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Lato"/>
      <p:regular r:id="rId31"/>
      <p:bold r:id="rId32"/>
      <p:italic r:id="rId33"/>
      <p:boldItalic r:id="rId34"/>
    </p:embeddedFont>
    <p:embeddedFont>
      <p:font typeface="Lato Light"/>
      <p:regular r:id="rId35"/>
      <p:bold r:id="rId36"/>
      <p:italic r:id="rId37"/>
      <p:boldItalic r:id="rId38"/>
    </p:embeddedFont>
    <p:embeddedFont>
      <p:font typeface="Bebas Neue"/>
      <p:regular r:id="rId39"/>
    </p:embeddedFont>
    <p:embeddedFont>
      <p:font typeface="Questrial"/>
      <p:regular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201E4A4-91AD-4F3A-9CC4-45FFF5BB9822}">
  <a:tblStyle styleId="{8201E4A4-91AD-4F3A-9CC4-45FFF5BB9822}"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Questrial-regular.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Lato-italic.fntdata"/><Relationship Id="rId10" Type="http://schemas.openxmlformats.org/officeDocument/2006/relationships/slide" Target="slides/slide5.xml"/><Relationship Id="rId32" Type="http://schemas.openxmlformats.org/officeDocument/2006/relationships/font" Target="fonts/Lato-bold.fntdata"/><Relationship Id="rId13" Type="http://schemas.openxmlformats.org/officeDocument/2006/relationships/slide" Target="slides/slide8.xml"/><Relationship Id="rId35" Type="http://schemas.openxmlformats.org/officeDocument/2006/relationships/font" Target="fonts/LatoLight-regular.fntdata"/><Relationship Id="rId12" Type="http://schemas.openxmlformats.org/officeDocument/2006/relationships/slide" Target="slides/slide7.xml"/><Relationship Id="rId34" Type="http://schemas.openxmlformats.org/officeDocument/2006/relationships/font" Target="fonts/Lato-boldItalic.fntdata"/><Relationship Id="rId15" Type="http://schemas.openxmlformats.org/officeDocument/2006/relationships/slide" Target="slides/slide10.xml"/><Relationship Id="rId37" Type="http://schemas.openxmlformats.org/officeDocument/2006/relationships/font" Target="fonts/LatoLight-italic.fntdata"/><Relationship Id="rId14" Type="http://schemas.openxmlformats.org/officeDocument/2006/relationships/slide" Target="slides/slide9.xml"/><Relationship Id="rId36" Type="http://schemas.openxmlformats.org/officeDocument/2006/relationships/font" Target="fonts/LatoLight-bold.fntdata"/><Relationship Id="rId17" Type="http://schemas.openxmlformats.org/officeDocument/2006/relationships/slide" Target="slides/slide12.xml"/><Relationship Id="rId39" Type="http://schemas.openxmlformats.org/officeDocument/2006/relationships/font" Target="fonts/BebasNeue-regular.fntdata"/><Relationship Id="rId16" Type="http://schemas.openxmlformats.org/officeDocument/2006/relationships/slide" Target="slides/slide11.xml"/><Relationship Id="rId38" Type="http://schemas.openxmlformats.org/officeDocument/2006/relationships/font" Target="fonts/LatoLight-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8" name="Shape 978"/>
        <p:cNvGrpSpPr/>
        <p:nvPr/>
      </p:nvGrpSpPr>
      <p:grpSpPr>
        <a:xfrm>
          <a:off x="0" y="0"/>
          <a:ext cx="0" cy="0"/>
          <a:chOff x="0" y="0"/>
          <a:chExt cx="0" cy="0"/>
        </a:xfrm>
      </p:grpSpPr>
      <p:sp>
        <p:nvSpPr>
          <p:cNvPr id="979" name="Google Shape;979;g11ea0acc3c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0" name="Google Shape;980;g11ea0acc3c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4" name="Shape 984"/>
        <p:cNvGrpSpPr/>
        <p:nvPr/>
      </p:nvGrpSpPr>
      <p:grpSpPr>
        <a:xfrm>
          <a:off x="0" y="0"/>
          <a:ext cx="0" cy="0"/>
          <a:chOff x="0" y="0"/>
          <a:chExt cx="0" cy="0"/>
        </a:xfrm>
      </p:grpSpPr>
      <p:sp>
        <p:nvSpPr>
          <p:cNvPr id="985" name="Google Shape;985;g1e5ec8b3ac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6" name="Google Shape;986;g1e5ec8b3ac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1" name="Shape 991"/>
        <p:cNvGrpSpPr/>
        <p:nvPr/>
      </p:nvGrpSpPr>
      <p:grpSpPr>
        <a:xfrm>
          <a:off x="0" y="0"/>
          <a:ext cx="0" cy="0"/>
          <a:chOff x="0" y="0"/>
          <a:chExt cx="0" cy="0"/>
        </a:xfrm>
      </p:grpSpPr>
      <p:sp>
        <p:nvSpPr>
          <p:cNvPr id="992" name="Google Shape;992;g23d361c1706_0_7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3" name="Google Shape;993;g23d361c1706_0_7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7" name="Shape 997"/>
        <p:cNvGrpSpPr/>
        <p:nvPr/>
      </p:nvGrpSpPr>
      <p:grpSpPr>
        <a:xfrm>
          <a:off x="0" y="0"/>
          <a:ext cx="0" cy="0"/>
          <a:chOff x="0" y="0"/>
          <a:chExt cx="0" cy="0"/>
        </a:xfrm>
      </p:grpSpPr>
      <p:sp>
        <p:nvSpPr>
          <p:cNvPr id="998" name="Google Shape;998;g23d361c1706_0_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9" name="Google Shape;999;g23d361c1706_0_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Multicollinearity refers to a situation in which two or more independent variables in a regression analysis are highly correlated with each other. This can cause issues in statistical analysis, particularly in linear regression models, because it can make it difficult to discern the individual effects of these variables on the dependent variable. In other words, it can lead to unstable and unreliable coefficient estimates.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VIF (Variance Inflation Factor) is a measure used to detect the severity of multicollinearity in a regression analysis. It quantifies how much the variance of the estimated regression coefficients is increased due to multicollinearity. Higher VIF values indicate higher levels of multicollinearity.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Identifying and addressing multicollinearity through techniques like removing one of the correlated variables, transforming variables, or using dimensionality reduction methods can improve the stability and interpretability of statistical models.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VIF cannot be used on categorical data. Statistically speaking, it wouldn't make sense.</a:t>
            </a:r>
            <a:endParaRPr/>
          </a:p>
          <a:p>
            <a:pPr indent="0" lvl="0" marL="0" rtl="0" algn="l">
              <a:spcBef>
                <a:spcPts val="0"/>
              </a:spcBef>
              <a:spcAft>
                <a:spcPts val="0"/>
              </a:spcAft>
              <a:buNone/>
            </a:pPr>
            <a:r>
              <a:rPr lang="en"/>
              <a:t>- If you want to check independence between 2 categorical variables you can however run a Chi-square test.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Some VIF Rules: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VIF starts at 1 and has no upper limit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VIF = 1, no correlation between the independent variable and the other variables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VIF exceeding 5 or 10 indicates high multicollinearity between this independent variable and the others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VIF = 1 → No correlation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VIF = 1 to 5 → Moderate correlation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VIF &gt; 10 → High correlation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9" name="Shape 1029"/>
        <p:cNvGrpSpPr/>
        <p:nvPr/>
      </p:nvGrpSpPr>
      <p:grpSpPr>
        <a:xfrm>
          <a:off x="0" y="0"/>
          <a:ext cx="0" cy="0"/>
          <a:chOff x="0" y="0"/>
          <a:chExt cx="0" cy="0"/>
        </a:xfrm>
      </p:grpSpPr>
      <p:sp>
        <p:nvSpPr>
          <p:cNvPr id="1030" name="Google Shape;1030;g1e5ec8b3ac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1" name="Google Shape;1031;g1e5ec8b3ac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8" name="Shape 1108"/>
        <p:cNvGrpSpPr/>
        <p:nvPr/>
      </p:nvGrpSpPr>
      <p:grpSpPr>
        <a:xfrm>
          <a:off x="0" y="0"/>
          <a:ext cx="0" cy="0"/>
          <a:chOff x="0" y="0"/>
          <a:chExt cx="0" cy="0"/>
        </a:xfrm>
      </p:grpSpPr>
      <p:sp>
        <p:nvSpPr>
          <p:cNvPr id="1109" name="Google Shape;1109;g10f9e629ec3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0" name="Google Shape;1110;g10f9e629ec3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5" name="Shape 1115"/>
        <p:cNvGrpSpPr/>
        <p:nvPr/>
      </p:nvGrpSpPr>
      <p:grpSpPr>
        <a:xfrm>
          <a:off x="0" y="0"/>
          <a:ext cx="0" cy="0"/>
          <a:chOff x="0" y="0"/>
          <a:chExt cx="0" cy="0"/>
        </a:xfrm>
      </p:grpSpPr>
      <p:sp>
        <p:nvSpPr>
          <p:cNvPr id="1116" name="Google Shape;1116;g23d361c1706_0_6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7" name="Google Shape;1117;g23d361c1706_0_6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2" name="Shape 1122"/>
        <p:cNvGrpSpPr/>
        <p:nvPr/>
      </p:nvGrpSpPr>
      <p:grpSpPr>
        <a:xfrm>
          <a:off x="0" y="0"/>
          <a:ext cx="0" cy="0"/>
          <a:chOff x="0" y="0"/>
          <a:chExt cx="0" cy="0"/>
        </a:xfrm>
      </p:grpSpPr>
      <p:sp>
        <p:nvSpPr>
          <p:cNvPr id="1123" name="Google Shape;1123;g118898af350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4" name="Google Shape;1124;g118898af350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8" name="Shape 1128"/>
        <p:cNvGrpSpPr/>
        <p:nvPr/>
      </p:nvGrpSpPr>
      <p:grpSpPr>
        <a:xfrm>
          <a:off x="0" y="0"/>
          <a:ext cx="0" cy="0"/>
          <a:chOff x="0" y="0"/>
          <a:chExt cx="0" cy="0"/>
        </a:xfrm>
      </p:grpSpPr>
      <p:sp>
        <p:nvSpPr>
          <p:cNvPr id="1129" name="Google Shape;1129;g29d46533d98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0" name="Google Shape;1130;g29d46533d98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5" name="Shape 1135"/>
        <p:cNvGrpSpPr/>
        <p:nvPr/>
      </p:nvGrpSpPr>
      <p:grpSpPr>
        <a:xfrm>
          <a:off x="0" y="0"/>
          <a:ext cx="0" cy="0"/>
          <a:chOff x="0" y="0"/>
          <a:chExt cx="0" cy="0"/>
        </a:xfrm>
      </p:grpSpPr>
      <p:sp>
        <p:nvSpPr>
          <p:cNvPr id="1136" name="Google Shape;1136;g29d46533d98_6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7" name="Google Shape;1137;g29d46533d98_6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0f9e629ec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0f9e629ec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9" name="Shape 1289"/>
        <p:cNvGrpSpPr/>
        <p:nvPr/>
      </p:nvGrpSpPr>
      <p:grpSpPr>
        <a:xfrm>
          <a:off x="0" y="0"/>
          <a:ext cx="0" cy="0"/>
          <a:chOff x="0" y="0"/>
          <a:chExt cx="0" cy="0"/>
        </a:xfrm>
      </p:grpSpPr>
      <p:sp>
        <p:nvSpPr>
          <p:cNvPr id="1290" name="Google Shape;1290;g29d46533d98_6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1" name="Google Shape;1291;g29d46533d98_6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6" name="Shape 1296"/>
        <p:cNvGrpSpPr/>
        <p:nvPr/>
      </p:nvGrpSpPr>
      <p:grpSpPr>
        <a:xfrm>
          <a:off x="0" y="0"/>
          <a:ext cx="0" cy="0"/>
          <a:chOff x="0" y="0"/>
          <a:chExt cx="0" cy="0"/>
        </a:xfrm>
      </p:grpSpPr>
      <p:sp>
        <p:nvSpPr>
          <p:cNvPr id="1297" name="Google Shape;1297;g29d46533d98_6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8" name="Google Shape;1298;g29d46533d98_6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3" name="Shape 1303"/>
        <p:cNvGrpSpPr/>
        <p:nvPr/>
      </p:nvGrpSpPr>
      <p:grpSpPr>
        <a:xfrm>
          <a:off x="0" y="0"/>
          <a:ext cx="0" cy="0"/>
          <a:chOff x="0" y="0"/>
          <a:chExt cx="0" cy="0"/>
        </a:xfrm>
      </p:grpSpPr>
      <p:sp>
        <p:nvSpPr>
          <p:cNvPr id="1304" name="Google Shape;1304;g29d46533d98_6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5" name="Google Shape;1305;g29d46533d98_6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0" name="Shape 1310"/>
        <p:cNvGrpSpPr/>
        <p:nvPr/>
      </p:nvGrpSpPr>
      <p:grpSpPr>
        <a:xfrm>
          <a:off x="0" y="0"/>
          <a:ext cx="0" cy="0"/>
          <a:chOff x="0" y="0"/>
          <a:chExt cx="0" cy="0"/>
        </a:xfrm>
      </p:grpSpPr>
      <p:sp>
        <p:nvSpPr>
          <p:cNvPr id="1311" name="Google Shape;1311;g29d46533d98_6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2" name="Google Shape;1312;g29d46533d98_6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6" name="Shape 1316"/>
        <p:cNvGrpSpPr/>
        <p:nvPr/>
      </p:nvGrpSpPr>
      <p:grpSpPr>
        <a:xfrm>
          <a:off x="0" y="0"/>
          <a:ext cx="0" cy="0"/>
          <a:chOff x="0" y="0"/>
          <a:chExt cx="0" cy="0"/>
        </a:xfrm>
      </p:grpSpPr>
      <p:sp>
        <p:nvSpPr>
          <p:cNvPr id="1317" name="Google Shape;1317;g29d46533d98_6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8" name="Google Shape;1318;g29d46533d98_6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2" name="Shape 1322"/>
        <p:cNvGrpSpPr/>
        <p:nvPr/>
      </p:nvGrpSpPr>
      <p:grpSpPr>
        <a:xfrm>
          <a:off x="0" y="0"/>
          <a:ext cx="0" cy="0"/>
          <a:chOff x="0" y="0"/>
          <a:chExt cx="0" cy="0"/>
        </a:xfrm>
      </p:grpSpPr>
      <p:sp>
        <p:nvSpPr>
          <p:cNvPr id="1323" name="Google Shape;1323;g178739b7486_1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4" name="Google Shape;1324;g178739b7486_1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10f9e629ec3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10f9e629ec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23d361c1706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2" name="Google Shape;582;g23d361c1706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g23d361c1706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0" name="Google Shape;700;g23d361c1706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6" name="Shape 816"/>
        <p:cNvGrpSpPr/>
        <p:nvPr/>
      </p:nvGrpSpPr>
      <p:grpSpPr>
        <a:xfrm>
          <a:off x="0" y="0"/>
          <a:ext cx="0" cy="0"/>
          <a:chOff x="0" y="0"/>
          <a:chExt cx="0" cy="0"/>
        </a:xfrm>
      </p:grpSpPr>
      <p:sp>
        <p:nvSpPr>
          <p:cNvPr id="817" name="Google Shape;817;g178739b7486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8" name="Google Shape;818;g178739b7486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8" name="Shape 918"/>
        <p:cNvGrpSpPr/>
        <p:nvPr/>
      </p:nvGrpSpPr>
      <p:grpSpPr>
        <a:xfrm>
          <a:off x="0" y="0"/>
          <a:ext cx="0" cy="0"/>
          <a:chOff x="0" y="0"/>
          <a:chExt cx="0" cy="0"/>
        </a:xfrm>
      </p:grpSpPr>
      <p:sp>
        <p:nvSpPr>
          <p:cNvPr id="919" name="Google Shape;919;g27620a177d1_2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0" name="Google Shape;920;g27620a177d1_2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5" name="Shape 925"/>
        <p:cNvGrpSpPr/>
        <p:nvPr/>
      </p:nvGrpSpPr>
      <p:grpSpPr>
        <a:xfrm>
          <a:off x="0" y="0"/>
          <a:ext cx="0" cy="0"/>
          <a:chOff x="0" y="0"/>
          <a:chExt cx="0" cy="0"/>
        </a:xfrm>
      </p:grpSpPr>
      <p:sp>
        <p:nvSpPr>
          <p:cNvPr id="926" name="Google Shape;926;g1105afc42a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7" name="Google Shape;927;g1105afc42a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2" name="Shape 932"/>
        <p:cNvGrpSpPr/>
        <p:nvPr/>
      </p:nvGrpSpPr>
      <p:grpSpPr>
        <a:xfrm>
          <a:off x="0" y="0"/>
          <a:ext cx="0" cy="0"/>
          <a:chOff x="0" y="0"/>
          <a:chExt cx="0" cy="0"/>
        </a:xfrm>
      </p:grpSpPr>
      <p:sp>
        <p:nvSpPr>
          <p:cNvPr id="933" name="Google Shape;933;g118898af3b6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4" name="Google Shape;934;g118898af3b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1939875" y="-1452452"/>
            <a:ext cx="4938838" cy="6811051"/>
            <a:chOff x="64484" y="-52275"/>
            <a:chExt cx="3698396" cy="5143521"/>
          </a:xfrm>
        </p:grpSpPr>
        <p:sp>
          <p:nvSpPr>
            <p:cNvPr id="10" name="Google Shape;10;p2"/>
            <p:cNvSpPr/>
            <p:nvPr/>
          </p:nvSpPr>
          <p:spPr>
            <a:xfrm>
              <a:off x="1686923" y="-52275"/>
              <a:ext cx="2075957" cy="4986835"/>
            </a:xfrm>
            <a:custGeom>
              <a:rect b="b" l="l" r="r" t="t"/>
              <a:pathLst>
                <a:path extrusionOk="0" h="71859" w="29914">
                  <a:moveTo>
                    <a:pt x="27876" y="42402"/>
                  </a:moveTo>
                  <a:cubicBezTo>
                    <a:pt x="26330" y="36225"/>
                    <a:pt x="22441" y="30825"/>
                    <a:pt x="20962" y="24631"/>
                  </a:cubicBezTo>
                  <a:cubicBezTo>
                    <a:pt x="19019" y="16492"/>
                    <a:pt x="21430" y="8019"/>
                    <a:pt x="23820" y="0"/>
                  </a:cubicBezTo>
                  <a:lnTo>
                    <a:pt x="0" y="0"/>
                  </a:lnTo>
                  <a:lnTo>
                    <a:pt x="0" y="71859"/>
                  </a:lnTo>
                  <a:lnTo>
                    <a:pt x="18922" y="71859"/>
                  </a:lnTo>
                  <a:cubicBezTo>
                    <a:pt x="25478" y="65749"/>
                    <a:pt x="29914" y="50563"/>
                    <a:pt x="27876" y="4240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64484" y="-52275"/>
              <a:ext cx="2076165" cy="4986835"/>
            </a:xfrm>
            <a:custGeom>
              <a:rect b="b" l="l" r="r" t="t"/>
              <a:pathLst>
                <a:path extrusionOk="0" h="71859" w="29917">
                  <a:moveTo>
                    <a:pt x="2041" y="42402"/>
                  </a:moveTo>
                  <a:cubicBezTo>
                    <a:pt x="3584" y="36225"/>
                    <a:pt x="7474" y="30825"/>
                    <a:pt x="8952" y="24631"/>
                  </a:cubicBezTo>
                  <a:cubicBezTo>
                    <a:pt x="10898" y="16492"/>
                    <a:pt x="8487" y="8019"/>
                    <a:pt x="6095" y="0"/>
                  </a:cubicBezTo>
                  <a:lnTo>
                    <a:pt x="29917" y="0"/>
                  </a:lnTo>
                  <a:lnTo>
                    <a:pt x="29917" y="71859"/>
                  </a:lnTo>
                  <a:lnTo>
                    <a:pt x="10992" y="71859"/>
                  </a:lnTo>
                  <a:cubicBezTo>
                    <a:pt x="4439" y="65749"/>
                    <a:pt x="1" y="50563"/>
                    <a:pt x="2041" y="4240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2807342" y="953351"/>
              <a:ext cx="708548" cy="4137895"/>
            </a:xfrm>
            <a:custGeom>
              <a:rect b="b" l="l" r="r" t="t"/>
              <a:pathLst>
                <a:path extrusionOk="0" h="59626" w="10210">
                  <a:moveTo>
                    <a:pt x="7602" y="1"/>
                  </a:moveTo>
                  <a:cubicBezTo>
                    <a:pt x="6226" y="1614"/>
                    <a:pt x="5417" y="3810"/>
                    <a:pt x="5194" y="6533"/>
                  </a:cubicBezTo>
                  <a:cubicBezTo>
                    <a:pt x="5008" y="8799"/>
                    <a:pt x="5226" y="11428"/>
                    <a:pt x="5841" y="14353"/>
                  </a:cubicBezTo>
                  <a:cubicBezTo>
                    <a:pt x="6255" y="16328"/>
                    <a:pt x="6806" y="18336"/>
                    <a:pt x="7339" y="20282"/>
                  </a:cubicBezTo>
                  <a:cubicBezTo>
                    <a:pt x="8210" y="23460"/>
                    <a:pt x="9110" y="26747"/>
                    <a:pt x="9430" y="29927"/>
                  </a:cubicBezTo>
                  <a:cubicBezTo>
                    <a:pt x="10038" y="35914"/>
                    <a:pt x="9363" y="40876"/>
                    <a:pt x="7107" y="47053"/>
                  </a:cubicBezTo>
                  <a:cubicBezTo>
                    <a:pt x="5255" y="52121"/>
                    <a:pt x="2597" y="56698"/>
                    <a:pt x="0" y="59290"/>
                  </a:cubicBezTo>
                  <a:lnTo>
                    <a:pt x="320" y="59626"/>
                  </a:lnTo>
                  <a:cubicBezTo>
                    <a:pt x="371" y="59575"/>
                    <a:pt x="422" y="59524"/>
                    <a:pt x="470" y="59473"/>
                  </a:cubicBezTo>
                  <a:cubicBezTo>
                    <a:pt x="1858" y="58053"/>
                    <a:pt x="3215" y="56163"/>
                    <a:pt x="4505" y="53857"/>
                  </a:cubicBezTo>
                  <a:cubicBezTo>
                    <a:pt x="5642" y="51825"/>
                    <a:pt x="6691" y="49529"/>
                    <a:pt x="7538" y="47217"/>
                  </a:cubicBezTo>
                  <a:cubicBezTo>
                    <a:pt x="8642" y="44185"/>
                    <a:pt x="9339" y="41551"/>
                    <a:pt x="9728" y="38925"/>
                  </a:cubicBezTo>
                  <a:cubicBezTo>
                    <a:pt x="10158" y="36024"/>
                    <a:pt x="10210" y="33064"/>
                    <a:pt x="9887" y="29882"/>
                  </a:cubicBezTo>
                  <a:cubicBezTo>
                    <a:pt x="9562" y="26661"/>
                    <a:pt x="8656" y="23355"/>
                    <a:pt x="7780" y="20156"/>
                  </a:cubicBezTo>
                  <a:cubicBezTo>
                    <a:pt x="7250" y="18218"/>
                    <a:pt x="6702" y="16215"/>
                    <a:pt x="6290" y="14253"/>
                  </a:cubicBezTo>
                  <a:cubicBezTo>
                    <a:pt x="5366" y="9863"/>
                    <a:pt x="4901" y="3880"/>
                    <a:pt x="7946" y="307"/>
                  </a:cubicBezTo>
                  <a:lnTo>
                    <a:pt x="760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 name="Google Shape;13;p2"/>
          <p:cNvSpPr/>
          <p:nvPr/>
        </p:nvSpPr>
        <p:spPr>
          <a:xfrm>
            <a:off x="8428900" y="141400"/>
            <a:ext cx="393596" cy="393596"/>
          </a:xfrm>
          <a:custGeom>
            <a:rect b="b" l="l" r="r" t="t"/>
            <a:pathLst>
              <a:path extrusionOk="0" h="6318" w="6318">
                <a:moveTo>
                  <a:pt x="3159" y="0"/>
                </a:moveTo>
                <a:cubicBezTo>
                  <a:pt x="2573" y="0"/>
                  <a:pt x="2102" y="433"/>
                  <a:pt x="2102" y="971"/>
                </a:cubicBezTo>
                <a:lnTo>
                  <a:pt x="2102" y="2100"/>
                </a:lnTo>
                <a:lnTo>
                  <a:pt x="971" y="2100"/>
                </a:lnTo>
                <a:cubicBezTo>
                  <a:pt x="433" y="2100"/>
                  <a:pt x="0" y="2573"/>
                  <a:pt x="0" y="3159"/>
                </a:cubicBezTo>
                <a:cubicBezTo>
                  <a:pt x="0" y="3745"/>
                  <a:pt x="433" y="4218"/>
                  <a:pt x="971" y="4218"/>
                </a:cubicBezTo>
                <a:lnTo>
                  <a:pt x="2102" y="4218"/>
                </a:lnTo>
                <a:lnTo>
                  <a:pt x="2102" y="5347"/>
                </a:lnTo>
                <a:cubicBezTo>
                  <a:pt x="2102" y="5885"/>
                  <a:pt x="2573" y="6317"/>
                  <a:pt x="3159" y="6317"/>
                </a:cubicBezTo>
                <a:cubicBezTo>
                  <a:pt x="3747" y="6317"/>
                  <a:pt x="4218" y="5885"/>
                  <a:pt x="4218" y="5347"/>
                </a:cubicBezTo>
                <a:lnTo>
                  <a:pt x="4218" y="4218"/>
                </a:lnTo>
                <a:lnTo>
                  <a:pt x="5350" y="4218"/>
                </a:lnTo>
                <a:cubicBezTo>
                  <a:pt x="5884" y="4218"/>
                  <a:pt x="6317" y="3745"/>
                  <a:pt x="6317" y="3159"/>
                </a:cubicBezTo>
                <a:cubicBezTo>
                  <a:pt x="6317" y="2573"/>
                  <a:pt x="5884" y="2100"/>
                  <a:pt x="5350" y="2100"/>
                </a:cubicBezTo>
                <a:lnTo>
                  <a:pt x="4218" y="2100"/>
                </a:lnTo>
                <a:lnTo>
                  <a:pt x="4218" y="971"/>
                </a:lnTo>
                <a:cubicBezTo>
                  <a:pt x="4218" y="433"/>
                  <a:pt x="3747" y="0"/>
                  <a:pt x="3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428900" y="4608500"/>
            <a:ext cx="257269" cy="257269"/>
          </a:xfrm>
          <a:custGeom>
            <a:rect b="b" l="l" r="r" t="t"/>
            <a:pathLst>
              <a:path extrusionOk="0" h="6318" w="6318">
                <a:moveTo>
                  <a:pt x="3159" y="0"/>
                </a:moveTo>
                <a:cubicBezTo>
                  <a:pt x="2573" y="0"/>
                  <a:pt x="2102" y="433"/>
                  <a:pt x="2102" y="971"/>
                </a:cubicBezTo>
                <a:lnTo>
                  <a:pt x="2102" y="2100"/>
                </a:lnTo>
                <a:lnTo>
                  <a:pt x="971" y="2100"/>
                </a:lnTo>
                <a:cubicBezTo>
                  <a:pt x="433" y="2100"/>
                  <a:pt x="0" y="2573"/>
                  <a:pt x="0" y="3159"/>
                </a:cubicBezTo>
                <a:cubicBezTo>
                  <a:pt x="0" y="3745"/>
                  <a:pt x="433" y="4218"/>
                  <a:pt x="971" y="4218"/>
                </a:cubicBezTo>
                <a:lnTo>
                  <a:pt x="2102" y="4218"/>
                </a:lnTo>
                <a:lnTo>
                  <a:pt x="2102" y="5347"/>
                </a:lnTo>
                <a:cubicBezTo>
                  <a:pt x="2102" y="5885"/>
                  <a:pt x="2573" y="6317"/>
                  <a:pt x="3159" y="6317"/>
                </a:cubicBezTo>
                <a:cubicBezTo>
                  <a:pt x="3747" y="6317"/>
                  <a:pt x="4218" y="5885"/>
                  <a:pt x="4218" y="5347"/>
                </a:cubicBezTo>
                <a:lnTo>
                  <a:pt x="4218" y="4218"/>
                </a:lnTo>
                <a:lnTo>
                  <a:pt x="5350" y="4218"/>
                </a:lnTo>
                <a:cubicBezTo>
                  <a:pt x="5884" y="4218"/>
                  <a:pt x="6317" y="3745"/>
                  <a:pt x="6317" y="3159"/>
                </a:cubicBezTo>
                <a:cubicBezTo>
                  <a:pt x="6317" y="2573"/>
                  <a:pt x="5884" y="2100"/>
                  <a:pt x="5350" y="2100"/>
                </a:cubicBezTo>
                <a:lnTo>
                  <a:pt x="4218" y="2100"/>
                </a:lnTo>
                <a:lnTo>
                  <a:pt x="4218" y="971"/>
                </a:lnTo>
                <a:cubicBezTo>
                  <a:pt x="4218" y="433"/>
                  <a:pt x="3747" y="0"/>
                  <a:pt x="3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321500" y="4608500"/>
            <a:ext cx="393596" cy="393596"/>
          </a:xfrm>
          <a:custGeom>
            <a:rect b="b" l="l" r="r" t="t"/>
            <a:pathLst>
              <a:path extrusionOk="0" h="6318" w="6318">
                <a:moveTo>
                  <a:pt x="3159" y="0"/>
                </a:moveTo>
                <a:cubicBezTo>
                  <a:pt x="2573" y="0"/>
                  <a:pt x="2102" y="433"/>
                  <a:pt x="2102" y="971"/>
                </a:cubicBezTo>
                <a:lnTo>
                  <a:pt x="2102" y="2100"/>
                </a:lnTo>
                <a:lnTo>
                  <a:pt x="971" y="2100"/>
                </a:lnTo>
                <a:cubicBezTo>
                  <a:pt x="433" y="2100"/>
                  <a:pt x="0" y="2573"/>
                  <a:pt x="0" y="3159"/>
                </a:cubicBezTo>
                <a:cubicBezTo>
                  <a:pt x="0" y="3745"/>
                  <a:pt x="433" y="4218"/>
                  <a:pt x="971" y="4218"/>
                </a:cubicBezTo>
                <a:lnTo>
                  <a:pt x="2102" y="4218"/>
                </a:lnTo>
                <a:lnTo>
                  <a:pt x="2102" y="5347"/>
                </a:lnTo>
                <a:cubicBezTo>
                  <a:pt x="2102" y="5885"/>
                  <a:pt x="2573" y="6317"/>
                  <a:pt x="3159" y="6317"/>
                </a:cubicBezTo>
                <a:cubicBezTo>
                  <a:pt x="3747" y="6317"/>
                  <a:pt x="4218" y="5885"/>
                  <a:pt x="4218" y="5347"/>
                </a:cubicBezTo>
                <a:lnTo>
                  <a:pt x="4218" y="4218"/>
                </a:lnTo>
                <a:lnTo>
                  <a:pt x="5350" y="4218"/>
                </a:lnTo>
                <a:cubicBezTo>
                  <a:pt x="5884" y="4218"/>
                  <a:pt x="6317" y="3745"/>
                  <a:pt x="6317" y="3159"/>
                </a:cubicBezTo>
                <a:cubicBezTo>
                  <a:pt x="6317" y="2573"/>
                  <a:pt x="5884" y="2100"/>
                  <a:pt x="5350" y="2100"/>
                </a:cubicBezTo>
                <a:lnTo>
                  <a:pt x="4218" y="2100"/>
                </a:lnTo>
                <a:lnTo>
                  <a:pt x="4218" y="971"/>
                </a:lnTo>
                <a:cubicBezTo>
                  <a:pt x="4218" y="433"/>
                  <a:pt x="3747" y="0"/>
                  <a:pt x="315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4479471" y="4817025"/>
            <a:ext cx="185054" cy="185070"/>
          </a:xfrm>
          <a:custGeom>
            <a:rect b="b" l="l" r="r" t="t"/>
            <a:pathLst>
              <a:path extrusionOk="0" h="6318" w="6318">
                <a:moveTo>
                  <a:pt x="3159" y="0"/>
                </a:moveTo>
                <a:cubicBezTo>
                  <a:pt x="2573" y="0"/>
                  <a:pt x="2102" y="433"/>
                  <a:pt x="2102" y="971"/>
                </a:cubicBezTo>
                <a:lnTo>
                  <a:pt x="2102" y="2100"/>
                </a:lnTo>
                <a:lnTo>
                  <a:pt x="971" y="2100"/>
                </a:lnTo>
                <a:cubicBezTo>
                  <a:pt x="433" y="2100"/>
                  <a:pt x="0" y="2573"/>
                  <a:pt x="0" y="3159"/>
                </a:cubicBezTo>
                <a:cubicBezTo>
                  <a:pt x="0" y="3745"/>
                  <a:pt x="433" y="4218"/>
                  <a:pt x="971" y="4218"/>
                </a:cubicBezTo>
                <a:lnTo>
                  <a:pt x="2102" y="4218"/>
                </a:lnTo>
                <a:lnTo>
                  <a:pt x="2102" y="5347"/>
                </a:lnTo>
                <a:cubicBezTo>
                  <a:pt x="2102" y="5885"/>
                  <a:pt x="2573" y="6317"/>
                  <a:pt x="3159" y="6317"/>
                </a:cubicBezTo>
                <a:cubicBezTo>
                  <a:pt x="3747" y="6317"/>
                  <a:pt x="4218" y="5885"/>
                  <a:pt x="4218" y="5347"/>
                </a:cubicBezTo>
                <a:lnTo>
                  <a:pt x="4218" y="4218"/>
                </a:lnTo>
                <a:lnTo>
                  <a:pt x="5350" y="4218"/>
                </a:lnTo>
                <a:cubicBezTo>
                  <a:pt x="5884" y="4218"/>
                  <a:pt x="6317" y="3745"/>
                  <a:pt x="6317" y="3159"/>
                </a:cubicBezTo>
                <a:cubicBezTo>
                  <a:pt x="6317" y="2573"/>
                  <a:pt x="5884" y="2100"/>
                  <a:pt x="5350" y="2100"/>
                </a:cubicBezTo>
                <a:lnTo>
                  <a:pt x="4218" y="2100"/>
                </a:lnTo>
                <a:lnTo>
                  <a:pt x="4218" y="971"/>
                </a:lnTo>
                <a:cubicBezTo>
                  <a:pt x="4218" y="433"/>
                  <a:pt x="3747" y="0"/>
                  <a:pt x="3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4479471" y="141400"/>
            <a:ext cx="185054" cy="185070"/>
          </a:xfrm>
          <a:custGeom>
            <a:rect b="b" l="l" r="r" t="t"/>
            <a:pathLst>
              <a:path extrusionOk="0" h="6318" w="6318">
                <a:moveTo>
                  <a:pt x="3159" y="0"/>
                </a:moveTo>
                <a:cubicBezTo>
                  <a:pt x="2573" y="0"/>
                  <a:pt x="2102" y="433"/>
                  <a:pt x="2102" y="971"/>
                </a:cubicBezTo>
                <a:lnTo>
                  <a:pt x="2102" y="2100"/>
                </a:lnTo>
                <a:lnTo>
                  <a:pt x="971" y="2100"/>
                </a:lnTo>
                <a:cubicBezTo>
                  <a:pt x="433" y="2100"/>
                  <a:pt x="0" y="2573"/>
                  <a:pt x="0" y="3159"/>
                </a:cubicBezTo>
                <a:cubicBezTo>
                  <a:pt x="0" y="3745"/>
                  <a:pt x="433" y="4218"/>
                  <a:pt x="971" y="4218"/>
                </a:cubicBezTo>
                <a:lnTo>
                  <a:pt x="2102" y="4218"/>
                </a:lnTo>
                <a:lnTo>
                  <a:pt x="2102" y="5347"/>
                </a:lnTo>
                <a:cubicBezTo>
                  <a:pt x="2102" y="5885"/>
                  <a:pt x="2573" y="6317"/>
                  <a:pt x="3159" y="6317"/>
                </a:cubicBezTo>
                <a:cubicBezTo>
                  <a:pt x="3747" y="6317"/>
                  <a:pt x="4218" y="5885"/>
                  <a:pt x="4218" y="5347"/>
                </a:cubicBezTo>
                <a:lnTo>
                  <a:pt x="4218" y="4218"/>
                </a:lnTo>
                <a:lnTo>
                  <a:pt x="5350" y="4218"/>
                </a:lnTo>
                <a:cubicBezTo>
                  <a:pt x="5884" y="4218"/>
                  <a:pt x="6317" y="3745"/>
                  <a:pt x="6317" y="3159"/>
                </a:cubicBezTo>
                <a:cubicBezTo>
                  <a:pt x="6317" y="2573"/>
                  <a:pt x="5884" y="2100"/>
                  <a:pt x="5350" y="2100"/>
                </a:cubicBezTo>
                <a:lnTo>
                  <a:pt x="4218" y="2100"/>
                </a:lnTo>
                <a:lnTo>
                  <a:pt x="4218" y="971"/>
                </a:lnTo>
                <a:cubicBezTo>
                  <a:pt x="4218" y="433"/>
                  <a:pt x="3747" y="0"/>
                  <a:pt x="3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457823" y="277723"/>
            <a:ext cx="257269" cy="257269"/>
          </a:xfrm>
          <a:custGeom>
            <a:rect b="b" l="l" r="r" t="t"/>
            <a:pathLst>
              <a:path extrusionOk="0" h="6318" w="6318">
                <a:moveTo>
                  <a:pt x="3159" y="0"/>
                </a:moveTo>
                <a:cubicBezTo>
                  <a:pt x="2573" y="0"/>
                  <a:pt x="2102" y="433"/>
                  <a:pt x="2102" y="971"/>
                </a:cubicBezTo>
                <a:lnTo>
                  <a:pt x="2102" y="2100"/>
                </a:lnTo>
                <a:lnTo>
                  <a:pt x="971" y="2100"/>
                </a:lnTo>
                <a:cubicBezTo>
                  <a:pt x="433" y="2100"/>
                  <a:pt x="0" y="2573"/>
                  <a:pt x="0" y="3159"/>
                </a:cubicBezTo>
                <a:cubicBezTo>
                  <a:pt x="0" y="3745"/>
                  <a:pt x="433" y="4218"/>
                  <a:pt x="971" y="4218"/>
                </a:cubicBezTo>
                <a:lnTo>
                  <a:pt x="2102" y="4218"/>
                </a:lnTo>
                <a:lnTo>
                  <a:pt x="2102" y="5347"/>
                </a:lnTo>
                <a:cubicBezTo>
                  <a:pt x="2102" y="5885"/>
                  <a:pt x="2573" y="6317"/>
                  <a:pt x="3159" y="6317"/>
                </a:cubicBezTo>
                <a:cubicBezTo>
                  <a:pt x="3747" y="6317"/>
                  <a:pt x="4218" y="5885"/>
                  <a:pt x="4218" y="5347"/>
                </a:cubicBezTo>
                <a:lnTo>
                  <a:pt x="4218" y="4218"/>
                </a:lnTo>
                <a:lnTo>
                  <a:pt x="5350" y="4218"/>
                </a:lnTo>
                <a:cubicBezTo>
                  <a:pt x="5884" y="4218"/>
                  <a:pt x="6317" y="3745"/>
                  <a:pt x="6317" y="3159"/>
                </a:cubicBezTo>
                <a:cubicBezTo>
                  <a:pt x="6317" y="2573"/>
                  <a:pt x="5884" y="2100"/>
                  <a:pt x="5350" y="2100"/>
                </a:cubicBezTo>
                <a:lnTo>
                  <a:pt x="4218" y="2100"/>
                </a:lnTo>
                <a:lnTo>
                  <a:pt x="4218" y="971"/>
                </a:lnTo>
                <a:cubicBezTo>
                  <a:pt x="4218" y="433"/>
                  <a:pt x="3747" y="0"/>
                  <a:pt x="315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txBox="1"/>
          <p:nvPr>
            <p:ph type="ctrTitle"/>
          </p:nvPr>
        </p:nvSpPr>
        <p:spPr>
          <a:xfrm>
            <a:off x="2699075" y="1196200"/>
            <a:ext cx="5729700" cy="2050500"/>
          </a:xfrm>
          <a:prstGeom prst="rect">
            <a:avLst/>
          </a:prstGeom>
        </p:spPr>
        <p:txBody>
          <a:bodyPr anchorCtr="0" anchor="t" bIns="91425" lIns="91425" spcFirstLastPara="1" rIns="91425" wrap="square" tIns="91425">
            <a:noAutofit/>
          </a:bodyPr>
          <a:lstStyle>
            <a:lvl1pPr lvl="0" algn="r">
              <a:spcBef>
                <a:spcPts val="0"/>
              </a:spcBef>
              <a:spcAft>
                <a:spcPts val="0"/>
              </a:spcAft>
              <a:buClr>
                <a:srgbClr val="191919"/>
              </a:buClr>
              <a:buSzPts val="5200"/>
              <a:buNone/>
              <a:defRPr sz="8500">
                <a:solidFill>
                  <a:srgbClr val="191919"/>
                </a:solidFill>
                <a:latin typeface="Questrial"/>
                <a:ea typeface="Questrial"/>
                <a:cs typeface="Questrial"/>
                <a:sym typeface="Questria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20" name="Google Shape;20;p2"/>
          <p:cNvSpPr txBox="1"/>
          <p:nvPr>
            <p:ph idx="1" type="subTitle"/>
          </p:nvPr>
        </p:nvSpPr>
        <p:spPr>
          <a:xfrm>
            <a:off x="3012497" y="3537800"/>
            <a:ext cx="5416200" cy="409500"/>
          </a:xfrm>
          <a:prstGeom prst="rect">
            <a:avLst/>
          </a:prstGeom>
        </p:spPr>
        <p:txBody>
          <a:bodyPr anchorCtr="0" anchor="b" bIns="91425" lIns="91425" spcFirstLastPara="1" rIns="91425" wrap="square" tIns="91425">
            <a:noAutofit/>
          </a:bodyPr>
          <a:lstStyle>
            <a:lvl1pPr lvl="0" algn="r">
              <a:lnSpc>
                <a:spcPct val="100000"/>
              </a:lnSpc>
              <a:spcBef>
                <a:spcPts val="0"/>
              </a:spcBef>
              <a:spcAft>
                <a:spcPts val="0"/>
              </a:spcAft>
              <a:buSzPts val="1400"/>
              <a:buNone/>
              <a:defRPr sz="1800">
                <a:solidFill>
                  <a:schemeClr val="lt2"/>
                </a:solidFill>
                <a:latin typeface="Lato"/>
                <a:ea typeface="Lato"/>
                <a:cs typeface="Lato"/>
                <a:sym typeface="Lat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4" name="Shape 94"/>
        <p:cNvGrpSpPr/>
        <p:nvPr/>
      </p:nvGrpSpPr>
      <p:grpSpPr>
        <a:xfrm>
          <a:off x="0" y="0"/>
          <a:ext cx="0" cy="0"/>
          <a:chOff x="0" y="0"/>
          <a:chExt cx="0" cy="0"/>
        </a:xfrm>
      </p:grpSpPr>
      <p:sp>
        <p:nvSpPr>
          <p:cNvPr id="95" name="Google Shape;95;p11"/>
          <p:cNvSpPr txBox="1"/>
          <p:nvPr>
            <p:ph hasCustomPrompt="1" type="title"/>
          </p:nvPr>
        </p:nvSpPr>
        <p:spPr>
          <a:xfrm>
            <a:off x="1889775" y="1558475"/>
            <a:ext cx="6044700" cy="1511100"/>
          </a:xfrm>
          <a:prstGeom prst="rect">
            <a:avLst/>
          </a:prstGeom>
        </p:spPr>
        <p:txBody>
          <a:bodyPr anchorCtr="0" anchor="b" bIns="91425" lIns="91425" spcFirstLastPara="1" rIns="91425" wrap="square" tIns="91425">
            <a:noAutofit/>
          </a:bodyPr>
          <a:lstStyle>
            <a:lvl1pPr lvl="0" algn="r">
              <a:spcBef>
                <a:spcPts val="0"/>
              </a:spcBef>
              <a:spcAft>
                <a:spcPts val="0"/>
              </a:spcAft>
              <a:buSzPts val="9600"/>
              <a:buNone/>
              <a:defRPr sz="9600">
                <a:solidFill>
                  <a:schemeClr val="accen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96" name="Google Shape;96;p11"/>
          <p:cNvSpPr txBox="1"/>
          <p:nvPr>
            <p:ph idx="1" type="subTitle"/>
          </p:nvPr>
        </p:nvSpPr>
        <p:spPr>
          <a:xfrm>
            <a:off x="1889775" y="3069625"/>
            <a:ext cx="6044700" cy="464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None/>
              <a:defRPr sz="1600">
                <a:latin typeface="Lato"/>
                <a:ea typeface="Lato"/>
                <a:cs typeface="Lato"/>
                <a:sym typeface="Lato"/>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97" name="Google Shape;97;p11"/>
          <p:cNvSpPr/>
          <p:nvPr/>
        </p:nvSpPr>
        <p:spPr>
          <a:xfrm flipH="1" rot="10800000">
            <a:off x="8284908" y="-21104"/>
            <a:ext cx="2772483" cy="6603483"/>
          </a:xfrm>
          <a:custGeom>
            <a:rect b="b" l="l" r="r" t="t"/>
            <a:pathLst>
              <a:path extrusionOk="0" h="71859" w="29917">
                <a:moveTo>
                  <a:pt x="2041" y="42402"/>
                </a:moveTo>
                <a:cubicBezTo>
                  <a:pt x="3584" y="36225"/>
                  <a:pt x="7474" y="30825"/>
                  <a:pt x="8952" y="24631"/>
                </a:cubicBezTo>
                <a:cubicBezTo>
                  <a:pt x="10898" y="16492"/>
                  <a:pt x="8487" y="8019"/>
                  <a:pt x="6095" y="0"/>
                </a:cubicBezTo>
                <a:lnTo>
                  <a:pt x="29917" y="0"/>
                </a:lnTo>
                <a:lnTo>
                  <a:pt x="29917" y="71859"/>
                </a:lnTo>
                <a:lnTo>
                  <a:pt x="10992" y="71859"/>
                </a:lnTo>
                <a:cubicBezTo>
                  <a:pt x="4439" y="65749"/>
                  <a:pt x="1" y="50563"/>
                  <a:pt x="2041" y="4240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1"/>
          <p:cNvSpPr/>
          <p:nvPr/>
        </p:nvSpPr>
        <p:spPr>
          <a:xfrm rot="10800000">
            <a:off x="8676883" y="1975532"/>
            <a:ext cx="393596" cy="393596"/>
          </a:xfrm>
          <a:custGeom>
            <a:rect b="b" l="l" r="r" t="t"/>
            <a:pathLst>
              <a:path extrusionOk="0" h="6318" w="6318">
                <a:moveTo>
                  <a:pt x="3159" y="0"/>
                </a:moveTo>
                <a:cubicBezTo>
                  <a:pt x="2573" y="0"/>
                  <a:pt x="2102" y="433"/>
                  <a:pt x="2102" y="971"/>
                </a:cubicBezTo>
                <a:lnTo>
                  <a:pt x="2102" y="2100"/>
                </a:lnTo>
                <a:lnTo>
                  <a:pt x="971" y="2100"/>
                </a:lnTo>
                <a:cubicBezTo>
                  <a:pt x="433" y="2100"/>
                  <a:pt x="0" y="2573"/>
                  <a:pt x="0" y="3159"/>
                </a:cubicBezTo>
                <a:cubicBezTo>
                  <a:pt x="0" y="3745"/>
                  <a:pt x="433" y="4218"/>
                  <a:pt x="971" y="4218"/>
                </a:cubicBezTo>
                <a:lnTo>
                  <a:pt x="2102" y="4218"/>
                </a:lnTo>
                <a:lnTo>
                  <a:pt x="2102" y="5347"/>
                </a:lnTo>
                <a:cubicBezTo>
                  <a:pt x="2102" y="5885"/>
                  <a:pt x="2573" y="6317"/>
                  <a:pt x="3159" y="6317"/>
                </a:cubicBezTo>
                <a:cubicBezTo>
                  <a:pt x="3747" y="6317"/>
                  <a:pt x="4218" y="5885"/>
                  <a:pt x="4218" y="5347"/>
                </a:cubicBezTo>
                <a:lnTo>
                  <a:pt x="4218" y="4218"/>
                </a:lnTo>
                <a:lnTo>
                  <a:pt x="5350" y="4218"/>
                </a:lnTo>
                <a:cubicBezTo>
                  <a:pt x="5884" y="4218"/>
                  <a:pt x="6317" y="3745"/>
                  <a:pt x="6317" y="3159"/>
                </a:cubicBezTo>
                <a:cubicBezTo>
                  <a:pt x="6317" y="2573"/>
                  <a:pt x="5884" y="2100"/>
                  <a:pt x="5350" y="2100"/>
                </a:cubicBezTo>
                <a:lnTo>
                  <a:pt x="4218" y="2100"/>
                </a:lnTo>
                <a:lnTo>
                  <a:pt x="4218" y="971"/>
                </a:lnTo>
                <a:cubicBezTo>
                  <a:pt x="4218" y="433"/>
                  <a:pt x="3747" y="0"/>
                  <a:pt x="3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1"/>
          <p:cNvSpPr/>
          <p:nvPr/>
        </p:nvSpPr>
        <p:spPr>
          <a:xfrm rot="10800000">
            <a:off x="8569232" y="-228602"/>
            <a:ext cx="946186" cy="5479331"/>
          </a:xfrm>
          <a:custGeom>
            <a:rect b="b" l="l" r="r" t="t"/>
            <a:pathLst>
              <a:path extrusionOk="0" h="59626" w="10210">
                <a:moveTo>
                  <a:pt x="7602" y="1"/>
                </a:moveTo>
                <a:cubicBezTo>
                  <a:pt x="6226" y="1614"/>
                  <a:pt x="5417" y="3810"/>
                  <a:pt x="5194" y="6533"/>
                </a:cubicBezTo>
                <a:cubicBezTo>
                  <a:pt x="5008" y="8799"/>
                  <a:pt x="5226" y="11428"/>
                  <a:pt x="5841" y="14353"/>
                </a:cubicBezTo>
                <a:cubicBezTo>
                  <a:pt x="6255" y="16328"/>
                  <a:pt x="6806" y="18336"/>
                  <a:pt x="7339" y="20282"/>
                </a:cubicBezTo>
                <a:cubicBezTo>
                  <a:pt x="8210" y="23460"/>
                  <a:pt x="9110" y="26747"/>
                  <a:pt x="9430" y="29927"/>
                </a:cubicBezTo>
                <a:cubicBezTo>
                  <a:pt x="10038" y="35914"/>
                  <a:pt x="9363" y="40876"/>
                  <a:pt x="7107" y="47053"/>
                </a:cubicBezTo>
                <a:cubicBezTo>
                  <a:pt x="5255" y="52121"/>
                  <a:pt x="2597" y="56698"/>
                  <a:pt x="0" y="59290"/>
                </a:cubicBezTo>
                <a:lnTo>
                  <a:pt x="320" y="59626"/>
                </a:lnTo>
                <a:cubicBezTo>
                  <a:pt x="371" y="59575"/>
                  <a:pt x="422" y="59524"/>
                  <a:pt x="470" y="59473"/>
                </a:cubicBezTo>
                <a:cubicBezTo>
                  <a:pt x="1858" y="58053"/>
                  <a:pt x="3215" y="56163"/>
                  <a:pt x="4505" y="53857"/>
                </a:cubicBezTo>
                <a:cubicBezTo>
                  <a:pt x="5642" y="51825"/>
                  <a:pt x="6691" y="49529"/>
                  <a:pt x="7538" y="47217"/>
                </a:cubicBezTo>
                <a:cubicBezTo>
                  <a:pt x="8642" y="44185"/>
                  <a:pt x="9339" y="41551"/>
                  <a:pt x="9728" y="38925"/>
                </a:cubicBezTo>
                <a:cubicBezTo>
                  <a:pt x="10158" y="36024"/>
                  <a:pt x="10210" y="33064"/>
                  <a:pt x="9887" y="29882"/>
                </a:cubicBezTo>
                <a:cubicBezTo>
                  <a:pt x="9562" y="26661"/>
                  <a:pt x="8656" y="23355"/>
                  <a:pt x="7780" y="20156"/>
                </a:cubicBezTo>
                <a:cubicBezTo>
                  <a:pt x="7250" y="18218"/>
                  <a:pt x="6702" y="16215"/>
                  <a:pt x="6290" y="14253"/>
                </a:cubicBezTo>
                <a:cubicBezTo>
                  <a:pt x="5366" y="9863"/>
                  <a:pt x="4901" y="3880"/>
                  <a:pt x="7946" y="307"/>
                </a:cubicBezTo>
                <a:lnTo>
                  <a:pt x="760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1"/>
          <p:cNvSpPr/>
          <p:nvPr/>
        </p:nvSpPr>
        <p:spPr>
          <a:xfrm rot="10800000">
            <a:off x="457827" y="280624"/>
            <a:ext cx="257269" cy="257269"/>
          </a:xfrm>
          <a:custGeom>
            <a:rect b="b" l="l" r="r" t="t"/>
            <a:pathLst>
              <a:path extrusionOk="0" h="6318" w="6318">
                <a:moveTo>
                  <a:pt x="3159" y="0"/>
                </a:moveTo>
                <a:cubicBezTo>
                  <a:pt x="2573" y="0"/>
                  <a:pt x="2102" y="433"/>
                  <a:pt x="2102" y="971"/>
                </a:cubicBezTo>
                <a:lnTo>
                  <a:pt x="2102" y="2100"/>
                </a:lnTo>
                <a:lnTo>
                  <a:pt x="971" y="2100"/>
                </a:lnTo>
                <a:cubicBezTo>
                  <a:pt x="433" y="2100"/>
                  <a:pt x="0" y="2573"/>
                  <a:pt x="0" y="3159"/>
                </a:cubicBezTo>
                <a:cubicBezTo>
                  <a:pt x="0" y="3745"/>
                  <a:pt x="433" y="4218"/>
                  <a:pt x="971" y="4218"/>
                </a:cubicBezTo>
                <a:lnTo>
                  <a:pt x="2102" y="4218"/>
                </a:lnTo>
                <a:lnTo>
                  <a:pt x="2102" y="5347"/>
                </a:lnTo>
                <a:cubicBezTo>
                  <a:pt x="2102" y="5885"/>
                  <a:pt x="2573" y="6317"/>
                  <a:pt x="3159" y="6317"/>
                </a:cubicBezTo>
                <a:cubicBezTo>
                  <a:pt x="3747" y="6317"/>
                  <a:pt x="4218" y="5885"/>
                  <a:pt x="4218" y="5347"/>
                </a:cubicBezTo>
                <a:lnTo>
                  <a:pt x="4218" y="4218"/>
                </a:lnTo>
                <a:lnTo>
                  <a:pt x="5350" y="4218"/>
                </a:lnTo>
                <a:cubicBezTo>
                  <a:pt x="5884" y="4218"/>
                  <a:pt x="6317" y="3745"/>
                  <a:pt x="6317" y="3159"/>
                </a:cubicBezTo>
                <a:cubicBezTo>
                  <a:pt x="6317" y="2573"/>
                  <a:pt x="5884" y="2100"/>
                  <a:pt x="5350" y="2100"/>
                </a:cubicBezTo>
                <a:lnTo>
                  <a:pt x="4218" y="2100"/>
                </a:lnTo>
                <a:lnTo>
                  <a:pt x="4218" y="971"/>
                </a:lnTo>
                <a:cubicBezTo>
                  <a:pt x="4218" y="433"/>
                  <a:pt x="3747" y="0"/>
                  <a:pt x="3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1"/>
          <p:cNvSpPr/>
          <p:nvPr/>
        </p:nvSpPr>
        <p:spPr>
          <a:xfrm rot="10800000">
            <a:off x="321500" y="4611398"/>
            <a:ext cx="393596" cy="393596"/>
          </a:xfrm>
          <a:custGeom>
            <a:rect b="b" l="l" r="r" t="t"/>
            <a:pathLst>
              <a:path extrusionOk="0" h="6318" w="6318">
                <a:moveTo>
                  <a:pt x="3159" y="0"/>
                </a:moveTo>
                <a:cubicBezTo>
                  <a:pt x="2573" y="0"/>
                  <a:pt x="2102" y="433"/>
                  <a:pt x="2102" y="971"/>
                </a:cubicBezTo>
                <a:lnTo>
                  <a:pt x="2102" y="2100"/>
                </a:lnTo>
                <a:lnTo>
                  <a:pt x="971" y="2100"/>
                </a:lnTo>
                <a:cubicBezTo>
                  <a:pt x="433" y="2100"/>
                  <a:pt x="0" y="2573"/>
                  <a:pt x="0" y="3159"/>
                </a:cubicBezTo>
                <a:cubicBezTo>
                  <a:pt x="0" y="3745"/>
                  <a:pt x="433" y="4218"/>
                  <a:pt x="971" y="4218"/>
                </a:cubicBezTo>
                <a:lnTo>
                  <a:pt x="2102" y="4218"/>
                </a:lnTo>
                <a:lnTo>
                  <a:pt x="2102" y="5347"/>
                </a:lnTo>
                <a:cubicBezTo>
                  <a:pt x="2102" y="5885"/>
                  <a:pt x="2573" y="6317"/>
                  <a:pt x="3159" y="6317"/>
                </a:cubicBezTo>
                <a:cubicBezTo>
                  <a:pt x="3747" y="6317"/>
                  <a:pt x="4218" y="5885"/>
                  <a:pt x="4218" y="5347"/>
                </a:cubicBezTo>
                <a:lnTo>
                  <a:pt x="4218" y="4218"/>
                </a:lnTo>
                <a:lnTo>
                  <a:pt x="5350" y="4218"/>
                </a:lnTo>
                <a:cubicBezTo>
                  <a:pt x="5884" y="4218"/>
                  <a:pt x="6317" y="3745"/>
                  <a:pt x="6317" y="3159"/>
                </a:cubicBezTo>
                <a:cubicBezTo>
                  <a:pt x="6317" y="2573"/>
                  <a:pt x="5884" y="2100"/>
                  <a:pt x="5350" y="2100"/>
                </a:cubicBezTo>
                <a:lnTo>
                  <a:pt x="4218" y="2100"/>
                </a:lnTo>
                <a:lnTo>
                  <a:pt x="4218" y="971"/>
                </a:lnTo>
                <a:cubicBezTo>
                  <a:pt x="4218" y="433"/>
                  <a:pt x="3747" y="0"/>
                  <a:pt x="3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1"/>
          <p:cNvSpPr/>
          <p:nvPr/>
        </p:nvSpPr>
        <p:spPr>
          <a:xfrm>
            <a:off x="530046" y="2482113"/>
            <a:ext cx="185054" cy="185070"/>
          </a:xfrm>
          <a:custGeom>
            <a:rect b="b" l="l" r="r" t="t"/>
            <a:pathLst>
              <a:path extrusionOk="0" h="6318" w="6318">
                <a:moveTo>
                  <a:pt x="3159" y="0"/>
                </a:moveTo>
                <a:cubicBezTo>
                  <a:pt x="2573" y="0"/>
                  <a:pt x="2102" y="433"/>
                  <a:pt x="2102" y="971"/>
                </a:cubicBezTo>
                <a:lnTo>
                  <a:pt x="2102" y="2100"/>
                </a:lnTo>
                <a:lnTo>
                  <a:pt x="971" y="2100"/>
                </a:lnTo>
                <a:cubicBezTo>
                  <a:pt x="433" y="2100"/>
                  <a:pt x="0" y="2573"/>
                  <a:pt x="0" y="3159"/>
                </a:cubicBezTo>
                <a:cubicBezTo>
                  <a:pt x="0" y="3745"/>
                  <a:pt x="433" y="4218"/>
                  <a:pt x="971" y="4218"/>
                </a:cubicBezTo>
                <a:lnTo>
                  <a:pt x="2102" y="4218"/>
                </a:lnTo>
                <a:lnTo>
                  <a:pt x="2102" y="5347"/>
                </a:lnTo>
                <a:cubicBezTo>
                  <a:pt x="2102" y="5885"/>
                  <a:pt x="2573" y="6317"/>
                  <a:pt x="3159" y="6317"/>
                </a:cubicBezTo>
                <a:cubicBezTo>
                  <a:pt x="3747" y="6317"/>
                  <a:pt x="4218" y="5885"/>
                  <a:pt x="4218" y="5347"/>
                </a:cubicBezTo>
                <a:lnTo>
                  <a:pt x="4218" y="4218"/>
                </a:lnTo>
                <a:lnTo>
                  <a:pt x="5350" y="4218"/>
                </a:lnTo>
                <a:cubicBezTo>
                  <a:pt x="5884" y="4218"/>
                  <a:pt x="6317" y="3745"/>
                  <a:pt x="6317" y="3159"/>
                </a:cubicBezTo>
                <a:cubicBezTo>
                  <a:pt x="6317" y="2573"/>
                  <a:pt x="5884" y="2100"/>
                  <a:pt x="5350" y="2100"/>
                </a:cubicBezTo>
                <a:lnTo>
                  <a:pt x="4218" y="2100"/>
                </a:lnTo>
                <a:lnTo>
                  <a:pt x="4218" y="971"/>
                </a:lnTo>
                <a:cubicBezTo>
                  <a:pt x="4218" y="433"/>
                  <a:pt x="3747" y="0"/>
                  <a:pt x="3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103" name="Shape 10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104" name="Shape 104"/>
        <p:cNvGrpSpPr/>
        <p:nvPr/>
      </p:nvGrpSpPr>
      <p:grpSpPr>
        <a:xfrm>
          <a:off x="0" y="0"/>
          <a:ext cx="0" cy="0"/>
          <a:chOff x="0" y="0"/>
          <a:chExt cx="0" cy="0"/>
        </a:xfrm>
      </p:grpSpPr>
      <p:sp>
        <p:nvSpPr>
          <p:cNvPr id="105" name="Google Shape;105;p13"/>
          <p:cNvSpPr/>
          <p:nvPr/>
        </p:nvSpPr>
        <p:spPr>
          <a:xfrm>
            <a:off x="8423996" y="349925"/>
            <a:ext cx="185054" cy="185070"/>
          </a:xfrm>
          <a:custGeom>
            <a:rect b="b" l="l" r="r" t="t"/>
            <a:pathLst>
              <a:path extrusionOk="0" h="6318" w="6318">
                <a:moveTo>
                  <a:pt x="3159" y="0"/>
                </a:moveTo>
                <a:cubicBezTo>
                  <a:pt x="2573" y="0"/>
                  <a:pt x="2102" y="433"/>
                  <a:pt x="2102" y="971"/>
                </a:cubicBezTo>
                <a:lnTo>
                  <a:pt x="2102" y="2100"/>
                </a:lnTo>
                <a:lnTo>
                  <a:pt x="971" y="2100"/>
                </a:lnTo>
                <a:cubicBezTo>
                  <a:pt x="433" y="2100"/>
                  <a:pt x="0" y="2573"/>
                  <a:pt x="0" y="3159"/>
                </a:cubicBezTo>
                <a:cubicBezTo>
                  <a:pt x="0" y="3745"/>
                  <a:pt x="433" y="4218"/>
                  <a:pt x="971" y="4218"/>
                </a:cubicBezTo>
                <a:lnTo>
                  <a:pt x="2102" y="4218"/>
                </a:lnTo>
                <a:lnTo>
                  <a:pt x="2102" y="5347"/>
                </a:lnTo>
                <a:cubicBezTo>
                  <a:pt x="2102" y="5885"/>
                  <a:pt x="2573" y="6317"/>
                  <a:pt x="3159" y="6317"/>
                </a:cubicBezTo>
                <a:cubicBezTo>
                  <a:pt x="3747" y="6317"/>
                  <a:pt x="4218" y="5885"/>
                  <a:pt x="4218" y="5347"/>
                </a:cubicBezTo>
                <a:lnTo>
                  <a:pt x="4218" y="4218"/>
                </a:lnTo>
                <a:lnTo>
                  <a:pt x="5350" y="4218"/>
                </a:lnTo>
                <a:cubicBezTo>
                  <a:pt x="5884" y="4218"/>
                  <a:pt x="6317" y="3745"/>
                  <a:pt x="6317" y="3159"/>
                </a:cubicBezTo>
                <a:cubicBezTo>
                  <a:pt x="6317" y="2573"/>
                  <a:pt x="5884" y="2100"/>
                  <a:pt x="5350" y="2100"/>
                </a:cubicBezTo>
                <a:lnTo>
                  <a:pt x="4218" y="2100"/>
                </a:lnTo>
                <a:lnTo>
                  <a:pt x="4218" y="971"/>
                </a:lnTo>
                <a:cubicBezTo>
                  <a:pt x="4218" y="433"/>
                  <a:pt x="3747" y="0"/>
                  <a:pt x="3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3"/>
          <p:cNvSpPr/>
          <p:nvPr/>
        </p:nvSpPr>
        <p:spPr>
          <a:xfrm>
            <a:off x="8424000" y="2479225"/>
            <a:ext cx="232976" cy="232976"/>
          </a:xfrm>
          <a:custGeom>
            <a:rect b="b" l="l" r="r" t="t"/>
            <a:pathLst>
              <a:path extrusionOk="0" h="6318" w="6318">
                <a:moveTo>
                  <a:pt x="3159" y="0"/>
                </a:moveTo>
                <a:cubicBezTo>
                  <a:pt x="2573" y="0"/>
                  <a:pt x="2102" y="433"/>
                  <a:pt x="2102" y="971"/>
                </a:cubicBezTo>
                <a:lnTo>
                  <a:pt x="2102" y="2100"/>
                </a:lnTo>
                <a:lnTo>
                  <a:pt x="971" y="2100"/>
                </a:lnTo>
                <a:cubicBezTo>
                  <a:pt x="433" y="2100"/>
                  <a:pt x="0" y="2573"/>
                  <a:pt x="0" y="3159"/>
                </a:cubicBezTo>
                <a:cubicBezTo>
                  <a:pt x="0" y="3745"/>
                  <a:pt x="433" y="4218"/>
                  <a:pt x="971" y="4218"/>
                </a:cubicBezTo>
                <a:lnTo>
                  <a:pt x="2102" y="4218"/>
                </a:lnTo>
                <a:lnTo>
                  <a:pt x="2102" y="5347"/>
                </a:lnTo>
                <a:cubicBezTo>
                  <a:pt x="2102" y="5885"/>
                  <a:pt x="2573" y="6317"/>
                  <a:pt x="3159" y="6317"/>
                </a:cubicBezTo>
                <a:cubicBezTo>
                  <a:pt x="3747" y="6317"/>
                  <a:pt x="4218" y="5885"/>
                  <a:pt x="4218" y="5347"/>
                </a:cubicBezTo>
                <a:lnTo>
                  <a:pt x="4218" y="4218"/>
                </a:lnTo>
                <a:lnTo>
                  <a:pt x="5350" y="4218"/>
                </a:lnTo>
                <a:cubicBezTo>
                  <a:pt x="5884" y="4218"/>
                  <a:pt x="6317" y="3745"/>
                  <a:pt x="6317" y="3159"/>
                </a:cubicBezTo>
                <a:cubicBezTo>
                  <a:pt x="6317" y="2573"/>
                  <a:pt x="5884" y="2100"/>
                  <a:pt x="5350" y="2100"/>
                </a:cubicBezTo>
                <a:lnTo>
                  <a:pt x="4218" y="2100"/>
                </a:lnTo>
                <a:lnTo>
                  <a:pt x="4218" y="971"/>
                </a:lnTo>
                <a:cubicBezTo>
                  <a:pt x="4218" y="433"/>
                  <a:pt x="3747" y="0"/>
                  <a:pt x="3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3"/>
          <p:cNvSpPr/>
          <p:nvPr/>
        </p:nvSpPr>
        <p:spPr>
          <a:xfrm>
            <a:off x="8428900" y="4608500"/>
            <a:ext cx="257269" cy="257269"/>
          </a:xfrm>
          <a:custGeom>
            <a:rect b="b" l="l" r="r" t="t"/>
            <a:pathLst>
              <a:path extrusionOk="0" h="6318" w="6318">
                <a:moveTo>
                  <a:pt x="3159" y="0"/>
                </a:moveTo>
                <a:cubicBezTo>
                  <a:pt x="2573" y="0"/>
                  <a:pt x="2102" y="433"/>
                  <a:pt x="2102" y="971"/>
                </a:cubicBezTo>
                <a:lnTo>
                  <a:pt x="2102" y="2100"/>
                </a:lnTo>
                <a:lnTo>
                  <a:pt x="971" y="2100"/>
                </a:lnTo>
                <a:cubicBezTo>
                  <a:pt x="433" y="2100"/>
                  <a:pt x="0" y="2573"/>
                  <a:pt x="0" y="3159"/>
                </a:cubicBezTo>
                <a:cubicBezTo>
                  <a:pt x="0" y="3745"/>
                  <a:pt x="433" y="4218"/>
                  <a:pt x="971" y="4218"/>
                </a:cubicBezTo>
                <a:lnTo>
                  <a:pt x="2102" y="4218"/>
                </a:lnTo>
                <a:lnTo>
                  <a:pt x="2102" y="5347"/>
                </a:lnTo>
                <a:cubicBezTo>
                  <a:pt x="2102" y="5885"/>
                  <a:pt x="2573" y="6317"/>
                  <a:pt x="3159" y="6317"/>
                </a:cubicBezTo>
                <a:cubicBezTo>
                  <a:pt x="3747" y="6317"/>
                  <a:pt x="4218" y="5885"/>
                  <a:pt x="4218" y="5347"/>
                </a:cubicBezTo>
                <a:lnTo>
                  <a:pt x="4218" y="4218"/>
                </a:lnTo>
                <a:lnTo>
                  <a:pt x="5350" y="4218"/>
                </a:lnTo>
                <a:cubicBezTo>
                  <a:pt x="5884" y="4218"/>
                  <a:pt x="6317" y="3745"/>
                  <a:pt x="6317" y="3159"/>
                </a:cubicBezTo>
                <a:cubicBezTo>
                  <a:pt x="6317" y="2573"/>
                  <a:pt x="5884" y="2100"/>
                  <a:pt x="5350" y="2100"/>
                </a:cubicBezTo>
                <a:lnTo>
                  <a:pt x="4218" y="2100"/>
                </a:lnTo>
                <a:lnTo>
                  <a:pt x="4218" y="971"/>
                </a:lnTo>
                <a:cubicBezTo>
                  <a:pt x="4218" y="433"/>
                  <a:pt x="3747" y="0"/>
                  <a:pt x="3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9" name="Google Shape;109;p13"/>
          <p:cNvSpPr txBox="1"/>
          <p:nvPr>
            <p:ph hasCustomPrompt="1" idx="2" type="title"/>
          </p:nvPr>
        </p:nvSpPr>
        <p:spPr>
          <a:xfrm>
            <a:off x="1703703" y="1332150"/>
            <a:ext cx="819000" cy="5934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10" name="Google Shape;110;p13"/>
          <p:cNvSpPr txBox="1"/>
          <p:nvPr>
            <p:ph idx="1" type="subTitle"/>
          </p:nvPr>
        </p:nvSpPr>
        <p:spPr>
          <a:xfrm>
            <a:off x="1703703" y="2227390"/>
            <a:ext cx="25050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Lato"/>
                <a:ea typeface="Lato"/>
                <a:cs typeface="Lato"/>
                <a:sym typeface="La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1" name="Google Shape;111;p13"/>
          <p:cNvSpPr txBox="1"/>
          <p:nvPr>
            <p:ph hasCustomPrompt="1" idx="3" type="title"/>
          </p:nvPr>
        </p:nvSpPr>
        <p:spPr>
          <a:xfrm>
            <a:off x="4935297" y="1332150"/>
            <a:ext cx="819000" cy="5934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12" name="Google Shape;112;p13"/>
          <p:cNvSpPr txBox="1"/>
          <p:nvPr>
            <p:ph idx="4" type="subTitle"/>
          </p:nvPr>
        </p:nvSpPr>
        <p:spPr>
          <a:xfrm>
            <a:off x="4935297" y="2227390"/>
            <a:ext cx="25050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Lato"/>
                <a:ea typeface="Lato"/>
                <a:cs typeface="Lato"/>
                <a:sym typeface="La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3" name="Google Shape;113;p13"/>
          <p:cNvSpPr txBox="1"/>
          <p:nvPr>
            <p:ph hasCustomPrompt="1" idx="5" type="title"/>
          </p:nvPr>
        </p:nvSpPr>
        <p:spPr>
          <a:xfrm>
            <a:off x="1703703" y="3159927"/>
            <a:ext cx="819000" cy="5934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14" name="Google Shape;114;p13"/>
          <p:cNvSpPr txBox="1"/>
          <p:nvPr>
            <p:ph idx="6" type="subTitle"/>
          </p:nvPr>
        </p:nvSpPr>
        <p:spPr>
          <a:xfrm>
            <a:off x="1703703" y="4050965"/>
            <a:ext cx="25050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Lato"/>
                <a:ea typeface="Lato"/>
                <a:cs typeface="Lato"/>
                <a:sym typeface="La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5" name="Google Shape;115;p13"/>
          <p:cNvSpPr txBox="1"/>
          <p:nvPr>
            <p:ph hasCustomPrompt="1" idx="7" type="title"/>
          </p:nvPr>
        </p:nvSpPr>
        <p:spPr>
          <a:xfrm>
            <a:off x="4935297" y="3159927"/>
            <a:ext cx="819000" cy="5934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16" name="Google Shape;116;p13"/>
          <p:cNvSpPr txBox="1"/>
          <p:nvPr>
            <p:ph idx="8" type="subTitle"/>
          </p:nvPr>
        </p:nvSpPr>
        <p:spPr>
          <a:xfrm>
            <a:off x="4935297" y="4050965"/>
            <a:ext cx="25050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Lato"/>
                <a:ea typeface="Lato"/>
                <a:cs typeface="Lato"/>
                <a:sym typeface="La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7" name="Google Shape;117;p13"/>
          <p:cNvSpPr txBox="1"/>
          <p:nvPr>
            <p:ph idx="9" type="subTitle"/>
          </p:nvPr>
        </p:nvSpPr>
        <p:spPr>
          <a:xfrm>
            <a:off x="1703703" y="1860962"/>
            <a:ext cx="2505000" cy="4662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u="sng">
                <a:solidFill>
                  <a:schemeClr val="dk1"/>
                </a:solidFill>
                <a:latin typeface="Questrial"/>
                <a:ea typeface="Questrial"/>
                <a:cs typeface="Questrial"/>
                <a:sym typeface="Questria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18" name="Google Shape;118;p13"/>
          <p:cNvSpPr txBox="1"/>
          <p:nvPr>
            <p:ph idx="13" type="subTitle"/>
          </p:nvPr>
        </p:nvSpPr>
        <p:spPr>
          <a:xfrm>
            <a:off x="4935297" y="1860962"/>
            <a:ext cx="2505000" cy="4662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u="sng">
                <a:solidFill>
                  <a:schemeClr val="dk1"/>
                </a:solidFill>
                <a:latin typeface="Questrial"/>
                <a:ea typeface="Questrial"/>
                <a:cs typeface="Questrial"/>
                <a:sym typeface="Questria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19" name="Google Shape;119;p13"/>
          <p:cNvSpPr txBox="1"/>
          <p:nvPr>
            <p:ph idx="14" type="subTitle"/>
          </p:nvPr>
        </p:nvSpPr>
        <p:spPr>
          <a:xfrm>
            <a:off x="1703703" y="3684296"/>
            <a:ext cx="2505000" cy="4662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u="sng">
                <a:solidFill>
                  <a:schemeClr val="dk1"/>
                </a:solidFill>
                <a:latin typeface="Questrial"/>
                <a:ea typeface="Questrial"/>
                <a:cs typeface="Questrial"/>
                <a:sym typeface="Questria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20" name="Google Shape;120;p13"/>
          <p:cNvSpPr txBox="1"/>
          <p:nvPr>
            <p:ph idx="15" type="subTitle"/>
          </p:nvPr>
        </p:nvSpPr>
        <p:spPr>
          <a:xfrm>
            <a:off x="4935297" y="3684296"/>
            <a:ext cx="2505000" cy="4662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u="sng">
                <a:solidFill>
                  <a:schemeClr val="dk1"/>
                </a:solidFill>
                <a:latin typeface="Questrial"/>
                <a:ea typeface="Questrial"/>
                <a:cs typeface="Questrial"/>
                <a:sym typeface="Questria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21" name="Google Shape;121;p13"/>
          <p:cNvSpPr/>
          <p:nvPr/>
        </p:nvSpPr>
        <p:spPr>
          <a:xfrm rot="10800000">
            <a:off x="-1917509" y="-21104"/>
            <a:ext cx="2772483" cy="6603483"/>
          </a:xfrm>
          <a:custGeom>
            <a:rect b="b" l="l" r="r" t="t"/>
            <a:pathLst>
              <a:path extrusionOk="0" h="71859" w="29917">
                <a:moveTo>
                  <a:pt x="2041" y="42402"/>
                </a:moveTo>
                <a:cubicBezTo>
                  <a:pt x="3584" y="36225"/>
                  <a:pt x="7474" y="30825"/>
                  <a:pt x="8952" y="24631"/>
                </a:cubicBezTo>
                <a:cubicBezTo>
                  <a:pt x="10898" y="16492"/>
                  <a:pt x="8487" y="8019"/>
                  <a:pt x="6095" y="0"/>
                </a:cubicBezTo>
                <a:lnTo>
                  <a:pt x="29917" y="0"/>
                </a:lnTo>
                <a:lnTo>
                  <a:pt x="29917" y="71859"/>
                </a:lnTo>
                <a:lnTo>
                  <a:pt x="10992" y="71859"/>
                </a:lnTo>
                <a:cubicBezTo>
                  <a:pt x="4439" y="65749"/>
                  <a:pt x="1" y="50563"/>
                  <a:pt x="2041" y="4240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3"/>
          <p:cNvSpPr/>
          <p:nvPr/>
        </p:nvSpPr>
        <p:spPr>
          <a:xfrm flipH="1" rot="10800000">
            <a:off x="69403" y="1975532"/>
            <a:ext cx="393596" cy="393596"/>
          </a:xfrm>
          <a:custGeom>
            <a:rect b="b" l="l" r="r" t="t"/>
            <a:pathLst>
              <a:path extrusionOk="0" h="6318" w="6318">
                <a:moveTo>
                  <a:pt x="3159" y="0"/>
                </a:moveTo>
                <a:cubicBezTo>
                  <a:pt x="2573" y="0"/>
                  <a:pt x="2102" y="433"/>
                  <a:pt x="2102" y="971"/>
                </a:cubicBezTo>
                <a:lnTo>
                  <a:pt x="2102" y="2100"/>
                </a:lnTo>
                <a:lnTo>
                  <a:pt x="971" y="2100"/>
                </a:lnTo>
                <a:cubicBezTo>
                  <a:pt x="433" y="2100"/>
                  <a:pt x="0" y="2573"/>
                  <a:pt x="0" y="3159"/>
                </a:cubicBezTo>
                <a:cubicBezTo>
                  <a:pt x="0" y="3745"/>
                  <a:pt x="433" y="4218"/>
                  <a:pt x="971" y="4218"/>
                </a:cubicBezTo>
                <a:lnTo>
                  <a:pt x="2102" y="4218"/>
                </a:lnTo>
                <a:lnTo>
                  <a:pt x="2102" y="5347"/>
                </a:lnTo>
                <a:cubicBezTo>
                  <a:pt x="2102" y="5885"/>
                  <a:pt x="2573" y="6317"/>
                  <a:pt x="3159" y="6317"/>
                </a:cubicBezTo>
                <a:cubicBezTo>
                  <a:pt x="3747" y="6317"/>
                  <a:pt x="4218" y="5885"/>
                  <a:pt x="4218" y="5347"/>
                </a:cubicBezTo>
                <a:lnTo>
                  <a:pt x="4218" y="4218"/>
                </a:lnTo>
                <a:lnTo>
                  <a:pt x="5350" y="4218"/>
                </a:lnTo>
                <a:cubicBezTo>
                  <a:pt x="5884" y="4218"/>
                  <a:pt x="6317" y="3745"/>
                  <a:pt x="6317" y="3159"/>
                </a:cubicBezTo>
                <a:cubicBezTo>
                  <a:pt x="6317" y="2573"/>
                  <a:pt x="5884" y="2100"/>
                  <a:pt x="5350" y="2100"/>
                </a:cubicBezTo>
                <a:lnTo>
                  <a:pt x="4218" y="2100"/>
                </a:lnTo>
                <a:lnTo>
                  <a:pt x="4218" y="971"/>
                </a:lnTo>
                <a:cubicBezTo>
                  <a:pt x="4218" y="433"/>
                  <a:pt x="3747" y="0"/>
                  <a:pt x="3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3"/>
          <p:cNvSpPr/>
          <p:nvPr/>
        </p:nvSpPr>
        <p:spPr>
          <a:xfrm flipH="1" rot="10800000">
            <a:off x="-375536" y="-228602"/>
            <a:ext cx="946186" cy="5479331"/>
          </a:xfrm>
          <a:custGeom>
            <a:rect b="b" l="l" r="r" t="t"/>
            <a:pathLst>
              <a:path extrusionOk="0" h="59626" w="10210">
                <a:moveTo>
                  <a:pt x="7602" y="1"/>
                </a:moveTo>
                <a:cubicBezTo>
                  <a:pt x="6226" y="1614"/>
                  <a:pt x="5417" y="3810"/>
                  <a:pt x="5194" y="6533"/>
                </a:cubicBezTo>
                <a:cubicBezTo>
                  <a:pt x="5008" y="8799"/>
                  <a:pt x="5226" y="11428"/>
                  <a:pt x="5841" y="14353"/>
                </a:cubicBezTo>
                <a:cubicBezTo>
                  <a:pt x="6255" y="16328"/>
                  <a:pt x="6806" y="18336"/>
                  <a:pt x="7339" y="20282"/>
                </a:cubicBezTo>
                <a:cubicBezTo>
                  <a:pt x="8210" y="23460"/>
                  <a:pt x="9110" y="26747"/>
                  <a:pt x="9430" y="29927"/>
                </a:cubicBezTo>
                <a:cubicBezTo>
                  <a:pt x="10038" y="35914"/>
                  <a:pt x="9363" y="40876"/>
                  <a:pt x="7107" y="47053"/>
                </a:cubicBezTo>
                <a:cubicBezTo>
                  <a:pt x="5255" y="52121"/>
                  <a:pt x="2597" y="56698"/>
                  <a:pt x="0" y="59290"/>
                </a:cubicBezTo>
                <a:lnTo>
                  <a:pt x="320" y="59626"/>
                </a:lnTo>
                <a:cubicBezTo>
                  <a:pt x="371" y="59575"/>
                  <a:pt x="422" y="59524"/>
                  <a:pt x="470" y="59473"/>
                </a:cubicBezTo>
                <a:cubicBezTo>
                  <a:pt x="1858" y="58053"/>
                  <a:pt x="3215" y="56163"/>
                  <a:pt x="4505" y="53857"/>
                </a:cubicBezTo>
                <a:cubicBezTo>
                  <a:pt x="5642" y="51825"/>
                  <a:pt x="6691" y="49529"/>
                  <a:pt x="7538" y="47217"/>
                </a:cubicBezTo>
                <a:cubicBezTo>
                  <a:pt x="8642" y="44185"/>
                  <a:pt x="9339" y="41551"/>
                  <a:pt x="9728" y="38925"/>
                </a:cubicBezTo>
                <a:cubicBezTo>
                  <a:pt x="10158" y="36024"/>
                  <a:pt x="10210" y="33064"/>
                  <a:pt x="9887" y="29882"/>
                </a:cubicBezTo>
                <a:cubicBezTo>
                  <a:pt x="9562" y="26661"/>
                  <a:pt x="8656" y="23355"/>
                  <a:pt x="7780" y="20156"/>
                </a:cubicBezTo>
                <a:cubicBezTo>
                  <a:pt x="7250" y="18218"/>
                  <a:pt x="6702" y="16215"/>
                  <a:pt x="6290" y="14253"/>
                </a:cubicBezTo>
                <a:cubicBezTo>
                  <a:pt x="5366" y="9863"/>
                  <a:pt x="4901" y="3880"/>
                  <a:pt x="7946" y="307"/>
                </a:cubicBezTo>
                <a:lnTo>
                  <a:pt x="760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24" name="Shape 124"/>
        <p:cNvGrpSpPr/>
        <p:nvPr/>
      </p:nvGrpSpPr>
      <p:grpSpPr>
        <a:xfrm>
          <a:off x="0" y="0"/>
          <a:ext cx="0" cy="0"/>
          <a:chOff x="0" y="0"/>
          <a:chExt cx="0" cy="0"/>
        </a:xfrm>
      </p:grpSpPr>
      <p:sp>
        <p:nvSpPr>
          <p:cNvPr id="125" name="Google Shape;125;p14"/>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6" name="Google Shape;126;p14"/>
          <p:cNvSpPr/>
          <p:nvPr/>
        </p:nvSpPr>
        <p:spPr>
          <a:xfrm rot="10800000">
            <a:off x="-1917509" y="-21104"/>
            <a:ext cx="2772483" cy="6603483"/>
          </a:xfrm>
          <a:custGeom>
            <a:rect b="b" l="l" r="r" t="t"/>
            <a:pathLst>
              <a:path extrusionOk="0" h="71859" w="29917">
                <a:moveTo>
                  <a:pt x="2041" y="42402"/>
                </a:moveTo>
                <a:cubicBezTo>
                  <a:pt x="3584" y="36225"/>
                  <a:pt x="7474" y="30825"/>
                  <a:pt x="8952" y="24631"/>
                </a:cubicBezTo>
                <a:cubicBezTo>
                  <a:pt x="10898" y="16492"/>
                  <a:pt x="8487" y="8019"/>
                  <a:pt x="6095" y="0"/>
                </a:cubicBezTo>
                <a:lnTo>
                  <a:pt x="29917" y="0"/>
                </a:lnTo>
                <a:lnTo>
                  <a:pt x="29917" y="71859"/>
                </a:lnTo>
                <a:lnTo>
                  <a:pt x="10992" y="71859"/>
                </a:lnTo>
                <a:cubicBezTo>
                  <a:pt x="4439" y="65749"/>
                  <a:pt x="1" y="50563"/>
                  <a:pt x="2041" y="4240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4"/>
          <p:cNvSpPr/>
          <p:nvPr/>
        </p:nvSpPr>
        <p:spPr>
          <a:xfrm flipH="1" rot="10800000">
            <a:off x="69403" y="1975532"/>
            <a:ext cx="393596" cy="393596"/>
          </a:xfrm>
          <a:custGeom>
            <a:rect b="b" l="l" r="r" t="t"/>
            <a:pathLst>
              <a:path extrusionOk="0" h="6318" w="6318">
                <a:moveTo>
                  <a:pt x="3159" y="0"/>
                </a:moveTo>
                <a:cubicBezTo>
                  <a:pt x="2573" y="0"/>
                  <a:pt x="2102" y="433"/>
                  <a:pt x="2102" y="971"/>
                </a:cubicBezTo>
                <a:lnTo>
                  <a:pt x="2102" y="2100"/>
                </a:lnTo>
                <a:lnTo>
                  <a:pt x="971" y="2100"/>
                </a:lnTo>
                <a:cubicBezTo>
                  <a:pt x="433" y="2100"/>
                  <a:pt x="0" y="2573"/>
                  <a:pt x="0" y="3159"/>
                </a:cubicBezTo>
                <a:cubicBezTo>
                  <a:pt x="0" y="3745"/>
                  <a:pt x="433" y="4218"/>
                  <a:pt x="971" y="4218"/>
                </a:cubicBezTo>
                <a:lnTo>
                  <a:pt x="2102" y="4218"/>
                </a:lnTo>
                <a:lnTo>
                  <a:pt x="2102" y="5347"/>
                </a:lnTo>
                <a:cubicBezTo>
                  <a:pt x="2102" y="5885"/>
                  <a:pt x="2573" y="6317"/>
                  <a:pt x="3159" y="6317"/>
                </a:cubicBezTo>
                <a:cubicBezTo>
                  <a:pt x="3747" y="6317"/>
                  <a:pt x="4218" y="5885"/>
                  <a:pt x="4218" y="5347"/>
                </a:cubicBezTo>
                <a:lnTo>
                  <a:pt x="4218" y="4218"/>
                </a:lnTo>
                <a:lnTo>
                  <a:pt x="5350" y="4218"/>
                </a:lnTo>
                <a:cubicBezTo>
                  <a:pt x="5884" y="4218"/>
                  <a:pt x="6317" y="3745"/>
                  <a:pt x="6317" y="3159"/>
                </a:cubicBezTo>
                <a:cubicBezTo>
                  <a:pt x="6317" y="2573"/>
                  <a:pt x="5884" y="2100"/>
                  <a:pt x="5350" y="2100"/>
                </a:cubicBezTo>
                <a:lnTo>
                  <a:pt x="4218" y="2100"/>
                </a:lnTo>
                <a:lnTo>
                  <a:pt x="4218" y="971"/>
                </a:lnTo>
                <a:cubicBezTo>
                  <a:pt x="4218" y="433"/>
                  <a:pt x="3747" y="0"/>
                  <a:pt x="3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4"/>
          <p:cNvSpPr/>
          <p:nvPr/>
        </p:nvSpPr>
        <p:spPr>
          <a:xfrm flipH="1" rot="10800000">
            <a:off x="-375536" y="-228602"/>
            <a:ext cx="946186" cy="5479331"/>
          </a:xfrm>
          <a:custGeom>
            <a:rect b="b" l="l" r="r" t="t"/>
            <a:pathLst>
              <a:path extrusionOk="0" h="59626" w="10210">
                <a:moveTo>
                  <a:pt x="7602" y="1"/>
                </a:moveTo>
                <a:cubicBezTo>
                  <a:pt x="6226" y="1614"/>
                  <a:pt x="5417" y="3810"/>
                  <a:pt x="5194" y="6533"/>
                </a:cubicBezTo>
                <a:cubicBezTo>
                  <a:pt x="5008" y="8799"/>
                  <a:pt x="5226" y="11428"/>
                  <a:pt x="5841" y="14353"/>
                </a:cubicBezTo>
                <a:cubicBezTo>
                  <a:pt x="6255" y="16328"/>
                  <a:pt x="6806" y="18336"/>
                  <a:pt x="7339" y="20282"/>
                </a:cubicBezTo>
                <a:cubicBezTo>
                  <a:pt x="8210" y="23460"/>
                  <a:pt x="9110" y="26747"/>
                  <a:pt x="9430" y="29927"/>
                </a:cubicBezTo>
                <a:cubicBezTo>
                  <a:pt x="10038" y="35914"/>
                  <a:pt x="9363" y="40876"/>
                  <a:pt x="7107" y="47053"/>
                </a:cubicBezTo>
                <a:cubicBezTo>
                  <a:pt x="5255" y="52121"/>
                  <a:pt x="2597" y="56698"/>
                  <a:pt x="0" y="59290"/>
                </a:cubicBezTo>
                <a:lnTo>
                  <a:pt x="320" y="59626"/>
                </a:lnTo>
                <a:cubicBezTo>
                  <a:pt x="371" y="59575"/>
                  <a:pt x="422" y="59524"/>
                  <a:pt x="470" y="59473"/>
                </a:cubicBezTo>
                <a:cubicBezTo>
                  <a:pt x="1858" y="58053"/>
                  <a:pt x="3215" y="56163"/>
                  <a:pt x="4505" y="53857"/>
                </a:cubicBezTo>
                <a:cubicBezTo>
                  <a:pt x="5642" y="51825"/>
                  <a:pt x="6691" y="49529"/>
                  <a:pt x="7538" y="47217"/>
                </a:cubicBezTo>
                <a:cubicBezTo>
                  <a:pt x="8642" y="44185"/>
                  <a:pt x="9339" y="41551"/>
                  <a:pt x="9728" y="38925"/>
                </a:cubicBezTo>
                <a:cubicBezTo>
                  <a:pt x="10158" y="36024"/>
                  <a:pt x="10210" y="33064"/>
                  <a:pt x="9887" y="29882"/>
                </a:cubicBezTo>
                <a:cubicBezTo>
                  <a:pt x="9562" y="26661"/>
                  <a:pt x="8656" y="23355"/>
                  <a:pt x="7780" y="20156"/>
                </a:cubicBezTo>
                <a:cubicBezTo>
                  <a:pt x="7250" y="18218"/>
                  <a:pt x="6702" y="16215"/>
                  <a:pt x="6290" y="14253"/>
                </a:cubicBezTo>
                <a:cubicBezTo>
                  <a:pt x="5366" y="9863"/>
                  <a:pt x="4901" y="3880"/>
                  <a:pt x="7946" y="307"/>
                </a:cubicBezTo>
                <a:lnTo>
                  <a:pt x="760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4"/>
          <p:cNvSpPr/>
          <p:nvPr/>
        </p:nvSpPr>
        <p:spPr>
          <a:xfrm>
            <a:off x="8423996" y="349925"/>
            <a:ext cx="185054" cy="185070"/>
          </a:xfrm>
          <a:custGeom>
            <a:rect b="b" l="l" r="r" t="t"/>
            <a:pathLst>
              <a:path extrusionOk="0" h="6318" w="6318">
                <a:moveTo>
                  <a:pt x="3159" y="0"/>
                </a:moveTo>
                <a:cubicBezTo>
                  <a:pt x="2573" y="0"/>
                  <a:pt x="2102" y="433"/>
                  <a:pt x="2102" y="971"/>
                </a:cubicBezTo>
                <a:lnTo>
                  <a:pt x="2102" y="2100"/>
                </a:lnTo>
                <a:lnTo>
                  <a:pt x="971" y="2100"/>
                </a:lnTo>
                <a:cubicBezTo>
                  <a:pt x="433" y="2100"/>
                  <a:pt x="0" y="2573"/>
                  <a:pt x="0" y="3159"/>
                </a:cubicBezTo>
                <a:cubicBezTo>
                  <a:pt x="0" y="3745"/>
                  <a:pt x="433" y="4218"/>
                  <a:pt x="971" y="4218"/>
                </a:cubicBezTo>
                <a:lnTo>
                  <a:pt x="2102" y="4218"/>
                </a:lnTo>
                <a:lnTo>
                  <a:pt x="2102" y="5347"/>
                </a:lnTo>
                <a:cubicBezTo>
                  <a:pt x="2102" y="5885"/>
                  <a:pt x="2573" y="6317"/>
                  <a:pt x="3159" y="6317"/>
                </a:cubicBezTo>
                <a:cubicBezTo>
                  <a:pt x="3747" y="6317"/>
                  <a:pt x="4218" y="5885"/>
                  <a:pt x="4218" y="5347"/>
                </a:cubicBezTo>
                <a:lnTo>
                  <a:pt x="4218" y="4218"/>
                </a:lnTo>
                <a:lnTo>
                  <a:pt x="5350" y="4218"/>
                </a:lnTo>
                <a:cubicBezTo>
                  <a:pt x="5884" y="4218"/>
                  <a:pt x="6317" y="3745"/>
                  <a:pt x="6317" y="3159"/>
                </a:cubicBezTo>
                <a:cubicBezTo>
                  <a:pt x="6317" y="2573"/>
                  <a:pt x="5884" y="2100"/>
                  <a:pt x="5350" y="2100"/>
                </a:cubicBezTo>
                <a:lnTo>
                  <a:pt x="4218" y="2100"/>
                </a:lnTo>
                <a:lnTo>
                  <a:pt x="4218" y="971"/>
                </a:lnTo>
                <a:cubicBezTo>
                  <a:pt x="4218" y="433"/>
                  <a:pt x="3747" y="0"/>
                  <a:pt x="3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4"/>
          <p:cNvSpPr/>
          <p:nvPr/>
        </p:nvSpPr>
        <p:spPr>
          <a:xfrm>
            <a:off x="8424000" y="2479225"/>
            <a:ext cx="232976" cy="232976"/>
          </a:xfrm>
          <a:custGeom>
            <a:rect b="b" l="l" r="r" t="t"/>
            <a:pathLst>
              <a:path extrusionOk="0" h="6318" w="6318">
                <a:moveTo>
                  <a:pt x="3159" y="0"/>
                </a:moveTo>
                <a:cubicBezTo>
                  <a:pt x="2573" y="0"/>
                  <a:pt x="2102" y="433"/>
                  <a:pt x="2102" y="971"/>
                </a:cubicBezTo>
                <a:lnTo>
                  <a:pt x="2102" y="2100"/>
                </a:lnTo>
                <a:lnTo>
                  <a:pt x="971" y="2100"/>
                </a:lnTo>
                <a:cubicBezTo>
                  <a:pt x="433" y="2100"/>
                  <a:pt x="0" y="2573"/>
                  <a:pt x="0" y="3159"/>
                </a:cubicBezTo>
                <a:cubicBezTo>
                  <a:pt x="0" y="3745"/>
                  <a:pt x="433" y="4218"/>
                  <a:pt x="971" y="4218"/>
                </a:cubicBezTo>
                <a:lnTo>
                  <a:pt x="2102" y="4218"/>
                </a:lnTo>
                <a:lnTo>
                  <a:pt x="2102" y="5347"/>
                </a:lnTo>
                <a:cubicBezTo>
                  <a:pt x="2102" y="5885"/>
                  <a:pt x="2573" y="6317"/>
                  <a:pt x="3159" y="6317"/>
                </a:cubicBezTo>
                <a:cubicBezTo>
                  <a:pt x="3747" y="6317"/>
                  <a:pt x="4218" y="5885"/>
                  <a:pt x="4218" y="5347"/>
                </a:cubicBezTo>
                <a:lnTo>
                  <a:pt x="4218" y="4218"/>
                </a:lnTo>
                <a:lnTo>
                  <a:pt x="5350" y="4218"/>
                </a:lnTo>
                <a:cubicBezTo>
                  <a:pt x="5884" y="4218"/>
                  <a:pt x="6317" y="3745"/>
                  <a:pt x="6317" y="3159"/>
                </a:cubicBezTo>
                <a:cubicBezTo>
                  <a:pt x="6317" y="2573"/>
                  <a:pt x="5884" y="2100"/>
                  <a:pt x="5350" y="2100"/>
                </a:cubicBezTo>
                <a:lnTo>
                  <a:pt x="4218" y="2100"/>
                </a:lnTo>
                <a:lnTo>
                  <a:pt x="4218" y="971"/>
                </a:lnTo>
                <a:cubicBezTo>
                  <a:pt x="4218" y="433"/>
                  <a:pt x="3747" y="0"/>
                  <a:pt x="3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4"/>
          <p:cNvSpPr/>
          <p:nvPr/>
        </p:nvSpPr>
        <p:spPr>
          <a:xfrm>
            <a:off x="8428900" y="4608500"/>
            <a:ext cx="257269" cy="257269"/>
          </a:xfrm>
          <a:custGeom>
            <a:rect b="b" l="l" r="r" t="t"/>
            <a:pathLst>
              <a:path extrusionOk="0" h="6318" w="6318">
                <a:moveTo>
                  <a:pt x="3159" y="0"/>
                </a:moveTo>
                <a:cubicBezTo>
                  <a:pt x="2573" y="0"/>
                  <a:pt x="2102" y="433"/>
                  <a:pt x="2102" y="971"/>
                </a:cubicBezTo>
                <a:lnTo>
                  <a:pt x="2102" y="2100"/>
                </a:lnTo>
                <a:lnTo>
                  <a:pt x="971" y="2100"/>
                </a:lnTo>
                <a:cubicBezTo>
                  <a:pt x="433" y="2100"/>
                  <a:pt x="0" y="2573"/>
                  <a:pt x="0" y="3159"/>
                </a:cubicBezTo>
                <a:cubicBezTo>
                  <a:pt x="0" y="3745"/>
                  <a:pt x="433" y="4218"/>
                  <a:pt x="971" y="4218"/>
                </a:cubicBezTo>
                <a:lnTo>
                  <a:pt x="2102" y="4218"/>
                </a:lnTo>
                <a:lnTo>
                  <a:pt x="2102" y="5347"/>
                </a:lnTo>
                <a:cubicBezTo>
                  <a:pt x="2102" y="5885"/>
                  <a:pt x="2573" y="6317"/>
                  <a:pt x="3159" y="6317"/>
                </a:cubicBezTo>
                <a:cubicBezTo>
                  <a:pt x="3747" y="6317"/>
                  <a:pt x="4218" y="5885"/>
                  <a:pt x="4218" y="5347"/>
                </a:cubicBezTo>
                <a:lnTo>
                  <a:pt x="4218" y="4218"/>
                </a:lnTo>
                <a:lnTo>
                  <a:pt x="5350" y="4218"/>
                </a:lnTo>
                <a:cubicBezTo>
                  <a:pt x="5884" y="4218"/>
                  <a:pt x="6317" y="3745"/>
                  <a:pt x="6317" y="3159"/>
                </a:cubicBezTo>
                <a:cubicBezTo>
                  <a:pt x="6317" y="2573"/>
                  <a:pt x="5884" y="2100"/>
                  <a:pt x="5350" y="2100"/>
                </a:cubicBezTo>
                <a:lnTo>
                  <a:pt x="4218" y="2100"/>
                </a:lnTo>
                <a:lnTo>
                  <a:pt x="4218" y="971"/>
                </a:lnTo>
                <a:cubicBezTo>
                  <a:pt x="4218" y="433"/>
                  <a:pt x="3747" y="0"/>
                  <a:pt x="3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_1">
    <p:spTree>
      <p:nvGrpSpPr>
        <p:cNvPr id="132" name="Shape 132"/>
        <p:cNvGrpSpPr/>
        <p:nvPr/>
      </p:nvGrpSpPr>
      <p:grpSpPr>
        <a:xfrm>
          <a:off x="0" y="0"/>
          <a:ext cx="0" cy="0"/>
          <a:chOff x="0" y="0"/>
          <a:chExt cx="0" cy="0"/>
        </a:xfrm>
      </p:grpSpPr>
      <p:sp>
        <p:nvSpPr>
          <p:cNvPr id="133" name="Google Shape;133;p15"/>
          <p:cNvSpPr txBox="1"/>
          <p:nvPr>
            <p:ph type="title"/>
          </p:nvPr>
        </p:nvSpPr>
        <p:spPr>
          <a:xfrm>
            <a:off x="1033250" y="2657825"/>
            <a:ext cx="5383500" cy="5319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34" name="Google Shape;134;p15"/>
          <p:cNvSpPr txBox="1"/>
          <p:nvPr>
            <p:ph idx="1" type="subTitle"/>
          </p:nvPr>
        </p:nvSpPr>
        <p:spPr>
          <a:xfrm>
            <a:off x="1033250" y="1047675"/>
            <a:ext cx="5383500" cy="1478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3000"/>
              <a:buNone/>
              <a:defRPr sz="2400">
                <a:latin typeface="Lato"/>
                <a:ea typeface="Lato"/>
                <a:cs typeface="Lato"/>
                <a:sym typeface="Lato"/>
              </a:defRPr>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
        <p:nvSpPr>
          <p:cNvPr id="135" name="Google Shape;135;p15"/>
          <p:cNvSpPr/>
          <p:nvPr/>
        </p:nvSpPr>
        <p:spPr>
          <a:xfrm flipH="1">
            <a:off x="-1760127" y="-1432602"/>
            <a:ext cx="2772483" cy="6603483"/>
          </a:xfrm>
          <a:custGeom>
            <a:rect b="b" l="l" r="r" t="t"/>
            <a:pathLst>
              <a:path extrusionOk="0" h="71859" w="29917">
                <a:moveTo>
                  <a:pt x="2041" y="42402"/>
                </a:moveTo>
                <a:cubicBezTo>
                  <a:pt x="3584" y="36225"/>
                  <a:pt x="7474" y="30825"/>
                  <a:pt x="8952" y="24631"/>
                </a:cubicBezTo>
                <a:cubicBezTo>
                  <a:pt x="10898" y="16492"/>
                  <a:pt x="8487" y="8019"/>
                  <a:pt x="6095" y="0"/>
                </a:cubicBezTo>
                <a:lnTo>
                  <a:pt x="29917" y="0"/>
                </a:lnTo>
                <a:lnTo>
                  <a:pt x="29917" y="71859"/>
                </a:lnTo>
                <a:lnTo>
                  <a:pt x="10992" y="71859"/>
                </a:lnTo>
                <a:cubicBezTo>
                  <a:pt x="4439" y="65749"/>
                  <a:pt x="1" y="50563"/>
                  <a:pt x="2041" y="4240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5"/>
          <p:cNvSpPr/>
          <p:nvPr/>
        </p:nvSpPr>
        <p:spPr>
          <a:xfrm>
            <a:off x="226785" y="2780650"/>
            <a:ext cx="393596" cy="393596"/>
          </a:xfrm>
          <a:custGeom>
            <a:rect b="b" l="l" r="r" t="t"/>
            <a:pathLst>
              <a:path extrusionOk="0" h="6318" w="6318">
                <a:moveTo>
                  <a:pt x="3159" y="0"/>
                </a:moveTo>
                <a:cubicBezTo>
                  <a:pt x="2573" y="0"/>
                  <a:pt x="2102" y="433"/>
                  <a:pt x="2102" y="971"/>
                </a:cubicBezTo>
                <a:lnTo>
                  <a:pt x="2102" y="2100"/>
                </a:lnTo>
                <a:lnTo>
                  <a:pt x="971" y="2100"/>
                </a:lnTo>
                <a:cubicBezTo>
                  <a:pt x="433" y="2100"/>
                  <a:pt x="0" y="2573"/>
                  <a:pt x="0" y="3159"/>
                </a:cubicBezTo>
                <a:cubicBezTo>
                  <a:pt x="0" y="3745"/>
                  <a:pt x="433" y="4218"/>
                  <a:pt x="971" y="4218"/>
                </a:cubicBezTo>
                <a:lnTo>
                  <a:pt x="2102" y="4218"/>
                </a:lnTo>
                <a:lnTo>
                  <a:pt x="2102" y="5347"/>
                </a:lnTo>
                <a:cubicBezTo>
                  <a:pt x="2102" y="5885"/>
                  <a:pt x="2573" y="6317"/>
                  <a:pt x="3159" y="6317"/>
                </a:cubicBezTo>
                <a:cubicBezTo>
                  <a:pt x="3747" y="6317"/>
                  <a:pt x="4218" y="5885"/>
                  <a:pt x="4218" y="5347"/>
                </a:cubicBezTo>
                <a:lnTo>
                  <a:pt x="4218" y="4218"/>
                </a:lnTo>
                <a:lnTo>
                  <a:pt x="5350" y="4218"/>
                </a:lnTo>
                <a:cubicBezTo>
                  <a:pt x="5884" y="4218"/>
                  <a:pt x="6317" y="3745"/>
                  <a:pt x="6317" y="3159"/>
                </a:cubicBezTo>
                <a:cubicBezTo>
                  <a:pt x="6317" y="2573"/>
                  <a:pt x="5884" y="2100"/>
                  <a:pt x="5350" y="2100"/>
                </a:cubicBezTo>
                <a:lnTo>
                  <a:pt x="4218" y="2100"/>
                </a:lnTo>
                <a:lnTo>
                  <a:pt x="4218" y="971"/>
                </a:lnTo>
                <a:cubicBezTo>
                  <a:pt x="4218" y="433"/>
                  <a:pt x="3747" y="0"/>
                  <a:pt x="3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5"/>
          <p:cNvSpPr/>
          <p:nvPr/>
        </p:nvSpPr>
        <p:spPr>
          <a:xfrm>
            <a:off x="-218154" y="-100952"/>
            <a:ext cx="946186" cy="5479331"/>
          </a:xfrm>
          <a:custGeom>
            <a:rect b="b" l="l" r="r" t="t"/>
            <a:pathLst>
              <a:path extrusionOk="0" h="59626" w="10210">
                <a:moveTo>
                  <a:pt x="7602" y="1"/>
                </a:moveTo>
                <a:cubicBezTo>
                  <a:pt x="6226" y="1614"/>
                  <a:pt x="5417" y="3810"/>
                  <a:pt x="5194" y="6533"/>
                </a:cubicBezTo>
                <a:cubicBezTo>
                  <a:pt x="5008" y="8799"/>
                  <a:pt x="5226" y="11428"/>
                  <a:pt x="5841" y="14353"/>
                </a:cubicBezTo>
                <a:cubicBezTo>
                  <a:pt x="6255" y="16328"/>
                  <a:pt x="6806" y="18336"/>
                  <a:pt x="7339" y="20282"/>
                </a:cubicBezTo>
                <a:cubicBezTo>
                  <a:pt x="8210" y="23460"/>
                  <a:pt x="9110" y="26747"/>
                  <a:pt x="9430" y="29927"/>
                </a:cubicBezTo>
                <a:cubicBezTo>
                  <a:pt x="10038" y="35914"/>
                  <a:pt x="9363" y="40876"/>
                  <a:pt x="7107" y="47053"/>
                </a:cubicBezTo>
                <a:cubicBezTo>
                  <a:pt x="5255" y="52121"/>
                  <a:pt x="2597" y="56698"/>
                  <a:pt x="0" y="59290"/>
                </a:cubicBezTo>
                <a:lnTo>
                  <a:pt x="320" y="59626"/>
                </a:lnTo>
                <a:cubicBezTo>
                  <a:pt x="371" y="59575"/>
                  <a:pt x="422" y="59524"/>
                  <a:pt x="470" y="59473"/>
                </a:cubicBezTo>
                <a:cubicBezTo>
                  <a:pt x="1858" y="58053"/>
                  <a:pt x="3215" y="56163"/>
                  <a:pt x="4505" y="53857"/>
                </a:cubicBezTo>
                <a:cubicBezTo>
                  <a:pt x="5642" y="51825"/>
                  <a:pt x="6691" y="49529"/>
                  <a:pt x="7538" y="47217"/>
                </a:cubicBezTo>
                <a:cubicBezTo>
                  <a:pt x="8642" y="44185"/>
                  <a:pt x="9339" y="41551"/>
                  <a:pt x="9728" y="38925"/>
                </a:cubicBezTo>
                <a:cubicBezTo>
                  <a:pt x="10158" y="36024"/>
                  <a:pt x="10210" y="33064"/>
                  <a:pt x="9887" y="29882"/>
                </a:cubicBezTo>
                <a:cubicBezTo>
                  <a:pt x="9562" y="26661"/>
                  <a:pt x="8656" y="23355"/>
                  <a:pt x="7780" y="20156"/>
                </a:cubicBezTo>
                <a:cubicBezTo>
                  <a:pt x="7250" y="18218"/>
                  <a:pt x="6702" y="16215"/>
                  <a:pt x="6290" y="14253"/>
                </a:cubicBezTo>
                <a:cubicBezTo>
                  <a:pt x="5366" y="9863"/>
                  <a:pt x="4901" y="3880"/>
                  <a:pt x="7946" y="307"/>
                </a:cubicBezTo>
                <a:lnTo>
                  <a:pt x="760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5"/>
          <p:cNvSpPr/>
          <p:nvPr/>
        </p:nvSpPr>
        <p:spPr>
          <a:xfrm>
            <a:off x="8428900" y="141400"/>
            <a:ext cx="393596" cy="393596"/>
          </a:xfrm>
          <a:custGeom>
            <a:rect b="b" l="l" r="r" t="t"/>
            <a:pathLst>
              <a:path extrusionOk="0" h="6318" w="6318">
                <a:moveTo>
                  <a:pt x="3159" y="0"/>
                </a:moveTo>
                <a:cubicBezTo>
                  <a:pt x="2573" y="0"/>
                  <a:pt x="2102" y="433"/>
                  <a:pt x="2102" y="971"/>
                </a:cubicBezTo>
                <a:lnTo>
                  <a:pt x="2102" y="2100"/>
                </a:lnTo>
                <a:lnTo>
                  <a:pt x="971" y="2100"/>
                </a:lnTo>
                <a:cubicBezTo>
                  <a:pt x="433" y="2100"/>
                  <a:pt x="0" y="2573"/>
                  <a:pt x="0" y="3159"/>
                </a:cubicBezTo>
                <a:cubicBezTo>
                  <a:pt x="0" y="3745"/>
                  <a:pt x="433" y="4218"/>
                  <a:pt x="971" y="4218"/>
                </a:cubicBezTo>
                <a:lnTo>
                  <a:pt x="2102" y="4218"/>
                </a:lnTo>
                <a:lnTo>
                  <a:pt x="2102" y="5347"/>
                </a:lnTo>
                <a:cubicBezTo>
                  <a:pt x="2102" y="5885"/>
                  <a:pt x="2573" y="6317"/>
                  <a:pt x="3159" y="6317"/>
                </a:cubicBezTo>
                <a:cubicBezTo>
                  <a:pt x="3747" y="6317"/>
                  <a:pt x="4218" y="5885"/>
                  <a:pt x="4218" y="5347"/>
                </a:cubicBezTo>
                <a:lnTo>
                  <a:pt x="4218" y="4218"/>
                </a:lnTo>
                <a:lnTo>
                  <a:pt x="5350" y="4218"/>
                </a:lnTo>
                <a:cubicBezTo>
                  <a:pt x="5884" y="4218"/>
                  <a:pt x="6317" y="3745"/>
                  <a:pt x="6317" y="3159"/>
                </a:cubicBezTo>
                <a:cubicBezTo>
                  <a:pt x="6317" y="2573"/>
                  <a:pt x="5884" y="2100"/>
                  <a:pt x="5350" y="2100"/>
                </a:cubicBezTo>
                <a:lnTo>
                  <a:pt x="4218" y="2100"/>
                </a:lnTo>
                <a:lnTo>
                  <a:pt x="4218" y="971"/>
                </a:lnTo>
                <a:cubicBezTo>
                  <a:pt x="4218" y="433"/>
                  <a:pt x="3747" y="0"/>
                  <a:pt x="3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5"/>
          <p:cNvSpPr/>
          <p:nvPr/>
        </p:nvSpPr>
        <p:spPr>
          <a:xfrm>
            <a:off x="8428900" y="4608500"/>
            <a:ext cx="257269" cy="257269"/>
          </a:xfrm>
          <a:custGeom>
            <a:rect b="b" l="l" r="r" t="t"/>
            <a:pathLst>
              <a:path extrusionOk="0" h="6318" w="6318">
                <a:moveTo>
                  <a:pt x="3159" y="0"/>
                </a:moveTo>
                <a:cubicBezTo>
                  <a:pt x="2573" y="0"/>
                  <a:pt x="2102" y="433"/>
                  <a:pt x="2102" y="971"/>
                </a:cubicBezTo>
                <a:lnTo>
                  <a:pt x="2102" y="2100"/>
                </a:lnTo>
                <a:lnTo>
                  <a:pt x="971" y="2100"/>
                </a:lnTo>
                <a:cubicBezTo>
                  <a:pt x="433" y="2100"/>
                  <a:pt x="0" y="2573"/>
                  <a:pt x="0" y="3159"/>
                </a:cubicBezTo>
                <a:cubicBezTo>
                  <a:pt x="0" y="3745"/>
                  <a:pt x="433" y="4218"/>
                  <a:pt x="971" y="4218"/>
                </a:cubicBezTo>
                <a:lnTo>
                  <a:pt x="2102" y="4218"/>
                </a:lnTo>
                <a:lnTo>
                  <a:pt x="2102" y="5347"/>
                </a:lnTo>
                <a:cubicBezTo>
                  <a:pt x="2102" y="5885"/>
                  <a:pt x="2573" y="6317"/>
                  <a:pt x="3159" y="6317"/>
                </a:cubicBezTo>
                <a:cubicBezTo>
                  <a:pt x="3747" y="6317"/>
                  <a:pt x="4218" y="5885"/>
                  <a:pt x="4218" y="5347"/>
                </a:cubicBezTo>
                <a:lnTo>
                  <a:pt x="4218" y="4218"/>
                </a:lnTo>
                <a:lnTo>
                  <a:pt x="5350" y="4218"/>
                </a:lnTo>
                <a:cubicBezTo>
                  <a:pt x="5884" y="4218"/>
                  <a:pt x="6317" y="3745"/>
                  <a:pt x="6317" y="3159"/>
                </a:cubicBezTo>
                <a:cubicBezTo>
                  <a:pt x="6317" y="2573"/>
                  <a:pt x="5884" y="2100"/>
                  <a:pt x="5350" y="2100"/>
                </a:cubicBezTo>
                <a:lnTo>
                  <a:pt x="4218" y="2100"/>
                </a:lnTo>
                <a:lnTo>
                  <a:pt x="4218" y="971"/>
                </a:lnTo>
                <a:cubicBezTo>
                  <a:pt x="4218" y="433"/>
                  <a:pt x="3747" y="0"/>
                  <a:pt x="3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5"/>
          <p:cNvSpPr/>
          <p:nvPr/>
        </p:nvSpPr>
        <p:spPr>
          <a:xfrm rot="10800000">
            <a:off x="8422465" y="2479216"/>
            <a:ext cx="185054" cy="185070"/>
          </a:xfrm>
          <a:custGeom>
            <a:rect b="b" l="l" r="r" t="t"/>
            <a:pathLst>
              <a:path extrusionOk="0" h="6318" w="6318">
                <a:moveTo>
                  <a:pt x="3159" y="0"/>
                </a:moveTo>
                <a:cubicBezTo>
                  <a:pt x="2573" y="0"/>
                  <a:pt x="2102" y="433"/>
                  <a:pt x="2102" y="971"/>
                </a:cubicBezTo>
                <a:lnTo>
                  <a:pt x="2102" y="2100"/>
                </a:lnTo>
                <a:lnTo>
                  <a:pt x="971" y="2100"/>
                </a:lnTo>
                <a:cubicBezTo>
                  <a:pt x="433" y="2100"/>
                  <a:pt x="0" y="2573"/>
                  <a:pt x="0" y="3159"/>
                </a:cubicBezTo>
                <a:cubicBezTo>
                  <a:pt x="0" y="3745"/>
                  <a:pt x="433" y="4218"/>
                  <a:pt x="971" y="4218"/>
                </a:cubicBezTo>
                <a:lnTo>
                  <a:pt x="2102" y="4218"/>
                </a:lnTo>
                <a:lnTo>
                  <a:pt x="2102" y="5347"/>
                </a:lnTo>
                <a:cubicBezTo>
                  <a:pt x="2102" y="5885"/>
                  <a:pt x="2573" y="6317"/>
                  <a:pt x="3159" y="6317"/>
                </a:cubicBezTo>
                <a:cubicBezTo>
                  <a:pt x="3747" y="6317"/>
                  <a:pt x="4218" y="5885"/>
                  <a:pt x="4218" y="5347"/>
                </a:cubicBezTo>
                <a:lnTo>
                  <a:pt x="4218" y="4218"/>
                </a:lnTo>
                <a:lnTo>
                  <a:pt x="5350" y="4218"/>
                </a:lnTo>
                <a:cubicBezTo>
                  <a:pt x="5884" y="4218"/>
                  <a:pt x="6317" y="3745"/>
                  <a:pt x="6317" y="3159"/>
                </a:cubicBezTo>
                <a:cubicBezTo>
                  <a:pt x="6317" y="2573"/>
                  <a:pt x="5884" y="2100"/>
                  <a:pt x="5350" y="2100"/>
                </a:cubicBezTo>
                <a:lnTo>
                  <a:pt x="4218" y="2100"/>
                </a:lnTo>
                <a:lnTo>
                  <a:pt x="4218" y="971"/>
                </a:lnTo>
                <a:cubicBezTo>
                  <a:pt x="4218" y="433"/>
                  <a:pt x="3747" y="0"/>
                  <a:pt x="3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141" name="Shape 141"/>
        <p:cNvGrpSpPr/>
        <p:nvPr/>
      </p:nvGrpSpPr>
      <p:grpSpPr>
        <a:xfrm>
          <a:off x="0" y="0"/>
          <a:ext cx="0" cy="0"/>
          <a:chOff x="0" y="0"/>
          <a:chExt cx="0" cy="0"/>
        </a:xfrm>
      </p:grpSpPr>
      <p:sp>
        <p:nvSpPr>
          <p:cNvPr id="142" name="Google Shape;142;p16"/>
          <p:cNvSpPr txBox="1"/>
          <p:nvPr>
            <p:ph idx="1" type="subTitle"/>
          </p:nvPr>
        </p:nvSpPr>
        <p:spPr>
          <a:xfrm>
            <a:off x="1436175" y="2254120"/>
            <a:ext cx="4025400" cy="140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Char char="●"/>
              <a:defRPr>
                <a:latin typeface="Lato"/>
                <a:ea typeface="Lato"/>
                <a:cs typeface="Lato"/>
                <a:sym typeface="Lato"/>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143" name="Google Shape;143;p16"/>
          <p:cNvSpPr txBox="1"/>
          <p:nvPr>
            <p:ph type="title"/>
          </p:nvPr>
        </p:nvSpPr>
        <p:spPr>
          <a:xfrm>
            <a:off x="1436175" y="1485980"/>
            <a:ext cx="40254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44" name="Google Shape;144;p16"/>
          <p:cNvSpPr/>
          <p:nvPr/>
        </p:nvSpPr>
        <p:spPr>
          <a:xfrm rot="10800000">
            <a:off x="-1917509" y="-21104"/>
            <a:ext cx="2772483" cy="6603483"/>
          </a:xfrm>
          <a:custGeom>
            <a:rect b="b" l="l" r="r" t="t"/>
            <a:pathLst>
              <a:path extrusionOk="0" h="71859" w="29917">
                <a:moveTo>
                  <a:pt x="2041" y="42402"/>
                </a:moveTo>
                <a:cubicBezTo>
                  <a:pt x="3584" y="36225"/>
                  <a:pt x="7474" y="30825"/>
                  <a:pt x="8952" y="24631"/>
                </a:cubicBezTo>
                <a:cubicBezTo>
                  <a:pt x="10898" y="16492"/>
                  <a:pt x="8487" y="8019"/>
                  <a:pt x="6095" y="0"/>
                </a:cubicBezTo>
                <a:lnTo>
                  <a:pt x="29917" y="0"/>
                </a:lnTo>
                <a:lnTo>
                  <a:pt x="29917" y="71859"/>
                </a:lnTo>
                <a:lnTo>
                  <a:pt x="10992" y="71859"/>
                </a:lnTo>
                <a:cubicBezTo>
                  <a:pt x="4439" y="65749"/>
                  <a:pt x="1" y="50563"/>
                  <a:pt x="2041" y="4240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6"/>
          <p:cNvSpPr/>
          <p:nvPr/>
        </p:nvSpPr>
        <p:spPr>
          <a:xfrm flipH="1" rot="10800000">
            <a:off x="69403" y="1975532"/>
            <a:ext cx="393596" cy="393596"/>
          </a:xfrm>
          <a:custGeom>
            <a:rect b="b" l="l" r="r" t="t"/>
            <a:pathLst>
              <a:path extrusionOk="0" h="6318" w="6318">
                <a:moveTo>
                  <a:pt x="3159" y="0"/>
                </a:moveTo>
                <a:cubicBezTo>
                  <a:pt x="2573" y="0"/>
                  <a:pt x="2102" y="433"/>
                  <a:pt x="2102" y="971"/>
                </a:cubicBezTo>
                <a:lnTo>
                  <a:pt x="2102" y="2100"/>
                </a:lnTo>
                <a:lnTo>
                  <a:pt x="971" y="2100"/>
                </a:lnTo>
                <a:cubicBezTo>
                  <a:pt x="433" y="2100"/>
                  <a:pt x="0" y="2573"/>
                  <a:pt x="0" y="3159"/>
                </a:cubicBezTo>
                <a:cubicBezTo>
                  <a:pt x="0" y="3745"/>
                  <a:pt x="433" y="4218"/>
                  <a:pt x="971" y="4218"/>
                </a:cubicBezTo>
                <a:lnTo>
                  <a:pt x="2102" y="4218"/>
                </a:lnTo>
                <a:lnTo>
                  <a:pt x="2102" y="5347"/>
                </a:lnTo>
                <a:cubicBezTo>
                  <a:pt x="2102" y="5885"/>
                  <a:pt x="2573" y="6317"/>
                  <a:pt x="3159" y="6317"/>
                </a:cubicBezTo>
                <a:cubicBezTo>
                  <a:pt x="3747" y="6317"/>
                  <a:pt x="4218" y="5885"/>
                  <a:pt x="4218" y="5347"/>
                </a:cubicBezTo>
                <a:lnTo>
                  <a:pt x="4218" y="4218"/>
                </a:lnTo>
                <a:lnTo>
                  <a:pt x="5350" y="4218"/>
                </a:lnTo>
                <a:cubicBezTo>
                  <a:pt x="5884" y="4218"/>
                  <a:pt x="6317" y="3745"/>
                  <a:pt x="6317" y="3159"/>
                </a:cubicBezTo>
                <a:cubicBezTo>
                  <a:pt x="6317" y="2573"/>
                  <a:pt x="5884" y="2100"/>
                  <a:pt x="5350" y="2100"/>
                </a:cubicBezTo>
                <a:lnTo>
                  <a:pt x="4218" y="2100"/>
                </a:lnTo>
                <a:lnTo>
                  <a:pt x="4218" y="971"/>
                </a:lnTo>
                <a:cubicBezTo>
                  <a:pt x="4218" y="433"/>
                  <a:pt x="3747" y="0"/>
                  <a:pt x="3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6"/>
          <p:cNvSpPr/>
          <p:nvPr/>
        </p:nvSpPr>
        <p:spPr>
          <a:xfrm flipH="1" rot="10800000">
            <a:off x="-375536" y="-228602"/>
            <a:ext cx="946186" cy="5479331"/>
          </a:xfrm>
          <a:custGeom>
            <a:rect b="b" l="l" r="r" t="t"/>
            <a:pathLst>
              <a:path extrusionOk="0" h="59626" w="10210">
                <a:moveTo>
                  <a:pt x="7602" y="1"/>
                </a:moveTo>
                <a:cubicBezTo>
                  <a:pt x="6226" y="1614"/>
                  <a:pt x="5417" y="3810"/>
                  <a:pt x="5194" y="6533"/>
                </a:cubicBezTo>
                <a:cubicBezTo>
                  <a:pt x="5008" y="8799"/>
                  <a:pt x="5226" y="11428"/>
                  <a:pt x="5841" y="14353"/>
                </a:cubicBezTo>
                <a:cubicBezTo>
                  <a:pt x="6255" y="16328"/>
                  <a:pt x="6806" y="18336"/>
                  <a:pt x="7339" y="20282"/>
                </a:cubicBezTo>
                <a:cubicBezTo>
                  <a:pt x="8210" y="23460"/>
                  <a:pt x="9110" y="26747"/>
                  <a:pt x="9430" y="29927"/>
                </a:cubicBezTo>
                <a:cubicBezTo>
                  <a:pt x="10038" y="35914"/>
                  <a:pt x="9363" y="40876"/>
                  <a:pt x="7107" y="47053"/>
                </a:cubicBezTo>
                <a:cubicBezTo>
                  <a:pt x="5255" y="52121"/>
                  <a:pt x="2597" y="56698"/>
                  <a:pt x="0" y="59290"/>
                </a:cubicBezTo>
                <a:lnTo>
                  <a:pt x="320" y="59626"/>
                </a:lnTo>
                <a:cubicBezTo>
                  <a:pt x="371" y="59575"/>
                  <a:pt x="422" y="59524"/>
                  <a:pt x="470" y="59473"/>
                </a:cubicBezTo>
                <a:cubicBezTo>
                  <a:pt x="1858" y="58053"/>
                  <a:pt x="3215" y="56163"/>
                  <a:pt x="4505" y="53857"/>
                </a:cubicBezTo>
                <a:cubicBezTo>
                  <a:pt x="5642" y="51825"/>
                  <a:pt x="6691" y="49529"/>
                  <a:pt x="7538" y="47217"/>
                </a:cubicBezTo>
                <a:cubicBezTo>
                  <a:pt x="8642" y="44185"/>
                  <a:pt x="9339" y="41551"/>
                  <a:pt x="9728" y="38925"/>
                </a:cubicBezTo>
                <a:cubicBezTo>
                  <a:pt x="10158" y="36024"/>
                  <a:pt x="10210" y="33064"/>
                  <a:pt x="9887" y="29882"/>
                </a:cubicBezTo>
                <a:cubicBezTo>
                  <a:pt x="9562" y="26661"/>
                  <a:pt x="8656" y="23355"/>
                  <a:pt x="7780" y="20156"/>
                </a:cubicBezTo>
                <a:cubicBezTo>
                  <a:pt x="7250" y="18218"/>
                  <a:pt x="6702" y="16215"/>
                  <a:pt x="6290" y="14253"/>
                </a:cubicBezTo>
                <a:cubicBezTo>
                  <a:pt x="5366" y="9863"/>
                  <a:pt x="4901" y="3880"/>
                  <a:pt x="7946" y="307"/>
                </a:cubicBezTo>
                <a:lnTo>
                  <a:pt x="760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6"/>
          <p:cNvSpPr/>
          <p:nvPr/>
        </p:nvSpPr>
        <p:spPr>
          <a:xfrm>
            <a:off x="8423996" y="349925"/>
            <a:ext cx="185054" cy="185070"/>
          </a:xfrm>
          <a:custGeom>
            <a:rect b="b" l="l" r="r" t="t"/>
            <a:pathLst>
              <a:path extrusionOk="0" h="6318" w="6318">
                <a:moveTo>
                  <a:pt x="3159" y="0"/>
                </a:moveTo>
                <a:cubicBezTo>
                  <a:pt x="2573" y="0"/>
                  <a:pt x="2102" y="433"/>
                  <a:pt x="2102" y="971"/>
                </a:cubicBezTo>
                <a:lnTo>
                  <a:pt x="2102" y="2100"/>
                </a:lnTo>
                <a:lnTo>
                  <a:pt x="971" y="2100"/>
                </a:lnTo>
                <a:cubicBezTo>
                  <a:pt x="433" y="2100"/>
                  <a:pt x="0" y="2573"/>
                  <a:pt x="0" y="3159"/>
                </a:cubicBezTo>
                <a:cubicBezTo>
                  <a:pt x="0" y="3745"/>
                  <a:pt x="433" y="4218"/>
                  <a:pt x="971" y="4218"/>
                </a:cubicBezTo>
                <a:lnTo>
                  <a:pt x="2102" y="4218"/>
                </a:lnTo>
                <a:lnTo>
                  <a:pt x="2102" y="5347"/>
                </a:lnTo>
                <a:cubicBezTo>
                  <a:pt x="2102" y="5885"/>
                  <a:pt x="2573" y="6317"/>
                  <a:pt x="3159" y="6317"/>
                </a:cubicBezTo>
                <a:cubicBezTo>
                  <a:pt x="3747" y="6317"/>
                  <a:pt x="4218" y="5885"/>
                  <a:pt x="4218" y="5347"/>
                </a:cubicBezTo>
                <a:lnTo>
                  <a:pt x="4218" y="4218"/>
                </a:lnTo>
                <a:lnTo>
                  <a:pt x="5350" y="4218"/>
                </a:lnTo>
                <a:cubicBezTo>
                  <a:pt x="5884" y="4218"/>
                  <a:pt x="6317" y="3745"/>
                  <a:pt x="6317" y="3159"/>
                </a:cubicBezTo>
                <a:cubicBezTo>
                  <a:pt x="6317" y="2573"/>
                  <a:pt x="5884" y="2100"/>
                  <a:pt x="5350" y="2100"/>
                </a:cubicBezTo>
                <a:lnTo>
                  <a:pt x="4218" y="2100"/>
                </a:lnTo>
                <a:lnTo>
                  <a:pt x="4218" y="971"/>
                </a:lnTo>
                <a:cubicBezTo>
                  <a:pt x="4218" y="433"/>
                  <a:pt x="3747" y="0"/>
                  <a:pt x="3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6"/>
          <p:cNvSpPr/>
          <p:nvPr/>
        </p:nvSpPr>
        <p:spPr>
          <a:xfrm>
            <a:off x="8424000" y="2479225"/>
            <a:ext cx="232976" cy="232976"/>
          </a:xfrm>
          <a:custGeom>
            <a:rect b="b" l="l" r="r" t="t"/>
            <a:pathLst>
              <a:path extrusionOk="0" h="6318" w="6318">
                <a:moveTo>
                  <a:pt x="3159" y="0"/>
                </a:moveTo>
                <a:cubicBezTo>
                  <a:pt x="2573" y="0"/>
                  <a:pt x="2102" y="433"/>
                  <a:pt x="2102" y="971"/>
                </a:cubicBezTo>
                <a:lnTo>
                  <a:pt x="2102" y="2100"/>
                </a:lnTo>
                <a:lnTo>
                  <a:pt x="971" y="2100"/>
                </a:lnTo>
                <a:cubicBezTo>
                  <a:pt x="433" y="2100"/>
                  <a:pt x="0" y="2573"/>
                  <a:pt x="0" y="3159"/>
                </a:cubicBezTo>
                <a:cubicBezTo>
                  <a:pt x="0" y="3745"/>
                  <a:pt x="433" y="4218"/>
                  <a:pt x="971" y="4218"/>
                </a:cubicBezTo>
                <a:lnTo>
                  <a:pt x="2102" y="4218"/>
                </a:lnTo>
                <a:lnTo>
                  <a:pt x="2102" y="5347"/>
                </a:lnTo>
                <a:cubicBezTo>
                  <a:pt x="2102" y="5885"/>
                  <a:pt x="2573" y="6317"/>
                  <a:pt x="3159" y="6317"/>
                </a:cubicBezTo>
                <a:cubicBezTo>
                  <a:pt x="3747" y="6317"/>
                  <a:pt x="4218" y="5885"/>
                  <a:pt x="4218" y="5347"/>
                </a:cubicBezTo>
                <a:lnTo>
                  <a:pt x="4218" y="4218"/>
                </a:lnTo>
                <a:lnTo>
                  <a:pt x="5350" y="4218"/>
                </a:lnTo>
                <a:cubicBezTo>
                  <a:pt x="5884" y="4218"/>
                  <a:pt x="6317" y="3745"/>
                  <a:pt x="6317" y="3159"/>
                </a:cubicBezTo>
                <a:cubicBezTo>
                  <a:pt x="6317" y="2573"/>
                  <a:pt x="5884" y="2100"/>
                  <a:pt x="5350" y="2100"/>
                </a:cubicBezTo>
                <a:lnTo>
                  <a:pt x="4218" y="2100"/>
                </a:lnTo>
                <a:lnTo>
                  <a:pt x="4218" y="971"/>
                </a:lnTo>
                <a:cubicBezTo>
                  <a:pt x="4218" y="433"/>
                  <a:pt x="3747" y="0"/>
                  <a:pt x="3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6"/>
          <p:cNvSpPr/>
          <p:nvPr/>
        </p:nvSpPr>
        <p:spPr>
          <a:xfrm>
            <a:off x="8428900" y="4608500"/>
            <a:ext cx="257269" cy="257269"/>
          </a:xfrm>
          <a:custGeom>
            <a:rect b="b" l="l" r="r" t="t"/>
            <a:pathLst>
              <a:path extrusionOk="0" h="6318" w="6318">
                <a:moveTo>
                  <a:pt x="3159" y="0"/>
                </a:moveTo>
                <a:cubicBezTo>
                  <a:pt x="2573" y="0"/>
                  <a:pt x="2102" y="433"/>
                  <a:pt x="2102" y="971"/>
                </a:cubicBezTo>
                <a:lnTo>
                  <a:pt x="2102" y="2100"/>
                </a:lnTo>
                <a:lnTo>
                  <a:pt x="971" y="2100"/>
                </a:lnTo>
                <a:cubicBezTo>
                  <a:pt x="433" y="2100"/>
                  <a:pt x="0" y="2573"/>
                  <a:pt x="0" y="3159"/>
                </a:cubicBezTo>
                <a:cubicBezTo>
                  <a:pt x="0" y="3745"/>
                  <a:pt x="433" y="4218"/>
                  <a:pt x="971" y="4218"/>
                </a:cubicBezTo>
                <a:lnTo>
                  <a:pt x="2102" y="4218"/>
                </a:lnTo>
                <a:lnTo>
                  <a:pt x="2102" y="5347"/>
                </a:lnTo>
                <a:cubicBezTo>
                  <a:pt x="2102" y="5885"/>
                  <a:pt x="2573" y="6317"/>
                  <a:pt x="3159" y="6317"/>
                </a:cubicBezTo>
                <a:cubicBezTo>
                  <a:pt x="3747" y="6317"/>
                  <a:pt x="4218" y="5885"/>
                  <a:pt x="4218" y="5347"/>
                </a:cubicBezTo>
                <a:lnTo>
                  <a:pt x="4218" y="4218"/>
                </a:lnTo>
                <a:lnTo>
                  <a:pt x="5350" y="4218"/>
                </a:lnTo>
                <a:cubicBezTo>
                  <a:pt x="5884" y="4218"/>
                  <a:pt x="6317" y="3745"/>
                  <a:pt x="6317" y="3159"/>
                </a:cubicBezTo>
                <a:cubicBezTo>
                  <a:pt x="6317" y="2573"/>
                  <a:pt x="5884" y="2100"/>
                  <a:pt x="5350" y="2100"/>
                </a:cubicBezTo>
                <a:lnTo>
                  <a:pt x="4218" y="2100"/>
                </a:lnTo>
                <a:lnTo>
                  <a:pt x="4218" y="971"/>
                </a:lnTo>
                <a:cubicBezTo>
                  <a:pt x="4218" y="433"/>
                  <a:pt x="3747" y="0"/>
                  <a:pt x="3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
    <p:spTree>
      <p:nvGrpSpPr>
        <p:cNvPr id="150" name="Shape 150"/>
        <p:cNvGrpSpPr/>
        <p:nvPr/>
      </p:nvGrpSpPr>
      <p:grpSpPr>
        <a:xfrm>
          <a:off x="0" y="0"/>
          <a:ext cx="0" cy="0"/>
          <a:chOff x="0" y="0"/>
          <a:chExt cx="0" cy="0"/>
        </a:xfrm>
      </p:grpSpPr>
      <p:sp>
        <p:nvSpPr>
          <p:cNvPr id="151" name="Google Shape;151;p17"/>
          <p:cNvSpPr txBox="1"/>
          <p:nvPr>
            <p:ph idx="1" type="subTitle"/>
          </p:nvPr>
        </p:nvSpPr>
        <p:spPr>
          <a:xfrm>
            <a:off x="720000" y="1160800"/>
            <a:ext cx="7704000" cy="104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434343"/>
              </a:buClr>
              <a:buSzPts val="1400"/>
              <a:buFont typeface="Anaheim"/>
              <a:buChar char="●"/>
              <a:defRPr>
                <a:latin typeface="Lato"/>
                <a:ea typeface="Lato"/>
                <a:cs typeface="Lato"/>
                <a:sym typeface="Lato"/>
              </a:defRPr>
            </a:lvl1pPr>
            <a:lvl2pPr lvl="1" rtl="0">
              <a:lnSpc>
                <a:spcPct val="100000"/>
              </a:lnSpc>
              <a:spcBef>
                <a:spcPts val="0"/>
              </a:spcBef>
              <a:spcAft>
                <a:spcPts val="0"/>
              </a:spcAft>
              <a:buClr>
                <a:srgbClr val="434343"/>
              </a:buClr>
              <a:buSzPts val="1400"/>
              <a:buFont typeface="Anaheim"/>
              <a:buChar char="○"/>
              <a:defRPr/>
            </a:lvl2pPr>
            <a:lvl3pPr lvl="2" rtl="0">
              <a:lnSpc>
                <a:spcPct val="100000"/>
              </a:lnSpc>
              <a:spcBef>
                <a:spcPts val="0"/>
              </a:spcBef>
              <a:spcAft>
                <a:spcPts val="0"/>
              </a:spcAft>
              <a:buClr>
                <a:srgbClr val="434343"/>
              </a:buClr>
              <a:buSzPts val="1400"/>
              <a:buFont typeface="Anaheim"/>
              <a:buChar char="■"/>
              <a:defRPr/>
            </a:lvl3pPr>
            <a:lvl4pPr lvl="3" rtl="0">
              <a:lnSpc>
                <a:spcPct val="100000"/>
              </a:lnSpc>
              <a:spcBef>
                <a:spcPts val="0"/>
              </a:spcBef>
              <a:spcAft>
                <a:spcPts val="0"/>
              </a:spcAft>
              <a:buClr>
                <a:srgbClr val="434343"/>
              </a:buClr>
              <a:buSzPts val="1400"/>
              <a:buFont typeface="Anaheim"/>
              <a:buChar char="●"/>
              <a:defRPr/>
            </a:lvl4pPr>
            <a:lvl5pPr lvl="4" rtl="0">
              <a:lnSpc>
                <a:spcPct val="100000"/>
              </a:lnSpc>
              <a:spcBef>
                <a:spcPts val="0"/>
              </a:spcBef>
              <a:spcAft>
                <a:spcPts val="0"/>
              </a:spcAft>
              <a:buClr>
                <a:srgbClr val="434343"/>
              </a:buClr>
              <a:buSzPts val="1400"/>
              <a:buFont typeface="Anaheim"/>
              <a:buChar char="○"/>
              <a:defRPr/>
            </a:lvl5pPr>
            <a:lvl6pPr lvl="5" rtl="0">
              <a:lnSpc>
                <a:spcPct val="100000"/>
              </a:lnSpc>
              <a:spcBef>
                <a:spcPts val="0"/>
              </a:spcBef>
              <a:spcAft>
                <a:spcPts val="0"/>
              </a:spcAft>
              <a:buClr>
                <a:srgbClr val="434343"/>
              </a:buClr>
              <a:buSzPts val="1400"/>
              <a:buFont typeface="Anaheim"/>
              <a:buChar char="■"/>
              <a:defRPr/>
            </a:lvl6pPr>
            <a:lvl7pPr lvl="6" rtl="0">
              <a:lnSpc>
                <a:spcPct val="100000"/>
              </a:lnSpc>
              <a:spcBef>
                <a:spcPts val="0"/>
              </a:spcBef>
              <a:spcAft>
                <a:spcPts val="0"/>
              </a:spcAft>
              <a:buClr>
                <a:srgbClr val="434343"/>
              </a:buClr>
              <a:buSzPts val="1400"/>
              <a:buFont typeface="Anaheim"/>
              <a:buChar char="●"/>
              <a:defRPr/>
            </a:lvl7pPr>
            <a:lvl8pPr lvl="7" rtl="0">
              <a:lnSpc>
                <a:spcPct val="100000"/>
              </a:lnSpc>
              <a:spcBef>
                <a:spcPts val="0"/>
              </a:spcBef>
              <a:spcAft>
                <a:spcPts val="0"/>
              </a:spcAft>
              <a:buClr>
                <a:srgbClr val="434343"/>
              </a:buClr>
              <a:buSzPts val="1400"/>
              <a:buFont typeface="Anaheim"/>
              <a:buChar char="○"/>
              <a:defRPr/>
            </a:lvl8pPr>
            <a:lvl9pPr lvl="8" rtl="0">
              <a:lnSpc>
                <a:spcPct val="100000"/>
              </a:lnSpc>
              <a:spcBef>
                <a:spcPts val="0"/>
              </a:spcBef>
              <a:spcAft>
                <a:spcPts val="0"/>
              </a:spcAft>
              <a:buClr>
                <a:srgbClr val="434343"/>
              </a:buClr>
              <a:buSzPts val="1400"/>
              <a:buFont typeface="Anaheim"/>
              <a:buChar char="■"/>
              <a:defRPr/>
            </a:lvl9pPr>
          </a:lstStyle>
          <a:p/>
        </p:txBody>
      </p:sp>
      <p:sp>
        <p:nvSpPr>
          <p:cNvPr id="152" name="Google Shape;152;p17"/>
          <p:cNvSpPr/>
          <p:nvPr/>
        </p:nvSpPr>
        <p:spPr>
          <a:xfrm rot="10800000">
            <a:off x="-1917509" y="-21104"/>
            <a:ext cx="2772483" cy="6603483"/>
          </a:xfrm>
          <a:custGeom>
            <a:rect b="b" l="l" r="r" t="t"/>
            <a:pathLst>
              <a:path extrusionOk="0" h="71859" w="29917">
                <a:moveTo>
                  <a:pt x="2041" y="42402"/>
                </a:moveTo>
                <a:cubicBezTo>
                  <a:pt x="3584" y="36225"/>
                  <a:pt x="7474" y="30825"/>
                  <a:pt x="8952" y="24631"/>
                </a:cubicBezTo>
                <a:cubicBezTo>
                  <a:pt x="10898" y="16492"/>
                  <a:pt x="8487" y="8019"/>
                  <a:pt x="6095" y="0"/>
                </a:cubicBezTo>
                <a:lnTo>
                  <a:pt x="29917" y="0"/>
                </a:lnTo>
                <a:lnTo>
                  <a:pt x="29917" y="71859"/>
                </a:lnTo>
                <a:lnTo>
                  <a:pt x="10992" y="71859"/>
                </a:lnTo>
                <a:cubicBezTo>
                  <a:pt x="4439" y="65749"/>
                  <a:pt x="1" y="50563"/>
                  <a:pt x="2041" y="4240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7"/>
          <p:cNvSpPr/>
          <p:nvPr/>
        </p:nvSpPr>
        <p:spPr>
          <a:xfrm flipH="1" rot="10800000">
            <a:off x="69403" y="1975532"/>
            <a:ext cx="393596" cy="393596"/>
          </a:xfrm>
          <a:custGeom>
            <a:rect b="b" l="l" r="r" t="t"/>
            <a:pathLst>
              <a:path extrusionOk="0" h="6318" w="6318">
                <a:moveTo>
                  <a:pt x="3159" y="0"/>
                </a:moveTo>
                <a:cubicBezTo>
                  <a:pt x="2573" y="0"/>
                  <a:pt x="2102" y="433"/>
                  <a:pt x="2102" y="971"/>
                </a:cubicBezTo>
                <a:lnTo>
                  <a:pt x="2102" y="2100"/>
                </a:lnTo>
                <a:lnTo>
                  <a:pt x="971" y="2100"/>
                </a:lnTo>
                <a:cubicBezTo>
                  <a:pt x="433" y="2100"/>
                  <a:pt x="0" y="2573"/>
                  <a:pt x="0" y="3159"/>
                </a:cubicBezTo>
                <a:cubicBezTo>
                  <a:pt x="0" y="3745"/>
                  <a:pt x="433" y="4218"/>
                  <a:pt x="971" y="4218"/>
                </a:cubicBezTo>
                <a:lnTo>
                  <a:pt x="2102" y="4218"/>
                </a:lnTo>
                <a:lnTo>
                  <a:pt x="2102" y="5347"/>
                </a:lnTo>
                <a:cubicBezTo>
                  <a:pt x="2102" y="5885"/>
                  <a:pt x="2573" y="6317"/>
                  <a:pt x="3159" y="6317"/>
                </a:cubicBezTo>
                <a:cubicBezTo>
                  <a:pt x="3747" y="6317"/>
                  <a:pt x="4218" y="5885"/>
                  <a:pt x="4218" y="5347"/>
                </a:cubicBezTo>
                <a:lnTo>
                  <a:pt x="4218" y="4218"/>
                </a:lnTo>
                <a:lnTo>
                  <a:pt x="5350" y="4218"/>
                </a:lnTo>
                <a:cubicBezTo>
                  <a:pt x="5884" y="4218"/>
                  <a:pt x="6317" y="3745"/>
                  <a:pt x="6317" y="3159"/>
                </a:cubicBezTo>
                <a:cubicBezTo>
                  <a:pt x="6317" y="2573"/>
                  <a:pt x="5884" y="2100"/>
                  <a:pt x="5350" y="2100"/>
                </a:cubicBezTo>
                <a:lnTo>
                  <a:pt x="4218" y="2100"/>
                </a:lnTo>
                <a:lnTo>
                  <a:pt x="4218" y="971"/>
                </a:lnTo>
                <a:cubicBezTo>
                  <a:pt x="4218" y="433"/>
                  <a:pt x="3747" y="0"/>
                  <a:pt x="3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7"/>
          <p:cNvSpPr/>
          <p:nvPr/>
        </p:nvSpPr>
        <p:spPr>
          <a:xfrm flipH="1" rot="10800000">
            <a:off x="-375536" y="-228602"/>
            <a:ext cx="946186" cy="5479331"/>
          </a:xfrm>
          <a:custGeom>
            <a:rect b="b" l="l" r="r" t="t"/>
            <a:pathLst>
              <a:path extrusionOk="0" h="59626" w="10210">
                <a:moveTo>
                  <a:pt x="7602" y="1"/>
                </a:moveTo>
                <a:cubicBezTo>
                  <a:pt x="6226" y="1614"/>
                  <a:pt x="5417" y="3810"/>
                  <a:pt x="5194" y="6533"/>
                </a:cubicBezTo>
                <a:cubicBezTo>
                  <a:pt x="5008" y="8799"/>
                  <a:pt x="5226" y="11428"/>
                  <a:pt x="5841" y="14353"/>
                </a:cubicBezTo>
                <a:cubicBezTo>
                  <a:pt x="6255" y="16328"/>
                  <a:pt x="6806" y="18336"/>
                  <a:pt x="7339" y="20282"/>
                </a:cubicBezTo>
                <a:cubicBezTo>
                  <a:pt x="8210" y="23460"/>
                  <a:pt x="9110" y="26747"/>
                  <a:pt x="9430" y="29927"/>
                </a:cubicBezTo>
                <a:cubicBezTo>
                  <a:pt x="10038" y="35914"/>
                  <a:pt x="9363" y="40876"/>
                  <a:pt x="7107" y="47053"/>
                </a:cubicBezTo>
                <a:cubicBezTo>
                  <a:pt x="5255" y="52121"/>
                  <a:pt x="2597" y="56698"/>
                  <a:pt x="0" y="59290"/>
                </a:cubicBezTo>
                <a:lnTo>
                  <a:pt x="320" y="59626"/>
                </a:lnTo>
                <a:cubicBezTo>
                  <a:pt x="371" y="59575"/>
                  <a:pt x="422" y="59524"/>
                  <a:pt x="470" y="59473"/>
                </a:cubicBezTo>
                <a:cubicBezTo>
                  <a:pt x="1858" y="58053"/>
                  <a:pt x="3215" y="56163"/>
                  <a:pt x="4505" y="53857"/>
                </a:cubicBezTo>
                <a:cubicBezTo>
                  <a:pt x="5642" y="51825"/>
                  <a:pt x="6691" y="49529"/>
                  <a:pt x="7538" y="47217"/>
                </a:cubicBezTo>
                <a:cubicBezTo>
                  <a:pt x="8642" y="44185"/>
                  <a:pt x="9339" y="41551"/>
                  <a:pt x="9728" y="38925"/>
                </a:cubicBezTo>
                <a:cubicBezTo>
                  <a:pt x="10158" y="36024"/>
                  <a:pt x="10210" y="33064"/>
                  <a:pt x="9887" y="29882"/>
                </a:cubicBezTo>
                <a:cubicBezTo>
                  <a:pt x="9562" y="26661"/>
                  <a:pt x="8656" y="23355"/>
                  <a:pt x="7780" y="20156"/>
                </a:cubicBezTo>
                <a:cubicBezTo>
                  <a:pt x="7250" y="18218"/>
                  <a:pt x="6702" y="16215"/>
                  <a:pt x="6290" y="14253"/>
                </a:cubicBezTo>
                <a:cubicBezTo>
                  <a:pt x="5366" y="9863"/>
                  <a:pt x="4901" y="3880"/>
                  <a:pt x="7946" y="307"/>
                </a:cubicBezTo>
                <a:lnTo>
                  <a:pt x="760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7"/>
          <p:cNvSpPr/>
          <p:nvPr/>
        </p:nvSpPr>
        <p:spPr>
          <a:xfrm>
            <a:off x="8423996" y="349925"/>
            <a:ext cx="185054" cy="185070"/>
          </a:xfrm>
          <a:custGeom>
            <a:rect b="b" l="l" r="r" t="t"/>
            <a:pathLst>
              <a:path extrusionOk="0" h="6318" w="6318">
                <a:moveTo>
                  <a:pt x="3159" y="0"/>
                </a:moveTo>
                <a:cubicBezTo>
                  <a:pt x="2573" y="0"/>
                  <a:pt x="2102" y="433"/>
                  <a:pt x="2102" y="971"/>
                </a:cubicBezTo>
                <a:lnTo>
                  <a:pt x="2102" y="2100"/>
                </a:lnTo>
                <a:lnTo>
                  <a:pt x="971" y="2100"/>
                </a:lnTo>
                <a:cubicBezTo>
                  <a:pt x="433" y="2100"/>
                  <a:pt x="0" y="2573"/>
                  <a:pt x="0" y="3159"/>
                </a:cubicBezTo>
                <a:cubicBezTo>
                  <a:pt x="0" y="3745"/>
                  <a:pt x="433" y="4218"/>
                  <a:pt x="971" y="4218"/>
                </a:cubicBezTo>
                <a:lnTo>
                  <a:pt x="2102" y="4218"/>
                </a:lnTo>
                <a:lnTo>
                  <a:pt x="2102" y="5347"/>
                </a:lnTo>
                <a:cubicBezTo>
                  <a:pt x="2102" y="5885"/>
                  <a:pt x="2573" y="6317"/>
                  <a:pt x="3159" y="6317"/>
                </a:cubicBezTo>
                <a:cubicBezTo>
                  <a:pt x="3747" y="6317"/>
                  <a:pt x="4218" y="5885"/>
                  <a:pt x="4218" y="5347"/>
                </a:cubicBezTo>
                <a:lnTo>
                  <a:pt x="4218" y="4218"/>
                </a:lnTo>
                <a:lnTo>
                  <a:pt x="5350" y="4218"/>
                </a:lnTo>
                <a:cubicBezTo>
                  <a:pt x="5884" y="4218"/>
                  <a:pt x="6317" y="3745"/>
                  <a:pt x="6317" y="3159"/>
                </a:cubicBezTo>
                <a:cubicBezTo>
                  <a:pt x="6317" y="2573"/>
                  <a:pt x="5884" y="2100"/>
                  <a:pt x="5350" y="2100"/>
                </a:cubicBezTo>
                <a:lnTo>
                  <a:pt x="4218" y="2100"/>
                </a:lnTo>
                <a:lnTo>
                  <a:pt x="4218" y="971"/>
                </a:lnTo>
                <a:cubicBezTo>
                  <a:pt x="4218" y="433"/>
                  <a:pt x="3747" y="0"/>
                  <a:pt x="3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7"/>
          <p:cNvSpPr/>
          <p:nvPr/>
        </p:nvSpPr>
        <p:spPr>
          <a:xfrm>
            <a:off x="8424000" y="2479225"/>
            <a:ext cx="232976" cy="232976"/>
          </a:xfrm>
          <a:custGeom>
            <a:rect b="b" l="l" r="r" t="t"/>
            <a:pathLst>
              <a:path extrusionOk="0" h="6318" w="6318">
                <a:moveTo>
                  <a:pt x="3159" y="0"/>
                </a:moveTo>
                <a:cubicBezTo>
                  <a:pt x="2573" y="0"/>
                  <a:pt x="2102" y="433"/>
                  <a:pt x="2102" y="971"/>
                </a:cubicBezTo>
                <a:lnTo>
                  <a:pt x="2102" y="2100"/>
                </a:lnTo>
                <a:lnTo>
                  <a:pt x="971" y="2100"/>
                </a:lnTo>
                <a:cubicBezTo>
                  <a:pt x="433" y="2100"/>
                  <a:pt x="0" y="2573"/>
                  <a:pt x="0" y="3159"/>
                </a:cubicBezTo>
                <a:cubicBezTo>
                  <a:pt x="0" y="3745"/>
                  <a:pt x="433" y="4218"/>
                  <a:pt x="971" y="4218"/>
                </a:cubicBezTo>
                <a:lnTo>
                  <a:pt x="2102" y="4218"/>
                </a:lnTo>
                <a:lnTo>
                  <a:pt x="2102" y="5347"/>
                </a:lnTo>
                <a:cubicBezTo>
                  <a:pt x="2102" y="5885"/>
                  <a:pt x="2573" y="6317"/>
                  <a:pt x="3159" y="6317"/>
                </a:cubicBezTo>
                <a:cubicBezTo>
                  <a:pt x="3747" y="6317"/>
                  <a:pt x="4218" y="5885"/>
                  <a:pt x="4218" y="5347"/>
                </a:cubicBezTo>
                <a:lnTo>
                  <a:pt x="4218" y="4218"/>
                </a:lnTo>
                <a:lnTo>
                  <a:pt x="5350" y="4218"/>
                </a:lnTo>
                <a:cubicBezTo>
                  <a:pt x="5884" y="4218"/>
                  <a:pt x="6317" y="3745"/>
                  <a:pt x="6317" y="3159"/>
                </a:cubicBezTo>
                <a:cubicBezTo>
                  <a:pt x="6317" y="2573"/>
                  <a:pt x="5884" y="2100"/>
                  <a:pt x="5350" y="2100"/>
                </a:cubicBezTo>
                <a:lnTo>
                  <a:pt x="4218" y="2100"/>
                </a:lnTo>
                <a:lnTo>
                  <a:pt x="4218" y="971"/>
                </a:lnTo>
                <a:cubicBezTo>
                  <a:pt x="4218" y="433"/>
                  <a:pt x="3747" y="0"/>
                  <a:pt x="3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7"/>
          <p:cNvSpPr/>
          <p:nvPr/>
        </p:nvSpPr>
        <p:spPr>
          <a:xfrm>
            <a:off x="8428900" y="4608500"/>
            <a:ext cx="257269" cy="257269"/>
          </a:xfrm>
          <a:custGeom>
            <a:rect b="b" l="l" r="r" t="t"/>
            <a:pathLst>
              <a:path extrusionOk="0" h="6318" w="6318">
                <a:moveTo>
                  <a:pt x="3159" y="0"/>
                </a:moveTo>
                <a:cubicBezTo>
                  <a:pt x="2573" y="0"/>
                  <a:pt x="2102" y="433"/>
                  <a:pt x="2102" y="971"/>
                </a:cubicBezTo>
                <a:lnTo>
                  <a:pt x="2102" y="2100"/>
                </a:lnTo>
                <a:lnTo>
                  <a:pt x="971" y="2100"/>
                </a:lnTo>
                <a:cubicBezTo>
                  <a:pt x="433" y="2100"/>
                  <a:pt x="0" y="2573"/>
                  <a:pt x="0" y="3159"/>
                </a:cubicBezTo>
                <a:cubicBezTo>
                  <a:pt x="0" y="3745"/>
                  <a:pt x="433" y="4218"/>
                  <a:pt x="971" y="4218"/>
                </a:cubicBezTo>
                <a:lnTo>
                  <a:pt x="2102" y="4218"/>
                </a:lnTo>
                <a:lnTo>
                  <a:pt x="2102" y="5347"/>
                </a:lnTo>
                <a:cubicBezTo>
                  <a:pt x="2102" y="5885"/>
                  <a:pt x="2573" y="6317"/>
                  <a:pt x="3159" y="6317"/>
                </a:cubicBezTo>
                <a:cubicBezTo>
                  <a:pt x="3747" y="6317"/>
                  <a:pt x="4218" y="5885"/>
                  <a:pt x="4218" y="5347"/>
                </a:cubicBezTo>
                <a:lnTo>
                  <a:pt x="4218" y="4218"/>
                </a:lnTo>
                <a:lnTo>
                  <a:pt x="5350" y="4218"/>
                </a:lnTo>
                <a:cubicBezTo>
                  <a:pt x="5884" y="4218"/>
                  <a:pt x="6317" y="3745"/>
                  <a:pt x="6317" y="3159"/>
                </a:cubicBezTo>
                <a:cubicBezTo>
                  <a:pt x="6317" y="2573"/>
                  <a:pt x="5884" y="2100"/>
                  <a:pt x="5350" y="2100"/>
                </a:cubicBezTo>
                <a:lnTo>
                  <a:pt x="4218" y="2100"/>
                </a:lnTo>
                <a:lnTo>
                  <a:pt x="4218" y="971"/>
                </a:lnTo>
                <a:cubicBezTo>
                  <a:pt x="4218" y="433"/>
                  <a:pt x="3747" y="0"/>
                  <a:pt x="3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7"/>
          <p:cNvSpPr txBox="1"/>
          <p:nvPr>
            <p:ph type="title"/>
          </p:nvPr>
        </p:nvSpPr>
        <p:spPr>
          <a:xfrm>
            <a:off x="720075"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159" name="Shape 159"/>
        <p:cNvGrpSpPr/>
        <p:nvPr/>
      </p:nvGrpSpPr>
      <p:grpSpPr>
        <a:xfrm>
          <a:off x="0" y="0"/>
          <a:ext cx="0" cy="0"/>
          <a:chOff x="0" y="0"/>
          <a:chExt cx="0" cy="0"/>
        </a:xfrm>
      </p:grpSpPr>
      <p:sp>
        <p:nvSpPr>
          <p:cNvPr id="160" name="Google Shape;160;p18"/>
          <p:cNvSpPr txBox="1"/>
          <p:nvPr>
            <p:ph type="title"/>
          </p:nvPr>
        </p:nvSpPr>
        <p:spPr>
          <a:xfrm>
            <a:off x="720000" y="1634063"/>
            <a:ext cx="3356700" cy="10701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61" name="Google Shape;161;p18"/>
          <p:cNvSpPr txBox="1"/>
          <p:nvPr>
            <p:ph idx="1" type="subTitle"/>
          </p:nvPr>
        </p:nvSpPr>
        <p:spPr>
          <a:xfrm>
            <a:off x="720000" y="2704238"/>
            <a:ext cx="3356700" cy="8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atin typeface="Lato"/>
                <a:ea typeface="Lato"/>
                <a:cs typeface="Lato"/>
                <a:sym typeface="La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2" name="Google Shape;162;p18"/>
          <p:cNvSpPr/>
          <p:nvPr/>
        </p:nvSpPr>
        <p:spPr>
          <a:xfrm flipH="1" rot="10800000">
            <a:off x="8284908" y="-21104"/>
            <a:ext cx="2772483" cy="6603483"/>
          </a:xfrm>
          <a:custGeom>
            <a:rect b="b" l="l" r="r" t="t"/>
            <a:pathLst>
              <a:path extrusionOk="0" h="71859" w="29917">
                <a:moveTo>
                  <a:pt x="2041" y="42402"/>
                </a:moveTo>
                <a:cubicBezTo>
                  <a:pt x="3584" y="36225"/>
                  <a:pt x="7474" y="30825"/>
                  <a:pt x="8952" y="24631"/>
                </a:cubicBezTo>
                <a:cubicBezTo>
                  <a:pt x="10898" y="16492"/>
                  <a:pt x="8487" y="8019"/>
                  <a:pt x="6095" y="0"/>
                </a:cubicBezTo>
                <a:lnTo>
                  <a:pt x="29917" y="0"/>
                </a:lnTo>
                <a:lnTo>
                  <a:pt x="29917" y="71859"/>
                </a:lnTo>
                <a:lnTo>
                  <a:pt x="10992" y="71859"/>
                </a:lnTo>
                <a:cubicBezTo>
                  <a:pt x="4439" y="65749"/>
                  <a:pt x="1" y="50563"/>
                  <a:pt x="2041" y="4240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8"/>
          <p:cNvSpPr/>
          <p:nvPr/>
        </p:nvSpPr>
        <p:spPr>
          <a:xfrm rot="10800000">
            <a:off x="8676883" y="1975532"/>
            <a:ext cx="393596" cy="393596"/>
          </a:xfrm>
          <a:custGeom>
            <a:rect b="b" l="l" r="r" t="t"/>
            <a:pathLst>
              <a:path extrusionOk="0" h="6318" w="6318">
                <a:moveTo>
                  <a:pt x="3159" y="0"/>
                </a:moveTo>
                <a:cubicBezTo>
                  <a:pt x="2573" y="0"/>
                  <a:pt x="2102" y="433"/>
                  <a:pt x="2102" y="971"/>
                </a:cubicBezTo>
                <a:lnTo>
                  <a:pt x="2102" y="2100"/>
                </a:lnTo>
                <a:lnTo>
                  <a:pt x="971" y="2100"/>
                </a:lnTo>
                <a:cubicBezTo>
                  <a:pt x="433" y="2100"/>
                  <a:pt x="0" y="2573"/>
                  <a:pt x="0" y="3159"/>
                </a:cubicBezTo>
                <a:cubicBezTo>
                  <a:pt x="0" y="3745"/>
                  <a:pt x="433" y="4218"/>
                  <a:pt x="971" y="4218"/>
                </a:cubicBezTo>
                <a:lnTo>
                  <a:pt x="2102" y="4218"/>
                </a:lnTo>
                <a:lnTo>
                  <a:pt x="2102" y="5347"/>
                </a:lnTo>
                <a:cubicBezTo>
                  <a:pt x="2102" y="5885"/>
                  <a:pt x="2573" y="6317"/>
                  <a:pt x="3159" y="6317"/>
                </a:cubicBezTo>
                <a:cubicBezTo>
                  <a:pt x="3747" y="6317"/>
                  <a:pt x="4218" y="5885"/>
                  <a:pt x="4218" y="5347"/>
                </a:cubicBezTo>
                <a:lnTo>
                  <a:pt x="4218" y="4218"/>
                </a:lnTo>
                <a:lnTo>
                  <a:pt x="5350" y="4218"/>
                </a:lnTo>
                <a:cubicBezTo>
                  <a:pt x="5884" y="4218"/>
                  <a:pt x="6317" y="3745"/>
                  <a:pt x="6317" y="3159"/>
                </a:cubicBezTo>
                <a:cubicBezTo>
                  <a:pt x="6317" y="2573"/>
                  <a:pt x="5884" y="2100"/>
                  <a:pt x="5350" y="2100"/>
                </a:cubicBezTo>
                <a:lnTo>
                  <a:pt x="4218" y="2100"/>
                </a:lnTo>
                <a:lnTo>
                  <a:pt x="4218" y="971"/>
                </a:lnTo>
                <a:cubicBezTo>
                  <a:pt x="4218" y="433"/>
                  <a:pt x="3747" y="0"/>
                  <a:pt x="3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8"/>
          <p:cNvSpPr/>
          <p:nvPr/>
        </p:nvSpPr>
        <p:spPr>
          <a:xfrm rot="10800000">
            <a:off x="8569232" y="-228602"/>
            <a:ext cx="946186" cy="5479331"/>
          </a:xfrm>
          <a:custGeom>
            <a:rect b="b" l="l" r="r" t="t"/>
            <a:pathLst>
              <a:path extrusionOk="0" h="59626" w="10210">
                <a:moveTo>
                  <a:pt x="7602" y="1"/>
                </a:moveTo>
                <a:cubicBezTo>
                  <a:pt x="6226" y="1614"/>
                  <a:pt x="5417" y="3810"/>
                  <a:pt x="5194" y="6533"/>
                </a:cubicBezTo>
                <a:cubicBezTo>
                  <a:pt x="5008" y="8799"/>
                  <a:pt x="5226" y="11428"/>
                  <a:pt x="5841" y="14353"/>
                </a:cubicBezTo>
                <a:cubicBezTo>
                  <a:pt x="6255" y="16328"/>
                  <a:pt x="6806" y="18336"/>
                  <a:pt x="7339" y="20282"/>
                </a:cubicBezTo>
                <a:cubicBezTo>
                  <a:pt x="8210" y="23460"/>
                  <a:pt x="9110" y="26747"/>
                  <a:pt x="9430" y="29927"/>
                </a:cubicBezTo>
                <a:cubicBezTo>
                  <a:pt x="10038" y="35914"/>
                  <a:pt x="9363" y="40876"/>
                  <a:pt x="7107" y="47053"/>
                </a:cubicBezTo>
                <a:cubicBezTo>
                  <a:pt x="5255" y="52121"/>
                  <a:pt x="2597" y="56698"/>
                  <a:pt x="0" y="59290"/>
                </a:cubicBezTo>
                <a:lnTo>
                  <a:pt x="320" y="59626"/>
                </a:lnTo>
                <a:cubicBezTo>
                  <a:pt x="371" y="59575"/>
                  <a:pt x="422" y="59524"/>
                  <a:pt x="470" y="59473"/>
                </a:cubicBezTo>
                <a:cubicBezTo>
                  <a:pt x="1858" y="58053"/>
                  <a:pt x="3215" y="56163"/>
                  <a:pt x="4505" y="53857"/>
                </a:cubicBezTo>
                <a:cubicBezTo>
                  <a:pt x="5642" y="51825"/>
                  <a:pt x="6691" y="49529"/>
                  <a:pt x="7538" y="47217"/>
                </a:cubicBezTo>
                <a:cubicBezTo>
                  <a:pt x="8642" y="44185"/>
                  <a:pt x="9339" y="41551"/>
                  <a:pt x="9728" y="38925"/>
                </a:cubicBezTo>
                <a:cubicBezTo>
                  <a:pt x="10158" y="36024"/>
                  <a:pt x="10210" y="33064"/>
                  <a:pt x="9887" y="29882"/>
                </a:cubicBezTo>
                <a:cubicBezTo>
                  <a:pt x="9562" y="26661"/>
                  <a:pt x="8656" y="23355"/>
                  <a:pt x="7780" y="20156"/>
                </a:cubicBezTo>
                <a:cubicBezTo>
                  <a:pt x="7250" y="18218"/>
                  <a:pt x="6702" y="16215"/>
                  <a:pt x="6290" y="14253"/>
                </a:cubicBezTo>
                <a:cubicBezTo>
                  <a:pt x="5366" y="9863"/>
                  <a:pt x="4901" y="3880"/>
                  <a:pt x="7946" y="307"/>
                </a:cubicBezTo>
                <a:lnTo>
                  <a:pt x="760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8"/>
          <p:cNvSpPr/>
          <p:nvPr/>
        </p:nvSpPr>
        <p:spPr>
          <a:xfrm rot="10800000">
            <a:off x="457827" y="280624"/>
            <a:ext cx="257269" cy="257269"/>
          </a:xfrm>
          <a:custGeom>
            <a:rect b="b" l="l" r="r" t="t"/>
            <a:pathLst>
              <a:path extrusionOk="0" h="6318" w="6318">
                <a:moveTo>
                  <a:pt x="3159" y="0"/>
                </a:moveTo>
                <a:cubicBezTo>
                  <a:pt x="2573" y="0"/>
                  <a:pt x="2102" y="433"/>
                  <a:pt x="2102" y="971"/>
                </a:cubicBezTo>
                <a:lnTo>
                  <a:pt x="2102" y="2100"/>
                </a:lnTo>
                <a:lnTo>
                  <a:pt x="971" y="2100"/>
                </a:lnTo>
                <a:cubicBezTo>
                  <a:pt x="433" y="2100"/>
                  <a:pt x="0" y="2573"/>
                  <a:pt x="0" y="3159"/>
                </a:cubicBezTo>
                <a:cubicBezTo>
                  <a:pt x="0" y="3745"/>
                  <a:pt x="433" y="4218"/>
                  <a:pt x="971" y="4218"/>
                </a:cubicBezTo>
                <a:lnTo>
                  <a:pt x="2102" y="4218"/>
                </a:lnTo>
                <a:lnTo>
                  <a:pt x="2102" y="5347"/>
                </a:lnTo>
                <a:cubicBezTo>
                  <a:pt x="2102" y="5885"/>
                  <a:pt x="2573" y="6317"/>
                  <a:pt x="3159" y="6317"/>
                </a:cubicBezTo>
                <a:cubicBezTo>
                  <a:pt x="3747" y="6317"/>
                  <a:pt x="4218" y="5885"/>
                  <a:pt x="4218" y="5347"/>
                </a:cubicBezTo>
                <a:lnTo>
                  <a:pt x="4218" y="4218"/>
                </a:lnTo>
                <a:lnTo>
                  <a:pt x="5350" y="4218"/>
                </a:lnTo>
                <a:cubicBezTo>
                  <a:pt x="5884" y="4218"/>
                  <a:pt x="6317" y="3745"/>
                  <a:pt x="6317" y="3159"/>
                </a:cubicBezTo>
                <a:cubicBezTo>
                  <a:pt x="6317" y="2573"/>
                  <a:pt x="5884" y="2100"/>
                  <a:pt x="5350" y="2100"/>
                </a:cubicBezTo>
                <a:lnTo>
                  <a:pt x="4218" y="2100"/>
                </a:lnTo>
                <a:lnTo>
                  <a:pt x="4218" y="971"/>
                </a:lnTo>
                <a:cubicBezTo>
                  <a:pt x="4218" y="433"/>
                  <a:pt x="3747" y="0"/>
                  <a:pt x="3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8"/>
          <p:cNvSpPr/>
          <p:nvPr/>
        </p:nvSpPr>
        <p:spPr>
          <a:xfrm rot="10800000">
            <a:off x="321500" y="4611398"/>
            <a:ext cx="393596" cy="393596"/>
          </a:xfrm>
          <a:custGeom>
            <a:rect b="b" l="l" r="r" t="t"/>
            <a:pathLst>
              <a:path extrusionOk="0" h="6318" w="6318">
                <a:moveTo>
                  <a:pt x="3159" y="0"/>
                </a:moveTo>
                <a:cubicBezTo>
                  <a:pt x="2573" y="0"/>
                  <a:pt x="2102" y="433"/>
                  <a:pt x="2102" y="971"/>
                </a:cubicBezTo>
                <a:lnTo>
                  <a:pt x="2102" y="2100"/>
                </a:lnTo>
                <a:lnTo>
                  <a:pt x="971" y="2100"/>
                </a:lnTo>
                <a:cubicBezTo>
                  <a:pt x="433" y="2100"/>
                  <a:pt x="0" y="2573"/>
                  <a:pt x="0" y="3159"/>
                </a:cubicBezTo>
                <a:cubicBezTo>
                  <a:pt x="0" y="3745"/>
                  <a:pt x="433" y="4218"/>
                  <a:pt x="971" y="4218"/>
                </a:cubicBezTo>
                <a:lnTo>
                  <a:pt x="2102" y="4218"/>
                </a:lnTo>
                <a:lnTo>
                  <a:pt x="2102" y="5347"/>
                </a:lnTo>
                <a:cubicBezTo>
                  <a:pt x="2102" y="5885"/>
                  <a:pt x="2573" y="6317"/>
                  <a:pt x="3159" y="6317"/>
                </a:cubicBezTo>
                <a:cubicBezTo>
                  <a:pt x="3747" y="6317"/>
                  <a:pt x="4218" y="5885"/>
                  <a:pt x="4218" y="5347"/>
                </a:cubicBezTo>
                <a:lnTo>
                  <a:pt x="4218" y="4218"/>
                </a:lnTo>
                <a:lnTo>
                  <a:pt x="5350" y="4218"/>
                </a:lnTo>
                <a:cubicBezTo>
                  <a:pt x="5884" y="4218"/>
                  <a:pt x="6317" y="3745"/>
                  <a:pt x="6317" y="3159"/>
                </a:cubicBezTo>
                <a:cubicBezTo>
                  <a:pt x="6317" y="2573"/>
                  <a:pt x="5884" y="2100"/>
                  <a:pt x="5350" y="2100"/>
                </a:cubicBezTo>
                <a:lnTo>
                  <a:pt x="4218" y="2100"/>
                </a:lnTo>
                <a:lnTo>
                  <a:pt x="4218" y="971"/>
                </a:lnTo>
                <a:cubicBezTo>
                  <a:pt x="4218" y="433"/>
                  <a:pt x="3747" y="0"/>
                  <a:pt x="3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8"/>
          <p:cNvSpPr/>
          <p:nvPr/>
        </p:nvSpPr>
        <p:spPr>
          <a:xfrm>
            <a:off x="94296" y="2519188"/>
            <a:ext cx="185054" cy="185070"/>
          </a:xfrm>
          <a:custGeom>
            <a:rect b="b" l="l" r="r" t="t"/>
            <a:pathLst>
              <a:path extrusionOk="0" h="6318" w="6318">
                <a:moveTo>
                  <a:pt x="3159" y="0"/>
                </a:moveTo>
                <a:cubicBezTo>
                  <a:pt x="2573" y="0"/>
                  <a:pt x="2102" y="433"/>
                  <a:pt x="2102" y="971"/>
                </a:cubicBezTo>
                <a:lnTo>
                  <a:pt x="2102" y="2100"/>
                </a:lnTo>
                <a:lnTo>
                  <a:pt x="971" y="2100"/>
                </a:lnTo>
                <a:cubicBezTo>
                  <a:pt x="433" y="2100"/>
                  <a:pt x="0" y="2573"/>
                  <a:pt x="0" y="3159"/>
                </a:cubicBezTo>
                <a:cubicBezTo>
                  <a:pt x="0" y="3745"/>
                  <a:pt x="433" y="4218"/>
                  <a:pt x="971" y="4218"/>
                </a:cubicBezTo>
                <a:lnTo>
                  <a:pt x="2102" y="4218"/>
                </a:lnTo>
                <a:lnTo>
                  <a:pt x="2102" y="5347"/>
                </a:lnTo>
                <a:cubicBezTo>
                  <a:pt x="2102" y="5885"/>
                  <a:pt x="2573" y="6317"/>
                  <a:pt x="3159" y="6317"/>
                </a:cubicBezTo>
                <a:cubicBezTo>
                  <a:pt x="3747" y="6317"/>
                  <a:pt x="4218" y="5885"/>
                  <a:pt x="4218" y="5347"/>
                </a:cubicBezTo>
                <a:lnTo>
                  <a:pt x="4218" y="4218"/>
                </a:lnTo>
                <a:lnTo>
                  <a:pt x="5350" y="4218"/>
                </a:lnTo>
                <a:cubicBezTo>
                  <a:pt x="5884" y="4218"/>
                  <a:pt x="6317" y="3745"/>
                  <a:pt x="6317" y="3159"/>
                </a:cubicBezTo>
                <a:cubicBezTo>
                  <a:pt x="6317" y="2573"/>
                  <a:pt x="5884" y="2100"/>
                  <a:pt x="5350" y="2100"/>
                </a:cubicBezTo>
                <a:lnTo>
                  <a:pt x="4218" y="2100"/>
                </a:lnTo>
                <a:lnTo>
                  <a:pt x="4218" y="971"/>
                </a:lnTo>
                <a:cubicBezTo>
                  <a:pt x="4218" y="433"/>
                  <a:pt x="3747" y="0"/>
                  <a:pt x="3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2_1">
    <p:spTree>
      <p:nvGrpSpPr>
        <p:cNvPr id="168" name="Shape 168"/>
        <p:cNvGrpSpPr/>
        <p:nvPr/>
      </p:nvGrpSpPr>
      <p:grpSpPr>
        <a:xfrm>
          <a:off x="0" y="0"/>
          <a:ext cx="0" cy="0"/>
          <a:chOff x="0" y="0"/>
          <a:chExt cx="0" cy="0"/>
        </a:xfrm>
      </p:grpSpPr>
      <p:sp>
        <p:nvSpPr>
          <p:cNvPr id="169" name="Google Shape;169;p19"/>
          <p:cNvSpPr txBox="1"/>
          <p:nvPr>
            <p:ph type="title"/>
          </p:nvPr>
        </p:nvSpPr>
        <p:spPr>
          <a:xfrm>
            <a:off x="4859200" y="945588"/>
            <a:ext cx="3569700" cy="22995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0" name="Google Shape;170;p19"/>
          <p:cNvSpPr txBox="1"/>
          <p:nvPr>
            <p:ph idx="1" type="subTitle"/>
          </p:nvPr>
        </p:nvSpPr>
        <p:spPr>
          <a:xfrm>
            <a:off x="4859200" y="3342613"/>
            <a:ext cx="3569700" cy="855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Lato"/>
              <a:buNone/>
              <a:defRPr>
                <a:latin typeface="Lato"/>
                <a:ea typeface="Lato"/>
                <a:cs typeface="Lato"/>
                <a:sym typeface="Lato"/>
              </a:defRPr>
            </a:lvl1pPr>
            <a:lvl2pPr lvl="1" rtl="0" algn="ctr">
              <a:lnSpc>
                <a:spcPct val="100000"/>
              </a:lnSpc>
              <a:spcBef>
                <a:spcPts val="0"/>
              </a:spcBef>
              <a:spcAft>
                <a:spcPts val="0"/>
              </a:spcAft>
              <a:buSzPts val="1400"/>
              <a:buFont typeface="Lato"/>
              <a:buNone/>
              <a:defRPr>
                <a:latin typeface="Lato"/>
                <a:ea typeface="Lato"/>
                <a:cs typeface="Lato"/>
                <a:sym typeface="Lato"/>
              </a:defRPr>
            </a:lvl2pPr>
            <a:lvl3pPr lvl="2" rtl="0" algn="ctr">
              <a:lnSpc>
                <a:spcPct val="100000"/>
              </a:lnSpc>
              <a:spcBef>
                <a:spcPts val="0"/>
              </a:spcBef>
              <a:spcAft>
                <a:spcPts val="0"/>
              </a:spcAft>
              <a:buSzPts val="1400"/>
              <a:buFont typeface="Lato"/>
              <a:buNone/>
              <a:defRPr>
                <a:latin typeface="Lato"/>
                <a:ea typeface="Lato"/>
                <a:cs typeface="Lato"/>
                <a:sym typeface="Lato"/>
              </a:defRPr>
            </a:lvl3pPr>
            <a:lvl4pPr lvl="3" rtl="0" algn="ctr">
              <a:lnSpc>
                <a:spcPct val="100000"/>
              </a:lnSpc>
              <a:spcBef>
                <a:spcPts val="0"/>
              </a:spcBef>
              <a:spcAft>
                <a:spcPts val="0"/>
              </a:spcAft>
              <a:buSzPts val="1400"/>
              <a:buFont typeface="Lato"/>
              <a:buNone/>
              <a:defRPr>
                <a:latin typeface="Lato"/>
                <a:ea typeface="Lato"/>
                <a:cs typeface="Lato"/>
                <a:sym typeface="Lato"/>
              </a:defRPr>
            </a:lvl4pPr>
            <a:lvl5pPr lvl="4" rtl="0" algn="ctr">
              <a:lnSpc>
                <a:spcPct val="100000"/>
              </a:lnSpc>
              <a:spcBef>
                <a:spcPts val="0"/>
              </a:spcBef>
              <a:spcAft>
                <a:spcPts val="0"/>
              </a:spcAft>
              <a:buSzPts val="1400"/>
              <a:buFont typeface="Lato"/>
              <a:buNone/>
              <a:defRPr>
                <a:latin typeface="Lato"/>
                <a:ea typeface="Lato"/>
                <a:cs typeface="Lato"/>
                <a:sym typeface="Lato"/>
              </a:defRPr>
            </a:lvl5pPr>
            <a:lvl6pPr lvl="5" rtl="0" algn="ctr">
              <a:lnSpc>
                <a:spcPct val="100000"/>
              </a:lnSpc>
              <a:spcBef>
                <a:spcPts val="0"/>
              </a:spcBef>
              <a:spcAft>
                <a:spcPts val="0"/>
              </a:spcAft>
              <a:buSzPts val="1400"/>
              <a:buFont typeface="Lato"/>
              <a:buNone/>
              <a:defRPr>
                <a:latin typeface="Lato"/>
                <a:ea typeface="Lato"/>
                <a:cs typeface="Lato"/>
                <a:sym typeface="Lato"/>
              </a:defRPr>
            </a:lvl6pPr>
            <a:lvl7pPr lvl="6" rtl="0" algn="ctr">
              <a:lnSpc>
                <a:spcPct val="100000"/>
              </a:lnSpc>
              <a:spcBef>
                <a:spcPts val="0"/>
              </a:spcBef>
              <a:spcAft>
                <a:spcPts val="0"/>
              </a:spcAft>
              <a:buSzPts val="1400"/>
              <a:buFont typeface="Lato"/>
              <a:buNone/>
              <a:defRPr>
                <a:latin typeface="Lato"/>
                <a:ea typeface="Lato"/>
                <a:cs typeface="Lato"/>
                <a:sym typeface="Lato"/>
              </a:defRPr>
            </a:lvl7pPr>
            <a:lvl8pPr lvl="7" rtl="0" algn="ctr">
              <a:lnSpc>
                <a:spcPct val="100000"/>
              </a:lnSpc>
              <a:spcBef>
                <a:spcPts val="0"/>
              </a:spcBef>
              <a:spcAft>
                <a:spcPts val="0"/>
              </a:spcAft>
              <a:buSzPts val="1400"/>
              <a:buFont typeface="Lato"/>
              <a:buNone/>
              <a:defRPr>
                <a:latin typeface="Lato"/>
                <a:ea typeface="Lato"/>
                <a:cs typeface="Lato"/>
                <a:sym typeface="Lato"/>
              </a:defRPr>
            </a:lvl8pPr>
            <a:lvl9pPr lvl="8" rtl="0" algn="ctr">
              <a:lnSpc>
                <a:spcPct val="100000"/>
              </a:lnSpc>
              <a:spcBef>
                <a:spcPts val="0"/>
              </a:spcBef>
              <a:spcAft>
                <a:spcPts val="0"/>
              </a:spcAft>
              <a:buSzPts val="1400"/>
              <a:buFont typeface="Lato"/>
              <a:buNone/>
              <a:defRPr>
                <a:latin typeface="Lato"/>
                <a:ea typeface="Lato"/>
                <a:cs typeface="Lato"/>
                <a:sym typeface="Lato"/>
              </a:defRPr>
            </a:lvl9pPr>
          </a:lstStyle>
          <a:p/>
        </p:txBody>
      </p:sp>
      <p:sp>
        <p:nvSpPr>
          <p:cNvPr id="171" name="Google Shape;171;p19"/>
          <p:cNvSpPr/>
          <p:nvPr>
            <p:ph idx="2" type="pic"/>
          </p:nvPr>
        </p:nvSpPr>
        <p:spPr>
          <a:xfrm>
            <a:off x="971175" y="1031900"/>
            <a:ext cx="3569700" cy="3079800"/>
          </a:xfrm>
          <a:prstGeom prst="roundRect">
            <a:avLst>
              <a:gd fmla="val 16667" name="adj"/>
            </a:avLst>
          </a:prstGeom>
          <a:noFill/>
          <a:ln>
            <a:noFill/>
          </a:ln>
        </p:spPr>
      </p:sp>
      <p:sp>
        <p:nvSpPr>
          <p:cNvPr id="172" name="Google Shape;172;p19"/>
          <p:cNvSpPr/>
          <p:nvPr/>
        </p:nvSpPr>
        <p:spPr>
          <a:xfrm>
            <a:off x="8284908" y="-1452452"/>
            <a:ext cx="2772483" cy="6603483"/>
          </a:xfrm>
          <a:custGeom>
            <a:rect b="b" l="l" r="r" t="t"/>
            <a:pathLst>
              <a:path extrusionOk="0" h="71859" w="29917">
                <a:moveTo>
                  <a:pt x="2041" y="42402"/>
                </a:moveTo>
                <a:cubicBezTo>
                  <a:pt x="3584" y="36225"/>
                  <a:pt x="7474" y="30825"/>
                  <a:pt x="8952" y="24631"/>
                </a:cubicBezTo>
                <a:cubicBezTo>
                  <a:pt x="10898" y="16492"/>
                  <a:pt x="8487" y="8019"/>
                  <a:pt x="6095" y="0"/>
                </a:cubicBezTo>
                <a:lnTo>
                  <a:pt x="29917" y="0"/>
                </a:lnTo>
                <a:lnTo>
                  <a:pt x="29917" y="71859"/>
                </a:lnTo>
                <a:lnTo>
                  <a:pt x="10992" y="71859"/>
                </a:lnTo>
                <a:cubicBezTo>
                  <a:pt x="4439" y="65749"/>
                  <a:pt x="1" y="50563"/>
                  <a:pt x="2041" y="4240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9"/>
          <p:cNvSpPr/>
          <p:nvPr/>
        </p:nvSpPr>
        <p:spPr>
          <a:xfrm flipH="1">
            <a:off x="457827" y="4608500"/>
            <a:ext cx="257269" cy="257269"/>
          </a:xfrm>
          <a:custGeom>
            <a:rect b="b" l="l" r="r" t="t"/>
            <a:pathLst>
              <a:path extrusionOk="0" h="6318" w="6318">
                <a:moveTo>
                  <a:pt x="3159" y="0"/>
                </a:moveTo>
                <a:cubicBezTo>
                  <a:pt x="2573" y="0"/>
                  <a:pt x="2102" y="433"/>
                  <a:pt x="2102" y="971"/>
                </a:cubicBezTo>
                <a:lnTo>
                  <a:pt x="2102" y="2100"/>
                </a:lnTo>
                <a:lnTo>
                  <a:pt x="971" y="2100"/>
                </a:lnTo>
                <a:cubicBezTo>
                  <a:pt x="433" y="2100"/>
                  <a:pt x="0" y="2573"/>
                  <a:pt x="0" y="3159"/>
                </a:cubicBezTo>
                <a:cubicBezTo>
                  <a:pt x="0" y="3745"/>
                  <a:pt x="433" y="4218"/>
                  <a:pt x="971" y="4218"/>
                </a:cubicBezTo>
                <a:lnTo>
                  <a:pt x="2102" y="4218"/>
                </a:lnTo>
                <a:lnTo>
                  <a:pt x="2102" y="5347"/>
                </a:lnTo>
                <a:cubicBezTo>
                  <a:pt x="2102" y="5885"/>
                  <a:pt x="2573" y="6317"/>
                  <a:pt x="3159" y="6317"/>
                </a:cubicBezTo>
                <a:cubicBezTo>
                  <a:pt x="3747" y="6317"/>
                  <a:pt x="4218" y="5885"/>
                  <a:pt x="4218" y="5347"/>
                </a:cubicBezTo>
                <a:lnTo>
                  <a:pt x="4218" y="4218"/>
                </a:lnTo>
                <a:lnTo>
                  <a:pt x="5350" y="4218"/>
                </a:lnTo>
                <a:cubicBezTo>
                  <a:pt x="5884" y="4218"/>
                  <a:pt x="6317" y="3745"/>
                  <a:pt x="6317" y="3159"/>
                </a:cubicBezTo>
                <a:cubicBezTo>
                  <a:pt x="6317" y="2573"/>
                  <a:pt x="5884" y="2100"/>
                  <a:pt x="5350" y="2100"/>
                </a:cubicBezTo>
                <a:lnTo>
                  <a:pt x="4218" y="2100"/>
                </a:lnTo>
                <a:lnTo>
                  <a:pt x="4218" y="971"/>
                </a:lnTo>
                <a:cubicBezTo>
                  <a:pt x="4218" y="433"/>
                  <a:pt x="3747" y="0"/>
                  <a:pt x="3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9"/>
          <p:cNvSpPr/>
          <p:nvPr/>
        </p:nvSpPr>
        <p:spPr>
          <a:xfrm flipH="1">
            <a:off x="8676883" y="2760800"/>
            <a:ext cx="393596" cy="393596"/>
          </a:xfrm>
          <a:custGeom>
            <a:rect b="b" l="l" r="r" t="t"/>
            <a:pathLst>
              <a:path extrusionOk="0" h="6318" w="6318">
                <a:moveTo>
                  <a:pt x="3159" y="0"/>
                </a:moveTo>
                <a:cubicBezTo>
                  <a:pt x="2573" y="0"/>
                  <a:pt x="2102" y="433"/>
                  <a:pt x="2102" y="971"/>
                </a:cubicBezTo>
                <a:lnTo>
                  <a:pt x="2102" y="2100"/>
                </a:lnTo>
                <a:lnTo>
                  <a:pt x="971" y="2100"/>
                </a:lnTo>
                <a:cubicBezTo>
                  <a:pt x="433" y="2100"/>
                  <a:pt x="0" y="2573"/>
                  <a:pt x="0" y="3159"/>
                </a:cubicBezTo>
                <a:cubicBezTo>
                  <a:pt x="0" y="3745"/>
                  <a:pt x="433" y="4218"/>
                  <a:pt x="971" y="4218"/>
                </a:cubicBezTo>
                <a:lnTo>
                  <a:pt x="2102" y="4218"/>
                </a:lnTo>
                <a:lnTo>
                  <a:pt x="2102" y="5347"/>
                </a:lnTo>
                <a:cubicBezTo>
                  <a:pt x="2102" y="5885"/>
                  <a:pt x="2573" y="6317"/>
                  <a:pt x="3159" y="6317"/>
                </a:cubicBezTo>
                <a:cubicBezTo>
                  <a:pt x="3747" y="6317"/>
                  <a:pt x="4218" y="5885"/>
                  <a:pt x="4218" y="5347"/>
                </a:cubicBezTo>
                <a:lnTo>
                  <a:pt x="4218" y="4218"/>
                </a:lnTo>
                <a:lnTo>
                  <a:pt x="5350" y="4218"/>
                </a:lnTo>
                <a:cubicBezTo>
                  <a:pt x="5884" y="4218"/>
                  <a:pt x="6317" y="3745"/>
                  <a:pt x="6317" y="3159"/>
                </a:cubicBezTo>
                <a:cubicBezTo>
                  <a:pt x="6317" y="2573"/>
                  <a:pt x="5884" y="2100"/>
                  <a:pt x="5350" y="2100"/>
                </a:cubicBezTo>
                <a:lnTo>
                  <a:pt x="4218" y="2100"/>
                </a:lnTo>
                <a:lnTo>
                  <a:pt x="4218" y="971"/>
                </a:lnTo>
                <a:cubicBezTo>
                  <a:pt x="4218" y="433"/>
                  <a:pt x="3747" y="0"/>
                  <a:pt x="3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9"/>
          <p:cNvSpPr/>
          <p:nvPr/>
        </p:nvSpPr>
        <p:spPr>
          <a:xfrm flipH="1">
            <a:off x="8569232" y="-120802"/>
            <a:ext cx="946186" cy="5479331"/>
          </a:xfrm>
          <a:custGeom>
            <a:rect b="b" l="l" r="r" t="t"/>
            <a:pathLst>
              <a:path extrusionOk="0" h="59626" w="10210">
                <a:moveTo>
                  <a:pt x="7602" y="1"/>
                </a:moveTo>
                <a:cubicBezTo>
                  <a:pt x="6226" y="1614"/>
                  <a:pt x="5417" y="3810"/>
                  <a:pt x="5194" y="6533"/>
                </a:cubicBezTo>
                <a:cubicBezTo>
                  <a:pt x="5008" y="8799"/>
                  <a:pt x="5226" y="11428"/>
                  <a:pt x="5841" y="14353"/>
                </a:cubicBezTo>
                <a:cubicBezTo>
                  <a:pt x="6255" y="16328"/>
                  <a:pt x="6806" y="18336"/>
                  <a:pt x="7339" y="20282"/>
                </a:cubicBezTo>
                <a:cubicBezTo>
                  <a:pt x="8210" y="23460"/>
                  <a:pt x="9110" y="26747"/>
                  <a:pt x="9430" y="29927"/>
                </a:cubicBezTo>
                <a:cubicBezTo>
                  <a:pt x="10038" y="35914"/>
                  <a:pt x="9363" y="40876"/>
                  <a:pt x="7107" y="47053"/>
                </a:cubicBezTo>
                <a:cubicBezTo>
                  <a:pt x="5255" y="52121"/>
                  <a:pt x="2597" y="56698"/>
                  <a:pt x="0" y="59290"/>
                </a:cubicBezTo>
                <a:lnTo>
                  <a:pt x="320" y="59626"/>
                </a:lnTo>
                <a:cubicBezTo>
                  <a:pt x="371" y="59575"/>
                  <a:pt x="422" y="59524"/>
                  <a:pt x="470" y="59473"/>
                </a:cubicBezTo>
                <a:cubicBezTo>
                  <a:pt x="1858" y="58053"/>
                  <a:pt x="3215" y="56163"/>
                  <a:pt x="4505" y="53857"/>
                </a:cubicBezTo>
                <a:cubicBezTo>
                  <a:pt x="5642" y="51825"/>
                  <a:pt x="6691" y="49529"/>
                  <a:pt x="7538" y="47217"/>
                </a:cubicBezTo>
                <a:cubicBezTo>
                  <a:pt x="8642" y="44185"/>
                  <a:pt x="9339" y="41551"/>
                  <a:pt x="9728" y="38925"/>
                </a:cubicBezTo>
                <a:cubicBezTo>
                  <a:pt x="10158" y="36024"/>
                  <a:pt x="10210" y="33064"/>
                  <a:pt x="9887" y="29882"/>
                </a:cubicBezTo>
                <a:cubicBezTo>
                  <a:pt x="9562" y="26661"/>
                  <a:pt x="8656" y="23355"/>
                  <a:pt x="7780" y="20156"/>
                </a:cubicBezTo>
                <a:cubicBezTo>
                  <a:pt x="7250" y="18218"/>
                  <a:pt x="6702" y="16215"/>
                  <a:pt x="6290" y="14253"/>
                </a:cubicBezTo>
                <a:cubicBezTo>
                  <a:pt x="5366" y="9863"/>
                  <a:pt x="4901" y="3880"/>
                  <a:pt x="7946" y="307"/>
                </a:cubicBezTo>
                <a:lnTo>
                  <a:pt x="760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9"/>
          <p:cNvSpPr/>
          <p:nvPr/>
        </p:nvSpPr>
        <p:spPr>
          <a:xfrm flipH="1">
            <a:off x="321500" y="141400"/>
            <a:ext cx="393596" cy="393596"/>
          </a:xfrm>
          <a:custGeom>
            <a:rect b="b" l="l" r="r" t="t"/>
            <a:pathLst>
              <a:path extrusionOk="0" h="6318" w="6318">
                <a:moveTo>
                  <a:pt x="3159" y="0"/>
                </a:moveTo>
                <a:cubicBezTo>
                  <a:pt x="2573" y="0"/>
                  <a:pt x="2102" y="433"/>
                  <a:pt x="2102" y="971"/>
                </a:cubicBezTo>
                <a:lnTo>
                  <a:pt x="2102" y="2100"/>
                </a:lnTo>
                <a:lnTo>
                  <a:pt x="971" y="2100"/>
                </a:lnTo>
                <a:cubicBezTo>
                  <a:pt x="433" y="2100"/>
                  <a:pt x="0" y="2573"/>
                  <a:pt x="0" y="3159"/>
                </a:cubicBezTo>
                <a:cubicBezTo>
                  <a:pt x="0" y="3745"/>
                  <a:pt x="433" y="4218"/>
                  <a:pt x="971" y="4218"/>
                </a:cubicBezTo>
                <a:lnTo>
                  <a:pt x="2102" y="4218"/>
                </a:lnTo>
                <a:lnTo>
                  <a:pt x="2102" y="5347"/>
                </a:lnTo>
                <a:cubicBezTo>
                  <a:pt x="2102" y="5885"/>
                  <a:pt x="2573" y="6317"/>
                  <a:pt x="3159" y="6317"/>
                </a:cubicBezTo>
                <a:cubicBezTo>
                  <a:pt x="3747" y="6317"/>
                  <a:pt x="4218" y="5885"/>
                  <a:pt x="4218" y="5347"/>
                </a:cubicBezTo>
                <a:lnTo>
                  <a:pt x="4218" y="4218"/>
                </a:lnTo>
                <a:lnTo>
                  <a:pt x="5350" y="4218"/>
                </a:lnTo>
                <a:cubicBezTo>
                  <a:pt x="5884" y="4218"/>
                  <a:pt x="6317" y="3745"/>
                  <a:pt x="6317" y="3159"/>
                </a:cubicBezTo>
                <a:cubicBezTo>
                  <a:pt x="6317" y="2573"/>
                  <a:pt x="5884" y="2100"/>
                  <a:pt x="5350" y="2100"/>
                </a:cubicBezTo>
                <a:lnTo>
                  <a:pt x="4218" y="2100"/>
                </a:lnTo>
                <a:lnTo>
                  <a:pt x="4218" y="971"/>
                </a:lnTo>
                <a:cubicBezTo>
                  <a:pt x="4218" y="433"/>
                  <a:pt x="3747" y="0"/>
                  <a:pt x="3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9"/>
          <p:cNvSpPr/>
          <p:nvPr/>
        </p:nvSpPr>
        <p:spPr>
          <a:xfrm rot="10800000">
            <a:off x="530040" y="2479216"/>
            <a:ext cx="185054" cy="185070"/>
          </a:xfrm>
          <a:custGeom>
            <a:rect b="b" l="l" r="r" t="t"/>
            <a:pathLst>
              <a:path extrusionOk="0" h="6318" w="6318">
                <a:moveTo>
                  <a:pt x="3159" y="0"/>
                </a:moveTo>
                <a:cubicBezTo>
                  <a:pt x="2573" y="0"/>
                  <a:pt x="2102" y="433"/>
                  <a:pt x="2102" y="971"/>
                </a:cubicBezTo>
                <a:lnTo>
                  <a:pt x="2102" y="2100"/>
                </a:lnTo>
                <a:lnTo>
                  <a:pt x="971" y="2100"/>
                </a:lnTo>
                <a:cubicBezTo>
                  <a:pt x="433" y="2100"/>
                  <a:pt x="0" y="2573"/>
                  <a:pt x="0" y="3159"/>
                </a:cubicBezTo>
                <a:cubicBezTo>
                  <a:pt x="0" y="3745"/>
                  <a:pt x="433" y="4218"/>
                  <a:pt x="971" y="4218"/>
                </a:cubicBezTo>
                <a:lnTo>
                  <a:pt x="2102" y="4218"/>
                </a:lnTo>
                <a:lnTo>
                  <a:pt x="2102" y="5347"/>
                </a:lnTo>
                <a:cubicBezTo>
                  <a:pt x="2102" y="5885"/>
                  <a:pt x="2573" y="6317"/>
                  <a:pt x="3159" y="6317"/>
                </a:cubicBezTo>
                <a:cubicBezTo>
                  <a:pt x="3747" y="6317"/>
                  <a:pt x="4218" y="5885"/>
                  <a:pt x="4218" y="5347"/>
                </a:cubicBezTo>
                <a:lnTo>
                  <a:pt x="4218" y="4218"/>
                </a:lnTo>
                <a:lnTo>
                  <a:pt x="5350" y="4218"/>
                </a:lnTo>
                <a:cubicBezTo>
                  <a:pt x="5884" y="4218"/>
                  <a:pt x="6317" y="3745"/>
                  <a:pt x="6317" y="3159"/>
                </a:cubicBezTo>
                <a:cubicBezTo>
                  <a:pt x="6317" y="2573"/>
                  <a:pt x="5884" y="2100"/>
                  <a:pt x="5350" y="2100"/>
                </a:cubicBezTo>
                <a:lnTo>
                  <a:pt x="4218" y="2100"/>
                </a:lnTo>
                <a:lnTo>
                  <a:pt x="4218" y="971"/>
                </a:lnTo>
                <a:cubicBezTo>
                  <a:pt x="4218" y="433"/>
                  <a:pt x="3747" y="0"/>
                  <a:pt x="3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178" name="Shape 178"/>
        <p:cNvGrpSpPr/>
        <p:nvPr/>
      </p:nvGrpSpPr>
      <p:grpSpPr>
        <a:xfrm>
          <a:off x="0" y="0"/>
          <a:ext cx="0" cy="0"/>
          <a:chOff x="0" y="0"/>
          <a:chExt cx="0" cy="0"/>
        </a:xfrm>
      </p:grpSpPr>
      <p:sp>
        <p:nvSpPr>
          <p:cNvPr id="179" name="Google Shape;179;p20"/>
          <p:cNvSpPr/>
          <p:nvPr/>
        </p:nvSpPr>
        <p:spPr>
          <a:xfrm flipH="1">
            <a:off x="452921" y="4608500"/>
            <a:ext cx="257269" cy="257269"/>
          </a:xfrm>
          <a:custGeom>
            <a:rect b="b" l="l" r="r" t="t"/>
            <a:pathLst>
              <a:path extrusionOk="0" h="6318" w="6318">
                <a:moveTo>
                  <a:pt x="3159" y="0"/>
                </a:moveTo>
                <a:cubicBezTo>
                  <a:pt x="2573" y="0"/>
                  <a:pt x="2102" y="433"/>
                  <a:pt x="2102" y="971"/>
                </a:cubicBezTo>
                <a:lnTo>
                  <a:pt x="2102" y="2100"/>
                </a:lnTo>
                <a:lnTo>
                  <a:pt x="971" y="2100"/>
                </a:lnTo>
                <a:cubicBezTo>
                  <a:pt x="433" y="2100"/>
                  <a:pt x="0" y="2573"/>
                  <a:pt x="0" y="3159"/>
                </a:cubicBezTo>
                <a:cubicBezTo>
                  <a:pt x="0" y="3745"/>
                  <a:pt x="433" y="4218"/>
                  <a:pt x="971" y="4218"/>
                </a:cubicBezTo>
                <a:lnTo>
                  <a:pt x="2102" y="4218"/>
                </a:lnTo>
                <a:lnTo>
                  <a:pt x="2102" y="5347"/>
                </a:lnTo>
                <a:cubicBezTo>
                  <a:pt x="2102" y="5885"/>
                  <a:pt x="2573" y="6317"/>
                  <a:pt x="3159" y="6317"/>
                </a:cubicBezTo>
                <a:cubicBezTo>
                  <a:pt x="3747" y="6317"/>
                  <a:pt x="4218" y="5885"/>
                  <a:pt x="4218" y="5347"/>
                </a:cubicBezTo>
                <a:lnTo>
                  <a:pt x="4218" y="4218"/>
                </a:lnTo>
                <a:lnTo>
                  <a:pt x="5350" y="4218"/>
                </a:lnTo>
                <a:cubicBezTo>
                  <a:pt x="5884" y="4218"/>
                  <a:pt x="6317" y="3745"/>
                  <a:pt x="6317" y="3159"/>
                </a:cubicBezTo>
                <a:cubicBezTo>
                  <a:pt x="6317" y="2573"/>
                  <a:pt x="5884" y="2100"/>
                  <a:pt x="5350" y="2100"/>
                </a:cubicBezTo>
                <a:lnTo>
                  <a:pt x="4218" y="2100"/>
                </a:lnTo>
                <a:lnTo>
                  <a:pt x="4218" y="971"/>
                </a:lnTo>
                <a:cubicBezTo>
                  <a:pt x="4218" y="433"/>
                  <a:pt x="3747" y="0"/>
                  <a:pt x="3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0"/>
          <p:cNvSpPr/>
          <p:nvPr/>
        </p:nvSpPr>
        <p:spPr>
          <a:xfrm flipH="1">
            <a:off x="530040" y="349925"/>
            <a:ext cx="185054" cy="185070"/>
          </a:xfrm>
          <a:custGeom>
            <a:rect b="b" l="l" r="r" t="t"/>
            <a:pathLst>
              <a:path extrusionOk="0" h="6318" w="6318">
                <a:moveTo>
                  <a:pt x="3159" y="0"/>
                </a:moveTo>
                <a:cubicBezTo>
                  <a:pt x="2573" y="0"/>
                  <a:pt x="2102" y="433"/>
                  <a:pt x="2102" y="971"/>
                </a:cubicBezTo>
                <a:lnTo>
                  <a:pt x="2102" y="2100"/>
                </a:lnTo>
                <a:lnTo>
                  <a:pt x="971" y="2100"/>
                </a:lnTo>
                <a:cubicBezTo>
                  <a:pt x="433" y="2100"/>
                  <a:pt x="0" y="2573"/>
                  <a:pt x="0" y="3159"/>
                </a:cubicBezTo>
                <a:cubicBezTo>
                  <a:pt x="0" y="3745"/>
                  <a:pt x="433" y="4218"/>
                  <a:pt x="971" y="4218"/>
                </a:cubicBezTo>
                <a:lnTo>
                  <a:pt x="2102" y="4218"/>
                </a:lnTo>
                <a:lnTo>
                  <a:pt x="2102" y="5347"/>
                </a:lnTo>
                <a:cubicBezTo>
                  <a:pt x="2102" y="5885"/>
                  <a:pt x="2573" y="6317"/>
                  <a:pt x="3159" y="6317"/>
                </a:cubicBezTo>
                <a:cubicBezTo>
                  <a:pt x="3747" y="6317"/>
                  <a:pt x="4218" y="5885"/>
                  <a:pt x="4218" y="5347"/>
                </a:cubicBezTo>
                <a:lnTo>
                  <a:pt x="4218" y="4218"/>
                </a:lnTo>
                <a:lnTo>
                  <a:pt x="5350" y="4218"/>
                </a:lnTo>
                <a:cubicBezTo>
                  <a:pt x="5884" y="4218"/>
                  <a:pt x="6317" y="3745"/>
                  <a:pt x="6317" y="3159"/>
                </a:cubicBezTo>
                <a:cubicBezTo>
                  <a:pt x="6317" y="2573"/>
                  <a:pt x="5884" y="2100"/>
                  <a:pt x="5350" y="2100"/>
                </a:cubicBezTo>
                <a:lnTo>
                  <a:pt x="4218" y="2100"/>
                </a:lnTo>
                <a:lnTo>
                  <a:pt x="4218" y="971"/>
                </a:lnTo>
                <a:cubicBezTo>
                  <a:pt x="4218" y="433"/>
                  <a:pt x="3747" y="0"/>
                  <a:pt x="3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0"/>
          <p:cNvSpPr/>
          <p:nvPr/>
        </p:nvSpPr>
        <p:spPr>
          <a:xfrm flipH="1">
            <a:off x="482114" y="2479225"/>
            <a:ext cx="232976" cy="232976"/>
          </a:xfrm>
          <a:custGeom>
            <a:rect b="b" l="l" r="r" t="t"/>
            <a:pathLst>
              <a:path extrusionOk="0" h="6318" w="6318">
                <a:moveTo>
                  <a:pt x="3159" y="0"/>
                </a:moveTo>
                <a:cubicBezTo>
                  <a:pt x="2573" y="0"/>
                  <a:pt x="2102" y="433"/>
                  <a:pt x="2102" y="971"/>
                </a:cubicBezTo>
                <a:lnTo>
                  <a:pt x="2102" y="2100"/>
                </a:lnTo>
                <a:lnTo>
                  <a:pt x="971" y="2100"/>
                </a:lnTo>
                <a:cubicBezTo>
                  <a:pt x="433" y="2100"/>
                  <a:pt x="0" y="2573"/>
                  <a:pt x="0" y="3159"/>
                </a:cubicBezTo>
                <a:cubicBezTo>
                  <a:pt x="0" y="3745"/>
                  <a:pt x="433" y="4218"/>
                  <a:pt x="971" y="4218"/>
                </a:cubicBezTo>
                <a:lnTo>
                  <a:pt x="2102" y="4218"/>
                </a:lnTo>
                <a:lnTo>
                  <a:pt x="2102" y="5347"/>
                </a:lnTo>
                <a:cubicBezTo>
                  <a:pt x="2102" y="5885"/>
                  <a:pt x="2573" y="6317"/>
                  <a:pt x="3159" y="6317"/>
                </a:cubicBezTo>
                <a:cubicBezTo>
                  <a:pt x="3747" y="6317"/>
                  <a:pt x="4218" y="5885"/>
                  <a:pt x="4218" y="5347"/>
                </a:cubicBezTo>
                <a:lnTo>
                  <a:pt x="4218" y="4218"/>
                </a:lnTo>
                <a:lnTo>
                  <a:pt x="5350" y="4218"/>
                </a:lnTo>
                <a:cubicBezTo>
                  <a:pt x="5884" y="4218"/>
                  <a:pt x="6317" y="3745"/>
                  <a:pt x="6317" y="3159"/>
                </a:cubicBezTo>
                <a:cubicBezTo>
                  <a:pt x="6317" y="2573"/>
                  <a:pt x="5884" y="2100"/>
                  <a:pt x="5350" y="2100"/>
                </a:cubicBezTo>
                <a:lnTo>
                  <a:pt x="4218" y="2100"/>
                </a:lnTo>
                <a:lnTo>
                  <a:pt x="4218" y="971"/>
                </a:lnTo>
                <a:cubicBezTo>
                  <a:pt x="4218" y="433"/>
                  <a:pt x="3747" y="0"/>
                  <a:pt x="3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0"/>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83" name="Google Shape;183;p20"/>
          <p:cNvSpPr txBox="1"/>
          <p:nvPr>
            <p:ph idx="1" type="subTitle"/>
          </p:nvPr>
        </p:nvSpPr>
        <p:spPr>
          <a:xfrm>
            <a:off x="774200" y="2236625"/>
            <a:ext cx="2303400" cy="4662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u="sng">
                <a:solidFill>
                  <a:schemeClr val="dk1"/>
                </a:solidFill>
                <a:latin typeface="Questrial"/>
                <a:ea typeface="Questrial"/>
                <a:cs typeface="Questrial"/>
                <a:sym typeface="Questria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84" name="Google Shape;184;p20"/>
          <p:cNvSpPr txBox="1"/>
          <p:nvPr>
            <p:ph idx="2" type="subTitle"/>
          </p:nvPr>
        </p:nvSpPr>
        <p:spPr>
          <a:xfrm>
            <a:off x="774200" y="2598451"/>
            <a:ext cx="2303400" cy="106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Lato"/>
                <a:ea typeface="Lato"/>
                <a:cs typeface="Lato"/>
                <a:sym typeface="La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5" name="Google Shape;185;p20"/>
          <p:cNvSpPr txBox="1"/>
          <p:nvPr>
            <p:ph idx="3" type="subTitle"/>
          </p:nvPr>
        </p:nvSpPr>
        <p:spPr>
          <a:xfrm>
            <a:off x="3420253" y="2598451"/>
            <a:ext cx="2303400" cy="106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Lato"/>
                <a:ea typeface="Lato"/>
                <a:cs typeface="Lato"/>
                <a:sym typeface="La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6" name="Google Shape;186;p20"/>
          <p:cNvSpPr txBox="1"/>
          <p:nvPr>
            <p:ph idx="4" type="subTitle"/>
          </p:nvPr>
        </p:nvSpPr>
        <p:spPr>
          <a:xfrm>
            <a:off x="6066306" y="2598451"/>
            <a:ext cx="2303400" cy="106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Lato"/>
                <a:ea typeface="Lato"/>
                <a:cs typeface="Lato"/>
                <a:sym typeface="La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7" name="Google Shape;187;p20"/>
          <p:cNvSpPr txBox="1"/>
          <p:nvPr>
            <p:ph idx="5" type="subTitle"/>
          </p:nvPr>
        </p:nvSpPr>
        <p:spPr>
          <a:xfrm>
            <a:off x="3420253" y="2236625"/>
            <a:ext cx="2303400" cy="4662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u="sng">
                <a:solidFill>
                  <a:schemeClr val="dk1"/>
                </a:solidFill>
                <a:latin typeface="Questrial"/>
                <a:ea typeface="Questrial"/>
                <a:cs typeface="Questrial"/>
                <a:sym typeface="Questria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88" name="Google Shape;188;p20"/>
          <p:cNvSpPr txBox="1"/>
          <p:nvPr>
            <p:ph idx="6" type="subTitle"/>
          </p:nvPr>
        </p:nvSpPr>
        <p:spPr>
          <a:xfrm>
            <a:off x="6066306" y="2236625"/>
            <a:ext cx="2303400" cy="4662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u="sng">
                <a:solidFill>
                  <a:schemeClr val="dk1"/>
                </a:solidFill>
                <a:latin typeface="Questrial"/>
                <a:ea typeface="Questrial"/>
                <a:cs typeface="Questrial"/>
                <a:sym typeface="Questria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89" name="Google Shape;189;p20"/>
          <p:cNvSpPr/>
          <p:nvPr/>
        </p:nvSpPr>
        <p:spPr>
          <a:xfrm>
            <a:off x="8284908" y="-1452452"/>
            <a:ext cx="2772483" cy="6603483"/>
          </a:xfrm>
          <a:custGeom>
            <a:rect b="b" l="l" r="r" t="t"/>
            <a:pathLst>
              <a:path extrusionOk="0" h="71859" w="29917">
                <a:moveTo>
                  <a:pt x="2041" y="42402"/>
                </a:moveTo>
                <a:cubicBezTo>
                  <a:pt x="3584" y="36225"/>
                  <a:pt x="7474" y="30825"/>
                  <a:pt x="8952" y="24631"/>
                </a:cubicBezTo>
                <a:cubicBezTo>
                  <a:pt x="10898" y="16492"/>
                  <a:pt x="8487" y="8019"/>
                  <a:pt x="6095" y="0"/>
                </a:cubicBezTo>
                <a:lnTo>
                  <a:pt x="29917" y="0"/>
                </a:lnTo>
                <a:lnTo>
                  <a:pt x="29917" y="71859"/>
                </a:lnTo>
                <a:lnTo>
                  <a:pt x="10992" y="71859"/>
                </a:lnTo>
                <a:cubicBezTo>
                  <a:pt x="4439" y="65749"/>
                  <a:pt x="1" y="50563"/>
                  <a:pt x="2041" y="4240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0"/>
          <p:cNvSpPr/>
          <p:nvPr/>
        </p:nvSpPr>
        <p:spPr>
          <a:xfrm flipH="1">
            <a:off x="8676883" y="2760800"/>
            <a:ext cx="393596" cy="393596"/>
          </a:xfrm>
          <a:custGeom>
            <a:rect b="b" l="l" r="r" t="t"/>
            <a:pathLst>
              <a:path extrusionOk="0" h="6318" w="6318">
                <a:moveTo>
                  <a:pt x="3159" y="0"/>
                </a:moveTo>
                <a:cubicBezTo>
                  <a:pt x="2573" y="0"/>
                  <a:pt x="2102" y="433"/>
                  <a:pt x="2102" y="971"/>
                </a:cubicBezTo>
                <a:lnTo>
                  <a:pt x="2102" y="2100"/>
                </a:lnTo>
                <a:lnTo>
                  <a:pt x="971" y="2100"/>
                </a:lnTo>
                <a:cubicBezTo>
                  <a:pt x="433" y="2100"/>
                  <a:pt x="0" y="2573"/>
                  <a:pt x="0" y="3159"/>
                </a:cubicBezTo>
                <a:cubicBezTo>
                  <a:pt x="0" y="3745"/>
                  <a:pt x="433" y="4218"/>
                  <a:pt x="971" y="4218"/>
                </a:cubicBezTo>
                <a:lnTo>
                  <a:pt x="2102" y="4218"/>
                </a:lnTo>
                <a:lnTo>
                  <a:pt x="2102" y="5347"/>
                </a:lnTo>
                <a:cubicBezTo>
                  <a:pt x="2102" y="5885"/>
                  <a:pt x="2573" y="6317"/>
                  <a:pt x="3159" y="6317"/>
                </a:cubicBezTo>
                <a:cubicBezTo>
                  <a:pt x="3747" y="6317"/>
                  <a:pt x="4218" y="5885"/>
                  <a:pt x="4218" y="5347"/>
                </a:cubicBezTo>
                <a:lnTo>
                  <a:pt x="4218" y="4218"/>
                </a:lnTo>
                <a:lnTo>
                  <a:pt x="5350" y="4218"/>
                </a:lnTo>
                <a:cubicBezTo>
                  <a:pt x="5884" y="4218"/>
                  <a:pt x="6317" y="3745"/>
                  <a:pt x="6317" y="3159"/>
                </a:cubicBezTo>
                <a:cubicBezTo>
                  <a:pt x="6317" y="2573"/>
                  <a:pt x="5884" y="2100"/>
                  <a:pt x="5350" y="2100"/>
                </a:cubicBezTo>
                <a:lnTo>
                  <a:pt x="4218" y="2100"/>
                </a:lnTo>
                <a:lnTo>
                  <a:pt x="4218" y="971"/>
                </a:lnTo>
                <a:cubicBezTo>
                  <a:pt x="4218" y="433"/>
                  <a:pt x="3747" y="0"/>
                  <a:pt x="3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0"/>
          <p:cNvSpPr/>
          <p:nvPr/>
        </p:nvSpPr>
        <p:spPr>
          <a:xfrm flipH="1">
            <a:off x="8569232" y="-120802"/>
            <a:ext cx="946186" cy="5479331"/>
          </a:xfrm>
          <a:custGeom>
            <a:rect b="b" l="l" r="r" t="t"/>
            <a:pathLst>
              <a:path extrusionOk="0" h="59626" w="10210">
                <a:moveTo>
                  <a:pt x="7602" y="1"/>
                </a:moveTo>
                <a:cubicBezTo>
                  <a:pt x="6226" y="1614"/>
                  <a:pt x="5417" y="3810"/>
                  <a:pt x="5194" y="6533"/>
                </a:cubicBezTo>
                <a:cubicBezTo>
                  <a:pt x="5008" y="8799"/>
                  <a:pt x="5226" y="11428"/>
                  <a:pt x="5841" y="14353"/>
                </a:cubicBezTo>
                <a:cubicBezTo>
                  <a:pt x="6255" y="16328"/>
                  <a:pt x="6806" y="18336"/>
                  <a:pt x="7339" y="20282"/>
                </a:cubicBezTo>
                <a:cubicBezTo>
                  <a:pt x="8210" y="23460"/>
                  <a:pt x="9110" y="26747"/>
                  <a:pt x="9430" y="29927"/>
                </a:cubicBezTo>
                <a:cubicBezTo>
                  <a:pt x="10038" y="35914"/>
                  <a:pt x="9363" y="40876"/>
                  <a:pt x="7107" y="47053"/>
                </a:cubicBezTo>
                <a:cubicBezTo>
                  <a:pt x="5255" y="52121"/>
                  <a:pt x="2597" y="56698"/>
                  <a:pt x="0" y="59290"/>
                </a:cubicBezTo>
                <a:lnTo>
                  <a:pt x="320" y="59626"/>
                </a:lnTo>
                <a:cubicBezTo>
                  <a:pt x="371" y="59575"/>
                  <a:pt x="422" y="59524"/>
                  <a:pt x="470" y="59473"/>
                </a:cubicBezTo>
                <a:cubicBezTo>
                  <a:pt x="1858" y="58053"/>
                  <a:pt x="3215" y="56163"/>
                  <a:pt x="4505" y="53857"/>
                </a:cubicBezTo>
                <a:cubicBezTo>
                  <a:pt x="5642" y="51825"/>
                  <a:pt x="6691" y="49529"/>
                  <a:pt x="7538" y="47217"/>
                </a:cubicBezTo>
                <a:cubicBezTo>
                  <a:pt x="8642" y="44185"/>
                  <a:pt x="9339" y="41551"/>
                  <a:pt x="9728" y="38925"/>
                </a:cubicBezTo>
                <a:cubicBezTo>
                  <a:pt x="10158" y="36024"/>
                  <a:pt x="10210" y="33064"/>
                  <a:pt x="9887" y="29882"/>
                </a:cubicBezTo>
                <a:cubicBezTo>
                  <a:pt x="9562" y="26661"/>
                  <a:pt x="8656" y="23355"/>
                  <a:pt x="7780" y="20156"/>
                </a:cubicBezTo>
                <a:cubicBezTo>
                  <a:pt x="7250" y="18218"/>
                  <a:pt x="6702" y="16215"/>
                  <a:pt x="6290" y="14253"/>
                </a:cubicBezTo>
                <a:cubicBezTo>
                  <a:pt x="5366" y="9863"/>
                  <a:pt x="4901" y="3880"/>
                  <a:pt x="7946" y="307"/>
                </a:cubicBezTo>
                <a:lnTo>
                  <a:pt x="760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txBox="1"/>
          <p:nvPr>
            <p:ph type="title"/>
          </p:nvPr>
        </p:nvSpPr>
        <p:spPr>
          <a:xfrm>
            <a:off x="3660950" y="2290375"/>
            <a:ext cx="4360200" cy="841800"/>
          </a:xfrm>
          <a:prstGeom prst="rect">
            <a:avLst/>
          </a:prstGeom>
        </p:spPr>
        <p:txBody>
          <a:bodyPr anchorCtr="0" anchor="ctr" bIns="91425" lIns="91425" spcFirstLastPara="1" rIns="91425" wrap="square" tIns="91425">
            <a:noAutofit/>
          </a:bodyPr>
          <a:lstStyle>
            <a:lvl1pPr lvl="0" algn="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3" name="Google Shape;23;p3"/>
          <p:cNvSpPr txBox="1"/>
          <p:nvPr>
            <p:ph hasCustomPrompt="1" idx="2" type="title"/>
          </p:nvPr>
        </p:nvSpPr>
        <p:spPr>
          <a:xfrm>
            <a:off x="6920450" y="1227675"/>
            <a:ext cx="1100700" cy="951900"/>
          </a:xfrm>
          <a:prstGeom prst="rect">
            <a:avLst/>
          </a:prstGeom>
          <a:solidFill>
            <a:schemeClr val="accent2"/>
          </a:solidFill>
        </p:spPr>
        <p:txBody>
          <a:bodyPr anchorCtr="0" anchor="ctr" bIns="91425" lIns="91425" spcFirstLastPara="1" rIns="91425" wrap="square" tIns="91425">
            <a:noAutofit/>
          </a:bodyPr>
          <a:lstStyle>
            <a:lvl1pPr lvl="0" rtl="0" algn="r">
              <a:spcBef>
                <a:spcPts val="0"/>
              </a:spcBef>
              <a:spcAft>
                <a:spcPts val="0"/>
              </a:spcAft>
              <a:buSzPts val="6000"/>
              <a:buNone/>
              <a:defRPr sz="6000">
                <a:solidFill>
                  <a:schemeClr val="accen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4" name="Google Shape;24;p3"/>
          <p:cNvSpPr txBox="1"/>
          <p:nvPr>
            <p:ph idx="1" type="subTitle"/>
          </p:nvPr>
        </p:nvSpPr>
        <p:spPr>
          <a:xfrm>
            <a:off x="3660950" y="3132175"/>
            <a:ext cx="4360200" cy="713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700">
                <a:latin typeface="Lato"/>
                <a:ea typeface="Lato"/>
                <a:cs typeface="Lato"/>
                <a:sym typeface="La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 name="Google Shape;25;p3"/>
          <p:cNvSpPr/>
          <p:nvPr/>
        </p:nvSpPr>
        <p:spPr>
          <a:xfrm>
            <a:off x="8132508" y="-1452452"/>
            <a:ext cx="2772483" cy="6603483"/>
          </a:xfrm>
          <a:custGeom>
            <a:rect b="b" l="l" r="r" t="t"/>
            <a:pathLst>
              <a:path extrusionOk="0" h="71859" w="29917">
                <a:moveTo>
                  <a:pt x="2041" y="42402"/>
                </a:moveTo>
                <a:cubicBezTo>
                  <a:pt x="3584" y="36225"/>
                  <a:pt x="7474" y="30825"/>
                  <a:pt x="8952" y="24631"/>
                </a:cubicBezTo>
                <a:cubicBezTo>
                  <a:pt x="10898" y="16492"/>
                  <a:pt x="8487" y="8019"/>
                  <a:pt x="6095" y="0"/>
                </a:cubicBezTo>
                <a:lnTo>
                  <a:pt x="29917" y="0"/>
                </a:lnTo>
                <a:lnTo>
                  <a:pt x="29917" y="71859"/>
                </a:lnTo>
                <a:lnTo>
                  <a:pt x="10992" y="71859"/>
                </a:lnTo>
                <a:cubicBezTo>
                  <a:pt x="4439" y="65749"/>
                  <a:pt x="1" y="50563"/>
                  <a:pt x="2041" y="4240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8524483" y="2760800"/>
            <a:ext cx="393596" cy="393596"/>
          </a:xfrm>
          <a:custGeom>
            <a:rect b="b" l="l" r="r" t="t"/>
            <a:pathLst>
              <a:path extrusionOk="0" h="6318" w="6318">
                <a:moveTo>
                  <a:pt x="3159" y="0"/>
                </a:moveTo>
                <a:cubicBezTo>
                  <a:pt x="2573" y="0"/>
                  <a:pt x="2102" y="433"/>
                  <a:pt x="2102" y="971"/>
                </a:cubicBezTo>
                <a:lnTo>
                  <a:pt x="2102" y="2100"/>
                </a:lnTo>
                <a:lnTo>
                  <a:pt x="971" y="2100"/>
                </a:lnTo>
                <a:cubicBezTo>
                  <a:pt x="433" y="2100"/>
                  <a:pt x="0" y="2573"/>
                  <a:pt x="0" y="3159"/>
                </a:cubicBezTo>
                <a:cubicBezTo>
                  <a:pt x="0" y="3745"/>
                  <a:pt x="433" y="4218"/>
                  <a:pt x="971" y="4218"/>
                </a:cubicBezTo>
                <a:lnTo>
                  <a:pt x="2102" y="4218"/>
                </a:lnTo>
                <a:lnTo>
                  <a:pt x="2102" y="5347"/>
                </a:lnTo>
                <a:cubicBezTo>
                  <a:pt x="2102" y="5885"/>
                  <a:pt x="2573" y="6317"/>
                  <a:pt x="3159" y="6317"/>
                </a:cubicBezTo>
                <a:cubicBezTo>
                  <a:pt x="3747" y="6317"/>
                  <a:pt x="4218" y="5885"/>
                  <a:pt x="4218" y="5347"/>
                </a:cubicBezTo>
                <a:lnTo>
                  <a:pt x="4218" y="4218"/>
                </a:lnTo>
                <a:lnTo>
                  <a:pt x="5350" y="4218"/>
                </a:lnTo>
                <a:cubicBezTo>
                  <a:pt x="5884" y="4218"/>
                  <a:pt x="6317" y="3745"/>
                  <a:pt x="6317" y="3159"/>
                </a:cubicBezTo>
                <a:cubicBezTo>
                  <a:pt x="6317" y="2573"/>
                  <a:pt x="5884" y="2100"/>
                  <a:pt x="5350" y="2100"/>
                </a:cubicBezTo>
                <a:lnTo>
                  <a:pt x="4218" y="2100"/>
                </a:lnTo>
                <a:lnTo>
                  <a:pt x="4218" y="971"/>
                </a:lnTo>
                <a:cubicBezTo>
                  <a:pt x="4218" y="433"/>
                  <a:pt x="3747" y="0"/>
                  <a:pt x="3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flipH="1">
            <a:off x="8416832" y="-120802"/>
            <a:ext cx="946186" cy="5479331"/>
          </a:xfrm>
          <a:custGeom>
            <a:rect b="b" l="l" r="r" t="t"/>
            <a:pathLst>
              <a:path extrusionOk="0" h="59626" w="10210">
                <a:moveTo>
                  <a:pt x="7602" y="1"/>
                </a:moveTo>
                <a:cubicBezTo>
                  <a:pt x="6226" y="1614"/>
                  <a:pt x="5417" y="3810"/>
                  <a:pt x="5194" y="6533"/>
                </a:cubicBezTo>
                <a:cubicBezTo>
                  <a:pt x="5008" y="8799"/>
                  <a:pt x="5226" y="11428"/>
                  <a:pt x="5841" y="14353"/>
                </a:cubicBezTo>
                <a:cubicBezTo>
                  <a:pt x="6255" y="16328"/>
                  <a:pt x="6806" y="18336"/>
                  <a:pt x="7339" y="20282"/>
                </a:cubicBezTo>
                <a:cubicBezTo>
                  <a:pt x="8210" y="23460"/>
                  <a:pt x="9110" y="26747"/>
                  <a:pt x="9430" y="29927"/>
                </a:cubicBezTo>
                <a:cubicBezTo>
                  <a:pt x="10038" y="35914"/>
                  <a:pt x="9363" y="40876"/>
                  <a:pt x="7107" y="47053"/>
                </a:cubicBezTo>
                <a:cubicBezTo>
                  <a:pt x="5255" y="52121"/>
                  <a:pt x="2597" y="56698"/>
                  <a:pt x="0" y="59290"/>
                </a:cubicBezTo>
                <a:lnTo>
                  <a:pt x="320" y="59626"/>
                </a:lnTo>
                <a:cubicBezTo>
                  <a:pt x="371" y="59575"/>
                  <a:pt x="422" y="59524"/>
                  <a:pt x="470" y="59473"/>
                </a:cubicBezTo>
                <a:cubicBezTo>
                  <a:pt x="1858" y="58053"/>
                  <a:pt x="3215" y="56163"/>
                  <a:pt x="4505" y="53857"/>
                </a:cubicBezTo>
                <a:cubicBezTo>
                  <a:pt x="5642" y="51825"/>
                  <a:pt x="6691" y="49529"/>
                  <a:pt x="7538" y="47217"/>
                </a:cubicBezTo>
                <a:cubicBezTo>
                  <a:pt x="8642" y="44185"/>
                  <a:pt x="9339" y="41551"/>
                  <a:pt x="9728" y="38925"/>
                </a:cubicBezTo>
                <a:cubicBezTo>
                  <a:pt x="10158" y="36024"/>
                  <a:pt x="10210" y="33064"/>
                  <a:pt x="9887" y="29882"/>
                </a:cubicBezTo>
                <a:cubicBezTo>
                  <a:pt x="9562" y="26661"/>
                  <a:pt x="8656" y="23355"/>
                  <a:pt x="7780" y="20156"/>
                </a:cubicBezTo>
                <a:cubicBezTo>
                  <a:pt x="7250" y="18218"/>
                  <a:pt x="6702" y="16215"/>
                  <a:pt x="6290" y="14253"/>
                </a:cubicBezTo>
                <a:cubicBezTo>
                  <a:pt x="5366" y="9863"/>
                  <a:pt x="4901" y="3880"/>
                  <a:pt x="7946" y="307"/>
                </a:cubicBezTo>
                <a:lnTo>
                  <a:pt x="760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rot="10800000">
            <a:off x="530040" y="4612478"/>
            <a:ext cx="185054" cy="185070"/>
          </a:xfrm>
          <a:custGeom>
            <a:rect b="b" l="l" r="r" t="t"/>
            <a:pathLst>
              <a:path extrusionOk="0" h="6318" w="6318">
                <a:moveTo>
                  <a:pt x="3159" y="0"/>
                </a:moveTo>
                <a:cubicBezTo>
                  <a:pt x="2573" y="0"/>
                  <a:pt x="2102" y="433"/>
                  <a:pt x="2102" y="971"/>
                </a:cubicBezTo>
                <a:lnTo>
                  <a:pt x="2102" y="2100"/>
                </a:lnTo>
                <a:lnTo>
                  <a:pt x="971" y="2100"/>
                </a:lnTo>
                <a:cubicBezTo>
                  <a:pt x="433" y="2100"/>
                  <a:pt x="0" y="2573"/>
                  <a:pt x="0" y="3159"/>
                </a:cubicBezTo>
                <a:cubicBezTo>
                  <a:pt x="0" y="3745"/>
                  <a:pt x="433" y="4218"/>
                  <a:pt x="971" y="4218"/>
                </a:cubicBezTo>
                <a:lnTo>
                  <a:pt x="2102" y="4218"/>
                </a:lnTo>
                <a:lnTo>
                  <a:pt x="2102" y="5347"/>
                </a:lnTo>
                <a:cubicBezTo>
                  <a:pt x="2102" y="5885"/>
                  <a:pt x="2573" y="6317"/>
                  <a:pt x="3159" y="6317"/>
                </a:cubicBezTo>
                <a:cubicBezTo>
                  <a:pt x="3747" y="6317"/>
                  <a:pt x="4218" y="5885"/>
                  <a:pt x="4218" y="5347"/>
                </a:cubicBezTo>
                <a:lnTo>
                  <a:pt x="4218" y="4218"/>
                </a:lnTo>
                <a:lnTo>
                  <a:pt x="5350" y="4218"/>
                </a:lnTo>
                <a:cubicBezTo>
                  <a:pt x="5884" y="4218"/>
                  <a:pt x="6317" y="3745"/>
                  <a:pt x="6317" y="3159"/>
                </a:cubicBezTo>
                <a:cubicBezTo>
                  <a:pt x="6317" y="2573"/>
                  <a:pt x="5884" y="2100"/>
                  <a:pt x="5350" y="2100"/>
                </a:cubicBezTo>
                <a:lnTo>
                  <a:pt x="4218" y="2100"/>
                </a:lnTo>
                <a:lnTo>
                  <a:pt x="4218" y="971"/>
                </a:lnTo>
                <a:cubicBezTo>
                  <a:pt x="4218" y="433"/>
                  <a:pt x="3747" y="0"/>
                  <a:pt x="3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10800000">
            <a:off x="482114" y="298046"/>
            <a:ext cx="232976" cy="232976"/>
          </a:xfrm>
          <a:custGeom>
            <a:rect b="b" l="l" r="r" t="t"/>
            <a:pathLst>
              <a:path extrusionOk="0" h="6318" w="6318">
                <a:moveTo>
                  <a:pt x="3159" y="0"/>
                </a:moveTo>
                <a:cubicBezTo>
                  <a:pt x="2573" y="0"/>
                  <a:pt x="2102" y="433"/>
                  <a:pt x="2102" y="971"/>
                </a:cubicBezTo>
                <a:lnTo>
                  <a:pt x="2102" y="2100"/>
                </a:lnTo>
                <a:lnTo>
                  <a:pt x="971" y="2100"/>
                </a:lnTo>
                <a:cubicBezTo>
                  <a:pt x="433" y="2100"/>
                  <a:pt x="0" y="2573"/>
                  <a:pt x="0" y="3159"/>
                </a:cubicBezTo>
                <a:cubicBezTo>
                  <a:pt x="0" y="3745"/>
                  <a:pt x="433" y="4218"/>
                  <a:pt x="971" y="4218"/>
                </a:cubicBezTo>
                <a:lnTo>
                  <a:pt x="2102" y="4218"/>
                </a:lnTo>
                <a:lnTo>
                  <a:pt x="2102" y="5347"/>
                </a:lnTo>
                <a:cubicBezTo>
                  <a:pt x="2102" y="5885"/>
                  <a:pt x="2573" y="6317"/>
                  <a:pt x="3159" y="6317"/>
                </a:cubicBezTo>
                <a:cubicBezTo>
                  <a:pt x="3747" y="6317"/>
                  <a:pt x="4218" y="5885"/>
                  <a:pt x="4218" y="5347"/>
                </a:cubicBezTo>
                <a:lnTo>
                  <a:pt x="4218" y="4218"/>
                </a:lnTo>
                <a:lnTo>
                  <a:pt x="5350" y="4218"/>
                </a:lnTo>
                <a:cubicBezTo>
                  <a:pt x="5884" y="4218"/>
                  <a:pt x="6317" y="3745"/>
                  <a:pt x="6317" y="3159"/>
                </a:cubicBezTo>
                <a:cubicBezTo>
                  <a:pt x="6317" y="2573"/>
                  <a:pt x="5884" y="2100"/>
                  <a:pt x="5350" y="2100"/>
                </a:cubicBezTo>
                <a:lnTo>
                  <a:pt x="4218" y="2100"/>
                </a:lnTo>
                <a:lnTo>
                  <a:pt x="4218" y="971"/>
                </a:lnTo>
                <a:cubicBezTo>
                  <a:pt x="4218" y="433"/>
                  <a:pt x="3747" y="0"/>
                  <a:pt x="3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rot="10800000">
            <a:off x="452921" y="2443117"/>
            <a:ext cx="257269" cy="257269"/>
          </a:xfrm>
          <a:custGeom>
            <a:rect b="b" l="l" r="r" t="t"/>
            <a:pathLst>
              <a:path extrusionOk="0" h="6318" w="6318">
                <a:moveTo>
                  <a:pt x="3159" y="0"/>
                </a:moveTo>
                <a:cubicBezTo>
                  <a:pt x="2573" y="0"/>
                  <a:pt x="2102" y="433"/>
                  <a:pt x="2102" y="971"/>
                </a:cubicBezTo>
                <a:lnTo>
                  <a:pt x="2102" y="2100"/>
                </a:lnTo>
                <a:lnTo>
                  <a:pt x="971" y="2100"/>
                </a:lnTo>
                <a:cubicBezTo>
                  <a:pt x="433" y="2100"/>
                  <a:pt x="0" y="2573"/>
                  <a:pt x="0" y="3159"/>
                </a:cubicBezTo>
                <a:cubicBezTo>
                  <a:pt x="0" y="3745"/>
                  <a:pt x="433" y="4218"/>
                  <a:pt x="971" y="4218"/>
                </a:cubicBezTo>
                <a:lnTo>
                  <a:pt x="2102" y="4218"/>
                </a:lnTo>
                <a:lnTo>
                  <a:pt x="2102" y="5347"/>
                </a:lnTo>
                <a:cubicBezTo>
                  <a:pt x="2102" y="5885"/>
                  <a:pt x="2573" y="6317"/>
                  <a:pt x="3159" y="6317"/>
                </a:cubicBezTo>
                <a:cubicBezTo>
                  <a:pt x="3747" y="6317"/>
                  <a:pt x="4218" y="5885"/>
                  <a:pt x="4218" y="5347"/>
                </a:cubicBezTo>
                <a:lnTo>
                  <a:pt x="4218" y="4218"/>
                </a:lnTo>
                <a:lnTo>
                  <a:pt x="5350" y="4218"/>
                </a:lnTo>
                <a:cubicBezTo>
                  <a:pt x="5884" y="4218"/>
                  <a:pt x="6317" y="3745"/>
                  <a:pt x="6317" y="3159"/>
                </a:cubicBezTo>
                <a:cubicBezTo>
                  <a:pt x="6317" y="2573"/>
                  <a:pt x="5884" y="2100"/>
                  <a:pt x="5350" y="2100"/>
                </a:cubicBezTo>
                <a:lnTo>
                  <a:pt x="4218" y="2100"/>
                </a:lnTo>
                <a:lnTo>
                  <a:pt x="4218" y="971"/>
                </a:lnTo>
                <a:cubicBezTo>
                  <a:pt x="4218" y="433"/>
                  <a:pt x="3747" y="0"/>
                  <a:pt x="3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spTree>
      <p:nvGrpSpPr>
        <p:cNvPr id="192" name="Shape 192"/>
        <p:cNvGrpSpPr/>
        <p:nvPr/>
      </p:nvGrpSpPr>
      <p:grpSpPr>
        <a:xfrm>
          <a:off x="0" y="0"/>
          <a:ext cx="0" cy="0"/>
          <a:chOff x="0" y="0"/>
          <a:chExt cx="0" cy="0"/>
        </a:xfrm>
      </p:grpSpPr>
      <p:sp>
        <p:nvSpPr>
          <p:cNvPr id="193" name="Google Shape;193;p21"/>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94" name="Google Shape;194;p21"/>
          <p:cNvSpPr txBox="1"/>
          <p:nvPr>
            <p:ph idx="1" type="subTitle"/>
          </p:nvPr>
        </p:nvSpPr>
        <p:spPr>
          <a:xfrm>
            <a:off x="717997" y="3284888"/>
            <a:ext cx="2412900" cy="46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rgbClr val="FF0000"/>
              </a:buClr>
              <a:buSzPts val="2400"/>
              <a:buFont typeface="Bebas Neue"/>
              <a:buNone/>
              <a:defRPr b="1" sz="2000" u="sng">
                <a:solidFill>
                  <a:schemeClr val="dk1"/>
                </a:solidFill>
                <a:latin typeface="Questrial"/>
                <a:ea typeface="Questrial"/>
                <a:cs typeface="Questrial"/>
                <a:sym typeface="Questrial"/>
              </a:defRPr>
            </a:lvl1pPr>
            <a:lvl2pPr lvl="1" rtl="0">
              <a:lnSpc>
                <a:spcPct val="100000"/>
              </a:lnSpc>
              <a:spcBef>
                <a:spcPts val="0"/>
              </a:spcBef>
              <a:spcAft>
                <a:spcPts val="0"/>
              </a:spcAft>
              <a:buClr>
                <a:srgbClr val="FF0000"/>
              </a:buClr>
              <a:buSzPts val="2400"/>
              <a:buFont typeface="Bebas Neue"/>
              <a:buNone/>
              <a:defRPr sz="2400">
                <a:solidFill>
                  <a:srgbClr val="FF0000"/>
                </a:solidFill>
                <a:latin typeface="Bebas Neue"/>
                <a:ea typeface="Bebas Neue"/>
                <a:cs typeface="Bebas Neue"/>
                <a:sym typeface="Bebas Neue"/>
              </a:defRPr>
            </a:lvl2pPr>
            <a:lvl3pPr lvl="2" rtl="0">
              <a:lnSpc>
                <a:spcPct val="100000"/>
              </a:lnSpc>
              <a:spcBef>
                <a:spcPts val="0"/>
              </a:spcBef>
              <a:spcAft>
                <a:spcPts val="0"/>
              </a:spcAft>
              <a:buClr>
                <a:srgbClr val="FF0000"/>
              </a:buClr>
              <a:buSzPts val="2400"/>
              <a:buFont typeface="Bebas Neue"/>
              <a:buNone/>
              <a:defRPr sz="2400">
                <a:solidFill>
                  <a:srgbClr val="FF0000"/>
                </a:solidFill>
                <a:latin typeface="Bebas Neue"/>
                <a:ea typeface="Bebas Neue"/>
                <a:cs typeface="Bebas Neue"/>
                <a:sym typeface="Bebas Neue"/>
              </a:defRPr>
            </a:lvl3pPr>
            <a:lvl4pPr lvl="3" rtl="0">
              <a:lnSpc>
                <a:spcPct val="100000"/>
              </a:lnSpc>
              <a:spcBef>
                <a:spcPts val="0"/>
              </a:spcBef>
              <a:spcAft>
                <a:spcPts val="0"/>
              </a:spcAft>
              <a:buClr>
                <a:srgbClr val="FF0000"/>
              </a:buClr>
              <a:buSzPts val="2400"/>
              <a:buFont typeface="Bebas Neue"/>
              <a:buNone/>
              <a:defRPr sz="2400">
                <a:solidFill>
                  <a:srgbClr val="FF0000"/>
                </a:solidFill>
                <a:latin typeface="Bebas Neue"/>
                <a:ea typeface="Bebas Neue"/>
                <a:cs typeface="Bebas Neue"/>
                <a:sym typeface="Bebas Neue"/>
              </a:defRPr>
            </a:lvl4pPr>
            <a:lvl5pPr lvl="4" rtl="0">
              <a:lnSpc>
                <a:spcPct val="100000"/>
              </a:lnSpc>
              <a:spcBef>
                <a:spcPts val="0"/>
              </a:spcBef>
              <a:spcAft>
                <a:spcPts val="0"/>
              </a:spcAft>
              <a:buClr>
                <a:srgbClr val="FF0000"/>
              </a:buClr>
              <a:buSzPts val="2400"/>
              <a:buFont typeface="Bebas Neue"/>
              <a:buNone/>
              <a:defRPr sz="2400">
                <a:solidFill>
                  <a:srgbClr val="FF0000"/>
                </a:solidFill>
                <a:latin typeface="Bebas Neue"/>
                <a:ea typeface="Bebas Neue"/>
                <a:cs typeface="Bebas Neue"/>
                <a:sym typeface="Bebas Neue"/>
              </a:defRPr>
            </a:lvl5pPr>
            <a:lvl6pPr lvl="5" rtl="0">
              <a:lnSpc>
                <a:spcPct val="100000"/>
              </a:lnSpc>
              <a:spcBef>
                <a:spcPts val="0"/>
              </a:spcBef>
              <a:spcAft>
                <a:spcPts val="0"/>
              </a:spcAft>
              <a:buClr>
                <a:srgbClr val="FF0000"/>
              </a:buClr>
              <a:buSzPts val="2400"/>
              <a:buFont typeface="Bebas Neue"/>
              <a:buNone/>
              <a:defRPr sz="2400">
                <a:solidFill>
                  <a:srgbClr val="FF0000"/>
                </a:solidFill>
                <a:latin typeface="Bebas Neue"/>
                <a:ea typeface="Bebas Neue"/>
                <a:cs typeface="Bebas Neue"/>
                <a:sym typeface="Bebas Neue"/>
              </a:defRPr>
            </a:lvl6pPr>
            <a:lvl7pPr lvl="6" rtl="0">
              <a:lnSpc>
                <a:spcPct val="100000"/>
              </a:lnSpc>
              <a:spcBef>
                <a:spcPts val="0"/>
              </a:spcBef>
              <a:spcAft>
                <a:spcPts val="0"/>
              </a:spcAft>
              <a:buClr>
                <a:srgbClr val="FF0000"/>
              </a:buClr>
              <a:buSzPts val="2400"/>
              <a:buFont typeface="Bebas Neue"/>
              <a:buNone/>
              <a:defRPr sz="2400">
                <a:solidFill>
                  <a:srgbClr val="FF0000"/>
                </a:solidFill>
                <a:latin typeface="Bebas Neue"/>
                <a:ea typeface="Bebas Neue"/>
                <a:cs typeface="Bebas Neue"/>
                <a:sym typeface="Bebas Neue"/>
              </a:defRPr>
            </a:lvl7pPr>
            <a:lvl8pPr lvl="7" rtl="0">
              <a:lnSpc>
                <a:spcPct val="100000"/>
              </a:lnSpc>
              <a:spcBef>
                <a:spcPts val="0"/>
              </a:spcBef>
              <a:spcAft>
                <a:spcPts val="0"/>
              </a:spcAft>
              <a:buClr>
                <a:srgbClr val="FF0000"/>
              </a:buClr>
              <a:buSzPts val="2400"/>
              <a:buFont typeface="Bebas Neue"/>
              <a:buNone/>
              <a:defRPr sz="2400">
                <a:solidFill>
                  <a:srgbClr val="FF0000"/>
                </a:solidFill>
                <a:latin typeface="Bebas Neue"/>
                <a:ea typeface="Bebas Neue"/>
                <a:cs typeface="Bebas Neue"/>
                <a:sym typeface="Bebas Neue"/>
              </a:defRPr>
            </a:lvl8pPr>
            <a:lvl9pPr lvl="8" rtl="0">
              <a:lnSpc>
                <a:spcPct val="100000"/>
              </a:lnSpc>
              <a:spcBef>
                <a:spcPts val="0"/>
              </a:spcBef>
              <a:spcAft>
                <a:spcPts val="0"/>
              </a:spcAft>
              <a:buClr>
                <a:srgbClr val="FF0000"/>
              </a:buClr>
              <a:buSzPts val="2400"/>
              <a:buFont typeface="Bebas Neue"/>
              <a:buNone/>
              <a:defRPr sz="2400">
                <a:solidFill>
                  <a:srgbClr val="FF0000"/>
                </a:solidFill>
                <a:latin typeface="Bebas Neue"/>
                <a:ea typeface="Bebas Neue"/>
                <a:cs typeface="Bebas Neue"/>
                <a:sym typeface="Bebas Neue"/>
              </a:defRPr>
            </a:lvl9pPr>
          </a:lstStyle>
          <a:p/>
        </p:txBody>
      </p:sp>
      <p:sp>
        <p:nvSpPr>
          <p:cNvPr id="195" name="Google Shape;195;p21"/>
          <p:cNvSpPr txBox="1"/>
          <p:nvPr>
            <p:ph idx="2" type="subTitle"/>
          </p:nvPr>
        </p:nvSpPr>
        <p:spPr>
          <a:xfrm>
            <a:off x="3378495" y="3284889"/>
            <a:ext cx="2412900" cy="46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rgbClr val="FF0000"/>
              </a:buClr>
              <a:buSzPts val="2400"/>
              <a:buFont typeface="Bebas Neue"/>
              <a:buNone/>
              <a:defRPr b="1" sz="2000" u="sng">
                <a:solidFill>
                  <a:schemeClr val="dk1"/>
                </a:solidFill>
                <a:latin typeface="Questrial"/>
                <a:ea typeface="Questrial"/>
                <a:cs typeface="Questrial"/>
                <a:sym typeface="Questrial"/>
              </a:defRPr>
            </a:lvl1pPr>
            <a:lvl2pPr lvl="1" rtl="0">
              <a:lnSpc>
                <a:spcPct val="100000"/>
              </a:lnSpc>
              <a:spcBef>
                <a:spcPts val="0"/>
              </a:spcBef>
              <a:spcAft>
                <a:spcPts val="0"/>
              </a:spcAft>
              <a:buClr>
                <a:srgbClr val="FF0000"/>
              </a:buClr>
              <a:buSzPts val="2400"/>
              <a:buFont typeface="Bebas Neue"/>
              <a:buNone/>
              <a:defRPr sz="2400">
                <a:solidFill>
                  <a:srgbClr val="FF0000"/>
                </a:solidFill>
                <a:latin typeface="Bebas Neue"/>
                <a:ea typeface="Bebas Neue"/>
                <a:cs typeface="Bebas Neue"/>
                <a:sym typeface="Bebas Neue"/>
              </a:defRPr>
            </a:lvl2pPr>
            <a:lvl3pPr lvl="2" rtl="0">
              <a:lnSpc>
                <a:spcPct val="100000"/>
              </a:lnSpc>
              <a:spcBef>
                <a:spcPts val="0"/>
              </a:spcBef>
              <a:spcAft>
                <a:spcPts val="0"/>
              </a:spcAft>
              <a:buClr>
                <a:srgbClr val="FF0000"/>
              </a:buClr>
              <a:buSzPts val="2400"/>
              <a:buFont typeface="Bebas Neue"/>
              <a:buNone/>
              <a:defRPr sz="2400">
                <a:solidFill>
                  <a:srgbClr val="FF0000"/>
                </a:solidFill>
                <a:latin typeface="Bebas Neue"/>
                <a:ea typeface="Bebas Neue"/>
                <a:cs typeface="Bebas Neue"/>
                <a:sym typeface="Bebas Neue"/>
              </a:defRPr>
            </a:lvl3pPr>
            <a:lvl4pPr lvl="3" rtl="0">
              <a:lnSpc>
                <a:spcPct val="100000"/>
              </a:lnSpc>
              <a:spcBef>
                <a:spcPts val="0"/>
              </a:spcBef>
              <a:spcAft>
                <a:spcPts val="0"/>
              </a:spcAft>
              <a:buClr>
                <a:srgbClr val="FF0000"/>
              </a:buClr>
              <a:buSzPts val="2400"/>
              <a:buFont typeface="Bebas Neue"/>
              <a:buNone/>
              <a:defRPr sz="2400">
                <a:solidFill>
                  <a:srgbClr val="FF0000"/>
                </a:solidFill>
                <a:latin typeface="Bebas Neue"/>
                <a:ea typeface="Bebas Neue"/>
                <a:cs typeface="Bebas Neue"/>
                <a:sym typeface="Bebas Neue"/>
              </a:defRPr>
            </a:lvl4pPr>
            <a:lvl5pPr lvl="4" rtl="0">
              <a:lnSpc>
                <a:spcPct val="100000"/>
              </a:lnSpc>
              <a:spcBef>
                <a:spcPts val="0"/>
              </a:spcBef>
              <a:spcAft>
                <a:spcPts val="0"/>
              </a:spcAft>
              <a:buClr>
                <a:srgbClr val="FF0000"/>
              </a:buClr>
              <a:buSzPts val="2400"/>
              <a:buFont typeface="Bebas Neue"/>
              <a:buNone/>
              <a:defRPr sz="2400">
                <a:solidFill>
                  <a:srgbClr val="FF0000"/>
                </a:solidFill>
                <a:latin typeface="Bebas Neue"/>
                <a:ea typeface="Bebas Neue"/>
                <a:cs typeface="Bebas Neue"/>
                <a:sym typeface="Bebas Neue"/>
              </a:defRPr>
            </a:lvl5pPr>
            <a:lvl6pPr lvl="5" rtl="0">
              <a:lnSpc>
                <a:spcPct val="100000"/>
              </a:lnSpc>
              <a:spcBef>
                <a:spcPts val="0"/>
              </a:spcBef>
              <a:spcAft>
                <a:spcPts val="0"/>
              </a:spcAft>
              <a:buClr>
                <a:srgbClr val="FF0000"/>
              </a:buClr>
              <a:buSzPts val="2400"/>
              <a:buFont typeface="Bebas Neue"/>
              <a:buNone/>
              <a:defRPr sz="2400">
                <a:solidFill>
                  <a:srgbClr val="FF0000"/>
                </a:solidFill>
                <a:latin typeface="Bebas Neue"/>
                <a:ea typeface="Bebas Neue"/>
                <a:cs typeface="Bebas Neue"/>
                <a:sym typeface="Bebas Neue"/>
              </a:defRPr>
            </a:lvl6pPr>
            <a:lvl7pPr lvl="6" rtl="0">
              <a:lnSpc>
                <a:spcPct val="100000"/>
              </a:lnSpc>
              <a:spcBef>
                <a:spcPts val="0"/>
              </a:spcBef>
              <a:spcAft>
                <a:spcPts val="0"/>
              </a:spcAft>
              <a:buClr>
                <a:srgbClr val="FF0000"/>
              </a:buClr>
              <a:buSzPts val="2400"/>
              <a:buFont typeface="Bebas Neue"/>
              <a:buNone/>
              <a:defRPr sz="2400">
                <a:solidFill>
                  <a:srgbClr val="FF0000"/>
                </a:solidFill>
                <a:latin typeface="Bebas Neue"/>
                <a:ea typeface="Bebas Neue"/>
                <a:cs typeface="Bebas Neue"/>
                <a:sym typeface="Bebas Neue"/>
              </a:defRPr>
            </a:lvl7pPr>
            <a:lvl8pPr lvl="7" rtl="0">
              <a:lnSpc>
                <a:spcPct val="100000"/>
              </a:lnSpc>
              <a:spcBef>
                <a:spcPts val="0"/>
              </a:spcBef>
              <a:spcAft>
                <a:spcPts val="0"/>
              </a:spcAft>
              <a:buClr>
                <a:srgbClr val="FF0000"/>
              </a:buClr>
              <a:buSzPts val="2400"/>
              <a:buFont typeface="Bebas Neue"/>
              <a:buNone/>
              <a:defRPr sz="2400">
                <a:solidFill>
                  <a:srgbClr val="FF0000"/>
                </a:solidFill>
                <a:latin typeface="Bebas Neue"/>
                <a:ea typeface="Bebas Neue"/>
                <a:cs typeface="Bebas Neue"/>
                <a:sym typeface="Bebas Neue"/>
              </a:defRPr>
            </a:lvl8pPr>
            <a:lvl9pPr lvl="8" rtl="0">
              <a:lnSpc>
                <a:spcPct val="100000"/>
              </a:lnSpc>
              <a:spcBef>
                <a:spcPts val="0"/>
              </a:spcBef>
              <a:spcAft>
                <a:spcPts val="0"/>
              </a:spcAft>
              <a:buClr>
                <a:srgbClr val="FF0000"/>
              </a:buClr>
              <a:buSzPts val="2400"/>
              <a:buFont typeface="Bebas Neue"/>
              <a:buNone/>
              <a:defRPr sz="2400">
                <a:solidFill>
                  <a:srgbClr val="FF0000"/>
                </a:solidFill>
                <a:latin typeface="Bebas Neue"/>
                <a:ea typeface="Bebas Neue"/>
                <a:cs typeface="Bebas Neue"/>
                <a:sym typeface="Bebas Neue"/>
              </a:defRPr>
            </a:lvl9pPr>
          </a:lstStyle>
          <a:p/>
        </p:txBody>
      </p:sp>
      <p:sp>
        <p:nvSpPr>
          <p:cNvPr id="196" name="Google Shape;196;p21"/>
          <p:cNvSpPr txBox="1"/>
          <p:nvPr>
            <p:ph idx="3" type="subTitle"/>
          </p:nvPr>
        </p:nvSpPr>
        <p:spPr>
          <a:xfrm>
            <a:off x="6006278" y="3284889"/>
            <a:ext cx="2412900" cy="46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rgbClr val="FF0000"/>
              </a:buClr>
              <a:buSzPts val="2400"/>
              <a:buFont typeface="Bebas Neue"/>
              <a:buNone/>
              <a:defRPr b="1" sz="2000" u="sng">
                <a:solidFill>
                  <a:schemeClr val="dk1"/>
                </a:solidFill>
                <a:latin typeface="Questrial"/>
                <a:ea typeface="Questrial"/>
                <a:cs typeface="Questrial"/>
                <a:sym typeface="Questrial"/>
              </a:defRPr>
            </a:lvl1pPr>
            <a:lvl2pPr lvl="1" rtl="0">
              <a:lnSpc>
                <a:spcPct val="100000"/>
              </a:lnSpc>
              <a:spcBef>
                <a:spcPts val="0"/>
              </a:spcBef>
              <a:spcAft>
                <a:spcPts val="0"/>
              </a:spcAft>
              <a:buClr>
                <a:srgbClr val="FF0000"/>
              </a:buClr>
              <a:buSzPts val="2400"/>
              <a:buFont typeface="Bebas Neue"/>
              <a:buNone/>
              <a:defRPr sz="2400">
                <a:solidFill>
                  <a:srgbClr val="FF0000"/>
                </a:solidFill>
                <a:latin typeface="Bebas Neue"/>
                <a:ea typeface="Bebas Neue"/>
                <a:cs typeface="Bebas Neue"/>
                <a:sym typeface="Bebas Neue"/>
              </a:defRPr>
            </a:lvl2pPr>
            <a:lvl3pPr lvl="2" rtl="0">
              <a:lnSpc>
                <a:spcPct val="100000"/>
              </a:lnSpc>
              <a:spcBef>
                <a:spcPts val="0"/>
              </a:spcBef>
              <a:spcAft>
                <a:spcPts val="0"/>
              </a:spcAft>
              <a:buClr>
                <a:srgbClr val="FF0000"/>
              </a:buClr>
              <a:buSzPts val="2400"/>
              <a:buFont typeface="Bebas Neue"/>
              <a:buNone/>
              <a:defRPr sz="2400">
                <a:solidFill>
                  <a:srgbClr val="FF0000"/>
                </a:solidFill>
                <a:latin typeface="Bebas Neue"/>
                <a:ea typeface="Bebas Neue"/>
                <a:cs typeface="Bebas Neue"/>
                <a:sym typeface="Bebas Neue"/>
              </a:defRPr>
            </a:lvl3pPr>
            <a:lvl4pPr lvl="3" rtl="0">
              <a:lnSpc>
                <a:spcPct val="100000"/>
              </a:lnSpc>
              <a:spcBef>
                <a:spcPts val="0"/>
              </a:spcBef>
              <a:spcAft>
                <a:spcPts val="0"/>
              </a:spcAft>
              <a:buClr>
                <a:srgbClr val="FF0000"/>
              </a:buClr>
              <a:buSzPts val="2400"/>
              <a:buFont typeface="Bebas Neue"/>
              <a:buNone/>
              <a:defRPr sz="2400">
                <a:solidFill>
                  <a:srgbClr val="FF0000"/>
                </a:solidFill>
                <a:latin typeface="Bebas Neue"/>
                <a:ea typeface="Bebas Neue"/>
                <a:cs typeface="Bebas Neue"/>
                <a:sym typeface="Bebas Neue"/>
              </a:defRPr>
            </a:lvl4pPr>
            <a:lvl5pPr lvl="4" rtl="0">
              <a:lnSpc>
                <a:spcPct val="100000"/>
              </a:lnSpc>
              <a:spcBef>
                <a:spcPts val="0"/>
              </a:spcBef>
              <a:spcAft>
                <a:spcPts val="0"/>
              </a:spcAft>
              <a:buClr>
                <a:srgbClr val="FF0000"/>
              </a:buClr>
              <a:buSzPts val="2400"/>
              <a:buFont typeface="Bebas Neue"/>
              <a:buNone/>
              <a:defRPr sz="2400">
                <a:solidFill>
                  <a:srgbClr val="FF0000"/>
                </a:solidFill>
                <a:latin typeface="Bebas Neue"/>
                <a:ea typeface="Bebas Neue"/>
                <a:cs typeface="Bebas Neue"/>
                <a:sym typeface="Bebas Neue"/>
              </a:defRPr>
            </a:lvl5pPr>
            <a:lvl6pPr lvl="5" rtl="0">
              <a:lnSpc>
                <a:spcPct val="100000"/>
              </a:lnSpc>
              <a:spcBef>
                <a:spcPts val="0"/>
              </a:spcBef>
              <a:spcAft>
                <a:spcPts val="0"/>
              </a:spcAft>
              <a:buClr>
                <a:srgbClr val="FF0000"/>
              </a:buClr>
              <a:buSzPts val="2400"/>
              <a:buFont typeface="Bebas Neue"/>
              <a:buNone/>
              <a:defRPr sz="2400">
                <a:solidFill>
                  <a:srgbClr val="FF0000"/>
                </a:solidFill>
                <a:latin typeface="Bebas Neue"/>
                <a:ea typeface="Bebas Neue"/>
                <a:cs typeface="Bebas Neue"/>
                <a:sym typeface="Bebas Neue"/>
              </a:defRPr>
            </a:lvl6pPr>
            <a:lvl7pPr lvl="6" rtl="0">
              <a:lnSpc>
                <a:spcPct val="100000"/>
              </a:lnSpc>
              <a:spcBef>
                <a:spcPts val="0"/>
              </a:spcBef>
              <a:spcAft>
                <a:spcPts val="0"/>
              </a:spcAft>
              <a:buClr>
                <a:srgbClr val="FF0000"/>
              </a:buClr>
              <a:buSzPts val="2400"/>
              <a:buFont typeface="Bebas Neue"/>
              <a:buNone/>
              <a:defRPr sz="2400">
                <a:solidFill>
                  <a:srgbClr val="FF0000"/>
                </a:solidFill>
                <a:latin typeface="Bebas Neue"/>
                <a:ea typeface="Bebas Neue"/>
                <a:cs typeface="Bebas Neue"/>
                <a:sym typeface="Bebas Neue"/>
              </a:defRPr>
            </a:lvl7pPr>
            <a:lvl8pPr lvl="7" rtl="0">
              <a:lnSpc>
                <a:spcPct val="100000"/>
              </a:lnSpc>
              <a:spcBef>
                <a:spcPts val="0"/>
              </a:spcBef>
              <a:spcAft>
                <a:spcPts val="0"/>
              </a:spcAft>
              <a:buClr>
                <a:srgbClr val="FF0000"/>
              </a:buClr>
              <a:buSzPts val="2400"/>
              <a:buFont typeface="Bebas Neue"/>
              <a:buNone/>
              <a:defRPr sz="2400">
                <a:solidFill>
                  <a:srgbClr val="FF0000"/>
                </a:solidFill>
                <a:latin typeface="Bebas Neue"/>
                <a:ea typeface="Bebas Neue"/>
                <a:cs typeface="Bebas Neue"/>
                <a:sym typeface="Bebas Neue"/>
              </a:defRPr>
            </a:lvl8pPr>
            <a:lvl9pPr lvl="8" rtl="0">
              <a:lnSpc>
                <a:spcPct val="100000"/>
              </a:lnSpc>
              <a:spcBef>
                <a:spcPts val="0"/>
              </a:spcBef>
              <a:spcAft>
                <a:spcPts val="0"/>
              </a:spcAft>
              <a:buClr>
                <a:srgbClr val="FF0000"/>
              </a:buClr>
              <a:buSzPts val="2400"/>
              <a:buFont typeface="Bebas Neue"/>
              <a:buNone/>
              <a:defRPr sz="2400">
                <a:solidFill>
                  <a:srgbClr val="FF0000"/>
                </a:solidFill>
                <a:latin typeface="Bebas Neue"/>
                <a:ea typeface="Bebas Neue"/>
                <a:cs typeface="Bebas Neue"/>
                <a:sym typeface="Bebas Neue"/>
              </a:defRPr>
            </a:lvl9pPr>
          </a:lstStyle>
          <a:p/>
        </p:txBody>
      </p:sp>
      <p:sp>
        <p:nvSpPr>
          <p:cNvPr id="197" name="Google Shape;197;p21"/>
          <p:cNvSpPr txBox="1"/>
          <p:nvPr>
            <p:ph idx="4" type="subTitle"/>
          </p:nvPr>
        </p:nvSpPr>
        <p:spPr>
          <a:xfrm>
            <a:off x="715100" y="2308400"/>
            <a:ext cx="2412900" cy="1022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8" name="Google Shape;198;p21"/>
          <p:cNvSpPr txBox="1"/>
          <p:nvPr>
            <p:ph idx="5" type="subTitle"/>
          </p:nvPr>
        </p:nvSpPr>
        <p:spPr>
          <a:xfrm>
            <a:off x="3375596" y="2308411"/>
            <a:ext cx="2412900" cy="1022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9" name="Google Shape;199;p21"/>
          <p:cNvSpPr txBox="1"/>
          <p:nvPr>
            <p:ph idx="6" type="subTitle"/>
          </p:nvPr>
        </p:nvSpPr>
        <p:spPr>
          <a:xfrm>
            <a:off x="6003377" y="2308423"/>
            <a:ext cx="2412900" cy="1022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0" name="Google Shape;200;p21"/>
          <p:cNvSpPr/>
          <p:nvPr/>
        </p:nvSpPr>
        <p:spPr>
          <a:xfrm flipH="1" rot="10800000">
            <a:off x="8284908" y="-21104"/>
            <a:ext cx="2772483" cy="6603483"/>
          </a:xfrm>
          <a:custGeom>
            <a:rect b="b" l="l" r="r" t="t"/>
            <a:pathLst>
              <a:path extrusionOk="0" h="71859" w="29917">
                <a:moveTo>
                  <a:pt x="2041" y="42402"/>
                </a:moveTo>
                <a:cubicBezTo>
                  <a:pt x="3584" y="36225"/>
                  <a:pt x="7474" y="30825"/>
                  <a:pt x="8952" y="24631"/>
                </a:cubicBezTo>
                <a:cubicBezTo>
                  <a:pt x="10898" y="16492"/>
                  <a:pt x="8487" y="8019"/>
                  <a:pt x="6095" y="0"/>
                </a:cubicBezTo>
                <a:lnTo>
                  <a:pt x="29917" y="0"/>
                </a:lnTo>
                <a:lnTo>
                  <a:pt x="29917" y="71859"/>
                </a:lnTo>
                <a:lnTo>
                  <a:pt x="10992" y="71859"/>
                </a:lnTo>
                <a:cubicBezTo>
                  <a:pt x="4439" y="65749"/>
                  <a:pt x="1" y="50563"/>
                  <a:pt x="2041" y="4240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1"/>
          <p:cNvSpPr/>
          <p:nvPr/>
        </p:nvSpPr>
        <p:spPr>
          <a:xfrm rot="10800000">
            <a:off x="8676883" y="1975532"/>
            <a:ext cx="393596" cy="393596"/>
          </a:xfrm>
          <a:custGeom>
            <a:rect b="b" l="l" r="r" t="t"/>
            <a:pathLst>
              <a:path extrusionOk="0" h="6318" w="6318">
                <a:moveTo>
                  <a:pt x="3159" y="0"/>
                </a:moveTo>
                <a:cubicBezTo>
                  <a:pt x="2573" y="0"/>
                  <a:pt x="2102" y="433"/>
                  <a:pt x="2102" y="971"/>
                </a:cubicBezTo>
                <a:lnTo>
                  <a:pt x="2102" y="2100"/>
                </a:lnTo>
                <a:lnTo>
                  <a:pt x="971" y="2100"/>
                </a:lnTo>
                <a:cubicBezTo>
                  <a:pt x="433" y="2100"/>
                  <a:pt x="0" y="2573"/>
                  <a:pt x="0" y="3159"/>
                </a:cubicBezTo>
                <a:cubicBezTo>
                  <a:pt x="0" y="3745"/>
                  <a:pt x="433" y="4218"/>
                  <a:pt x="971" y="4218"/>
                </a:cubicBezTo>
                <a:lnTo>
                  <a:pt x="2102" y="4218"/>
                </a:lnTo>
                <a:lnTo>
                  <a:pt x="2102" y="5347"/>
                </a:lnTo>
                <a:cubicBezTo>
                  <a:pt x="2102" y="5885"/>
                  <a:pt x="2573" y="6317"/>
                  <a:pt x="3159" y="6317"/>
                </a:cubicBezTo>
                <a:cubicBezTo>
                  <a:pt x="3747" y="6317"/>
                  <a:pt x="4218" y="5885"/>
                  <a:pt x="4218" y="5347"/>
                </a:cubicBezTo>
                <a:lnTo>
                  <a:pt x="4218" y="4218"/>
                </a:lnTo>
                <a:lnTo>
                  <a:pt x="5350" y="4218"/>
                </a:lnTo>
                <a:cubicBezTo>
                  <a:pt x="5884" y="4218"/>
                  <a:pt x="6317" y="3745"/>
                  <a:pt x="6317" y="3159"/>
                </a:cubicBezTo>
                <a:cubicBezTo>
                  <a:pt x="6317" y="2573"/>
                  <a:pt x="5884" y="2100"/>
                  <a:pt x="5350" y="2100"/>
                </a:cubicBezTo>
                <a:lnTo>
                  <a:pt x="4218" y="2100"/>
                </a:lnTo>
                <a:lnTo>
                  <a:pt x="4218" y="971"/>
                </a:lnTo>
                <a:cubicBezTo>
                  <a:pt x="4218" y="433"/>
                  <a:pt x="3747" y="0"/>
                  <a:pt x="3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1"/>
          <p:cNvSpPr/>
          <p:nvPr/>
        </p:nvSpPr>
        <p:spPr>
          <a:xfrm rot="10800000">
            <a:off x="8569232" y="-228602"/>
            <a:ext cx="946186" cy="5479331"/>
          </a:xfrm>
          <a:custGeom>
            <a:rect b="b" l="l" r="r" t="t"/>
            <a:pathLst>
              <a:path extrusionOk="0" h="59626" w="10210">
                <a:moveTo>
                  <a:pt x="7602" y="1"/>
                </a:moveTo>
                <a:cubicBezTo>
                  <a:pt x="6226" y="1614"/>
                  <a:pt x="5417" y="3810"/>
                  <a:pt x="5194" y="6533"/>
                </a:cubicBezTo>
                <a:cubicBezTo>
                  <a:pt x="5008" y="8799"/>
                  <a:pt x="5226" y="11428"/>
                  <a:pt x="5841" y="14353"/>
                </a:cubicBezTo>
                <a:cubicBezTo>
                  <a:pt x="6255" y="16328"/>
                  <a:pt x="6806" y="18336"/>
                  <a:pt x="7339" y="20282"/>
                </a:cubicBezTo>
                <a:cubicBezTo>
                  <a:pt x="8210" y="23460"/>
                  <a:pt x="9110" y="26747"/>
                  <a:pt x="9430" y="29927"/>
                </a:cubicBezTo>
                <a:cubicBezTo>
                  <a:pt x="10038" y="35914"/>
                  <a:pt x="9363" y="40876"/>
                  <a:pt x="7107" y="47053"/>
                </a:cubicBezTo>
                <a:cubicBezTo>
                  <a:pt x="5255" y="52121"/>
                  <a:pt x="2597" y="56698"/>
                  <a:pt x="0" y="59290"/>
                </a:cubicBezTo>
                <a:lnTo>
                  <a:pt x="320" y="59626"/>
                </a:lnTo>
                <a:cubicBezTo>
                  <a:pt x="371" y="59575"/>
                  <a:pt x="422" y="59524"/>
                  <a:pt x="470" y="59473"/>
                </a:cubicBezTo>
                <a:cubicBezTo>
                  <a:pt x="1858" y="58053"/>
                  <a:pt x="3215" y="56163"/>
                  <a:pt x="4505" y="53857"/>
                </a:cubicBezTo>
                <a:cubicBezTo>
                  <a:pt x="5642" y="51825"/>
                  <a:pt x="6691" y="49529"/>
                  <a:pt x="7538" y="47217"/>
                </a:cubicBezTo>
                <a:cubicBezTo>
                  <a:pt x="8642" y="44185"/>
                  <a:pt x="9339" y="41551"/>
                  <a:pt x="9728" y="38925"/>
                </a:cubicBezTo>
                <a:cubicBezTo>
                  <a:pt x="10158" y="36024"/>
                  <a:pt x="10210" y="33064"/>
                  <a:pt x="9887" y="29882"/>
                </a:cubicBezTo>
                <a:cubicBezTo>
                  <a:pt x="9562" y="26661"/>
                  <a:pt x="8656" y="23355"/>
                  <a:pt x="7780" y="20156"/>
                </a:cubicBezTo>
                <a:cubicBezTo>
                  <a:pt x="7250" y="18218"/>
                  <a:pt x="6702" y="16215"/>
                  <a:pt x="6290" y="14253"/>
                </a:cubicBezTo>
                <a:cubicBezTo>
                  <a:pt x="5366" y="9863"/>
                  <a:pt x="4901" y="3880"/>
                  <a:pt x="7946" y="307"/>
                </a:cubicBezTo>
                <a:lnTo>
                  <a:pt x="760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1"/>
          <p:cNvSpPr/>
          <p:nvPr/>
        </p:nvSpPr>
        <p:spPr>
          <a:xfrm rot="10800000">
            <a:off x="530040" y="4612478"/>
            <a:ext cx="185054" cy="185070"/>
          </a:xfrm>
          <a:custGeom>
            <a:rect b="b" l="l" r="r" t="t"/>
            <a:pathLst>
              <a:path extrusionOk="0" h="6318" w="6318">
                <a:moveTo>
                  <a:pt x="3159" y="0"/>
                </a:moveTo>
                <a:cubicBezTo>
                  <a:pt x="2573" y="0"/>
                  <a:pt x="2102" y="433"/>
                  <a:pt x="2102" y="971"/>
                </a:cubicBezTo>
                <a:lnTo>
                  <a:pt x="2102" y="2100"/>
                </a:lnTo>
                <a:lnTo>
                  <a:pt x="971" y="2100"/>
                </a:lnTo>
                <a:cubicBezTo>
                  <a:pt x="433" y="2100"/>
                  <a:pt x="0" y="2573"/>
                  <a:pt x="0" y="3159"/>
                </a:cubicBezTo>
                <a:cubicBezTo>
                  <a:pt x="0" y="3745"/>
                  <a:pt x="433" y="4218"/>
                  <a:pt x="971" y="4218"/>
                </a:cubicBezTo>
                <a:lnTo>
                  <a:pt x="2102" y="4218"/>
                </a:lnTo>
                <a:lnTo>
                  <a:pt x="2102" y="5347"/>
                </a:lnTo>
                <a:cubicBezTo>
                  <a:pt x="2102" y="5885"/>
                  <a:pt x="2573" y="6317"/>
                  <a:pt x="3159" y="6317"/>
                </a:cubicBezTo>
                <a:cubicBezTo>
                  <a:pt x="3747" y="6317"/>
                  <a:pt x="4218" y="5885"/>
                  <a:pt x="4218" y="5347"/>
                </a:cubicBezTo>
                <a:lnTo>
                  <a:pt x="4218" y="4218"/>
                </a:lnTo>
                <a:lnTo>
                  <a:pt x="5350" y="4218"/>
                </a:lnTo>
                <a:cubicBezTo>
                  <a:pt x="5884" y="4218"/>
                  <a:pt x="6317" y="3745"/>
                  <a:pt x="6317" y="3159"/>
                </a:cubicBezTo>
                <a:cubicBezTo>
                  <a:pt x="6317" y="2573"/>
                  <a:pt x="5884" y="2100"/>
                  <a:pt x="5350" y="2100"/>
                </a:cubicBezTo>
                <a:lnTo>
                  <a:pt x="4218" y="2100"/>
                </a:lnTo>
                <a:lnTo>
                  <a:pt x="4218" y="971"/>
                </a:lnTo>
                <a:cubicBezTo>
                  <a:pt x="4218" y="433"/>
                  <a:pt x="3747" y="0"/>
                  <a:pt x="3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1"/>
          <p:cNvSpPr/>
          <p:nvPr/>
        </p:nvSpPr>
        <p:spPr>
          <a:xfrm rot="10800000">
            <a:off x="482114" y="2435271"/>
            <a:ext cx="232976" cy="232976"/>
          </a:xfrm>
          <a:custGeom>
            <a:rect b="b" l="l" r="r" t="t"/>
            <a:pathLst>
              <a:path extrusionOk="0" h="6318" w="6318">
                <a:moveTo>
                  <a:pt x="3159" y="0"/>
                </a:moveTo>
                <a:cubicBezTo>
                  <a:pt x="2573" y="0"/>
                  <a:pt x="2102" y="433"/>
                  <a:pt x="2102" y="971"/>
                </a:cubicBezTo>
                <a:lnTo>
                  <a:pt x="2102" y="2100"/>
                </a:lnTo>
                <a:lnTo>
                  <a:pt x="971" y="2100"/>
                </a:lnTo>
                <a:cubicBezTo>
                  <a:pt x="433" y="2100"/>
                  <a:pt x="0" y="2573"/>
                  <a:pt x="0" y="3159"/>
                </a:cubicBezTo>
                <a:cubicBezTo>
                  <a:pt x="0" y="3745"/>
                  <a:pt x="433" y="4218"/>
                  <a:pt x="971" y="4218"/>
                </a:cubicBezTo>
                <a:lnTo>
                  <a:pt x="2102" y="4218"/>
                </a:lnTo>
                <a:lnTo>
                  <a:pt x="2102" y="5347"/>
                </a:lnTo>
                <a:cubicBezTo>
                  <a:pt x="2102" y="5885"/>
                  <a:pt x="2573" y="6317"/>
                  <a:pt x="3159" y="6317"/>
                </a:cubicBezTo>
                <a:cubicBezTo>
                  <a:pt x="3747" y="6317"/>
                  <a:pt x="4218" y="5885"/>
                  <a:pt x="4218" y="5347"/>
                </a:cubicBezTo>
                <a:lnTo>
                  <a:pt x="4218" y="4218"/>
                </a:lnTo>
                <a:lnTo>
                  <a:pt x="5350" y="4218"/>
                </a:lnTo>
                <a:cubicBezTo>
                  <a:pt x="5884" y="4218"/>
                  <a:pt x="6317" y="3745"/>
                  <a:pt x="6317" y="3159"/>
                </a:cubicBezTo>
                <a:cubicBezTo>
                  <a:pt x="6317" y="2573"/>
                  <a:pt x="5884" y="2100"/>
                  <a:pt x="5350" y="2100"/>
                </a:cubicBezTo>
                <a:lnTo>
                  <a:pt x="4218" y="2100"/>
                </a:lnTo>
                <a:lnTo>
                  <a:pt x="4218" y="971"/>
                </a:lnTo>
                <a:cubicBezTo>
                  <a:pt x="4218" y="433"/>
                  <a:pt x="3747" y="0"/>
                  <a:pt x="3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1"/>
          <p:cNvSpPr/>
          <p:nvPr/>
        </p:nvSpPr>
        <p:spPr>
          <a:xfrm rot="10800000">
            <a:off x="452921" y="281704"/>
            <a:ext cx="257269" cy="257269"/>
          </a:xfrm>
          <a:custGeom>
            <a:rect b="b" l="l" r="r" t="t"/>
            <a:pathLst>
              <a:path extrusionOk="0" h="6318" w="6318">
                <a:moveTo>
                  <a:pt x="3159" y="0"/>
                </a:moveTo>
                <a:cubicBezTo>
                  <a:pt x="2573" y="0"/>
                  <a:pt x="2102" y="433"/>
                  <a:pt x="2102" y="971"/>
                </a:cubicBezTo>
                <a:lnTo>
                  <a:pt x="2102" y="2100"/>
                </a:lnTo>
                <a:lnTo>
                  <a:pt x="971" y="2100"/>
                </a:lnTo>
                <a:cubicBezTo>
                  <a:pt x="433" y="2100"/>
                  <a:pt x="0" y="2573"/>
                  <a:pt x="0" y="3159"/>
                </a:cubicBezTo>
                <a:cubicBezTo>
                  <a:pt x="0" y="3745"/>
                  <a:pt x="433" y="4218"/>
                  <a:pt x="971" y="4218"/>
                </a:cubicBezTo>
                <a:lnTo>
                  <a:pt x="2102" y="4218"/>
                </a:lnTo>
                <a:lnTo>
                  <a:pt x="2102" y="5347"/>
                </a:lnTo>
                <a:cubicBezTo>
                  <a:pt x="2102" y="5885"/>
                  <a:pt x="2573" y="6317"/>
                  <a:pt x="3159" y="6317"/>
                </a:cubicBezTo>
                <a:cubicBezTo>
                  <a:pt x="3747" y="6317"/>
                  <a:pt x="4218" y="5885"/>
                  <a:pt x="4218" y="5347"/>
                </a:cubicBezTo>
                <a:lnTo>
                  <a:pt x="4218" y="4218"/>
                </a:lnTo>
                <a:lnTo>
                  <a:pt x="5350" y="4218"/>
                </a:lnTo>
                <a:cubicBezTo>
                  <a:pt x="5884" y="4218"/>
                  <a:pt x="6317" y="3745"/>
                  <a:pt x="6317" y="3159"/>
                </a:cubicBezTo>
                <a:cubicBezTo>
                  <a:pt x="6317" y="2573"/>
                  <a:pt x="5884" y="2100"/>
                  <a:pt x="5350" y="2100"/>
                </a:cubicBezTo>
                <a:lnTo>
                  <a:pt x="4218" y="2100"/>
                </a:lnTo>
                <a:lnTo>
                  <a:pt x="4218" y="971"/>
                </a:lnTo>
                <a:cubicBezTo>
                  <a:pt x="4218" y="433"/>
                  <a:pt x="3747" y="0"/>
                  <a:pt x="3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206" name="Shape 206"/>
        <p:cNvGrpSpPr/>
        <p:nvPr/>
      </p:nvGrpSpPr>
      <p:grpSpPr>
        <a:xfrm>
          <a:off x="0" y="0"/>
          <a:ext cx="0" cy="0"/>
          <a:chOff x="0" y="0"/>
          <a:chExt cx="0" cy="0"/>
        </a:xfrm>
      </p:grpSpPr>
      <p:sp>
        <p:nvSpPr>
          <p:cNvPr id="207" name="Google Shape;207;p22"/>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08" name="Google Shape;208;p22"/>
          <p:cNvSpPr txBox="1"/>
          <p:nvPr>
            <p:ph idx="1" type="subTitle"/>
          </p:nvPr>
        </p:nvSpPr>
        <p:spPr>
          <a:xfrm>
            <a:off x="1055824" y="1585277"/>
            <a:ext cx="2280600" cy="466200"/>
          </a:xfrm>
          <a:prstGeom prst="rect">
            <a:avLst/>
          </a:prstGeom>
          <a:ln>
            <a:noFill/>
          </a:ln>
        </p:spPr>
        <p:txBody>
          <a:bodyPr anchorCtr="0" anchor="b" bIns="91425" lIns="91425" spcFirstLastPara="1" rIns="91425" wrap="square" tIns="91425">
            <a:noAutofit/>
          </a:bodyPr>
          <a:lstStyle>
            <a:lvl1pPr lvl="0" rtl="0" algn="r">
              <a:lnSpc>
                <a:spcPct val="100000"/>
              </a:lnSpc>
              <a:spcBef>
                <a:spcPts val="0"/>
              </a:spcBef>
              <a:spcAft>
                <a:spcPts val="0"/>
              </a:spcAft>
              <a:buClr>
                <a:schemeClr val="dk1"/>
              </a:buClr>
              <a:buSzPts val="2400"/>
              <a:buFont typeface="Bebas Neue"/>
              <a:buNone/>
              <a:defRPr b="1" sz="2000" u="sng">
                <a:solidFill>
                  <a:schemeClr val="dk1"/>
                </a:solidFill>
                <a:latin typeface="Questrial"/>
                <a:ea typeface="Questrial"/>
                <a:cs typeface="Questrial"/>
                <a:sym typeface="Questrial"/>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09" name="Google Shape;209;p22"/>
          <p:cNvSpPr txBox="1"/>
          <p:nvPr>
            <p:ph idx="2" type="subTitle"/>
          </p:nvPr>
        </p:nvSpPr>
        <p:spPr>
          <a:xfrm>
            <a:off x="1055888" y="1953578"/>
            <a:ext cx="2280600" cy="572700"/>
          </a:xfrm>
          <a:prstGeom prst="rect">
            <a:avLst/>
          </a:prstGeom>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atin typeface="Lato"/>
                <a:ea typeface="Lato"/>
                <a:cs typeface="Lato"/>
                <a:sym typeface="La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0" name="Google Shape;210;p22"/>
          <p:cNvSpPr txBox="1"/>
          <p:nvPr>
            <p:ph idx="3" type="subTitle"/>
          </p:nvPr>
        </p:nvSpPr>
        <p:spPr>
          <a:xfrm>
            <a:off x="5807585" y="1953578"/>
            <a:ext cx="22806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Lato"/>
                <a:ea typeface="Lato"/>
                <a:cs typeface="Lato"/>
                <a:sym typeface="La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1" name="Google Shape;211;p22"/>
          <p:cNvSpPr txBox="1"/>
          <p:nvPr>
            <p:ph idx="4" type="subTitle"/>
          </p:nvPr>
        </p:nvSpPr>
        <p:spPr>
          <a:xfrm>
            <a:off x="1055888" y="3715728"/>
            <a:ext cx="2280600" cy="572700"/>
          </a:xfrm>
          <a:prstGeom prst="rect">
            <a:avLst/>
          </a:prstGeom>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atin typeface="Lato"/>
                <a:ea typeface="Lato"/>
                <a:cs typeface="Lato"/>
                <a:sym typeface="La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2" name="Google Shape;212;p22"/>
          <p:cNvSpPr txBox="1"/>
          <p:nvPr>
            <p:ph idx="5" type="subTitle"/>
          </p:nvPr>
        </p:nvSpPr>
        <p:spPr>
          <a:xfrm>
            <a:off x="5807585" y="3715728"/>
            <a:ext cx="22806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Lato"/>
                <a:ea typeface="Lato"/>
                <a:cs typeface="Lato"/>
                <a:sym typeface="La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3" name="Google Shape;213;p22"/>
          <p:cNvSpPr txBox="1"/>
          <p:nvPr>
            <p:ph idx="6" type="subTitle"/>
          </p:nvPr>
        </p:nvSpPr>
        <p:spPr>
          <a:xfrm>
            <a:off x="1055884" y="3347427"/>
            <a:ext cx="2280600" cy="466200"/>
          </a:xfrm>
          <a:prstGeom prst="rect">
            <a:avLst/>
          </a:prstGeom>
          <a:ln>
            <a:noFill/>
          </a:ln>
        </p:spPr>
        <p:txBody>
          <a:bodyPr anchorCtr="0" anchor="b" bIns="91425" lIns="91425" spcFirstLastPara="1" rIns="91425" wrap="square" tIns="91425">
            <a:noAutofit/>
          </a:bodyPr>
          <a:lstStyle>
            <a:lvl1pPr lvl="0" rtl="0" algn="r">
              <a:lnSpc>
                <a:spcPct val="100000"/>
              </a:lnSpc>
              <a:spcBef>
                <a:spcPts val="0"/>
              </a:spcBef>
              <a:spcAft>
                <a:spcPts val="0"/>
              </a:spcAft>
              <a:buClr>
                <a:schemeClr val="dk1"/>
              </a:buClr>
              <a:buSzPts val="2400"/>
              <a:buFont typeface="Bebas Neue"/>
              <a:buNone/>
              <a:defRPr b="1" sz="2000" u="sng">
                <a:solidFill>
                  <a:schemeClr val="dk1"/>
                </a:solidFill>
                <a:latin typeface="Questrial"/>
                <a:ea typeface="Questrial"/>
                <a:cs typeface="Questrial"/>
                <a:sym typeface="Questrial"/>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14" name="Google Shape;214;p22"/>
          <p:cNvSpPr txBox="1"/>
          <p:nvPr>
            <p:ph idx="7" type="subTitle"/>
          </p:nvPr>
        </p:nvSpPr>
        <p:spPr>
          <a:xfrm>
            <a:off x="5807574" y="1585277"/>
            <a:ext cx="2280600" cy="4662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000" u="sng">
                <a:solidFill>
                  <a:schemeClr val="dk1"/>
                </a:solidFill>
                <a:latin typeface="Questrial"/>
                <a:ea typeface="Questrial"/>
                <a:cs typeface="Questrial"/>
                <a:sym typeface="Questrial"/>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15" name="Google Shape;215;p22"/>
          <p:cNvSpPr txBox="1"/>
          <p:nvPr>
            <p:ph idx="8" type="subTitle"/>
          </p:nvPr>
        </p:nvSpPr>
        <p:spPr>
          <a:xfrm>
            <a:off x="5807574" y="3347427"/>
            <a:ext cx="2280600" cy="4662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000" u="sng">
                <a:solidFill>
                  <a:schemeClr val="dk1"/>
                </a:solidFill>
                <a:latin typeface="Questrial"/>
                <a:ea typeface="Questrial"/>
                <a:cs typeface="Questrial"/>
                <a:sym typeface="Questrial"/>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16" name="Google Shape;216;p22"/>
          <p:cNvSpPr/>
          <p:nvPr/>
        </p:nvSpPr>
        <p:spPr>
          <a:xfrm rot="10800000">
            <a:off x="-1917509" y="-21104"/>
            <a:ext cx="2772483" cy="6603483"/>
          </a:xfrm>
          <a:custGeom>
            <a:rect b="b" l="l" r="r" t="t"/>
            <a:pathLst>
              <a:path extrusionOk="0" h="71859" w="29917">
                <a:moveTo>
                  <a:pt x="2041" y="42402"/>
                </a:moveTo>
                <a:cubicBezTo>
                  <a:pt x="3584" y="36225"/>
                  <a:pt x="7474" y="30825"/>
                  <a:pt x="8952" y="24631"/>
                </a:cubicBezTo>
                <a:cubicBezTo>
                  <a:pt x="10898" y="16492"/>
                  <a:pt x="8487" y="8019"/>
                  <a:pt x="6095" y="0"/>
                </a:cubicBezTo>
                <a:lnTo>
                  <a:pt x="29917" y="0"/>
                </a:lnTo>
                <a:lnTo>
                  <a:pt x="29917" y="71859"/>
                </a:lnTo>
                <a:lnTo>
                  <a:pt x="10992" y="71859"/>
                </a:lnTo>
                <a:cubicBezTo>
                  <a:pt x="4439" y="65749"/>
                  <a:pt x="1" y="50563"/>
                  <a:pt x="2041" y="4240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2"/>
          <p:cNvSpPr/>
          <p:nvPr/>
        </p:nvSpPr>
        <p:spPr>
          <a:xfrm flipH="1" rot="10800000">
            <a:off x="69403" y="1975532"/>
            <a:ext cx="393596" cy="393596"/>
          </a:xfrm>
          <a:custGeom>
            <a:rect b="b" l="l" r="r" t="t"/>
            <a:pathLst>
              <a:path extrusionOk="0" h="6318" w="6318">
                <a:moveTo>
                  <a:pt x="3159" y="0"/>
                </a:moveTo>
                <a:cubicBezTo>
                  <a:pt x="2573" y="0"/>
                  <a:pt x="2102" y="433"/>
                  <a:pt x="2102" y="971"/>
                </a:cubicBezTo>
                <a:lnTo>
                  <a:pt x="2102" y="2100"/>
                </a:lnTo>
                <a:lnTo>
                  <a:pt x="971" y="2100"/>
                </a:lnTo>
                <a:cubicBezTo>
                  <a:pt x="433" y="2100"/>
                  <a:pt x="0" y="2573"/>
                  <a:pt x="0" y="3159"/>
                </a:cubicBezTo>
                <a:cubicBezTo>
                  <a:pt x="0" y="3745"/>
                  <a:pt x="433" y="4218"/>
                  <a:pt x="971" y="4218"/>
                </a:cubicBezTo>
                <a:lnTo>
                  <a:pt x="2102" y="4218"/>
                </a:lnTo>
                <a:lnTo>
                  <a:pt x="2102" y="5347"/>
                </a:lnTo>
                <a:cubicBezTo>
                  <a:pt x="2102" y="5885"/>
                  <a:pt x="2573" y="6317"/>
                  <a:pt x="3159" y="6317"/>
                </a:cubicBezTo>
                <a:cubicBezTo>
                  <a:pt x="3747" y="6317"/>
                  <a:pt x="4218" y="5885"/>
                  <a:pt x="4218" y="5347"/>
                </a:cubicBezTo>
                <a:lnTo>
                  <a:pt x="4218" y="4218"/>
                </a:lnTo>
                <a:lnTo>
                  <a:pt x="5350" y="4218"/>
                </a:lnTo>
                <a:cubicBezTo>
                  <a:pt x="5884" y="4218"/>
                  <a:pt x="6317" y="3745"/>
                  <a:pt x="6317" y="3159"/>
                </a:cubicBezTo>
                <a:cubicBezTo>
                  <a:pt x="6317" y="2573"/>
                  <a:pt x="5884" y="2100"/>
                  <a:pt x="5350" y="2100"/>
                </a:cubicBezTo>
                <a:lnTo>
                  <a:pt x="4218" y="2100"/>
                </a:lnTo>
                <a:lnTo>
                  <a:pt x="4218" y="971"/>
                </a:lnTo>
                <a:cubicBezTo>
                  <a:pt x="4218" y="433"/>
                  <a:pt x="3747" y="0"/>
                  <a:pt x="3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2"/>
          <p:cNvSpPr/>
          <p:nvPr/>
        </p:nvSpPr>
        <p:spPr>
          <a:xfrm flipH="1" rot="10800000">
            <a:off x="-375536" y="-228602"/>
            <a:ext cx="946186" cy="5479331"/>
          </a:xfrm>
          <a:custGeom>
            <a:rect b="b" l="l" r="r" t="t"/>
            <a:pathLst>
              <a:path extrusionOk="0" h="59626" w="10210">
                <a:moveTo>
                  <a:pt x="7602" y="1"/>
                </a:moveTo>
                <a:cubicBezTo>
                  <a:pt x="6226" y="1614"/>
                  <a:pt x="5417" y="3810"/>
                  <a:pt x="5194" y="6533"/>
                </a:cubicBezTo>
                <a:cubicBezTo>
                  <a:pt x="5008" y="8799"/>
                  <a:pt x="5226" y="11428"/>
                  <a:pt x="5841" y="14353"/>
                </a:cubicBezTo>
                <a:cubicBezTo>
                  <a:pt x="6255" y="16328"/>
                  <a:pt x="6806" y="18336"/>
                  <a:pt x="7339" y="20282"/>
                </a:cubicBezTo>
                <a:cubicBezTo>
                  <a:pt x="8210" y="23460"/>
                  <a:pt x="9110" y="26747"/>
                  <a:pt x="9430" y="29927"/>
                </a:cubicBezTo>
                <a:cubicBezTo>
                  <a:pt x="10038" y="35914"/>
                  <a:pt x="9363" y="40876"/>
                  <a:pt x="7107" y="47053"/>
                </a:cubicBezTo>
                <a:cubicBezTo>
                  <a:pt x="5255" y="52121"/>
                  <a:pt x="2597" y="56698"/>
                  <a:pt x="0" y="59290"/>
                </a:cubicBezTo>
                <a:lnTo>
                  <a:pt x="320" y="59626"/>
                </a:lnTo>
                <a:cubicBezTo>
                  <a:pt x="371" y="59575"/>
                  <a:pt x="422" y="59524"/>
                  <a:pt x="470" y="59473"/>
                </a:cubicBezTo>
                <a:cubicBezTo>
                  <a:pt x="1858" y="58053"/>
                  <a:pt x="3215" y="56163"/>
                  <a:pt x="4505" y="53857"/>
                </a:cubicBezTo>
                <a:cubicBezTo>
                  <a:pt x="5642" y="51825"/>
                  <a:pt x="6691" y="49529"/>
                  <a:pt x="7538" y="47217"/>
                </a:cubicBezTo>
                <a:cubicBezTo>
                  <a:pt x="8642" y="44185"/>
                  <a:pt x="9339" y="41551"/>
                  <a:pt x="9728" y="38925"/>
                </a:cubicBezTo>
                <a:cubicBezTo>
                  <a:pt x="10158" y="36024"/>
                  <a:pt x="10210" y="33064"/>
                  <a:pt x="9887" y="29882"/>
                </a:cubicBezTo>
                <a:cubicBezTo>
                  <a:pt x="9562" y="26661"/>
                  <a:pt x="8656" y="23355"/>
                  <a:pt x="7780" y="20156"/>
                </a:cubicBezTo>
                <a:cubicBezTo>
                  <a:pt x="7250" y="18218"/>
                  <a:pt x="6702" y="16215"/>
                  <a:pt x="6290" y="14253"/>
                </a:cubicBezTo>
                <a:cubicBezTo>
                  <a:pt x="5366" y="9863"/>
                  <a:pt x="4901" y="3880"/>
                  <a:pt x="7946" y="307"/>
                </a:cubicBezTo>
                <a:lnTo>
                  <a:pt x="760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2"/>
          <p:cNvSpPr/>
          <p:nvPr/>
        </p:nvSpPr>
        <p:spPr>
          <a:xfrm flipH="1" rot="10800000">
            <a:off x="8424000" y="141400"/>
            <a:ext cx="257269" cy="257269"/>
          </a:xfrm>
          <a:custGeom>
            <a:rect b="b" l="l" r="r" t="t"/>
            <a:pathLst>
              <a:path extrusionOk="0" h="6318" w="6318">
                <a:moveTo>
                  <a:pt x="3159" y="0"/>
                </a:moveTo>
                <a:cubicBezTo>
                  <a:pt x="2573" y="0"/>
                  <a:pt x="2102" y="433"/>
                  <a:pt x="2102" y="971"/>
                </a:cubicBezTo>
                <a:lnTo>
                  <a:pt x="2102" y="2100"/>
                </a:lnTo>
                <a:lnTo>
                  <a:pt x="971" y="2100"/>
                </a:lnTo>
                <a:cubicBezTo>
                  <a:pt x="433" y="2100"/>
                  <a:pt x="0" y="2573"/>
                  <a:pt x="0" y="3159"/>
                </a:cubicBezTo>
                <a:cubicBezTo>
                  <a:pt x="0" y="3745"/>
                  <a:pt x="433" y="4218"/>
                  <a:pt x="971" y="4218"/>
                </a:cubicBezTo>
                <a:lnTo>
                  <a:pt x="2102" y="4218"/>
                </a:lnTo>
                <a:lnTo>
                  <a:pt x="2102" y="5347"/>
                </a:lnTo>
                <a:cubicBezTo>
                  <a:pt x="2102" y="5885"/>
                  <a:pt x="2573" y="6317"/>
                  <a:pt x="3159" y="6317"/>
                </a:cubicBezTo>
                <a:cubicBezTo>
                  <a:pt x="3747" y="6317"/>
                  <a:pt x="4218" y="5885"/>
                  <a:pt x="4218" y="5347"/>
                </a:cubicBezTo>
                <a:lnTo>
                  <a:pt x="4218" y="4218"/>
                </a:lnTo>
                <a:lnTo>
                  <a:pt x="5350" y="4218"/>
                </a:lnTo>
                <a:cubicBezTo>
                  <a:pt x="5884" y="4218"/>
                  <a:pt x="6317" y="3745"/>
                  <a:pt x="6317" y="3159"/>
                </a:cubicBezTo>
                <a:cubicBezTo>
                  <a:pt x="6317" y="2573"/>
                  <a:pt x="5884" y="2100"/>
                  <a:pt x="5350" y="2100"/>
                </a:cubicBezTo>
                <a:lnTo>
                  <a:pt x="4218" y="2100"/>
                </a:lnTo>
                <a:lnTo>
                  <a:pt x="4218" y="971"/>
                </a:lnTo>
                <a:cubicBezTo>
                  <a:pt x="4218" y="433"/>
                  <a:pt x="3747" y="0"/>
                  <a:pt x="3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2"/>
          <p:cNvSpPr/>
          <p:nvPr/>
        </p:nvSpPr>
        <p:spPr>
          <a:xfrm flipH="1" rot="10800000">
            <a:off x="8424000" y="4472173"/>
            <a:ext cx="393596" cy="393596"/>
          </a:xfrm>
          <a:custGeom>
            <a:rect b="b" l="l" r="r" t="t"/>
            <a:pathLst>
              <a:path extrusionOk="0" h="6318" w="6318">
                <a:moveTo>
                  <a:pt x="3159" y="0"/>
                </a:moveTo>
                <a:cubicBezTo>
                  <a:pt x="2573" y="0"/>
                  <a:pt x="2102" y="433"/>
                  <a:pt x="2102" y="971"/>
                </a:cubicBezTo>
                <a:lnTo>
                  <a:pt x="2102" y="2100"/>
                </a:lnTo>
                <a:lnTo>
                  <a:pt x="971" y="2100"/>
                </a:lnTo>
                <a:cubicBezTo>
                  <a:pt x="433" y="2100"/>
                  <a:pt x="0" y="2573"/>
                  <a:pt x="0" y="3159"/>
                </a:cubicBezTo>
                <a:cubicBezTo>
                  <a:pt x="0" y="3745"/>
                  <a:pt x="433" y="4218"/>
                  <a:pt x="971" y="4218"/>
                </a:cubicBezTo>
                <a:lnTo>
                  <a:pt x="2102" y="4218"/>
                </a:lnTo>
                <a:lnTo>
                  <a:pt x="2102" y="5347"/>
                </a:lnTo>
                <a:cubicBezTo>
                  <a:pt x="2102" y="5885"/>
                  <a:pt x="2573" y="6317"/>
                  <a:pt x="3159" y="6317"/>
                </a:cubicBezTo>
                <a:cubicBezTo>
                  <a:pt x="3747" y="6317"/>
                  <a:pt x="4218" y="5885"/>
                  <a:pt x="4218" y="5347"/>
                </a:cubicBezTo>
                <a:lnTo>
                  <a:pt x="4218" y="4218"/>
                </a:lnTo>
                <a:lnTo>
                  <a:pt x="5350" y="4218"/>
                </a:lnTo>
                <a:cubicBezTo>
                  <a:pt x="5884" y="4218"/>
                  <a:pt x="6317" y="3745"/>
                  <a:pt x="6317" y="3159"/>
                </a:cubicBezTo>
                <a:cubicBezTo>
                  <a:pt x="6317" y="2573"/>
                  <a:pt x="5884" y="2100"/>
                  <a:pt x="5350" y="2100"/>
                </a:cubicBezTo>
                <a:lnTo>
                  <a:pt x="4218" y="2100"/>
                </a:lnTo>
                <a:lnTo>
                  <a:pt x="4218" y="971"/>
                </a:lnTo>
                <a:cubicBezTo>
                  <a:pt x="4218" y="433"/>
                  <a:pt x="3747" y="0"/>
                  <a:pt x="3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2"/>
          <p:cNvSpPr/>
          <p:nvPr/>
        </p:nvSpPr>
        <p:spPr>
          <a:xfrm rot="10800000">
            <a:off x="8422465" y="2479216"/>
            <a:ext cx="185054" cy="185070"/>
          </a:xfrm>
          <a:custGeom>
            <a:rect b="b" l="l" r="r" t="t"/>
            <a:pathLst>
              <a:path extrusionOk="0" h="6318" w="6318">
                <a:moveTo>
                  <a:pt x="3159" y="0"/>
                </a:moveTo>
                <a:cubicBezTo>
                  <a:pt x="2573" y="0"/>
                  <a:pt x="2102" y="433"/>
                  <a:pt x="2102" y="971"/>
                </a:cubicBezTo>
                <a:lnTo>
                  <a:pt x="2102" y="2100"/>
                </a:lnTo>
                <a:lnTo>
                  <a:pt x="971" y="2100"/>
                </a:lnTo>
                <a:cubicBezTo>
                  <a:pt x="433" y="2100"/>
                  <a:pt x="0" y="2573"/>
                  <a:pt x="0" y="3159"/>
                </a:cubicBezTo>
                <a:cubicBezTo>
                  <a:pt x="0" y="3745"/>
                  <a:pt x="433" y="4218"/>
                  <a:pt x="971" y="4218"/>
                </a:cubicBezTo>
                <a:lnTo>
                  <a:pt x="2102" y="4218"/>
                </a:lnTo>
                <a:lnTo>
                  <a:pt x="2102" y="5347"/>
                </a:lnTo>
                <a:cubicBezTo>
                  <a:pt x="2102" y="5885"/>
                  <a:pt x="2573" y="6317"/>
                  <a:pt x="3159" y="6317"/>
                </a:cubicBezTo>
                <a:cubicBezTo>
                  <a:pt x="3747" y="6317"/>
                  <a:pt x="4218" y="5885"/>
                  <a:pt x="4218" y="5347"/>
                </a:cubicBezTo>
                <a:lnTo>
                  <a:pt x="4218" y="4218"/>
                </a:lnTo>
                <a:lnTo>
                  <a:pt x="5350" y="4218"/>
                </a:lnTo>
                <a:cubicBezTo>
                  <a:pt x="5884" y="4218"/>
                  <a:pt x="6317" y="3745"/>
                  <a:pt x="6317" y="3159"/>
                </a:cubicBezTo>
                <a:cubicBezTo>
                  <a:pt x="6317" y="2573"/>
                  <a:pt x="5884" y="2100"/>
                  <a:pt x="5350" y="2100"/>
                </a:cubicBezTo>
                <a:lnTo>
                  <a:pt x="4218" y="2100"/>
                </a:lnTo>
                <a:lnTo>
                  <a:pt x="4218" y="971"/>
                </a:lnTo>
                <a:cubicBezTo>
                  <a:pt x="4218" y="433"/>
                  <a:pt x="3747" y="0"/>
                  <a:pt x="3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222" name="Shape 222"/>
        <p:cNvGrpSpPr/>
        <p:nvPr/>
      </p:nvGrpSpPr>
      <p:grpSpPr>
        <a:xfrm>
          <a:off x="0" y="0"/>
          <a:ext cx="0" cy="0"/>
          <a:chOff x="0" y="0"/>
          <a:chExt cx="0" cy="0"/>
        </a:xfrm>
      </p:grpSpPr>
      <p:sp>
        <p:nvSpPr>
          <p:cNvPr id="223" name="Google Shape;223;p23"/>
          <p:cNvSpPr/>
          <p:nvPr/>
        </p:nvSpPr>
        <p:spPr>
          <a:xfrm>
            <a:off x="8428900" y="141400"/>
            <a:ext cx="393596" cy="393596"/>
          </a:xfrm>
          <a:custGeom>
            <a:rect b="b" l="l" r="r" t="t"/>
            <a:pathLst>
              <a:path extrusionOk="0" h="6318" w="6318">
                <a:moveTo>
                  <a:pt x="3159" y="0"/>
                </a:moveTo>
                <a:cubicBezTo>
                  <a:pt x="2573" y="0"/>
                  <a:pt x="2102" y="433"/>
                  <a:pt x="2102" y="971"/>
                </a:cubicBezTo>
                <a:lnTo>
                  <a:pt x="2102" y="2100"/>
                </a:lnTo>
                <a:lnTo>
                  <a:pt x="971" y="2100"/>
                </a:lnTo>
                <a:cubicBezTo>
                  <a:pt x="433" y="2100"/>
                  <a:pt x="0" y="2573"/>
                  <a:pt x="0" y="3159"/>
                </a:cubicBezTo>
                <a:cubicBezTo>
                  <a:pt x="0" y="3745"/>
                  <a:pt x="433" y="4218"/>
                  <a:pt x="971" y="4218"/>
                </a:cubicBezTo>
                <a:lnTo>
                  <a:pt x="2102" y="4218"/>
                </a:lnTo>
                <a:lnTo>
                  <a:pt x="2102" y="5347"/>
                </a:lnTo>
                <a:cubicBezTo>
                  <a:pt x="2102" y="5885"/>
                  <a:pt x="2573" y="6317"/>
                  <a:pt x="3159" y="6317"/>
                </a:cubicBezTo>
                <a:cubicBezTo>
                  <a:pt x="3747" y="6317"/>
                  <a:pt x="4218" y="5885"/>
                  <a:pt x="4218" y="5347"/>
                </a:cubicBezTo>
                <a:lnTo>
                  <a:pt x="4218" y="4218"/>
                </a:lnTo>
                <a:lnTo>
                  <a:pt x="5350" y="4218"/>
                </a:lnTo>
                <a:cubicBezTo>
                  <a:pt x="5884" y="4218"/>
                  <a:pt x="6317" y="3745"/>
                  <a:pt x="6317" y="3159"/>
                </a:cubicBezTo>
                <a:cubicBezTo>
                  <a:pt x="6317" y="2573"/>
                  <a:pt x="5884" y="2100"/>
                  <a:pt x="5350" y="2100"/>
                </a:cubicBezTo>
                <a:lnTo>
                  <a:pt x="4218" y="2100"/>
                </a:lnTo>
                <a:lnTo>
                  <a:pt x="4218" y="971"/>
                </a:lnTo>
                <a:cubicBezTo>
                  <a:pt x="4218" y="433"/>
                  <a:pt x="3747" y="0"/>
                  <a:pt x="3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3"/>
          <p:cNvSpPr/>
          <p:nvPr/>
        </p:nvSpPr>
        <p:spPr>
          <a:xfrm>
            <a:off x="8428900" y="4608500"/>
            <a:ext cx="257269" cy="257269"/>
          </a:xfrm>
          <a:custGeom>
            <a:rect b="b" l="l" r="r" t="t"/>
            <a:pathLst>
              <a:path extrusionOk="0" h="6318" w="6318">
                <a:moveTo>
                  <a:pt x="3159" y="0"/>
                </a:moveTo>
                <a:cubicBezTo>
                  <a:pt x="2573" y="0"/>
                  <a:pt x="2102" y="433"/>
                  <a:pt x="2102" y="971"/>
                </a:cubicBezTo>
                <a:lnTo>
                  <a:pt x="2102" y="2100"/>
                </a:lnTo>
                <a:lnTo>
                  <a:pt x="971" y="2100"/>
                </a:lnTo>
                <a:cubicBezTo>
                  <a:pt x="433" y="2100"/>
                  <a:pt x="0" y="2573"/>
                  <a:pt x="0" y="3159"/>
                </a:cubicBezTo>
                <a:cubicBezTo>
                  <a:pt x="0" y="3745"/>
                  <a:pt x="433" y="4218"/>
                  <a:pt x="971" y="4218"/>
                </a:cubicBezTo>
                <a:lnTo>
                  <a:pt x="2102" y="4218"/>
                </a:lnTo>
                <a:lnTo>
                  <a:pt x="2102" y="5347"/>
                </a:lnTo>
                <a:cubicBezTo>
                  <a:pt x="2102" y="5885"/>
                  <a:pt x="2573" y="6317"/>
                  <a:pt x="3159" y="6317"/>
                </a:cubicBezTo>
                <a:cubicBezTo>
                  <a:pt x="3747" y="6317"/>
                  <a:pt x="4218" y="5885"/>
                  <a:pt x="4218" y="5347"/>
                </a:cubicBezTo>
                <a:lnTo>
                  <a:pt x="4218" y="4218"/>
                </a:lnTo>
                <a:lnTo>
                  <a:pt x="5350" y="4218"/>
                </a:lnTo>
                <a:cubicBezTo>
                  <a:pt x="5884" y="4218"/>
                  <a:pt x="6317" y="3745"/>
                  <a:pt x="6317" y="3159"/>
                </a:cubicBezTo>
                <a:cubicBezTo>
                  <a:pt x="6317" y="2573"/>
                  <a:pt x="5884" y="2100"/>
                  <a:pt x="5350" y="2100"/>
                </a:cubicBezTo>
                <a:lnTo>
                  <a:pt x="4218" y="2100"/>
                </a:lnTo>
                <a:lnTo>
                  <a:pt x="4218" y="971"/>
                </a:lnTo>
                <a:cubicBezTo>
                  <a:pt x="4218" y="433"/>
                  <a:pt x="3747" y="0"/>
                  <a:pt x="3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3"/>
          <p:cNvSpPr txBox="1"/>
          <p:nvPr>
            <p:ph idx="1" type="subTitle"/>
          </p:nvPr>
        </p:nvSpPr>
        <p:spPr>
          <a:xfrm>
            <a:off x="720025" y="2200144"/>
            <a:ext cx="2413800" cy="484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Lato"/>
                <a:ea typeface="Lato"/>
                <a:cs typeface="Lato"/>
                <a:sym typeface="La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6" name="Google Shape;226;p23"/>
          <p:cNvSpPr txBox="1"/>
          <p:nvPr>
            <p:ph idx="2" type="subTitle"/>
          </p:nvPr>
        </p:nvSpPr>
        <p:spPr>
          <a:xfrm>
            <a:off x="3366617" y="2200144"/>
            <a:ext cx="2412300" cy="484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Lato"/>
                <a:ea typeface="Lato"/>
                <a:cs typeface="Lato"/>
                <a:sym typeface="La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7" name="Google Shape;227;p23"/>
          <p:cNvSpPr txBox="1"/>
          <p:nvPr>
            <p:ph idx="3" type="subTitle"/>
          </p:nvPr>
        </p:nvSpPr>
        <p:spPr>
          <a:xfrm>
            <a:off x="6010174" y="2200150"/>
            <a:ext cx="2412300" cy="484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Lato"/>
                <a:ea typeface="Lato"/>
                <a:cs typeface="Lato"/>
                <a:sym typeface="La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8" name="Google Shape;228;p23"/>
          <p:cNvSpPr txBox="1"/>
          <p:nvPr>
            <p:ph idx="4" type="subTitle"/>
          </p:nvPr>
        </p:nvSpPr>
        <p:spPr>
          <a:xfrm>
            <a:off x="720025" y="3730700"/>
            <a:ext cx="2413800" cy="484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Lato"/>
                <a:ea typeface="Lato"/>
                <a:cs typeface="Lato"/>
                <a:sym typeface="La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9" name="Google Shape;229;p23"/>
          <p:cNvSpPr txBox="1"/>
          <p:nvPr>
            <p:ph idx="5" type="subTitle"/>
          </p:nvPr>
        </p:nvSpPr>
        <p:spPr>
          <a:xfrm>
            <a:off x="3366617" y="3730700"/>
            <a:ext cx="2412300" cy="484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Lato"/>
                <a:ea typeface="Lato"/>
                <a:cs typeface="Lato"/>
                <a:sym typeface="La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0" name="Google Shape;230;p23"/>
          <p:cNvSpPr txBox="1"/>
          <p:nvPr>
            <p:ph idx="6" type="subTitle"/>
          </p:nvPr>
        </p:nvSpPr>
        <p:spPr>
          <a:xfrm>
            <a:off x="6010174" y="3730700"/>
            <a:ext cx="2412300" cy="484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Lato"/>
                <a:ea typeface="Lato"/>
                <a:cs typeface="Lato"/>
                <a:sym typeface="La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1" name="Google Shape;231;p23"/>
          <p:cNvSpPr txBox="1"/>
          <p:nvPr>
            <p:ph idx="7" type="subTitle"/>
          </p:nvPr>
        </p:nvSpPr>
        <p:spPr>
          <a:xfrm>
            <a:off x="720025" y="1820300"/>
            <a:ext cx="2413800" cy="4662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000" u="sng">
                <a:solidFill>
                  <a:schemeClr val="dk1"/>
                </a:solidFill>
                <a:latin typeface="Questrial"/>
                <a:ea typeface="Questrial"/>
                <a:cs typeface="Questrial"/>
                <a:sym typeface="Questrial"/>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32" name="Google Shape;232;p23"/>
          <p:cNvSpPr txBox="1"/>
          <p:nvPr>
            <p:ph idx="8" type="subTitle"/>
          </p:nvPr>
        </p:nvSpPr>
        <p:spPr>
          <a:xfrm>
            <a:off x="3365075" y="1820300"/>
            <a:ext cx="2412600" cy="4662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000" u="sng">
                <a:solidFill>
                  <a:schemeClr val="dk1"/>
                </a:solidFill>
                <a:latin typeface="Questrial"/>
                <a:ea typeface="Questrial"/>
                <a:cs typeface="Questrial"/>
                <a:sym typeface="Questrial"/>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33" name="Google Shape;233;p23"/>
          <p:cNvSpPr txBox="1"/>
          <p:nvPr>
            <p:ph idx="9" type="subTitle"/>
          </p:nvPr>
        </p:nvSpPr>
        <p:spPr>
          <a:xfrm>
            <a:off x="6010174" y="1820300"/>
            <a:ext cx="2412300" cy="4662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000" u="sng">
                <a:solidFill>
                  <a:schemeClr val="dk1"/>
                </a:solidFill>
                <a:latin typeface="Questrial"/>
                <a:ea typeface="Questrial"/>
                <a:cs typeface="Questrial"/>
                <a:sym typeface="Questrial"/>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34" name="Google Shape;234;p23"/>
          <p:cNvSpPr txBox="1"/>
          <p:nvPr>
            <p:ph idx="13" type="subTitle"/>
          </p:nvPr>
        </p:nvSpPr>
        <p:spPr>
          <a:xfrm>
            <a:off x="720025" y="3350857"/>
            <a:ext cx="2413800" cy="4662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000" u="sng">
                <a:solidFill>
                  <a:schemeClr val="dk1"/>
                </a:solidFill>
                <a:latin typeface="Questrial"/>
                <a:ea typeface="Questrial"/>
                <a:cs typeface="Questrial"/>
                <a:sym typeface="Questrial"/>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35" name="Google Shape;235;p23"/>
          <p:cNvSpPr txBox="1"/>
          <p:nvPr>
            <p:ph idx="14" type="subTitle"/>
          </p:nvPr>
        </p:nvSpPr>
        <p:spPr>
          <a:xfrm>
            <a:off x="3365075" y="3350846"/>
            <a:ext cx="2412600" cy="4662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000" u="sng">
                <a:solidFill>
                  <a:schemeClr val="dk1"/>
                </a:solidFill>
                <a:latin typeface="Questrial"/>
                <a:ea typeface="Questrial"/>
                <a:cs typeface="Questrial"/>
                <a:sym typeface="Questrial"/>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36" name="Google Shape;236;p23"/>
          <p:cNvSpPr txBox="1"/>
          <p:nvPr>
            <p:ph idx="15" type="subTitle"/>
          </p:nvPr>
        </p:nvSpPr>
        <p:spPr>
          <a:xfrm>
            <a:off x="6010174" y="3350845"/>
            <a:ext cx="2412300" cy="4662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000" u="sng">
                <a:solidFill>
                  <a:schemeClr val="dk1"/>
                </a:solidFill>
                <a:latin typeface="Questrial"/>
                <a:ea typeface="Questrial"/>
                <a:cs typeface="Questrial"/>
                <a:sym typeface="Questrial"/>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37" name="Google Shape;237;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38" name="Google Shape;238;p23"/>
          <p:cNvSpPr/>
          <p:nvPr/>
        </p:nvSpPr>
        <p:spPr>
          <a:xfrm flipH="1">
            <a:off x="-2069909" y="-1506052"/>
            <a:ext cx="2772483" cy="6603483"/>
          </a:xfrm>
          <a:custGeom>
            <a:rect b="b" l="l" r="r" t="t"/>
            <a:pathLst>
              <a:path extrusionOk="0" h="71859" w="29917">
                <a:moveTo>
                  <a:pt x="2041" y="42402"/>
                </a:moveTo>
                <a:cubicBezTo>
                  <a:pt x="3584" y="36225"/>
                  <a:pt x="7474" y="30825"/>
                  <a:pt x="8952" y="24631"/>
                </a:cubicBezTo>
                <a:cubicBezTo>
                  <a:pt x="10898" y="16492"/>
                  <a:pt x="8487" y="8019"/>
                  <a:pt x="6095" y="0"/>
                </a:cubicBezTo>
                <a:lnTo>
                  <a:pt x="29917" y="0"/>
                </a:lnTo>
                <a:lnTo>
                  <a:pt x="29917" y="71859"/>
                </a:lnTo>
                <a:lnTo>
                  <a:pt x="10992" y="71859"/>
                </a:lnTo>
                <a:cubicBezTo>
                  <a:pt x="4439" y="65749"/>
                  <a:pt x="1" y="50563"/>
                  <a:pt x="2041" y="4240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3"/>
          <p:cNvSpPr/>
          <p:nvPr/>
        </p:nvSpPr>
        <p:spPr>
          <a:xfrm>
            <a:off x="-82997" y="2707200"/>
            <a:ext cx="393596" cy="393596"/>
          </a:xfrm>
          <a:custGeom>
            <a:rect b="b" l="l" r="r" t="t"/>
            <a:pathLst>
              <a:path extrusionOk="0" h="6318" w="6318">
                <a:moveTo>
                  <a:pt x="3159" y="0"/>
                </a:moveTo>
                <a:cubicBezTo>
                  <a:pt x="2573" y="0"/>
                  <a:pt x="2102" y="433"/>
                  <a:pt x="2102" y="971"/>
                </a:cubicBezTo>
                <a:lnTo>
                  <a:pt x="2102" y="2100"/>
                </a:lnTo>
                <a:lnTo>
                  <a:pt x="971" y="2100"/>
                </a:lnTo>
                <a:cubicBezTo>
                  <a:pt x="433" y="2100"/>
                  <a:pt x="0" y="2573"/>
                  <a:pt x="0" y="3159"/>
                </a:cubicBezTo>
                <a:cubicBezTo>
                  <a:pt x="0" y="3745"/>
                  <a:pt x="433" y="4218"/>
                  <a:pt x="971" y="4218"/>
                </a:cubicBezTo>
                <a:lnTo>
                  <a:pt x="2102" y="4218"/>
                </a:lnTo>
                <a:lnTo>
                  <a:pt x="2102" y="5347"/>
                </a:lnTo>
                <a:cubicBezTo>
                  <a:pt x="2102" y="5885"/>
                  <a:pt x="2573" y="6317"/>
                  <a:pt x="3159" y="6317"/>
                </a:cubicBezTo>
                <a:cubicBezTo>
                  <a:pt x="3747" y="6317"/>
                  <a:pt x="4218" y="5885"/>
                  <a:pt x="4218" y="5347"/>
                </a:cubicBezTo>
                <a:lnTo>
                  <a:pt x="4218" y="4218"/>
                </a:lnTo>
                <a:lnTo>
                  <a:pt x="5350" y="4218"/>
                </a:lnTo>
                <a:cubicBezTo>
                  <a:pt x="5884" y="4218"/>
                  <a:pt x="6317" y="3745"/>
                  <a:pt x="6317" y="3159"/>
                </a:cubicBezTo>
                <a:cubicBezTo>
                  <a:pt x="6317" y="2573"/>
                  <a:pt x="5884" y="2100"/>
                  <a:pt x="5350" y="2100"/>
                </a:cubicBezTo>
                <a:lnTo>
                  <a:pt x="4218" y="2100"/>
                </a:lnTo>
                <a:lnTo>
                  <a:pt x="4218" y="971"/>
                </a:lnTo>
                <a:cubicBezTo>
                  <a:pt x="4218" y="433"/>
                  <a:pt x="3747" y="0"/>
                  <a:pt x="3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3"/>
          <p:cNvSpPr/>
          <p:nvPr/>
        </p:nvSpPr>
        <p:spPr>
          <a:xfrm>
            <a:off x="-527936" y="-174402"/>
            <a:ext cx="946186" cy="5479331"/>
          </a:xfrm>
          <a:custGeom>
            <a:rect b="b" l="l" r="r" t="t"/>
            <a:pathLst>
              <a:path extrusionOk="0" h="59626" w="10210">
                <a:moveTo>
                  <a:pt x="7602" y="1"/>
                </a:moveTo>
                <a:cubicBezTo>
                  <a:pt x="6226" y="1614"/>
                  <a:pt x="5417" y="3810"/>
                  <a:pt x="5194" y="6533"/>
                </a:cubicBezTo>
                <a:cubicBezTo>
                  <a:pt x="5008" y="8799"/>
                  <a:pt x="5226" y="11428"/>
                  <a:pt x="5841" y="14353"/>
                </a:cubicBezTo>
                <a:cubicBezTo>
                  <a:pt x="6255" y="16328"/>
                  <a:pt x="6806" y="18336"/>
                  <a:pt x="7339" y="20282"/>
                </a:cubicBezTo>
                <a:cubicBezTo>
                  <a:pt x="8210" y="23460"/>
                  <a:pt x="9110" y="26747"/>
                  <a:pt x="9430" y="29927"/>
                </a:cubicBezTo>
                <a:cubicBezTo>
                  <a:pt x="10038" y="35914"/>
                  <a:pt x="9363" y="40876"/>
                  <a:pt x="7107" y="47053"/>
                </a:cubicBezTo>
                <a:cubicBezTo>
                  <a:pt x="5255" y="52121"/>
                  <a:pt x="2597" y="56698"/>
                  <a:pt x="0" y="59290"/>
                </a:cubicBezTo>
                <a:lnTo>
                  <a:pt x="320" y="59626"/>
                </a:lnTo>
                <a:cubicBezTo>
                  <a:pt x="371" y="59575"/>
                  <a:pt x="422" y="59524"/>
                  <a:pt x="470" y="59473"/>
                </a:cubicBezTo>
                <a:cubicBezTo>
                  <a:pt x="1858" y="58053"/>
                  <a:pt x="3215" y="56163"/>
                  <a:pt x="4505" y="53857"/>
                </a:cubicBezTo>
                <a:cubicBezTo>
                  <a:pt x="5642" y="51825"/>
                  <a:pt x="6691" y="49529"/>
                  <a:pt x="7538" y="47217"/>
                </a:cubicBezTo>
                <a:cubicBezTo>
                  <a:pt x="8642" y="44185"/>
                  <a:pt x="9339" y="41551"/>
                  <a:pt x="9728" y="38925"/>
                </a:cubicBezTo>
                <a:cubicBezTo>
                  <a:pt x="10158" y="36024"/>
                  <a:pt x="10210" y="33064"/>
                  <a:pt x="9887" y="29882"/>
                </a:cubicBezTo>
                <a:cubicBezTo>
                  <a:pt x="9562" y="26661"/>
                  <a:pt x="8656" y="23355"/>
                  <a:pt x="7780" y="20156"/>
                </a:cubicBezTo>
                <a:cubicBezTo>
                  <a:pt x="7250" y="18218"/>
                  <a:pt x="6702" y="16215"/>
                  <a:pt x="6290" y="14253"/>
                </a:cubicBezTo>
                <a:cubicBezTo>
                  <a:pt x="5366" y="9863"/>
                  <a:pt x="4901" y="3880"/>
                  <a:pt x="7946" y="307"/>
                </a:cubicBezTo>
                <a:lnTo>
                  <a:pt x="760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3"/>
          <p:cNvSpPr/>
          <p:nvPr/>
        </p:nvSpPr>
        <p:spPr>
          <a:xfrm rot="10800000">
            <a:off x="8422465" y="2479216"/>
            <a:ext cx="185054" cy="185070"/>
          </a:xfrm>
          <a:custGeom>
            <a:rect b="b" l="l" r="r" t="t"/>
            <a:pathLst>
              <a:path extrusionOk="0" h="6318" w="6318">
                <a:moveTo>
                  <a:pt x="3159" y="0"/>
                </a:moveTo>
                <a:cubicBezTo>
                  <a:pt x="2573" y="0"/>
                  <a:pt x="2102" y="433"/>
                  <a:pt x="2102" y="971"/>
                </a:cubicBezTo>
                <a:lnTo>
                  <a:pt x="2102" y="2100"/>
                </a:lnTo>
                <a:lnTo>
                  <a:pt x="971" y="2100"/>
                </a:lnTo>
                <a:cubicBezTo>
                  <a:pt x="433" y="2100"/>
                  <a:pt x="0" y="2573"/>
                  <a:pt x="0" y="3159"/>
                </a:cubicBezTo>
                <a:cubicBezTo>
                  <a:pt x="0" y="3745"/>
                  <a:pt x="433" y="4218"/>
                  <a:pt x="971" y="4218"/>
                </a:cubicBezTo>
                <a:lnTo>
                  <a:pt x="2102" y="4218"/>
                </a:lnTo>
                <a:lnTo>
                  <a:pt x="2102" y="5347"/>
                </a:lnTo>
                <a:cubicBezTo>
                  <a:pt x="2102" y="5885"/>
                  <a:pt x="2573" y="6317"/>
                  <a:pt x="3159" y="6317"/>
                </a:cubicBezTo>
                <a:cubicBezTo>
                  <a:pt x="3747" y="6317"/>
                  <a:pt x="4218" y="5885"/>
                  <a:pt x="4218" y="5347"/>
                </a:cubicBezTo>
                <a:lnTo>
                  <a:pt x="4218" y="4218"/>
                </a:lnTo>
                <a:lnTo>
                  <a:pt x="5350" y="4218"/>
                </a:lnTo>
                <a:cubicBezTo>
                  <a:pt x="5884" y="4218"/>
                  <a:pt x="6317" y="3745"/>
                  <a:pt x="6317" y="3159"/>
                </a:cubicBezTo>
                <a:cubicBezTo>
                  <a:pt x="6317" y="2573"/>
                  <a:pt x="5884" y="2100"/>
                  <a:pt x="5350" y="2100"/>
                </a:cubicBezTo>
                <a:lnTo>
                  <a:pt x="4218" y="2100"/>
                </a:lnTo>
                <a:lnTo>
                  <a:pt x="4218" y="971"/>
                </a:lnTo>
                <a:cubicBezTo>
                  <a:pt x="4218" y="433"/>
                  <a:pt x="3747" y="0"/>
                  <a:pt x="3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242" name="Shape 242"/>
        <p:cNvGrpSpPr/>
        <p:nvPr/>
      </p:nvGrpSpPr>
      <p:grpSpPr>
        <a:xfrm>
          <a:off x="0" y="0"/>
          <a:ext cx="0" cy="0"/>
          <a:chOff x="0" y="0"/>
          <a:chExt cx="0" cy="0"/>
        </a:xfrm>
      </p:grpSpPr>
      <p:sp>
        <p:nvSpPr>
          <p:cNvPr id="243" name="Google Shape;243;p24"/>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44" name="Google Shape;244;p24"/>
          <p:cNvSpPr txBox="1"/>
          <p:nvPr>
            <p:ph hasCustomPrompt="1" idx="2" type="title"/>
          </p:nvPr>
        </p:nvSpPr>
        <p:spPr>
          <a:xfrm>
            <a:off x="867299" y="1555675"/>
            <a:ext cx="4542600" cy="699300"/>
          </a:xfrm>
          <a:prstGeom prst="rect">
            <a:avLst/>
          </a:prstGeom>
          <a:solidFill>
            <a:schemeClr val="accent2"/>
          </a:solidFill>
        </p:spPr>
        <p:txBody>
          <a:bodyPr anchorCtr="0" anchor="ctr" bIns="91425" lIns="91425" spcFirstLastPara="1" rIns="91425" wrap="square" tIns="91425">
            <a:noAutofit/>
          </a:bodyPr>
          <a:lstStyle>
            <a:lvl1pPr lvl="0" rtl="0" algn="ctr">
              <a:spcBef>
                <a:spcPts val="0"/>
              </a:spcBef>
              <a:spcAft>
                <a:spcPts val="0"/>
              </a:spcAft>
              <a:buClr>
                <a:schemeClr val="accent5"/>
              </a:buClr>
              <a:buSzPts val="3500"/>
              <a:buNone/>
              <a:defRPr sz="7200">
                <a:solidFill>
                  <a:schemeClr val="accent1"/>
                </a:solidFill>
              </a:defRPr>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r>
              <a:t>xx%</a:t>
            </a:r>
          </a:p>
        </p:txBody>
      </p:sp>
      <p:sp>
        <p:nvSpPr>
          <p:cNvPr id="245" name="Google Shape;245;p24"/>
          <p:cNvSpPr txBox="1"/>
          <p:nvPr>
            <p:ph idx="1" type="subTitle"/>
          </p:nvPr>
        </p:nvSpPr>
        <p:spPr>
          <a:xfrm flipH="1">
            <a:off x="867075" y="2366675"/>
            <a:ext cx="4542600" cy="60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latin typeface="Lato"/>
                <a:ea typeface="Lato"/>
                <a:cs typeface="Lato"/>
                <a:sym typeface="Lato"/>
              </a:defRPr>
            </a:lvl1pPr>
            <a:lvl2pPr lvl="1" rtl="0" algn="ctr">
              <a:lnSpc>
                <a:spcPct val="100000"/>
              </a:lnSpc>
              <a:spcBef>
                <a:spcPts val="0"/>
              </a:spcBef>
              <a:spcAft>
                <a:spcPts val="0"/>
              </a:spcAft>
              <a:buNone/>
              <a:defRPr>
                <a:latin typeface="Lato"/>
                <a:ea typeface="Lato"/>
                <a:cs typeface="Lato"/>
                <a:sym typeface="Lato"/>
              </a:defRPr>
            </a:lvl2pPr>
            <a:lvl3pPr lvl="2" rtl="0" algn="ctr">
              <a:lnSpc>
                <a:spcPct val="100000"/>
              </a:lnSpc>
              <a:spcBef>
                <a:spcPts val="0"/>
              </a:spcBef>
              <a:spcAft>
                <a:spcPts val="0"/>
              </a:spcAft>
              <a:buNone/>
              <a:defRPr>
                <a:latin typeface="Lato"/>
                <a:ea typeface="Lato"/>
                <a:cs typeface="Lato"/>
                <a:sym typeface="Lato"/>
              </a:defRPr>
            </a:lvl3pPr>
            <a:lvl4pPr lvl="3" rtl="0" algn="ctr">
              <a:lnSpc>
                <a:spcPct val="100000"/>
              </a:lnSpc>
              <a:spcBef>
                <a:spcPts val="0"/>
              </a:spcBef>
              <a:spcAft>
                <a:spcPts val="0"/>
              </a:spcAft>
              <a:buNone/>
              <a:defRPr>
                <a:latin typeface="Lato"/>
                <a:ea typeface="Lato"/>
                <a:cs typeface="Lato"/>
                <a:sym typeface="Lato"/>
              </a:defRPr>
            </a:lvl4pPr>
            <a:lvl5pPr lvl="4" rtl="0" algn="ctr">
              <a:lnSpc>
                <a:spcPct val="100000"/>
              </a:lnSpc>
              <a:spcBef>
                <a:spcPts val="0"/>
              </a:spcBef>
              <a:spcAft>
                <a:spcPts val="0"/>
              </a:spcAft>
              <a:buNone/>
              <a:defRPr>
                <a:latin typeface="Lato"/>
                <a:ea typeface="Lato"/>
                <a:cs typeface="Lato"/>
                <a:sym typeface="Lato"/>
              </a:defRPr>
            </a:lvl5pPr>
            <a:lvl6pPr lvl="5" rtl="0" algn="ctr">
              <a:lnSpc>
                <a:spcPct val="100000"/>
              </a:lnSpc>
              <a:spcBef>
                <a:spcPts val="0"/>
              </a:spcBef>
              <a:spcAft>
                <a:spcPts val="0"/>
              </a:spcAft>
              <a:buNone/>
              <a:defRPr>
                <a:latin typeface="Lato"/>
                <a:ea typeface="Lato"/>
                <a:cs typeface="Lato"/>
                <a:sym typeface="Lato"/>
              </a:defRPr>
            </a:lvl6pPr>
            <a:lvl7pPr lvl="6" rtl="0" algn="ctr">
              <a:lnSpc>
                <a:spcPct val="100000"/>
              </a:lnSpc>
              <a:spcBef>
                <a:spcPts val="0"/>
              </a:spcBef>
              <a:spcAft>
                <a:spcPts val="0"/>
              </a:spcAft>
              <a:buNone/>
              <a:defRPr>
                <a:latin typeface="Lato"/>
                <a:ea typeface="Lato"/>
                <a:cs typeface="Lato"/>
                <a:sym typeface="Lato"/>
              </a:defRPr>
            </a:lvl7pPr>
            <a:lvl8pPr lvl="7" rtl="0" algn="ctr">
              <a:lnSpc>
                <a:spcPct val="100000"/>
              </a:lnSpc>
              <a:spcBef>
                <a:spcPts val="0"/>
              </a:spcBef>
              <a:spcAft>
                <a:spcPts val="0"/>
              </a:spcAft>
              <a:buNone/>
              <a:defRPr>
                <a:latin typeface="Lato"/>
                <a:ea typeface="Lato"/>
                <a:cs typeface="Lato"/>
                <a:sym typeface="Lato"/>
              </a:defRPr>
            </a:lvl8pPr>
            <a:lvl9pPr lvl="8" rtl="0" algn="ctr">
              <a:lnSpc>
                <a:spcPct val="100000"/>
              </a:lnSpc>
              <a:spcBef>
                <a:spcPts val="0"/>
              </a:spcBef>
              <a:spcAft>
                <a:spcPts val="0"/>
              </a:spcAft>
              <a:buNone/>
              <a:defRPr>
                <a:latin typeface="Lato"/>
                <a:ea typeface="Lato"/>
                <a:cs typeface="Lato"/>
                <a:sym typeface="Lato"/>
              </a:defRPr>
            </a:lvl9pPr>
          </a:lstStyle>
          <a:p/>
        </p:txBody>
      </p:sp>
      <p:sp>
        <p:nvSpPr>
          <p:cNvPr id="246" name="Google Shape;246;p24"/>
          <p:cNvSpPr txBox="1"/>
          <p:nvPr>
            <p:ph hasCustomPrompt="1" idx="3" type="title"/>
          </p:nvPr>
        </p:nvSpPr>
        <p:spPr>
          <a:xfrm>
            <a:off x="867432" y="3133424"/>
            <a:ext cx="4542600" cy="699300"/>
          </a:xfrm>
          <a:prstGeom prst="rect">
            <a:avLst/>
          </a:prstGeom>
          <a:solidFill>
            <a:schemeClr val="accent2"/>
          </a:solidFill>
        </p:spPr>
        <p:txBody>
          <a:bodyPr anchorCtr="0" anchor="ctr" bIns="91425" lIns="91425" spcFirstLastPara="1" rIns="91425" wrap="square" tIns="91425">
            <a:noAutofit/>
          </a:bodyPr>
          <a:lstStyle>
            <a:lvl1pPr lvl="0" rtl="0" algn="ctr">
              <a:spcBef>
                <a:spcPts val="0"/>
              </a:spcBef>
              <a:spcAft>
                <a:spcPts val="0"/>
              </a:spcAft>
              <a:buClr>
                <a:schemeClr val="accent5"/>
              </a:buClr>
              <a:buSzPts val="3500"/>
              <a:buNone/>
              <a:defRPr sz="7200">
                <a:solidFill>
                  <a:schemeClr val="accent1"/>
                </a:solidFill>
              </a:defRPr>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r>
              <a:t>xx%</a:t>
            </a:r>
          </a:p>
        </p:txBody>
      </p:sp>
      <p:sp>
        <p:nvSpPr>
          <p:cNvPr id="247" name="Google Shape;247;p24"/>
          <p:cNvSpPr txBox="1"/>
          <p:nvPr>
            <p:ph idx="4" type="subTitle"/>
          </p:nvPr>
        </p:nvSpPr>
        <p:spPr>
          <a:xfrm flipH="1">
            <a:off x="867176" y="3963928"/>
            <a:ext cx="4542600" cy="60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latin typeface="Lato"/>
                <a:ea typeface="Lato"/>
                <a:cs typeface="Lato"/>
                <a:sym typeface="Lato"/>
              </a:defRPr>
            </a:lvl1pPr>
            <a:lvl2pPr lvl="1" rtl="0" algn="ctr">
              <a:lnSpc>
                <a:spcPct val="100000"/>
              </a:lnSpc>
              <a:spcBef>
                <a:spcPts val="0"/>
              </a:spcBef>
              <a:spcAft>
                <a:spcPts val="0"/>
              </a:spcAft>
              <a:buNone/>
              <a:defRPr>
                <a:latin typeface="Lato"/>
                <a:ea typeface="Lato"/>
                <a:cs typeface="Lato"/>
                <a:sym typeface="Lato"/>
              </a:defRPr>
            </a:lvl2pPr>
            <a:lvl3pPr lvl="2" rtl="0" algn="ctr">
              <a:lnSpc>
                <a:spcPct val="100000"/>
              </a:lnSpc>
              <a:spcBef>
                <a:spcPts val="0"/>
              </a:spcBef>
              <a:spcAft>
                <a:spcPts val="0"/>
              </a:spcAft>
              <a:buNone/>
              <a:defRPr>
                <a:latin typeface="Lato"/>
                <a:ea typeface="Lato"/>
                <a:cs typeface="Lato"/>
                <a:sym typeface="Lato"/>
              </a:defRPr>
            </a:lvl3pPr>
            <a:lvl4pPr lvl="3" rtl="0" algn="ctr">
              <a:lnSpc>
                <a:spcPct val="100000"/>
              </a:lnSpc>
              <a:spcBef>
                <a:spcPts val="0"/>
              </a:spcBef>
              <a:spcAft>
                <a:spcPts val="0"/>
              </a:spcAft>
              <a:buNone/>
              <a:defRPr>
                <a:latin typeface="Lato"/>
                <a:ea typeface="Lato"/>
                <a:cs typeface="Lato"/>
                <a:sym typeface="Lato"/>
              </a:defRPr>
            </a:lvl4pPr>
            <a:lvl5pPr lvl="4" rtl="0" algn="ctr">
              <a:lnSpc>
                <a:spcPct val="100000"/>
              </a:lnSpc>
              <a:spcBef>
                <a:spcPts val="0"/>
              </a:spcBef>
              <a:spcAft>
                <a:spcPts val="0"/>
              </a:spcAft>
              <a:buNone/>
              <a:defRPr>
                <a:latin typeface="Lato"/>
                <a:ea typeface="Lato"/>
                <a:cs typeface="Lato"/>
                <a:sym typeface="Lato"/>
              </a:defRPr>
            </a:lvl5pPr>
            <a:lvl6pPr lvl="5" rtl="0" algn="ctr">
              <a:lnSpc>
                <a:spcPct val="100000"/>
              </a:lnSpc>
              <a:spcBef>
                <a:spcPts val="0"/>
              </a:spcBef>
              <a:spcAft>
                <a:spcPts val="0"/>
              </a:spcAft>
              <a:buNone/>
              <a:defRPr>
                <a:latin typeface="Lato"/>
                <a:ea typeface="Lato"/>
                <a:cs typeface="Lato"/>
                <a:sym typeface="Lato"/>
              </a:defRPr>
            </a:lvl6pPr>
            <a:lvl7pPr lvl="6" rtl="0" algn="ctr">
              <a:lnSpc>
                <a:spcPct val="100000"/>
              </a:lnSpc>
              <a:spcBef>
                <a:spcPts val="0"/>
              </a:spcBef>
              <a:spcAft>
                <a:spcPts val="0"/>
              </a:spcAft>
              <a:buNone/>
              <a:defRPr>
                <a:latin typeface="Lato"/>
                <a:ea typeface="Lato"/>
                <a:cs typeface="Lato"/>
                <a:sym typeface="Lato"/>
              </a:defRPr>
            </a:lvl7pPr>
            <a:lvl8pPr lvl="7" rtl="0" algn="ctr">
              <a:lnSpc>
                <a:spcPct val="100000"/>
              </a:lnSpc>
              <a:spcBef>
                <a:spcPts val="0"/>
              </a:spcBef>
              <a:spcAft>
                <a:spcPts val="0"/>
              </a:spcAft>
              <a:buNone/>
              <a:defRPr>
                <a:latin typeface="Lato"/>
                <a:ea typeface="Lato"/>
                <a:cs typeface="Lato"/>
                <a:sym typeface="Lato"/>
              </a:defRPr>
            </a:lvl8pPr>
            <a:lvl9pPr lvl="8" rtl="0" algn="ctr">
              <a:lnSpc>
                <a:spcPct val="100000"/>
              </a:lnSpc>
              <a:spcBef>
                <a:spcPts val="0"/>
              </a:spcBef>
              <a:spcAft>
                <a:spcPts val="0"/>
              </a:spcAft>
              <a:buNone/>
              <a:defRPr>
                <a:latin typeface="Lato"/>
                <a:ea typeface="Lato"/>
                <a:cs typeface="Lato"/>
                <a:sym typeface="Lato"/>
              </a:defRPr>
            </a:lvl9pPr>
          </a:lstStyle>
          <a:p/>
        </p:txBody>
      </p:sp>
      <p:sp>
        <p:nvSpPr>
          <p:cNvPr id="248" name="Google Shape;248;p24"/>
          <p:cNvSpPr/>
          <p:nvPr/>
        </p:nvSpPr>
        <p:spPr>
          <a:xfrm flipH="1">
            <a:off x="-1760127" y="-1432602"/>
            <a:ext cx="2772483" cy="6603483"/>
          </a:xfrm>
          <a:custGeom>
            <a:rect b="b" l="l" r="r" t="t"/>
            <a:pathLst>
              <a:path extrusionOk="0" h="71859" w="29917">
                <a:moveTo>
                  <a:pt x="2041" y="42402"/>
                </a:moveTo>
                <a:cubicBezTo>
                  <a:pt x="3584" y="36225"/>
                  <a:pt x="7474" y="30825"/>
                  <a:pt x="8952" y="24631"/>
                </a:cubicBezTo>
                <a:cubicBezTo>
                  <a:pt x="10898" y="16492"/>
                  <a:pt x="8487" y="8019"/>
                  <a:pt x="6095" y="0"/>
                </a:cubicBezTo>
                <a:lnTo>
                  <a:pt x="29917" y="0"/>
                </a:lnTo>
                <a:lnTo>
                  <a:pt x="29917" y="71859"/>
                </a:lnTo>
                <a:lnTo>
                  <a:pt x="10992" y="71859"/>
                </a:lnTo>
                <a:cubicBezTo>
                  <a:pt x="4439" y="65749"/>
                  <a:pt x="1" y="50563"/>
                  <a:pt x="2041" y="4240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4"/>
          <p:cNvSpPr/>
          <p:nvPr/>
        </p:nvSpPr>
        <p:spPr>
          <a:xfrm>
            <a:off x="226785" y="2780650"/>
            <a:ext cx="393596" cy="393596"/>
          </a:xfrm>
          <a:custGeom>
            <a:rect b="b" l="l" r="r" t="t"/>
            <a:pathLst>
              <a:path extrusionOk="0" h="6318" w="6318">
                <a:moveTo>
                  <a:pt x="3159" y="0"/>
                </a:moveTo>
                <a:cubicBezTo>
                  <a:pt x="2573" y="0"/>
                  <a:pt x="2102" y="433"/>
                  <a:pt x="2102" y="971"/>
                </a:cubicBezTo>
                <a:lnTo>
                  <a:pt x="2102" y="2100"/>
                </a:lnTo>
                <a:lnTo>
                  <a:pt x="971" y="2100"/>
                </a:lnTo>
                <a:cubicBezTo>
                  <a:pt x="433" y="2100"/>
                  <a:pt x="0" y="2573"/>
                  <a:pt x="0" y="3159"/>
                </a:cubicBezTo>
                <a:cubicBezTo>
                  <a:pt x="0" y="3745"/>
                  <a:pt x="433" y="4218"/>
                  <a:pt x="971" y="4218"/>
                </a:cubicBezTo>
                <a:lnTo>
                  <a:pt x="2102" y="4218"/>
                </a:lnTo>
                <a:lnTo>
                  <a:pt x="2102" y="5347"/>
                </a:lnTo>
                <a:cubicBezTo>
                  <a:pt x="2102" y="5885"/>
                  <a:pt x="2573" y="6317"/>
                  <a:pt x="3159" y="6317"/>
                </a:cubicBezTo>
                <a:cubicBezTo>
                  <a:pt x="3747" y="6317"/>
                  <a:pt x="4218" y="5885"/>
                  <a:pt x="4218" y="5347"/>
                </a:cubicBezTo>
                <a:lnTo>
                  <a:pt x="4218" y="4218"/>
                </a:lnTo>
                <a:lnTo>
                  <a:pt x="5350" y="4218"/>
                </a:lnTo>
                <a:cubicBezTo>
                  <a:pt x="5884" y="4218"/>
                  <a:pt x="6317" y="3745"/>
                  <a:pt x="6317" y="3159"/>
                </a:cubicBezTo>
                <a:cubicBezTo>
                  <a:pt x="6317" y="2573"/>
                  <a:pt x="5884" y="2100"/>
                  <a:pt x="5350" y="2100"/>
                </a:cubicBezTo>
                <a:lnTo>
                  <a:pt x="4218" y="2100"/>
                </a:lnTo>
                <a:lnTo>
                  <a:pt x="4218" y="971"/>
                </a:lnTo>
                <a:cubicBezTo>
                  <a:pt x="4218" y="433"/>
                  <a:pt x="3747" y="0"/>
                  <a:pt x="3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4"/>
          <p:cNvSpPr/>
          <p:nvPr/>
        </p:nvSpPr>
        <p:spPr>
          <a:xfrm>
            <a:off x="-218154" y="-100952"/>
            <a:ext cx="946186" cy="5479331"/>
          </a:xfrm>
          <a:custGeom>
            <a:rect b="b" l="l" r="r" t="t"/>
            <a:pathLst>
              <a:path extrusionOk="0" h="59626" w="10210">
                <a:moveTo>
                  <a:pt x="7602" y="1"/>
                </a:moveTo>
                <a:cubicBezTo>
                  <a:pt x="6226" y="1614"/>
                  <a:pt x="5417" y="3810"/>
                  <a:pt x="5194" y="6533"/>
                </a:cubicBezTo>
                <a:cubicBezTo>
                  <a:pt x="5008" y="8799"/>
                  <a:pt x="5226" y="11428"/>
                  <a:pt x="5841" y="14353"/>
                </a:cubicBezTo>
                <a:cubicBezTo>
                  <a:pt x="6255" y="16328"/>
                  <a:pt x="6806" y="18336"/>
                  <a:pt x="7339" y="20282"/>
                </a:cubicBezTo>
                <a:cubicBezTo>
                  <a:pt x="8210" y="23460"/>
                  <a:pt x="9110" y="26747"/>
                  <a:pt x="9430" y="29927"/>
                </a:cubicBezTo>
                <a:cubicBezTo>
                  <a:pt x="10038" y="35914"/>
                  <a:pt x="9363" y="40876"/>
                  <a:pt x="7107" y="47053"/>
                </a:cubicBezTo>
                <a:cubicBezTo>
                  <a:pt x="5255" y="52121"/>
                  <a:pt x="2597" y="56698"/>
                  <a:pt x="0" y="59290"/>
                </a:cubicBezTo>
                <a:lnTo>
                  <a:pt x="320" y="59626"/>
                </a:lnTo>
                <a:cubicBezTo>
                  <a:pt x="371" y="59575"/>
                  <a:pt x="422" y="59524"/>
                  <a:pt x="470" y="59473"/>
                </a:cubicBezTo>
                <a:cubicBezTo>
                  <a:pt x="1858" y="58053"/>
                  <a:pt x="3215" y="56163"/>
                  <a:pt x="4505" y="53857"/>
                </a:cubicBezTo>
                <a:cubicBezTo>
                  <a:pt x="5642" y="51825"/>
                  <a:pt x="6691" y="49529"/>
                  <a:pt x="7538" y="47217"/>
                </a:cubicBezTo>
                <a:cubicBezTo>
                  <a:pt x="8642" y="44185"/>
                  <a:pt x="9339" y="41551"/>
                  <a:pt x="9728" y="38925"/>
                </a:cubicBezTo>
                <a:cubicBezTo>
                  <a:pt x="10158" y="36024"/>
                  <a:pt x="10210" y="33064"/>
                  <a:pt x="9887" y="29882"/>
                </a:cubicBezTo>
                <a:cubicBezTo>
                  <a:pt x="9562" y="26661"/>
                  <a:pt x="8656" y="23355"/>
                  <a:pt x="7780" y="20156"/>
                </a:cubicBezTo>
                <a:cubicBezTo>
                  <a:pt x="7250" y="18218"/>
                  <a:pt x="6702" y="16215"/>
                  <a:pt x="6290" y="14253"/>
                </a:cubicBezTo>
                <a:cubicBezTo>
                  <a:pt x="5366" y="9863"/>
                  <a:pt x="4901" y="3880"/>
                  <a:pt x="7946" y="307"/>
                </a:cubicBezTo>
                <a:lnTo>
                  <a:pt x="760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4"/>
          <p:cNvSpPr/>
          <p:nvPr/>
        </p:nvSpPr>
        <p:spPr>
          <a:xfrm>
            <a:off x="8423996" y="349925"/>
            <a:ext cx="185054" cy="185070"/>
          </a:xfrm>
          <a:custGeom>
            <a:rect b="b" l="l" r="r" t="t"/>
            <a:pathLst>
              <a:path extrusionOk="0" h="6318" w="6318">
                <a:moveTo>
                  <a:pt x="3159" y="0"/>
                </a:moveTo>
                <a:cubicBezTo>
                  <a:pt x="2573" y="0"/>
                  <a:pt x="2102" y="433"/>
                  <a:pt x="2102" y="971"/>
                </a:cubicBezTo>
                <a:lnTo>
                  <a:pt x="2102" y="2100"/>
                </a:lnTo>
                <a:lnTo>
                  <a:pt x="971" y="2100"/>
                </a:lnTo>
                <a:cubicBezTo>
                  <a:pt x="433" y="2100"/>
                  <a:pt x="0" y="2573"/>
                  <a:pt x="0" y="3159"/>
                </a:cubicBezTo>
                <a:cubicBezTo>
                  <a:pt x="0" y="3745"/>
                  <a:pt x="433" y="4218"/>
                  <a:pt x="971" y="4218"/>
                </a:cubicBezTo>
                <a:lnTo>
                  <a:pt x="2102" y="4218"/>
                </a:lnTo>
                <a:lnTo>
                  <a:pt x="2102" y="5347"/>
                </a:lnTo>
                <a:cubicBezTo>
                  <a:pt x="2102" y="5885"/>
                  <a:pt x="2573" y="6317"/>
                  <a:pt x="3159" y="6317"/>
                </a:cubicBezTo>
                <a:cubicBezTo>
                  <a:pt x="3747" y="6317"/>
                  <a:pt x="4218" y="5885"/>
                  <a:pt x="4218" y="5347"/>
                </a:cubicBezTo>
                <a:lnTo>
                  <a:pt x="4218" y="4218"/>
                </a:lnTo>
                <a:lnTo>
                  <a:pt x="5350" y="4218"/>
                </a:lnTo>
                <a:cubicBezTo>
                  <a:pt x="5884" y="4218"/>
                  <a:pt x="6317" y="3745"/>
                  <a:pt x="6317" y="3159"/>
                </a:cubicBezTo>
                <a:cubicBezTo>
                  <a:pt x="6317" y="2573"/>
                  <a:pt x="5884" y="2100"/>
                  <a:pt x="5350" y="2100"/>
                </a:cubicBezTo>
                <a:lnTo>
                  <a:pt x="4218" y="2100"/>
                </a:lnTo>
                <a:lnTo>
                  <a:pt x="4218" y="971"/>
                </a:lnTo>
                <a:cubicBezTo>
                  <a:pt x="4218" y="433"/>
                  <a:pt x="3747" y="0"/>
                  <a:pt x="3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4"/>
          <p:cNvSpPr/>
          <p:nvPr/>
        </p:nvSpPr>
        <p:spPr>
          <a:xfrm>
            <a:off x="8424000" y="2479225"/>
            <a:ext cx="232976" cy="232976"/>
          </a:xfrm>
          <a:custGeom>
            <a:rect b="b" l="l" r="r" t="t"/>
            <a:pathLst>
              <a:path extrusionOk="0" h="6318" w="6318">
                <a:moveTo>
                  <a:pt x="3159" y="0"/>
                </a:moveTo>
                <a:cubicBezTo>
                  <a:pt x="2573" y="0"/>
                  <a:pt x="2102" y="433"/>
                  <a:pt x="2102" y="971"/>
                </a:cubicBezTo>
                <a:lnTo>
                  <a:pt x="2102" y="2100"/>
                </a:lnTo>
                <a:lnTo>
                  <a:pt x="971" y="2100"/>
                </a:lnTo>
                <a:cubicBezTo>
                  <a:pt x="433" y="2100"/>
                  <a:pt x="0" y="2573"/>
                  <a:pt x="0" y="3159"/>
                </a:cubicBezTo>
                <a:cubicBezTo>
                  <a:pt x="0" y="3745"/>
                  <a:pt x="433" y="4218"/>
                  <a:pt x="971" y="4218"/>
                </a:cubicBezTo>
                <a:lnTo>
                  <a:pt x="2102" y="4218"/>
                </a:lnTo>
                <a:lnTo>
                  <a:pt x="2102" y="5347"/>
                </a:lnTo>
                <a:cubicBezTo>
                  <a:pt x="2102" y="5885"/>
                  <a:pt x="2573" y="6317"/>
                  <a:pt x="3159" y="6317"/>
                </a:cubicBezTo>
                <a:cubicBezTo>
                  <a:pt x="3747" y="6317"/>
                  <a:pt x="4218" y="5885"/>
                  <a:pt x="4218" y="5347"/>
                </a:cubicBezTo>
                <a:lnTo>
                  <a:pt x="4218" y="4218"/>
                </a:lnTo>
                <a:lnTo>
                  <a:pt x="5350" y="4218"/>
                </a:lnTo>
                <a:cubicBezTo>
                  <a:pt x="5884" y="4218"/>
                  <a:pt x="6317" y="3745"/>
                  <a:pt x="6317" y="3159"/>
                </a:cubicBezTo>
                <a:cubicBezTo>
                  <a:pt x="6317" y="2573"/>
                  <a:pt x="5884" y="2100"/>
                  <a:pt x="5350" y="2100"/>
                </a:cubicBezTo>
                <a:lnTo>
                  <a:pt x="4218" y="2100"/>
                </a:lnTo>
                <a:lnTo>
                  <a:pt x="4218" y="971"/>
                </a:lnTo>
                <a:cubicBezTo>
                  <a:pt x="4218" y="433"/>
                  <a:pt x="3747" y="0"/>
                  <a:pt x="3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4"/>
          <p:cNvSpPr/>
          <p:nvPr/>
        </p:nvSpPr>
        <p:spPr>
          <a:xfrm>
            <a:off x="8428900" y="4608500"/>
            <a:ext cx="257269" cy="257269"/>
          </a:xfrm>
          <a:custGeom>
            <a:rect b="b" l="l" r="r" t="t"/>
            <a:pathLst>
              <a:path extrusionOk="0" h="6318" w="6318">
                <a:moveTo>
                  <a:pt x="3159" y="0"/>
                </a:moveTo>
                <a:cubicBezTo>
                  <a:pt x="2573" y="0"/>
                  <a:pt x="2102" y="433"/>
                  <a:pt x="2102" y="971"/>
                </a:cubicBezTo>
                <a:lnTo>
                  <a:pt x="2102" y="2100"/>
                </a:lnTo>
                <a:lnTo>
                  <a:pt x="971" y="2100"/>
                </a:lnTo>
                <a:cubicBezTo>
                  <a:pt x="433" y="2100"/>
                  <a:pt x="0" y="2573"/>
                  <a:pt x="0" y="3159"/>
                </a:cubicBezTo>
                <a:cubicBezTo>
                  <a:pt x="0" y="3745"/>
                  <a:pt x="433" y="4218"/>
                  <a:pt x="971" y="4218"/>
                </a:cubicBezTo>
                <a:lnTo>
                  <a:pt x="2102" y="4218"/>
                </a:lnTo>
                <a:lnTo>
                  <a:pt x="2102" y="5347"/>
                </a:lnTo>
                <a:cubicBezTo>
                  <a:pt x="2102" y="5885"/>
                  <a:pt x="2573" y="6317"/>
                  <a:pt x="3159" y="6317"/>
                </a:cubicBezTo>
                <a:cubicBezTo>
                  <a:pt x="3747" y="6317"/>
                  <a:pt x="4218" y="5885"/>
                  <a:pt x="4218" y="5347"/>
                </a:cubicBezTo>
                <a:lnTo>
                  <a:pt x="4218" y="4218"/>
                </a:lnTo>
                <a:lnTo>
                  <a:pt x="5350" y="4218"/>
                </a:lnTo>
                <a:cubicBezTo>
                  <a:pt x="5884" y="4218"/>
                  <a:pt x="6317" y="3745"/>
                  <a:pt x="6317" y="3159"/>
                </a:cubicBezTo>
                <a:cubicBezTo>
                  <a:pt x="6317" y="2573"/>
                  <a:pt x="5884" y="2100"/>
                  <a:pt x="5350" y="2100"/>
                </a:cubicBezTo>
                <a:lnTo>
                  <a:pt x="4218" y="2100"/>
                </a:lnTo>
                <a:lnTo>
                  <a:pt x="4218" y="971"/>
                </a:lnTo>
                <a:cubicBezTo>
                  <a:pt x="4218" y="433"/>
                  <a:pt x="3747" y="0"/>
                  <a:pt x="3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254" name="Shape 254"/>
        <p:cNvGrpSpPr/>
        <p:nvPr/>
      </p:nvGrpSpPr>
      <p:grpSpPr>
        <a:xfrm>
          <a:off x="0" y="0"/>
          <a:ext cx="0" cy="0"/>
          <a:chOff x="0" y="0"/>
          <a:chExt cx="0" cy="0"/>
        </a:xfrm>
      </p:grpSpPr>
      <p:sp>
        <p:nvSpPr>
          <p:cNvPr id="255" name="Google Shape;255;p25"/>
          <p:cNvSpPr txBox="1"/>
          <p:nvPr>
            <p:ph type="title"/>
          </p:nvPr>
        </p:nvSpPr>
        <p:spPr>
          <a:xfrm>
            <a:off x="2347938" y="818150"/>
            <a:ext cx="4448100" cy="1058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500"/>
              <a:buNone/>
              <a:defRPr sz="7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56" name="Google Shape;256;p25"/>
          <p:cNvSpPr txBox="1"/>
          <p:nvPr>
            <p:ph idx="1" type="subTitle"/>
          </p:nvPr>
        </p:nvSpPr>
        <p:spPr>
          <a:xfrm>
            <a:off x="2347900" y="1876850"/>
            <a:ext cx="4448100" cy="105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7" name="Google Shape;257;p25"/>
          <p:cNvSpPr txBox="1"/>
          <p:nvPr/>
        </p:nvSpPr>
        <p:spPr>
          <a:xfrm>
            <a:off x="2099100" y="3573566"/>
            <a:ext cx="4945800" cy="556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200">
                <a:solidFill>
                  <a:schemeClr val="lt2"/>
                </a:solidFill>
                <a:latin typeface="Lato"/>
                <a:ea typeface="Lato"/>
                <a:cs typeface="Lato"/>
                <a:sym typeface="Lato"/>
              </a:rPr>
              <a:t>CREDITS:</a:t>
            </a:r>
            <a:r>
              <a:rPr lang="en" sz="1200">
                <a:solidFill>
                  <a:schemeClr val="lt2"/>
                </a:solidFill>
                <a:latin typeface="Lato"/>
                <a:ea typeface="Lato"/>
                <a:cs typeface="Lato"/>
                <a:sym typeface="Lato"/>
              </a:rPr>
              <a:t> This presentation template was created by </a:t>
            </a:r>
            <a:r>
              <a:rPr b="1" lang="en" sz="1200">
                <a:solidFill>
                  <a:schemeClr val="lt2"/>
                </a:solidFill>
                <a:uFill>
                  <a:noFill/>
                </a:uFill>
                <a:latin typeface="Lato"/>
                <a:ea typeface="Lato"/>
                <a:cs typeface="Lato"/>
                <a:sym typeface="Lato"/>
                <a:hlinkClick r:id="rId2">
                  <a:extLst>
                    <a:ext uri="{A12FA001-AC4F-418D-AE19-62706E023703}">
                      <ahyp:hlinkClr val="tx"/>
                    </a:ext>
                  </a:extLst>
                </a:hlinkClick>
              </a:rPr>
              <a:t>Slidesgo</a:t>
            </a:r>
            <a:r>
              <a:rPr lang="en" sz="1200">
                <a:solidFill>
                  <a:schemeClr val="lt2"/>
                </a:solidFill>
                <a:latin typeface="Lato"/>
                <a:ea typeface="Lato"/>
                <a:cs typeface="Lato"/>
                <a:sym typeface="Lato"/>
              </a:rPr>
              <a:t>, and includes icons by </a:t>
            </a:r>
            <a:r>
              <a:rPr b="1" lang="en" sz="1200">
                <a:solidFill>
                  <a:schemeClr val="lt2"/>
                </a:solidFill>
                <a:uFill>
                  <a:noFill/>
                </a:uFill>
                <a:latin typeface="Lato"/>
                <a:ea typeface="Lato"/>
                <a:cs typeface="Lato"/>
                <a:sym typeface="Lato"/>
                <a:hlinkClick r:id="rId3">
                  <a:extLst>
                    <a:ext uri="{A12FA001-AC4F-418D-AE19-62706E023703}">
                      <ahyp:hlinkClr val="tx"/>
                    </a:ext>
                  </a:extLst>
                </a:hlinkClick>
              </a:rPr>
              <a:t>Flaticon</a:t>
            </a:r>
            <a:r>
              <a:rPr lang="en" sz="1200">
                <a:solidFill>
                  <a:schemeClr val="lt2"/>
                </a:solidFill>
                <a:latin typeface="Lato"/>
                <a:ea typeface="Lato"/>
                <a:cs typeface="Lato"/>
                <a:sym typeface="Lato"/>
              </a:rPr>
              <a:t>, and infographics &amp; images by </a:t>
            </a:r>
            <a:r>
              <a:rPr b="1" lang="en" sz="1200">
                <a:solidFill>
                  <a:schemeClr val="lt2"/>
                </a:solidFill>
                <a:uFill>
                  <a:noFill/>
                </a:uFill>
                <a:latin typeface="Lato"/>
                <a:ea typeface="Lato"/>
                <a:cs typeface="Lato"/>
                <a:sym typeface="Lato"/>
                <a:hlinkClick r:id="rId4">
                  <a:extLst>
                    <a:ext uri="{A12FA001-AC4F-418D-AE19-62706E023703}">
                      <ahyp:hlinkClr val="tx"/>
                    </a:ext>
                  </a:extLst>
                </a:hlinkClick>
              </a:rPr>
              <a:t>Freepik</a:t>
            </a:r>
            <a:r>
              <a:rPr lang="en" sz="1200">
                <a:solidFill>
                  <a:schemeClr val="lt2"/>
                </a:solidFill>
                <a:latin typeface="Lato"/>
                <a:ea typeface="Lato"/>
                <a:cs typeface="Lato"/>
                <a:sym typeface="Lato"/>
              </a:rPr>
              <a:t> </a:t>
            </a:r>
            <a:endParaRPr b="1" sz="1200">
              <a:solidFill>
                <a:schemeClr val="lt2"/>
              </a:solidFill>
              <a:latin typeface="Lato"/>
              <a:ea typeface="Lato"/>
              <a:cs typeface="Lato"/>
              <a:sym typeface="Lato"/>
            </a:endParaRPr>
          </a:p>
        </p:txBody>
      </p:sp>
      <p:sp>
        <p:nvSpPr>
          <p:cNvPr id="258" name="Google Shape;258;p25"/>
          <p:cNvSpPr/>
          <p:nvPr/>
        </p:nvSpPr>
        <p:spPr>
          <a:xfrm rot="10800000">
            <a:off x="-1909279" y="-21104"/>
            <a:ext cx="2772483" cy="6603483"/>
          </a:xfrm>
          <a:custGeom>
            <a:rect b="b" l="l" r="r" t="t"/>
            <a:pathLst>
              <a:path extrusionOk="0" h="71859" w="29917">
                <a:moveTo>
                  <a:pt x="2041" y="42402"/>
                </a:moveTo>
                <a:cubicBezTo>
                  <a:pt x="3584" y="36225"/>
                  <a:pt x="7474" y="30825"/>
                  <a:pt x="8952" y="24631"/>
                </a:cubicBezTo>
                <a:cubicBezTo>
                  <a:pt x="10898" y="16492"/>
                  <a:pt x="8487" y="8019"/>
                  <a:pt x="6095" y="0"/>
                </a:cubicBezTo>
                <a:lnTo>
                  <a:pt x="29917" y="0"/>
                </a:lnTo>
                <a:lnTo>
                  <a:pt x="29917" y="71859"/>
                </a:lnTo>
                <a:lnTo>
                  <a:pt x="10992" y="71859"/>
                </a:lnTo>
                <a:cubicBezTo>
                  <a:pt x="4439" y="65749"/>
                  <a:pt x="1" y="50563"/>
                  <a:pt x="2041" y="4240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5"/>
          <p:cNvSpPr/>
          <p:nvPr/>
        </p:nvSpPr>
        <p:spPr>
          <a:xfrm flipH="1" rot="10800000">
            <a:off x="77634" y="1975532"/>
            <a:ext cx="393596" cy="393596"/>
          </a:xfrm>
          <a:custGeom>
            <a:rect b="b" l="l" r="r" t="t"/>
            <a:pathLst>
              <a:path extrusionOk="0" h="6318" w="6318">
                <a:moveTo>
                  <a:pt x="3159" y="0"/>
                </a:moveTo>
                <a:cubicBezTo>
                  <a:pt x="2573" y="0"/>
                  <a:pt x="2102" y="433"/>
                  <a:pt x="2102" y="971"/>
                </a:cubicBezTo>
                <a:lnTo>
                  <a:pt x="2102" y="2100"/>
                </a:lnTo>
                <a:lnTo>
                  <a:pt x="971" y="2100"/>
                </a:lnTo>
                <a:cubicBezTo>
                  <a:pt x="433" y="2100"/>
                  <a:pt x="0" y="2573"/>
                  <a:pt x="0" y="3159"/>
                </a:cubicBezTo>
                <a:cubicBezTo>
                  <a:pt x="0" y="3745"/>
                  <a:pt x="433" y="4218"/>
                  <a:pt x="971" y="4218"/>
                </a:cubicBezTo>
                <a:lnTo>
                  <a:pt x="2102" y="4218"/>
                </a:lnTo>
                <a:lnTo>
                  <a:pt x="2102" y="5347"/>
                </a:lnTo>
                <a:cubicBezTo>
                  <a:pt x="2102" y="5885"/>
                  <a:pt x="2573" y="6317"/>
                  <a:pt x="3159" y="6317"/>
                </a:cubicBezTo>
                <a:cubicBezTo>
                  <a:pt x="3747" y="6317"/>
                  <a:pt x="4218" y="5885"/>
                  <a:pt x="4218" y="5347"/>
                </a:cubicBezTo>
                <a:lnTo>
                  <a:pt x="4218" y="4218"/>
                </a:lnTo>
                <a:lnTo>
                  <a:pt x="5350" y="4218"/>
                </a:lnTo>
                <a:cubicBezTo>
                  <a:pt x="5884" y="4218"/>
                  <a:pt x="6317" y="3745"/>
                  <a:pt x="6317" y="3159"/>
                </a:cubicBezTo>
                <a:cubicBezTo>
                  <a:pt x="6317" y="2573"/>
                  <a:pt x="5884" y="2100"/>
                  <a:pt x="5350" y="2100"/>
                </a:cubicBezTo>
                <a:lnTo>
                  <a:pt x="4218" y="2100"/>
                </a:lnTo>
                <a:lnTo>
                  <a:pt x="4218" y="971"/>
                </a:lnTo>
                <a:cubicBezTo>
                  <a:pt x="4218" y="433"/>
                  <a:pt x="3747" y="0"/>
                  <a:pt x="3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5"/>
          <p:cNvSpPr/>
          <p:nvPr/>
        </p:nvSpPr>
        <p:spPr>
          <a:xfrm flipH="1" rot="10800000">
            <a:off x="-367306" y="-228602"/>
            <a:ext cx="946186" cy="5479331"/>
          </a:xfrm>
          <a:custGeom>
            <a:rect b="b" l="l" r="r" t="t"/>
            <a:pathLst>
              <a:path extrusionOk="0" h="59626" w="10210">
                <a:moveTo>
                  <a:pt x="7602" y="1"/>
                </a:moveTo>
                <a:cubicBezTo>
                  <a:pt x="6226" y="1614"/>
                  <a:pt x="5417" y="3810"/>
                  <a:pt x="5194" y="6533"/>
                </a:cubicBezTo>
                <a:cubicBezTo>
                  <a:pt x="5008" y="8799"/>
                  <a:pt x="5226" y="11428"/>
                  <a:pt x="5841" y="14353"/>
                </a:cubicBezTo>
                <a:cubicBezTo>
                  <a:pt x="6255" y="16328"/>
                  <a:pt x="6806" y="18336"/>
                  <a:pt x="7339" y="20282"/>
                </a:cubicBezTo>
                <a:cubicBezTo>
                  <a:pt x="8210" y="23460"/>
                  <a:pt x="9110" y="26747"/>
                  <a:pt x="9430" y="29927"/>
                </a:cubicBezTo>
                <a:cubicBezTo>
                  <a:pt x="10038" y="35914"/>
                  <a:pt x="9363" y="40876"/>
                  <a:pt x="7107" y="47053"/>
                </a:cubicBezTo>
                <a:cubicBezTo>
                  <a:pt x="5255" y="52121"/>
                  <a:pt x="2597" y="56698"/>
                  <a:pt x="0" y="59290"/>
                </a:cubicBezTo>
                <a:lnTo>
                  <a:pt x="320" y="59626"/>
                </a:lnTo>
                <a:cubicBezTo>
                  <a:pt x="371" y="59575"/>
                  <a:pt x="422" y="59524"/>
                  <a:pt x="470" y="59473"/>
                </a:cubicBezTo>
                <a:cubicBezTo>
                  <a:pt x="1858" y="58053"/>
                  <a:pt x="3215" y="56163"/>
                  <a:pt x="4505" y="53857"/>
                </a:cubicBezTo>
                <a:cubicBezTo>
                  <a:pt x="5642" y="51825"/>
                  <a:pt x="6691" y="49529"/>
                  <a:pt x="7538" y="47217"/>
                </a:cubicBezTo>
                <a:cubicBezTo>
                  <a:pt x="8642" y="44185"/>
                  <a:pt x="9339" y="41551"/>
                  <a:pt x="9728" y="38925"/>
                </a:cubicBezTo>
                <a:cubicBezTo>
                  <a:pt x="10158" y="36024"/>
                  <a:pt x="10210" y="33064"/>
                  <a:pt x="9887" y="29882"/>
                </a:cubicBezTo>
                <a:cubicBezTo>
                  <a:pt x="9562" y="26661"/>
                  <a:pt x="8656" y="23355"/>
                  <a:pt x="7780" y="20156"/>
                </a:cubicBezTo>
                <a:cubicBezTo>
                  <a:pt x="7250" y="18218"/>
                  <a:pt x="6702" y="16215"/>
                  <a:pt x="6290" y="14253"/>
                </a:cubicBezTo>
                <a:cubicBezTo>
                  <a:pt x="5366" y="9863"/>
                  <a:pt x="4901" y="3880"/>
                  <a:pt x="7946" y="307"/>
                </a:cubicBezTo>
                <a:lnTo>
                  <a:pt x="760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5"/>
          <p:cNvSpPr/>
          <p:nvPr/>
        </p:nvSpPr>
        <p:spPr>
          <a:xfrm flipH="1" rot="10800000">
            <a:off x="8248747" y="1231009"/>
            <a:ext cx="232976" cy="232976"/>
          </a:xfrm>
          <a:custGeom>
            <a:rect b="b" l="l" r="r" t="t"/>
            <a:pathLst>
              <a:path extrusionOk="0" h="6318" w="6318">
                <a:moveTo>
                  <a:pt x="3159" y="0"/>
                </a:moveTo>
                <a:cubicBezTo>
                  <a:pt x="2573" y="0"/>
                  <a:pt x="2102" y="433"/>
                  <a:pt x="2102" y="971"/>
                </a:cubicBezTo>
                <a:lnTo>
                  <a:pt x="2102" y="2100"/>
                </a:lnTo>
                <a:lnTo>
                  <a:pt x="971" y="2100"/>
                </a:lnTo>
                <a:cubicBezTo>
                  <a:pt x="433" y="2100"/>
                  <a:pt x="0" y="2573"/>
                  <a:pt x="0" y="3159"/>
                </a:cubicBezTo>
                <a:cubicBezTo>
                  <a:pt x="0" y="3745"/>
                  <a:pt x="433" y="4218"/>
                  <a:pt x="971" y="4218"/>
                </a:cubicBezTo>
                <a:lnTo>
                  <a:pt x="2102" y="4218"/>
                </a:lnTo>
                <a:lnTo>
                  <a:pt x="2102" y="5347"/>
                </a:lnTo>
                <a:cubicBezTo>
                  <a:pt x="2102" y="5885"/>
                  <a:pt x="2573" y="6317"/>
                  <a:pt x="3159" y="6317"/>
                </a:cubicBezTo>
                <a:cubicBezTo>
                  <a:pt x="3747" y="6317"/>
                  <a:pt x="4218" y="5885"/>
                  <a:pt x="4218" y="5347"/>
                </a:cubicBezTo>
                <a:lnTo>
                  <a:pt x="4218" y="4218"/>
                </a:lnTo>
                <a:lnTo>
                  <a:pt x="5350" y="4218"/>
                </a:lnTo>
                <a:cubicBezTo>
                  <a:pt x="5884" y="4218"/>
                  <a:pt x="6317" y="3745"/>
                  <a:pt x="6317" y="3159"/>
                </a:cubicBezTo>
                <a:cubicBezTo>
                  <a:pt x="6317" y="2573"/>
                  <a:pt x="5884" y="2100"/>
                  <a:pt x="5350" y="2100"/>
                </a:cubicBezTo>
                <a:lnTo>
                  <a:pt x="4218" y="2100"/>
                </a:lnTo>
                <a:lnTo>
                  <a:pt x="4218" y="971"/>
                </a:lnTo>
                <a:cubicBezTo>
                  <a:pt x="4218" y="433"/>
                  <a:pt x="3747" y="0"/>
                  <a:pt x="3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5"/>
          <p:cNvSpPr/>
          <p:nvPr/>
        </p:nvSpPr>
        <p:spPr>
          <a:xfrm flipH="1" rot="10800000">
            <a:off x="1652047" y="271967"/>
            <a:ext cx="257269" cy="257269"/>
          </a:xfrm>
          <a:custGeom>
            <a:rect b="b" l="l" r="r" t="t"/>
            <a:pathLst>
              <a:path extrusionOk="0" h="6318" w="6318">
                <a:moveTo>
                  <a:pt x="3159" y="0"/>
                </a:moveTo>
                <a:cubicBezTo>
                  <a:pt x="2573" y="0"/>
                  <a:pt x="2102" y="433"/>
                  <a:pt x="2102" y="971"/>
                </a:cubicBezTo>
                <a:lnTo>
                  <a:pt x="2102" y="2100"/>
                </a:lnTo>
                <a:lnTo>
                  <a:pt x="971" y="2100"/>
                </a:lnTo>
                <a:cubicBezTo>
                  <a:pt x="433" y="2100"/>
                  <a:pt x="0" y="2573"/>
                  <a:pt x="0" y="3159"/>
                </a:cubicBezTo>
                <a:cubicBezTo>
                  <a:pt x="0" y="3745"/>
                  <a:pt x="433" y="4218"/>
                  <a:pt x="971" y="4218"/>
                </a:cubicBezTo>
                <a:lnTo>
                  <a:pt x="2102" y="4218"/>
                </a:lnTo>
                <a:lnTo>
                  <a:pt x="2102" y="5347"/>
                </a:lnTo>
                <a:cubicBezTo>
                  <a:pt x="2102" y="5885"/>
                  <a:pt x="2573" y="6317"/>
                  <a:pt x="3159" y="6317"/>
                </a:cubicBezTo>
                <a:cubicBezTo>
                  <a:pt x="3747" y="6317"/>
                  <a:pt x="4218" y="5885"/>
                  <a:pt x="4218" y="5347"/>
                </a:cubicBezTo>
                <a:lnTo>
                  <a:pt x="4218" y="4218"/>
                </a:lnTo>
                <a:lnTo>
                  <a:pt x="5350" y="4218"/>
                </a:lnTo>
                <a:cubicBezTo>
                  <a:pt x="5884" y="4218"/>
                  <a:pt x="6317" y="3745"/>
                  <a:pt x="6317" y="3159"/>
                </a:cubicBezTo>
                <a:cubicBezTo>
                  <a:pt x="6317" y="2573"/>
                  <a:pt x="5884" y="2100"/>
                  <a:pt x="5350" y="2100"/>
                </a:cubicBezTo>
                <a:lnTo>
                  <a:pt x="4218" y="2100"/>
                </a:lnTo>
                <a:lnTo>
                  <a:pt x="4218" y="971"/>
                </a:lnTo>
                <a:cubicBezTo>
                  <a:pt x="4218" y="433"/>
                  <a:pt x="3747" y="0"/>
                  <a:pt x="3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5"/>
          <p:cNvSpPr/>
          <p:nvPr/>
        </p:nvSpPr>
        <p:spPr>
          <a:xfrm>
            <a:off x="8423996" y="4612475"/>
            <a:ext cx="185054" cy="185070"/>
          </a:xfrm>
          <a:custGeom>
            <a:rect b="b" l="l" r="r" t="t"/>
            <a:pathLst>
              <a:path extrusionOk="0" h="6318" w="6318">
                <a:moveTo>
                  <a:pt x="3159" y="0"/>
                </a:moveTo>
                <a:cubicBezTo>
                  <a:pt x="2573" y="0"/>
                  <a:pt x="2102" y="433"/>
                  <a:pt x="2102" y="971"/>
                </a:cubicBezTo>
                <a:lnTo>
                  <a:pt x="2102" y="2100"/>
                </a:lnTo>
                <a:lnTo>
                  <a:pt x="971" y="2100"/>
                </a:lnTo>
                <a:cubicBezTo>
                  <a:pt x="433" y="2100"/>
                  <a:pt x="0" y="2573"/>
                  <a:pt x="0" y="3159"/>
                </a:cubicBezTo>
                <a:cubicBezTo>
                  <a:pt x="0" y="3745"/>
                  <a:pt x="433" y="4218"/>
                  <a:pt x="971" y="4218"/>
                </a:cubicBezTo>
                <a:lnTo>
                  <a:pt x="2102" y="4218"/>
                </a:lnTo>
                <a:lnTo>
                  <a:pt x="2102" y="5347"/>
                </a:lnTo>
                <a:cubicBezTo>
                  <a:pt x="2102" y="5885"/>
                  <a:pt x="2573" y="6317"/>
                  <a:pt x="3159" y="6317"/>
                </a:cubicBezTo>
                <a:cubicBezTo>
                  <a:pt x="3747" y="6317"/>
                  <a:pt x="4218" y="5885"/>
                  <a:pt x="4218" y="5347"/>
                </a:cubicBezTo>
                <a:lnTo>
                  <a:pt x="4218" y="4218"/>
                </a:lnTo>
                <a:lnTo>
                  <a:pt x="5350" y="4218"/>
                </a:lnTo>
                <a:cubicBezTo>
                  <a:pt x="5884" y="4218"/>
                  <a:pt x="6317" y="3745"/>
                  <a:pt x="6317" y="3159"/>
                </a:cubicBezTo>
                <a:cubicBezTo>
                  <a:pt x="6317" y="2573"/>
                  <a:pt x="5884" y="2100"/>
                  <a:pt x="5350" y="2100"/>
                </a:cubicBezTo>
                <a:lnTo>
                  <a:pt x="4218" y="2100"/>
                </a:lnTo>
                <a:lnTo>
                  <a:pt x="4218" y="971"/>
                </a:lnTo>
                <a:cubicBezTo>
                  <a:pt x="4218" y="433"/>
                  <a:pt x="3747" y="0"/>
                  <a:pt x="3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264" name="Shape 264"/>
        <p:cNvGrpSpPr/>
        <p:nvPr/>
      </p:nvGrpSpPr>
      <p:grpSpPr>
        <a:xfrm>
          <a:off x="0" y="0"/>
          <a:ext cx="0" cy="0"/>
          <a:chOff x="0" y="0"/>
          <a:chExt cx="0" cy="0"/>
        </a:xfrm>
      </p:grpSpPr>
      <p:sp>
        <p:nvSpPr>
          <p:cNvPr id="265" name="Google Shape;265;p26"/>
          <p:cNvSpPr/>
          <p:nvPr/>
        </p:nvSpPr>
        <p:spPr>
          <a:xfrm rot="5400000">
            <a:off x="2840698" y="729905"/>
            <a:ext cx="4232956" cy="10081997"/>
          </a:xfrm>
          <a:custGeom>
            <a:rect b="b" l="l" r="r" t="t"/>
            <a:pathLst>
              <a:path extrusionOk="0" h="71859" w="29917">
                <a:moveTo>
                  <a:pt x="2041" y="42402"/>
                </a:moveTo>
                <a:cubicBezTo>
                  <a:pt x="3584" y="36225"/>
                  <a:pt x="7474" y="30825"/>
                  <a:pt x="8952" y="24631"/>
                </a:cubicBezTo>
                <a:cubicBezTo>
                  <a:pt x="10898" y="16492"/>
                  <a:pt x="8487" y="8019"/>
                  <a:pt x="6095" y="0"/>
                </a:cubicBezTo>
                <a:lnTo>
                  <a:pt x="29917" y="0"/>
                </a:lnTo>
                <a:lnTo>
                  <a:pt x="29917" y="71859"/>
                </a:lnTo>
                <a:lnTo>
                  <a:pt x="10992" y="71859"/>
                </a:lnTo>
                <a:cubicBezTo>
                  <a:pt x="4439" y="65749"/>
                  <a:pt x="1" y="50563"/>
                  <a:pt x="2041" y="4240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6"/>
          <p:cNvSpPr/>
          <p:nvPr/>
        </p:nvSpPr>
        <p:spPr>
          <a:xfrm flipH="1" rot="5400000">
            <a:off x="2964598" y="4252883"/>
            <a:ext cx="600921" cy="600921"/>
          </a:xfrm>
          <a:custGeom>
            <a:rect b="b" l="l" r="r" t="t"/>
            <a:pathLst>
              <a:path extrusionOk="0" h="6318" w="6318">
                <a:moveTo>
                  <a:pt x="3159" y="0"/>
                </a:moveTo>
                <a:cubicBezTo>
                  <a:pt x="2573" y="0"/>
                  <a:pt x="2102" y="433"/>
                  <a:pt x="2102" y="971"/>
                </a:cubicBezTo>
                <a:lnTo>
                  <a:pt x="2102" y="2100"/>
                </a:lnTo>
                <a:lnTo>
                  <a:pt x="971" y="2100"/>
                </a:lnTo>
                <a:cubicBezTo>
                  <a:pt x="433" y="2100"/>
                  <a:pt x="0" y="2573"/>
                  <a:pt x="0" y="3159"/>
                </a:cubicBezTo>
                <a:cubicBezTo>
                  <a:pt x="0" y="3745"/>
                  <a:pt x="433" y="4218"/>
                  <a:pt x="971" y="4218"/>
                </a:cubicBezTo>
                <a:lnTo>
                  <a:pt x="2102" y="4218"/>
                </a:lnTo>
                <a:lnTo>
                  <a:pt x="2102" y="5347"/>
                </a:lnTo>
                <a:cubicBezTo>
                  <a:pt x="2102" y="5885"/>
                  <a:pt x="2573" y="6317"/>
                  <a:pt x="3159" y="6317"/>
                </a:cubicBezTo>
                <a:cubicBezTo>
                  <a:pt x="3747" y="6317"/>
                  <a:pt x="4218" y="5885"/>
                  <a:pt x="4218" y="5347"/>
                </a:cubicBezTo>
                <a:lnTo>
                  <a:pt x="4218" y="4218"/>
                </a:lnTo>
                <a:lnTo>
                  <a:pt x="5350" y="4218"/>
                </a:lnTo>
                <a:cubicBezTo>
                  <a:pt x="5884" y="4218"/>
                  <a:pt x="6317" y="3745"/>
                  <a:pt x="6317" y="3159"/>
                </a:cubicBezTo>
                <a:cubicBezTo>
                  <a:pt x="6317" y="2573"/>
                  <a:pt x="5884" y="2100"/>
                  <a:pt x="5350" y="2100"/>
                </a:cubicBezTo>
                <a:lnTo>
                  <a:pt x="4218" y="2100"/>
                </a:lnTo>
                <a:lnTo>
                  <a:pt x="4218" y="971"/>
                </a:lnTo>
                <a:cubicBezTo>
                  <a:pt x="4218" y="433"/>
                  <a:pt x="3747" y="0"/>
                  <a:pt x="3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6"/>
          <p:cNvSpPr/>
          <p:nvPr/>
        </p:nvSpPr>
        <p:spPr>
          <a:xfrm flipH="1" rot="5400000">
            <a:off x="3059910" y="627975"/>
            <a:ext cx="1444613" cy="8365677"/>
          </a:xfrm>
          <a:custGeom>
            <a:rect b="b" l="l" r="r" t="t"/>
            <a:pathLst>
              <a:path extrusionOk="0" h="59626" w="10210">
                <a:moveTo>
                  <a:pt x="7602" y="1"/>
                </a:moveTo>
                <a:cubicBezTo>
                  <a:pt x="6226" y="1614"/>
                  <a:pt x="5417" y="3810"/>
                  <a:pt x="5194" y="6533"/>
                </a:cubicBezTo>
                <a:cubicBezTo>
                  <a:pt x="5008" y="8799"/>
                  <a:pt x="5226" y="11428"/>
                  <a:pt x="5841" y="14353"/>
                </a:cubicBezTo>
                <a:cubicBezTo>
                  <a:pt x="6255" y="16328"/>
                  <a:pt x="6806" y="18336"/>
                  <a:pt x="7339" y="20282"/>
                </a:cubicBezTo>
                <a:cubicBezTo>
                  <a:pt x="8210" y="23460"/>
                  <a:pt x="9110" y="26747"/>
                  <a:pt x="9430" y="29927"/>
                </a:cubicBezTo>
                <a:cubicBezTo>
                  <a:pt x="10038" y="35914"/>
                  <a:pt x="9363" y="40876"/>
                  <a:pt x="7107" y="47053"/>
                </a:cubicBezTo>
                <a:cubicBezTo>
                  <a:pt x="5255" y="52121"/>
                  <a:pt x="2597" y="56698"/>
                  <a:pt x="0" y="59290"/>
                </a:cubicBezTo>
                <a:lnTo>
                  <a:pt x="320" y="59626"/>
                </a:lnTo>
                <a:cubicBezTo>
                  <a:pt x="371" y="59575"/>
                  <a:pt x="422" y="59524"/>
                  <a:pt x="470" y="59473"/>
                </a:cubicBezTo>
                <a:cubicBezTo>
                  <a:pt x="1858" y="58053"/>
                  <a:pt x="3215" y="56163"/>
                  <a:pt x="4505" y="53857"/>
                </a:cubicBezTo>
                <a:cubicBezTo>
                  <a:pt x="5642" y="51825"/>
                  <a:pt x="6691" y="49529"/>
                  <a:pt x="7538" y="47217"/>
                </a:cubicBezTo>
                <a:cubicBezTo>
                  <a:pt x="8642" y="44185"/>
                  <a:pt x="9339" y="41551"/>
                  <a:pt x="9728" y="38925"/>
                </a:cubicBezTo>
                <a:cubicBezTo>
                  <a:pt x="10158" y="36024"/>
                  <a:pt x="10210" y="33064"/>
                  <a:pt x="9887" y="29882"/>
                </a:cubicBezTo>
                <a:cubicBezTo>
                  <a:pt x="9562" y="26661"/>
                  <a:pt x="8656" y="23355"/>
                  <a:pt x="7780" y="20156"/>
                </a:cubicBezTo>
                <a:cubicBezTo>
                  <a:pt x="7250" y="18218"/>
                  <a:pt x="6702" y="16215"/>
                  <a:pt x="6290" y="14253"/>
                </a:cubicBezTo>
                <a:cubicBezTo>
                  <a:pt x="5366" y="9863"/>
                  <a:pt x="4901" y="3880"/>
                  <a:pt x="7946" y="307"/>
                </a:cubicBezTo>
                <a:lnTo>
                  <a:pt x="760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6"/>
          <p:cNvSpPr/>
          <p:nvPr/>
        </p:nvSpPr>
        <p:spPr>
          <a:xfrm>
            <a:off x="8428900" y="141400"/>
            <a:ext cx="393596" cy="393596"/>
          </a:xfrm>
          <a:custGeom>
            <a:rect b="b" l="l" r="r" t="t"/>
            <a:pathLst>
              <a:path extrusionOk="0" h="6318" w="6318">
                <a:moveTo>
                  <a:pt x="3159" y="0"/>
                </a:moveTo>
                <a:cubicBezTo>
                  <a:pt x="2573" y="0"/>
                  <a:pt x="2102" y="433"/>
                  <a:pt x="2102" y="971"/>
                </a:cubicBezTo>
                <a:lnTo>
                  <a:pt x="2102" y="2100"/>
                </a:lnTo>
                <a:lnTo>
                  <a:pt x="971" y="2100"/>
                </a:lnTo>
                <a:cubicBezTo>
                  <a:pt x="433" y="2100"/>
                  <a:pt x="0" y="2573"/>
                  <a:pt x="0" y="3159"/>
                </a:cubicBezTo>
                <a:cubicBezTo>
                  <a:pt x="0" y="3745"/>
                  <a:pt x="433" y="4218"/>
                  <a:pt x="971" y="4218"/>
                </a:cubicBezTo>
                <a:lnTo>
                  <a:pt x="2102" y="4218"/>
                </a:lnTo>
                <a:lnTo>
                  <a:pt x="2102" y="5347"/>
                </a:lnTo>
                <a:cubicBezTo>
                  <a:pt x="2102" y="5885"/>
                  <a:pt x="2573" y="6317"/>
                  <a:pt x="3159" y="6317"/>
                </a:cubicBezTo>
                <a:cubicBezTo>
                  <a:pt x="3747" y="6317"/>
                  <a:pt x="4218" y="5885"/>
                  <a:pt x="4218" y="5347"/>
                </a:cubicBezTo>
                <a:lnTo>
                  <a:pt x="4218" y="4218"/>
                </a:lnTo>
                <a:lnTo>
                  <a:pt x="5350" y="4218"/>
                </a:lnTo>
                <a:cubicBezTo>
                  <a:pt x="5884" y="4218"/>
                  <a:pt x="6317" y="3745"/>
                  <a:pt x="6317" y="3159"/>
                </a:cubicBezTo>
                <a:cubicBezTo>
                  <a:pt x="6317" y="2573"/>
                  <a:pt x="5884" y="2100"/>
                  <a:pt x="5350" y="2100"/>
                </a:cubicBezTo>
                <a:lnTo>
                  <a:pt x="4218" y="2100"/>
                </a:lnTo>
                <a:lnTo>
                  <a:pt x="4218" y="971"/>
                </a:lnTo>
                <a:cubicBezTo>
                  <a:pt x="4218" y="433"/>
                  <a:pt x="3747" y="0"/>
                  <a:pt x="3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6"/>
          <p:cNvSpPr/>
          <p:nvPr/>
        </p:nvSpPr>
        <p:spPr>
          <a:xfrm>
            <a:off x="4479471" y="141400"/>
            <a:ext cx="185054" cy="185070"/>
          </a:xfrm>
          <a:custGeom>
            <a:rect b="b" l="l" r="r" t="t"/>
            <a:pathLst>
              <a:path extrusionOk="0" h="6318" w="6318">
                <a:moveTo>
                  <a:pt x="3159" y="0"/>
                </a:moveTo>
                <a:cubicBezTo>
                  <a:pt x="2573" y="0"/>
                  <a:pt x="2102" y="433"/>
                  <a:pt x="2102" y="971"/>
                </a:cubicBezTo>
                <a:lnTo>
                  <a:pt x="2102" y="2100"/>
                </a:lnTo>
                <a:lnTo>
                  <a:pt x="971" y="2100"/>
                </a:lnTo>
                <a:cubicBezTo>
                  <a:pt x="433" y="2100"/>
                  <a:pt x="0" y="2573"/>
                  <a:pt x="0" y="3159"/>
                </a:cubicBezTo>
                <a:cubicBezTo>
                  <a:pt x="0" y="3745"/>
                  <a:pt x="433" y="4218"/>
                  <a:pt x="971" y="4218"/>
                </a:cubicBezTo>
                <a:lnTo>
                  <a:pt x="2102" y="4218"/>
                </a:lnTo>
                <a:lnTo>
                  <a:pt x="2102" y="5347"/>
                </a:lnTo>
                <a:cubicBezTo>
                  <a:pt x="2102" y="5885"/>
                  <a:pt x="2573" y="6317"/>
                  <a:pt x="3159" y="6317"/>
                </a:cubicBezTo>
                <a:cubicBezTo>
                  <a:pt x="3747" y="6317"/>
                  <a:pt x="4218" y="5885"/>
                  <a:pt x="4218" y="5347"/>
                </a:cubicBezTo>
                <a:lnTo>
                  <a:pt x="4218" y="4218"/>
                </a:lnTo>
                <a:lnTo>
                  <a:pt x="5350" y="4218"/>
                </a:lnTo>
                <a:cubicBezTo>
                  <a:pt x="5884" y="4218"/>
                  <a:pt x="6317" y="3745"/>
                  <a:pt x="6317" y="3159"/>
                </a:cubicBezTo>
                <a:cubicBezTo>
                  <a:pt x="6317" y="2573"/>
                  <a:pt x="5884" y="2100"/>
                  <a:pt x="5350" y="2100"/>
                </a:cubicBezTo>
                <a:lnTo>
                  <a:pt x="4218" y="2100"/>
                </a:lnTo>
                <a:lnTo>
                  <a:pt x="4218" y="971"/>
                </a:lnTo>
                <a:cubicBezTo>
                  <a:pt x="4218" y="433"/>
                  <a:pt x="3747" y="0"/>
                  <a:pt x="3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6"/>
          <p:cNvSpPr/>
          <p:nvPr/>
        </p:nvSpPr>
        <p:spPr>
          <a:xfrm>
            <a:off x="457823" y="277723"/>
            <a:ext cx="257269" cy="257269"/>
          </a:xfrm>
          <a:custGeom>
            <a:rect b="b" l="l" r="r" t="t"/>
            <a:pathLst>
              <a:path extrusionOk="0" h="6318" w="6318">
                <a:moveTo>
                  <a:pt x="3159" y="0"/>
                </a:moveTo>
                <a:cubicBezTo>
                  <a:pt x="2573" y="0"/>
                  <a:pt x="2102" y="433"/>
                  <a:pt x="2102" y="971"/>
                </a:cubicBezTo>
                <a:lnTo>
                  <a:pt x="2102" y="2100"/>
                </a:lnTo>
                <a:lnTo>
                  <a:pt x="971" y="2100"/>
                </a:lnTo>
                <a:cubicBezTo>
                  <a:pt x="433" y="2100"/>
                  <a:pt x="0" y="2573"/>
                  <a:pt x="0" y="3159"/>
                </a:cubicBezTo>
                <a:cubicBezTo>
                  <a:pt x="0" y="3745"/>
                  <a:pt x="433" y="4218"/>
                  <a:pt x="971" y="4218"/>
                </a:cubicBezTo>
                <a:lnTo>
                  <a:pt x="2102" y="4218"/>
                </a:lnTo>
                <a:lnTo>
                  <a:pt x="2102" y="5347"/>
                </a:lnTo>
                <a:cubicBezTo>
                  <a:pt x="2102" y="5885"/>
                  <a:pt x="2573" y="6317"/>
                  <a:pt x="3159" y="6317"/>
                </a:cubicBezTo>
                <a:cubicBezTo>
                  <a:pt x="3747" y="6317"/>
                  <a:pt x="4218" y="5885"/>
                  <a:pt x="4218" y="5347"/>
                </a:cubicBezTo>
                <a:lnTo>
                  <a:pt x="4218" y="4218"/>
                </a:lnTo>
                <a:lnTo>
                  <a:pt x="5350" y="4218"/>
                </a:lnTo>
                <a:cubicBezTo>
                  <a:pt x="5884" y="4218"/>
                  <a:pt x="6317" y="3745"/>
                  <a:pt x="6317" y="3159"/>
                </a:cubicBezTo>
                <a:cubicBezTo>
                  <a:pt x="6317" y="2573"/>
                  <a:pt x="5884" y="2100"/>
                  <a:pt x="5350" y="2100"/>
                </a:cubicBezTo>
                <a:lnTo>
                  <a:pt x="4218" y="2100"/>
                </a:lnTo>
                <a:lnTo>
                  <a:pt x="4218" y="971"/>
                </a:lnTo>
                <a:cubicBezTo>
                  <a:pt x="4218" y="433"/>
                  <a:pt x="3747" y="0"/>
                  <a:pt x="3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271" name="Shape 271"/>
        <p:cNvGrpSpPr/>
        <p:nvPr/>
      </p:nvGrpSpPr>
      <p:grpSpPr>
        <a:xfrm>
          <a:off x="0" y="0"/>
          <a:ext cx="0" cy="0"/>
          <a:chOff x="0" y="0"/>
          <a:chExt cx="0" cy="0"/>
        </a:xfrm>
      </p:grpSpPr>
      <p:sp>
        <p:nvSpPr>
          <p:cNvPr id="272" name="Google Shape;272;p27"/>
          <p:cNvSpPr/>
          <p:nvPr/>
        </p:nvSpPr>
        <p:spPr>
          <a:xfrm rot="10800000">
            <a:off x="-1917509" y="-21104"/>
            <a:ext cx="2772483" cy="6603483"/>
          </a:xfrm>
          <a:custGeom>
            <a:rect b="b" l="l" r="r" t="t"/>
            <a:pathLst>
              <a:path extrusionOk="0" h="71859" w="29917">
                <a:moveTo>
                  <a:pt x="2041" y="42402"/>
                </a:moveTo>
                <a:cubicBezTo>
                  <a:pt x="3584" y="36225"/>
                  <a:pt x="7474" y="30825"/>
                  <a:pt x="8952" y="24631"/>
                </a:cubicBezTo>
                <a:cubicBezTo>
                  <a:pt x="10898" y="16492"/>
                  <a:pt x="8487" y="8019"/>
                  <a:pt x="6095" y="0"/>
                </a:cubicBezTo>
                <a:lnTo>
                  <a:pt x="29917" y="0"/>
                </a:lnTo>
                <a:lnTo>
                  <a:pt x="29917" y="71859"/>
                </a:lnTo>
                <a:lnTo>
                  <a:pt x="10992" y="71859"/>
                </a:lnTo>
                <a:cubicBezTo>
                  <a:pt x="4439" y="65749"/>
                  <a:pt x="1" y="50563"/>
                  <a:pt x="2041" y="4240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7"/>
          <p:cNvSpPr/>
          <p:nvPr/>
        </p:nvSpPr>
        <p:spPr>
          <a:xfrm flipH="1" rot="10800000">
            <a:off x="69403" y="1975532"/>
            <a:ext cx="393596" cy="393596"/>
          </a:xfrm>
          <a:custGeom>
            <a:rect b="b" l="l" r="r" t="t"/>
            <a:pathLst>
              <a:path extrusionOk="0" h="6318" w="6318">
                <a:moveTo>
                  <a:pt x="3159" y="0"/>
                </a:moveTo>
                <a:cubicBezTo>
                  <a:pt x="2573" y="0"/>
                  <a:pt x="2102" y="433"/>
                  <a:pt x="2102" y="971"/>
                </a:cubicBezTo>
                <a:lnTo>
                  <a:pt x="2102" y="2100"/>
                </a:lnTo>
                <a:lnTo>
                  <a:pt x="971" y="2100"/>
                </a:lnTo>
                <a:cubicBezTo>
                  <a:pt x="433" y="2100"/>
                  <a:pt x="0" y="2573"/>
                  <a:pt x="0" y="3159"/>
                </a:cubicBezTo>
                <a:cubicBezTo>
                  <a:pt x="0" y="3745"/>
                  <a:pt x="433" y="4218"/>
                  <a:pt x="971" y="4218"/>
                </a:cubicBezTo>
                <a:lnTo>
                  <a:pt x="2102" y="4218"/>
                </a:lnTo>
                <a:lnTo>
                  <a:pt x="2102" y="5347"/>
                </a:lnTo>
                <a:cubicBezTo>
                  <a:pt x="2102" y="5885"/>
                  <a:pt x="2573" y="6317"/>
                  <a:pt x="3159" y="6317"/>
                </a:cubicBezTo>
                <a:cubicBezTo>
                  <a:pt x="3747" y="6317"/>
                  <a:pt x="4218" y="5885"/>
                  <a:pt x="4218" y="5347"/>
                </a:cubicBezTo>
                <a:lnTo>
                  <a:pt x="4218" y="4218"/>
                </a:lnTo>
                <a:lnTo>
                  <a:pt x="5350" y="4218"/>
                </a:lnTo>
                <a:cubicBezTo>
                  <a:pt x="5884" y="4218"/>
                  <a:pt x="6317" y="3745"/>
                  <a:pt x="6317" y="3159"/>
                </a:cubicBezTo>
                <a:cubicBezTo>
                  <a:pt x="6317" y="2573"/>
                  <a:pt x="5884" y="2100"/>
                  <a:pt x="5350" y="2100"/>
                </a:cubicBezTo>
                <a:lnTo>
                  <a:pt x="4218" y="2100"/>
                </a:lnTo>
                <a:lnTo>
                  <a:pt x="4218" y="971"/>
                </a:lnTo>
                <a:cubicBezTo>
                  <a:pt x="4218" y="433"/>
                  <a:pt x="3747" y="0"/>
                  <a:pt x="3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7"/>
          <p:cNvSpPr/>
          <p:nvPr/>
        </p:nvSpPr>
        <p:spPr>
          <a:xfrm flipH="1" rot="10800000">
            <a:off x="-375536" y="-228602"/>
            <a:ext cx="946186" cy="5479331"/>
          </a:xfrm>
          <a:custGeom>
            <a:rect b="b" l="l" r="r" t="t"/>
            <a:pathLst>
              <a:path extrusionOk="0" h="59626" w="10210">
                <a:moveTo>
                  <a:pt x="7602" y="1"/>
                </a:moveTo>
                <a:cubicBezTo>
                  <a:pt x="6226" y="1614"/>
                  <a:pt x="5417" y="3810"/>
                  <a:pt x="5194" y="6533"/>
                </a:cubicBezTo>
                <a:cubicBezTo>
                  <a:pt x="5008" y="8799"/>
                  <a:pt x="5226" y="11428"/>
                  <a:pt x="5841" y="14353"/>
                </a:cubicBezTo>
                <a:cubicBezTo>
                  <a:pt x="6255" y="16328"/>
                  <a:pt x="6806" y="18336"/>
                  <a:pt x="7339" y="20282"/>
                </a:cubicBezTo>
                <a:cubicBezTo>
                  <a:pt x="8210" y="23460"/>
                  <a:pt x="9110" y="26747"/>
                  <a:pt x="9430" y="29927"/>
                </a:cubicBezTo>
                <a:cubicBezTo>
                  <a:pt x="10038" y="35914"/>
                  <a:pt x="9363" y="40876"/>
                  <a:pt x="7107" y="47053"/>
                </a:cubicBezTo>
                <a:cubicBezTo>
                  <a:pt x="5255" y="52121"/>
                  <a:pt x="2597" y="56698"/>
                  <a:pt x="0" y="59290"/>
                </a:cubicBezTo>
                <a:lnTo>
                  <a:pt x="320" y="59626"/>
                </a:lnTo>
                <a:cubicBezTo>
                  <a:pt x="371" y="59575"/>
                  <a:pt x="422" y="59524"/>
                  <a:pt x="470" y="59473"/>
                </a:cubicBezTo>
                <a:cubicBezTo>
                  <a:pt x="1858" y="58053"/>
                  <a:pt x="3215" y="56163"/>
                  <a:pt x="4505" y="53857"/>
                </a:cubicBezTo>
                <a:cubicBezTo>
                  <a:pt x="5642" y="51825"/>
                  <a:pt x="6691" y="49529"/>
                  <a:pt x="7538" y="47217"/>
                </a:cubicBezTo>
                <a:cubicBezTo>
                  <a:pt x="8642" y="44185"/>
                  <a:pt x="9339" y="41551"/>
                  <a:pt x="9728" y="38925"/>
                </a:cubicBezTo>
                <a:cubicBezTo>
                  <a:pt x="10158" y="36024"/>
                  <a:pt x="10210" y="33064"/>
                  <a:pt x="9887" y="29882"/>
                </a:cubicBezTo>
                <a:cubicBezTo>
                  <a:pt x="9562" y="26661"/>
                  <a:pt x="8656" y="23355"/>
                  <a:pt x="7780" y="20156"/>
                </a:cubicBezTo>
                <a:cubicBezTo>
                  <a:pt x="7250" y="18218"/>
                  <a:pt x="6702" y="16215"/>
                  <a:pt x="6290" y="14253"/>
                </a:cubicBezTo>
                <a:cubicBezTo>
                  <a:pt x="5366" y="9863"/>
                  <a:pt x="4901" y="3880"/>
                  <a:pt x="7946" y="307"/>
                </a:cubicBezTo>
                <a:lnTo>
                  <a:pt x="760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7"/>
          <p:cNvSpPr/>
          <p:nvPr/>
        </p:nvSpPr>
        <p:spPr>
          <a:xfrm>
            <a:off x="8284908" y="-1452452"/>
            <a:ext cx="2772483" cy="6603483"/>
          </a:xfrm>
          <a:custGeom>
            <a:rect b="b" l="l" r="r" t="t"/>
            <a:pathLst>
              <a:path extrusionOk="0" h="71859" w="29917">
                <a:moveTo>
                  <a:pt x="2041" y="42402"/>
                </a:moveTo>
                <a:cubicBezTo>
                  <a:pt x="3584" y="36225"/>
                  <a:pt x="7474" y="30825"/>
                  <a:pt x="8952" y="24631"/>
                </a:cubicBezTo>
                <a:cubicBezTo>
                  <a:pt x="10898" y="16492"/>
                  <a:pt x="8487" y="8019"/>
                  <a:pt x="6095" y="0"/>
                </a:cubicBezTo>
                <a:lnTo>
                  <a:pt x="29917" y="0"/>
                </a:lnTo>
                <a:lnTo>
                  <a:pt x="29917" y="71859"/>
                </a:lnTo>
                <a:lnTo>
                  <a:pt x="10992" y="71859"/>
                </a:lnTo>
                <a:cubicBezTo>
                  <a:pt x="4439" y="65749"/>
                  <a:pt x="1" y="50563"/>
                  <a:pt x="2041" y="4240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7"/>
          <p:cNvSpPr/>
          <p:nvPr/>
        </p:nvSpPr>
        <p:spPr>
          <a:xfrm flipH="1">
            <a:off x="8676883" y="2760800"/>
            <a:ext cx="393596" cy="393596"/>
          </a:xfrm>
          <a:custGeom>
            <a:rect b="b" l="l" r="r" t="t"/>
            <a:pathLst>
              <a:path extrusionOk="0" h="6318" w="6318">
                <a:moveTo>
                  <a:pt x="3159" y="0"/>
                </a:moveTo>
                <a:cubicBezTo>
                  <a:pt x="2573" y="0"/>
                  <a:pt x="2102" y="433"/>
                  <a:pt x="2102" y="971"/>
                </a:cubicBezTo>
                <a:lnTo>
                  <a:pt x="2102" y="2100"/>
                </a:lnTo>
                <a:lnTo>
                  <a:pt x="971" y="2100"/>
                </a:lnTo>
                <a:cubicBezTo>
                  <a:pt x="433" y="2100"/>
                  <a:pt x="0" y="2573"/>
                  <a:pt x="0" y="3159"/>
                </a:cubicBezTo>
                <a:cubicBezTo>
                  <a:pt x="0" y="3745"/>
                  <a:pt x="433" y="4218"/>
                  <a:pt x="971" y="4218"/>
                </a:cubicBezTo>
                <a:lnTo>
                  <a:pt x="2102" y="4218"/>
                </a:lnTo>
                <a:lnTo>
                  <a:pt x="2102" y="5347"/>
                </a:lnTo>
                <a:cubicBezTo>
                  <a:pt x="2102" y="5885"/>
                  <a:pt x="2573" y="6317"/>
                  <a:pt x="3159" y="6317"/>
                </a:cubicBezTo>
                <a:cubicBezTo>
                  <a:pt x="3747" y="6317"/>
                  <a:pt x="4218" y="5885"/>
                  <a:pt x="4218" y="5347"/>
                </a:cubicBezTo>
                <a:lnTo>
                  <a:pt x="4218" y="4218"/>
                </a:lnTo>
                <a:lnTo>
                  <a:pt x="5350" y="4218"/>
                </a:lnTo>
                <a:cubicBezTo>
                  <a:pt x="5884" y="4218"/>
                  <a:pt x="6317" y="3745"/>
                  <a:pt x="6317" y="3159"/>
                </a:cubicBezTo>
                <a:cubicBezTo>
                  <a:pt x="6317" y="2573"/>
                  <a:pt x="5884" y="2100"/>
                  <a:pt x="5350" y="2100"/>
                </a:cubicBezTo>
                <a:lnTo>
                  <a:pt x="4218" y="2100"/>
                </a:lnTo>
                <a:lnTo>
                  <a:pt x="4218" y="971"/>
                </a:lnTo>
                <a:cubicBezTo>
                  <a:pt x="4218" y="433"/>
                  <a:pt x="3747" y="0"/>
                  <a:pt x="3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7"/>
          <p:cNvSpPr/>
          <p:nvPr/>
        </p:nvSpPr>
        <p:spPr>
          <a:xfrm flipH="1">
            <a:off x="8569232" y="-120802"/>
            <a:ext cx="946186" cy="5479331"/>
          </a:xfrm>
          <a:custGeom>
            <a:rect b="b" l="l" r="r" t="t"/>
            <a:pathLst>
              <a:path extrusionOk="0" h="59626" w="10210">
                <a:moveTo>
                  <a:pt x="7602" y="1"/>
                </a:moveTo>
                <a:cubicBezTo>
                  <a:pt x="6226" y="1614"/>
                  <a:pt x="5417" y="3810"/>
                  <a:pt x="5194" y="6533"/>
                </a:cubicBezTo>
                <a:cubicBezTo>
                  <a:pt x="5008" y="8799"/>
                  <a:pt x="5226" y="11428"/>
                  <a:pt x="5841" y="14353"/>
                </a:cubicBezTo>
                <a:cubicBezTo>
                  <a:pt x="6255" y="16328"/>
                  <a:pt x="6806" y="18336"/>
                  <a:pt x="7339" y="20282"/>
                </a:cubicBezTo>
                <a:cubicBezTo>
                  <a:pt x="8210" y="23460"/>
                  <a:pt x="9110" y="26747"/>
                  <a:pt x="9430" y="29927"/>
                </a:cubicBezTo>
                <a:cubicBezTo>
                  <a:pt x="10038" y="35914"/>
                  <a:pt x="9363" y="40876"/>
                  <a:pt x="7107" y="47053"/>
                </a:cubicBezTo>
                <a:cubicBezTo>
                  <a:pt x="5255" y="52121"/>
                  <a:pt x="2597" y="56698"/>
                  <a:pt x="0" y="59290"/>
                </a:cubicBezTo>
                <a:lnTo>
                  <a:pt x="320" y="59626"/>
                </a:lnTo>
                <a:cubicBezTo>
                  <a:pt x="371" y="59575"/>
                  <a:pt x="422" y="59524"/>
                  <a:pt x="470" y="59473"/>
                </a:cubicBezTo>
                <a:cubicBezTo>
                  <a:pt x="1858" y="58053"/>
                  <a:pt x="3215" y="56163"/>
                  <a:pt x="4505" y="53857"/>
                </a:cubicBezTo>
                <a:cubicBezTo>
                  <a:pt x="5642" y="51825"/>
                  <a:pt x="6691" y="49529"/>
                  <a:pt x="7538" y="47217"/>
                </a:cubicBezTo>
                <a:cubicBezTo>
                  <a:pt x="8642" y="44185"/>
                  <a:pt x="9339" y="41551"/>
                  <a:pt x="9728" y="38925"/>
                </a:cubicBezTo>
                <a:cubicBezTo>
                  <a:pt x="10158" y="36024"/>
                  <a:pt x="10210" y="33064"/>
                  <a:pt x="9887" y="29882"/>
                </a:cubicBezTo>
                <a:cubicBezTo>
                  <a:pt x="9562" y="26661"/>
                  <a:pt x="8656" y="23355"/>
                  <a:pt x="7780" y="20156"/>
                </a:cubicBezTo>
                <a:cubicBezTo>
                  <a:pt x="7250" y="18218"/>
                  <a:pt x="6702" y="16215"/>
                  <a:pt x="6290" y="14253"/>
                </a:cubicBezTo>
                <a:cubicBezTo>
                  <a:pt x="5366" y="9863"/>
                  <a:pt x="4901" y="3880"/>
                  <a:pt x="7946" y="307"/>
                </a:cubicBezTo>
                <a:lnTo>
                  <a:pt x="760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7"/>
          <p:cNvSpPr/>
          <p:nvPr/>
        </p:nvSpPr>
        <p:spPr>
          <a:xfrm>
            <a:off x="8428900" y="141400"/>
            <a:ext cx="393596" cy="393596"/>
          </a:xfrm>
          <a:custGeom>
            <a:rect b="b" l="l" r="r" t="t"/>
            <a:pathLst>
              <a:path extrusionOk="0" h="6318" w="6318">
                <a:moveTo>
                  <a:pt x="3159" y="0"/>
                </a:moveTo>
                <a:cubicBezTo>
                  <a:pt x="2573" y="0"/>
                  <a:pt x="2102" y="433"/>
                  <a:pt x="2102" y="971"/>
                </a:cubicBezTo>
                <a:lnTo>
                  <a:pt x="2102" y="2100"/>
                </a:lnTo>
                <a:lnTo>
                  <a:pt x="971" y="2100"/>
                </a:lnTo>
                <a:cubicBezTo>
                  <a:pt x="433" y="2100"/>
                  <a:pt x="0" y="2573"/>
                  <a:pt x="0" y="3159"/>
                </a:cubicBezTo>
                <a:cubicBezTo>
                  <a:pt x="0" y="3745"/>
                  <a:pt x="433" y="4218"/>
                  <a:pt x="971" y="4218"/>
                </a:cubicBezTo>
                <a:lnTo>
                  <a:pt x="2102" y="4218"/>
                </a:lnTo>
                <a:lnTo>
                  <a:pt x="2102" y="5347"/>
                </a:lnTo>
                <a:cubicBezTo>
                  <a:pt x="2102" y="5885"/>
                  <a:pt x="2573" y="6317"/>
                  <a:pt x="3159" y="6317"/>
                </a:cubicBezTo>
                <a:cubicBezTo>
                  <a:pt x="3747" y="6317"/>
                  <a:pt x="4218" y="5885"/>
                  <a:pt x="4218" y="5347"/>
                </a:cubicBezTo>
                <a:lnTo>
                  <a:pt x="4218" y="4218"/>
                </a:lnTo>
                <a:lnTo>
                  <a:pt x="5350" y="4218"/>
                </a:lnTo>
                <a:cubicBezTo>
                  <a:pt x="5884" y="4218"/>
                  <a:pt x="6317" y="3745"/>
                  <a:pt x="6317" y="3159"/>
                </a:cubicBezTo>
                <a:cubicBezTo>
                  <a:pt x="6317" y="2573"/>
                  <a:pt x="5884" y="2100"/>
                  <a:pt x="5350" y="2100"/>
                </a:cubicBezTo>
                <a:lnTo>
                  <a:pt x="4218" y="2100"/>
                </a:lnTo>
                <a:lnTo>
                  <a:pt x="4218" y="971"/>
                </a:lnTo>
                <a:cubicBezTo>
                  <a:pt x="4218" y="433"/>
                  <a:pt x="3747" y="0"/>
                  <a:pt x="3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7"/>
          <p:cNvSpPr/>
          <p:nvPr/>
        </p:nvSpPr>
        <p:spPr>
          <a:xfrm>
            <a:off x="321500" y="4608500"/>
            <a:ext cx="393596" cy="393596"/>
          </a:xfrm>
          <a:custGeom>
            <a:rect b="b" l="l" r="r" t="t"/>
            <a:pathLst>
              <a:path extrusionOk="0" h="6318" w="6318">
                <a:moveTo>
                  <a:pt x="3159" y="0"/>
                </a:moveTo>
                <a:cubicBezTo>
                  <a:pt x="2573" y="0"/>
                  <a:pt x="2102" y="433"/>
                  <a:pt x="2102" y="971"/>
                </a:cubicBezTo>
                <a:lnTo>
                  <a:pt x="2102" y="2100"/>
                </a:lnTo>
                <a:lnTo>
                  <a:pt x="971" y="2100"/>
                </a:lnTo>
                <a:cubicBezTo>
                  <a:pt x="433" y="2100"/>
                  <a:pt x="0" y="2573"/>
                  <a:pt x="0" y="3159"/>
                </a:cubicBezTo>
                <a:cubicBezTo>
                  <a:pt x="0" y="3745"/>
                  <a:pt x="433" y="4218"/>
                  <a:pt x="971" y="4218"/>
                </a:cubicBezTo>
                <a:lnTo>
                  <a:pt x="2102" y="4218"/>
                </a:lnTo>
                <a:lnTo>
                  <a:pt x="2102" y="5347"/>
                </a:lnTo>
                <a:cubicBezTo>
                  <a:pt x="2102" y="5885"/>
                  <a:pt x="2573" y="6317"/>
                  <a:pt x="3159" y="6317"/>
                </a:cubicBezTo>
                <a:cubicBezTo>
                  <a:pt x="3747" y="6317"/>
                  <a:pt x="4218" y="5885"/>
                  <a:pt x="4218" y="5347"/>
                </a:cubicBezTo>
                <a:lnTo>
                  <a:pt x="4218" y="4218"/>
                </a:lnTo>
                <a:lnTo>
                  <a:pt x="5350" y="4218"/>
                </a:lnTo>
                <a:cubicBezTo>
                  <a:pt x="5884" y="4218"/>
                  <a:pt x="6317" y="3745"/>
                  <a:pt x="6317" y="3159"/>
                </a:cubicBezTo>
                <a:cubicBezTo>
                  <a:pt x="6317" y="2573"/>
                  <a:pt x="5884" y="2100"/>
                  <a:pt x="5350" y="2100"/>
                </a:cubicBezTo>
                <a:lnTo>
                  <a:pt x="4218" y="2100"/>
                </a:lnTo>
                <a:lnTo>
                  <a:pt x="4218" y="971"/>
                </a:lnTo>
                <a:cubicBezTo>
                  <a:pt x="4218" y="433"/>
                  <a:pt x="3747" y="0"/>
                  <a:pt x="3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7"/>
          <p:cNvSpPr/>
          <p:nvPr/>
        </p:nvSpPr>
        <p:spPr>
          <a:xfrm>
            <a:off x="4479471" y="349925"/>
            <a:ext cx="185054" cy="185070"/>
          </a:xfrm>
          <a:custGeom>
            <a:rect b="b" l="l" r="r" t="t"/>
            <a:pathLst>
              <a:path extrusionOk="0" h="6318" w="6318">
                <a:moveTo>
                  <a:pt x="3159" y="0"/>
                </a:moveTo>
                <a:cubicBezTo>
                  <a:pt x="2573" y="0"/>
                  <a:pt x="2102" y="433"/>
                  <a:pt x="2102" y="971"/>
                </a:cubicBezTo>
                <a:lnTo>
                  <a:pt x="2102" y="2100"/>
                </a:lnTo>
                <a:lnTo>
                  <a:pt x="971" y="2100"/>
                </a:lnTo>
                <a:cubicBezTo>
                  <a:pt x="433" y="2100"/>
                  <a:pt x="0" y="2573"/>
                  <a:pt x="0" y="3159"/>
                </a:cubicBezTo>
                <a:cubicBezTo>
                  <a:pt x="0" y="3745"/>
                  <a:pt x="433" y="4218"/>
                  <a:pt x="971" y="4218"/>
                </a:cubicBezTo>
                <a:lnTo>
                  <a:pt x="2102" y="4218"/>
                </a:lnTo>
                <a:lnTo>
                  <a:pt x="2102" y="5347"/>
                </a:lnTo>
                <a:cubicBezTo>
                  <a:pt x="2102" y="5885"/>
                  <a:pt x="2573" y="6317"/>
                  <a:pt x="3159" y="6317"/>
                </a:cubicBezTo>
                <a:cubicBezTo>
                  <a:pt x="3747" y="6317"/>
                  <a:pt x="4218" y="5885"/>
                  <a:pt x="4218" y="5347"/>
                </a:cubicBezTo>
                <a:lnTo>
                  <a:pt x="4218" y="4218"/>
                </a:lnTo>
                <a:lnTo>
                  <a:pt x="5350" y="4218"/>
                </a:lnTo>
                <a:cubicBezTo>
                  <a:pt x="5884" y="4218"/>
                  <a:pt x="6317" y="3745"/>
                  <a:pt x="6317" y="3159"/>
                </a:cubicBezTo>
                <a:cubicBezTo>
                  <a:pt x="6317" y="2573"/>
                  <a:pt x="5884" y="2100"/>
                  <a:pt x="5350" y="2100"/>
                </a:cubicBezTo>
                <a:lnTo>
                  <a:pt x="4218" y="2100"/>
                </a:lnTo>
                <a:lnTo>
                  <a:pt x="4218" y="971"/>
                </a:lnTo>
                <a:cubicBezTo>
                  <a:pt x="4218" y="433"/>
                  <a:pt x="3747" y="0"/>
                  <a:pt x="3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7"/>
          <p:cNvSpPr/>
          <p:nvPr/>
        </p:nvSpPr>
        <p:spPr>
          <a:xfrm>
            <a:off x="4479471" y="4608488"/>
            <a:ext cx="185054" cy="185070"/>
          </a:xfrm>
          <a:custGeom>
            <a:rect b="b" l="l" r="r" t="t"/>
            <a:pathLst>
              <a:path extrusionOk="0" h="6318" w="6318">
                <a:moveTo>
                  <a:pt x="3159" y="0"/>
                </a:moveTo>
                <a:cubicBezTo>
                  <a:pt x="2573" y="0"/>
                  <a:pt x="2102" y="433"/>
                  <a:pt x="2102" y="971"/>
                </a:cubicBezTo>
                <a:lnTo>
                  <a:pt x="2102" y="2100"/>
                </a:lnTo>
                <a:lnTo>
                  <a:pt x="971" y="2100"/>
                </a:lnTo>
                <a:cubicBezTo>
                  <a:pt x="433" y="2100"/>
                  <a:pt x="0" y="2573"/>
                  <a:pt x="0" y="3159"/>
                </a:cubicBezTo>
                <a:cubicBezTo>
                  <a:pt x="0" y="3745"/>
                  <a:pt x="433" y="4218"/>
                  <a:pt x="971" y="4218"/>
                </a:cubicBezTo>
                <a:lnTo>
                  <a:pt x="2102" y="4218"/>
                </a:lnTo>
                <a:lnTo>
                  <a:pt x="2102" y="5347"/>
                </a:lnTo>
                <a:cubicBezTo>
                  <a:pt x="2102" y="5885"/>
                  <a:pt x="2573" y="6317"/>
                  <a:pt x="3159" y="6317"/>
                </a:cubicBezTo>
                <a:cubicBezTo>
                  <a:pt x="3747" y="6317"/>
                  <a:pt x="4218" y="5885"/>
                  <a:pt x="4218" y="5347"/>
                </a:cubicBezTo>
                <a:lnTo>
                  <a:pt x="4218" y="4218"/>
                </a:lnTo>
                <a:lnTo>
                  <a:pt x="5350" y="4218"/>
                </a:lnTo>
                <a:cubicBezTo>
                  <a:pt x="5884" y="4218"/>
                  <a:pt x="6317" y="3745"/>
                  <a:pt x="6317" y="3159"/>
                </a:cubicBezTo>
                <a:cubicBezTo>
                  <a:pt x="6317" y="2573"/>
                  <a:pt x="5884" y="2100"/>
                  <a:pt x="5350" y="2100"/>
                </a:cubicBezTo>
                <a:lnTo>
                  <a:pt x="4218" y="2100"/>
                </a:lnTo>
                <a:lnTo>
                  <a:pt x="4218" y="971"/>
                </a:lnTo>
                <a:cubicBezTo>
                  <a:pt x="4218" y="433"/>
                  <a:pt x="3747" y="0"/>
                  <a:pt x="3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1" name="Shape 31"/>
        <p:cNvGrpSpPr/>
        <p:nvPr/>
      </p:nvGrpSpPr>
      <p:grpSpPr>
        <a:xfrm>
          <a:off x="0" y="0"/>
          <a:ext cx="0" cy="0"/>
          <a:chOff x="0" y="0"/>
          <a:chExt cx="0" cy="0"/>
        </a:xfrm>
      </p:grpSpPr>
      <p:sp>
        <p:nvSpPr>
          <p:cNvPr id="32" name="Google Shape;32;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3" name="Google Shape;33;p4"/>
          <p:cNvSpPr txBox="1"/>
          <p:nvPr>
            <p:ph idx="1" type="body"/>
          </p:nvPr>
        </p:nvSpPr>
        <p:spPr>
          <a:xfrm>
            <a:off x="720000" y="1152475"/>
            <a:ext cx="7704000" cy="3456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rgbClr val="434343"/>
              </a:buClr>
              <a:buSzPts val="1400"/>
              <a:buFont typeface="Anaheim"/>
              <a:buChar char="●"/>
              <a:defRPr sz="1400"/>
            </a:lvl1pPr>
            <a:lvl2pPr indent="-317500" lvl="1" marL="914400" rtl="0">
              <a:lnSpc>
                <a:spcPct val="115000"/>
              </a:lnSpc>
              <a:spcBef>
                <a:spcPts val="1000"/>
              </a:spcBef>
              <a:spcAft>
                <a:spcPts val="0"/>
              </a:spcAft>
              <a:buClr>
                <a:srgbClr val="434343"/>
              </a:buClr>
              <a:buSzPts val="1400"/>
              <a:buFont typeface="Anaheim"/>
              <a:buChar char="○"/>
              <a:defRPr/>
            </a:lvl2pPr>
            <a:lvl3pPr indent="-317500" lvl="2" marL="1371600" rtl="0">
              <a:lnSpc>
                <a:spcPct val="115000"/>
              </a:lnSpc>
              <a:spcBef>
                <a:spcPts val="0"/>
              </a:spcBef>
              <a:spcAft>
                <a:spcPts val="0"/>
              </a:spcAft>
              <a:buClr>
                <a:srgbClr val="434343"/>
              </a:buClr>
              <a:buSzPts val="1400"/>
              <a:buFont typeface="Anaheim"/>
              <a:buChar char="■"/>
              <a:defRPr/>
            </a:lvl3pPr>
            <a:lvl4pPr indent="-317500" lvl="3" marL="1828800" rtl="0">
              <a:lnSpc>
                <a:spcPct val="115000"/>
              </a:lnSpc>
              <a:spcBef>
                <a:spcPts val="0"/>
              </a:spcBef>
              <a:spcAft>
                <a:spcPts val="0"/>
              </a:spcAft>
              <a:buClr>
                <a:srgbClr val="434343"/>
              </a:buClr>
              <a:buSzPts val="1400"/>
              <a:buFont typeface="Anaheim"/>
              <a:buChar char="●"/>
              <a:defRPr/>
            </a:lvl4pPr>
            <a:lvl5pPr indent="-317500" lvl="4" marL="2286000" rtl="0">
              <a:lnSpc>
                <a:spcPct val="115000"/>
              </a:lnSpc>
              <a:spcBef>
                <a:spcPts val="0"/>
              </a:spcBef>
              <a:spcAft>
                <a:spcPts val="0"/>
              </a:spcAft>
              <a:buClr>
                <a:srgbClr val="434343"/>
              </a:buClr>
              <a:buSzPts val="1400"/>
              <a:buFont typeface="Anaheim"/>
              <a:buChar char="○"/>
              <a:defRPr/>
            </a:lvl5pPr>
            <a:lvl6pPr indent="-317500" lvl="5" marL="2743200" rtl="0">
              <a:lnSpc>
                <a:spcPct val="115000"/>
              </a:lnSpc>
              <a:spcBef>
                <a:spcPts val="0"/>
              </a:spcBef>
              <a:spcAft>
                <a:spcPts val="0"/>
              </a:spcAft>
              <a:buClr>
                <a:srgbClr val="434343"/>
              </a:buClr>
              <a:buSzPts val="1400"/>
              <a:buFont typeface="Anaheim"/>
              <a:buChar char="■"/>
              <a:defRPr/>
            </a:lvl6pPr>
            <a:lvl7pPr indent="-317500" lvl="6" marL="3200400" rtl="0">
              <a:lnSpc>
                <a:spcPct val="115000"/>
              </a:lnSpc>
              <a:spcBef>
                <a:spcPts val="0"/>
              </a:spcBef>
              <a:spcAft>
                <a:spcPts val="0"/>
              </a:spcAft>
              <a:buClr>
                <a:srgbClr val="434343"/>
              </a:buClr>
              <a:buSzPts val="1400"/>
              <a:buFont typeface="Anaheim"/>
              <a:buChar char="●"/>
              <a:defRPr/>
            </a:lvl7pPr>
            <a:lvl8pPr indent="-317500" lvl="7" marL="3657600" rtl="0">
              <a:lnSpc>
                <a:spcPct val="115000"/>
              </a:lnSpc>
              <a:spcBef>
                <a:spcPts val="0"/>
              </a:spcBef>
              <a:spcAft>
                <a:spcPts val="0"/>
              </a:spcAft>
              <a:buClr>
                <a:srgbClr val="434343"/>
              </a:buClr>
              <a:buSzPts val="1400"/>
              <a:buFont typeface="Anaheim"/>
              <a:buChar char="○"/>
              <a:defRPr/>
            </a:lvl8pPr>
            <a:lvl9pPr indent="-317500" lvl="8" marL="4114800" rtl="0">
              <a:lnSpc>
                <a:spcPct val="115000"/>
              </a:lnSpc>
              <a:spcBef>
                <a:spcPts val="0"/>
              </a:spcBef>
              <a:spcAft>
                <a:spcPts val="0"/>
              </a:spcAft>
              <a:buClr>
                <a:srgbClr val="434343"/>
              </a:buClr>
              <a:buSzPts val="1400"/>
              <a:buFont typeface="Anaheim"/>
              <a:buChar char="■"/>
              <a:defRPr/>
            </a:lvl9pPr>
          </a:lstStyle>
          <a:p/>
        </p:txBody>
      </p:sp>
      <p:sp>
        <p:nvSpPr>
          <p:cNvPr id="34" name="Google Shape;34;p4"/>
          <p:cNvSpPr/>
          <p:nvPr/>
        </p:nvSpPr>
        <p:spPr>
          <a:xfrm flipH="1" rot="10800000">
            <a:off x="8284908" y="-21104"/>
            <a:ext cx="2772483" cy="6603483"/>
          </a:xfrm>
          <a:custGeom>
            <a:rect b="b" l="l" r="r" t="t"/>
            <a:pathLst>
              <a:path extrusionOk="0" h="71859" w="29917">
                <a:moveTo>
                  <a:pt x="2041" y="42402"/>
                </a:moveTo>
                <a:cubicBezTo>
                  <a:pt x="3584" y="36225"/>
                  <a:pt x="7474" y="30825"/>
                  <a:pt x="8952" y="24631"/>
                </a:cubicBezTo>
                <a:cubicBezTo>
                  <a:pt x="10898" y="16492"/>
                  <a:pt x="8487" y="8019"/>
                  <a:pt x="6095" y="0"/>
                </a:cubicBezTo>
                <a:lnTo>
                  <a:pt x="29917" y="0"/>
                </a:lnTo>
                <a:lnTo>
                  <a:pt x="29917" y="71859"/>
                </a:lnTo>
                <a:lnTo>
                  <a:pt x="10992" y="71859"/>
                </a:lnTo>
                <a:cubicBezTo>
                  <a:pt x="4439" y="65749"/>
                  <a:pt x="1" y="50563"/>
                  <a:pt x="2041" y="4240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rot="10800000">
            <a:off x="8676883" y="1975532"/>
            <a:ext cx="393596" cy="393596"/>
          </a:xfrm>
          <a:custGeom>
            <a:rect b="b" l="l" r="r" t="t"/>
            <a:pathLst>
              <a:path extrusionOk="0" h="6318" w="6318">
                <a:moveTo>
                  <a:pt x="3159" y="0"/>
                </a:moveTo>
                <a:cubicBezTo>
                  <a:pt x="2573" y="0"/>
                  <a:pt x="2102" y="433"/>
                  <a:pt x="2102" y="971"/>
                </a:cubicBezTo>
                <a:lnTo>
                  <a:pt x="2102" y="2100"/>
                </a:lnTo>
                <a:lnTo>
                  <a:pt x="971" y="2100"/>
                </a:lnTo>
                <a:cubicBezTo>
                  <a:pt x="433" y="2100"/>
                  <a:pt x="0" y="2573"/>
                  <a:pt x="0" y="3159"/>
                </a:cubicBezTo>
                <a:cubicBezTo>
                  <a:pt x="0" y="3745"/>
                  <a:pt x="433" y="4218"/>
                  <a:pt x="971" y="4218"/>
                </a:cubicBezTo>
                <a:lnTo>
                  <a:pt x="2102" y="4218"/>
                </a:lnTo>
                <a:lnTo>
                  <a:pt x="2102" y="5347"/>
                </a:lnTo>
                <a:cubicBezTo>
                  <a:pt x="2102" y="5885"/>
                  <a:pt x="2573" y="6317"/>
                  <a:pt x="3159" y="6317"/>
                </a:cubicBezTo>
                <a:cubicBezTo>
                  <a:pt x="3747" y="6317"/>
                  <a:pt x="4218" y="5885"/>
                  <a:pt x="4218" y="5347"/>
                </a:cubicBezTo>
                <a:lnTo>
                  <a:pt x="4218" y="4218"/>
                </a:lnTo>
                <a:lnTo>
                  <a:pt x="5350" y="4218"/>
                </a:lnTo>
                <a:cubicBezTo>
                  <a:pt x="5884" y="4218"/>
                  <a:pt x="6317" y="3745"/>
                  <a:pt x="6317" y="3159"/>
                </a:cubicBezTo>
                <a:cubicBezTo>
                  <a:pt x="6317" y="2573"/>
                  <a:pt x="5884" y="2100"/>
                  <a:pt x="5350" y="2100"/>
                </a:cubicBezTo>
                <a:lnTo>
                  <a:pt x="4218" y="2100"/>
                </a:lnTo>
                <a:lnTo>
                  <a:pt x="4218" y="971"/>
                </a:lnTo>
                <a:cubicBezTo>
                  <a:pt x="4218" y="433"/>
                  <a:pt x="3747" y="0"/>
                  <a:pt x="3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4"/>
          <p:cNvSpPr/>
          <p:nvPr/>
        </p:nvSpPr>
        <p:spPr>
          <a:xfrm rot="10800000">
            <a:off x="8569232" y="-228602"/>
            <a:ext cx="946186" cy="5479331"/>
          </a:xfrm>
          <a:custGeom>
            <a:rect b="b" l="l" r="r" t="t"/>
            <a:pathLst>
              <a:path extrusionOk="0" h="59626" w="10210">
                <a:moveTo>
                  <a:pt x="7602" y="1"/>
                </a:moveTo>
                <a:cubicBezTo>
                  <a:pt x="6226" y="1614"/>
                  <a:pt x="5417" y="3810"/>
                  <a:pt x="5194" y="6533"/>
                </a:cubicBezTo>
                <a:cubicBezTo>
                  <a:pt x="5008" y="8799"/>
                  <a:pt x="5226" y="11428"/>
                  <a:pt x="5841" y="14353"/>
                </a:cubicBezTo>
                <a:cubicBezTo>
                  <a:pt x="6255" y="16328"/>
                  <a:pt x="6806" y="18336"/>
                  <a:pt x="7339" y="20282"/>
                </a:cubicBezTo>
                <a:cubicBezTo>
                  <a:pt x="8210" y="23460"/>
                  <a:pt x="9110" y="26747"/>
                  <a:pt x="9430" y="29927"/>
                </a:cubicBezTo>
                <a:cubicBezTo>
                  <a:pt x="10038" y="35914"/>
                  <a:pt x="9363" y="40876"/>
                  <a:pt x="7107" y="47053"/>
                </a:cubicBezTo>
                <a:cubicBezTo>
                  <a:pt x="5255" y="52121"/>
                  <a:pt x="2597" y="56698"/>
                  <a:pt x="0" y="59290"/>
                </a:cubicBezTo>
                <a:lnTo>
                  <a:pt x="320" y="59626"/>
                </a:lnTo>
                <a:cubicBezTo>
                  <a:pt x="371" y="59575"/>
                  <a:pt x="422" y="59524"/>
                  <a:pt x="470" y="59473"/>
                </a:cubicBezTo>
                <a:cubicBezTo>
                  <a:pt x="1858" y="58053"/>
                  <a:pt x="3215" y="56163"/>
                  <a:pt x="4505" y="53857"/>
                </a:cubicBezTo>
                <a:cubicBezTo>
                  <a:pt x="5642" y="51825"/>
                  <a:pt x="6691" y="49529"/>
                  <a:pt x="7538" y="47217"/>
                </a:cubicBezTo>
                <a:cubicBezTo>
                  <a:pt x="8642" y="44185"/>
                  <a:pt x="9339" y="41551"/>
                  <a:pt x="9728" y="38925"/>
                </a:cubicBezTo>
                <a:cubicBezTo>
                  <a:pt x="10158" y="36024"/>
                  <a:pt x="10210" y="33064"/>
                  <a:pt x="9887" y="29882"/>
                </a:cubicBezTo>
                <a:cubicBezTo>
                  <a:pt x="9562" y="26661"/>
                  <a:pt x="8656" y="23355"/>
                  <a:pt x="7780" y="20156"/>
                </a:cubicBezTo>
                <a:cubicBezTo>
                  <a:pt x="7250" y="18218"/>
                  <a:pt x="6702" y="16215"/>
                  <a:pt x="6290" y="14253"/>
                </a:cubicBezTo>
                <a:cubicBezTo>
                  <a:pt x="5366" y="9863"/>
                  <a:pt x="4901" y="3880"/>
                  <a:pt x="7946" y="307"/>
                </a:cubicBezTo>
                <a:lnTo>
                  <a:pt x="760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4"/>
          <p:cNvSpPr/>
          <p:nvPr/>
        </p:nvSpPr>
        <p:spPr>
          <a:xfrm rot="10800000">
            <a:off x="457827" y="280624"/>
            <a:ext cx="257269" cy="257269"/>
          </a:xfrm>
          <a:custGeom>
            <a:rect b="b" l="l" r="r" t="t"/>
            <a:pathLst>
              <a:path extrusionOk="0" h="6318" w="6318">
                <a:moveTo>
                  <a:pt x="3159" y="0"/>
                </a:moveTo>
                <a:cubicBezTo>
                  <a:pt x="2573" y="0"/>
                  <a:pt x="2102" y="433"/>
                  <a:pt x="2102" y="971"/>
                </a:cubicBezTo>
                <a:lnTo>
                  <a:pt x="2102" y="2100"/>
                </a:lnTo>
                <a:lnTo>
                  <a:pt x="971" y="2100"/>
                </a:lnTo>
                <a:cubicBezTo>
                  <a:pt x="433" y="2100"/>
                  <a:pt x="0" y="2573"/>
                  <a:pt x="0" y="3159"/>
                </a:cubicBezTo>
                <a:cubicBezTo>
                  <a:pt x="0" y="3745"/>
                  <a:pt x="433" y="4218"/>
                  <a:pt x="971" y="4218"/>
                </a:cubicBezTo>
                <a:lnTo>
                  <a:pt x="2102" y="4218"/>
                </a:lnTo>
                <a:lnTo>
                  <a:pt x="2102" y="5347"/>
                </a:lnTo>
                <a:cubicBezTo>
                  <a:pt x="2102" y="5885"/>
                  <a:pt x="2573" y="6317"/>
                  <a:pt x="3159" y="6317"/>
                </a:cubicBezTo>
                <a:cubicBezTo>
                  <a:pt x="3747" y="6317"/>
                  <a:pt x="4218" y="5885"/>
                  <a:pt x="4218" y="5347"/>
                </a:cubicBezTo>
                <a:lnTo>
                  <a:pt x="4218" y="4218"/>
                </a:lnTo>
                <a:lnTo>
                  <a:pt x="5350" y="4218"/>
                </a:lnTo>
                <a:cubicBezTo>
                  <a:pt x="5884" y="4218"/>
                  <a:pt x="6317" y="3745"/>
                  <a:pt x="6317" y="3159"/>
                </a:cubicBezTo>
                <a:cubicBezTo>
                  <a:pt x="6317" y="2573"/>
                  <a:pt x="5884" y="2100"/>
                  <a:pt x="5350" y="2100"/>
                </a:cubicBezTo>
                <a:lnTo>
                  <a:pt x="4218" y="2100"/>
                </a:lnTo>
                <a:lnTo>
                  <a:pt x="4218" y="971"/>
                </a:lnTo>
                <a:cubicBezTo>
                  <a:pt x="4218" y="433"/>
                  <a:pt x="3747" y="0"/>
                  <a:pt x="3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4"/>
          <p:cNvSpPr/>
          <p:nvPr/>
        </p:nvSpPr>
        <p:spPr>
          <a:xfrm rot="10800000">
            <a:off x="321500" y="4611398"/>
            <a:ext cx="393596" cy="393596"/>
          </a:xfrm>
          <a:custGeom>
            <a:rect b="b" l="l" r="r" t="t"/>
            <a:pathLst>
              <a:path extrusionOk="0" h="6318" w="6318">
                <a:moveTo>
                  <a:pt x="3159" y="0"/>
                </a:moveTo>
                <a:cubicBezTo>
                  <a:pt x="2573" y="0"/>
                  <a:pt x="2102" y="433"/>
                  <a:pt x="2102" y="971"/>
                </a:cubicBezTo>
                <a:lnTo>
                  <a:pt x="2102" y="2100"/>
                </a:lnTo>
                <a:lnTo>
                  <a:pt x="971" y="2100"/>
                </a:lnTo>
                <a:cubicBezTo>
                  <a:pt x="433" y="2100"/>
                  <a:pt x="0" y="2573"/>
                  <a:pt x="0" y="3159"/>
                </a:cubicBezTo>
                <a:cubicBezTo>
                  <a:pt x="0" y="3745"/>
                  <a:pt x="433" y="4218"/>
                  <a:pt x="971" y="4218"/>
                </a:cubicBezTo>
                <a:lnTo>
                  <a:pt x="2102" y="4218"/>
                </a:lnTo>
                <a:lnTo>
                  <a:pt x="2102" y="5347"/>
                </a:lnTo>
                <a:cubicBezTo>
                  <a:pt x="2102" y="5885"/>
                  <a:pt x="2573" y="6317"/>
                  <a:pt x="3159" y="6317"/>
                </a:cubicBezTo>
                <a:cubicBezTo>
                  <a:pt x="3747" y="6317"/>
                  <a:pt x="4218" y="5885"/>
                  <a:pt x="4218" y="5347"/>
                </a:cubicBezTo>
                <a:lnTo>
                  <a:pt x="4218" y="4218"/>
                </a:lnTo>
                <a:lnTo>
                  <a:pt x="5350" y="4218"/>
                </a:lnTo>
                <a:cubicBezTo>
                  <a:pt x="5884" y="4218"/>
                  <a:pt x="6317" y="3745"/>
                  <a:pt x="6317" y="3159"/>
                </a:cubicBezTo>
                <a:cubicBezTo>
                  <a:pt x="6317" y="2573"/>
                  <a:pt x="5884" y="2100"/>
                  <a:pt x="5350" y="2100"/>
                </a:cubicBezTo>
                <a:lnTo>
                  <a:pt x="4218" y="2100"/>
                </a:lnTo>
                <a:lnTo>
                  <a:pt x="4218" y="971"/>
                </a:lnTo>
                <a:cubicBezTo>
                  <a:pt x="4218" y="433"/>
                  <a:pt x="3747" y="0"/>
                  <a:pt x="3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4"/>
          <p:cNvSpPr/>
          <p:nvPr/>
        </p:nvSpPr>
        <p:spPr>
          <a:xfrm>
            <a:off x="534946" y="2482113"/>
            <a:ext cx="185054" cy="185070"/>
          </a:xfrm>
          <a:custGeom>
            <a:rect b="b" l="l" r="r" t="t"/>
            <a:pathLst>
              <a:path extrusionOk="0" h="6318" w="6318">
                <a:moveTo>
                  <a:pt x="3159" y="0"/>
                </a:moveTo>
                <a:cubicBezTo>
                  <a:pt x="2573" y="0"/>
                  <a:pt x="2102" y="433"/>
                  <a:pt x="2102" y="971"/>
                </a:cubicBezTo>
                <a:lnTo>
                  <a:pt x="2102" y="2100"/>
                </a:lnTo>
                <a:lnTo>
                  <a:pt x="971" y="2100"/>
                </a:lnTo>
                <a:cubicBezTo>
                  <a:pt x="433" y="2100"/>
                  <a:pt x="0" y="2573"/>
                  <a:pt x="0" y="3159"/>
                </a:cubicBezTo>
                <a:cubicBezTo>
                  <a:pt x="0" y="3745"/>
                  <a:pt x="433" y="4218"/>
                  <a:pt x="971" y="4218"/>
                </a:cubicBezTo>
                <a:lnTo>
                  <a:pt x="2102" y="4218"/>
                </a:lnTo>
                <a:lnTo>
                  <a:pt x="2102" y="5347"/>
                </a:lnTo>
                <a:cubicBezTo>
                  <a:pt x="2102" y="5885"/>
                  <a:pt x="2573" y="6317"/>
                  <a:pt x="3159" y="6317"/>
                </a:cubicBezTo>
                <a:cubicBezTo>
                  <a:pt x="3747" y="6317"/>
                  <a:pt x="4218" y="5885"/>
                  <a:pt x="4218" y="5347"/>
                </a:cubicBezTo>
                <a:lnTo>
                  <a:pt x="4218" y="4218"/>
                </a:lnTo>
                <a:lnTo>
                  <a:pt x="5350" y="4218"/>
                </a:lnTo>
                <a:cubicBezTo>
                  <a:pt x="5884" y="4218"/>
                  <a:pt x="6317" y="3745"/>
                  <a:pt x="6317" y="3159"/>
                </a:cubicBezTo>
                <a:cubicBezTo>
                  <a:pt x="6317" y="2573"/>
                  <a:pt x="5884" y="2100"/>
                  <a:pt x="5350" y="2100"/>
                </a:cubicBezTo>
                <a:lnTo>
                  <a:pt x="4218" y="2100"/>
                </a:lnTo>
                <a:lnTo>
                  <a:pt x="4218" y="971"/>
                </a:lnTo>
                <a:cubicBezTo>
                  <a:pt x="4218" y="433"/>
                  <a:pt x="3747" y="0"/>
                  <a:pt x="3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0" name="Shape 40"/>
        <p:cNvGrpSpPr/>
        <p:nvPr/>
      </p:nvGrpSpPr>
      <p:grpSpPr>
        <a:xfrm>
          <a:off x="0" y="0"/>
          <a:ext cx="0" cy="0"/>
          <a:chOff x="0" y="0"/>
          <a:chExt cx="0" cy="0"/>
        </a:xfrm>
      </p:grpSpPr>
      <p:sp>
        <p:nvSpPr>
          <p:cNvPr id="41" name="Google Shape;41;p5"/>
          <p:cNvSpPr txBox="1"/>
          <p:nvPr>
            <p:ph idx="1" type="subTitle"/>
          </p:nvPr>
        </p:nvSpPr>
        <p:spPr>
          <a:xfrm>
            <a:off x="1647325" y="3324075"/>
            <a:ext cx="2194500" cy="5205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SzPts val="2500"/>
              <a:buFont typeface="Bebas Neue"/>
              <a:buNone/>
              <a:defRPr b="1" sz="2000" u="sng">
                <a:solidFill>
                  <a:schemeClr val="dk1"/>
                </a:solidFill>
                <a:latin typeface="Questrial"/>
                <a:ea typeface="Questrial"/>
                <a:cs typeface="Questrial"/>
                <a:sym typeface="Questrial"/>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42" name="Google Shape;42;p5"/>
          <p:cNvSpPr txBox="1"/>
          <p:nvPr>
            <p:ph idx="2" type="subTitle"/>
          </p:nvPr>
        </p:nvSpPr>
        <p:spPr>
          <a:xfrm>
            <a:off x="5302200" y="3324075"/>
            <a:ext cx="2194500" cy="520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500"/>
              <a:buFont typeface="Bebas Neue"/>
              <a:buNone/>
              <a:defRPr b="1" sz="2000" u="sng">
                <a:solidFill>
                  <a:schemeClr val="dk1"/>
                </a:solidFill>
                <a:latin typeface="Questrial"/>
                <a:ea typeface="Questrial"/>
                <a:cs typeface="Questrial"/>
                <a:sym typeface="Questrial"/>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43" name="Google Shape;43;p5"/>
          <p:cNvSpPr txBox="1"/>
          <p:nvPr>
            <p:ph idx="3" type="subTitle"/>
          </p:nvPr>
        </p:nvSpPr>
        <p:spPr>
          <a:xfrm>
            <a:off x="1647325" y="3767600"/>
            <a:ext cx="2194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Char char="■"/>
              <a:defRPr>
                <a:latin typeface="Lato"/>
                <a:ea typeface="Lato"/>
                <a:cs typeface="Lato"/>
                <a:sym typeface="Lato"/>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44" name="Google Shape;44;p5"/>
          <p:cNvSpPr txBox="1"/>
          <p:nvPr>
            <p:ph idx="4" type="subTitle"/>
          </p:nvPr>
        </p:nvSpPr>
        <p:spPr>
          <a:xfrm>
            <a:off x="5302200" y="3767600"/>
            <a:ext cx="2194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Char char="■"/>
              <a:defRPr>
                <a:latin typeface="Lato"/>
                <a:ea typeface="Lato"/>
                <a:cs typeface="Lato"/>
                <a:sym typeface="Lato"/>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45" name="Google Shape;45;p5"/>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6" name="Google Shape;46;p5"/>
          <p:cNvSpPr/>
          <p:nvPr/>
        </p:nvSpPr>
        <p:spPr>
          <a:xfrm flipH="1">
            <a:off x="452921" y="4608500"/>
            <a:ext cx="257269" cy="257269"/>
          </a:xfrm>
          <a:custGeom>
            <a:rect b="b" l="l" r="r" t="t"/>
            <a:pathLst>
              <a:path extrusionOk="0" h="6318" w="6318">
                <a:moveTo>
                  <a:pt x="3159" y="0"/>
                </a:moveTo>
                <a:cubicBezTo>
                  <a:pt x="2573" y="0"/>
                  <a:pt x="2102" y="433"/>
                  <a:pt x="2102" y="971"/>
                </a:cubicBezTo>
                <a:lnTo>
                  <a:pt x="2102" y="2100"/>
                </a:lnTo>
                <a:lnTo>
                  <a:pt x="971" y="2100"/>
                </a:lnTo>
                <a:cubicBezTo>
                  <a:pt x="433" y="2100"/>
                  <a:pt x="0" y="2573"/>
                  <a:pt x="0" y="3159"/>
                </a:cubicBezTo>
                <a:cubicBezTo>
                  <a:pt x="0" y="3745"/>
                  <a:pt x="433" y="4218"/>
                  <a:pt x="971" y="4218"/>
                </a:cubicBezTo>
                <a:lnTo>
                  <a:pt x="2102" y="4218"/>
                </a:lnTo>
                <a:lnTo>
                  <a:pt x="2102" y="5347"/>
                </a:lnTo>
                <a:cubicBezTo>
                  <a:pt x="2102" y="5885"/>
                  <a:pt x="2573" y="6317"/>
                  <a:pt x="3159" y="6317"/>
                </a:cubicBezTo>
                <a:cubicBezTo>
                  <a:pt x="3747" y="6317"/>
                  <a:pt x="4218" y="5885"/>
                  <a:pt x="4218" y="5347"/>
                </a:cubicBezTo>
                <a:lnTo>
                  <a:pt x="4218" y="4218"/>
                </a:lnTo>
                <a:lnTo>
                  <a:pt x="5350" y="4218"/>
                </a:lnTo>
                <a:cubicBezTo>
                  <a:pt x="5884" y="4218"/>
                  <a:pt x="6317" y="3745"/>
                  <a:pt x="6317" y="3159"/>
                </a:cubicBezTo>
                <a:cubicBezTo>
                  <a:pt x="6317" y="2573"/>
                  <a:pt x="5884" y="2100"/>
                  <a:pt x="5350" y="2100"/>
                </a:cubicBezTo>
                <a:lnTo>
                  <a:pt x="4218" y="2100"/>
                </a:lnTo>
                <a:lnTo>
                  <a:pt x="4218" y="971"/>
                </a:lnTo>
                <a:cubicBezTo>
                  <a:pt x="4218" y="433"/>
                  <a:pt x="3747" y="0"/>
                  <a:pt x="3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5"/>
          <p:cNvSpPr/>
          <p:nvPr/>
        </p:nvSpPr>
        <p:spPr>
          <a:xfrm flipH="1">
            <a:off x="530040" y="349925"/>
            <a:ext cx="185054" cy="185070"/>
          </a:xfrm>
          <a:custGeom>
            <a:rect b="b" l="l" r="r" t="t"/>
            <a:pathLst>
              <a:path extrusionOk="0" h="6318" w="6318">
                <a:moveTo>
                  <a:pt x="3159" y="0"/>
                </a:moveTo>
                <a:cubicBezTo>
                  <a:pt x="2573" y="0"/>
                  <a:pt x="2102" y="433"/>
                  <a:pt x="2102" y="971"/>
                </a:cubicBezTo>
                <a:lnTo>
                  <a:pt x="2102" y="2100"/>
                </a:lnTo>
                <a:lnTo>
                  <a:pt x="971" y="2100"/>
                </a:lnTo>
                <a:cubicBezTo>
                  <a:pt x="433" y="2100"/>
                  <a:pt x="0" y="2573"/>
                  <a:pt x="0" y="3159"/>
                </a:cubicBezTo>
                <a:cubicBezTo>
                  <a:pt x="0" y="3745"/>
                  <a:pt x="433" y="4218"/>
                  <a:pt x="971" y="4218"/>
                </a:cubicBezTo>
                <a:lnTo>
                  <a:pt x="2102" y="4218"/>
                </a:lnTo>
                <a:lnTo>
                  <a:pt x="2102" y="5347"/>
                </a:lnTo>
                <a:cubicBezTo>
                  <a:pt x="2102" y="5885"/>
                  <a:pt x="2573" y="6317"/>
                  <a:pt x="3159" y="6317"/>
                </a:cubicBezTo>
                <a:cubicBezTo>
                  <a:pt x="3747" y="6317"/>
                  <a:pt x="4218" y="5885"/>
                  <a:pt x="4218" y="5347"/>
                </a:cubicBezTo>
                <a:lnTo>
                  <a:pt x="4218" y="4218"/>
                </a:lnTo>
                <a:lnTo>
                  <a:pt x="5350" y="4218"/>
                </a:lnTo>
                <a:cubicBezTo>
                  <a:pt x="5884" y="4218"/>
                  <a:pt x="6317" y="3745"/>
                  <a:pt x="6317" y="3159"/>
                </a:cubicBezTo>
                <a:cubicBezTo>
                  <a:pt x="6317" y="2573"/>
                  <a:pt x="5884" y="2100"/>
                  <a:pt x="5350" y="2100"/>
                </a:cubicBezTo>
                <a:lnTo>
                  <a:pt x="4218" y="2100"/>
                </a:lnTo>
                <a:lnTo>
                  <a:pt x="4218" y="971"/>
                </a:lnTo>
                <a:cubicBezTo>
                  <a:pt x="4218" y="433"/>
                  <a:pt x="3747" y="0"/>
                  <a:pt x="3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5"/>
          <p:cNvSpPr/>
          <p:nvPr/>
        </p:nvSpPr>
        <p:spPr>
          <a:xfrm flipH="1">
            <a:off x="482114" y="2479225"/>
            <a:ext cx="232976" cy="232976"/>
          </a:xfrm>
          <a:custGeom>
            <a:rect b="b" l="l" r="r" t="t"/>
            <a:pathLst>
              <a:path extrusionOk="0" h="6318" w="6318">
                <a:moveTo>
                  <a:pt x="3159" y="0"/>
                </a:moveTo>
                <a:cubicBezTo>
                  <a:pt x="2573" y="0"/>
                  <a:pt x="2102" y="433"/>
                  <a:pt x="2102" y="971"/>
                </a:cubicBezTo>
                <a:lnTo>
                  <a:pt x="2102" y="2100"/>
                </a:lnTo>
                <a:lnTo>
                  <a:pt x="971" y="2100"/>
                </a:lnTo>
                <a:cubicBezTo>
                  <a:pt x="433" y="2100"/>
                  <a:pt x="0" y="2573"/>
                  <a:pt x="0" y="3159"/>
                </a:cubicBezTo>
                <a:cubicBezTo>
                  <a:pt x="0" y="3745"/>
                  <a:pt x="433" y="4218"/>
                  <a:pt x="971" y="4218"/>
                </a:cubicBezTo>
                <a:lnTo>
                  <a:pt x="2102" y="4218"/>
                </a:lnTo>
                <a:lnTo>
                  <a:pt x="2102" y="5347"/>
                </a:lnTo>
                <a:cubicBezTo>
                  <a:pt x="2102" y="5885"/>
                  <a:pt x="2573" y="6317"/>
                  <a:pt x="3159" y="6317"/>
                </a:cubicBezTo>
                <a:cubicBezTo>
                  <a:pt x="3747" y="6317"/>
                  <a:pt x="4218" y="5885"/>
                  <a:pt x="4218" y="5347"/>
                </a:cubicBezTo>
                <a:lnTo>
                  <a:pt x="4218" y="4218"/>
                </a:lnTo>
                <a:lnTo>
                  <a:pt x="5350" y="4218"/>
                </a:lnTo>
                <a:cubicBezTo>
                  <a:pt x="5884" y="4218"/>
                  <a:pt x="6317" y="3745"/>
                  <a:pt x="6317" y="3159"/>
                </a:cubicBezTo>
                <a:cubicBezTo>
                  <a:pt x="6317" y="2573"/>
                  <a:pt x="5884" y="2100"/>
                  <a:pt x="5350" y="2100"/>
                </a:cubicBezTo>
                <a:lnTo>
                  <a:pt x="4218" y="2100"/>
                </a:lnTo>
                <a:lnTo>
                  <a:pt x="4218" y="971"/>
                </a:lnTo>
                <a:cubicBezTo>
                  <a:pt x="4218" y="433"/>
                  <a:pt x="3747" y="0"/>
                  <a:pt x="3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5"/>
          <p:cNvSpPr/>
          <p:nvPr/>
        </p:nvSpPr>
        <p:spPr>
          <a:xfrm>
            <a:off x="8284908" y="-1452452"/>
            <a:ext cx="2772483" cy="6603483"/>
          </a:xfrm>
          <a:custGeom>
            <a:rect b="b" l="l" r="r" t="t"/>
            <a:pathLst>
              <a:path extrusionOk="0" h="71859" w="29917">
                <a:moveTo>
                  <a:pt x="2041" y="42402"/>
                </a:moveTo>
                <a:cubicBezTo>
                  <a:pt x="3584" y="36225"/>
                  <a:pt x="7474" y="30825"/>
                  <a:pt x="8952" y="24631"/>
                </a:cubicBezTo>
                <a:cubicBezTo>
                  <a:pt x="10898" y="16492"/>
                  <a:pt x="8487" y="8019"/>
                  <a:pt x="6095" y="0"/>
                </a:cubicBezTo>
                <a:lnTo>
                  <a:pt x="29917" y="0"/>
                </a:lnTo>
                <a:lnTo>
                  <a:pt x="29917" y="71859"/>
                </a:lnTo>
                <a:lnTo>
                  <a:pt x="10992" y="71859"/>
                </a:lnTo>
                <a:cubicBezTo>
                  <a:pt x="4439" y="65749"/>
                  <a:pt x="1" y="50563"/>
                  <a:pt x="2041" y="4240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5"/>
          <p:cNvSpPr/>
          <p:nvPr/>
        </p:nvSpPr>
        <p:spPr>
          <a:xfrm flipH="1">
            <a:off x="8676883" y="2760800"/>
            <a:ext cx="393596" cy="393596"/>
          </a:xfrm>
          <a:custGeom>
            <a:rect b="b" l="l" r="r" t="t"/>
            <a:pathLst>
              <a:path extrusionOk="0" h="6318" w="6318">
                <a:moveTo>
                  <a:pt x="3159" y="0"/>
                </a:moveTo>
                <a:cubicBezTo>
                  <a:pt x="2573" y="0"/>
                  <a:pt x="2102" y="433"/>
                  <a:pt x="2102" y="971"/>
                </a:cubicBezTo>
                <a:lnTo>
                  <a:pt x="2102" y="2100"/>
                </a:lnTo>
                <a:lnTo>
                  <a:pt x="971" y="2100"/>
                </a:lnTo>
                <a:cubicBezTo>
                  <a:pt x="433" y="2100"/>
                  <a:pt x="0" y="2573"/>
                  <a:pt x="0" y="3159"/>
                </a:cubicBezTo>
                <a:cubicBezTo>
                  <a:pt x="0" y="3745"/>
                  <a:pt x="433" y="4218"/>
                  <a:pt x="971" y="4218"/>
                </a:cubicBezTo>
                <a:lnTo>
                  <a:pt x="2102" y="4218"/>
                </a:lnTo>
                <a:lnTo>
                  <a:pt x="2102" y="5347"/>
                </a:lnTo>
                <a:cubicBezTo>
                  <a:pt x="2102" y="5885"/>
                  <a:pt x="2573" y="6317"/>
                  <a:pt x="3159" y="6317"/>
                </a:cubicBezTo>
                <a:cubicBezTo>
                  <a:pt x="3747" y="6317"/>
                  <a:pt x="4218" y="5885"/>
                  <a:pt x="4218" y="5347"/>
                </a:cubicBezTo>
                <a:lnTo>
                  <a:pt x="4218" y="4218"/>
                </a:lnTo>
                <a:lnTo>
                  <a:pt x="5350" y="4218"/>
                </a:lnTo>
                <a:cubicBezTo>
                  <a:pt x="5884" y="4218"/>
                  <a:pt x="6317" y="3745"/>
                  <a:pt x="6317" y="3159"/>
                </a:cubicBezTo>
                <a:cubicBezTo>
                  <a:pt x="6317" y="2573"/>
                  <a:pt x="5884" y="2100"/>
                  <a:pt x="5350" y="2100"/>
                </a:cubicBezTo>
                <a:lnTo>
                  <a:pt x="4218" y="2100"/>
                </a:lnTo>
                <a:lnTo>
                  <a:pt x="4218" y="971"/>
                </a:lnTo>
                <a:cubicBezTo>
                  <a:pt x="4218" y="433"/>
                  <a:pt x="3747" y="0"/>
                  <a:pt x="3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8569232" y="-120802"/>
            <a:ext cx="946186" cy="5479331"/>
          </a:xfrm>
          <a:custGeom>
            <a:rect b="b" l="l" r="r" t="t"/>
            <a:pathLst>
              <a:path extrusionOk="0" h="59626" w="10210">
                <a:moveTo>
                  <a:pt x="7602" y="1"/>
                </a:moveTo>
                <a:cubicBezTo>
                  <a:pt x="6226" y="1614"/>
                  <a:pt x="5417" y="3810"/>
                  <a:pt x="5194" y="6533"/>
                </a:cubicBezTo>
                <a:cubicBezTo>
                  <a:pt x="5008" y="8799"/>
                  <a:pt x="5226" y="11428"/>
                  <a:pt x="5841" y="14353"/>
                </a:cubicBezTo>
                <a:cubicBezTo>
                  <a:pt x="6255" y="16328"/>
                  <a:pt x="6806" y="18336"/>
                  <a:pt x="7339" y="20282"/>
                </a:cubicBezTo>
                <a:cubicBezTo>
                  <a:pt x="8210" y="23460"/>
                  <a:pt x="9110" y="26747"/>
                  <a:pt x="9430" y="29927"/>
                </a:cubicBezTo>
                <a:cubicBezTo>
                  <a:pt x="10038" y="35914"/>
                  <a:pt x="9363" y="40876"/>
                  <a:pt x="7107" y="47053"/>
                </a:cubicBezTo>
                <a:cubicBezTo>
                  <a:pt x="5255" y="52121"/>
                  <a:pt x="2597" y="56698"/>
                  <a:pt x="0" y="59290"/>
                </a:cubicBezTo>
                <a:lnTo>
                  <a:pt x="320" y="59626"/>
                </a:lnTo>
                <a:cubicBezTo>
                  <a:pt x="371" y="59575"/>
                  <a:pt x="422" y="59524"/>
                  <a:pt x="470" y="59473"/>
                </a:cubicBezTo>
                <a:cubicBezTo>
                  <a:pt x="1858" y="58053"/>
                  <a:pt x="3215" y="56163"/>
                  <a:pt x="4505" y="53857"/>
                </a:cubicBezTo>
                <a:cubicBezTo>
                  <a:pt x="5642" y="51825"/>
                  <a:pt x="6691" y="49529"/>
                  <a:pt x="7538" y="47217"/>
                </a:cubicBezTo>
                <a:cubicBezTo>
                  <a:pt x="8642" y="44185"/>
                  <a:pt x="9339" y="41551"/>
                  <a:pt x="9728" y="38925"/>
                </a:cubicBezTo>
                <a:cubicBezTo>
                  <a:pt x="10158" y="36024"/>
                  <a:pt x="10210" y="33064"/>
                  <a:pt x="9887" y="29882"/>
                </a:cubicBezTo>
                <a:cubicBezTo>
                  <a:pt x="9562" y="26661"/>
                  <a:pt x="8656" y="23355"/>
                  <a:pt x="7780" y="20156"/>
                </a:cubicBezTo>
                <a:cubicBezTo>
                  <a:pt x="7250" y="18218"/>
                  <a:pt x="6702" y="16215"/>
                  <a:pt x="6290" y="14253"/>
                </a:cubicBezTo>
                <a:cubicBezTo>
                  <a:pt x="5366" y="9863"/>
                  <a:pt x="4901" y="3880"/>
                  <a:pt x="7946" y="307"/>
                </a:cubicBezTo>
                <a:lnTo>
                  <a:pt x="760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 name="Shape 52"/>
        <p:cNvGrpSpPr/>
        <p:nvPr/>
      </p:nvGrpSpPr>
      <p:grpSpPr>
        <a:xfrm>
          <a:off x="0" y="0"/>
          <a:ext cx="0" cy="0"/>
          <a:chOff x="0" y="0"/>
          <a:chExt cx="0" cy="0"/>
        </a:xfrm>
      </p:grpSpPr>
      <p:sp>
        <p:nvSpPr>
          <p:cNvPr id="53" name="Google Shape;53;p6"/>
          <p:cNvSpPr/>
          <p:nvPr/>
        </p:nvSpPr>
        <p:spPr>
          <a:xfrm>
            <a:off x="8284908" y="-1452452"/>
            <a:ext cx="2772483" cy="6603483"/>
          </a:xfrm>
          <a:custGeom>
            <a:rect b="b" l="l" r="r" t="t"/>
            <a:pathLst>
              <a:path extrusionOk="0" h="71859" w="29917">
                <a:moveTo>
                  <a:pt x="2041" y="42402"/>
                </a:moveTo>
                <a:cubicBezTo>
                  <a:pt x="3584" y="36225"/>
                  <a:pt x="7474" y="30825"/>
                  <a:pt x="8952" y="24631"/>
                </a:cubicBezTo>
                <a:cubicBezTo>
                  <a:pt x="10898" y="16492"/>
                  <a:pt x="8487" y="8019"/>
                  <a:pt x="6095" y="0"/>
                </a:cubicBezTo>
                <a:lnTo>
                  <a:pt x="29917" y="0"/>
                </a:lnTo>
                <a:lnTo>
                  <a:pt x="29917" y="71859"/>
                </a:lnTo>
                <a:lnTo>
                  <a:pt x="10992" y="71859"/>
                </a:lnTo>
                <a:cubicBezTo>
                  <a:pt x="4439" y="65749"/>
                  <a:pt x="1" y="50563"/>
                  <a:pt x="2041" y="4240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6"/>
          <p:cNvSpPr/>
          <p:nvPr/>
        </p:nvSpPr>
        <p:spPr>
          <a:xfrm flipH="1">
            <a:off x="457827" y="4608500"/>
            <a:ext cx="257269" cy="257269"/>
          </a:xfrm>
          <a:custGeom>
            <a:rect b="b" l="l" r="r" t="t"/>
            <a:pathLst>
              <a:path extrusionOk="0" h="6318" w="6318">
                <a:moveTo>
                  <a:pt x="3159" y="0"/>
                </a:moveTo>
                <a:cubicBezTo>
                  <a:pt x="2573" y="0"/>
                  <a:pt x="2102" y="433"/>
                  <a:pt x="2102" y="971"/>
                </a:cubicBezTo>
                <a:lnTo>
                  <a:pt x="2102" y="2100"/>
                </a:lnTo>
                <a:lnTo>
                  <a:pt x="971" y="2100"/>
                </a:lnTo>
                <a:cubicBezTo>
                  <a:pt x="433" y="2100"/>
                  <a:pt x="0" y="2573"/>
                  <a:pt x="0" y="3159"/>
                </a:cubicBezTo>
                <a:cubicBezTo>
                  <a:pt x="0" y="3745"/>
                  <a:pt x="433" y="4218"/>
                  <a:pt x="971" y="4218"/>
                </a:cubicBezTo>
                <a:lnTo>
                  <a:pt x="2102" y="4218"/>
                </a:lnTo>
                <a:lnTo>
                  <a:pt x="2102" y="5347"/>
                </a:lnTo>
                <a:cubicBezTo>
                  <a:pt x="2102" y="5885"/>
                  <a:pt x="2573" y="6317"/>
                  <a:pt x="3159" y="6317"/>
                </a:cubicBezTo>
                <a:cubicBezTo>
                  <a:pt x="3747" y="6317"/>
                  <a:pt x="4218" y="5885"/>
                  <a:pt x="4218" y="5347"/>
                </a:cubicBezTo>
                <a:lnTo>
                  <a:pt x="4218" y="4218"/>
                </a:lnTo>
                <a:lnTo>
                  <a:pt x="5350" y="4218"/>
                </a:lnTo>
                <a:cubicBezTo>
                  <a:pt x="5884" y="4218"/>
                  <a:pt x="6317" y="3745"/>
                  <a:pt x="6317" y="3159"/>
                </a:cubicBezTo>
                <a:cubicBezTo>
                  <a:pt x="6317" y="2573"/>
                  <a:pt x="5884" y="2100"/>
                  <a:pt x="5350" y="2100"/>
                </a:cubicBezTo>
                <a:lnTo>
                  <a:pt x="4218" y="2100"/>
                </a:lnTo>
                <a:lnTo>
                  <a:pt x="4218" y="971"/>
                </a:lnTo>
                <a:cubicBezTo>
                  <a:pt x="4218" y="433"/>
                  <a:pt x="3747" y="0"/>
                  <a:pt x="3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6"/>
          <p:cNvSpPr/>
          <p:nvPr/>
        </p:nvSpPr>
        <p:spPr>
          <a:xfrm flipH="1">
            <a:off x="8676883" y="2760800"/>
            <a:ext cx="393596" cy="393596"/>
          </a:xfrm>
          <a:custGeom>
            <a:rect b="b" l="l" r="r" t="t"/>
            <a:pathLst>
              <a:path extrusionOk="0" h="6318" w="6318">
                <a:moveTo>
                  <a:pt x="3159" y="0"/>
                </a:moveTo>
                <a:cubicBezTo>
                  <a:pt x="2573" y="0"/>
                  <a:pt x="2102" y="433"/>
                  <a:pt x="2102" y="971"/>
                </a:cubicBezTo>
                <a:lnTo>
                  <a:pt x="2102" y="2100"/>
                </a:lnTo>
                <a:lnTo>
                  <a:pt x="971" y="2100"/>
                </a:lnTo>
                <a:cubicBezTo>
                  <a:pt x="433" y="2100"/>
                  <a:pt x="0" y="2573"/>
                  <a:pt x="0" y="3159"/>
                </a:cubicBezTo>
                <a:cubicBezTo>
                  <a:pt x="0" y="3745"/>
                  <a:pt x="433" y="4218"/>
                  <a:pt x="971" y="4218"/>
                </a:cubicBezTo>
                <a:lnTo>
                  <a:pt x="2102" y="4218"/>
                </a:lnTo>
                <a:lnTo>
                  <a:pt x="2102" y="5347"/>
                </a:lnTo>
                <a:cubicBezTo>
                  <a:pt x="2102" y="5885"/>
                  <a:pt x="2573" y="6317"/>
                  <a:pt x="3159" y="6317"/>
                </a:cubicBezTo>
                <a:cubicBezTo>
                  <a:pt x="3747" y="6317"/>
                  <a:pt x="4218" y="5885"/>
                  <a:pt x="4218" y="5347"/>
                </a:cubicBezTo>
                <a:lnTo>
                  <a:pt x="4218" y="4218"/>
                </a:lnTo>
                <a:lnTo>
                  <a:pt x="5350" y="4218"/>
                </a:lnTo>
                <a:cubicBezTo>
                  <a:pt x="5884" y="4218"/>
                  <a:pt x="6317" y="3745"/>
                  <a:pt x="6317" y="3159"/>
                </a:cubicBezTo>
                <a:cubicBezTo>
                  <a:pt x="6317" y="2573"/>
                  <a:pt x="5884" y="2100"/>
                  <a:pt x="5350" y="2100"/>
                </a:cubicBezTo>
                <a:lnTo>
                  <a:pt x="4218" y="2100"/>
                </a:lnTo>
                <a:lnTo>
                  <a:pt x="4218" y="971"/>
                </a:lnTo>
                <a:cubicBezTo>
                  <a:pt x="4218" y="433"/>
                  <a:pt x="3747" y="0"/>
                  <a:pt x="3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6"/>
          <p:cNvSpPr/>
          <p:nvPr/>
        </p:nvSpPr>
        <p:spPr>
          <a:xfrm flipH="1">
            <a:off x="8569232" y="-120802"/>
            <a:ext cx="946186" cy="5479331"/>
          </a:xfrm>
          <a:custGeom>
            <a:rect b="b" l="l" r="r" t="t"/>
            <a:pathLst>
              <a:path extrusionOk="0" h="59626" w="10210">
                <a:moveTo>
                  <a:pt x="7602" y="1"/>
                </a:moveTo>
                <a:cubicBezTo>
                  <a:pt x="6226" y="1614"/>
                  <a:pt x="5417" y="3810"/>
                  <a:pt x="5194" y="6533"/>
                </a:cubicBezTo>
                <a:cubicBezTo>
                  <a:pt x="5008" y="8799"/>
                  <a:pt x="5226" y="11428"/>
                  <a:pt x="5841" y="14353"/>
                </a:cubicBezTo>
                <a:cubicBezTo>
                  <a:pt x="6255" y="16328"/>
                  <a:pt x="6806" y="18336"/>
                  <a:pt x="7339" y="20282"/>
                </a:cubicBezTo>
                <a:cubicBezTo>
                  <a:pt x="8210" y="23460"/>
                  <a:pt x="9110" y="26747"/>
                  <a:pt x="9430" y="29927"/>
                </a:cubicBezTo>
                <a:cubicBezTo>
                  <a:pt x="10038" y="35914"/>
                  <a:pt x="9363" y="40876"/>
                  <a:pt x="7107" y="47053"/>
                </a:cubicBezTo>
                <a:cubicBezTo>
                  <a:pt x="5255" y="52121"/>
                  <a:pt x="2597" y="56698"/>
                  <a:pt x="0" y="59290"/>
                </a:cubicBezTo>
                <a:lnTo>
                  <a:pt x="320" y="59626"/>
                </a:lnTo>
                <a:cubicBezTo>
                  <a:pt x="371" y="59575"/>
                  <a:pt x="422" y="59524"/>
                  <a:pt x="470" y="59473"/>
                </a:cubicBezTo>
                <a:cubicBezTo>
                  <a:pt x="1858" y="58053"/>
                  <a:pt x="3215" y="56163"/>
                  <a:pt x="4505" y="53857"/>
                </a:cubicBezTo>
                <a:cubicBezTo>
                  <a:pt x="5642" y="51825"/>
                  <a:pt x="6691" y="49529"/>
                  <a:pt x="7538" y="47217"/>
                </a:cubicBezTo>
                <a:cubicBezTo>
                  <a:pt x="8642" y="44185"/>
                  <a:pt x="9339" y="41551"/>
                  <a:pt x="9728" y="38925"/>
                </a:cubicBezTo>
                <a:cubicBezTo>
                  <a:pt x="10158" y="36024"/>
                  <a:pt x="10210" y="33064"/>
                  <a:pt x="9887" y="29882"/>
                </a:cubicBezTo>
                <a:cubicBezTo>
                  <a:pt x="9562" y="26661"/>
                  <a:pt x="8656" y="23355"/>
                  <a:pt x="7780" y="20156"/>
                </a:cubicBezTo>
                <a:cubicBezTo>
                  <a:pt x="7250" y="18218"/>
                  <a:pt x="6702" y="16215"/>
                  <a:pt x="6290" y="14253"/>
                </a:cubicBezTo>
                <a:cubicBezTo>
                  <a:pt x="5366" y="9863"/>
                  <a:pt x="4901" y="3880"/>
                  <a:pt x="7946" y="307"/>
                </a:cubicBezTo>
                <a:lnTo>
                  <a:pt x="760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6"/>
          <p:cNvSpPr/>
          <p:nvPr/>
        </p:nvSpPr>
        <p:spPr>
          <a:xfrm flipH="1">
            <a:off x="321500" y="141400"/>
            <a:ext cx="393596" cy="393596"/>
          </a:xfrm>
          <a:custGeom>
            <a:rect b="b" l="l" r="r" t="t"/>
            <a:pathLst>
              <a:path extrusionOk="0" h="6318" w="6318">
                <a:moveTo>
                  <a:pt x="3159" y="0"/>
                </a:moveTo>
                <a:cubicBezTo>
                  <a:pt x="2573" y="0"/>
                  <a:pt x="2102" y="433"/>
                  <a:pt x="2102" y="971"/>
                </a:cubicBezTo>
                <a:lnTo>
                  <a:pt x="2102" y="2100"/>
                </a:lnTo>
                <a:lnTo>
                  <a:pt x="971" y="2100"/>
                </a:lnTo>
                <a:cubicBezTo>
                  <a:pt x="433" y="2100"/>
                  <a:pt x="0" y="2573"/>
                  <a:pt x="0" y="3159"/>
                </a:cubicBezTo>
                <a:cubicBezTo>
                  <a:pt x="0" y="3745"/>
                  <a:pt x="433" y="4218"/>
                  <a:pt x="971" y="4218"/>
                </a:cubicBezTo>
                <a:lnTo>
                  <a:pt x="2102" y="4218"/>
                </a:lnTo>
                <a:lnTo>
                  <a:pt x="2102" y="5347"/>
                </a:lnTo>
                <a:cubicBezTo>
                  <a:pt x="2102" y="5885"/>
                  <a:pt x="2573" y="6317"/>
                  <a:pt x="3159" y="6317"/>
                </a:cubicBezTo>
                <a:cubicBezTo>
                  <a:pt x="3747" y="6317"/>
                  <a:pt x="4218" y="5885"/>
                  <a:pt x="4218" y="5347"/>
                </a:cubicBezTo>
                <a:lnTo>
                  <a:pt x="4218" y="4218"/>
                </a:lnTo>
                <a:lnTo>
                  <a:pt x="5350" y="4218"/>
                </a:lnTo>
                <a:cubicBezTo>
                  <a:pt x="5884" y="4218"/>
                  <a:pt x="6317" y="3745"/>
                  <a:pt x="6317" y="3159"/>
                </a:cubicBezTo>
                <a:cubicBezTo>
                  <a:pt x="6317" y="2573"/>
                  <a:pt x="5884" y="2100"/>
                  <a:pt x="5350" y="2100"/>
                </a:cubicBezTo>
                <a:lnTo>
                  <a:pt x="4218" y="2100"/>
                </a:lnTo>
                <a:lnTo>
                  <a:pt x="4218" y="971"/>
                </a:lnTo>
                <a:cubicBezTo>
                  <a:pt x="4218" y="433"/>
                  <a:pt x="3747" y="0"/>
                  <a:pt x="3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6"/>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9" name="Google Shape;59;p6"/>
          <p:cNvSpPr/>
          <p:nvPr/>
        </p:nvSpPr>
        <p:spPr>
          <a:xfrm rot="10800000">
            <a:off x="530040" y="2479216"/>
            <a:ext cx="185054" cy="185070"/>
          </a:xfrm>
          <a:custGeom>
            <a:rect b="b" l="l" r="r" t="t"/>
            <a:pathLst>
              <a:path extrusionOk="0" h="6318" w="6318">
                <a:moveTo>
                  <a:pt x="3159" y="0"/>
                </a:moveTo>
                <a:cubicBezTo>
                  <a:pt x="2573" y="0"/>
                  <a:pt x="2102" y="433"/>
                  <a:pt x="2102" y="971"/>
                </a:cubicBezTo>
                <a:lnTo>
                  <a:pt x="2102" y="2100"/>
                </a:lnTo>
                <a:lnTo>
                  <a:pt x="971" y="2100"/>
                </a:lnTo>
                <a:cubicBezTo>
                  <a:pt x="433" y="2100"/>
                  <a:pt x="0" y="2573"/>
                  <a:pt x="0" y="3159"/>
                </a:cubicBezTo>
                <a:cubicBezTo>
                  <a:pt x="0" y="3745"/>
                  <a:pt x="433" y="4218"/>
                  <a:pt x="971" y="4218"/>
                </a:cubicBezTo>
                <a:lnTo>
                  <a:pt x="2102" y="4218"/>
                </a:lnTo>
                <a:lnTo>
                  <a:pt x="2102" y="5347"/>
                </a:lnTo>
                <a:cubicBezTo>
                  <a:pt x="2102" y="5885"/>
                  <a:pt x="2573" y="6317"/>
                  <a:pt x="3159" y="6317"/>
                </a:cubicBezTo>
                <a:cubicBezTo>
                  <a:pt x="3747" y="6317"/>
                  <a:pt x="4218" y="5885"/>
                  <a:pt x="4218" y="5347"/>
                </a:cubicBezTo>
                <a:lnTo>
                  <a:pt x="4218" y="4218"/>
                </a:lnTo>
                <a:lnTo>
                  <a:pt x="5350" y="4218"/>
                </a:lnTo>
                <a:cubicBezTo>
                  <a:pt x="5884" y="4218"/>
                  <a:pt x="6317" y="3745"/>
                  <a:pt x="6317" y="3159"/>
                </a:cubicBezTo>
                <a:cubicBezTo>
                  <a:pt x="6317" y="2573"/>
                  <a:pt x="5884" y="2100"/>
                  <a:pt x="5350" y="2100"/>
                </a:cubicBezTo>
                <a:lnTo>
                  <a:pt x="4218" y="2100"/>
                </a:lnTo>
                <a:lnTo>
                  <a:pt x="4218" y="971"/>
                </a:lnTo>
                <a:cubicBezTo>
                  <a:pt x="4218" y="433"/>
                  <a:pt x="3747" y="0"/>
                  <a:pt x="3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0" name="Shape 60"/>
        <p:cNvGrpSpPr/>
        <p:nvPr/>
      </p:nvGrpSpPr>
      <p:grpSpPr>
        <a:xfrm>
          <a:off x="0" y="0"/>
          <a:ext cx="0" cy="0"/>
          <a:chOff x="0" y="0"/>
          <a:chExt cx="0" cy="0"/>
        </a:xfrm>
      </p:grpSpPr>
      <p:sp>
        <p:nvSpPr>
          <p:cNvPr id="61" name="Google Shape;61;p7"/>
          <p:cNvSpPr txBox="1"/>
          <p:nvPr>
            <p:ph idx="1" type="body"/>
          </p:nvPr>
        </p:nvSpPr>
        <p:spPr>
          <a:xfrm>
            <a:off x="720000" y="1540175"/>
            <a:ext cx="5193300" cy="1509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62" name="Google Shape;62;p7"/>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3" name="Google Shape;63;p7"/>
          <p:cNvSpPr/>
          <p:nvPr/>
        </p:nvSpPr>
        <p:spPr>
          <a:xfrm flipH="1">
            <a:off x="-1917509" y="-1506052"/>
            <a:ext cx="2772483" cy="6603483"/>
          </a:xfrm>
          <a:custGeom>
            <a:rect b="b" l="l" r="r" t="t"/>
            <a:pathLst>
              <a:path extrusionOk="0" h="71859" w="29917">
                <a:moveTo>
                  <a:pt x="2041" y="42402"/>
                </a:moveTo>
                <a:cubicBezTo>
                  <a:pt x="3584" y="36225"/>
                  <a:pt x="7474" y="30825"/>
                  <a:pt x="8952" y="24631"/>
                </a:cubicBezTo>
                <a:cubicBezTo>
                  <a:pt x="10898" y="16492"/>
                  <a:pt x="8487" y="8019"/>
                  <a:pt x="6095" y="0"/>
                </a:cubicBezTo>
                <a:lnTo>
                  <a:pt x="29917" y="0"/>
                </a:lnTo>
                <a:lnTo>
                  <a:pt x="29917" y="71859"/>
                </a:lnTo>
                <a:lnTo>
                  <a:pt x="10992" y="71859"/>
                </a:lnTo>
                <a:cubicBezTo>
                  <a:pt x="4439" y="65749"/>
                  <a:pt x="1" y="50563"/>
                  <a:pt x="2041" y="4240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7"/>
          <p:cNvSpPr/>
          <p:nvPr/>
        </p:nvSpPr>
        <p:spPr>
          <a:xfrm>
            <a:off x="69403" y="2707200"/>
            <a:ext cx="393596" cy="393596"/>
          </a:xfrm>
          <a:custGeom>
            <a:rect b="b" l="l" r="r" t="t"/>
            <a:pathLst>
              <a:path extrusionOk="0" h="6318" w="6318">
                <a:moveTo>
                  <a:pt x="3159" y="0"/>
                </a:moveTo>
                <a:cubicBezTo>
                  <a:pt x="2573" y="0"/>
                  <a:pt x="2102" y="433"/>
                  <a:pt x="2102" y="971"/>
                </a:cubicBezTo>
                <a:lnTo>
                  <a:pt x="2102" y="2100"/>
                </a:lnTo>
                <a:lnTo>
                  <a:pt x="971" y="2100"/>
                </a:lnTo>
                <a:cubicBezTo>
                  <a:pt x="433" y="2100"/>
                  <a:pt x="0" y="2573"/>
                  <a:pt x="0" y="3159"/>
                </a:cubicBezTo>
                <a:cubicBezTo>
                  <a:pt x="0" y="3745"/>
                  <a:pt x="433" y="4218"/>
                  <a:pt x="971" y="4218"/>
                </a:cubicBezTo>
                <a:lnTo>
                  <a:pt x="2102" y="4218"/>
                </a:lnTo>
                <a:lnTo>
                  <a:pt x="2102" y="5347"/>
                </a:lnTo>
                <a:cubicBezTo>
                  <a:pt x="2102" y="5885"/>
                  <a:pt x="2573" y="6317"/>
                  <a:pt x="3159" y="6317"/>
                </a:cubicBezTo>
                <a:cubicBezTo>
                  <a:pt x="3747" y="6317"/>
                  <a:pt x="4218" y="5885"/>
                  <a:pt x="4218" y="5347"/>
                </a:cubicBezTo>
                <a:lnTo>
                  <a:pt x="4218" y="4218"/>
                </a:lnTo>
                <a:lnTo>
                  <a:pt x="5350" y="4218"/>
                </a:lnTo>
                <a:cubicBezTo>
                  <a:pt x="5884" y="4218"/>
                  <a:pt x="6317" y="3745"/>
                  <a:pt x="6317" y="3159"/>
                </a:cubicBezTo>
                <a:cubicBezTo>
                  <a:pt x="6317" y="2573"/>
                  <a:pt x="5884" y="2100"/>
                  <a:pt x="5350" y="2100"/>
                </a:cubicBezTo>
                <a:lnTo>
                  <a:pt x="4218" y="2100"/>
                </a:lnTo>
                <a:lnTo>
                  <a:pt x="4218" y="971"/>
                </a:lnTo>
                <a:cubicBezTo>
                  <a:pt x="4218" y="433"/>
                  <a:pt x="3747" y="0"/>
                  <a:pt x="3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a:off x="-375536" y="-174402"/>
            <a:ext cx="946186" cy="5479331"/>
          </a:xfrm>
          <a:custGeom>
            <a:rect b="b" l="l" r="r" t="t"/>
            <a:pathLst>
              <a:path extrusionOk="0" h="59626" w="10210">
                <a:moveTo>
                  <a:pt x="7602" y="1"/>
                </a:moveTo>
                <a:cubicBezTo>
                  <a:pt x="6226" y="1614"/>
                  <a:pt x="5417" y="3810"/>
                  <a:pt x="5194" y="6533"/>
                </a:cubicBezTo>
                <a:cubicBezTo>
                  <a:pt x="5008" y="8799"/>
                  <a:pt x="5226" y="11428"/>
                  <a:pt x="5841" y="14353"/>
                </a:cubicBezTo>
                <a:cubicBezTo>
                  <a:pt x="6255" y="16328"/>
                  <a:pt x="6806" y="18336"/>
                  <a:pt x="7339" y="20282"/>
                </a:cubicBezTo>
                <a:cubicBezTo>
                  <a:pt x="8210" y="23460"/>
                  <a:pt x="9110" y="26747"/>
                  <a:pt x="9430" y="29927"/>
                </a:cubicBezTo>
                <a:cubicBezTo>
                  <a:pt x="10038" y="35914"/>
                  <a:pt x="9363" y="40876"/>
                  <a:pt x="7107" y="47053"/>
                </a:cubicBezTo>
                <a:cubicBezTo>
                  <a:pt x="5255" y="52121"/>
                  <a:pt x="2597" y="56698"/>
                  <a:pt x="0" y="59290"/>
                </a:cubicBezTo>
                <a:lnTo>
                  <a:pt x="320" y="59626"/>
                </a:lnTo>
                <a:cubicBezTo>
                  <a:pt x="371" y="59575"/>
                  <a:pt x="422" y="59524"/>
                  <a:pt x="470" y="59473"/>
                </a:cubicBezTo>
                <a:cubicBezTo>
                  <a:pt x="1858" y="58053"/>
                  <a:pt x="3215" y="56163"/>
                  <a:pt x="4505" y="53857"/>
                </a:cubicBezTo>
                <a:cubicBezTo>
                  <a:pt x="5642" y="51825"/>
                  <a:pt x="6691" y="49529"/>
                  <a:pt x="7538" y="47217"/>
                </a:cubicBezTo>
                <a:cubicBezTo>
                  <a:pt x="8642" y="44185"/>
                  <a:pt x="9339" y="41551"/>
                  <a:pt x="9728" y="38925"/>
                </a:cubicBezTo>
                <a:cubicBezTo>
                  <a:pt x="10158" y="36024"/>
                  <a:pt x="10210" y="33064"/>
                  <a:pt x="9887" y="29882"/>
                </a:cubicBezTo>
                <a:cubicBezTo>
                  <a:pt x="9562" y="26661"/>
                  <a:pt x="8656" y="23355"/>
                  <a:pt x="7780" y="20156"/>
                </a:cubicBezTo>
                <a:cubicBezTo>
                  <a:pt x="7250" y="18218"/>
                  <a:pt x="6702" y="16215"/>
                  <a:pt x="6290" y="14253"/>
                </a:cubicBezTo>
                <a:cubicBezTo>
                  <a:pt x="5366" y="9863"/>
                  <a:pt x="4901" y="3880"/>
                  <a:pt x="7946" y="307"/>
                </a:cubicBezTo>
                <a:lnTo>
                  <a:pt x="760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7"/>
          <p:cNvSpPr/>
          <p:nvPr/>
        </p:nvSpPr>
        <p:spPr>
          <a:xfrm>
            <a:off x="8424000" y="4608500"/>
            <a:ext cx="257269" cy="257269"/>
          </a:xfrm>
          <a:custGeom>
            <a:rect b="b" l="l" r="r" t="t"/>
            <a:pathLst>
              <a:path extrusionOk="0" h="6318" w="6318">
                <a:moveTo>
                  <a:pt x="3159" y="0"/>
                </a:moveTo>
                <a:cubicBezTo>
                  <a:pt x="2573" y="0"/>
                  <a:pt x="2102" y="433"/>
                  <a:pt x="2102" y="971"/>
                </a:cubicBezTo>
                <a:lnTo>
                  <a:pt x="2102" y="2100"/>
                </a:lnTo>
                <a:lnTo>
                  <a:pt x="971" y="2100"/>
                </a:lnTo>
                <a:cubicBezTo>
                  <a:pt x="433" y="2100"/>
                  <a:pt x="0" y="2573"/>
                  <a:pt x="0" y="3159"/>
                </a:cubicBezTo>
                <a:cubicBezTo>
                  <a:pt x="0" y="3745"/>
                  <a:pt x="433" y="4218"/>
                  <a:pt x="971" y="4218"/>
                </a:cubicBezTo>
                <a:lnTo>
                  <a:pt x="2102" y="4218"/>
                </a:lnTo>
                <a:lnTo>
                  <a:pt x="2102" y="5347"/>
                </a:lnTo>
                <a:cubicBezTo>
                  <a:pt x="2102" y="5885"/>
                  <a:pt x="2573" y="6317"/>
                  <a:pt x="3159" y="6317"/>
                </a:cubicBezTo>
                <a:cubicBezTo>
                  <a:pt x="3747" y="6317"/>
                  <a:pt x="4218" y="5885"/>
                  <a:pt x="4218" y="5347"/>
                </a:cubicBezTo>
                <a:lnTo>
                  <a:pt x="4218" y="4218"/>
                </a:lnTo>
                <a:lnTo>
                  <a:pt x="5350" y="4218"/>
                </a:lnTo>
                <a:cubicBezTo>
                  <a:pt x="5884" y="4218"/>
                  <a:pt x="6317" y="3745"/>
                  <a:pt x="6317" y="3159"/>
                </a:cubicBezTo>
                <a:cubicBezTo>
                  <a:pt x="6317" y="2573"/>
                  <a:pt x="5884" y="2100"/>
                  <a:pt x="5350" y="2100"/>
                </a:cubicBezTo>
                <a:lnTo>
                  <a:pt x="4218" y="2100"/>
                </a:lnTo>
                <a:lnTo>
                  <a:pt x="4218" y="971"/>
                </a:lnTo>
                <a:cubicBezTo>
                  <a:pt x="4218" y="433"/>
                  <a:pt x="3747" y="0"/>
                  <a:pt x="3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7"/>
          <p:cNvSpPr/>
          <p:nvPr/>
        </p:nvSpPr>
        <p:spPr>
          <a:xfrm>
            <a:off x="8424000" y="141400"/>
            <a:ext cx="393596" cy="393596"/>
          </a:xfrm>
          <a:custGeom>
            <a:rect b="b" l="l" r="r" t="t"/>
            <a:pathLst>
              <a:path extrusionOk="0" h="6318" w="6318">
                <a:moveTo>
                  <a:pt x="3159" y="0"/>
                </a:moveTo>
                <a:cubicBezTo>
                  <a:pt x="2573" y="0"/>
                  <a:pt x="2102" y="433"/>
                  <a:pt x="2102" y="971"/>
                </a:cubicBezTo>
                <a:lnTo>
                  <a:pt x="2102" y="2100"/>
                </a:lnTo>
                <a:lnTo>
                  <a:pt x="971" y="2100"/>
                </a:lnTo>
                <a:cubicBezTo>
                  <a:pt x="433" y="2100"/>
                  <a:pt x="0" y="2573"/>
                  <a:pt x="0" y="3159"/>
                </a:cubicBezTo>
                <a:cubicBezTo>
                  <a:pt x="0" y="3745"/>
                  <a:pt x="433" y="4218"/>
                  <a:pt x="971" y="4218"/>
                </a:cubicBezTo>
                <a:lnTo>
                  <a:pt x="2102" y="4218"/>
                </a:lnTo>
                <a:lnTo>
                  <a:pt x="2102" y="5347"/>
                </a:lnTo>
                <a:cubicBezTo>
                  <a:pt x="2102" y="5885"/>
                  <a:pt x="2573" y="6317"/>
                  <a:pt x="3159" y="6317"/>
                </a:cubicBezTo>
                <a:cubicBezTo>
                  <a:pt x="3747" y="6317"/>
                  <a:pt x="4218" y="5885"/>
                  <a:pt x="4218" y="5347"/>
                </a:cubicBezTo>
                <a:lnTo>
                  <a:pt x="4218" y="4218"/>
                </a:lnTo>
                <a:lnTo>
                  <a:pt x="5350" y="4218"/>
                </a:lnTo>
                <a:cubicBezTo>
                  <a:pt x="5884" y="4218"/>
                  <a:pt x="6317" y="3745"/>
                  <a:pt x="6317" y="3159"/>
                </a:cubicBezTo>
                <a:cubicBezTo>
                  <a:pt x="6317" y="2573"/>
                  <a:pt x="5884" y="2100"/>
                  <a:pt x="5350" y="2100"/>
                </a:cubicBezTo>
                <a:lnTo>
                  <a:pt x="4218" y="2100"/>
                </a:lnTo>
                <a:lnTo>
                  <a:pt x="4218" y="971"/>
                </a:lnTo>
                <a:cubicBezTo>
                  <a:pt x="4218" y="433"/>
                  <a:pt x="3747" y="0"/>
                  <a:pt x="3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7"/>
          <p:cNvSpPr/>
          <p:nvPr/>
        </p:nvSpPr>
        <p:spPr>
          <a:xfrm rot="10800000">
            <a:off x="8422465" y="2479216"/>
            <a:ext cx="185054" cy="185070"/>
          </a:xfrm>
          <a:custGeom>
            <a:rect b="b" l="l" r="r" t="t"/>
            <a:pathLst>
              <a:path extrusionOk="0" h="6318" w="6318">
                <a:moveTo>
                  <a:pt x="3159" y="0"/>
                </a:moveTo>
                <a:cubicBezTo>
                  <a:pt x="2573" y="0"/>
                  <a:pt x="2102" y="433"/>
                  <a:pt x="2102" y="971"/>
                </a:cubicBezTo>
                <a:lnTo>
                  <a:pt x="2102" y="2100"/>
                </a:lnTo>
                <a:lnTo>
                  <a:pt x="971" y="2100"/>
                </a:lnTo>
                <a:cubicBezTo>
                  <a:pt x="433" y="2100"/>
                  <a:pt x="0" y="2573"/>
                  <a:pt x="0" y="3159"/>
                </a:cubicBezTo>
                <a:cubicBezTo>
                  <a:pt x="0" y="3745"/>
                  <a:pt x="433" y="4218"/>
                  <a:pt x="971" y="4218"/>
                </a:cubicBezTo>
                <a:lnTo>
                  <a:pt x="2102" y="4218"/>
                </a:lnTo>
                <a:lnTo>
                  <a:pt x="2102" y="5347"/>
                </a:lnTo>
                <a:cubicBezTo>
                  <a:pt x="2102" y="5885"/>
                  <a:pt x="2573" y="6317"/>
                  <a:pt x="3159" y="6317"/>
                </a:cubicBezTo>
                <a:cubicBezTo>
                  <a:pt x="3747" y="6317"/>
                  <a:pt x="4218" y="5885"/>
                  <a:pt x="4218" y="5347"/>
                </a:cubicBezTo>
                <a:lnTo>
                  <a:pt x="4218" y="4218"/>
                </a:lnTo>
                <a:lnTo>
                  <a:pt x="5350" y="4218"/>
                </a:lnTo>
                <a:cubicBezTo>
                  <a:pt x="5884" y="4218"/>
                  <a:pt x="6317" y="3745"/>
                  <a:pt x="6317" y="3159"/>
                </a:cubicBezTo>
                <a:cubicBezTo>
                  <a:pt x="6317" y="2573"/>
                  <a:pt x="5884" y="2100"/>
                  <a:pt x="5350" y="2100"/>
                </a:cubicBezTo>
                <a:lnTo>
                  <a:pt x="4218" y="2100"/>
                </a:lnTo>
                <a:lnTo>
                  <a:pt x="4218" y="971"/>
                </a:lnTo>
                <a:cubicBezTo>
                  <a:pt x="4218" y="433"/>
                  <a:pt x="3747" y="0"/>
                  <a:pt x="3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sp>
        <p:nvSpPr>
          <p:cNvPr id="70" name="Google Shape;70;p8"/>
          <p:cNvSpPr txBox="1"/>
          <p:nvPr>
            <p:ph type="title"/>
          </p:nvPr>
        </p:nvSpPr>
        <p:spPr>
          <a:xfrm>
            <a:off x="2732550" y="1307100"/>
            <a:ext cx="4845600" cy="2529300"/>
          </a:xfrm>
          <a:prstGeom prst="rect">
            <a:avLst/>
          </a:prstGeom>
        </p:spPr>
        <p:txBody>
          <a:bodyPr anchorCtr="0" anchor="ctr" bIns="91425" lIns="91425" spcFirstLastPara="1" rIns="91425" wrap="square" tIns="91425">
            <a:noAutofit/>
          </a:bodyPr>
          <a:lstStyle>
            <a:lvl1pPr lvl="0" algn="r">
              <a:spcBef>
                <a:spcPts val="0"/>
              </a:spcBef>
              <a:spcAft>
                <a:spcPts val="0"/>
              </a:spcAft>
              <a:buSzPts val="6000"/>
              <a:buNone/>
              <a:defRPr sz="67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
        <p:nvSpPr>
          <p:cNvPr id="71" name="Google Shape;71;p8"/>
          <p:cNvSpPr/>
          <p:nvPr/>
        </p:nvSpPr>
        <p:spPr>
          <a:xfrm flipH="1" rot="10800000">
            <a:off x="8132508" y="-25754"/>
            <a:ext cx="2772483" cy="6603483"/>
          </a:xfrm>
          <a:custGeom>
            <a:rect b="b" l="l" r="r" t="t"/>
            <a:pathLst>
              <a:path extrusionOk="0" h="71859" w="29917">
                <a:moveTo>
                  <a:pt x="2041" y="42402"/>
                </a:moveTo>
                <a:cubicBezTo>
                  <a:pt x="3584" y="36225"/>
                  <a:pt x="7474" y="30825"/>
                  <a:pt x="8952" y="24631"/>
                </a:cubicBezTo>
                <a:cubicBezTo>
                  <a:pt x="10898" y="16492"/>
                  <a:pt x="8487" y="8019"/>
                  <a:pt x="6095" y="0"/>
                </a:cubicBezTo>
                <a:lnTo>
                  <a:pt x="29917" y="0"/>
                </a:lnTo>
                <a:lnTo>
                  <a:pt x="29917" y="71859"/>
                </a:lnTo>
                <a:lnTo>
                  <a:pt x="10992" y="71859"/>
                </a:lnTo>
                <a:cubicBezTo>
                  <a:pt x="4439" y="65749"/>
                  <a:pt x="1" y="50563"/>
                  <a:pt x="2041" y="4240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10800000">
            <a:off x="8524483" y="1970882"/>
            <a:ext cx="393596" cy="393596"/>
          </a:xfrm>
          <a:custGeom>
            <a:rect b="b" l="l" r="r" t="t"/>
            <a:pathLst>
              <a:path extrusionOk="0" h="6318" w="6318">
                <a:moveTo>
                  <a:pt x="3159" y="0"/>
                </a:moveTo>
                <a:cubicBezTo>
                  <a:pt x="2573" y="0"/>
                  <a:pt x="2102" y="433"/>
                  <a:pt x="2102" y="971"/>
                </a:cubicBezTo>
                <a:lnTo>
                  <a:pt x="2102" y="2100"/>
                </a:lnTo>
                <a:lnTo>
                  <a:pt x="971" y="2100"/>
                </a:lnTo>
                <a:cubicBezTo>
                  <a:pt x="433" y="2100"/>
                  <a:pt x="0" y="2573"/>
                  <a:pt x="0" y="3159"/>
                </a:cubicBezTo>
                <a:cubicBezTo>
                  <a:pt x="0" y="3745"/>
                  <a:pt x="433" y="4218"/>
                  <a:pt x="971" y="4218"/>
                </a:cubicBezTo>
                <a:lnTo>
                  <a:pt x="2102" y="4218"/>
                </a:lnTo>
                <a:lnTo>
                  <a:pt x="2102" y="5347"/>
                </a:lnTo>
                <a:cubicBezTo>
                  <a:pt x="2102" y="5885"/>
                  <a:pt x="2573" y="6317"/>
                  <a:pt x="3159" y="6317"/>
                </a:cubicBezTo>
                <a:cubicBezTo>
                  <a:pt x="3747" y="6317"/>
                  <a:pt x="4218" y="5885"/>
                  <a:pt x="4218" y="5347"/>
                </a:cubicBezTo>
                <a:lnTo>
                  <a:pt x="4218" y="4218"/>
                </a:lnTo>
                <a:lnTo>
                  <a:pt x="5350" y="4218"/>
                </a:lnTo>
                <a:cubicBezTo>
                  <a:pt x="5884" y="4218"/>
                  <a:pt x="6317" y="3745"/>
                  <a:pt x="6317" y="3159"/>
                </a:cubicBezTo>
                <a:cubicBezTo>
                  <a:pt x="6317" y="2573"/>
                  <a:pt x="5884" y="2100"/>
                  <a:pt x="5350" y="2100"/>
                </a:cubicBezTo>
                <a:lnTo>
                  <a:pt x="4218" y="2100"/>
                </a:lnTo>
                <a:lnTo>
                  <a:pt x="4218" y="971"/>
                </a:lnTo>
                <a:cubicBezTo>
                  <a:pt x="4218" y="433"/>
                  <a:pt x="3747" y="0"/>
                  <a:pt x="3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10800000">
            <a:off x="8416832" y="-233252"/>
            <a:ext cx="946186" cy="5479331"/>
          </a:xfrm>
          <a:custGeom>
            <a:rect b="b" l="l" r="r" t="t"/>
            <a:pathLst>
              <a:path extrusionOk="0" h="59626" w="10210">
                <a:moveTo>
                  <a:pt x="7602" y="1"/>
                </a:moveTo>
                <a:cubicBezTo>
                  <a:pt x="6226" y="1614"/>
                  <a:pt x="5417" y="3810"/>
                  <a:pt x="5194" y="6533"/>
                </a:cubicBezTo>
                <a:cubicBezTo>
                  <a:pt x="5008" y="8799"/>
                  <a:pt x="5226" y="11428"/>
                  <a:pt x="5841" y="14353"/>
                </a:cubicBezTo>
                <a:cubicBezTo>
                  <a:pt x="6255" y="16328"/>
                  <a:pt x="6806" y="18336"/>
                  <a:pt x="7339" y="20282"/>
                </a:cubicBezTo>
                <a:cubicBezTo>
                  <a:pt x="8210" y="23460"/>
                  <a:pt x="9110" y="26747"/>
                  <a:pt x="9430" y="29927"/>
                </a:cubicBezTo>
                <a:cubicBezTo>
                  <a:pt x="10038" y="35914"/>
                  <a:pt x="9363" y="40876"/>
                  <a:pt x="7107" y="47053"/>
                </a:cubicBezTo>
                <a:cubicBezTo>
                  <a:pt x="5255" y="52121"/>
                  <a:pt x="2597" y="56698"/>
                  <a:pt x="0" y="59290"/>
                </a:cubicBezTo>
                <a:lnTo>
                  <a:pt x="320" y="59626"/>
                </a:lnTo>
                <a:cubicBezTo>
                  <a:pt x="371" y="59575"/>
                  <a:pt x="422" y="59524"/>
                  <a:pt x="470" y="59473"/>
                </a:cubicBezTo>
                <a:cubicBezTo>
                  <a:pt x="1858" y="58053"/>
                  <a:pt x="3215" y="56163"/>
                  <a:pt x="4505" y="53857"/>
                </a:cubicBezTo>
                <a:cubicBezTo>
                  <a:pt x="5642" y="51825"/>
                  <a:pt x="6691" y="49529"/>
                  <a:pt x="7538" y="47217"/>
                </a:cubicBezTo>
                <a:cubicBezTo>
                  <a:pt x="8642" y="44185"/>
                  <a:pt x="9339" y="41551"/>
                  <a:pt x="9728" y="38925"/>
                </a:cubicBezTo>
                <a:cubicBezTo>
                  <a:pt x="10158" y="36024"/>
                  <a:pt x="10210" y="33064"/>
                  <a:pt x="9887" y="29882"/>
                </a:cubicBezTo>
                <a:cubicBezTo>
                  <a:pt x="9562" y="26661"/>
                  <a:pt x="8656" y="23355"/>
                  <a:pt x="7780" y="20156"/>
                </a:cubicBezTo>
                <a:cubicBezTo>
                  <a:pt x="7250" y="18218"/>
                  <a:pt x="6702" y="16215"/>
                  <a:pt x="6290" y="14253"/>
                </a:cubicBezTo>
                <a:cubicBezTo>
                  <a:pt x="5366" y="9863"/>
                  <a:pt x="4901" y="3880"/>
                  <a:pt x="7946" y="307"/>
                </a:cubicBezTo>
                <a:lnTo>
                  <a:pt x="760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rot="10800000">
            <a:off x="530040" y="4612478"/>
            <a:ext cx="185054" cy="185070"/>
          </a:xfrm>
          <a:custGeom>
            <a:rect b="b" l="l" r="r" t="t"/>
            <a:pathLst>
              <a:path extrusionOk="0" h="6318" w="6318">
                <a:moveTo>
                  <a:pt x="3159" y="0"/>
                </a:moveTo>
                <a:cubicBezTo>
                  <a:pt x="2573" y="0"/>
                  <a:pt x="2102" y="433"/>
                  <a:pt x="2102" y="971"/>
                </a:cubicBezTo>
                <a:lnTo>
                  <a:pt x="2102" y="2100"/>
                </a:lnTo>
                <a:lnTo>
                  <a:pt x="971" y="2100"/>
                </a:lnTo>
                <a:cubicBezTo>
                  <a:pt x="433" y="2100"/>
                  <a:pt x="0" y="2573"/>
                  <a:pt x="0" y="3159"/>
                </a:cubicBezTo>
                <a:cubicBezTo>
                  <a:pt x="0" y="3745"/>
                  <a:pt x="433" y="4218"/>
                  <a:pt x="971" y="4218"/>
                </a:cubicBezTo>
                <a:lnTo>
                  <a:pt x="2102" y="4218"/>
                </a:lnTo>
                <a:lnTo>
                  <a:pt x="2102" y="5347"/>
                </a:lnTo>
                <a:cubicBezTo>
                  <a:pt x="2102" y="5885"/>
                  <a:pt x="2573" y="6317"/>
                  <a:pt x="3159" y="6317"/>
                </a:cubicBezTo>
                <a:cubicBezTo>
                  <a:pt x="3747" y="6317"/>
                  <a:pt x="4218" y="5885"/>
                  <a:pt x="4218" y="5347"/>
                </a:cubicBezTo>
                <a:lnTo>
                  <a:pt x="4218" y="4218"/>
                </a:lnTo>
                <a:lnTo>
                  <a:pt x="5350" y="4218"/>
                </a:lnTo>
                <a:cubicBezTo>
                  <a:pt x="5884" y="4218"/>
                  <a:pt x="6317" y="3745"/>
                  <a:pt x="6317" y="3159"/>
                </a:cubicBezTo>
                <a:cubicBezTo>
                  <a:pt x="6317" y="2573"/>
                  <a:pt x="5884" y="2100"/>
                  <a:pt x="5350" y="2100"/>
                </a:cubicBezTo>
                <a:lnTo>
                  <a:pt x="4218" y="2100"/>
                </a:lnTo>
                <a:lnTo>
                  <a:pt x="4218" y="971"/>
                </a:lnTo>
                <a:cubicBezTo>
                  <a:pt x="4218" y="433"/>
                  <a:pt x="3747" y="0"/>
                  <a:pt x="3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10800000">
            <a:off x="482114" y="298046"/>
            <a:ext cx="232976" cy="232976"/>
          </a:xfrm>
          <a:custGeom>
            <a:rect b="b" l="l" r="r" t="t"/>
            <a:pathLst>
              <a:path extrusionOk="0" h="6318" w="6318">
                <a:moveTo>
                  <a:pt x="3159" y="0"/>
                </a:moveTo>
                <a:cubicBezTo>
                  <a:pt x="2573" y="0"/>
                  <a:pt x="2102" y="433"/>
                  <a:pt x="2102" y="971"/>
                </a:cubicBezTo>
                <a:lnTo>
                  <a:pt x="2102" y="2100"/>
                </a:lnTo>
                <a:lnTo>
                  <a:pt x="971" y="2100"/>
                </a:lnTo>
                <a:cubicBezTo>
                  <a:pt x="433" y="2100"/>
                  <a:pt x="0" y="2573"/>
                  <a:pt x="0" y="3159"/>
                </a:cubicBezTo>
                <a:cubicBezTo>
                  <a:pt x="0" y="3745"/>
                  <a:pt x="433" y="4218"/>
                  <a:pt x="971" y="4218"/>
                </a:cubicBezTo>
                <a:lnTo>
                  <a:pt x="2102" y="4218"/>
                </a:lnTo>
                <a:lnTo>
                  <a:pt x="2102" y="5347"/>
                </a:lnTo>
                <a:cubicBezTo>
                  <a:pt x="2102" y="5885"/>
                  <a:pt x="2573" y="6317"/>
                  <a:pt x="3159" y="6317"/>
                </a:cubicBezTo>
                <a:cubicBezTo>
                  <a:pt x="3747" y="6317"/>
                  <a:pt x="4218" y="5885"/>
                  <a:pt x="4218" y="5347"/>
                </a:cubicBezTo>
                <a:lnTo>
                  <a:pt x="4218" y="4218"/>
                </a:lnTo>
                <a:lnTo>
                  <a:pt x="5350" y="4218"/>
                </a:lnTo>
                <a:cubicBezTo>
                  <a:pt x="5884" y="4218"/>
                  <a:pt x="6317" y="3745"/>
                  <a:pt x="6317" y="3159"/>
                </a:cubicBezTo>
                <a:cubicBezTo>
                  <a:pt x="6317" y="2573"/>
                  <a:pt x="5884" y="2100"/>
                  <a:pt x="5350" y="2100"/>
                </a:cubicBezTo>
                <a:lnTo>
                  <a:pt x="4218" y="2100"/>
                </a:lnTo>
                <a:lnTo>
                  <a:pt x="4218" y="971"/>
                </a:lnTo>
                <a:cubicBezTo>
                  <a:pt x="4218" y="433"/>
                  <a:pt x="3747" y="0"/>
                  <a:pt x="3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rot="10800000">
            <a:off x="452921" y="2443117"/>
            <a:ext cx="257269" cy="257269"/>
          </a:xfrm>
          <a:custGeom>
            <a:rect b="b" l="l" r="r" t="t"/>
            <a:pathLst>
              <a:path extrusionOk="0" h="6318" w="6318">
                <a:moveTo>
                  <a:pt x="3159" y="0"/>
                </a:moveTo>
                <a:cubicBezTo>
                  <a:pt x="2573" y="0"/>
                  <a:pt x="2102" y="433"/>
                  <a:pt x="2102" y="971"/>
                </a:cubicBezTo>
                <a:lnTo>
                  <a:pt x="2102" y="2100"/>
                </a:lnTo>
                <a:lnTo>
                  <a:pt x="971" y="2100"/>
                </a:lnTo>
                <a:cubicBezTo>
                  <a:pt x="433" y="2100"/>
                  <a:pt x="0" y="2573"/>
                  <a:pt x="0" y="3159"/>
                </a:cubicBezTo>
                <a:cubicBezTo>
                  <a:pt x="0" y="3745"/>
                  <a:pt x="433" y="4218"/>
                  <a:pt x="971" y="4218"/>
                </a:cubicBezTo>
                <a:lnTo>
                  <a:pt x="2102" y="4218"/>
                </a:lnTo>
                <a:lnTo>
                  <a:pt x="2102" y="5347"/>
                </a:lnTo>
                <a:cubicBezTo>
                  <a:pt x="2102" y="5885"/>
                  <a:pt x="2573" y="6317"/>
                  <a:pt x="3159" y="6317"/>
                </a:cubicBezTo>
                <a:cubicBezTo>
                  <a:pt x="3747" y="6317"/>
                  <a:pt x="4218" y="5885"/>
                  <a:pt x="4218" y="5347"/>
                </a:cubicBezTo>
                <a:lnTo>
                  <a:pt x="4218" y="4218"/>
                </a:lnTo>
                <a:lnTo>
                  <a:pt x="5350" y="4218"/>
                </a:lnTo>
                <a:cubicBezTo>
                  <a:pt x="5884" y="4218"/>
                  <a:pt x="6317" y="3745"/>
                  <a:pt x="6317" y="3159"/>
                </a:cubicBezTo>
                <a:cubicBezTo>
                  <a:pt x="6317" y="2573"/>
                  <a:pt x="5884" y="2100"/>
                  <a:pt x="5350" y="2100"/>
                </a:cubicBezTo>
                <a:lnTo>
                  <a:pt x="4218" y="2100"/>
                </a:lnTo>
                <a:lnTo>
                  <a:pt x="4218" y="971"/>
                </a:lnTo>
                <a:cubicBezTo>
                  <a:pt x="4218" y="433"/>
                  <a:pt x="3747" y="0"/>
                  <a:pt x="3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7" name="Shape 77"/>
        <p:cNvGrpSpPr/>
        <p:nvPr/>
      </p:nvGrpSpPr>
      <p:grpSpPr>
        <a:xfrm>
          <a:off x="0" y="0"/>
          <a:ext cx="0" cy="0"/>
          <a:chOff x="0" y="0"/>
          <a:chExt cx="0" cy="0"/>
        </a:xfrm>
      </p:grpSpPr>
      <p:sp>
        <p:nvSpPr>
          <p:cNvPr id="78" name="Google Shape;78;p9"/>
          <p:cNvSpPr/>
          <p:nvPr/>
        </p:nvSpPr>
        <p:spPr>
          <a:xfrm>
            <a:off x="457823" y="277723"/>
            <a:ext cx="257269" cy="257269"/>
          </a:xfrm>
          <a:custGeom>
            <a:rect b="b" l="l" r="r" t="t"/>
            <a:pathLst>
              <a:path extrusionOk="0" h="6318" w="6318">
                <a:moveTo>
                  <a:pt x="3159" y="0"/>
                </a:moveTo>
                <a:cubicBezTo>
                  <a:pt x="2573" y="0"/>
                  <a:pt x="2102" y="433"/>
                  <a:pt x="2102" y="971"/>
                </a:cubicBezTo>
                <a:lnTo>
                  <a:pt x="2102" y="2100"/>
                </a:lnTo>
                <a:lnTo>
                  <a:pt x="971" y="2100"/>
                </a:lnTo>
                <a:cubicBezTo>
                  <a:pt x="433" y="2100"/>
                  <a:pt x="0" y="2573"/>
                  <a:pt x="0" y="3159"/>
                </a:cubicBezTo>
                <a:cubicBezTo>
                  <a:pt x="0" y="3745"/>
                  <a:pt x="433" y="4218"/>
                  <a:pt x="971" y="4218"/>
                </a:cubicBezTo>
                <a:lnTo>
                  <a:pt x="2102" y="4218"/>
                </a:lnTo>
                <a:lnTo>
                  <a:pt x="2102" y="5347"/>
                </a:lnTo>
                <a:cubicBezTo>
                  <a:pt x="2102" y="5885"/>
                  <a:pt x="2573" y="6317"/>
                  <a:pt x="3159" y="6317"/>
                </a:cubicBezTo>
                <a:cubicBezTo>
                  <a:pt x="3747" y="6317"/>
                  <a:pt x="4218" y="5885"/>
                  <a:pt x="4218" y="5347"/>
                </a:cubicBezTo>
                <a:lnTo>
                  <a:pt x="4218" y="4218"/>
                </a:lnTo>
                <a:lnTo>
                  <a:pt x="5350" y="4218"/>
                </a:lnTo>
                <a:cubicBezTo>
                  <a:pt x="5884" y="4218"/>
                  <a:pt x="6317" y="3745"/>
                  <a:pt x="6317" y="3159"/>
                </a:cubicBezTo>
                <a:cubicBezTo>
                  <a:pt x="6317" y="2573"/>
                  <a:pt x="5884" y="2100"/>
                  <a:pt x="5350" y="2100"/>
                </a:cubicBezTo>
                <a:lnTo>
                  <a:pt x="4218" y="2100"/>
                </a:lnTo>
                <a:lnTo>
                  <a:pt x="4218" y="971"/>
                </a:lnTo>
                <a:cubicBezTo>
                  <a:pt x="4218" y="433"/>
                  <a:pt x="3747" y="0"/>
                  <a:pt x="3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9"/>
          <p:cNvSpPr txBox="1"/>
          <p:nvPr>
            <p:ph type="title"/>
          </p:nvPr>
        </p:nvSpPr>
        <p:spPr>
          <a:xfrm>
            <a:off x="3446575" y="1378443"/>
            <a:ext cx="4740300" cy="841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0" name="Google Shape;80;p9"/>
          <p:cNvSpPr txBox="1"/>
          <p:nvPr>
            <p:ph idx="1" type="subTitle"/>
          </p:nvPr>
        </p:nvSpPr>
        <p:spPr>
          <a:xfrm>
            <a:off x="3446650" y="2311857"/>
            <a:ext cx="4740300" cy="116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1" name="Google Shape;81;p9"/>
          <p:cNvSpPr/>
          <p:nvPr/>
        </p:nvSpPr>
        <p:spPr>
          <a:xfrm flipH="1" rot="10800000">
            <a:off x="8284908" y="-21104"/>
            <a:ext cx="2772483" cy="6603483"/>
          </a:xfrm>
          <a:custGeom>
            <a:rect b="b" l="l" r="r" t="t"/>
            <a:pathLst>
              <a:path extrusionOk="0" h="71859" w="29917">
                <a:moveTo>
                  <a:pt x="2041" y="42402"/>
                </a:moveTo>
                <a:cubicBezTo>
                  <a:pt x="3584" y="36225"/>
                  <a:pt x="7474" y="30825"/>
                  <a:pt x="8952" y="24631"/>
                </a:cubicBezTo>
                <a:cubicBezTo>
                  <a:pt x="10898" y="16492"/>
                  <a:pt x="8487" y="8019"/>
                  <a:pt x="6095" y="0"/>
                </a:cubicBezTo>
                <a:lnTo>
                  <a:pt x="29917" y="0"/>
                </a:lnTo>
                <a:lnTo>
                  <a:pt x="29917" y="71859"/>
                </a:lnTo>
                <a:lnTo>
                  <a:pt x="10992" y="71859"/>
                </a:lnTo>
                <a:cubicBezTo>
                  <a:pt x="4439" y="65749"/>
                  <a:pt x="1" y="50563"/>
                  <a:pt x="2041" y="4240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9"/>
          <p:cNvSpPr/>
          <p:nvPr/>
        </p:nvSpPr>
        <p:spPr>
          <a:xfrm rot="10800000">
            <a:off x="8676883" y="1975532"/>
            <a:ext cx="393596" cy="393596"/>
          </a:xfrm>
          <a:custGeom>
            <a:rect b="b" l="l" r="r" t="t"/>
            <a:pathLst>
              <a:path extrusionOk="0" h="6318" w="6318">
                <a:moveTo>
                  <a:pt x="3159" y="0"/>
                </a:moveTo>
                <a:cubicBezTo>
                  <a:pt x="2573" y="0"/>
                  <a:pt x="2102" y="433"/>
                  <a:pt x="2102" y="971"/>
                </a:cubicBezTo>
                <a:lnTo>
                  <a:pt x="2102" y="2100"/>
                </a:lnTo>
                <a:lnTo>
                  <a:pt x="971" y="2100"/>
                </a:lnTo>
                <a:cubicBezTo>
                  <a:pt x="433" y="2100"/>
                  <a:pt x="0" y="2573"/>
                  <a:pt x="0" y="3159"/>
                </a:cubicBezTo>
                <a:cubicBezTo>
                  <a:pt x="0" y="3745"/>
                  <a:pt x="433" y="4218"/>
                  <a:pt x="971" y="4218"/>
                </a:cubicBezTo>
                <a:lnTo>
                  <a:pt x="2102" y="4218"/>
                </a:lnTo>
                <a:lnTo>
                  <a:pt x="2102" y="5347"/>
                </a:lnTo>
                <a:cubicBezTo>
                  <a:pt x="2102" y="5885"/>
                  <a:pt x="2573" y="6317"/>
                  <a:pt x="3159" y="6317"/>
                </a:cubicBezTo>
                <a:cubicBezTo>
                  <a:pt x="3747" y="6317"/>
                  <a:pt x="4218" y="5885"/>
                  <a:pt x="4218" y="5347"/>
                </a:cubicBezTo>
                <a:lnTo>
                  <a:pt x="4218" y="4218"/>
                </a:lnTo>
                <a:lnTo>
                  <a:pt x="5350" y="4218"/>
                </a:lnTo>
                <a:cubicBezTo>
                  <a:pt x="5884" y="4218"/>
                  <a:pt x="6317" y="3745"/>
                  <a:pt x="6317" y="3159"/>
                </a:cubicBezTo>
                <a:cubicBezTo>
                  <a:pt x="6317" y="2573"/>
                  <a:pt x="5884" y="2100"/>
                  <a:pt x="5350" y="2100"/>
                </a:cubicBezTo>
                <a:lnTo>
                  <a:pt x="4218" y="2100"/>
                </a:lnTo>
                <a:lnTo>
                  <a:pt x="4218" y="971"/>
                </a:lnTo>
                <a:cubicBezTo>
                  <a:pt x="4218" y="433"/>
                  <a:pt x="3747" y="0"/>
                  <a:pt x="3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9"/>
          <p:cNvSpPr/>
          <p:nvPr/>
        </p:nvSpPr>
        <p:spPr>
          <a:xfrm rot="10800000">
            <a:off x="8569232" y="-228602"/>
            <a:ext cx="946186" cy="5479331"/>
          </a:xfrm>
          <a:custGeom>
            <a:rect b="b" l="l" r="r" t="t"/>
            <a:pathLst>
              <a:path extrusionOk="0" h="59626" w="10210">
                <a:moveTo>
                  <a:pt x="7602" y="1"/>
                </a:moveTo>
                <a:cubicBezTo>
                  <a:pt x="6226" y="1614"/>
                  <a:pt x="5417" y="3810"/>
                  <a:pt x="5194" y="6533"/>
                </a:cubicBezTo>
                <a:cubicBezTo>
                  <a:pt x="5008" y="8799"/>
                  <a:pt x="5226" y="11428"/>
                  <a:pt x="5841" y="14353"/>
                </a:cubicBezTo>
                <a:cubicBezTo>
                  <a:pt x="6255" y="16328"/>
                  <a:pt x="6806" y="18336"/>
                  <a:pt x="7339" y="20282"/>
                </a:cubicBezTo>
                <a:cubicBezTo>
                  <a:pt x="8210" y="23460"/>
                  <a:pt x="9110" y="26747"/>
                  <a:pt x="9430" y="29927"/>
                </a:cubicBezTo>
                <a:cubicBezTo>
                  <a:pt x="10038" y="35914"/>
                  <a:pt x="9363" y="40876"/>
                  <a:pt x="7107" y="47053"/>
                </a:cubicBezTo>
                <a:cubicBezTo>
                  <a:pt x="5255" y="52121"/>
                  <a:pt x="2597" y="56698"/>
                  <a:pt x="0" y="59290"/>
                </a:cubicBezTo>
                <a:lnTo>
                  <a:pt x="320" y="59626"/>
                </a:lnTo>
                <a:cubicBezTo>
                  <a:pt x="371" y="59575"/>
                  <a:pt x="422" y="59524"/>
                  <a:pt x="470" y="59473"/>
                </a:cubicBezTo>
                <a:cubicBezTo>
                  <a:pt x="1858" y="58053"/>
                  <a:pt x="3215" y="56163"/>
                  <a:pt x="4505" y="53857"/>
                </a:cubicBezTo>
                <a:cubicBezTo>
                  <a:pt x="5642" y="51825"/>
                  <a:pt x="6691" y="49529"/>
                  <a:pt x="7538" y="47217"/>
                </a:cubicBezTo>
                <a:cubicBezTo>
                  <a:pt x="8642" y="44185"/>
                  <a:pt x="9339" y="41551"/>
                  <a:pt x="9728" y="38925"/>
                </a:cubicBezTo>
                <a:cubicBezTo>
                  <a:pt x="10158" y="36024"/>
                  <a:pt x="10210" y="33064"/>
                  <a:pt x="9887" y="29882"/>
                </a:cubicBezTo>
                <a:cubicBezTo>
                  <a:pt x="9562" y="26661"/>
                  <a:pt x="8656" y="23355"/>
                  <a:pt x="7780" y="20156"/>
                </a:cubicBezTo>
                <a:cubicBezTo>
                  <a:pt x="7250" y="18218"/>
                  <a:pt x="6702" y="16215"/>
                  <a:pt x="6290" y="14253"/>
                </a:cubicBezTo>
                <a:cubicBezTo>
                  <a:pt x="5366" y="9863"/>
                  <a:pt x="4901" y="3880"/>
                  <a:pt x="7946" y="307"/>
                </a:cubicBezTo>
                <a:lnTo>
                  <a:pt x="760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9"/>
          <p:cNvSpPr/>
          <p:nvPr/>
        </p:nvSpPr>
        <p:spPr>
          <a:xfrm rot="10800000">
            <a:off x="272765" y="4612478"/>
            <a:ext cx="185054" cy="185070"/>
          </a:xfrm>
          <a:custGeom>
            <a:rect b="b" l="l" r="r" t="t"/>
            <a:pathLst>
              <a:path extrusionOk="0" h="6318" w="6318">
                <a:moveTo>
                  <a:pt x="3159" y="0"/>
                </a:moveTo>
                <a:cubicBezTo>
                  <a:pt x="2573" y="0"/>
                  <a:pt x="2102" y="433"/>
                  <a:pt x="2102" y="971"/>
                </a:cubicBezTo>
                <a:lnTo>
                  <a:pt x="2102" y="2100"/>
                </a:lnTo>
                <a:lnTo>
                  <a:pt x="971" y="2100"/>
                </a:lnTo>
                <a:cubicBezTo>
                  <a:pt x="433" y="2100"/>
                  <a:pt x="0" y="2573"/>
                  <a:pt x="0" y="3159"/>
                </a:cubicBezTo>
                <a:cubicBezTo>
                  <a:pt x="0" y="3745"/>
                  <a:pt x="433" y="4218"/>
                  <a:pt x="971" y="4218"/>
                </a:cubicBezTo>
                <a:lnTo>
                  <a:pt x="2102" y="4218"/>
                </a:lnTo>
                <a:lnTo>
                  <a:pt x="2102" y="5347"/>
                </a:lnTo>
                <a:cubicBezTo>
                  <a:pt x="2102" y="5885"/>
                  <a:pt x="2573" y="6317"/>
                  <a:pt x="3159" y="6317"/>
                </a:cubicBezTo>
                <a:cubicBezTo>
                  <a:pt x="3747" y="6317"/>
                  <a:pt x="4218" y="5885"/>
                  <a:pt x="4218" y="5347"/>
                </a:cubicBezTo>
                <a:lnTo>
                  <a:pt x="4218" y="4218"/>
                </a:lnTo>
                <a:lnTo>
                  <a:pt x="5350" y="4218"/>
                </a:lnTo>
                <a:cubicBezTo>
                  <a:pt x="5884" y="4218"/>
                  <a:pt x="6317" y="3745"/>
                  <a:pt x="6317" y="3159"/>
                </a:cubicBezTo>
                <a:cubicBezTo>
                  <a:pt x="6317" y="2573"/>
                  <a:pt x="5884" y="2100"/>
                  <a:pt x="5350" y="2100"/>
                </a:cubicBezTo>
                <a:lnTo>
                  <a:pt x="4218" y="2100"/>
                </a:lnTo>
                <a:lnTo>
                  <a:pt x="4218" y="971"/>
                </a:lnTo>
                <a:cubicBezTo>
                  <a:pt x="4218" y="433"/>
                  <a:pt x="3747" y="0"/>
                  <a:pt x="3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9"/>
          <p:cNvSpPr/>
          <p:nvPr/>
        </p:nvSpPr>
        <p:spPr>
          <a:xfrm rot="10800000">
            <a:off x="677246" y="2587317"/>
            <a:ext cx="257269" cy="257269"/>
          </a:xfrm>
          <a:custGeom>
            <a:rect b="b" l="l" r="r" t="t"/>
            <a:pathLst>
              <a:path extrusionOk="0" h="6318" w="6318">
                <a:moveTo>
                  <a:pt x="3159" y="0"/>
                </a:moveTo>
                <a:cubicBezTo>
                  <a:pt x="2573" y="0"/>
                  <a:pt x="2102" y="433"/>
                  <a:pt x="2102" y="971"/>
                </a:cubicBezTo>
                <a:lnTo>
                  <a:pt x="2102" y="2100"/>
                </a:lnTo>
                <a:lnTo>
                  <a:pt x="971" y="2100"/>
                </a:lnTo>
                <a:cubicBezTo>
                  <a:pt x="433" y="2100"/>
                  <a:pt x="0" y="2573"/>
                  <a:pt x="0" y="3159"/>
                </a:cubicBezTo>
                <a:cubicBezTo>
                  <a:pt x="0" y="3745"/>
                  <a:pt x="433" y="4218"/>
                  <a:pt x="971" y="4218"/>
                </a:cubicBezTo>
                <a:lnTo>
                  <a:pt x="2102" y="4218"/>
                </a:lnTo>
                <a:lnTo>
                  <a:pt x="2102" y="5347"/>
                </a:lnTo>
                <a:cubicBezTo>
                  <a:pt x="2102" y="5885"/>
                  <a:pt x="2573" y="6317"/>
                  <a:pt x="3159" y="6317"/>
                </a:cubicBezTo>
                <a:cubicBezTo>
                  <a:pt x="3747" y="6317"/>
                  <a:pt x="4218" y="5885"/>
                  <a:pt x="4218" y="5347"/>
                </a:cubicBezTo>
                <a:lnTo>
                  <a:pt x="4218" y="4218"/>
                </a:lnTo>
                <a:lnTo>
                  <a:pt x="5350" y="4218"/>
                </a:lnTo>
                <a:cubicBezTo>
                  <a:pt x="5884" y="4218"/>
                  <a:pt x="6317" y="3745"/>
                  <a:pt x="6317" y="3159"/>
                </a:cubicBezTo>
                <a:cubicBezTo>
                  <a:pt x="6317" y="2573"/>
                  <a:pt x="5884" y="2100"/>
                  <a:pt x="5350" y="2100"/>
                </a:cubicBezTo>
                <a:lnTo>
                  <a:pt x="4218" y="2100"/>
                </a:lnTo>
                <a:lnTo>
                  <a:pt x="4218" y="971"/>
                </a:lnTo>
                <a:cubicBezTo>
                  <a:pt x="4218" y="433"/>
                  <a:pt x="3747" y="0"/>
                  <a:pt x="3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10"/>
          <p:cNvSpPr txBox="1"/>
          <p:nvPr>
            <p:ph type="title"/>
          </p:nvPr>
        </p:nvSpPr>
        <p:spPr>
          <a:xfrm>
            <a:off x="708225" y="4035675"/>
            <a:ext cx="7727700" cy="572700"/>
          </a:xfrm>
          <a:prstGeom prst="rect">
            <a:avLst/>
          </a:prstGeom>
          <a:solidFill>
            <a:schemeClr val="accent3"/>
          </a:solidFill>
        </p:spPr>
        <p:txBody>
          <a:bodyPr anchorCtr="0" anchor="ctr" bIns="91425" lIns="91425" spcFirstLastPara="1" rIns="91425" wrap="square" tIns="91425">
            <a:noAutofit/>
          </a:bodyPr>
          <a:lstStyle>
            <a:lvl1pPr lvl="0" rtl="0" algn="ctr">
              <a:spcBef>
                <a:spcPts val="0"/>
              </a:spcBef>
              <a:spcAft>
                <a:spcPts val="0"/>
              </a:spcAft>
              <a:buSzPts val="3500"/>
              <a:buNone/>
              <a:defRPr sz="24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88" name="Google Shape;88;p10"/>
          <p:cNvSpPr/>
          <p:nvPr/>
        </p:nvSpPr>
        <p:spPr>
          <a:xfrm>
            <a:off x="8284908" y="-1452452"/>
            <a:ext cx="2772483" cy="6603483"/>
          </a:xfrm>
          <a:custGeom>
            <a:rect b="b" l="l" r="r" t="t"/>
            <a:pathLst>
              <a:path extrusionOk="0" h="71859" w="29917">
                <a:moveTo>
                  <a:pt x="2041" y="42402"/>
                </a:moveTo>
                <a:cubicBezTo>
                  <a:pt x="3584" y="36225"/>
                  <a:pt x="7474" y="30825"/>
                  <a:pt x="8952" y="24631"/>
                </a:cubicBezTo>
                <a:cubicBezTo>
                  <a:pt x="10898" y="16492"/>
                  <a:pt x="8487" y="8019"/>
                  <a:pt x="6095" y="0"/>
                </a:cubicBezTo>
                <a:lnTo>
                  <a:pt x="29917" y="0"/>
                </a:lnTo>
                <a:lnTo>
                  <a:pt x="29917" y="71859"/>
                </a:lnTo>
                <a:lnTo>
                  <a:pt x="10992" y="71859"/>
                </a:lnTo>
                <a:cubicBezTo>
                  <a:pt x="4439" y="65749"/>
                  <a:pt x="1" y="50563"/>
                  <a:pt x="2041" y="4240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0"/>
          <p:cNvSpPr/>
          <p:nvPr/>
        </p:nvSpPr>
        <p:spPr>
          <a:xfrm flipH="1">
            <a:off x="457827" y="4608500"/>
            <a:ext cx="257269" cy="257269"/>
          </a:xfrm>
          <a:custGeom>
            <a:rect b="b" l="l" r="r" t="t"/>
            <a:pathLst>
              <a:path extrusionOk="0" h="6318" w="6318">
                <a:moveTo>
                  <a:pt x="3159" y="0"/>
                </a:moveTo>
                <a:cubicBezTo>
                  <a:pt x="2573" y="0"/>
                  <a:pt x="2102" y="433"/>
                  <a:pt x="2102" y="971"/>
                </a:cubicBezTo>
                <a:lnTo>
                  <a:pt x="2102" y="2100"/>
                </a:lnTo>
                <a:lnTo>
                  <a:pt x="971" y="2100"/>
                </a:lnTo>
                <a:cubicBezTo>
                  <a:pt x="433" y="2100"/>
                  <a:pt x="0" y="2573"/>
                  <a:pt x="0" y="3159"/>
                </a:cubicBezTo>
                <a:cubicBezTo>
                  <a:pt x="0" y="3745"/>
                  <a:pt x="433" y="4218"/>
                  <a:pt x="971" y="4218"/>
                </a:cubicBezTo>
                <a:lnTo>
                  <a:pt x="2102" y="4218"/>
                </a:lnTo>
                <a:lnTo>
                  <a:pt x="2102" y="5347"/>
                </a:lnTo>
                <a:cubicBezTo>
                  <a:pt x="2102" y="5885"/>
                  <a:pt x="2573" y="6317"/>
                  <a:pt x="3159" y="6317"/>
                </a:cubicBezTo>
                <a:cubicBezTo>
                  <a:pt x="3747" y="6317"/>
                  <a:pt x="4218" y="5885"/>
                  <a:pt x="4218" y="5347"/>
                </a:cubicBezTo>
                <a:lnTo>
                  <a:pt x="4218" y="4218"/>
                </a:lnTo>
                <a:lnTo>
                  <a:pt x="5350" y="4218"/>
                </a:lnTo>
                <a:cubicBezTo>
                  <a:pt x="5884" y="4218"/>
                  <a:pt x="6317" y="3745"/>
                  <a:pt x="6317" y="3159"/>
                </a:cubicBezTo>
                <a:cubicBezTo>
                  <a:pt x="6317" y="2573"/>
                  <a:pt x="5884" y="2100"/>
                  <a:pt x="5350" y="2100"/>
                </a:cubicBezTo>
                <a:lnTo>
                  <a:pt x="4218" y="2100"/>
                </a:lnTo>
                <a:lnTo>
                  <a:pt x="4218" y="971"/>
                </a:lnTo>
                <a:cubicBezTo>
                  <a:pt x="4218" y="433"/>
                  <a:pt x="3747" y="0"/>
                  <a:pt x="3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0"/>
          <p:cNvSpPr/>
          <p:nvPr/>
        </p:nvSpPr>
        <p:spPr>
          <a:xfrm flipH="1">
            <a:off x="8676883" y="2760800"/>
            <a:ext cx="393596" cy="393596"/>
          </a:xfrm>
          <a:custGeom>
            <a:rect b="b" l="l" r="r" t="t"/>
            <a:pathLst>
              <a:path extrusionOk="0" h="6318" w="6318">
                <a:moveTo>
                  <a:pt x="3159" y="0"/>
                </a:moveTo>
                <a:cubicBezTo>
                  <a:pt x="2573" y="0"/>
                  <a:pt x="2102" y="433"/>
                  <a:pt x="2102" y="971"/>
                </a:cubicBezTo>
                <a:lnTo>
                  <a:pt x="2102" y="2100"/>
                </a:lnTo>
                <a:lnTo>
                  <a:pt x="971" y="2100"/>
                </a:lnTo>
                <a:cubicBezTo>
                  <a:pt x="433" y="2100"/>
                  <a:pt x="0" y="2573"/>
                  <a:pt x="0" y="3159"/>
                </a:cubicBezTo>
                <a:cubicBezTo>
                  <a:pt x="0" y="3745"/>
                  <a:pt x="433" y="4218"/>
                  <a:pt x="971" y="4218"/>
                </a:cubicBezTo>
                <a:lnTo>
                  <a:pt x="2102" y="4218"/>
                </a:lnTo>
                <a:lnTo>
                  <a:pt x="2102" y="5347"/>
                </a:lnTo>
                <a:cubicBezTo>
                  <a:pt x="2102" y="5885"/>
                  <a:pt x="2573" y="6317"/>
                  <a:pt x="3159" y="6317"/>
                </a:cubicBezTo>
                <a:cubicBezTo>
                  <a:pt x="3747" y="6317"/>
                  <a:pt x="4218" y="5885"/>
                  <a:pt x="4218" y="5347"/>
                </a:cubicBezTo>
                <a:lnTo>
                  <a:pt x="4218" y="4218"/>
                </a:lnTo>
                <a:lnTo>
                  <a:pt x="5350" y="4218"/>
                </a:lnTo>
                <a:cubicBezTo>
                  <a:pt x="5884" y="4218"/>
                  <a:pt x="6317" y="3745"/>
                  <a:pt x="6317" y="3159"/>
                </a:cubicBezTo>
                <a:cubicBezTo>
                  <a:pt x="6317" y="2573"/>
                  <a:pt x="5884" y="2100"/>
                  <a:pt x="5350" y="2100"/>
                </a:cubicBezTo>
                <a:lnTo>
                  <a:pt x="4218" y="2100"/>
                </a:lnTo>
                <a:lnTo>
                  <a:pt x="4218" y="971"/>
                </a:lnTo>
                <a:cubicBezTo>
                  <a:pt x="4218" y="433"/>
                  <a:pt x="3747" y="0"/>
                  <a:pt x="3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0"/>
          <p:cNvSpPr/>
          <p:nvPr/>
        </p:nvSpPr>
        <p:spPr>
          <a:xfrm flipH="1">
            <a:off x="8569232" y="-120802"/>
            <a:ext cx="946186" cy="5479331"/>
          </a:xfrm>
          <a:custGeom>
            <a:rect b="b" l="l" r="r" t="t"/>
            <a:pathLst>
              <a:path extrusionOk="0" h="59626" w="10210">
                <a:moveTo>
                  <a:pt x="7602" y="1"/>
                </a:moveTo>
                <a:cubicBezTo>
                  <a:pt x="6226" y="1614"/>
                  <a:pt x="5417" y="3810"/>
                  <a:pt x="5194" y="6533"/>
                </a:cubicBezTo>
                <a:cubicBezTo>
                  <a:pt x="5008" y="8799"/>
                  <a:pt x="5226" y="11428"/>
                  <a:pt x="5841" y="14353"/>
                </a:cubicBezTo>
                <a:cubicBezTo>
                  <a:pt x="6255" y="16328"/>
                  <a:pt x="6806" y="18336"/>
                  <a:pt x="7339" y="20282"/>
                </a:cubicBezTo>
                <a:cubicBezTo>
                  <a:pt x="8210" y="23460"/>
                  <a:pt x="9110" y="26747"/>
                  <a:pt x="9430" y="29927"/>
                </a:cubicBezTo>
                <a:cubicBezTo>
                  <a:pt x="10038" y="35914"/>
                  <a:pt x="9363" y="40876"/>
                  <a:pt x="7107" y="47053"/>
                </a:cubicBezTo>
                <a:cubicBezTo>
                  <a:pt x="5255" y="52121"/>
                  <a:pt x="2597" y="56698"/>
                  <a:pt x="0" y="59290"/>
                </a:cubicBezTo>
                <a:lnTo>
                  <a:pt x="320" y="59626"/>
                </a:lnTo>
                <a:cubicBezTo>
                  <a:pt x="371" y="59575"/>
                  <a:pt x="422" y="59524"/>
                  <a:pt x="470" y="59473"/>
                </a:cubicBezTo>
                <a:cubicBezTo>
                  <a:pt x="1858" y="58053"/>
                  <a:pt x="3215" y="56163"/>
                  <a:pt x="4505" y="53857"/>
                </a:cubicBezTo>
                <a:cubicBezTo>
                  <a:pt x="5642" y="51825"/>
                  <a:pt x="6691" y="49529"/>
                  <a:pt x="7538" y="47217"/>
                </a:cubicBezTo>
                <a:cubicBezTo>
                  <a:pt x="8642" y="44185"/>
                  <a:pt x="9339" y="41551"/>
                  <a:pt x="9728" y="38925"/>
                </a:cubicBezTo>
                <a:cubicBezTo>
                  <a:pt x="10158" y="36024"/>
                  <a:pt x="10210" y="33064"/>
                  <a:pt x="9887" y="29882"/>
                </a:cubicBezTo>
                <a:cubicBezTo>
                  <a:pt x="9562" y="26661"/>
                  <a:pt x="8656" y="23355"/>
                  <a:pt x="7780" y="20156"/>
                </a:cubicBezTo>
                <a:cubicBezTo>
                  <a:pt x="7250" y="18218"/>
                  <a:pt x="6702" y="16215"/>
                  <a:pt x="6290" y="14253"/>
                </a:cubicBezTo>
                <a:cubicBezTo>
                  <a:pt x="5366" y="9863"/>
                  <a:pt x="4901" y="3880"/>
                  <a:pt x="7946" y="307"/>
                </a:cubicBezTo>
                <a:lnTo>
                  <a:pt x="760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0"/>
          <p:cNvSpPr/>
          <p:nvPr/>
        </p:nvSpPr>
        <p:spPr>
          <a:xfrm flipH="1">
            <a:off x="321500" y="141400"/>
            <a:ext cx="393596" cy="393596"/>
          </a:xfrm>
          <a:custGeom>
            <a:rect b="b" l="l" r="r" t="t"/>
            <a:pathLst>
              <a:path extrusionOk="0" h="6318" w="6318">
                <a:moveTo>
                  <a:pt x="3159" y="0"/>
                </a:moveTo>
                <a:cubicBezTo>
                  <a:pt x="2573" y="0"/>
                  <a:pt x="2102" y="433"/>
                  <a:pt x="2102" y="971"/>
                </a:cubicBezTo>
                <a:lnTo>
                  <a:pt x="2102" y="2100"/>
                </a:lnTo>
                <a:lnTo>
                  <a:pt x="971" y="2100"/>
                </a:lnTo>
                <a:cubicBezTo>
                  <a:pt x="433" y="2100"/>
                  <a:pt x="0" y="2573"/>
                  <a:pt x="0" y="3159"/>
                </a:cubicBezTo>
                <a:cubicBezTo>
                  <a:pt x="0" y="3745"/>
                  <a:pt x="433" y="4218"/>
                  <a:pt x="971" y="4218"/>
                </a:cubicBezTo>
                <a:lnTo>
                  <a:pt x="2102" y="4218"/>
                </a:lnTo>
                <a:lnTo>
                  <a:pt x="2102" y="5347"/>
                </a:lnTo>
                <a:cubicBezTo>
                  <a:pt x="2102" y="5885"/>
                  <a:pt x="2573" y="6317"/>
                  <a:pt x="3159" y="6317"/>
                </a:cubicBezTo>
                <a:cubicBezTo>
                  <a:pt x="3747" y="6317"/>
                  <a:pt x="4218" y="5885"/>
                  <a:pt x="4218" y="5347"/>
                </a:cubicBezTo>
                <a:lnTo>
                  <a:pt x="4218" y="4218"/>
                </a:lnTo>
                <a:lnTo>
                  <a:pt x="5350" y="4218"/>
                </a:lnTo>
                <a:cubicBezTo>
                  <a:pt x="5884" y="4218"/>
                  <a:pt x="6317" y="3745"/>
                  <a:pt x="6317" y="3159"/>
                </a:cubicBezTo>
                <a:cubicBezTo>
                  <a:pt x="6317" y="2573"/>
                  <a:pt x="5884" y="2100"/>
                  <a:pt x="5350" y="2100"/>
                </a:cubicBezTo>
                <a:lnTo>
                  <a:pt x="4218" y="2100"/>
                </a:lnTo>
                <a:lnTo>
                  <a:pt x="4218" y="971"/>
                </a:lnTo>
                <a:cubicBezTo>
                  <a:pt x="4218" y="433"/>
                  <a:pt x="3747" y="0"/>
                  <a:pt x="3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0"/>
          <p:cNvSpPr/>
          <p:nvPr/>
        </p:nvSpPr>
        <p:spPr>
          <a:xfrm rot="10800000">
            <a:off x="530040" y="2479216"/>
            <a:ext cx="185054" cy="185070"/>
          </a:xfrm>
          <a:custGeom>
            <a:rect b="b" l="l" r="r" t="t"/>
            <a:pathLst>
              <a:path extrusionOk="0" h="6318" w="6318">
                <a:moveTo>
                  <a:pt x="3159" y="0"/>
                </a:moveTo>
                <a:cubicBezTo>
                  <a:pt x="2573" y="0"/>
                  <a:pt x="2102" y="433"/>
                  <a:pt x="2102" y="971"/>
                </a:cubicBezTo>
                <a:lnTo>
                  <a:pt x="2102" y="2100"/>
                </a:lnTo>
                <a:lnTo>
                  <a:pt x="971" y="2100"/>
                </a:lnTo>
                <a:cubicBezTo>
                  <a:pt x="433" y="2100"/>
                  <a:pt x="0" y="2573"/>
                  <a:pt x="0" y="3159"/>
                </a:cubicBezTo>
                <a:cubicBezTo>
                  <a:pt x="0" y="3745"/>
                  <a:pt x="433" y="4218"/>
                  <a:pt x="971" y="4218"/>
                </a:cubicBezTo>
                <a:lnTo>
                  <a:pt x="2102" y="4218"/>
                </a:lnTo>
                <a:lnTo>
                  <a:pt x="2102" y="5347"/>
                </a:lnTo>
                <a:cubicBezTo>
                  <a:pt x="2102" y="5885"/>
                  <a:pt x="2573" y="6317"/>
                  <a:pt x="3159" y="6317"/>
                </a:cubicBezTo>
                <a:cubicBezTo>
                  <a:pt x="3747" y="6317"/>
                  <a:pt x="4218" y="5885"/>
                  <a:pt x="4218" y="5347"/>
                </a:cubicBezTo>
                <a:lnTo>
                  <a:pt x="4218" y="4218"/>
                </a:lnTo>
                <a:lnTo>
                  <a:pt x="5350" y="4218"/>
                </a:lnTo>
                <a:cubicBezTo>
                  <a:pt x="5884" y="4218"/>
                  <a:pt x="6317" y="3745"/>
                  <a:pt x="6317" y="3159"/>
                </a:cubicBezTo>
                <a:cubicBezTo>
                  <a:pt x="6317" y="2573"/>
                  <a:pt x="5884" y="2100"/>
                  <a:pt x="5350" y="2100"/>
                </a:cubicBezTo>
                <a:lnTo>
                  <a:pt x="4218" y="2100"/>
                </a:lnTo>
                <a:lnTo>
                  <a:pt x="4218" y="971"/>
                </a:lnTo>
                <a:cubicBezTo>
                  <a:pt x="4218" y="433"/>
                  <a:pt x="3747" y="0"/>
                  <a:pt x="3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100" y="445025"/>
            <a:ext cx="77139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Questrial"/>
              <a:buNone/>
              <a:defRPr b="1" sz="3500" u="sng">
                <a:solidFill>
                  <a:schemeClr val="dk1"/>
                </a:solidFill>
                <a:latin typeface="Questrial"/>
                <a:ea typeface="Questrial"/>
                <a:cs typeface="Questrial"/>
                <a:sym typeface="Questrial"/>
              </a:defRPr>
            </a:lvl1pPr>
            <a:lvl2pPr lvl="1" rtl="0">
              <a:spcBef>
                <a:spcPts val="0"/>
              </a:spcBef>
              <a:spcAft>
                <a:spcPts val="0"/>
              </a:spcAft>
              <a:buClr>
                <a:schemeClr val="dk1"/>
              </a:buClr>
              <a:buSzPts val="3500"/>
              <a:buFont typeface="Questrial"/>
              <a:buNone/>
              <a:defRPr b="1" sz="3500" u="sng">
                <a:solidFill>
                  <a:schemeClr val="dk1"/>
                </a:solidFill>
                <a:latin typeface="Questrial"/>
                <a:ea typeface="Questrial"/>
                <a:cs typeface="Questrial"/>
                <a:sym typeface="Questrial"/>
              </a:defRPr>
            </a:lvl2pPr>
            <a:lvl3pPr lvl="2" rtl="0">
              <a:spcBef>
                <a:spcPts val="0"/>
              </a:spcBef>
              <a:spcAft>
                <a:spcPts val="0"/>
              </a:spcAft>
              <a:buClr>
                <a:schemeClr val="dk1"/>
              </a:buClr>
              <a:buSzPts val="3500"/>
              <a:buFont typeface="Questrial"/>
              <a:buNone/>
              <a:defRPr b="1" sz="3500" u="sng">
                <a:solidFill>
                  <a:schemeClr val="dk1"/>
                </a:solidFill>
                <a:latin typeface="Questrial"/>
                <a:ea typeface="Questrial"/>
                <a:cs typeface="Questrial"/>
                <a:sym typeface="Questrial"/>
              </a:defRPr>
            </a:lvl3pPr>
            <a:lvl4pPr lvl="3" rtl="0">
              <a:spcBef>
                <a:spcPts val="0"/>
              </a:spcBef>
              <a:spcAft>
                <a:spcPts val="0"/>
              </a:spcAft>
              <a:buClr>
                <a:schemeClr val="dk1"/>
              </a:buClr>
              <a:buSzPts val="3500"/>
              <a:buFont typeface="Questrial"/>
              <a:buNone/>
              <a:defRPr b="1" sz="3500" u="sng">
                <a:solidFill>
                  <a:schemeClr val="dk1"/>
                </a:solidFill>
                <a:latin typeface="Questrial"/>
                <a:ea typeface="Questrial"/>
                <a:cs typeface="Questrial"/>
                <a:sym typeface="Questrial"/>
              </a:defRPr>
            </a:lvl4pPr>
            <a:lvl5pPr lvl="4" rtl="0">
              <a:spcBef>
                <a:spcPts val="0"/>
              </a:spcBef>
              <a:spcAft>
                <a:spcPts val="0"/>
              </a:spcAft>
              <a:buClr>
                <a:schemeClr val="dk1"/>
              </a:buClr>
              <a:buSzPts val="3500"/>
              <a:buFont typeface="Questrial"/>
              <a:buNone/>
              <a:defRPr b="1" sz="3500" u="sng">
                <a:solidFill>
                  <a:schemeClr val="dk1"/>
                </a:solidFill>
                <a:latin typeface="Questrial"/>
                <a:ea typeface="Questrial"/>
                <a:cs typeface="Questrial"/>
                <a:sym typeface="Questrial"/>
              </a:defRPr>
            </a:lvl5pPr>
            <a:lvl6pPr lvl="5" rtl="0">
              <a:spcBef>
                <a:spcPts val="0"/>
              </a:spcBef>
              <a:spcAft>
                <a:spcPts val="0"/>
              </a:spcAft>
              <a:buClr>
                <a:schemeClr val="dk1"/>
              </a:buClr>
              <a:buSzPts val="3500"/>
              <a:buFont typeface="Questrial"/>
              <a:buNone/>
              <a:defRPr b="1" sz="3500" u="sng">
                <a:solidFill>
                  <a:schemeClr val="dk1"/>
                </a:solidFill>
                <a:latin typeface="Questrial"/>
                <a:ea typeface="Questrial"/>
                <a:cs typeface="Questrial"/>
                <a:sym typeface="Questrial"/>
              </a:defRPr>
            </a:lvl6pPr>
            <a:lvl7pPr lvl="6" rtl="0">
              <a:spcBef>
                <a:spcPts val="0"/>
              </a:spcBef>
              <a:spcAft>
                <a:spcPts val="0"/>
              </a:spcAft>
              <a:buClr>
                <a:schemeClr val="dk1"/>
              </a:buClr>
              <a:buSzPts val="3500"/>
              <a:buFont typeface="Questrial"/>
              <a:buNone/>
              <a:defRPr b="1" sz="3500" u="sng">
                <a:solidFill>
                  <a:schemeClr val="dk1"/>
                </a:solidFill>
                <a:latin typeface="Questrial"/>
                <a:ea typeface="Questrial"/>
                <a:cs typeface="Questrial"/>
                <a:sym typeface="Questrial"/>
              </a:defRPr>
            </a:lvl7pPr>
            <a:lvl8pPr lvl="7" rtl="0">
              <a:spcBef>
                <a:spcPts val="0"/>
              </a:spcBef>
              <a:spcAft>
                <a:spcPts val="0"/>
              </a:spcAft>
              <a:buClr>
                <a:schemeClr val="dk1"/>
              </a:buClr>
              <a:buSzPts val="3500"/>
              <a:buFont typeface="Questrial"/>
              <a:buNone/>
              <a:defRPr b="1" sz="3500" u="sng">
                <a:solidFill>
                  <a:schemeClr val="dk1"/>
                </a:solidFill>
                <a:latin typeface="Questrial"/>
                <a:ea typeface="Questrial"/>
                <a:cs typeface="Questrial"/>
                <a:sym typeface="Questrial"/>
              </a:defRPr>
            </a:lvl8pPr>
            <a:lvl9pPr lvl="8" rtl="0">
              <a:spcBef>
                <a:spcPts val="0"/>
              </a:spcBef>
              <a:spcAft>
                <a:spcPts val="0"/>
              </a:spcAft>
              <a:buClr>
                <a:schemeClr val="dk1"/>
              </a:buClr>
              <a:buSzPts val="3500"/>
              <a:buFont typeface="Questrial"/>
              <a:buNone/>
              <a:defRPr b="1" sz="3500" u="sng">
                <a:solidFill>
                  <a:schemeClr val="dk1"/>
                </a:solidFill>
                <a:latin typeface="Questrial"/>
                <a:ea typeface="Questrial"/>
                <a:cs typeface="Questrial"/>
                <a:sym typeface="Questrial"/>
              </a:defRPr>
            </a:lvl9pPr>
          </a:lstStyle>
          <a:p/>
        </p:txBody>
      </p:sp>
      <p:sp>
        <p:nvSpPr>
          <p:cNvPr id="7" name="Google Shape;7;p1"/>
          <p:cNvSpPr txBox="1"/>
          <p:nvPr>
            <p:ph idx="1" type="body"/>
          </p:nvPr>
        </p:nvSpPr>
        <p:spPr>
          <a:xfrm>
            <a:off x="715100" y="1152475"/>
            <a:ext cx="77139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lt2"/>
              </a:buClr>
              <a:buSzPts val="1400"/>
              <a:buFont typeface="Lato Light"/>
              <a:buChar char="●"/>
              <a:defRPr>
                <a:solidFill>
                  <a:schemeClr val="lt2"/>
                </a:solidFill>
                <a:latin typeface="Lato Light"/>
                <a:ea typeface="Lato Light"/>
                <a:cs typeface="Lato Light"/>
                <a:sym typeface="Lato Light"/>
              </a:defRPr>
            </a:lvl1pPr>
            <a:lvl2pPr indent="-317500" lvl="1" marL="914400">
              <a:lnSpc>
                <a:spcPct val="100000"/>
              </a:lnSpc>
              <a:spcBef>
                <a:spcPts val="0"/>
              </a:spcBef>
              <a:spcAft>
                <a:spcPts val="0"/>
              </a:spcAft>
              <a:buClr>
                <a:schemeClr val="lt2"/>
              </a:buClr>
              <a:buSzPts val="1400"/>
              <a:buFont typeface="Lato Light"/>
              <a:buChar char="○"/>
              <a:defRPr>
                <a:solidFill>
                  <a:schemeClr val="lt2"/>
                </a:solidFill>
                <a:latin typeface="Lato Light"/>
                <a:ea typeface="Lato Light"/>
                <a:cs typeface="Lato Light"/>
                <a:sym typeface="Lato Light"/>
              </a:defRPr>
            </a:lvl2pPr>
            <a:lvl3pPr indent="-317500" lvl="2" marL="1371600">
              <a:lnSpc>
                <a:spcPct val="100000"/>
              </a:lnSpc>
              <a:spcBef>
                <a:spcPts val="0"/>
              </a:spcBef>
              <a:spcAft>
                <a:spcPts val="0"/>
              </a:spcAft>
              <a:buClr>
                <a:schemeClr val="lt2"/>
              </a:buClr>
              <a:buSzPts val="1400"/>
              <a:buFont typeface="Lato Light"/>
              <a:buChar char="■"/>
              <a:defRPr>
                <a:solidFill>
                  <a:schemeClr val="lt2"/>
                </a:solidFill>
                <a:latin typeface="Lato Light"/>
                <a:ea typeface="Lato Light"/>
                <a:cs typeface="Lato Light"/>
                <a:sym typeface="Lato Light"/>
              </a:defRPr>
            </a:lvl3pPr>
            <a:lvl4pPr indent="-317500" lvl="3" marL="1828800">
              <a:lnSpc>
                <a:spcPct val="100000"/>
              </a:lnSpc>
              <a:spcBef>
                <a:spcPts val="0"/>
              </a:spcBef>
              <a:spcAft>
                <a:spcPts val="0"/>
              </a:spcAft>
              <a:buClr>
                <a:schemeClr val="lt2"/>
              </a:buClr>
              <a:buSzPts val="1400"/>
              <a:buFont typeface="Lato Light"/>
              <a:buChar char="●"/>
              <a:defRPr>
                <a:solidFill>
                  <a:schemeClr val="lt2"/>
                </a:solidFill>
                <a:latin typeface="Lato Light"/>
                <a:ea typeface="Lato Light"/>
                <a:cs typeface="Lato Light"/>
                <a:sym typeface="Lato Light"/>
              </a:defRPr>
            </a:lvl4pPr>
            <a:lvl5pPr indent="-317500" lvl="4" marL="2286000">
              <a:lnSpc>
                <a:spcPct val="100000"/>
              </a:lnSpc>
              <a:spcBef>
                <a:spcPts val="0"/>
              </a:spcBef>
              <a:spcAft>
                <a:spcPts val="0"/>
              </a:spcAft>
              <a:buClr>
                <a:schemeClr val="lt2"/>
              </a:buClr>
              <a:buSzPts val="1400"/>
              <a:buFont typeface="Lato Light"/>
              <a:buChar char="○"/>
              <a:defRPr>
                <a:solidFill>
                  <a:schemeClr val="lt2"/>
                </a:solidFill>
                <a:latin typeface="Lato Light"/>
                <a:ea typeface="Lato Light"/>
                <a:cs typeface="Lato Light"/>
                <a:sym typeface="Lato Light"/>
              </a:defRPr>
            </a:lvl5pPr>
            <a:lvl6pPr indent="-317500" lvl="5" marL="2743200">
              <a:lnSpc>
                <a:spcPct val="100000"/>
              </a:lnSpc>
              <a:spcBef>
                <a:spcPts val="0"/>
              </a:spcBef>
              <a:spcAft>
                <a:spcPts val="0"/>
              </a:spcAft>
              <a:buClr>
                <a:schemeClr val="lt2"/>
              </a:buClr>
              <a:buSzPts val="1400"/>
              <a:buFont typeface="Lato Light"/>
              <a:buChar char="■"/>
              <a:defRPr>
                <a:solidFill>
                  <a:schemeClr val="lt2"/>
                </a:solidFill>
                <a:latin typeface="Lato Light"/>
                <a:ea typeface="Lato Light"/>
                <a:cs typeface="Lato Light"/>
                <a:sym typeface="Lato Light"/>
              </a:defRPr>
            </a:lvl6pPr>
            <a:lvl7pPr indent="-317500" lvl="6" marL="3200400">
              <a:lnSpc>
                <a:spcPct val="100000"/>
              </a:lnSpc>
              <a:spcBef>
                <a:spcPts val="0"/>
              </a:spcBef>
              <a:spcAft>
                <a:spcPts val="0"/>
              </a:spcAft>
              <a:buClr>
                <a:schemeClr val="lt2"/>
              </a:buClr>
              <a:buSzPts val="1400"/>
              <a:buFont typeface="Lato Light"/>
              <a:buChar char="●"/>
              <a:defRPr>
                <a:solidFill>
                  <a:schemeClr val="lt2"/>
                </a:solidFill>
                <a:latin typeface="Lato Light"/>
                <a:ea typeface="Lato Light"/>
                <a:cs typeface="Lato Light"/>
                <a:sym typeface="Lato Light"/>
              </a:defRPr>
            </a:lvl7pPr>
            <a:lvl8pPr indent="-317500" lvl="7" marL="3657600">
              <a:lnSpc>
                <a:spcPct val="100000"/>
              </a:lnSpc>
              <a:spcBef>
                <a:spcPts val="0"/>
              </a:spcBef>
              <a:spcAft>
                <a:spcPts val="0"/>
              </a:spcAft>
              <a:buClr>
                <a:schemeClr val="lt2"/>
              </a:buClr>
              <a:buSzPts val="1400"/>
              <a:buFont typeface="Lato Light"/>
              <a:buChar char="○"/>
              <a:defRPr>
                <a:solidFill>
                  <a:schemeClr val="lt2"/>
                </a:solidFill>
                <a:latin typeface="Lato Light"/>
                <a:ea typeface="Lato Light"/>
                <a:cs typeface="Lato Light"/>
                <a:sym typeface="Lato Light"/>
              </a:defRPr>
            </a:lvl8pPr>
            <a:lvl9pPr indent="-317500" lvl="8" marL="4114800">
              <a:lnSpc>
                <a:spcPct val="100000"/>
              </a:lnSpc>
              <a:spcBef>
                <a:spcPts val="0"/>
              </a:spcBef>
              <a:spcAft>
                <a:spcPts val="0"/>
              </a:spcAft>
              <a:buClr>
                <a:schemeClr val="lt2"/>
              </a:buClr>
              <a:buSzPts val="1400"/>
              <a:buFont typeface="Lato Light"/>
              <a:buChar char="■"/>
              <a:defRPr>
                <a:solidFill>
                  <a:schemeClr val="lt2"/>
                </a:solidFill>
                <a:latin typeface="Lato Light"/>
                <a:ea typeface="Lato Light"/>
                <a:cs typeface="Lato Light"/>
                <a:sym typeface="Lato Ligh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8"/>
          <p:cNvSpPr txBox="1"/>
          <p:nvPr>
            <p:ph type="ctrTitle"/>
          </p:nvPr>
        </p:nvSpPr>
        <p:spPr>
          <a:xfrm>
            <a:off x="2981225" y="1196200"/>
            <a:ext cx="5447700" cy="2050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4100">
                <a:solidFill>
                  <a:schemeClr val="dk1"/>
                </a:solidFill>
              </a:rPr>
              <a:t>Thyroid Detect: </a:t>
            </a:r>
            <a:r>
              <a:rPr lang="en" sz="4100" u="none">
                <a:solidFill>
                  <a:schemeClr val="dk1"/>
                </a:solidFill>
              </a:rPr>
              <a:t>Advancing Disease Detection Techniques</a:t>
            </a:r>
            <a:endParaRPr sz="4800" u="none">
              <a:solidFill>
                <a:schemeClr val="dk2"/>
              </a:solidFill>
            </a:endParaRPr>
          </a:p>
        </p:txBody>
      </p:sp>
      <p:sp>
        <p:nvSpPr>
          <p:cNvPr id="287" name="Google Shape;287;p28"/>
          <p:cNvSpPr txBox="1"/>
          <p:nvPr>
            <p:ph idx="1" type="subTitle"/>
          </p:nvPr>
        </p:nvSpPr>
        <p:spPr>
          <a:xfrm>
            <a:off x="4399025" y="3415075"/>
            <a:ext cx="4029900" cy="1052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Presented by:</a:t>
            </a:r>
            <a:endParaRPr/>
          </a:p>
          <a:p>
            <a:pPr indent="0" lvl="0" marL="0" rtl="0" algn="r">
              <a:spcBef>
                <a:spcPts val="0"/>
              </a:spcBef>
              <a:spcAft>
                <a:spcPts val="0"/>
              </a:spcAft>
              <a:buNone/>
            </a:pPr>
            <a:r>
              <a:rPr lang="en"/>
              <a:t>Jenis Gundaraniya (</a:t>
            </a:r>
            <a:r>
              <a:rPr lang="en"/>
              <a:t>20BCP157)</a:t>
            </a:r>
            <a:endParaRPr/>
          </a:p>
          <a:p>
            <a:pPr indent="0" lvl="0" marL="0" rtl="0" algn="r">
              <a:spcBef>
                <a:spcPts val="0"/>
              </a:spcBef>
              <a:spcAft>
                <a:spcPts val="0"/>
              </a:spcAft>
              <a:buNone/>
            </a:pPr>
            <a:r>
              <a:rPr lang="en"/>
              <a:t>Manav Ukani (</a:t>
            </a:r>
            <a:r>
              <a:rPr lang="en"/>
              <a:t>20BCP167) </a:t>
            </a:r>
            <a:endParaRPr/>
          </a:p>
        </p:txBody>
      </p:sp>
      <p:grpSp>
        <p:nvGrpSpPr>
          <p:cNvPr id="288" name="Google Shape;288;p28"/>
          <p:cNvGrpSpPr/>
          <p:nvPr/>
        </p:nvGrpSpPr>
        <p:grpSpPr>
          <a:xfrm>
            <a:off x="525118" y="1044562"/>
            <a:ext cx="1354748" cy="3122185"/>
            <a:chOff x="1990486" y="1374249"/>
            <a:chExt cx="726835" cy="1675082"/>
          </a:xfrm>
        </p:grpSpPr>
        <p:sp>
          <p:nvSpPr>
            <p:cNvPr id="289" name="Google Shape;289;p28"/>
            <p:cNvSpPr/>
            <p:nvPr/>
          </p:nvSpPr>
          <p:spPr>
            <a:xfrm>
              <a:off x="2180945" y="1605233"/>
              <a:ext cx="362584" cy="1444098"/>
            </a:xfrm>
            <a:custGeom>
              <a:rect b="b" l="l" r="r" t="t"/>
              <a:pathLst>
                <a:path extrusionOk="0" h="16893" w="4569">
                  <a:moveTo>
                    <a:pt x="1" y="0"/>
                  </a:moveTo>
                  <a:lnTo>
                    <a:pt x="1" y="16892"/>
                  </a:lnTo>
                  <a:lnTo>
                    <a:pt x="4568" y="16892"/>
                  </a:lnTo>
                  <a:lnTo>
                    <a:pt x="456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8"/>
            <p:cNvSpPr/>
            <p:nvPr/>
          </p:nvSpPr>
          <p:spPr>
            <a:xfrm>
              <a:off x="2125950" y="1763724"/>
              <a:ext cx="472574" cy="156523"/>
            </a:xfrm>
            <a:custGeom>
              <a:rect b="b" l="l" r="r" t="t"/>
              <a:pathLst>
                <a:path extrusionOk="0" h="1831" w="5955">
                  <a:moveTo>
                    <a:pt x="549" y="1"/>
                  </a:moveTo>
                  <a:cubicBezTo>
                    <a:pt x="424" y="1"/>
                    <a:pt x="308" y="84"/>
                    <a:pt x="277" y="208"/>
                  </a:cubicBezTo>
                  <a:cubicBezTo>
                    <a:pt x="197" y="544"/>
                    <a:pt x="116" y="877"/>
                    <a:pt x="35" y="1213"/>
                  </a:cubicBezTo>
                  <a:cubicBezTo>
                    <a:pt x="0" y="1356"/>
                    <a:pt x="108" y="1506"/>
                    <a:pt x="277" y="1544"/>
                  </a:cubicBezTo>
                  <a:cubicBezTo>
                    <a:pt x="1167" y="1735"/>
                    <a:pt x="2072" y="1830"/>
                    <a:pt x="2978" y="1830"/>
                  </a:cubicBezTo>
                  <a:cubicBezTo>
                    <a:pt x="3883" y="1830"/>
                    <a:pt x="4788" y="1735"/>
                    <a:pt x="5678" y="1544"/>
                  </a:cubicBezTo>
                  <a:cubicBezTo>
                    <a:pt x="5847" y="1506"/>
                    <a:pt x="5955" y="1356"/>
                    <a:pt x="5917" y="1213"/>
                  </a:cubicBezTo>
                  <a:cubicBezTo>
                    <a:pt x="5836" y="877"/>
                    <a:pt x="5758" y="544"/>
                    <a:pt x="5678" y="208"/>
                  </a:cubicBezTo>
                  <a:cubicBezTo>
                    <a:pt x="5647" y="84"/>
                    <a:pt x="5531" y="1"/>
                    <a:pt x="5404" y="1"/>
                  </a:cubicBezTo>
                  <a:cubicBezTo>
                    <a:pt x="5385" y="1"/>
                    <a:pt x="5366" y="3"/>
                    <a:pt x="5347" y="7"/>
                  </a:cubicBezTo>
                  <a:cubicBezTo>
                    <a:pt x="4566" y="175"/>
                    <a:pt x="3772" y="259"/>
                    <a:pt x="2977" y="259"/>
                  </a:cubicBezTo>
                  <a:cubicBezTo>
                    <a:pt x="2182" y="259"/>
                    <a:pt x="1387" y="175"/>
                    <a:pt x="605" y="7"/>
                  </a:cubicBezTo>
                  <a:cubicBezTo>
                    <a:pt x="586" y="3"/>
                    <a:pt x="568" y="1"/>
                    <a:pt x="5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8"/>
            <p:cNvSpPr/>
            <p:nvPr/>
          </p:nvSpPr>
          <p:spPr>
            <a:xfrm>
              <a:off x="2125950" y="1943844"/>
              <a:ext cx="472574" cy="156523"/>
            </a:xfrm>
            <a:custGeom>
              <a:rect b="b" l="l" r="r" t="t"/>
              <a:pathLst>
                <a:path extrusionOk="0" h="1831" w="5955">
                  <a:moveTo>
                    <a:pt x="545" y="0"/>
                  </a:moveTo>
                  <a:cubicBezTo>
                    <a:pt x="421" y="0"/>
                    <a:pt x="307" y="84"/>
                    <a:pt x="277" y="209"/>
                  </a:cubicBezTo>
                  <a:cubicBezTo>
                    <a:pt x="197" y="542"/>
                    <a:pt x="116" y="878"/>
                    <a:pt x="35" y="1211"/>
                  </a:cubicBezTo>
                  <a:cubicBezTo>
                    <a:pt x="0" y="1356"/>
                    <a:pt x="108" y="1507"/>
                    <a:pt x="277" y="1542"/>
                  </a:cubicBezTo>
                  <a:cubicBezTo>
                    <a:pt x="1167" y="1734"/>
                    <a:pt x="2072" y="1830"/>
                    <a:pt x="2978" y="1830"/>
                  </a:cubicBezTo>
                  <a:cubicBezTo>
                    <a:pt x="3883" y="1830"/>
                    <a:pt x="4788" y="1734"/>
                    <a:pt x="5678" y="1542"/>
                  </a:cubicBezTo>
                  <a:cubicBezTo>
                    <a:pt x="5847" y="1507"/>
                    <a:pt x="5955" y="1356"/>
                    <a:pt x="5917" y="1211"/>
                  </a:cubicBezTo>
                  <a:cubicBezTo>
                    <a:pt x="5836" y="878"/>
                    <a:pt x="5758" y="542"/>
                    <a:pt x="5678" y="209"/>
                  </a:cubicBezTo>
                  <a:cubicBezTo>
                    <a:pt x="5648" y="84"/>
                    <a:pt x="5534" y="0"/>
                    <a:pt x="5408" y="0"/>
                  </a:cubicBezTo>
                  <a:cubicBezTo>
                    <a:pt x="5388" y="0"/>
                    <a:pt x="5368" y="3"/>
                    <a:pt x="5347" y="7"/>
                  </a:cubicBezTo>
                  <a:cubicBezTo>
                    <a:pt x="4566" y="175"/>
                    <a:pt x="3772" y="259"/>
                    <a:pt x="2977" y="259"/>
                  </a:cubicBezTo>
                  <a:cubicBezTo>
                    <a:pt x="2182" y="259"/>
                    <a:pt x="1387" y="175"/>
                    <a:pt x="605" y="7"/>
                  </a:cubicBezTo>
                  <a:cubicBezTo>
                    <a:pt x="585" y="3"/>
                    <a:pt x="565" y="0"/>
                    <a:pt x="5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8"/>
            <p:cNvSpPr/>
            <p:nvPr/>
          </p:nvSpPr>
          <p:spPr>
            <a:xfrm>
              <a:off x="2125950" y="2123963"/>
              <a:ext cx="472574" cy="156352"/>
            </a:xfrm>
            <a:custGeom>
              <a:rect b="b" l="l" r="r" t="t"/>
              <a:pathLst>
                <a:path extrusionOk="0" h="1829" w="5955">
                  <a:moveTo>
                    <a:pt x="545" y="1"/>
                  </a:moveTo>
                  <a:cubicBezTo>
                    <a:pt x="421" y="1"/>
                    <a:pt x="307" y="84"/>
                    <a:pt x="277" y="209"/>
                  </a:cubicBezTo>
                  <a:cubicBezTo>
                    <a:pt x="197" y="542"/>
                    <a:pt x="116" y="878"/>
                    <a:pt x="35" y="1212"/>
                  </a:cubicBezTo>
                  <a:cubicBezTo>
                    <a:pt x="0" y="1357"/>
                    <a:pt x="108" y="1507"/>
                    <a:pt x="277" y="1542"/>
                  </a:cubicBezTo>
                  <a:cubicBezTo>
                    <a:pt x="1167" y="1733"/>
                    <a:pt x="2072" y="1829"/>
                    <a:pt x="2978" y="1829"/>
                  </a:cubicBezTo>
                  <a:cubicBezTo>
                    <a:pt x="3883" y="1829"/>
                    <a:pt x="4788" y="1733"/>
                    <a:pt x="5678" y="1542"/>
                  </a:cubicBezTo>
                  <a:cubicBezTo>
                    <a:pt x="5847" y="1507"/>
                    <a:pt x="5955" y="1357"/>
                    <a:pt x="5917" y="1212"/>
                  </a:cubicBezTo>
                  <a:cubicBezTo>
                    <a:pt x="5836" y="878"/>
                    <a:pt x="5758" y="542"/>
                    <a:pt x="5678" y="209"/>
                  </a:cubicBezTo>
                  <a:cubicBezTo>
                    <a:pt x="5648" y="84"/>
                    <a:pt x="5534" y="1"/>
                    <a:pt x="5408" y="1"/>
                  </a:cubicBezTo>
                  <a:cubicBezTo>
                    <a:pt x="5388" y="1"/>
                    <a:pt x="5368" y="3"/>
                    <a:pt x="5347" y="7"/>
                  </a:cubicBezTo>
                  <a:cubicBezTo>
                    <a:pt x="4566" y="175"/>
                    <a:pt x="3772" y="259"/>
                    <a:pt x="2977" y="259"/>
                  </a:cubicBezTo>
                  <a:cubicBezTo>
                    <a:pt x="2182" y="259"/>
                    <a:pt x="1387" y="175"/>
                    <a:pt x="605" y="7"/>
                  </a:cubicBezTo>
                  <a:cubicBezTo>
                    <a:pt x="585" y="3"/>
                    <a:pt x="565" y="1"/>
                    <a:pt x="545" y="1"/>
                  </a:cubicBezTo>
                  <a:close/>
                </a:path>
              </a:pathLst>
            </a:custGeom>
            <a:solidFill>
              <a:srgbClr val="FDEB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8"/>
            <p:cNvSpPr/>
            <p:nvPr/>
          </p:nvSpPr>
          <p:spPr>
            <a:xfrm>
              <a:off x="2125950" y="2303997"/>
              <a:ext cx="472574" cy="156523"/>
            </a:xfrm>
            <a:custGeom>
              <a:rect b="b" l="l" r="r" t="t"/>
              <a:pathLst>
                <a:path extrusionOk="0" h="1831" w="5955">
                  <a:moveTo>
                    <a:pt x="548" y="0"/>
                  </a:moveTo>
                  <a:cubicBezTo>
                    <a:pt x="423" y="0"/>
                    <a:pt x="308" y="82"/>
                    <a:pt x="277" y="208"/>
                  </a:cubicBezTo>
                  <a:cubicBezTo>
                    <a:pt x="197" y="544"/>
                    <a:pt x="116" y="877"/>
                    <a:pt x="35" y="1213"/>
                  </a:cubicBezTo>
                  <a:cubicBezTo>
                    <a:pt x="0" y="1356"/>
                    <a:pt x="108" y="1506"/>
                    <a:pt x="277" y="1544"/>
                  </a:cubicBezTo>
                  <a:cubicBezTo>
                    <a:pt x="1167" y="1735"/>
                    <a:pt x="2072" y="1830"/>
                    <a:pt x="2978" y="1830"/>
                  </a:cubicBezTo>
                  <a:cubicBezTo>
                    <a:pt x="3883" y="1830"/>
                    <a:pt x="4788" y="1735"/>
                    <a:pt x="5678" y="1544"/>
                  </a:cubicBezTo>
                  <a:cubicBezTo>
                    <a:pt x="5847" y="1506"/>
                    <a:pt x="5955" y="1356"/>
                    <a:pt x="5917" y="1213"/>
                  </a:cubicBezTo>
                  <a:cubicBezTo>
                    <a:pt x="5836" y="877"/>
                    <a:pt x="5758" y="544"/>
                    <a:pt x="5678" y="208"/>
                  </a:cubicBezTo>
                  <a:cubicBezTo>
                    <a:pt x="5647" y="82"/>
                    <a:pt x="5532" y="0"/>
                    <a:pt x="5405" y="0"/>
                  </a:cubicBezTo>
                  <a:cubicBezTo>
                    <a:pt x="5386" y="0"/>
                    <a:pt x="5367" y="2"/>
                    <a:pt x="5347" y="6"/>
                  </a:cubicBezTo>
                  <a:cubicBezTo>
                    <a:pt x="4566" y="174"/>
                    <a:pt x="3772" y="258"/>
                    <a:pt x="2977" y="258"/>
                  </a:cubicBezTo>
                  <a:cubicBezTo>
                    <a:pt x="2182" y="258"/>
                    <a:pt x="1387" y="174"/>
                    <a:pt x="605" y="6"/>
                  </a:cubicBezTo>
                  <a:cubicBezTo>
                    <a:pt x="586" y="2"/>
                    <a:pt x="567" y="0"/>
                    <a:pt x="5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8"/>
            <p:cNvSpPr/>
            <p:nvPr/>
          </p:nvSpPr>
          <p:spPr>
            <a:xfrm>
              <a:off x="2125950" y="2484116"/>
              <a:ext cx="472574" cy="156267"/>
            </a:xfrm>
            <a:custGeom>
              <a:rect b="b" l="l" r="r" t="t"/>
              <a:pathLst>
                <a:path extrusionOk="0" h="1828" w="5955">
                  <a:moveTo>
                    <a:pt x="545" y="0"/>
                  </a:moveTo>
                  <a:cubicBezTo>
                    <a:pt x="421" y="0"/>
                    <a:pt x="307" y="83"/>
                    <a:pt x="277" y="208"/>
                  </a:cubicBezTo>
                  <a:cubicBezTo>
                    <a:pt x="197" y="542"/>
                    <a:pt x="116" y="878"/>
                    <a:pt x="35" y="1211"/>
                  </a:cubicBezTo>
                  <a:cubicBezTo>
                    <a:pt x="0" y="1356"/>
                    <a:pt x="108" y="1507"/>
                    <a:pt x="277" y="1542"/>
                  </a:cubicBezTo>
                  <a:cubicBezTo>
                    <a:pt x="1167" y="1733"/>
                    <a:pt x="2072" y="1828"/>
                    <a:pt x="2978" y="1828"/>
                  </a:cubicBezTo>
                  <a:cubicBezTo>
                    <a:pt x="3883" y="1828"/>
                    <a:pt x="4788" y="1733"/>
                    <a:pt x="5678" y="1542"/>
                  </a:cubicBezTo>
                  <a:cubicBezTo>
                    <a:pt x="5847" y="1507"/>
                    <a:pt x="5955" y="1356"/>
                    <a:pt x="5917" y="1211"/>
                  </a:cubicBezTo>
                  <a:cubicBezTo>
                    <a:pt x="5836" y="878"/>
                    <a:pt x="5758" y="542"/>
                    <a:pt x="5678" y="208"/>
                  </a:cubicBezTo>
                  <a:cubicBezTo>
                    <a:pt x="5648" y="83"/>
                    <a:pt x="5534" y="0"/>
                    <a:pt x="5408" y="0"/>
                  </a:cubicBezTo>
                  <a:cubicBezTo>
                    <a:pt x="5388" y="0"/>
                    <a:pt x="5368" y="2"/>
                    <a:pt x="5347" y="7"/>
                  </a:cubicBezTo>
                  <a:cubicBezTo>
                    <a:pt x="4566" y="175"/>
                    <a:pt x="3772" y="259"/>
                    <a:pt x="2977" y="259"/>
                  </a:cubicBezTo>
                  <a:cubicBezTo>
                    <a:pt x="2182" y="259"/>
                    <a:pt x="1387" y="175"/>
                    <a:pt x="605" y="7"/>
                  </a:cubicBezTo>
                  <a:cubicBezTo>
                    <a:pt x="585" y="2"/>
                    <a:pt x="565" y="0"/>
                    <a:pt x="5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8"/>
            <p:cNvSpPr/>
            <p:nvPr/>
          </p:nvSpPr>
          <p:spPr>
            <a:xfrm>
              <a:off x="2125950" y="2664236"/>
              <a:ext cx="472574" cy="156352"/>
            </a:xfrm>
            <a:custGeom>
              <a:rect b="b" l="l" r="r" t="t"/>
              <a:pathLst>
                <a:path extrusionOk="0" h="1829" w="5955">
                  <a:moveTo>
                    <a:pt x="545" y="1"/>
                  </a:moveTo>
                  <a:cubicBezTo>
                    <a:pt x="421" y="1"/>
                    <a:pt x="307" y="83"/>
                    <a:pt x="277" y="206"/>
                  </a:cubicBezTo>
                  <a:cubicBezTo>
                    <a:pt x="197" y="542"/>
                    <a:pt x="116" y="875"/>
                    <a:pt x="35" y="1211"/>
                  </a:cubicBezTo>
                  <a:cubicBezTo>
                    <a:pt x="0" y="1357"/>
                    <a:pt x="108" y="1505"/>
                    <a:pt x="277" y="1542"/>
                  </a:cubicBezTo>
                  <a:cubicBezTo>
                    <a:pt x="1167" y="1733"/>
                    <a:pt x="2072" y="1828"/>
                    <a:pt x="2978" y="1828"/>
                  </a:cubicBezTo>
                  <a:cubicBezTo>
                    <a:pt x="3883" y="1828"/>
                    <a:pt x="4788" y="1733"/>
                    <a:pt x="5678" y="1542"/>
                  </a:cubicBezTo>
                  <a:cubicBezTo>
                    <a:pt x="5847" y="1505"/>
                    <a:pt x="5955" y="1357"/>
                    <a:pt x="5917" y="1211"/>
                  </a:cubicBezTo>
                  <a:cubicBezTo>
                    <a:pt x="5836" y="875"/>
                    <a:pt x="5758" y="542"/>
                    <a:pt x="5678" y="206"/>
                  </a:cubicBezTo>
                  <a:cubicBezTo>
                    <a:pt x="5648" y="83"/>
                    <a:pt x="5534" y="1"/>
                    <a:pt x="5408" y="1"/>
                  </a:cubicBezTo>
                  <a:cubicBezTo>
                    <a:pt x="5388" y="1"/>
                    <a:pt x="5368" y="3"/>
                    <a:pt x="5347" y="7"/>
                  </a:cubicBezTo>
                  <a:cubicBezTo>
                    <a:pt x="4566" y="174"/>
                    <a:pt x="3772" y="257"/>
                    <a:pt x="2977" y="257"/>
                  </a:cubicBezTo>
                  <a:cubicBezTo>
                    <a:pt x="2182" y="257"/>
                    <a:pt x="1387" y="174"/>
                    <a:pt x="605" y="7"/>
                  </a:cubicBezTo>
                  <a:cubicBezTo>
                    <a:pt x="585" y="3"/>
                    <a:pt x="565" y="1"/>
                    <a:pt x="5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8"/>
            <p:cNvSpPr/>
            <p:nvPr/>
          </p:nvSpPr>
          <p:spPr>
            <a:xfrm>
              <a:off x="2125950" y="2846065"/>
              <a:ext cx="472574" cy="156438"/>
            </a:xfrm>
            <a:custGeom>
              <a:rect b="b" l="l" r="r" t="t"/>
              <a:pathLst>
                <a:path extrusionOk="0" h="1830" w="5955">
                  <a:moveTo>
                    <a:pt x="548" y="1"/>
                  </a:moveTo>
                  <a:cubicBezTo>
                    <a:pt x="423" y="1"/>
                    <a:pt x="308" y="82"/>
                    <a:pt x="277" y="208"/>
                  </a:cubicBezTo>
                  <a:cubicBezTo>
                    <a:pt x="197" y="541"/>
                    <a:pt x="116" y="877"/>
                    <a:pt x="35" y="1211"/>
                  </a:cubicBezTo>
                  <a:cubicBezTo>
                    <a:pt x="0" y="1356"/>
                    <a:pt x="108" y="1506"/>
                    <a:pt x="277" y="1541"/>
                  </a:cubicBezTo>
                  <a:cubicBezTo>
                    <a:pt x="1167" y="1734"/>
                    <a:pt x="2072" y="1830"/>
                    <a:pt x="2978" y="1830"/>
                  </a:cubicBezTo>
                  <a:cubicBezTo>
                    <a:pt x="3883" y="1830"/>
                    <a:pt x="4788" y="1734"/>
                    <a:pt x="5678" y="1541"/>
                  </a:cubicBezTo>
                  <a:cubicBezTo>
                    <a:pt x="5847" y="1506"/>
                    <a:pt x="5955" y="1356"/>
                    <a:pt x="5917" y="1211"/>
                  </a:cubicBezTo>
                  <a:cubicBezTo>
                    <a:pt x="5836" y="877"/>
                    <a:pt x="5758" y="541"/>
                    <a:pt x="5678" y="208"/>
                  </a:cubicBezTo>
                  <a:cubicBezTo>
                    <a:pt x="5647" y="82"/>
                    <a:pt x="5532" y="1"/>
                    <a:pt x="5405" y="1"/>
                  </a:cubicBezTo>
                  <a:cubicBezTo>
                    <a:pt x="5386" y="1"/>
                    <a:pt x="5367" y="3"/>
                    <a:pt x="5347" y="7"/>
                  </a:cubicBezTo>
                  <a:cubicBezTo>
                    <a:pt x="4566" y="175"/>
                    <a:pt x="3772" y="259"/>
                    <a:pt x="2977" y="259"/>
                  </a:cubicBezTo>
                  <a:cubicBezTo>
                    <a:pt x="2182" y="259"/>
                    <a:pt x="1387" y="175"/>
                    <a:pt x="605" y="7"/>
                  </a:cubicBezTo>
                  <a:cubicBezTo>
                    <a:pt x="586" y="3"/>
                    <a:pt x="567" y="1"/>
                    <a:pt x="5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8"/>
            <p:cNvSpPr/>
            <p:nvPr/>
          </p:nvSpPr>
          <p:spPr>
            <a:xfrm>
              <a:off x="2072463" y="1374249"/>
              <a:ext cx="579548" cy="343051"/>
            </a:xfrm>
            <a:custGeom>
              <a:rect b="b" l="l" r="r" t="t"/>
              <a:pathLst>
                <a:path extrusionOk="0" h="4013" w="7303">
                  <a:moveTo>
                    <a:pt x="656" y="1"/>
                  </a:moveTo>
                  <a:cubicBezTo>
                    <a:pt x="297" y="1"/>
                    <a:pt x="1" y="562"/>
                    <a:pt x="121" y="1165"/>
                  </a:cubicBezTo>
                  <a:lnTo>
                    <a:pt x="532" y="3224"/>
                  </a:lnTo>
                  <a:cubicBezTo>
                    <a:pt x="532" y="3232"/>
                    <a:pt x="535" y="3240"/>
                    <a:pt x="535" y="3245"/>
                  </a:cubicBezTo>
                  <a:cubicBezTo>
                    <a:pt x="630" y="3694"/>
                    <a:pt x="1020" y="3963"/>
                    <a:pt x="1425" y="3963"/>
                  </a:cubicBezTo>
                  <a:cubicBezTo>
                    <a:pt x="1633" y="3963"/>
                    <a:pt x="1846" y="3891"/>
                    <a:pt x="2024" y="3735"/>
                  </a:cubicBezTo>
                  <a:cubicBezTo>
                    <a:pt x="2344" y="3452"/>
                    <a:pt x="2865" y="3127"/>
                    <a:pt x="3572" y="3127"/>
                  </a:cubicBezTo>
                  <a:cubicBezTo>
                    <a:pt x="4325" y="3127"/>
                    <a:pt x="4927" y="3503"/>
                    <a:pt x="5287" y="3802"/>
                  </a:cubicBezTo>
                  <a:cubicBezTo>
                    <a:pt x="5462" y="3946"/>
                    <a:pt x="5667" y="4012"/>
                    <a:pt x="5868" y="4012"/>
                  </a:cubicBezTo>
                  <a:cubicBezTo>
                    <a:pt x="6265" y="4012"/>
                    <a:pt x="6646" y="3754"/>
                    <a:pt x="6750" y="3321"/>
                  </a:cubicBezTo>
                  <a:cubicBezTo>
                    <a:pt x="6758" y="3294"/>
                    <a:pt x="6763" y="3267"/>
                    <a:pt x="6768" y="3237"/>
                  </a:cubicBezTo>
                  <a:lnTo>
                    <a:pt x="7182" y="1165"/>
                  </a:lnTo>
                  <a:cubicBezTo>
                    <a:pt x="7302" y="562"/>
                    <a:pt x="7006" y="1"/>
                    <a:pt x="6647" y="1"/>
                  </a:cubicBezTo>
                  <a:cubicBezTo>
                    <a:pt x="6579" y="1"/>
                    <a:pt x="6508" y="21"/>
                    <a:pt x="6438" y="65"/>
                  </a:cubicBezTo>
                  <a:cubicBezTo>
                    <a:pt x="5610" y="581"/>
                    <a:pt x="4975" y="1170"/>
                    <a:pt x="3650" y="1170"/>
                  </a:cubicBezTo>
                  <a:cubicBezTo>
                    <a:pt x="2328" y="1170"/>
                    <a:pt x="1693" y="581"/>
                    <a:pt x="865" y="65"/>
                  </a:cubicBezTo>
                  <a:cubicBezTo>
                    <a:pt x="795" y="21"/>
                    <a:pt x="724" y="1"/>
                    <a:pt x="6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8"/>
            <p:cNvSpPr/>
            <p:nvPr/>
          </p:nvSpPr>
          <p:spPr>
            <a:xfrm>
              <a:off x="1990486" y="1779368"/>
              <a:ext cx="726835" cy="625152"/>
            </a:xfrm>
            <a:custGeom>
              <a:rect b="b" l="l" r="r" t="t"/>
              <a:pathLst>
                <a:path extrusionOk="0" h="7313" w="9159">
                  <a:moveTo>
                    <a:pt x="2337" y="0"/>
                  </a:moveTo>
                  <a:cubicBezTo>
                    <a:pt x="2209" y="0"/>
                    <a:pt x="2092" y="79"/>
                    <a:pt x="2043" y="200"/>
                  </a:cubicBezTo>
                  <a:cubicBezTo>
                    <a:pt x="2035" y="197"/>
                    <a:pt x="2030" y="194"/>
                    <a:pt x="2022" y="194"/>
                  </a:cubicBezTo>
                  <a:cubicBezTo>
                    <a:pt x="2001" y="190"/>
                    <a:pt x="1980" y="188"/>
                    <a:pt x="1959" y="188"/>
                  </a:cubicBezTo>
                  <a:cubicBezTo>
                    <a:pt x="1811" y="188"/>
                    <a:pt x="1679" y="293"/>
                    <a:pt x="1651" y="442"/>
                  </a:cubicBezTo>
                  <a:cubicBezTo>
                    <a:pt x="1648" y="450"/>
                    <a:pt x="1648" y="458"/>
                    <a:pt x="1646" y="466"/>
                  </a:cubicBezTo>
                  <a:cubicBezTo>
                    <a:pt x="1624" y="461"/>
                    <a:pt x="1597" y="458"/>
                    <a:pt x="1573" y="458"/>
                  </a:cubicBezTo>
                  <a:cubicBezTo>
                    <a:pt x="1398" y="458"/>
                    <a:pt x="1258" y="598"/>
                    <a:pt x="1258" y="772"/>
                  </a:cubicBezTo>
                  <a:cubicBezTo>
                    <a:pt x="1258" y="853"/>
                    <a:pt x="1288" y="926"/>
                    <a:pt x="1336" y="979"/>
                  </a:cubicBezTo>
                  <a:cubicBezTo>
                    <a:pt x="1288" y="1036"/>
                    <a:pt x="1258" y="1108"/>
                    <a:pt x="1258" y="1186"/>
                  </a:cubicBezTo>
                  <a:cubicBezTo>
                    <a:pt x="1258" y="1229"/>
                    <a:pt x="1267" y="1270"/>
                    <a:pt x="1280" y="1307"/>
                  </a:cubicBezTo>
                  <a:cubicBezTo>
                    <a:pt x="1275" y="1305"/>
                    <a:pt x="1267" y="1305"/>
                    <a:pt x="1258" y="1305"/>
                  </a:cubicBezTo>
                  <a:cubicBezTo>
                    <a:pt x="1084" y="1305"/>
                    <a:pt x="941" y="1447"/>
                    <a:pt x="941" y="1619"/>
                  </a:cubicBezTo>
                  <a:cubicBezTo>
                    <a:pt x="941" y="1719"/>
                    <a:pt x="990" y="1807"/>
                    <a:pt x="1060" y="1866"/>
                  </a:cubicBezTo>
                  <a:cubicBezTo>
                    <a:pt x="893" y="1885"/>
                    <a:pt x="764" y="2020"/>
                    <a:pt x="764" y="2186"/>
                  </a:cubicBezTo>
                  <a:cubicBezTo>
                    <a:pt x="764" y="2254"/>
                    <a:pt x="785" y="2315"/>
                    <a:pt x="820" y="2366"/>
                  </a:cubicBezTo>
                  <a:cubicBezTo>
                    <a:pt x="815" y="2366"/>
                    <a:pt x="810" y="2366"/>
                    <a:pt x="805" y="2366"/>
                  </a:cubicBezTo>
                  <a:cubicBezTo>
                    <a:pt x="635" y="2366"/>
                    <a:pt x="495" y="2500"/>
                    <a:pt x="490" y="2668"/>
                  </a:cubicBezTo>
                  <a:cubicBezTo>
                    <a:pt x="487" y="2756"/>
                    <a:pt x="519" y="2834"/>
                    <a:pt x="573" y="2893"/>
                  </a:cubicBezTo>
                  <a:cubicBezTo>
                    <a:pt x="514" y="2950"/>
                    <a:pt x="476" y="3025"/>
                    <a:pt x="474" y="3111"/>
                  </a:cubicBezTo>
                  <a:cubicBezTo>
                    <a:pt x="471" y="3181"/>
                    <a:pt x="492" y="3245"/>
                    <a:pt x="527" y="3299"/>
                  </a:cubicBezTo>
                  <a:cubicBezTo>
                    <a:pt x="379" y="3321"/>
                    <a:pt x="261" y="3444"/>
                    <a:pt x="256" y="3600"/>
                  </a:cubicBezTo>
                  <a:cubicBezTo>
                    <a:pt x="250" y="3737"/>
                    <a:pt x="336" y="3858"/>
                    <a:pt x="460" y="3904"/>
                  </a:cubicBezTo>
                  <a:cubicBezTo>
                    <a:pt x="379" y="3961"/>
                    <a:pt x="326" y="4049"/>
                    <a:pt x="323" y="4154"/>
                  </a:cubicBezTo>
                  <a:cubicBezTo>
                    <a:pt x="320" y="4229"/>
                    <a:pt x="347" y="4302"/>
                    <a:pt x="390" y="4358"/>
                  </a:cubicBezTo>
                  <a:cubicBezTo>
                    <a:pt x="248" y="4385"/>
                    <a:pt x="140" y="4506"/>
                    <a:pt x="135" y="4657"/>
                  </a:cubicBezTo>
                  <a:cubicBezTo>
                    <a:pt x="129" y="4759"/>
                    <a:pt x="175" y="4850"/>
                    <a:pt x="248" y="4909"/>
                  </a:cubicBezTo>
                  <a:cubicBezTo>
                    <a:pt x="113" y="4942"/>
                    <a:pt x="11" y="5060"/>
                    <a:pt x="6" y="5205"/>
                  </a:cubicBezTo>
                  <a:cubicBezTo>
                    <a:pt x="0" y="5380"/>
                    <a:pt x="138" y="5525"/>
                    <a:pt x="310" y="5530"/>
                  </a:cubicBezTo>
                  <a:cubicBezTo>
                    <a:pt x="320" y="5630"/>
                    <a:pt x="369" y="5721"/>
                    <a:pt x="441" y="5778"/>
                  </a:cubicBezTo>
                  <a:cubicBezTo>
                    <a:pt x="401" y="5829"/>
                    <a:pt x="374" y="5893"/>
                    <a:pt x="371" y="5963"/>
                  </a:cubicBezTo>
                  <a:cubicBezTo>
                    <a:pt x="366" y="6122"/>
                    <a:pt x="476" y="6256"/>
                    <a:pt x="627" y="6286"/>
                  </a:cubicBezTo>
                  <a:cubicBezTo>
                    <a:pt x="635" y="6426"/>
                    <a:pt x="734" y="6541"/>
                    <a:pt x="869" y="6573"/>
                  </a:cubicBezTo>
                  <a:cubicBezTo>
                    <a:pt x="855" y="6603"/>
                    <a:pt x="850" y="6635"/>
                    <a:pt x="847" y="6670"/>
                  </a:cubicBezTo>
                  <a:cubicBezTo>
                    <a:pt x="842" y="6845"/>
                    <a:pt x="979" y="6990"/>
                    <a:pt x="1151" y="6998"/>
                  </a:cubicBezTo>
                  <a:cubicBezTo>
                    <a:pt x="1183" y="6998"/>
                    <a:pt x="1213" y="6995"/>
                    <a:pt x="1240" y="6987"/>
                  </a:cubicBezTo>
                  <a:cubicBezTo>
                    <a:pt x="1296" y="7052"/>
                    <a:pt x="1377" y="7095"/>
                    <a:pt x="1468" y="7098"/>
                  </a:cubicBezTo>
                  <a:cubicBezTo>
                    <a:pt x="1472" y="7098"/>
                    <a:pt x="1476" y="7098"/>
                    <a:pt x="1480" y="7098"/>
                  </a:cubicBezTo>
                  <a:cubicBezTo>
                    <a:pt x="1545" y="7098"/>
                    <a:pt x="1606" y="7077"/>
                    <a:pt x="1656" y="7044"/>
                  </a:cubicBezTo>
                  <a:cubicBezTo>
                    <a:pt x="1707" y="7135"/>
                    <a:pt x="1804" y="7197"/>
                    <a:pt x="1917" y="7200"/>
                  </a:cubicBezTo>
                  <a:cubicBezTo>
                    <a:pt x="1924" y="7200"/>
                    <a:pt x="1930" y="7200"/>
                    <a:pt x="1937" y="7200"/>
                  </a:cubicBezTo>
                  <a:cubicBezTo>
                    <a:pt x="2007" y="7200"/>
                    <a:pt x="2070" y="7175"/>
                    <a:pt x="2121" y="7135"/>
                  </a:cubicBezTo>
                  <a:cubicBezTo>
                    <a:pt x="2170" y="7237"/>
                    <a:pt x="2272" y="7307"/>
                    <a:pt x="2393" y="7313"/>
                  </a:cubicBezTo>
                  <a:cubicBezTo>
                    <a:pt x="2397" y="7313"/>
                    <a:pt x="2400" y="7313"/>
                    <a:pt x="2404" y="7313"/>
                  </a:cubicBezTo>
                  <a:cubicBezTo>
                    <a:pt x="2553" y="7313"/>
                    <a:pt x="2679" y="7210"/>
                    <a:pt x="2710" y="7068"/>
                  </a:cubicBezTo>
                  <a:cubicBezTo>
                    <a:pt x="2748" y="7084"/>
                    <a:pt x="2791" y="7095"/>
                    <a:pt x="2834" y="7098"/>
                  </a:cubicBezTo>
                  <a:cubicBezTo>
                    <a:pt x="2837" y="7098"/>
                    <a:pt x="2841" y="7098"/>
                    <a:pt x="2845" y="7098"/>
                  </a:cubicBezTo>
                  <a:cubicBezTo>
                    <a:pt x="2993" y="7098"/>
                    <a:pt x="3120" y="6995"/>
                    <a:pt x="3154" y="6856"/>
                  </a:cubicBezTo>
                  <a:cubicBezTo>
                    <a:pt x="3189" y="6874"/>
                    <a:pt x="3232" y="6885"/>
                    <a:pt x="3277" y="6885"/>
                  </a:cubicBezTo>
                  <a:cubicBezTo>
                    <a:pt x="3281" y="6885"/>
                    <a:pt x="3284" y="6885"/>
                    <a:pt x="3287" y="6885"/>
                  </a:cubicBezTo>
                  <a:cubicBezTo>
                    <a:pt x="3455" y="6885"/>
                    <a:pt x="3597" y="6753"/>
                    <a:pt x="3603" y="6581"/>
                  </a:cubicBezTo>
                  <a:cubicBezTo>
                    <a:pt x="3603" y="6576"/>
                    <a:pt x="3603" y="6571"/>
                    <a:pt x="3603" y="6565"/>
                  </a:cubicBezTo>
                  <a:cubicBezTo>
                    <a:pt x="3632" y="6576"/>
                    <a:pt x="3662" y="6581"/>
                    <a:pt x="3691" y="6581"/>
                  </a:cubicBezTo>
                  <a:cubicBezTo>
                    <a:pt x="3695" y="6582"/>
                    <a:pt x="3698" y="6582"/>
                    <a:pt x="3701" y="6582"/>
                  </a:cubicBezTo>
                  <a:cubicBezTo>
                    <a:pt x="3872" y="6582"/>
                    <a:pt x="4014" y="6449"/>
                    <a:pt x="4019" y="6278"/>
                  </a:cubicBezTo>
                  <a:cubicBezTo>
                    <a:pt x="4019" y="6232"/>
                    <a:pt x="4011" y="6189"/>
                    <a:pt x="3998" y="6151"/>
                  </a:cubicBezTo>
                  <a:lnTo>
                    <a:pt x="3998" y="6151"/>
                  </a:lnTo>
                  <a:cubicBezTo>
                    <a:pt x="4019" y="6157"/>
                    <a:pt x="4043" y="6162"/>
                    <a:pt x="4070" y="6162"/>
                  </a:cubicBezTo>
                  <a:cubicBezTo>
                    <a:pt x="4074" y="6162"/>
                    <a:pt x="4077" y="6162"/>
                    <a:pt x="4081" y="6162"/>
                  </a:cubicBezTo>
                  <a:cubicBezTo>
                    <a:pt x="4243" y="6162"/>
                    <a:pt x="4380" y="6038"/>
                    <a:pt x="4396" y="5877"/>
                  </a:cubicBezTo>
                  <a:cubicBezTo>
                    <a:pt x="4444" y="5915"/>
                    <a:pt x="4506" y="5939"/>
                    <a:pt x="4573" y="5939"/>
                  </a:cubicBezTo>
                  <a:cubicBezTo>
                    <a:pt x="4577" y="5939"/>
                    <a:pt x="4580" y="5939"/>
                    <a:pt x="4584" y="5939"/>
                  </a:cubicBezTo>
                  <a:cubicBezTo>
                    <a:pt x="4660" y="5939"/>
                    <a:pt x="4731" y="5913"/>
                    <a:pt x="4785" y="5866"/>
                  </a:cubicBezTo>
                  <a:cubicBezTo>
                    <a:pt x="4828" y="5987"/>
                    <a:pt x="4939" y="6073"/>
                    <a:pt x="5073" y="6079"/>
                  </a:cubicBezTo>
                  <a:cubicBezTo>
                    <a:pt x="5078" y="6079"/>
                    <a:pt x="5084" y="6079"/>
                    <a:pt x="5089" y="6079"/>
                  </a:cubicBezTo>
                  <a:cubicBezTo>
                    <a:pt x="5126" y="6079"/>
                    <a:pt x="5161" y="6072"/>
                    <a:pt x="5194" y="6060"/>
                  </a:cubicBezTo>
                  <a:lnTo>
                    <a:pt x="5194" y="6060"/>
                  </a:lnTo>
                  <a:cubicBezTo>
                    <a:pt x="5189" y="6081"/>
                    <a:pt x="5186" y="6106"/>
                    <a:pt x="5183" y="6130"/>
                  </a:cubicBezTo>
                  <a:cubicBezTo>
                    <a:pt x="5178" y="6302"/>
                    <a:pt x="5315" y="6450"/>
                    <a:pt x="5487" y="6455"/>
                  </a:cubicBezTo>
                  <a:cubicBezTo>
                    <a:pt x="5492" y="6455"/>
                    <a:pt x="5496" y="6455"/>
                    <a:pt x="5501" y="6455"/>
                  </a:cubicBezTo>
                  <a:cubicBezTo>
                    <a:pt x="5552" y="6455"/>
                    <a:pt x="5598" y="6442"/>
                    <a:pt x="5640" y="6423"/>
                  </a:cubicBezTo>
                  <a:cubicBezTo>
                    <a:pt x="5656" y="6576"/>
                    <a:pt x="5783" y="6700"/>
                    <a:pt x="5944" y="6705"/>
                  </a:cubicBezTo>
                  <a:cubicBezTo>
                    <a:pt x="5965" y="6705"/>
                    <a:pt x="5990" y="6705"/>
                    <a:pt x="6011" y="6700"/>
                  </a:cubicBezTo>
                  <a:lnTo>
                    <a:pt x="6011" y="6700"/>
                  </a:lnTo>
                  <a:cubicBezTo>
                    <a:pt x="6008" y="6872"/>
                    <a:pt x="6143" y="7014"/>
                    <a:pt x="6315" y="7020"/>
                  </a:cubicBezTo>
                  <a:cubicBezTo>
                    <a:pt x="6320" y="7020"/>
                    <a:pt x="6324" y="7020"/>
                    <a:pt x="6329" y="7020"/>
                  </a:cubicBezTo>
                  <a:cubicBezTo>
                    <a:pt x="6380" y="7020"/>
                    <a:pt x="6426" y="7007"/>
                    <a:pt x="6471" y="6985"/>
                  </a:cubicBezTo>
                  <a:cubicBezTo>
                    <a:pt x="6476" y="7149"/>
                    <a:pt x="6608" y="7280"/>
                    <a:pt x="6775" y="7286"/>
                  </a:cubicBezTo>
                  <a:cubicBezTo>
                    <a:pt x="6779" y="7286"/>
                    <a:pt x="6784" y="7286"/>
                    <a:pt x="6789" y="7286"/>
                  </a:cubicBezTo>
                  <a:cubicBezTo>
                    <a:pt x="6896" y="7286"/>
                    <a:pt x="6992" y="7228"/>
                    <a:pt x="7049" y="7143"/>
                  </a:cubicBezTo>
                  <a:cubicBezTo>
                    <a:pt x="7102" y="7208"/>
                    <a:pt x="7186" y="7251"/>
                    <a:pt x="7277" y="7256"/>
                  </a:cubicBezTo>
                  <a:cubicBezTo>
                    <a:pt x="7279" y="7256"/>
                    <a:pt x="7282" y="7256"/>
                    <a:pt x="7284" y="7256"/>
                  </a:cubicBezTo>
                  <a:cubicBezTo>
                    <a:pt x="7413" y="7256"/>
                    <a:pt x="7523" y="7182"/>
                    <a:pt x="7576" y="7073"/>
                  </a:cubicBezTo>
                  <a:cubicBezTo>
                    <a:pt x="7627" y="7114"/>
                    <a:pt x="7688" y="7141"/>
                    <a:pt x="7761" y="7143"/>
                  </a:cubicBezTo>
                  <a:cubicBezTo>
                    <a:pt x="7765" y="7143"/>
                    <a:pt x="7768" y="7143"/>
                    <a:pt x="7772" y="7143"/>
                  </a:cubicBezTo>
                  <a:cubicBezTo>
                    <a:pt x="7921" y="7143"/>
                    <a:pt x="8049" y="7038"/>
                    <a:pt x="8078" y="6893"/>
                  </a:cubicBezTo>
                  <a:cubicBezTo>
                    <a:pt x="8124" y="6920"/>
                    <a:pt x="8175" y="6939"/>
                    <a:pt x="8231" y="6939"/>
                  </a:cubicBezTo>
                  <a:cubicBezTo>
                    <a:pt x="8236" y="6939"/>
                    <a:pt x="8241" y="6939"/>
                    <a:pt x="8246" y="6939"/>
                  </a:cubicBezTo>
                  <a:cubicBezTo>
                    <a:pt x="8414" y="6939"/>
                    <a:pt x="8552" y="6805"/>
                    <a:pt x="8557" y="6635"/>
                  </a:cubicBezTo>
                  <a:cubicBezTo>
                    <a:pt x="8559" y="6587"/>
                    <a:pt x="8549" y="6541"/>
                    <a:pt x="8533" y="6501"/>
                  </a:cubicBezTo>
                  <a:lnTo>
                    <a:pt x="8546" y="6501"/>
                  </a:lnTo>
                  <a:cubicBezTo>
                    <a:pt x="8551" y="6501"/>
                    <a:pt x="8556" y="6501"/>
                    <a:pt x="8561" y="6501"/>
                  </a:cubicBezTo>
                  <a:cubicBezTo>
                    <a:pt x="8729" y="6501"/>
                    <a:pt x="8866" y="6367"/>
                    <a:pt x="8874" y="6197"/>
                  </a:cubicBezTo>
                  <a:cubicBezTo>
                    <a:pt x="8874" y="6130"/>
                    <a:pt x="8855" y="6065"/>
                    <a:pt x="8820" y="6014"/>
                  </a:cubicBezTo>
                  <a:lnTo>
                    <a:pt x="8820" y="6014"/>
                  </a:lnTo>
                  <a:cubicBezTo>
                    <a:pt x="8824" y="6014"/>
                    <a:pt x="8827" y="6014"/>
                    <a:pt x="8831" y="6014"/>
                  </a:cubicBezTo>
                  <a:cubicBezTo>
                    <a:pt x="9008" y="6014"/>
                    <a:pt x="9148" y="5879"/>
                    <a:pt x="9156" y="5710"/>
                  </a:cubicBezTo>
                  <a:cubicBezTo>
                    <a:pt x="9159" y="5595"/>
                    <a:pt x="9100" y="5493"/>
                    <a:pt x="9011" y="5434"/>
                  </a:cubicBezTo>
                  <a:cubicBezTo>
                    <a:pt x="9081" y="5377"/>
                    <a:pt x="9129" y="5291"/>
                    <a:pt x="9132" y="5194"/>
                  </a:cubicBezTo>
                  <a:cubicBezTo>
                    <a:pt x="9137" y="5084"/>
                    <a:pt x="9084" y="4985"/>
                    <a:pt x="9000" y="4926"/>
                  </a:cubicBezTo>
                  <a:cubicBezTo>
                    <a:pt x="9049" y="4872"/>
                    <a:pt x="9081" y="4802"/>
                    <a:pt x="9084" y="4724"/>
                  </a:cubicBezTo>
                  <a:cubicBezTo>
                    <a:pt x="9086" y="4624"/>
                    <a:pt x="9043" y="4533"/>
                    <a:pt x="8973" y="4474"/>
                  </a:cubicBezTo>
                  <a:cubicBezTo>
                    <a:pt x="9038" y="4417"/>
                    <a:pt x="9081" y="4337"/>
                    <a:pt x="9084" y="4248"/>
                  </a:cubicBezTo>
                  <a:cubicBezTo>
                    <a:pt x="9089" y="4122"/>
                    <a:pt x="9019" y="4009"/>
                    <a:pt x="8912" y="3955"/>
                  </a:cubicBezTo>
                  <a:cubicBezTo>
                    <a:pt x="8944" y="3909"/>
                    <a:pt x="8963" y="3856"/>
                    <a:pt x="8963" y="3797"/>
                  </a:cubicBezTo>
                  <a:cubicBezTo>
                    <a:pt x="8968" y="3702"/>
                    <a:pt x="8928" y="3616"/>
                    <a:pt x="8863" y="3555"/>
                  </a:cubicBezTo>
                  <a:cubicBezTo>
                    <a:pt x="8968" y="3506"/>
                    <a:pt x="9043" y="3404"/>
                    <a:pt x="9046" y="3280"/>
                  </a:cubicBezTo>
                  <a:cubicBezTo>
                    <a:pt x="9051" y="3143"/>
                    <a:pt x="8968" y="3025"/>
                    <a:pt x="8847" y="2977"/>
                  </a:cubicBezTo>
                  <a:cubicBezTo>
                    <a:pt x="8914" y="2920"/>
                    <a:pt x="8960" y="2837"/>
                    <a:pt x="8963" y="2743"/>
                  </a:cubicBezTo>
                  <a:cubicBezTo>
                    <a:pt x="8971" y="2571"/>
                    <a:pt x="8836" y="2428"/>
                    <a:pt x="8667" y="2418"/>
                  </a:cubicBezTo>
                  <a:cubicBezTo>
                    <a:pt x="8726" y="2364"/>
                    <a:pt x="8764" y="2286"/>
                    <a:pt x="8769" y="2197"/>
                  </a:cubicBezTo>
                  <a:cubicBezTo>
                    <a:pt x="8774" y="2022"/>
                    <a:pt x="8637" y="1877"/>
                    <a:pt x="8463" y="1872"/>
                  </a:cubicBezTo>
                  <a:cubicBezTo>
                    <a:pt x="8500" y="1821"/>
                    <a:pt x="8524" y="1762"/>
                    <a:pt x="8524" y="1694"/>
                  </a:cubicBezTo>
                  <a:cubicBezTo>
                    <a:pt x="8530" y="1547"/>
                    <a:pt x="8436" y="1423"/>
                    <a:pt x="8304" y="1380"/>
                  </a:cubicBezTo>
                  <a:cubicBezTo>
                    <a:pt x="8342" y="1332"/>
                    <a:pt x="8369" y="1267"/>
                    <a:pt x="8371" y="1197"/>
                  </a:cubicBezTo>
                  <a:cubicBezTo>
                    <a:pt x="8377" y="1025"/>
                    <a:pt x="8240" y="877"/>
                    <a:pt x="8068" y="872"/>
                  </a:cubicBezTo>
                  <a:lnTo>
                    <a:pt x="8038" y="872"/>
                  </a:lnTo>
                  <a:cubicBezTo>
                    <a:pt x="8049" y="845"/>
                    <a:pt x="8054" y="815"/>
                    <a:pt x="8054" y="783"/>
                  </a:cubicBezTo>
                  <a:cubicBezTo>
                    <a:pt x="8062" y="611"/>
                    <a:pt x="7925" y="463"/>
                    <a:pt x="7750" y="458"/>
                  </a:cubicBezTo>
                  <a:cubicBezTo>
                    <a:pt x="7721" y="458"/>
                    <a:pt x="7691" y="461"/>
                    <a:pt x="7664" y="466"/>
                  </a:cubicBezTo>
                  <a:cubicBezTo>
                    <a:pt x="7667" y="455"/>
                    <a:pt x="7667" y="442"/>
                    <a:pt x="7667" y="428"/>
                  </a:cubicBezTo>
                  <a:cubicBezTo>
                    <a:pt x="7675" y="256"/>
                    <a:pt x="7538" y="108"/>
                    <a:pt x="7363" y="103"/>
                  </a:cubicBezTo>
                  <a:cubicBezTo>
                    <a:pt x="7359" y="103"/>
                    <a:pt x="7355" y="103"/>
                    <a:pt x="7352" y="103"/>
                  </a:cubicBezTo>
                  <a:cubicBezTo>
                    <a:pt x="7286" y="103"/>
                    <a:pt x="7223" y="124"/>
                    <a:pt x="7172" y="162"/>
                  </a:cubicBezTo>
                  <a:cubicBezTo>
                    <a:pt x="7116" y="84"/>
                    <a:pt x="7027" y="33"/>
                    <a:pt x="6925" y="30"/>
                  </a:cubicBezTo>
                  <a:cubicBezTo>
                    <a:pt x="6921" y="30"/>
                    <a:pt x="6917" y="30"/>
                    <a:pt x="6913" y="30"/>
                  </a:cubicBezTo>
                  <a:cubicBezTo>
                    <a:pt x="6778" y="30"/>
                    <a:pt x="6660" y="118"/>
                    <a:pt x="6616" y="243"/>
                  </a:cubicBezTo>
                  <a:cubicBezTo>
                    <a:pt x="6611" y="243"/>
                    <a:pt x="6606" y="243"/>
                    <a:pt x="6601" y="243"/>
                  </a:cubicBezTo>
                  <a:cubicBezTo>
                    <a:pt x="6428" y="243"/>
                    <a:pt x="6291" y="377"/>
                    <a:pt x="6285" y="544"/>
                  </a:cubicBezTo>
                  <a:cubicBezTo>
                    <a:pt x="6283" y="590"/>
                    <a:pt x="6291" y="633"/>
                    <a:pt x="6307" y="673"/>
                  </a:cubicBezTo>
                  <a:cubicBezTo>
                    <a:pt x="6199" y="719"/>
                    <a:pt x="6124" y="826"/>
                    <a:pt x="6119" y="950"/>
                  </a:cubicBezTo>
                  <a:cubicBezTo>
                    <a:pt x="6119" y="961"/>
                    <a:pt x="6119" y="969"/>
                    <a:pt x="6119" y="979"/>
                  </a:cubicBezTo>
                  <a:cubicBezTo>
                    <a:pt x="6089" y="969"/>
                    <a:pt x="6057" y="963"/>
                    <a:pt x="6025" y="961"/>
                  </a:cubicBezTo>
                  <a:cubicBezTo>
                    <a:pt x="6021" y="960"/>
                    <a:pt x="6018" y="960"/>
                    <a:pt x="6015" y="960"/>
                  </a:cubicBezTo>
                  <a:cubicBezTo>
                    <a:pt x="5844" y="960"/>
                    <a:pt x="5704" y="1096"/>
                    <a:pt x="5697" y="1264"/>
                  </a:cubicBezTo>
                  <a:cubicBezTo>
                    <a:pt x="5694" y="1337"/>
                    <a:pt x="5718" y="1404"/>
                    <a:pt x="5756" y="1458"/>
                  </a:cubicBezTo>
                  <a:cubicBezTo>
                    <a:pt x="5624" y="1493"/>
                    <a:pt x="5525" y="1611"/>
                    <a:pt x="5519" y="1754"/>
                  </a:cubicBezTo>
                  <a:cubicBezTo>
                    <a:pt x="5519" y="1799"/>
                    <a:pt x="5527" y="1842"/>
                    <a:pt x="5543" y="1883"/>
                  </a:cubicBezTo>
                  <a:cubicBezTo>
                    <a:pt x="5414" y="1920"/>
                    <a:pt x="5320" y="2036"/>
                    <a:pt x="5315" y="2176"/>
                  </a:cubicBezTo>
                  <a:cubicBezTo>
                    <a:pt x="5315" y="2202"/>
                    <a:pt x="5318" y="2229"/>
                    <a:pt x="5323" y="2256"/>
                  </a:cubicBezTo>
                  <a:cubicBezTo>
                    <a:pt x="5309" y="2254"/>
                    <a:pt x="5296" y="2251"/>
                    <a:pt x="5280" y="2251"/>
                  </a:cubicBezTo>
                  <a:cubicBezTo>
                    <a:pt x="5277" y="2251"/>
                    <a:pt x="5275" y="2251"/>
                    <a:pt x="5272" y="2251"/>
                  </a:cubicBezTo>
                  <a:cubicBezTo>
                    <a:pt x="5162" y="2251"/>
                    <a:pt x="5066" y="2307"/>
                    <a:pt x="5008" y="2391"/>
                  </a:cubicBezTo>
                  <a:cubicBezTo>
                    <a:pt x="4952" y="2326"/>
                    <a:pt x="4871" y="2283"/>
                    <a:pt x="4777" y="2278"/>
                  </a:cubicBezTo>
                  <a:cubicBezTo>
                    <a:pt x="4773" y="2278"/>
                    <a:pt x="4770" y="2278"/>
                    <a:pt x="4766" y="2278"/>
                  </a:cubicBezTo>
                  <a:cubicBezTo>
                    <a:pt x="4695" y="2278"/>
                    <a:pt x="4629" y="2301"/>
                    <a:pt x="4578" y="2342"/>
                  </a:cubicBezTo>
                  <a:cubicBezTo>
                    <a:pt x="4525" y="2297"/>
                    <a:pt x="4457" y="2267"/>
                    <a:pt x="4382" y="2264"/>
                  </a:cubicBezTo>
                  <a:cubicBezTo>
                    <a:pt x="4378" y="2264"/>
                    <a:pt x="4373" y="2264"/>
                    <a:pt x="4368" y="2264"/>
                  </a:cubicBezTo>
                  <a:cubicBezTo>
                    <a:pt x="4320" y="2264"/>
                    <a:pt x="4274" y="2277"/>
                    <a:pt x="4234" y="2297"/>
                  </a:cubicBezTo>
                  <a:cubicBezTo>
                    <a:pt x="4183" y="2197"/>
                    <a:pt x="4084" y="2130"/>
                    <a:pt x="3968" y="2125"/>
                  </a:cubicBezTo>
                  <a:cubicBezTo>
                    <a:pt x="3944" y="2004"/>
                    <a:pt x="3850" y="1907"/>
                    <a:pt x="3729" y="1880"/>
                  </a:cubicBezTo>
                  <a:cubicBezTo>
                    <a:pt x="3748" y="1842"/>
                    <a:pt x="3758" y="1799"/>
                    <a:pt x="3758" y="1754"/>
                  </a:cubicBezTo>
                  <a:cubicBezTo>
                    <a:pt x="3764" y="1587"/>
                    <a:pt x="3637" y="1444"/>
                    <a:pt x="3474" y="1428"/>
                  </a:cubicBezTo>
                  <a:cubicBezTo>
                    <a:pt x="3484" y="1401"/>
                    <a:pt x="3490" y="1372"/>
                    <a:pt x="3490" y="1340"/>
                  </a:cubicBezTo>
                  <a:cubicBezTo>
                    <a:pt x="3495" y="1200"/>
                    <a:pt x="3406" y="1076"/>
                    <a:pt x="3280" y="1030"/>
                  </a:cubicBezTo>
                  <a:cubicBezTo>
                    <a:pt x="3318" y="982"/>
                    <a:pt x="3342" y="920"/>
                    <a:pt x="3344" y="850"/>
                  </a:cubicBezTo>
                  <a:cubicBezTo>
                    <a:pt x="3350" y="676"/>
                    <a:pt x="3215" y="530"/>
                    <a:pt x="3041" y="525"/>
                  </a:cubicBezTo>
                  <a:lnTo>
                    <a:pt x="3022" y="525"/>
                  </a:lnTo>
                  <a:cubicBezTo>
                    <a:pt x="3057" y="348"/>
                    <a:pt x="2947" y="181"/>
                    <a:pt x="2775" y="149"/>
                  </a:cubicBezTo>
                  <a:cubicBezTo>
                    <a:pt x="2755" y="145"/>
                    <a:pt x="2735" y="143"/>
                    <a:pt x="2715" y="143"/>
                  </a:cubicBezTo>
                  <a:cubicBezTo>
                    <a:pt x="2679" y="143"/>
                    <a:pt x="2644" y="149"/>
                    <a:pt x="2611" y="160"/>
                  </a:cubicBezTo>
                  <a:cubicBezTo>
                    <a:pt x="2568" y="84"/>
                    <a:pt x="2492" y="25"/>
                    <a:pt x="2398" y="6"/>
                  </a:cubicBezTo>
                  <a:cubicBezTo>
                    <a:pt x="2378" y="2"/>
                    <a:pt x="2357" y="0"/>
                    <a:pt x="233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8"/>
            <p:cNvSpPr/>
            <p:nvPr/>
          </p:nvSpPr>
          <p:spPr>
            <a:xfrm>
              <a:off x="2179040" y="2099087"/>
              <a:ext cx="52376" cy="56335"/>
            </a:xfrm>
            <a:custGeom>
              <a:rect b="b" l="l" r="r" t="t"/>
              <a:pathLst>
                <a:path extrusionOk="0" h="659" w="660">
                  <a:moveTo>
                    <a:pt x="329" y="0"/>
                  </a:moveTo>
                  <a:cubicBezTo>
                    <a:pt x="146" y="0"/>
                    <a:pt x="1" y="145"/>
                    <a:pt x="1" y="328"/>
                  </a:cubicBezTo>
                  <a:cubicBezTo>
                    <a:pt x="1" y="511"/>
                    <a:pt x="146" y="659"/>
                    <a:pt x="329" y="659"/>
                  </a:cubicBezTo>
                  <a:cubicBezTo>
                    <a:pt x="511" y="659"/>
                    <a:pt x="659" y="511"/>
                    <a:pt x="659" y="328"/>
                  </a:cubicBezTo>
                  <a:cubicBezTo>
                    <a:pt x="659" y="145"/>
                    <a:pt x="511" y="0"/>
                    <a:pt x="32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8"/>
            <p:cNvSpPr/>
            <p:nvPr/>
          </p:nvSpPr>
          <p:spPr>
            <a:xfrm>
              <a:off x="2554719" y="2016592"/>
              <a:ext cx="49598" cy="53343"/>
            </a:xfrm>
            <a:custGeom>
              <a:rect b="b" l="l" r="r" t="t"/>
              <a:pathLst>
                <a:path extrusionOk="0" h="624" w="625">
                  <a:moveTo>
                    <a:pt x="312" y="0"/>
                  </a:moveTo>
                  <a:cubicBezTo>
                    <a:pt x="140" y="0"/>
                    <a:pt x="1" y="140"/>
                    <a:pt x="1" y="312"/>
                  </a:cubicBezTo>
                  <a:cubicBezTo>
                    <a:pt x="1" y="484"/>
                    <a:pt x="140" y="624"/>
                    <a:pt x="312" y="624"/>
                  </a:cubicBezTo>
                  <a:cubicBezTo>
                    <a:pt x="484" y="624"/>
                    <a:pt x="624" y="484"/>
                    <a:pt x="624" y="312"/>
                  </a:cubicBezTo>
                  <a:cubicBezTo>
                    <a:pt x="624" y="140"/>
                    <a:pt x="484" y="0"/>
                    <a:pt x="31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8"/>
            <p:cNvSpPr/>
            <p:nvPr/>
          </p:nvSpPr>
          <p:spPr>
            <a:xfrm>
              <a:off x="2551545" y="2258775"/>
              <a:ext cx="68962" cy="74543"/>
            </a:xfrm>
            <a:custGeom>
              <a:rect b="b" l="l" r="r" t="t"/>
              <a:pathLst>
                <a:path extrusionOk="0" h="872" w="869">
                  <a:moveTo>
                    <a:pt x="436" y="0"/>
                  </a:moveTo>
                  <a:cubicBezTo>
                    <a:pt x="194" y="0"/>
                    <a:pt x="0" y="197"/>
                    <a:pt x="0" y="436"/>
                  </a:cubicBezTo>
                  <a:cubicBezTo>
                    <a:pt x="0" y="675"/>
                    <a:pt x="194" y="871"/>
                    <a:pt x="436" y="871"/>
                  </a:cubicBezTo>
                  <a:cubicBezTo>
                    <a:pt x="675" y="871"/>
                    <a:pt x="868" y="675"/>
                    <a:pt x="868" y="436"/>
                  </a:cubicBezTo>
                  <a:cubicBezTo>
                    <a:pt x="868" y="197"/>
                    <a:pt x="675" y="0"/>
                    <a:pt x="4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8"/>
            <p:cNvSpPr/>
            <p:nvPr/>
          </p:nvSpPr>
          <p:spPr>
            <a:xfrm>
              <a:off x="2170708" y="1900930"/>
              <a:ext cx="30156" cy="32484"/>
            </a:xfrm>
            <a:custGeom>
              <a:rect b="b" l="l" r="r" t="t"/>
              <a:pathLst>
                <a:path extrusionOk="0" h="380" w="380">
                  <a:moveTo>
                    <a:pt x="192" y="1"/>
                  </a:moveTo>
                  <a:cubicBezTo>
                    <a:pt x="87" y="1"/>
                    <a:pt x="1" y="87"/>
                    <a:pt x="1" y="192"/>
                  </a:cubicBezTo>
                  <a:cubicBezTo>
                    <a:pt x="1" y="297"/>
                    <a:pt x="87" y="380"/>
                    <a:pt x="192" y="380"/>
                  </a:cubicBezTo>
                  <a:cubicBezTo>
                    <a:pt x="297" y="380"/>
                    <a:pt x="380" y="297"/>
                    <a:pt x="380" y="192"/>
                  </a:cubicBezTo>
                  <a:cubicBezTo>
                    <a:pt x="380" y="87"/>
                    <a:pt x="297" y="1"/>
                    <a:pt x="1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8"/>
            <p:cNvSpPr/>
            <p:nvPr/>
          </p:nvSpPr>
          <p:spPr>
            <a:xfrm>
              <a:off x="2522500" y="1845363"/>
              <a:ext cx="49757" cy="53428"/>
            </a:xfrm>
            <a:custGeom>
              <a:rect b="b" l="l" r="r" t="t"/>
              <a:pathLst>
                <a:path extrusionOk="0" h="625" w="627">
                  <a:moveTo>
                    <a:pt x="315" y="0"/>
                  </a:moveTo>
                  <a:cubicBezTo>
                    <a:pt x="140" y="0"/>
                    <a:pt x="1" y="140"/>
                    <a:pt x="1" y="312"/>
                  </a:cubicBezTo>
                  <a:cubicBezTo>
                    <a:pt x="1" y="484"/>
                    <a:pt x="140" y="624"/>
                    <a:pt x="315" y="624"/>
                  </a:cubicBezTo>
                  <a:cubicBezTo>
                    <a:pt x="487" y="624"/>
                    <a:pt x="627" y="484"/>
                    <a:pt x="627" y="312"/>
                  </a:cubicBezTo>
                  <a:cubicBezTo>
                    <a:pt x="627" y="140"/>
                    <a:pt x="487" y="0"/>
                    <a:pt x="3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1" name="Shape 981"/>
        <p:cNvGrpSpPr/>
        <p:nvPr/>
      </p:nvGrpSpPr>
      <p:grpSpPr>
        <a:xfrm>
          <a:off x="0" y="0"/>
          <a:ext cx="0" cy="0"/>
          <a:chOff x="0" y="0"/>
          <a:chExt cx="0" cy="0"/>
        </a:xfrm>
      </p:grpSpPr>
      <p:sp>
        <p:nvSpPr>
          <p:cNvPr id="982" name="Google Shape;982;p37"/>
          <p:cNvSpPr txBox="1"/>
          <p:nvPr>
            <p:ph type="title"/>
          </p:nvPr>
        </p:nvSpPr>
        <p:spPr>
          <a:xfrm>
            <a:off x="1149125" y="261225"/>
            <a:ext cx="5846400" cy="73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DESCRIPTION</a:t>
            </a:r>
            <a:endParaRPr/>
          </a:p>
        </p:txBody>
      </p:sp>
      <p:sp>
        <p:nvSpPr>
          <p:cNvPr id="983" name="Google Shape;983;p37"/>
          <p:cNvSpPr txBox="1"/>
          <p:nvPr>
            <p:ph idx="1" type="subTitle"/>
          </p:nvPr>
        </p:nvSpPr>
        <p:spPr>
          <a:xfrm>
            <a:off x="1220550" y="1250225"/>
            <a:ext cx="6242100" cy="2683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From Garavan Institute in Sydney, Australia</a:t>
            </a:r>
            <a:endParaRPr sz="1800"/>
          </a:p>
          <a:p>
            <a:pPr indent="-342900" lvl="0" marL="457200" rtl="0" algn="l">
              <a:spcBef>
                <a:spcPts val="0"/>
              </a:spcBef>
              <a:spcAft>
                <a:spcPts val="0"/>
              </a:spcAft>
              <a:buSzPts val="1800"/>
              <a:buChar char="●"/>
            </a:pPr>
            <a:r>
              <a:rPr lang="en" sz="1800"/>
              <a:t>Creator: Ross Quinlan</a:t>
            </a:r>
            <a:endParaRPr sz="1800"/>
          </a:p>
          <a:p>
            <a:pPr indent="-342900" lvl="0" marL="457200" rtl="0" algn="l">
              <a:spcBef>
                <a:spcPts val="0"/>
              </a:spcBef>
              <a:spcAft>
                <a:spcPts val="0"/>
              </a:spcAft>
              <a:buSzPts val="1800"/>
              <a:buChar char="●"/>
            </a:pPr>
            <a:r>
              <a:rPr lang="en" sz="1800"/>
              <a:t>Approximately the following for each database:</a:t>
            </a:r>
            <a:endParaRPr sz="1800"/>
          </a:p>
          <a:p>
            <a:pPr indent="-342900" lvl="1" marL="914400" rtl="0" algn="l">
              <a:spcBef>
                <a:spcPts val="0"/>
              </a:spcBef>
              <a:spcAft>
                <a:spcPts val="0"/>
              </a:spcAft>
              <a:buSzPts val="1800"/>
              <a:buChar char="○"/>
            </a:pPr>
            <a:r>
              <a:rPr lang="en" sz="1800"/>
              <a:t>2800 training (data) instances and 972 test instances</a:t>
            </a:r>
            <a:endParaRPr sz="1800"/>
          </a:p>
          <a:p>
            <a:pPr indent="-342900" lvl="1" marL="914400" rtl="0" algn="l">
              <a:spcBef>
                <a:spcPts val="0"/>
              </a:spcBef>
              <a:spcAft>
                <a:spcPts val="0"/>
              </a:spcAft>
              <a:buSzPts val="1800"/>
              <a:buChar char="○"/>
            </a:pPr>
            <a:r>
              <a:rPr lang="en" sz="1800"/>
              <a:t>29 or so attributes, either Boolean or continuously-valued </a:t>
            </a:r>
            <a:endParaRPr sz="1800"/>
          </a:p>
          <a:p>
            <a:pPr indent="0" lvl="0" marL="0" rtl="0" algn="l">
              <a:spcBef>
                <a:spcPts val="0"/>
              </a:spcBef>
              <a:spcAft>
                <a:spcPts val="0"/>
              </a:spcAft>
              <a:buNone/>
            </a:pPr>
            <a:r>
              <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7" name="Shape 987"/>
        <p:cNvGrpSpPr/>
        <p:nvPr/>
      </p:nvGrpSpPr>
      <p:grpSpPr>
        <a:xfrm>
          <a:off x="0" y="0"/>
          <a:ext cx="0" cy="0"/>
          <a:chOff x="0" y="0"/>
          <a:chExt cx="0" cy="0"/>
        </a:xfrm>
      </p:grpSpPr>
      <p:sp>
        <p:nvSpPr>
          <p:cNvPr id="988" name="Google Shape;988;p38"/>
          <p:cNvSpPr txBox="1"/>
          <p:nvPr>
            <p:ph idx="1" type="subTitle"/>
          </p:nvPr>
        </p:nvSpPr>
        <p:spPr>
          <a:xfrm>
            <a:off x="1149125" y="1149150"/>
            <a:ext cx="3327300" cy="3879000"/>
          </a:xfrm>
          <a:prstGeom prst="rect">
            <a:avLst/>
          </a:prstGeom>
        </p:spPr>
        <p:txBody>
          <a:bodyPr anchorCtr="0" anchor="t" bIns="91425" lIns="91425" spcFirstLastPara="1" rIns="91425" wrap="square" tIns="91425">
            <a:spAutoFit/>
          </a:bodyPr>
          <a:lstStyle/>
          <a:p>
            <a:pPr indent="-330200" lvl="0" marL="457200" rtl="0" algn="l">
              <a:spcBef>
                <a:spcPts val="0"/>
              </a:spcBef>
              <a:spcAft>
                <a:spcPts val="0"/>
              </a:spcAft>
              <a:buSzPts val="1600"/>
              <a:buAutoNum type="arabicPeriod"/>
            </a:pPr>
            <a:r>
              <a:rPr lang="en" sz="1600"/>
              <a:t>'Age'</a:t>
            </a:r>
            <a:endParaRPr sz="1600"/>
          </a:p>
          <a:p>
            <a:pPr indent="-330200" lvl="0" marL="457200" rtl="0" algn="l">
              <a:spcBef>
                <a:spcPts val="0"/>
              </a:spcBef>
              <a:spcAft>
                <a:spcPts val="0"/>
              </a:spcAft>
              <a:buSzPts val="1600"/>
              <a:buAutoNum type="arabicPeriod"/>
            </a:pPr>
            <a:r>
              <a:rPr lang="en" sz="1600"/>
              <a:t>'Sex',</a:t>
            </a:r>
            <a:endParaRPr sz="1600"/>
          </a:p>
          <a:p>
            <a:pPr indent="-330200" lvl="0" marL="457200" rtl="0" algn="l">
              <a:spcBef>
                <a:spcPts val="0"/>
              </a:spcBef>
              <a:spcAft>
                <a:spcPts val="0"/>
              </a:spcAft>
              <a:buSzPts val="1600"/>
              <a:buAutoNum type="arabicPeriod"/>
            </a:pPr>
            <a:r>
              <a:rPr lang="en" sz="1600"/>
              <a:t>'on thyroxine',</a:t>
            </a:r>
            <a:endParaRPr sz="1600"/>
          </a:p>
          <a:p>
            <a:pPr indent="-330200" lvl="0" marL="457200" rtl="0" algn="l">
              <a:spcBef>
                <a:spcPts val="0"/>
              </a:spcBef>
              <a:spcAft>
                <a:spcPts val="0"/>
              </a:spcAft>
              <a:buSzPts val="1600"/>
              <a:buAutoNum type="arabicPeriod"/>
            </a:pPr>
            <a:r>
              <a:rPr lang="en" sz="1600"/>
              <a:t>'query on thyroxine',</a:t>
            </a:r>
            <a:endParaRPr sz="1600"/>
          </a:p>
          <a:p>
            <a:pPr indent="-330200" lvl="0" marL="457200" rtl="0" algn="l">
              <a:spcBef>
                <a:spcPts val="0"/>
              </a:spcBef>
              <a:spcAft>
                <a:spcPts val="0"/>
              </a:spcAft>
              <a:buSzPts val="1600"/>
              <a:buAutoNum type="arabicPeriod"/>
            </a:pPr>
            <a:r>
              <a:rPr lang="en" sz="1600"/>
              <a:t>'on antithyroid medication',</a:t>
            </a:r>
            <a:endParaRPr sz="1600"/>
          </a:p>
          <a:p>
            <a:pPr indent="-330200" lvl="0" marL="457200" rtl="0" algn="l">
              <a:spcBef>
                <a:spcPts val="0"/>
              </a:spcBef>
              <a:spcAft>
                <a:spcPts val="0"/>
              </a:spcAft>
              <a:buSzPts val="1600"/>
              <a:buAutoNum type="arabicPeriod"/>
            </a:pPr>
            <a:r>
              <a:rPr lang="en" sz="1600"/>
              <a:t>'Sick',</a:t>
            </a:r>
            <a:endParaRPr sz="1600"/>
          </a:p>
          <a:p>
            <a:pPr indent="-330200" lvl="0" marL="457200" rtl="0" algn="l">
              <a:spcBef>
                <a:spcPts val="0"/>
              </a:spcBef>
              <a:spcAft>
                <a:spcPts val="0"/>
              </a:spcAft>
              <a:buSzPts val="1600"/>
              <a:buAutoNum type="arabicPeriod"/>
            </a:pPr>
            <a:r>
              <a:rPr lang="en" sz="1600"/>
              <a:t>'Pregnant',</a:t>
            </a:r>
            <a:endParaRPr sz="1600"/>
          </a:p>
          <a:p>
            <a:pPr indent="-330200" lvl="0" marL="457200" rtl="0" algn="l">
              <a:spcBef>
                <a:spcPts val="0"/>
              </a:spcBef>
              <a:spcAft>
                <a:spcPts val="0"/>
              </a:spcAft>
              <a:buSzPts val="1600"/>
              <a:buAutoNum type="arabicPeriod"/>
            </a:pPr>
            <a:r>
              <a:rPr lang="en" sz="1600"/>
              <a:t>'thyroid surgery', </a:t>
            </a:r>
            <a:endParaRPr sz="1600"/>
          </a:p>
          <a:p>
            <a:pPr indent="-330200" lvl="0" marL="457200" rtl="0" algn="l">
              <a:spcBef>
                <a:spcPts val="0"/>
              </a:spcBef>
              <a:spcAft>
                <a:spcPts val="0"/>
              </a:spcAft>
              <a:buSzPts val="1600"/>
              <a:buAutoNum type="arabicPeriod"/>
            </a:pPr>
            <a:r>
              <a:rPr lang="en" sz="1600"/>
              <a:t>'I131 treatment',</a:t>
            </a:r>
            <a:endParaRPr sz="1600"/>
          </a:p>
          <a:p>
            <a:pPr indent="-330200" lvl="0" marL="457200" rtl="0" algn="l">
              <a:spcBef>
                <a:spcPts val="0"/>
              </a:spcBef>
              <a:spcAft>
                <a:spcPts val="0"/>
              </a:spcAft>
              <a:buSzPts val="1600"/>
              <a:buAutoNum type="arabicPeriod"/>
            </a:pPr>
            <a:r>
              <a:rPr lang="en" sz="1600"/>
              <a:t>'query hypothyroid',</a:t>
            </a:r>
            <a:endParaRPr sz="1600"/>
          </a:p>
          <a:p>
            <a:pPr indent="-330200" lvl="0" marL="457200" rtl="0" algn="l">
              <a:spcBef>
                <a:spcPts val="0"/>
              </a:spcBef>
              <a:spcAft>
                <a:spcPts val="0"/>
              </a:spcAft>
              <a:buSzPts val="1600"/>
              <a:buAutoNum type="arabicPeriod"/>
            </a:pPr>
            <a:r>
              <a:rPr lang="en" sz="1600"/>
              <a:t>'query hyperthyroid',</a:t>
            </a:r>
            <a:endParaRPr sz="1600"/>
          </a:p>
          <a:p>
            <a:pPr indent="-330200" lvl="0" marL="457200" rtl="0" algn="l">
              <a:spcBef>
                <a:spcPts val="0"/>
              </a:spcBef>
              <a:spcAft>
                <a:spcPts val="0"/>
              </a:spcAft>
              <a:buSzPts val="1600"/>
              <a:buAutoNum type="arabicPeriod"/>
            </a:pPr>
            <a:r>
              <a:rPr lang="en" sz="1600"/>
              <a:t>'Lithium',</a:t>
            </a:r>
            <a:endParaRPr sz="1600"/>
          </a:p>
          <a:p>
            <a:pPr indent="-330200" lvl="0" marL="457200" rtl="0" algn="l">
              <a:spcBef>
                <a:spcPts val="0"/>
              </a:spcBef>
              <a:spcAft>
                <a:spcPts val="0"/>
              </a:spcAft>
              <a:buSzPts val="1600"/>
              <a:buAutoNum type="arabicPeriod"/>
            </a:pPr>
            <a:r>
              <a:rPr lang="en" sz="1600"/>
              <a:t>'Goitre',</a:t>
            </a:r>
            <a:endParaRPr sz="1600"/>
          </a:p>
          <a:p>
            <a:pPr indent="-330200" lvl="0" marL="457200" rtl="0" algn="l">
              <a:spcBef>
                <a:spcPts val="0"/>
              </a:spcBef>
              <a:spcAft>
                <a:spcPts val="0"/>
              </a:spcAft>
              <a:buSzPts val="1600"/>
              <a:buAutoNum type="arabicPeriod"/>
            </a:pPr>
            <a:r>
              <a:rPr lang="en" sz="1600"/>
              <a:t>'Tumor',</a:t>
            </a:r>
            <a:endParaRPr sz="1600"/>
          </a:p>
          <a:p>
            <a:pPr indent="-330200" lvl="0" marL="457200" rtl="0" algn="l">
              <a:spcBef>
                <a:spcPts val="0"/>
              </a:spcBef>
              <a:spcAft>
                <a:spcPts val="0"/>
              </a:spcAft>
              <a:buSzPts val="1600"/>
              <a:buAutoNum type="arabicPeriod"/>
            </a:pPr>
            <a:r>
              <a:rPr lang="en" sz="1600"/>
              <a:t>'Hypopituitary',</a:t>
            </a:r>
            <a:endParaRPr sz="1600"/>
          </a:p>
        </p:txBody>
      </p:sp>
      <p:sp>
        <p:nvSpPr>
          <p:cNvPr id="989" name="Google Shape;989;p38"/>
          <p:cNvSpPr txBox="1"/>
          <p:nvPr>
            <p:ph type="title"/>
          </p:nvPr>
        </p:nvSpPr>
        <p:spPr>
          <a:xfrm>
            <a:off x="1149125" y="261225"/>
            <a:ext cx="5846400" cy="73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 FEATURES</a:t>
            </a:r>
            <a:endParaRPr/>
          </a:p>
        </p:txBody>
      </p:sp>
      <p:sp>
        <p:nvSpPr>
          <p:cNvPr id="990" name="Google Shape;990;p38"/>
          <p:cNvSpPr txBox="1"/>
          <p:nvPr>
            <p:ph idx="1" type="subTitle"/>
          </p:nvPr>
        </p:nvSpPr>
        <p:spPr>
          <a:xfrm>
            <a:off x="4752925" y="1149150"/>
            <a:ext cx="3327300" cy="3879000"/>
          </a:xfrm>
          <a:prstGeom prst="rect">
            <a:avLst/>
          </a:prstGeom>
        </p:spPr>
        <p:txBody>
          <a:bodyPr anchorCtr="0" anchor="t" bIns="91425" lIns="91425" spcFirstLastPara="1" rIns="91425" wrap="square" tIns="91425">
            <a:spAutoFit/>
          </a:bodyPr>
          <a:lstStyle/>
          <a:p>
            <a:pPr indent="-330200" lvl="0" marL="457200" rtl="0" algn="l">
              <a:spcBef>
                <a:spcPts val="0"/>
              </a:spcBef>
              <a:spcAft>
                <a:spcPts val="0"/>
              </a:spcAft>
              <a:buSzPts val="1600"/>
              <a:buAutoNum type="arabicPeriod" startAt="16"/>
            </a:pPr>
            <a:r>
              <a:rPr lang="en" sz="1600"/>
              <a:t>'Psych',</a:t>
            </a:r>
            <a:endParaRPr sz="1600"/>
          </a:p>
          <a:p>
            <a:pPr indent="-330200" lvl="0" marL="457200" rtl="0" algn="l">
              <a:spcBef>
                <a:spcPts val="0"/>
              </a:spcBef>
              <a:spcAft>
                <a:spcPts val="0"/>
              </a:spcAft>
              <a:buSzPts val="1600"/>
              <a:buAutoNum type="arabicPeriod" startAt="16"/>
            </a:pPr>
            <a:r>
              <a:rPr lang="en" sz="1600"/>
              <a:t>'TSH measured',</a:t>
            </a:r>
            <a:endParaRPr sz="1600"/>
          </a:p>
          <a:p>
            <a:pPr indent="-330200" lvl="0" marL="457200" rtl="0" algn="l">
              <a:spcBef>
                <a:spcPts val="0"/>
              </a:spcBef>
              <a:spcAft>
                <a:spcPts val="0"/>
              </a:spcAft>
              <a:buSzPts val="1600"/>
              <a:buAutoNum type="arabicPeriod" startAt="16"/>
            </a:pPr>
            <a:r>
              <a:rPr lang="en" sz="1600"/>
              <a:t>'TSH',</a:t>
            </a:r>
            <a:endParaRPr sz="1600"/>
          </a:p>
          <a:p>
            <a:pPr indent="-330200" lvl="0" marL="457200" rtl="0" algn="l">
              <a:spcBef>
                <a:spcPts val="0"/>
              </a:spcBef>
              <a:spcAft>
                <a:spcPts val="0"/>
              </a:spcAft>
              <a:buSzPts val="1600"/>
              <a:buAutoNum type="arabicPeriod" startAt="16"/>
            </a:pPr>
            <a:r>
              <a:rPr lang="en" sz="1600"/>
              <a:t>'T3 measured',</a:t>
            </a:r>
            <a:endParaRPr sz="1600"/>
          </a:p>
          <a:p>
            <a:pPr indent="-330200" lvl="0" marL="457200" rtl="0" algn="l">
              <a:spcBef>
                <a:spcPts val="0"/>
              </a:spcBef>
              <a:spcAft>
                <a:spcPts val="0"/>
              </a:spcAft>
              <a:buSzPts val="1600"/>
              <a:buAutoNum type="arabicPeriod" startAt="16"/>
            </a:pPr>
            <a:r>
              <a:rPr lang="en" sz="1600"/>
              <a:t>'T3',</a:t>
            </a:r>
            <a:endParaRPr sz="1600"/>
          </a:p>
          <a:p>
            <a:pPr indent="-330200" lvl="0" marL="457200" rtl="0" algn="l">
              <a:spcBef>
                <a:spcPts val="0"/>
              </a:spcBef>
              <a:spcAft>
                <a:spcPts val="0"/>
              </a:spcAft>
              <a:buSzPts val="1600"/>
              <a:buAutoNum type="arabicPeriod" startAt="16"/>
            </a:pPr>
            <a:r>
              <a:rPr lang="en" sz="1600"/>
              <a:t>'TT4 measured',</a:t>
            </a:r>
            <a:endParaRPr sz="1600"/>
          </a:p>
          <a:p>
            <a:pPr indent="-330200" lvl="0" marL="457200" rtl="0" algn="l">
              <a:spcBef>
                <a:spcPts val="0"/>
              </a:spcBef>
              <a:spcAft>
                <a:spcPts val="0"/>
              </a:spcAft>
              <a:buSzPts val="1600"/>
              <a:buAutoNum type="arabicPeriod" startAt="16"/>
            </a:pPr>
            <a:r>
              <a:rPr lang="en" sz="1600"/>
              <a:t>'TT4',</a:t>
            </a:r>
            <a:endParaRPr sz="1600"/>
          </a:p>
          <a:p>
            <a:pPr indent="-330200" lvl="0" marL="457200" rtl="0" algn="l">
              <a:spcBef>
                <a:spcPts val="0"/>
              </a:spcBef>
              <a:spcAft>
                <a:spcPts val="0"/>
              </a:spcAft>
              <a:buSzPts val="1600"/>
              <a:buAutoNum type="arabicPeriod" startAt="16"/>
            </a:pPr>
            <a:r>
              <a:rPr lang="en" sz="1600"/>
              <a:t>'T4U measured',</a:t>
            </a:r>
            <a:endParaRPr sz="1600"/>
          </a:p>
          <a:p>
            <a:pPr indent="-330200" lvl="0" marL="457200" rtl="0" algn="l">
              <a:spcBef>
                <a:spcPts val="0"/>
              </a:spcBef>
              <a:spcAft>
                <a:spcPts val="0"/>
              </a:spcAft>
              <a:buSzPts val="1600"/>
              <a:buAutoNum type="arabicPeriod" startAt="16"/>
            </a:pPr>
            <a:r>
              <a:rPr lang="en" sz="1600"/>
              <a:t>'T4U',</a:t>
            </a:r>
            <a:endParaRPr sz="1600"/>
          </a:p>
          <a:p>
            <a:pPr indent="-330200" lvl="0" marL="457200" rtl="0" algn="l">
              <a:spcBef>
                <a:spcPts val="0"/>
              </a:spcBef>
              <a:spcAft>
                <a:spcPts val="0"/>
              </a:spcAft>
              <a:buSzPts val="1600"/>
              <a:buAutoNum type="arabicPeriod" startAt="16"/>
            </a:pPr>
            <a:r>
              <a:rPr lang="en" sz="1600"/>
              <a:t>'FTI measured',</a:t>
            </a:r>
            <a:endParaRPr sz="1600"/>
          </a:p>
          <a:p>
            <a:pPr indent="-330200" lvl="0" marL="457200" rtl="0" algn="l">
              <a:spcBef>
                <a:spcPts val="0"/>
              </a:spcBef>
              <a:spcAft>
                <a:spcPts val="0"/>
              </a:spcAft>
              <a:buSzPts val="1600"/>
              <a:buAutoNum type="arabicPeriod" startAt="16"/>
            </a:pPr>
            <a:r>
              <a:rPr lang="en" sz="1600"/>
              <a:t>'FTI',</a:t>
            </a:r>
            <a:endParaRPr sz="1600"/>
          </a:p>
          <a:p>
            <a:pPr indent="-330200" lvl="0" marL="457200" rtl="0" algn="l">
              <a:spcBef>
                <a:spcPts val="0"/>
              </a:spcBef>
              <a:spcAft>
                <a:spcPts val="0"/>
              </a:spcAft>
              <a:buSzPts val="1600"/>
              <a:buAutoNum type="arabicPeriod" startAt="16"/>
            </a:pPr>
            <a:r>
              <a:rPr lang="en" sz="1600"/>
              <a:t>'TBG measured',</a:t>
            </a:r>
            <a:endParaRPr sz="1600"/>
          </a:p>
          <a:p>
            <a:pPr indent="-330200" lvl="0" marL="457200" rtl="0" algn="l">
              <a:spcBef>
                <a:spcPts val="0"/>
              </a:spcBef>
              <a:spcAft>
                <a:spcPts val="0"/>
              </a:spcAft>
              <a:buSzPts val="1600"/>
              <a:buAutoNum type="arabicPeriod" startAt="16"/>
            </a:pPr>
            <a:r>
              <a:rPr lang="en" sz="1600"/>
              <a:t>'TBG',</a:t>
            </a:r>
            <a:endParaRPr sz="1600"/>
          </a:p>
          <a:p>
            <a:pPr indent="-330200" lvl="0" marL="457200" rtl="0" algn="l">
              <a:spcBef>
                <a:spcPts val="0"/>
              </a:spcBef>
              <a:spcAft>
                <a:spcPts val="0"/>
              </a:spcAft>
              <a:buSzPts val="1600"/>
              <a:buAutoNum type="arabicPeriod" startAt="16"/>
            </a:pPr>
            <a:r>
              <a:rPr lang="en" sz="1600"/>
              <a:t>'Referral source', </a:t>
            </a:r>
            <a:endParaRPr sz="1600"/>
          </a:p>
          <a:p>
            <a:pPr indent="-330200" lvl="0" marL="457200" rtl="0" algn="l">
              <a:spcBef>
                <a:spcPts val="0"/>
              </a:spcBef>
              <a:spcAft>
                <a:spcPts val="0"/>
              </a:spcAft>
              <a:buSzPts val="1600"/>
              <a:buAutoNum type="arabicPeriod" startAt="16"/>
            </a:pPr>
            <a:r>
              <a:rPr lang="en" sz="1600"/>
              <a:t>'Labels'</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4" name="Shape 994"/>
        <p:cNvGrpSpPr/>
        <p:nvPr/>
      </p:nvGrpSpPr>
      <p:grpSpPr>
        <a:xfrm>
          <a:off x="0" y="0"/>
          <a:ext cx="0" cy="0"/>
          <a:chOff x="0" y="0"/>
          <a:chExt cx="0" cy="0"/>
        </a:xfrm>
      </p:grpSpPr>
      <p:sp>
        <p:nvSpPr>
          <p:cNvPr id="995" name="Google Shape;995;p39"/>
          <p:cNvSpPr txBox="1"/>
          <p:nvPr>
            <p:ph idx="1" type="subTitle"/>
          </p:nvPr>
        </p:nvSpPr>
        <p:spPr>
          <a:xfrm>
            <a:off x="1149125" y="1225350"/>
            <a:ext cx="7215300" cy="2955300"/>
          </a:xfrm>
          <a:prstGeom prst="rect">
            <a:avLst/>
          </a:prstGeom>
        </p:spPr>
        <p:txBody>
          <a:bodyPr anchorCtr="0" anchor="t" bIns="91425" lIns="91425" spcFirstLastPara="1" rIns="91425" wrap="square" tIns="91425">
            <a:spAutoFit/>
          </a:bodyPr>
          <a:lstStyle/>
          <a:p>
            <a:pPr indent="-323850" lvl="0" marL="457200" rtl="0" algn="l">
              <a:spcBef>
                <a:spcPts val="0"/>
              </a:spcBef>
              <a:spcAft>
                <a:spcPts val="0"/>
              </a:spcAft>
              <a:buSzPts val="1500"/>
              <a:buAutoNum type="arabicPeriod"/>
            </a:pPr>
            <a:r>
              <a:rPr b="1" lang="en" sz="1500"/>
              <a:t>Age</a:t>
            </a:r>
            <a:r>
              <a:rPr lang="en" sz="1500"/>
              <a:t>: Age in years</a:t>
            </a:r>
            <a:endParaRPr sz="1500"/>
          </a:p>
          <a:p>
            <a:pPr indent="-323850" lvl="0" marL="457200" rtl="0" algn="l">
              <a:spcBef>
                <a:spcPts val="0"/>
              </a:spcBef>
              <a:spcAft>
                <a:spcPts val="0"/>
              </a:spcAft>
              <a:buSzPts val="1500"/>
              <a:buAutoNum type="arabicPeriod"/>
            </a:pPr>
            <a:r>
              <a:rPr b="1" lang="en" sz="1500"/>
              <a:t>Sex</a:t>
            </a:r>
            <a:r>
              <a:rPr lang="en" sz="1500"/>
              <a:t>: Gender (M or F)</a:t>
            </a:r>
            <a:endParaRPr sz="1500"/>
          </a:p>
          <a:p>
            <a:pPr indent="-323850" lvl="0" marL="457200" rtl="0" algn="l">
              <a:spcBef>
                <a:spcPts val="0"/>
              </a:spcBef>
              <a:spcAft>
                <a:spcPts val="0"/>
              </a:spcAft>
              <a:buSzPts val="1500"/>
              <a:buAutoNum type="arabicPeriod"/>
            </a:pPr>
            <a:r>
              <a:rPr b="1" lang="en" sz="1500"/>
              <a:t>On Thyroxine</a:t>
            </a:r>
            <a:r>
              <a:rPr lang="en" sz="1500"/>
              <a:t>: If the patient is currently taking thyroxine (1 or 0)</a:t>
            </a:r>
            <a:endParaRPr sz="1500"/>
          </a:p>
          <a:p>
            <a:pPr indent="-323850" lvl="0" marL="457200" rtl="0" algn="l">
              <a:spcBef>
                <a:spcPts val="0"/>
              </a:spcBef>
              <a:spcAft>
                <a:spcPts val="0"/>
              </a:spcAft>
              <a:buSzPts val="1500"/>
              <a:buAutoNum type="arabicPeriod"/>
            </a:pPr>
            <a:r>
              <a:rPr b="1" lang="en" sz="1500"/>
              <a:t>Thyroid Status</a:t>
            </a:r>
            <a:r>
              <a:rPr lang="en" sz="1500"/>
              <a:t>: Whether the patient has hypothyroid (1) or hyperthyroid (0) disease</a:t>
            </a:r>
            <a:endParaRPr sz="1500"/>
          </a:p>
          <a:p>
            <a:pPr indent="-323850" lvl="0" marL="457200" rtl="0" algn="l">
              <a:spcBef>
                <a:spcPts val="0"/>
              </a:spcBef>
              <a:spcAft>
                <a:spcPts val="0"/>
              </a:spcAft>
              <a:buSzPts val="1500"/>
              <a:buAutoNum type="arabicPeriod"/>
            </a:pPr>
            <a:r>
              <a:rPr b="1" lang="en" sz="1500"/>
              <a:t>TSH</a:t>
            </a:r>
            <a:r>
              <a:rPr lang="en" sz="1500"/>
              <a:t>: Produced by the pituitary gland and stimulates the thyroid gland to produce thyroid hormones.</a:t>
            </a:r>
            <a:endParaRPr sz="1500"/>
          </a:p>
          <a:p>
            <a:pPr indent="-323850" lvl="0" marL="457200" rtl="0" algn="l">
              <a:spcBef>
                <a:spcPts val="0"/>
              </a:spcBef>
              <a:spcAft>
                <a:spcPts val="0"/>
              </a:spcAft>
              <a:buSzPts val="1500"/>
              <a:buAutoNum type="arabicPeriod"/>
            </a:pPr>
            <a:r>
              <a:rPr b="1" lang="en" sz="1500"/>
              <a:t>T4</a:t>
            </a:r>
            <a:r>
              <a:rPr lang="en" sz="1500"/>
              <a:t>: T4 (Thyroxine)  is the primary hormone produced by the thyroid gland.</a:t>
            </a:r>
            <a:endParaRPr sz="1500"/>
          </a:p>
          <a:p>
            <a:pPr indent="-323850" lvl="0" marL="457200" rtl="0" algn="l">
              <a:spcBef>
                <a:spcPts val="0"/>
              </a:spcBef>
              <a:spcAft>
                <a:spcPts val="0"/>
              </a:spcAft>
              <a:buSzPts val="1500"/>
              <a:buAutoNum type="arabicPeriod"/>
            </a:pPr>
            <a:r>
              <a:rPr b="1" lang="en" sz="1500"/>
              <a:t>T3</a:t>
            </a:r>
            <a:r>
              <a:rPr lang="en" sz="1500"/>
              <a:t>: Free triiodothyronine level in nanograms per deciliter</a:t>
            </a:r>
            <a:endParaRPr sz="1500"/>
          </a:p>
          <a:p>
            <a:pPr indent="-323850" lvl="0" marL="457200" rtl="0" algn="l">
              <a:spcBef>
                <a:spcPts val="0"/>
              </a:spcBef>
              <a:spcAft>
                <a:spcPts val="0"/>
              </a:spcAft>
              <a:buSzPts val="1500"/>
              <a:buAutoNum type="arabicPeriod"/>
            </a:pPr>
            <a:r>
              <a:rPr b="1" lang="en" sz="1500"/>
              <a:t>FTI</a:t>
            </a:r>
            <a:r>
              <a:rPr lang="en" sz="1500"/>
              <a:t>:  Gives an estimate of the amount of free, active thyroid hormones in blood.</a:t>
            </a:r>
            <a:endParaRPr sz="1500"/>
          </a:p>
          <a:p>
            <a:pPr indent="-323850" lvl="0" marL="457200" rtl="0" algn="l">
              <a:spcBef>
                <a:spcPts val="0"/>
              </a:spcBef>
              <a:spcAft>
                <a:spcPts val="0"/>
              </a:spcAft>
              <a:buSzPts val="1500"/>
              <a:buAutoNum type="arabicPeriod"/>
            </a:pPr>
            <a:r>
              <a:rPr b="1" lang="en" sz="1500"/>
              <a:t>TBG</a:t>
            </a:r>
            <a:r>
              <a:rPr lang="en" sz="1500"/>
              <a:t>: Thyroxine-Binding Globulin level in milligrams per deciliter</a:t>
            </a:r>
            <a:endParaRPr sz="1500"/>
          </a:p>
          <a:p>
            <a:pPr indent="-323850" lvl="0" marL="457200" rtl="0" algn="l">
              <a:spcBef>
                <a:spcPts val="0"/>
              </a:spcBef>
              <a:spcAft>
                <a:spcPts val="0"/>
              </a:spcAft>
              <a:buSzPts val="1500"/>
              <a:buAutoNum type="arabicPeriod"/>
            </a:pPr>
            <a:r>
              <a:rPr b="1" lang="en" sz="1500"/>
              <a:t>RT3U</a:t>
            </a:r>
            <a:r>
              <a:rPr lang="en" sz="1500"/>
              <a:t>: Resin T3 Uptake measures the amount of resin bound to T3 in the blood.</a:t>
            </a:r>
            <a:endParaRPr sz="1500"/>
          </a:p>
        </p:txBody>
      </p:sp>
      <p:sp>
        <p:nvSpPr>
          <p:cNvPr id="996" name="Google Shape;996;p39"/>
          <p:cNvSpPr txBox="1"/>
          <p:nvPr>
            <p:ph type="title"/>
          </p:nvPr>
        </p:nvSpPr>
        <p:spPr>
          <a:xfrm>
            <a:off x="1149125" y="261225"/>
            <a:ext cx="5846400" cy="73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 KEY FEATURES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0" name="Shape 1000"/>
        <p:cNvGrpSpPr/>
        <p:nvPr/>
      </p:nvGrpSpPr>
      <p:grpSpPr>
        <a:xfrm>
          <a:off x="0" y="0"/>
          <a:ext cx="0" cy="0"/>
          <a:chOff x="0" y="0"/>
          <a:chExt cx="0" cy="0"/>
        </a:xfrm>
      </p:grpSpPr>
      <p:sp>
        <p:nvSpPr>
          <p:cNvPr id="1001" name="Google Shape;1001;p4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PREPROCESSING</a:t>
            </a:r>
            <a:endParaRPr/>
          </a:p>
        </p:txBody>
      </p:sp>
      <p:sp>
        <p:nvSpPr>
          <p:cNvPr id="1002" name="Google Shape;1002;p40"/>
          <p:cNvSpPr txBox="1"/>
          <p:nvPr>
            <p:ph idx="1" type="body"/>
          </p:nvPr>
        </p:nvSpPr>
        <p:spPr>
          <a:xfrm>
            <a:off x="794400" y="1231750"/>
            <a:ext cx="6214500" cy="3786600"/>
          </a:xfrm>
          <a:prstGeom prst="rect">
            <a:avLst/>
          </a:prstGeom>
        </p:spPr>
        <p:txBody>
          <a:bodyPr anchorCtr="0" anchor="t" bIns="91425" lIns="91425" spcFirstLastPara="1" rIns="91425" wrap="square" tIns="91425">
            <a:spAutoFit/>
          </a:bodyPr>
          <a:lstStyle/>
          <a:p>
            <a:pPr indent="-323850" lvl="0" marL="457200" rtl="0" algn="l">
              <a:spcBef>
                <a:spcPts val="0"/>
              </a:spcBef>
              <a:spcAft>
                <a:spcPts val="0"/>
              </a:spcAft>
              <a:buSzPts val="1500"/>
              <a:buFont typeface="Questrial"/>
              <a:buChar char="●"/>
            </a:pPr>
            <a:r>
              <a:rPr lang="en" sz="1500">
                <a:latin typeface="Questrial"/>
                <a:ea typeface="Questrial"/>
                <a:cs typeface="Questrial"/>
                <a:sym typeface="Questrial"/>
              </a:rPr>
              <a:t>In the data preprocessing phase, we meticulously curated the dataset by</a:t>
            </a:r>
            <a:endParaRPr sz="1500">
              <a:latin typeface="Questrial"/>
              <a:ea typeface="Questrial"/>
              <a:cs typeface="Questrial"/>
              <a:sym typeface="Questrial"/>
            </a:endParaRPr>
          </a:p>
          <a:p>
            <a:pPr indent="-323850" lvl="1" marL="914400" rtl="0" algn="l">
              <a:spcBef>
                <a:spcPts val="0"/>
              </a:spcBef>
              <a:spcAft>
                <a:spcPts val="0"/>
              </a:spcAft>
              <a:buSzPts val="1500"/>
              <a:buFont typeface="Questrial"/>
              <a:buChar char="○"/>
            </a:pPr>
            <a:r>
              <a:rPr lang="en" sz="1500">
                <a:latin typeface="Questrial"/>
                <a:ea typeface="Questrial"/>
                <a:cs typeface="Questrial"/>
                <a:sym typeface="Questrial"/>
              </a:rPr>
              <a:t>concatenated </a:t>
            </a:r>
            <a:r>
              <a:rPr lang="en" sz="1500">
                <a:latin typeface="Questrial"/>
                <a:ea typeface="Questrial"/>
                <a:cs typeface="Questrial"/>
                <a:sym typeface="Questrial"/>
              </a:rPr>
              <a:t>the datasets </a:t>
            </a:r>
            <a:r>
              <a:rPr lang="en" sz="1500">
                <a:latin typeface="Questrial"/>
                <a:ea typeface="Questrial"/>
                <a:cs typeface="Questrial"/>
                <a:sym typeface="Questrial"/>
              </a:rPr>
              <a:t>for </a:t>
            </a:r>
            <a:r>
              <a:rPr lang="en" sz="1500">
                <a:latin typeface="Questrial"/>
                <a:ea typeface="Questrial"/>
                <a:cs typeface="Questrial"/>
                <a:sym typeface="Questrial"/>
              </a:rPr>
              <a:t>hypothyroid</a:t>
            </a:r>
            <a:r>
              <a:rPr lang="en" sz="1500">
                <a:latin typeface="Questrial"/>
                <a:ea typeface="Questrial"/>
                <a:cs typeface="Questrial"/>
                <a:sym typeface="Questrial"/>
              </a:rPr>
              <a:t> and hyperthyroid</a:t>
            </a:r>
            <a:endParaRPr sz="1500">
              <a:latin typeface="Questrial"/>
              <a:ea typeface="Questrial"/>
              <a:cs typeface="Questrial"/>
              <a:sym typeface="Questrial"/>
            </a:endParaRPr>
          </a:p>
          <a:p>
            <a:pPr indent="-323850" lvl="1" marL="914400" rtl="0" algn="l">
              <a:spcBef>
                <a:spcPts val="0"/>
              </a:spcBef>
              <a:spcAft>
                <a:spcPts val="0"/>
              </a:spcAft>
              <a:buSzPts val="1500"/>
              <a:buFont typeface="Questrial"/>
              <a:buChar char="○"/>
            </a:pPr>
            <a:r>
              <a:rPr b="1" lang="en" sz="1500">
                <a:latin typeface="Questrial"/>
                <a:ea typeface="Questrial"/>
                <a:cs typeface="Questrial"/>
                <a:sym typeface="Questrial"/>
              </a:rPr>
              <a:t>identifying and labeling unlabelled columns</a:t>
            </a:r>
            <a:r>
              <a:rPr lang="en" sz="1500">
                <a:latin typeface="Questrial"/>
                <a:ea typeface="Questrial"/>
                <a:cs typeface="Questrial"/>
                <a:sym typeface="Questrial"/>
              </a:rPr>
              <a:t>,</a:t>
            </a:r>
            <a:endParaRPr sz="1500">
              <a:latin typeface="Questrial"/>
              <a:ea typeface="Questrial"/>
              <a:cs typeface="Questrial"/>
              <a:sym typeface="Questrial"/>
            </a:endParaRPr>
          </a:p>
          <a:p>
            <a:pPr indent="-323850" lvl="1" marL="914400" rtl="0" algn="l">
              <a:spcBef>
                <a:spcPts val="0"/>
              </a:spcBef>
              <a:spcAft>
                <a:spcPts val="0"/>
              </a:spcAft>
              <a:buSzPts val="1500"/>
              <a:buFont typeface="Questrial"/>
              <a:buChar char="○"/>
            </a:pPr>
            <a:r>
              <a:rPr lang="en" sz="1500">
                <a:latin typeface="Questrial"/>
                <a:ea typeface="Questrial"/>
                <a:cs typeface="Questrial"/>
                <a:sym typeface="Questrial"/>
              </a:rPr>
              <a:t>distinguishing between </a:t>
            </a:r>
            <a:r>
              <a:rPr b="1" lang="en" sz="1500">
                <a:latin typeface="Questrial"/>
                <a:ea typeface="Questrial"/>
                <a:cs typeface="Questrial"/>
                <a:sym typeface="Questrial"/>
              </a:rPr>
              <a:t>categorical and numerical data</a:t>
            </a:r>
            <a:r>
              <a:rPr lang="en" sz="1500">
                <a:latin typeface="Questrial"/>
                <a:ea typeface="Questrial"/>
                <a:cs typeface="Questrial"/>
                <a:sym typeface="Questrial"/>
              </a:rPr>
              <a:t>,</a:t>
            </a:r>
            <a:endParaRPr sz="1500">
              <a:latin typeface="Questrial"/>
              <a:ea typeface="Questrial"/>
              <a:cs typeface="Questrial"/>
              <a:sym typeface="Questrial"/>
            </a:endParaRPr>
          </a:p>
          <a:p>
            <a:pPr indent="-323850" lvl="1" marL="914400" rtl="0" algn="l">
              <a:spcBef>
                <a:spcPts val="0"/>
              </a:spcBef>
              <a:spcAft>
                <a:spcPts val="0"/>
              </a:spcAft>
              <a:buSzPts val="1500"/>
              <a:buFont typeface="Questrial"/>
              <a:buChar char="○"/>
            </a:pPr>
            <a:r>
              <a:rPr lang="en" sz="1500">
                <a:latin typeface="Questrial"/>
                <a:ea typeface="Questrial"/>
                <a:cs typeface="Questrial"/>
                <a:sym typeface="Questrial"/>
              </a:rPr>
              <a:t>addressing any</a:t>
            </a:r>
            <a:r>
              <a:rPr b="1" lang="en" sz="1500">
                <a:latin typeface="Questrial"/>
                <a:ea typeface="Questrial"/>
                <a:cs typeface="Questrial"/>
                <a:sym typeface="Questrial"/>
              </a:rPr>
              <a:t> missing values</a:t>
            </a:r>
            <a:r>
              <a:rPr lang="en" sz="1500">
                <a:latin typeface="Questrial"/>
                <a:ea typeface="Questrial"/>
                <a:cs typeface="Questrial"/>
                <a:sym typeface="Questrial"/>
              </a:rPr>
              <a:t>.</a:t>
            </a:r>
            <a:endParaRPr sz="1500">
              <a:latin typeface="Questrial"/>
              <a:ea typeface="Questrial"/>
              <a:cs typeface="Questrial"/>
              <a:sym typeface="Questrial"/>
            </a:endParaRPr>
          </a:p>
          <a:p>
            <a:pPr indent="-323850" lvl="0" marL="457200" rtl="0" algn="l">
              <a:spcBef>
                <a:spcPts val="0"/>
              </a:spcBef>
              <a:spcAft>
                <a:spcPts val="0"/>
              </a:spcAft>
              <a:buSzPts val="1500"/>
              <a:buFont typeface="Questrial"/>
              <a:buChar char="●"/>
            </a:pPr>
            <a:r>
              <a:rPr lang="en" sz="1500">
                <a:latin typeface="Questrial"/>
                <a:ea typeface="Questrial"/>
                <a:cs typeface="Questrial"/>
                <a:sym typeface="Questrial"/>
              </a:rPr>
              <a:t>Additionally, we explored data transformation techniques, including </a:t>
            </a:r>
            <a:r>
              <a:rPr b="1" lang="en" sz="1500">
                <a:latin typeface="Questrial"/>
                <a:ea typeface="Questrial"/>
                <a:cs typeface="Questrial"/>
                <a:sym typeface="Questrial"/>
              </a:rPr>
              <a:t>logarithmic and square root transformations</a:t>
            </a:r>
            <a:r>
              <a:rPr lang="en" sz="1500">
                <a:latin typeface="Questrial"/>
                <a:ea typeface="Questrial"/>
                <a:cs typeface="Questrial"/>
                <a:sym typeface="Questrial"/>
              </a:rPr>
              <a:t>, to enhance the representation of features. </a:t>
            </a:r>
            <a:endParaRPr sz="1500">
              <a:latin typeface="Questrial"/>
              <a:ea typeface="Questrial"/>
              <a:cs typeface="Questrial"/>
              <a:sym typeface="Questrial"/>
            </a:endParaRPr>
          </a:p>
          <a:p>
            <a:pPr indent="-323850" lvl="0" marL="457200" rtl="0" algn="l">
              <a:spcBef>
                <a:spcPts val="0"/>
              </a:spcBef>
              <a:spcAft>
                <a:spcPts val="0"/>
              </a:spcAft>
              <a:buSzPts val="1500"/>
              <a:buFont typeface="Questrial"/>
              <a:buChar char="●"/>
            </a:pPr>
            <a:r>
              <a:rPr lang="en" sz="1500">
                <a:latin typeface="Questrial"/>
                <a:ea typeface="Questrial"/>
                <a:cs typeface="Questrial"/>
                <a:sym typeface="Questrial"/>
              </a:rPr>
              <a:t>Applying encoding using </a:t>
            </a:r>
            <a:r>
              <a:rPr b="1" lang="en" sz="1500">
                <a:latin typeface="Questrial"/>
                <a:ea typeface="Questrial"/>
                <a:cs typeface="Questrial"/>
                <a:sym typeface="Questrial"/>
              </a:rPr>
              <a:t>label </a:t>
            </a:r>
            <a:r>
              <a:rPr b="1" lang="en" sz="1500">
                <a:latin typeface="Questrial"/>
                <a:ea typeface="Questrial"/>
                <a:cs typeface="Questrial"/>
                <a:sym typeface="Questrial"/>
              </a:rPr>
              <a:t> encoder, </a:t>
            </a:r>
            <a:r>
              <a:rPr lang="en" sz="1500">
                <a:latin typeface="Questrial"/>
                <a:ea typeface="Questrial"/>
                <a:cs typeface="Questrial"/>
                <a:sym typeface="Questrial"/>
              </a:rPr>
              <a:t>enabled us to convert categorical variables into a format suitable for machine learning models.</a:t>
            </a:r>
            <a:endParaRPr sz="1500">
              <a:latin typeface="Questrial"/>
              <a:ea typeface="Questrial"/>
              <a:cs typeface="Questrial"/>
              <a:sym typeface="Questrial"/>
            </a:endParaRPr>
          </a:p>
          <a:p>
            <a:pPr indent="-323850" lvl="0" marL="457200" rtl="0" algn="l">
              <a:spcBef>
                <a:spcPts val="0"/>
              </a:spcBef>
              <a:spcAft>
                <a:spcPts val="0"/>
              </a:spcAft>
              <a:buSzPts val="1500"/>
              <a:buFont typeface="Questrial"/>
              <a:buChar char="●"/>
            </a:pPr>
            <a:r>
              <a:rPr lang="en" sz="1500">
                <a:latin typeface="Questrial"/>
                <a:ea typeface="Questrial"/>
                <a:cs typeface="Questrial"/>
                <a:sym typeface="Questrial"/>
              </a:rPr>
              <a:t>To ensure model robustness, we scrutinized for</a:t>
            </a:r>
            <a:r>
              <a:rPr b="1" lang="en" sz="1500">
                <a:latin typeface="Questrial"/>
                <a:ea typeface="Questrial"/>
                <a:cs typeface="Questrial"/>
                <a:sym typeface="Questrial"/>
              </a:rPr>
              <a:t> multicollinearity using Variance Inflation Factor (VIF)</a:t>
            </a:r>
            <a:r>
              <a:rPr lang="en" sz="1500">
                <a:latin typeface="Questrial"/>
                <a:ea typeface="Questrial"/>
                <a:cs typeface="Questrial"/>
                <a:sym typeface="Questrial"/>
              </a:rPr>
              <a:t>, refining the dataset for accurate and reliable predictions.</a:t>
            </a:r>
            <a:endParaRPr sz="1500">
              <a:latin typeface="Questrial"/>
              <a:ea typeface="Questrial"/>
              <a:cs typeface="Questrial"/>
              <a:sym typeface="Questrial"/>
            </a:endParaRPr>
          </a:p>
        </p:txBody>
      </p:sp>
      <p:grpSp>
        <p:nvGrpSpPr>
          <p:cNvPr id="1003" name="Google Shape;1003;p40"/>
          <p:cNvGrpSpPr/>
          <p:nvPr/>
        </p:nvGrpSpPr>
        <p:grpSpPr>
          <a:xfrm>
            <a:off x="7440099" y="2975648"/>
            <a:ext cx="988807" cy="1632842"/>
            <a:chOff x="3626500" y="1050575"/>
            <a:chExt cx="1042825" cy="1722225"/>
          </a:xfrm>
        </p:grpSpPr>
        <p:sp>
          <p:nvSpPr>
            <p:cNvPr id="1004" name="Google Shape;1004;p40"/>
            <p:cNvSpPr/>
            <p:nvPr/>
          </p:nvSpPr>
          <p:spPr>
            <a:xfrm>
              <a:off x="3626500" y="2603375"/>
              <a:ext cx="1042825" cy="169425"/>
            </a:xfrm>
            <a:custGeom>
              <a:rect b="b" l="l" r="r" t="t"/>
              <a:pathLst>
                <a:path extrusionOk="0" h="6777" w="41713">
                  <a:moveTo>
                    <a:pt x="20856" y="0"/>
                  </a:moveTo>
                  <a:cubicBezTo>
                    <a:pt x="9344" y="0"/>
                    <a:pt x="0" y="1527"/>
                    <a:pt x="0" y="3396"/>
                  </a:cubicBezTo>
                  <a:cubicBezTo>
                    <a:pt x="0" y="5264"/>
                    <a:pt x="9344" y="6776"/>
                    <a:pt x="20856" y="6776"/>
                  </a:cubicBezTo>
                  <a:cubicBezTo>
                    <a:pt x="32369" y="6776"/>
                    <a:pt x="41712" y="5264"/>
                    <a:pt x="41712" y="3396"/>
                  </a:cubicBezTo>
                  <a:cubicBezTo>
                    <a:pt x="41712" y="1527"/>
                    <a:pt x="32369" y="0"/>
                    <a:pt x="2085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40"/>
            <p:cNvSpPr/>
            <p:nvPr/>
          </p:nvSpPr>
          <p:spPr>
            <a:xfrm>
              <a:off x="3650400" y="1391525"/>
              <a:ext cx="989325" cy="1307450"/>
            </a:xfrm>
            <a:custGeom>
              <a:rect b="b" l="l" r="r" t="t"/>
              <a:pathLst>
                <a:path extrusionOk="0" h="52298" w="39573">
                  <a:moveTo>
                    <a:pt x="6691" y="1"/>
                  </a:moveTo>
                  <a:lnTo>
                    <a:pt x="6405" y="429"/>
                  </a:lnTo>
                  <a:lnTo>
                    <a:pt x="5193" y="429"/>
                  </a:lnTo>
                  <a:lnTo>
                    <a:pt x="5193" y="2126"/>
                  </a:lnTo>
                  <a:lnTo>
                    <a:pt x="5193" y="2183"/>
                  </a:lnTo>
                  <a:lnTo>
                    <a:pt x="5193" y="2183"/>
                  </a:lnTo>
                  <a:cubicBezTo>
                    <a:pt x="5207" y="2198"/>
                    <a:pt x="5207" y="2212"/>
                    <a:pt x="5207" y="2226"/>
                  </a:cubicBezTo>
                  <a:lnTo>
                    <a:pt x="785" y="8917"/>
                  </a:lnTo>
                  <a:lnTo>
                    <a:pt x="785" y="8917"/>
                  </a:lnTo>
                  <a:cubicBezTo>
                    <a:pt x="271" y="9901"/>
                    <a:pt x="0" y="10971"/>
                    <a:pt x="0" y="12083"/>
                  </a:cubicBezTo>
                  <a:lnTo>
                    <a:pt x="0" y="42854"/>
                  </a:lnTo>
                  <a:cubicBezTo>
                    <a:pt x="0" y="48089"/>
                    <a:pt x="6077" y="52298"/>
                    <a:pt x="13638" y="52298"/>
                  </a:cubicBezTo>
                  <a:lnTo>
                    <a:pt x="25920" y="52298"/>
                  </a:lnTo>
                  <a:cubicBezTo>
                    <a:pt x="33481" y="52298"/>
                    <a:pt x="39572" y="48089"/>
                    <a:pt x="39572" y="42854"/>
                  </a:cubicBezTo>
                  <a:lnTo>
                    <a:pt x="39572" y="12083"/>
                  </a:lnTo>
                  <a:cubicBezTo>
                    <a:pt x="39572" y="10971"/>
                    <a:pt x="39287" y="9901"/>
                    <a:pt x="38774" y="8917"/>
                  </a:cubicBezTo>
                  <a:lnTo>
                    <a:pt x="38788" y="8917"/>
                  </a:lnTo>
                  <a:lnTo>
                    <a:pt x="34351" y="2226"/>
                  </a:lnTo>
                  <a:cubicBezTo>
                    <a:pt x="34351" y="2212"/>
                    <a:pt x="34366" y="2198"/>
                    <a:pt x="34366" y="2183"/>
                  </a:cubicBezTo>
                  <a:lnTo>
                    <a:pt x="34366" y="2183"/>
                  </a:lnTo>
                  <a:lnTo>
                    <a:pt x="34366" y="2126"/>
                  </a:lnTo>
                  <a:lnTo>
                    <a:pt x="34366" y="429"/>
                  </a:lnTo>
                  <a:lnTo>
                    <a:pt x="33167" y="429"/>
                  </a:lnTo>
                  <a:lnTo>
                    <a:pt x="32868" y="1"/>
                  </a:lnTo>
                  <a:lnTo>
                    <a:pt x="23624" y="1"/>
                  </a:lnTo>
                  <a:lnTo>
                    <a:pt x="1594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40"/>
            <p:cNvSpPr/>
            <p:nvPr/>
          </p:nvSpPr>
          <p:spPr>
            <a:xfrm>
              <a:off x="4243825" y="1391525"/>
              <a:ext cx="395900" cy="1296050"/>
            </a:xfrm>
            <a:custGeom>
              <a:rect b="b" l="l" r="r" t="t"/>
              <a:pathLst>
                <a:path extrusionOk="0" h="51842" w="15836">
                  <a:moveTo>
                    <a:pt x="29" y="1"/>
                  </a:moveTo>
                  <a:lnTo>
                    <a:pt x="29" y="1427"/>
                  </a:lnTo>
                  <a:lnTo>
                    <a:pt x="29" y="1499"/>
                  </a:lnTo>
                  <a:lnTo>
                    <a:pt x="15" y="1499"/>
                  </a:lnTo>
                  <a:cubicBezTo>
                    <a:pt x="15" y="1513"/>
                    <a:pt x="15" y="1527"/>
                    <a:pt x="1" y="1541"/>
                  </a:cubicBezTo>
                  <a:lnTo>
                    <a:pt x="5436" y="9730"/>
                  </a:lnTo>
                  <a:lnTo>
                    <a:pt x="5422" y="9730"/>
                  </a:lnTo>
                  <a:cubicBezTo>
                    <a:pt x="6049" y="10956"/>
                    <a:pt x="6392" y="12255"/>
                    <a:pt x="6392" y="13624"/>
                  </a:cubicBezTo>
                  <a:lnTo>
                    <a:pt x="6392" y="51299"/>
                  </a:lnTo>
                  <a:cubicBezTo>
                    <a:pt x="6392" y="51484"/>
                    <a:pt x="6392" y="51670"/>
                    <a:pt x="6377" y="51841"/>
                  </a:cubicBezTo>
                  <a:cubicBezTo>
                    <a:pt x="11870" y="50628"/>
                    <a:pt x="15835" y="47076"/>
                    <a:pt x="15835" y="42854"/>
                  </a:cubicBezTo>
                  <a:lnTo>
                    <a:pt x="15835" y="12083"/>
                  </a:lnTo>
                  <a:cubicBezTo>
                    <a:pt x="15835" y="10971"/>
                    <a:pt x="15550" y="9901"/>
                    <a:pt x="15037" y="8917"/>
                  </a:cubicBezTo>
                  <a:lnTo>
                    <a:pt x="15051" y="8917"/>
                  </a:lnTo>
                  <a:lnTo>
                    <a:pt x="10614" y="2226"/>
                  </a:lnTo>
                  <a:cubicBezTo>
                    <a:pt x="10614" y="2212"/>
                    <a:pt x="10629" y="2198"/>
                    <a:pt x="10629" y="2183"/>
                  </a:cubicBezTo>
                  <a:lnTo>
                    <a:pt x="10629" y="2183"/>
                  </a:lnTo>
                  <a:lnTo>
                    <a:pt x="10629" y="2126"/>
                  </a:lnTo>
                  <a:lnTo>
                    <a:pt x="10629" y="429"/>
                  </a:lnTo>
                  <a:lnTo>
                    <a:pt x="9430" y="429"/>
                  </a:lnTo>
                  <a:lnTo>
                    <a:pt x="913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40"/>
            <p:cNvSpPr/>
            <p:nvPr/>
          </p:nvSpPr>
          <p:spPr>
            <a:xfrm>
              <a:off x="3759875" y="1391525"/>
              <a:ext cx="311725" cy="1301025"/>
            </a:xfrm>
            <a:custGeom>
              <a:rect b="b" l="l" r="r" t="t"/>
              <a:pathLst>
                <a:path extrusionOk="0" h="52041" w="12469">
                  <a:moveTo>
                    <a:pt x="5193" y="1"/>
                  </a:moveTo>
                  <a:lnTo>
                    <a:pt x="5193" y="1085"/>
                  </a:lnTo>
                  <a:lnTo>
                    <a:pt x="5193" y="1156"/>
                  </a:lnTo>
                  <a:lnTo>
                    <a:pt x="5208" y="1156"/>
                  </a:lnTo>
                  <a:cubicBezTo>
                    <a:pt x="5208" y="1185"/>
                    <a:pt x="5208" y="1199"/>
                    <a:pt x="5222" y="1213"/>
                  </a:cubicBezTo>
                  <a:lnTo>
                    <a:pt x="785" y="10072"/>
                  </a:lnTo>
                  <a:lnTo>
                    <a:pt x="785" y="10072"/>
                  </a:lnTo>
                  <a:cubicBezTo>
                    <a:pt x="272" y="11384"/>
                    <a:pt x="1" y="12797"/>
                    <a:pt x="1" y="14280"/>
                  </a:cubicBezTo>
                  <a:lnTo>
                    <a:pt x="1" y="49801"/>
                  </a:lnTo>
                  <a:cubicBezTo>
                    <a:pt x="1698" y="50885"/>
                    <a:pt x="3795" y="51670"/>
                    <a:pt x="6135" y="52041"/>
                  </a:cubicBezTo>
                  <a:lnTo>
                    <a:pt x="6135" y="16663"/>
                  </a:lnTo>
                  <a:cubicBezTo>
                    <a:pt x="6135" y="14865"/>
                    <a:pt x="6477" y="13153"/>
                    <a:pt x="7091" y="11556"/>
                  </a:cubicBezTo>
                  <a:lnTo>
                    <a:pt x="7091" y="11556"/>
                  </a:lnTo>
                  <a:lnTo>
                    <a:pt x="12469" y="800"/>
                  </a:lnTo>
                  <a:cubicBezTo>
                    <a:pt x="12469" y="785"/>
                    <a:pt x="12454" y="757"/>
                    <a:pt x="12454" y="728"/>
                  </a:cubicBezTo>
                  <a:lnTo>
                    <a:pt x="12454" y="728"/>
                  </a:lnTo>
                  <a:lnTo>
                    <a:pt x="12454" y="643"/>
                  </a:lnTo>
                  <a:lnTo>
                    <a:pt x="12454" y="1"/>
                  </a:lnTo>
                  <a:lnTo>
                    <a:pt x="1157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40"/>
            <p:cNvSpPr/>
            <p:nvPr/>
          </p:nvSpPr>
          <p:spPr>
            <a:xfrm>
              <a:off x="3709950" y="1598375"/>
              <a:ext cx="870225" cy="1037475"/>
            </a:xfrm>
            <a:custGeom>
              <a:rect b="b" l="l" r="r" t="t"/>
              <a:pathLst>
                <a:path extrusionOk="0" h="41499" w="34809">
                  <a:moveTo>
                    <a:pt x="11998" y="1"/>
                  </a:moveTo>
                  <a:cubicBezTo>
                    <a:pt x="5350" y="1"/>
                    <a:pt x="1" y="1798"/>
                    <a:pt x="1" y="4052"/>
                  </a:cubicBezTo>
                  <a:lnTo>
                    <a:pt x="1" y="11498"/>
                  </a:lnTo>
                  <a:lnTo>
                    <a:pt x="1" y="18061"/>
                  </a:lnTo>
                  <a:lnTo>
                    <a:pt x="1" y="33210"/>
                  </a:lnTo>
                  <a:cubicBezTo>
                    <a:pt x="1" y="37804"/>
                    <a:pt x="5350" y="41499"/>
                    <a:pt x="11998" y="41499"/>
                  </a:cubicBezTo>
                  <a:lnTo>
                    <a:pt x="22797" y="41499"/>
                  </a:lnTo>
                  <a:cubicBezTo>
                    <a:pt x="29444" y="41499"/>
                    <a:pt x="34808" y="37804"/>
                    <a:pt x="34808" y="33210"/>
                  </a:cubicBezTo>
                  <a:lnTo>
                    <a:pt x="34808" y="18061"/>
                  </a:lnTo>
                  <a:lnTo>
                    <a:pt x="34808" y="11498"/>
                  </a:lnTo>
                  <a:lnTo>
                    <a:pt x="34808" y="4052"/>
                  </a:lnTo>
                  <a:cubicBezTo>
                    <a:pt x="34808" y="1798"/>
                    <a:pt x="29444" y="1"/>
                    <a:pt x="22797" y="1"/>
                  </a:cubicBezTo>
                  <a:close/>
                </a:path>
              </a:pathLst>
            </a:custGeom>
            <a:solidFill>
              <a:srgbClr val="1C55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40"/>
            <p:cNvSpPr/>
            <p:nvPr/>
          </p:nvSpPr>
          <p:spPr>
            <a:xfrm>
              <a:off x="4357600" y="1601575"/>
              <a:ext cx="222575" cy="1016100"/>
            </a:xfrm>
            <a:custGeom>
              <a:rect b="b" l="l" r="r" t="t"/>
              <a:pathLst>
                <a:path extrusionOk="0" h="40644" w="8903">
                  <a:moveTo>
                    <a:pt x="1" y="1"/>
                  </a:moveTo>
                  <a:lnTo>
                    <a:pt x="885" y="1328"/>
                  </a:lnTo>
                  <a:lnTo>
                    <a:pt x="871" y="1328"/>
                  </a:lnTo>
                  <a:cubicBezTo>
                    <a:pt x="1498" y="2554"/>
                    <a:pt x="1841" y="3853"/>
                    <a:pt x="1841" y="5222"/>
                  </a:cubicBezTo>
                  <a:lnTo>
                    <a:pt x="1841" y="40643"/>
                  </a:lnTo>
                  <a:cubicBezTo>
                    <a:pt x="6006" y="39345"/>
                    <a:pt x="8902" y="36449"/>
                    <a:pt x="8902" y="33082"/>
                  </a:cubicBezTo>
                  <a:lnTo>
                    <a:pt x="8902" y="17933"/>
                  </a:lnTo>
                  <a:lnTo>
                    <a:pt x="8902" y="11370"/>
                  </a:lnTo>
                  <a:lnTo>
                    <a:pt x="8902" y="3924"/>
                  </a:lnTo>
                  <a:cubicBezTo>
                    <a:pt x="8902" y="2041"/>
                    <a:pt x="5136" y="472"/>
                    <a:pt x="1" y="1"/>
                  </a:cubicBezTo>
                  <a:close/>
                </a:path>
              </a:pathLst>
            </a:custGeom>
            <a:solidFill>
              <a:srgbClr val="2E5C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40"/>
            <p:cNvSpPr/>
            <p:nvPr/>
          </p:nvSpPr>
          <p:spPr>
            <a:xfrm>
              <a:off x="3759875" y="1598725"/>
              <a:ext cx="217925" cy="1026425"/>
            </a:xfrm>
            <a:custGeom>
              <a:rect b="b" l="l" r="r" t="t"/>
              <a:pathLst>
                <a:path extrusionOk="0" h="41057" w="8717">
                  <a:moveTo>
                    <a:pt x="8717" y="1"/>
                  </a:moveTo>
                  <a:lnTo>
                    <a:pt x="8717" y="1"/>
                  </a:lnTo>
                  <a:cubicBezTo>
                    <a:pt x="5650" y="115"/>
                    <a:pt x="2939" y="614"/>
                    <a:pt x="999" y="1342"/>
                  </a:cubicBezTo>
                  <a:lnTo>
                    <a:pt x="785" y="1784"/>
                  </a:lnTo>
                  <a:cubicBezTo>
                    <a:pt x="272" y="3096"/>
                    <a:pt x="1" y="4509"/>
                    <a:pt x="1" y="5992"/>
                  </a:cubicBezTo>
                  <a:lnTo>
                    <a:pt x="1" y="37790"/>
                  </a:lnTo>
                  <a:cubicBezTo>
                    <a:pt x="1456" y="39302"/>
                    <a:pt x="3596" y="40457"/>
                    <a:pt x="6135" y="41057"/>
                  </a:cubicBezTo>
                  <a:lnTo>
                    <a:pt x="6135" y="8375"/>
                  </a:lnTo>
                  <a:cubicBezTo>
                    <a:pt x="6135" y="6577"/>
                    <a:pt x="6477" y="4865"/>
                    <a:pt x="7091" y="3268"/>
                  </a:cubicBezTo>
                  <a:lnTo>
                    <a:pt x="871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40"/>
            <p:cNvSpPr/>
            <p:nvPr/>
          </p:nvSpPr>
          <p:spPr>
            <a:xfrm>
              <a:off x="3719575" y="1598375"/>
              <a:ext cx="850600" cy="117725"/>
            </a:xfrm>
            <a:custGeom>
              <a:rect b="b" l="l" r="r" t="t"/>
              <a:pathLst>
                <a:path extrusionOk="0" h="4709" w="34024">
                  <a:moveTo>
                    <a:pt x="11613" y="1"/>
                  </a:moveTo>
                  <a:cubicBezTo>
                    <a:pt x="6021" y="1"/>
                    <a:pt x="1342" y="1270"/>
                    <a:pt x="1" y="3011"/>
                  </a:cubicBezTo>
                  <a:cubicBezTo>
                    <a:pt x="2782" y="4294"/>
                    <a:pt x="7105" y="4708"/>
                    <a:pt x="17019" y="4708"/>
                  </a:cubicBezTo>
                  <a:cubicBezTo>
                    <a:pt x="26920" y="4708"/>
                    <a:pt x="31242" y="4294"/>
                    <a:pt x="34024" y="3011"/>
                  </a:cubicBezTo>
                  <a:cubicBezTo>
                    <a:pt x="32683" y="1270"/>
                    <a:pt x="28004" y="1"/>
                    <a:pt x="22412" y="1"/>
                  </a:cubicBezTo>
                  <a:close/>
                </a:path>
              </a:pathLst>
            </a:custGeom>
            <a:solidFill>
              <a:srgbClr val="1B3F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40"/>
            <p:cNvSpPr/>
            <p:nvPr/>
          </p:nvSpPr>
          <p:spPr>
            <a:xfrm>
              <a:off x="3650400" y="1764925"/>
              <a:ext cx="989325" cy="752525"/>
            </a:xfrm>
            <a:custGeom>
              <a:rect b="b" l="l" r="r" t="t"/>
              <a:pathLst>
                <a:path extrusionOk="0" h="30101" w="39573">
                  <a:moveTo>
                    <a:pt x="0" y="1"/>
                  </a:moveTo>
                  <a:lnTo>
                    <a:pt x="0" y="26477"/>
                  </a:lnTo>
                  <a:cubicBezTo>
                    <a:pt x="0" y="26620"/>
                    <a:pt x="0" y="26762"/>
                    <a:pt x="15" y="26919"/>
                  </a:cubicBezTo>
                  <a:cubicBezTo>
                    <a:pt x="3238" y="28546"/>
                    <a:pt x="9957" y="30100"/>
                    <a:pt x="19786" y="30100"/>
                  </a:cubicBezTo>
                  <a:cubicBezTo>
                    <a:pt x="29615" y="30100"/>
                    <a:pt x="36334" y="28546"/>
                    <a:pt x="39544" y="26919"/>
                  </a:cubicBezTo>
                  <a:cubicBezTo>
                    <a:pt x="39558" y="26762"/>
                    <a:pt x="39572" y="26620"/>
                    <a:pt x="39572" y="26477"/>
                  </a:cubicBezTo>
                  <a:lnTo>
                    <a:pt x="39572" y="1"/>
                  </a:lnTo>
                  <a:cubicBezTo>
                    <a:pt x="35721" y="2283"/>
                    <a:pt x="27390" y="3110"/>
                    <a:pt x="19786" y="3110"/>
                  </a:cubicBezTo>
                  <a:cubicBezTo>
                    <a:pt x="12169" y="3110"/>
                    <a:pt x="3838" y="2283"/>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40"/>
            <p:cNvSpPr/>
            <p:nvPr/>
          </p:nvSpPr>
          <p:spPr>
            <a:xfrm>
              <a:off x="3769150" y="1267425"/>
              <a:ext cx="751450" cy="186900"/>
            </a:xfrm>
            <a:custGeom>
              <a:rect b="b" l="l" r="r" t="t"/>
              <a:pathLst>
                <a:path extrusionOk="0" h="7476" w="30058">
                  <a:moveTo>
                    <a:pt x="11441" y="0"/>
                  </a:moveTo>
                  <a:lnTo>
                    <a:pt x="11441" y="129"/>
                  </a:lnTo>
                  <a:lnTo>
                    <a:pt x="1" y="328"/>
                  </a:lnTo>
                  <a:lnTo>
                    <a:pt x="1" y="5107"/>
                  </a:lnTo>
                  <a:lnTo>
                    <a:pt x="1" y="5164"/>
                  </a:lnTo>
                  <a:lnTo>
                    <a:pt x="15" y="5164"/>
                  </a:lnTo>
                  <a:cubicBezTo>
                    <a:pt x="229" y="6448"/>
                    <a:pt x="6891" y="7475"/>
                    <a:pt x="15036" y="7475"/>
                  </a:cubicBezTo>
                  <a:cubicBezTo>
                    <a:pt x="23182" y="7475"/>
                    <a:pt x="29844" y="6448"/>
                    <a:pt x="30044" y="5164"/>
                  </a:cubicBezTo>
                  <a:lnTo>
                    <a:pt x="30058" y="5164"/>
                  </a:lnTo>
                  <a:lnTo>
                    <a:pt x="30058" y="5107"/>
                  </a:lnTo>
                  <a:lnTo>
                    <a:pt x="30058" y="328"/>
                  </a:lnTo>
                  <a:lnTo>
                    <a:pt x="18617" y="129"/>
                  </a:lnTo>
                  <a:lnTo>
                    <a:pt x="18617" y="0"/>
                  </a:lnTo>
                  <a:lnTo>
                    <a:pt x="15036" y="57"/>
                  </a:lnTo>
                  <a:lnTo>
                    <a:pt x="114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40"/>
            <p:cNvSpPr/>
            <p:nvPr/>
          </p:nvSpPr>
          <p:spPr>
            <a:xfrm>
              <a:off x="3769150" y="1267425"/>
              <a:ext cx="751450" cy="71350"/>
            </a:xfrm>
            <a:custGeom>
              <a:rect b="b" l="l" r="r" t="t"/>
              <a:pathLst>
                <a:path extrusionOk="0" h="2854" w="30058">
                  <a:moveTo>
                    <a:pt x="11441" y="0"/>
                  </a:moveTo>
                  <a:lnTo>
                    <a:pt x="11441" y="129"/>
                  </a:lnTo>
                  <a:lnTo>
                    <a:pt x="1" y="328"/>
                  </a:lnTo>
                  <a:lnTo>
                    <a:pt x="1" y="799"/>
                  </a:lnTo>
                  <a:cubicBezTo>
                    <a:pt x="1399" y="1997"/>
                    <a:pt x="7690" y="2853"/>
                    <a:pt x="15036" y="2853"/>
                  </a:cubicBezTo>
                  <a:cubicBezTo>
                    <a:pt x="22369" y="2853"/>
                    <a:pt x="28660" y="1997"/>
                    <a:pt x="30058" y="799"/>
                  </a:cubicBezTo>
                  <a:lnTo>
                    <a:pt x="30058" y="328"/>
                  </a:lnTo>
                  <a:lnTo>
                    <a:pt x="18617" y="129"/>
                  </a:lnTo>
                  <a:lnTo>
                    <a:pt x="18617" y="0"/>
                  </a:lnTo>
                  <a:lnTo>
                    <a:pt x="15036" y="57"/>
                  </a:lnTo>
                  <a:lnTo>
                    <a:pt x="1144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40"/>
            <p:cNvSpPr/>
            <p:nvPr/>
          </p:nvSpPr>
          <p:spPr>
            <a:xfrm>
              <a:off x="3769150" y="1215000"/>
              <a:ext cx="751450" cy="118075"/>
            </a:xfrm>
            <a:custGeom>
              <a:rect b="b" l="l" r="r" t="t"/>
              <a:pathLst>
                <a:path extrusionOk="0" h="4723" w="30058">
                  <a:moveTo>
                    <a:pt x="15036" y="0"/>
                  </a:moveTo>
                  <a:cubicBezTo>
                    <a:pt x="6734" y="0"/>
                    <a:pt x="1" y="1056"/>
                    <a:pt x="1" y="2368"/>
                  </a:cubicBezTo>
                  <a:cubicBezTo>
                    <a:pt x="1" y="3667"/>
                    <a:pt x="6734" y="4722"/>
                    <a:pt x="15036" y="4722"/>
                  </a:cubicBezTo>
                  <a:cubicBezTo>
                    <a:pt x="23325" y="4722"/>
                    <a:pt x="30058" y="3667"/>
                    <a:pt x="30058" y="2368"/>
                  </a:cubicBezTo>
                  <a:cubicBezTo>
                    <a:pt x="30058" y="1056"/>
                    <a:pt x="23325" y="0"/>
                    <a:pt x="150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40"/>
            <p:cNvSpPr/>
            <p:nvPr/>
          </p:nvSpPr>
          <p:spPr>
            <a:xfrm>
              <a:off x="3794825" y="1233900"/>
              <a:ext cx="700100" cy="85250"/>
            </a:xfrm>
            <a:custGeom>
              <a:rect b="b" l="l" r="r" t="t"/>
              <a:pathLst>
                <a:path extrusionOk="0" h="3410" w="28004">
                  <a:moveTo>
                    <a:pt x="1" y="0"/>
                  </a:moveTo>
                  <a:lnTo>
                    <a:pt x="1" y="1199"/>
                  </a:lnTo>
                  <a:lnTo>
                    <a:pt x="1" y="1256"/>
                  </a:lnTo>
                  <a:cubicBezTo>
                    <a:pt x="200" y="2454"/>
                    <a:pt x="6406" y="3410"/>
                    <a:pt x="14009" y="3410"/>
                  </a:cubicBezTo>
                  <a:cubicBezTo>
                    <a:pt x="21599" y="3410"/>
                    <a:pt x="27804" y="2454"/>
                    <a:pt x="28004" y="1256"/>
                  </a:cubicBezTo>
                  <a:lnTo>
                    <a:pt x="28004" y="1199"/>
                  </a:lnTo>
                  <a:lnTo>
                    <a:pt x="2800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40"/>
            <p:cNvSpPr/>
            <p:nvPr/>
          </p:nvSpPr>
          <p:spPr>
            <a:xfrm>
              <a:off x="3769150" y="1103000"/>
              <a:ext cx="751450" cy="186925"/>
            </a:xfrm>
            <a:custGeom>
              <a:rect b="b" l="l" r="r" t="t"/>
              <a:pathLst>
                <a:path extrusionOk="0" h="7477" w="30058">
                  <a:moveTo>
                    <a:pt x="11441" y="1"/>
                  </a:moveTo>
                  <a:lnTo>
                    <a:pt x="11441" y="129"/>
                  </a:lnTo>
                  <a:lnTo>
                    <a:pt x="1" y="329"/>
                  </a:lnTo>
                  <a:lnTo>
                    <a:pt x="1" y="5108"/>
                  </a:lnTo>
                  <a:lnTo>
                    <a:pt x="1" y="5165"/>
                  </a:lnTo>
                  <a:lnTo>
                    <a:pt x="15" y="5165"/>
                  </a:lnTo>
                  <a:cubicBezTo>
                    <a:pt x="229" y="6449"/>
                    <a:pt x="6891" y="7476"/>
                    <a:pt x="15036" y="7476"/>
                  </a:cubicBezTo>
                  <a:cubicBezTo>
                    <a:pt x="23182" y="7476"/>
                    <a:pt x="29844" y="6449"/>
                    <a:pt x="30044" y="5165"/>
                  </a:cubicBezTo>
                  <a:lnTo>
                    <a:pt x="30058" y="5165"/>
                  </a:lnTo>
                  <a:lnTo>
                    <a:pt x="30058" y="5108"/>
                  </a:lnTo>
                  <a:lnTo>
                    <a:pt x="30058" y="329"/>
                  </a:lnTo>
                  <a:lnTo>
                    <a:pt x="18617" y="129"/>
                  </a:lnTo>
                  <a:lnTo>
                    <a:pt x="18617" y="1"/>
                  </a:lnTo>
                  <a:lnTo>
                    <a:pt x="15036" y="72"/>
                  </a:lnTo>
                  <a:lnTo>
                    <a:pt x="1144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40"/>
            <p:cNvSpPr/>
            <p:nvPr/>
          </p:nvSpPr>
          <p:spPr>
            <a:xfrm>
              <a:off x="3769150" y="1103000"/>
              <a:ext cx="751450" cy="71375"/>
            </a:xfrm>
            <a:custGeom>
              <a:rect b="b" l="l" r="r" t="t"/>
              <a:pathLst>
                <a:path extrusionOk="0" h="2855" w="30058">
                  <a:moveTo>
                    <a:pt x="11441" y="1"/>
                  </a:moveTo>
                  <a:lnTo>
                    <a:pt x="11441" y="129"/>
                  </a:lnTo>
                  <a:lnTo>
                    <a:pt x="1" y="329"/>
                  </a:lnTo>
                  <a:lnTo>
                    <a:pt x="1" y="800"/>
                  </a:lnTo>
                  <a:cubicBezTo>
                    <a:pt x="1399" y="1998"/>
                    <a:pt x="7690" y="2854"/>
                    <a:pt x="15036" y="2854"/>
                  </a:cubicBezTo>
                  <a:cubicBezTo>
                    <a:pt x="22369" y="2854"/>
                    <a:pt x="28660" y="1998"/>
                    <a:pt x="30058" y="800"/>
                  </a:cubicBezTo>
                  <a:lnTo>
                    <a:pt x="30058" y="329"/>
                  </a:lnTo>
                  <a:lnTo>
                    <a:pt x="18617" y="129"/>
                  </a:lnTo>
                  <a:lnTo>
                    <a:pt x="18617" y="1"/>
                  </a:lnTo>
                  <a:lnTo>
                    <a:pt x="15036" y="72"/>
                  </a:lnTo>
                  <a:lnTo>
                    <a:pt x="1144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40"/>
            <p:cNvSpPr/>
            <p:nvPr/>
          </p:nvSpPr>
          <p:spPr>
            <a:xfrm>
              <a:off x="3769150" y="1050575"/>
              <a:ext cx="751450" cy="118450"/>
            </a:xfrm>
            <a:custGeom>
              <a:rect b="b" l="l" r="r" t="t"/>
              <a:pathLst>
                <a:path extrusionOk="0" h="4738" w="30058">
                  <a:moveTo>
                    <a:pt x="15036" y="1"/>
                  </a:moveTo>
                  <a:cubicBezTo>
                    <a:pt x="6734" y="1"/>
                    <a:pt x="1" y="1057"/>
                    <a:pt x="1" y="2369"/>
                  </a:cubicBezTo>
                  <a:cubicBezTo>
                    <a:pt x="1" y="3667"/>
                    <a:pt x="6734" y="4737"/>
                    <a:pt x="15036" y="4737"/>
                  </a:cubicBezTo>
                  <a:cubicBezTo>
                    <a:pt x="23325" y="4737"/>
                    <a:pt x="30058" y="3667"/>
                    <a:pt x="30058" y="2369"/>
                  </a:cubicBezTo>
                  <a:cubicBezTo>
                    <a:pt x="30058" y="1057"/>
                    <a:pt x="23325" y="1"/>
                    <a:pt x="150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40"/>
            <p:cNvSpPr/>
            <p:nvPr/>
          </p:nvSpPr>
          <p:spPr>
            <a:xfrm>
              <a:off x="3759875" y="1805950"/>
              <a:ext cx="153375" cy="698300"/>
            </a:xfrm>
            <a:custGeom>
              <a:rect b="b" l="l" r="r" t="t"/>
              <a:pathLst>
                <a:path extrusionOk="0" h="27932" w="6135">
                  <a:moveTo>
                    <a:pt x="1" y="0"/>
                  </a:moveTo>
                  <a:lnTo>
                    <a:pt x="1" y="26819"/>
                  </a:lnTo>
                  <a:cubicBezTo>
                    <a:pt x="1713" y="27261"/>
                    <a:pt x="3767" y="27646"/>
                    <a:pt x="6135" y="27932"/>
                  </a:cubicBezTo>
                  <a:lnTo>
                    <a:pt x="6135" y="1013"/>
                  </a:lnTo>
                  <a:cubicBezTo>
                    <a:pt x="3909" y="785"/>
                    <a:pt x="1812" y="457"/>
                    <a:pt x="1" y="0"/>
                  </a:cubicBezTo>
                  <a:close/>
                </a:path>
              </a:pathLst>
            </a:custGeom>
            <a:solidFill>
              <a:srgbClr val="E5FC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40"/>
            <p:cNvSpPr/>
            <p:nvPr/>
          </p:nvSpPr>
          <p:spPr>
            <a:xfrm>
              <a:off x="3724575" y="1895800"/>
              <a:ext cx="854525" cy="530700"/>
            </a:xfrm>
            <a:custGeom>
              <a:rect b="b" l="l" r="r" t="t"/>
              <a:pathLst>
                <a:path extrusionOk="0" h="21228" w="34181">
                  <a:moveTo>
                    <a:pt x="0" y="18517"/>
                  </a:moveTo>
                  <a:lnTo>
                    <a:pt x="0" y="19202"/>
                  </a:lnTo>
                  <a:cubicBezTo>
                    <a:pt x="3581" y="20301"/>
                    <a:pt x="8988" y="21171"/>
                    <a:pt x="16049" y="21228"/>
                  </a:cubicBezTo>
                  <a:lnTo>
                    <a:pt x="16049" y="20543"/>
                  </a:lnTo>
                  <a:cubicBezTo>
                    <a:pt x="8988" y="20486"/>
                    <a:pt x="3581" y="19616"/>
                    <a:pt x="0" y="18517"/>
                  </a:cubicBezTo>
                  <a:close/>
                  <a:moveTo>
                    <a:pt x="0" y="16206"/>
                  </a:moveTo>
                  <a:lnTo>
                    <a:pt x="0" y="16877"/>
                  </a:lnTo>
                  <a:cubicBezTo>
                    <a:pt x="3581" y="17975"/>
                    <a:pt x="8988" y="18845"/>
                    <a:pt x="16049" y="18903"/>
                  </a:cubicBezTo>
                  <a:lnTo>
                    <a:pt x="16049" y="18232"/>
                  </a:lnTo>
                  <a:cubicBezTo>
                    <a:pt x="8988" y="18175"/>
                    <a:pt x="3581" y="17305"/>
                    <a:pt x="0" y="16206"/>
                  </a:cubicBezTo>
                  <a:close/>
                  <a:moveTo>
                    <a:pt x="34180" y="13895"/>
                  </a:moveTo>
                  <a:cubicBezTo>
                    <a:pt x="30600" y="14994"/>
                    <a:pt x="25193" y="15864"/>
                    <a:pt x="18117" y="15921"/>
                  </a:cubicBezTo>
                  <a:lnTo>
                    <a:pt x="18117" y="16592"/>
                  </a:lnTo>
                  <a:cubicBezTo>
                    <a:pt x="25193" y="16534"/>
                    <a:pt x="30600" y="15664"/>
                    <a:pt x="34180" y="14566"/>
                  </a:cubicBezTo>
                  <a:close/>
                  <a:moveTo>
                    <a:pt x="0" y="13895"/>
                  </a:moveTo>
                  <a:lnTo>
                    <a:pt x="0" y="14566"/>
                  </a:lnTo>
                  <a:cubicBezTo>
                    <a:pt x="3581" y="15664"/>
                    <a:pt x="8988" y="16534"/>
                    <a:pt x="16049" y="16592"/>
                  </a:cubicBezTo>
                  <a:lnTo>
                    <a:pt x="16049" y="15921"/>
                  </a:lnTo>
                  <a:cubicBezTo>
                    <a:pt x="8988" y="15864"/>
                    <a:pt x="3581" y="14994"/>
                    <a:pt x="0" y="13895"/>
                  </a:cubicBezTo>
                  <a:close/>
                  <a:moveTo>
                    <a:pt x="34180" y="11570"/>
                  </a:moveTo>
                  <a:cubicBezTo>
                    <a:pt x="30600" y="12669"/>
                    <a:pt x="25193" y="13539"/>
                    <a:pt x="18117" y="13596"/>
                  </a:cubicBezTo>
                  <a:lnTo>
                    <a:pt x="18117" y="14281"/>
                  </a:lnTo>
                  <a:cubicBezTo>
                    <a:pt x="25193" y="14223"/>
                    <a:pt x="30600" y="13353"/>
                    <a:pt x="34180" y="12255"/>
                  </a:cubicBezTo>
                  <a:close/>
                  <a:moveTo>
                    <a:pt x="0" y="11570"/>
                  </a:moveTo>
                  <a:lnTo>
                    <a:pt x="0" y="12255"/>
                  </a:lnTo>
                  <a:cubicBezTo>
                    <a:pt x="3581" y="13353"/>
                    <a:pt x="8988" y="14223"/>
                    <a:pt x="16049" y="14281"/>
                  </a:cubicBezTo>
                  <a:lnTo>
                    <a:pt x="16049" y="13596"/>
                  </a:lnTo>
                  <a:cubicBezTo>
                    <a:pt x="8988" y="13539"/>
                    <a:pt x="3581" y="12669"/>
                    <a:pt x="0" y="11570"/>
                  </a:cubicBezTo>
                  <a:close/>
                  <a:moveTo>
                    <a:pt x="34180" y="9259"/>
                  </a:moveTo>
                  <a:cubicBezTo>
                    <a:pt x="30600" y="10358"/>
                    <a:pt x="25193" y="11228"/>
                    <a:pt x="18117" y="11285"/>
                  </a:cubicBezTo>
                  <a:lnTo>
                    <a:pt x="18117" y="11955"/>
                  </a:lnTo>
                  <a:cubicBezTo>
                    <a:pt x="25193" y="11898"/>
                    <a:pt x="30600" y="11028"/>
                    <a:pt x="34180" y="9930"/>
                  </a:cubicBezTo>
                  <a:close/>
                  <a:moveTo>
                    <a:pt x="0" y="9259"/>
                  </a:moveTo>
                  <a:lnTo>
                    <a:pt x="0" y="9930"/>
                  </a:lnTo>
                  <a:cubicBezTo>
                    <a:pt x="3581" y="11028"/>
                    <a:pt x="8988" y="11898"/>
                    <a:pt x="16049" y="11955"/>
                  </a:cubicBezTo>
                  <a:lnTo>
                    <a:pt x="16049" y="11285"/>
                  </a:lnTo>
                  <a:cubicBezTo>
                    <a:pt x="8988" y="11228"/>
                    <a:pt x="3581" y="10358"/>
                    <a:pt x="0" y="9259"/>
                  </a:cubicBezTo>
                  <a:close/>
                  <a:moveTo>
                    <a:pt x="0" y="6948"/>
                  </a:moveTo>
                  <a:lnTo>
                    <a:pt x="0" y="7619"/>
                  </a:lnTo>
                  <a:cubicBezTo>
                    <a:pt x="3581" y="8717"/>
                    <a:pt x="8988" y="9587"/>
                    <a:pt x="16049" y="9644"/>
                  </a:cubicBezTo>
                  <a:lnTo>
                    <a:pt x="16049" y="8974"/>
                  </a:lnTo>
                  <a:cubicBezTo>
                    <a:pt x="8988" y="8917"/>
                    <a:pt x="3581" y="8047"/>
                    <a:pt x="0" y="6948"/>
                  </a:cubicBezTo>
                  <a:close/>
                  <a:moveTo>
                    <a:pt x="0" y="4623"/>
                  </a:moveTo>
                  <a:lnTo>
                    <a:pt x="0" y="5308"/>
                  </a:lnTo>
                  <a:cubicBezTo>
                    <a:pt x="3581" y="6406"/>
                    <a:pt x="8988" y="7276"/>
                    <a:pt x="16049" y="7333"/>
                  </a:cubicBezTo>
                  <a:lnTo>
                    <a:pt x="16049" y="6649"/>
                  </a:lnTo>
                  <a:cubicBezTo>
                    <a:pt x="8988" y="6592"/>
                    <a:pt x="3581" y="5721"/>
                    <a:pt x="0" y="4623"/>
                  </a:cubicBezTo>
                  <a:close/>
                  <a:moveTo>
                    <a:pt x="0" y="2312"/>
                  </a:moveTo>
                  <a:lnTo>
                    <a:pt x="0" y="2982"/>
                  </a:lnTo>
                  <a:cubicBezTo>
                    <a:pt x="3581" y="4081"/>
                    <a:pt x="8988" y="4951"/>
                    <a:pt x="16049" y="5008"/>
                  </a:cubicBezTo>
                  <a:lnTo>
                    <a:pt x="16049" y="4338"/>
                  </a:lnTo>
                  <a:cubicBezTo>
                    <a:pt x="8988" y="4281"/>
                    <a:pt x="3581" y="3410"/>
                    <a:pt x="0" y="2312"/>
                  </a:cubicBezTo>
                  <a:close/>
                  <a:moveTo>
                    <a:pt x="0" y="1"/>
                  </a:moveTo>
                  <a:lnTo>
                    <a:pt x="0" y="671"/>
                  </a:lnTo>
                  <a:cubicBezTo>
                    <a:pt x="3581" y="1770"/>
                    <a:pt x="8988" y="2640"/>
                    <a:pt x="16049" y="2697"/>
                  </a:cubicBezTo>
                  <a:lnTo>
                    <a:pt x="16049" y="2027"/>
                  </a:lnTo>
                  <a:cubicBezTo>
                    <a:pt x="8988" y="1970"/>
                    <a:pt x="3581" y="1099"/>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40"/>
            <p:cNvSpPr/>
            <p:nvPr/>
          </p:nvSpPr>
          <p:spPr>
            <a:xfrm>
              <a:off x="4357600" y="1601575"/>
              <a:ext cx="212575" cy="107375"/>
            </a:xfrm>
            <a:custGeom>
              <a:rect b="b" l="l" r="r" t="t"/>
              <a:pathLst>
                <a:path extrusionOk="0" h="4295" w="8503">
                  <a:moveTo>
                    <a:pt x="1" y="1"/>
                  </a:moveTo>
                  <a:lnTo>
                    <a:pt x="885" y="1328"/>
                  </a:lnTo>
                  <a:lnTo>
                    <a:pt x="871" y="1328"/>
                  </a:lnTo>
                  <a:cubicBezTo>
                    <a:pt x="1356" y="2269"/>
                    <a:pt x="1670" y="3268"/>
                    <a:pt x="1784" y="4295"/>
                  </a:cubicBezTo>
                  <a:cubicBezTo>
                    <a:pt x="4951" y="4038"/>
                    <a:pt x="6962" y="3596"/>
                    <a:pt x="8503" y="2883"/>
                  </a:cubicBezTo>
                  <a:cubicBezTo>
                    <a:pt x="7419" y="1485"/>
                    <a:pt x="4166" y="386"/>
                    <a:pt x="1" y="1"/>
                  </a:cubicBezTo>
                  <a:close/>
                </a:path>
              </a:pathLst>
            </a:custGeom>
            <a:solidFill>
              <a:srgbClr val="0037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40"/>
            <p:cNvSpPr/>
            <p:nvPr/>
          </p:nvSpPr>
          <p:spPr>
            <a:xfrm>
              <a:off x="4403600" y="1791675"/>
              <a:ext cx="176575" cy="709000"/>
            </a:xfrm>
            <a:custGeom>
              <a:rect b="b" l="l" r="r" t="t"/>
              <a:pathLst>
                <a:path extrusionOk="0" h="28360" w="7063">
                  <a:moveTo>
                    <a:pt x="7062" y="0"/>
                  </a:moveTo>
                  <a:cubicBezTo>
                    <a:pt x="5108" y="657"/>
                    <a:pt x="2668" y="1142"/>
                    <a:pt x="1" y="1470"/>
                  </a:cubicBezTo>
                  <a:lnTo>
                    <a:pt x="1" y="28360"/>
                  </a:lnTo>
                  <a:cubicBezTo>
                    <a:pt x="2782" y="27975"/>
                    <a:pt x="5093" y="27447"/>
                    <a:pt x="6891" y="26862"/>
                  </a:cubicBezTo>
                  <a:cubicBezTo>
                    <a:pt x="7005" y="26406"/>
                    <a:pt x="7062" y="25949"/>
                    <a:pt x="7062" y="25478"/>
                  </a:cubicBezTo>
                  <a:lnTo>
                    <a:pt x="7062" y="10329"/>
                  </a:lnTo>
                  <a:lnTo>
                    <a:pt x="7062" y="3766"/>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40"/>
            <p:cNvSpPr/>
            <p:nvPr/>
          </p:nvSpPr>
          <p:spPr>
            <a:xfrm>
              <a:off x="4177500" y="1791675"/>
              <a:ext cx="401250" cy="229350"/>
            </a:xfrm>
            <a:custGeom>
              <a:rect b="b" l="l" r="r" t="t"/>
              <a:pathLst>
                <a:path extrusionOk="0" h="9174" w="16050">
                  <a:moveTo>
                    <a:pt x="16049" y="0"/>
                  </a:moveTo>
                  <a:cubicBezTo>
                    <a:pt x="12026" y="1370"/>
                    <a:pt x="5892" y="1955"/>
                    <a:pt x="0" y="2026"/>
                  </a:cubicBezTo>
                  <a:lnTo>
                    <a:pt x="0" y="9173"/>
                  </a:lnTo>
                  <a:cubicBezTo>
                    <a:pt x="942" y="7604"/>
                    <a:pt x="2640" y="5978"/>
                    <a:pt x="4622" y="5963"/>
                  </a:cubicBezTo>
                  <a:cubicBezTo>
                    <a:pt x="8389" y="5963"/>
                    <a:pt x="8574" y="9159"/>
                    <a:pt x="16049" y="9159"/>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40"/>
            <p:cNvSpPr/>
            <p:nvPr/>
          </p:nvSpPr>
          <p:spPr>
            <a:xfrm>
              <a:off x="4403600" y="1792025"/>
              <a:ext cx="175150" cy="228625"/>
            </a:xfrm>
            <a:custGeom>
              <a:rect b="b" l="l" r="r" t="t"/>
              <a:pathLst>
                <a:path extrusionOk="0" h="9145" w="7006">
                  <a:moveTo>
                    <a:pt x="7005" y="1"/>
                  </a:moveTo>
                  <a:cubicBezTo>
                    <a:pt x="5764" y="414"/>
                    <a:pt x="4309" y="771"/>
                    <a:pt x="2711" y="1042"/>
                  </a:cubicBezTo>
                  <a:cubicBezTo>
                    <a:pt x="2668" y="1056"/>
                    <a:pt x="2611" y="1071"/>
                    <a:pt x="2569" y="1071"/>
                  </a:cubicBezTo>
                  <a:cubicBezTo>
                    <a:pt x="2297" y="1113"/>
                    <a:pt x="2041" y="1170"/>
                    <a:pt x="1770" y="1199"/>
                  </a:cubicBezTo>
                  <a:cubicBezTo>
                    <a:pt x="1684" y="1213"/>
                    <a:pt x="1613" y="1228"/>
                    <a:pt x="1527" y="1242"/>
                  </a:cubicBezTo>
                  <a:cubicBezTo>
                    <a:pt x="1285" y="1285"/>
                    <a:pt x="1042" y="1313"/>
                    <a:pt x="800" y="1342"/>
                  </a:cubicBezTo>
                  <a:cubicBezTo>
                    <a:pt x="685" y="1370"/>
                    <a:pt x="571" y="1370"/>
                    <a:pt x="472" y="1384"/>
                  </a:cubicBezTo>
                  <a:cubicBezTo>
                    <a:pt x="315" y="1413"/>
                    <a:pt x="158" y="1427"/>
                    <a:pt x="1" y="1456"/>
                  </a:cubicBezTo>
                  <a:lnTo>
                    <a:pt x="1" y="7604"/>
                  </a:lnTo>
                  <a:cubicBezTo>
                    <a:pt x="1442" y="8389"/>
                    <a:pt x="3353" y="9145"/>
                    <a:pt x="7005" y="9145"/>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40"/>
            <p:cNvSpPr/>
            <p:nvPr/>
          </p:nvSpPr>
          <p:spPr>
            <a:xfrm>
              <a:off x="4403600" y="2127275"/>
              <a:ext cx="175500" cy="168700"/>
            </a:xfrm>
            <a:custGeom>
              <a:rect b="b" l="l" r="r" t="t"/>
              <a:pathLst>
                <a:path extrusionOk="0" h="6748" w="7020">
                  <a:moveTo>
                    <a:pt x="7019" y="4636"/>
                  </a:moveTo>
                  <a:cubicBezTo>
                    <a:pt x="5165" y="5207"/>
                    <a:pt x="2811" y="5706"/>
                    <a:pt x="1" y="6077"/>
                  </a:cubicBezTo>
                  <a:lnTo>
                    <a:pt x="1" y="6748"/>
                  </a:lnTo>
                  <a:cubicBezTo>
                    <a:pt x="2811" y="6377"/>
                    <a:pt x="5165" y="5877"/>
                    <a:pt x="7019" y="5307"/>
                  </a:cubicBezTo>
                  <a:close/>
                  <a:moveTo>
                    <a:pt x="7019" y="2311"/>
                  </a:moveTo>
                  <a:cubicBezTo>
                    <a:pt x="5165" y="2882"/>
                    <a:pt x="2811" y="3395"/>
                    <a:pt x="1" y="3752"/>
                  </a:cubicBezTo>
                  <a:lnTo>
                    <a:pt x="1" y="4437"/>
                  </a:lnTo>
                  <a:cubicBezTo>
                    <a:pt x="2811" y="4066"/>
                    <a:pt x="5165" y="3552"/>
                    <a:pt x="7019" y="2996"/>
                  </a:cubicBezTo>
                  <a:close/>
                  <a:moveTo>
                    <a:pt x="7019" y="0"/>
                  </a:moveTo>
                  <a:cubicBezTo>
                    <a:pt x="5165" y="571"/>
                    <a:pt x="2811" y="1070"/>
                    <a:pt x="1" y="1441"/>
                  </a:cubicBezTo>
                  <a:lnTo>
                    <a:pt x="1" y="2111"/>
                  </a:lnTo>
                  <a:cubicBezTo>
                    <a:pt x="2811" y="1755"/>
                    <a:pt x="5165" y="1241"/>
                    <a:pt x="7019" y="67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40"/>
            <p:cNvSpPr/>
            <p:nvPr/>
          </p:nvSpPr>
          <p:spPr>
            <a:xfrm>
              <a:off x="3765950" y="1599100"/>
              <a:ext cx="211850" cy="112350"/>
            </a:xfrm>
            <a:custGeom>
              <a:rect b="b" l="l" r="r" t="t"/>
              <a:pathLst>
                <a:path extrusionOk="0" h="4494" w="8474">
                  <a:moveTo>
                    <a:pt x="8474" y="0"/>
                  </a:moveTo>
                  <a:cubicBezTo>
                    <a:pt x="8246" y="0"/>
                    <a:pt x="8017" y="14"/>
                    <a:pt x="7803" y="29"/>
                  </a:cubicBezTo>
                  <a:cubicBezTo>
                    <a:pt x="7718" y="29"/>
                    <a:pt x="7646" y="29"/>
                    <a:pt x="7575" y="43"/>
                  </a:cubicBezTo>
                  <a:cubicBezTo>
                    <a:pt x="7304" y="57"/>
                    <a:pt x="7019" y="71"/>
                    <a:pt x="6748" y="100"/>
                  </a:cubicBezTo>
                  <a:lnTo>
                    <a:pt x="6648" y="100"/>
                  </a:lnTo>
                  <a:cubicBezTo>
                    <a:pt x="6377" y="129"/>
                    <a:pt x="6106" y="157"/>
                    <a:pt x="5849" y="186"/>
                  </a:cubicBezTo>
                  <a:cubicBezTo>
                    <a:pt x="5806" y="186"/>
                    <a:pt x="5778" y="200"/>
                    <a:pt x="5749" y="200"/>
                  </a:cubicBezTo>
                  <a:cubicBezTo>
                    <a:pt x="5478" y="228"/>
                    <a:pt x="5207" y="271"/>
                    <a:pt x="4950" y="300"/>
                  </a:cubicBezTo>
                  <a:cubicBezTo>
                    <a:pt x="4893" y="314"/>
                    <a:pt x="4850" y="314"/>
                    <a:pt x="4793" y="328"/>
                  </a:cubicBezTo>
                  <a:cubicBezTo>
                    <a:pt x="4551" y="371"/>
                    <a:pt x="4308" y="400"/>
                    <a:pt x="4066" y="442"/>
                  </a:cubicBezTo>
                  <a:cubicBezTo>
                    <a:pt x="4009" y="457"/>
                    <a:pt x="3937" y="471"/>
                    <a:pt x="3880" y="485"/>
                  </a:cubicBezTo>
                  <a:cubicBezTo>
                    <a:pt x="3652" y="528"/>
                    <a:pt x="3424" y="571"/>
                    <a:pt x="3196" y="628"/>
                  </a:cubicBezTo>
                  <a:cubicBezTo>
                    <a:pt x="3139" y="628"/>
                    <a:pt x="3096" y="642"/>
                    <a:pt x="3039" y="656"/>
                  </a:cubicBezTo>
                  <a:cubicBezTo>
                    <a:pt x="2839" y="699"/>
                    <a:pt x="2654" y="756"/>
                    <a:pt x="2454" y="799"/>
                  </a:cubicBezTo>
                  <a:cubicBezTo>
                    <a:pt x="2397" y="813"/>
                    <a:pt x="2340" y="828"/>
                    <a:pt x="2283" y="842"/>
                  </a:cubicBezTo>
                  <a:cubicBezTo>
                    <a:pt x="2097" y="899"/>
                    <a:pt x="1912" y="942"/>
                    <a:pt x="1741" y="999"/>
                  </a:cubicBezTo>
                  <a:cubicBezTo>
                    <a:pt x="1684" y="1027"/>
                    <a:pt x="1612" y="1041"/>
                    <a:pt x="1555" y="1056"/>
                  </a:cubicBezTo>
                  <a:cubicBezTo>
                    <a:pt x="1384" y="1113"/>
                    <a:pt x="1199" y="1170"/>
                    <a:pt x="1027" y="1241"/>
                  </a:cubicBezTo>
                  <a:cubicBezTo>
                    <a:pt x="942" y="1270"/>
                    <a:pt x="856" y="1298"/>
                    <a:pt x="771" y="1327"/>
                  </a:cubicBezTo>
                  <a:lnTo>
                    <a:pt x="756" y="1327"/>
                  </a:lnTo>
                  <a:lnTo>
                    <a:pt x="542" y="1769"/>
                  </a:lnTo>
                  <a:cubicBezTo>
                    <a:pt x="314" y="2368"/>
                    <a:pt x="129" y="2996"/>
                    <a:pt x="0" y="3638"/>
                  </a:cubicBezTo>
                  <a:cubicBezTo>
                    <a:pt x="1569" y="4066"/>
                    <a:pt x="3595" y="4337"/>
                    <a:pt x="6434" y="4494"/>
                  </a:cubicBezTo>
                  <a:cubicBezTo>
                    <a:pt x="6548" y="4080"/>
                    <a:pt x="6691" y="3652"/>
                    <a:pt x="6848" y="3253"/>
                  </a:cubicBezTo>
                  <a:lnTo>
                    <a:pt x="847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40"/>
            <p:cNvSpPr/>
            <p:nvPr/>
          </p:nvSpPr>
          <p:spPr>
            <a:xfrm>
              <a:off x="3759875" y="1905450"/>
              <a:ext cx="153375" cy="507850"/>
            </a:xfrm>
            <a:custGeom>
              <a:rect b="b" l="l" r="r" t="t"/>
              <a:pathLst>
                <a:path extrusionOk="0" h="20314" w="6135">
                  <a:moveTo>
                    <a:pt x="1" y="0"/>
                  </a:moveTo>
                  <a:lnTo>
                    <a:pt x="1" y="685"/>
                  </a:lnTo>
                  <a:cubicBezTo>
                    <a:pt x="1713" y="1127"/>
                    <a:pt x="3767" y="1512"/>
                    <a:pt x="6135" y="1798"/>
                  </a:cubicBezTo>
                  <a:lnTo>
                    <a:pt x="6135" y="1113"/>
                  </a:lnTo>
                  <a:cubicBezTo>
                    <a:pt x="3767" y="827"/>
                    <a:pt x="1713" y="442"/>
                    <a:pt x="1" y="0"/>
                  </a:cubicBezTo>
                  <a:close/>
                  <a:moveTo>
                    <a:pt x="1" y="2325"/>
                  </a:moveTo>
                  <a:lnTo>
                    <a:pt x="1" y="2996"/>
                  </a:lnTo>
                  <a:cubicBezTo>
                    <a:pt x="1713" y="3438"/>
                    <a:pt x="3767" y="3823"/>
                    <a:pt x="6135" y="4109"/>
                  </a:cubicBezTo>
                  <a:lnTo>
                    <a:pt x="6135" y="3438"/>
                  </a:lnTo>
                  <a:cubicBezTo>
                    <a:pt x="3767" y="3153"/>
                    <a:pt x="1713" y="2768"/>
                    <a:pt x="1" y="2325"/>
                  </a:cubicBezTo>
                  <a:close/>
                  <a:moveTo>
                    <a:pt x="1" y="4636"/>
                  </a:moveTo>
                  <a:lnTo>
                    <a:pt x="1" y="5307"/>
                  </a:lnTo>
                  <a:cubicBezTo>
                    <a:pt x="1713" y="5749"/>
                    <a:pt x="3767" y="6134"/>
                    <a:pt x="6135" y="6420"/>
                  </a:cubicBezTo>
                  <a:lnTo>
                    <a:pt x="6135" y="5749"/>
                  </a:lnTo>
                  <a:cubicBezTo>
                    <a:pt x="3767" y="5464"/>
                    <a:pt x="1713" y="5079"/>
                    <a:pt x="1" y="4636"/>
                  </a:cubicBezTo>
                  <a:close/>
                  <a:moveTo>
                    <a:pt x="1" y="6947"/>
                  </a:moveTo>
                  <a:lnTo>
                    <a:pt x="1" y="7632"/>
                  </a:lnTo>
                  <a:cubicBezTo>
                    <a:pt x="1713" y="8074"/>
                    <a:pt x="3767" y="8459"/>
                    <a:pt x="6135" y="8745"/>
                  </a:cubicBezTo>
                  <a:lnTo>
                    <a:pt x="6135" y="8060"/>
                  </a:lnTo>
                  <a:cubicBezTo>
                    <a:pt x="3767" y="7775"/>
                    <a:pt x="1713" y="7390"/>
                    <a:pt x="1" y="6947"/>
                  </a:cubicBezTo>
                  <a:close/>
                  <a:moveTo>
                    <a:pt x="1" y="9273"/>
                  </a:moveTo>
                  <a:lnTo>
                    <a:pt x="1" y="9943"/>
                  </a:lnTo>
                  <a:cubicBezTo>
                    <a:pt x="1713" y="10385"/>
                    <a:pt x="3767" y="10770"/>
                    <a:pt x="6135" y="11056"/>
                  </a:cubicBezTo>
                  <a:lnTo>
                    <a:pt x="6135" y="10385"/>
                  </a:lnTo>
                  <a:cubicBezTo>
                    <a:pt x="3767" y="10100"/>
                    <a:pt x="1713" y="9715"/>
                    <a:pt x="1" y="9273"/>
                  </a:cubicBezTo>
                  <a:close/>
                  <a:moveTo>
                    <a:pt x="1" y="11584"/>
                  </a:moveTo>
                  <a:lnTo>
                    <a:pt x="1" y="12254"/>
                  </a:lnTo>
                  <a:cubicBezTo>
                    <a:pt x="1713" y="12696"/>
                    <a:pt x="3767" y="13081"/>
                    <a:pt x="6135" y="13367"/>
                  </a:cubicBezTo>
                  <a:lnTo>
                    <a:pt x="6135" y="12696"/>
                  </a:lnTo>
                  <a:cubicBezTo>
                    <a:pt x="3767" y="12411"/>
                    <a:pt x="1713" y="12026"/>
                    <a:pt x="1" y="11584"/>
                  </a:cubicBezTo>
                  <a:close/>
                  <a:moveTo>
                    <a:pt x="1" y="13895"/>
                  </a:moveTo>
                  <a:lnTo>
                    <a:pt x="1" y="14579"/>
                  </a:lnTo>
                  <a:cubicBezTo>
                    <a:pt x="1713" y="15022"/>
                    <a:pt x="3767" y="15407"/>
                    <a:pt x="6135" y="15692"/>
                  </a:cubicBezTo>
                  <a:lnTo>
                    <a:pt x="6135" y="15007"/>
                  </a:lnTo>
                  <a:cubicBezTo>
                    <a:pt x="3767" y="14722"/>
                    <a:pt x="1713" y="14337"/>
                    <a:pt x="1" y="13895"/>
                  </a:cubicBezTo>
                  <a:close/>
                  <a:moveTo>
                    <a:pt x="1" y="16220"/>
                  </a:moveTo>
                  <a:lnTo>
                    <a:pt x="1" y="16890"/>
                  </a:lnTo>
                  <a:cubicBezTo>
                    <a:pt x="1713" y="17333"/>
                    <a:pt x="3767" y="17718"/>
                    <a:pt x="6135" y="18003"/>
                  </a:cubicBezTo>
                  <a:lnTo>
                    <a:pt x="6135" y="17333"/>
                  </a:lnTo>
                  <a:cubicBezTo>
                    <a:pt x="3767" y="17047"/>
                    <a:pt x="1713" y="16662"/>
                    <a:pt x="1" y="16220"/>
                  </a:cubicBezTo>
                  <a:close/>
                  <a:moveTo>
                    <a:pt x="1" y="18531"/>
                  </a:moveTo>
                  <a:lnTo>
                    <a:pt x="1" y="19201"/>
                  </a:lnTo>
                  <a:cubicBezTo>
                    <a:pt x="1713" y="19644"/>
                    <a:pt x="3767" y="20029"/>
                    <a:pt x="6135" y="20314"/>
                  </a:cubicBezTo>
                  <a:lnTo>
                    <a:pt x="6135" y="19644"/>
                  </a:lnTo>
                  <a:cubicBezTo>
                    <a:pt x="3767" y="19358"/>
                    <a:pt x="1713" y="18973"/>
                    <a:pt x="1" y="18531"/>
                  </a:cubicBezTo>
                  <a:close/>
                </a:path>
              </a:pathLst>
            </a:custGeom>
            <a:solidFill>
              <a:srgbClr val="6F96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2" name="Shape 1032"/>
        <p:cNvGrpSpPr/>
        <p:nvPr/>
      </p:nvGrpSpPr>
      <p:grpSpPr>
        <a:xfrm>
          <a:off x="0" y="0"/>
          <a:ext cx="0" cy="0"/>
          <a:chOff x="0" y="0"/>
          <a:chExt cx="0" cy="0"/>
        </a:xfrm>
      </p:grpSpPr>
      <p:sp>
        <p:nvSpPr>
          <p:cNvPr id="1033" name="Google Shape;1033;p41"/>
          <p:cNvSpPr txBox="1"/>
          <p:nvPr>
            <p:ph idx="1" type="subTitle"/>
          </p:nvPr>
        </p:nvSpPr>
        <p:spPr>
          <a:xfrm>
            <a:off x="774200" y="1931825"/>
            <a:ext cx="2303400" cy="46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CHALLENGE</a:t>
            </a:r>
            <a:endParaRPr/>
          </a:p>
        </p:txBody>
      </p:sp>
      <p:sp>
        <p:nvSpPr>
          <p:cNvPr id="1034" name="Google Shape;1034;p41"/>
          <p:cNvSpPr txBox="1"/>
          <p:nvPr>
            <p:ph idx="5" type="subTitle"/>
          </p:nvPr>
        </p:nvSpPr>
        <p:spPr>
          <a:xfrm>
            <a:off x="3344053" y="1931825"/>
            <a:ext cx="2303400" cy="46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APPROACH</a:t>
            </a:r>
            <a:endParaRPr/>
          </a:p>
        </p:txBody>
      </p:sp>
      <p:sp>
        <p:nvSpPr>
          <p:cNvPr id="1035" name="Google Shape;1035;p41"/>
          <p:cNvSpPr txBox="1"/>
          <p:nvPr>
            <p:ph idx="6" type="subTitle"/>
          </p:nvPr>
        </p:nvSpPr>
        <p:spPr>
          <a:xfrm>
            <a:off x="5761506" y="1931825"/>
            <a:ext cx="2303400" cy="46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RESULT</a:t>
            </a:r>
            <a:endParaRPr/>
          </a:p>
        </p:txBody>
      </p:sp>
      <p:sp>
        <p:nvSpPr>
          <p:cNvPr id="1036" name="Google Shape;1036;p4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FINDINGS</a:t>
            </a:r>
            <a:endParaRPr/>
          </a:p>
        </p:txBody>
      </p:sp>
      <p:sp>
        <p:nvSpPr>
          <p:cNvPr id="1037" name="Google Shape;1037;p41"/>
          <p:cNvSpPr txBox="1"/>
          <p:nvPr>
            <p:ph idx="2" type="subTitle"/>
          </p:nvPr>
        </p:nvSpPr>
        <p:spPr>
          <a:xfrm>
            <a:off x="774200" y="2293650"/>
            <a:ext cx="2303400" cy="1046700"/>
          </a:xfrm>
          <a:prstGeom prst="rect">
            <a:avLst/>
          </a:prstGeom>
        </p:spPr>
        <p:txBody>
          <a:bodyPr anchorCtr="0" anchor="t" bIns="91425" lIns="91425" spcFirstLastPara="1" rIns="91425" wrap="square" tIns="91425">
            <a:spAutoFit/>
          </a:bodyPr>
          <a:lstStyle/>
          <a:p>
            <a:pPr indent="0" lvl="0" marL="0" rtl="0" algn="just">
              <a:spcBef>
                <a:spcPts val="0"/>
              </a:spcBef>
              <a:spcAft>
                <a:spcPts val="0"/>
              </a:spcAft>
              <a:buNone/>
            </a:pPr>
            <a:r>
              <a:rPr lang="en"/>
              <a:t>The data was very raw (high variance, skewed, null values) and required a lot of efforts in preprocessing.</a:t>
            </a:r>
            <a:endParaRPr/>
          </a:p>
        </p:txBody>
      </p:sp>
      <p:sp>
        <p:nvSpPr>
          <p:cNvPr id="1038" name="Google Shape;1038;p41"/>
          <p:cNvSpPr txBox="1"/>
          <p:nvPr>
            <p:ph idx="4" type="subTitle"/>
          </p:nvPr>
        </p:nvSpPr>
        <p:spPr>
          <a:xfrm>
            <a:off x="5642550" y="2293650"/>
            <a:ext cx="2660400" cy="2382600"/>
          </a:xfrm>
          <a:prstGeom prst="rect">
            <a:avLst/>
          </a:prstGeom>
        </p:spPr>
        <p:txBody>
          <a:bodyPr anchorCtr="0" anchor="t" bIns="91425" lIns="91425" spcFirstLastPara="1" rIns="91425" wrap="square" tIns="91425">
            <a:spAutoFit/>
          </a:bodyPr>
          <a:lstStyle/>
          <a:p>
            <a:pPr indent="-203200" lvl="0" marL="457200" rtl="0" algn="l">
              <a:lnSpc>
                <a:spcPct val="115000"/>
              </a:lnSpc>
              <a:spcBef>
                <a:spcPts val="0"/>
              </a:spcBef>
              <a:spcAft>
                <a:spcPts val="0"/>
              </a:spcAft>
              <a:buClr>
                <a:srgbClr val="2D3A69"/>
              </a:buClr>
              <a:buSzPts val="1400"/>
              <a:buChar char="●"/>
            </a:pPr>
            <a:r>
              <a:rPr lang="en">
                <a:solidFill>
                  <a:srgbClr val="2D3A69"/>
                </a:solidFill>
              </a:rPr>
              <a:t>These features are having high correlation: sqrroot_age, sqrroot_T3, sqrroot_TT4, log_T4U, sqrroot_FTI</a:t>
            </a:r>
            <a:endParaRPr>
              <a:solidFill>
                <a:srgbClr val="2D3A69"/>
              </a:solidFill>
            </a:endParaRPr>
          </a:p>
          <a:p>
            <a:pPr indent="-203200" lvl="0" marL="457200" rtl="0" algn="l">
              <a:lnSpc>
                <a:spcPct val="115000"/>
              </a:lnSpc>
              <a:spcBef>
                <a:spcPts val="0"/>
              </a:spcBef>
              <a:spcAft>
                <a:spcPts val="0"/>
              </a:spcAft>
              <a:buClr>
                <a:srgbClr val="2D3A69"/>
              </a:buClr>
              <a:buSzPts val="1400"/>
              <a:buChar char="●"/>
            </a:pPr>
            <a:r>
              <a:rPr lang="en">
                <a:solidFill>
                  <a:srgbClr val="2D3A69"/>
                </a:solidFill>
              </a:rPr>
              <a:t>VIF is significantly reduced after dropping the “</a:t>
            </a:r>
            <a:r>
              <a:rPr b="1" lang="en">
                <a:solidFill>
                  <a:srgbClr val="2D3A69"/>
                </a:solidFill>
              </a:rPr>
              <a:t>sqrroot_TT4</a:t>
            </a:r>
            <a:r>
              <a:rPr lang="en">
                <a:solidFill>
                  <a:srgbClr val="2D3A69"/>
                </a:solidFill>
              </a:rPr>
              <a:t>” feature with highest VIF.</a:t>
            </a:r>
            <a:endParaRPr/>
          </a:p>
        </p:txBody>
      </p:sp>
      <p:grpSp>
        <p:nvGrpSpPr>
          <p:cNvPr id="1039" name="Google Shape;1039;p41"/>
          <p:cNvGrpSpPr/>
          <p:nvPr/>
        </p:nvGrpSpPr>
        <p:grpSpPr>
          <a:xfrm>
            <a:off x="926600" y="1504748"/>
            <a:ext cx="346777" cy="350886"/>
            <a:chOff x="4660675" y="3400900"/>
            <a:chExt cx="240500" cy="243350"/>
          </a:xfrm>
        </p:grpSpPr>
        <p:sp>
          <p:nvSpPr>
            <p:cNvPr id="1040" name="Google Shape;1040;p41"/>
            <p:cNvSpPr/>
            <p:nvPr/>
          </p:nvSpPr>
          <p:spPr>
            <a:xfrm>
              <a:off x="4714225" y="3409200"/>
              <a:ext cx="132000" cy="63850"/>
            </a:xfrm>
            <a:custGeom>
              <a:rect b="b" l="l" r="r" t="t"/>
              <a:pathLst>
                <a:path extrusionOk="0" h="2554" w="5280">
                  <a:moveTo>
                    <a:pt x="2639" y="0"/>
                  </a:moveTo>
                  <a:cubicBezTo>
                    <a:pt x="2322" y="0"/>
                    <a:pt x="2054" y="265"/>
                    <a:pt x="1938" y="400"/>
                  </a:cubicBezTo>
                  <a:cubicBezTo>
                    <a:pt x="1908" y="436"/>
                    <a:pt x="1863" y="455"/>
                    <a:pt x="1817" y="455"/>
                  </a:cubicBezTo>
                  <a:cubicBezTo>
                    <a:pt x="1804" y="455"/>
                    <a:pt x="1791" y="454"/>
                    <a:pt x="1778" y="451"/>
                  </a:cubicBezTo>
                  <a:cubicBezTo>
                    <a:pt x="1708" y="434"/>
                    <a:pt x="1643" y="426"/>
                    <a:pt x="1584" y="426"/>
                  </a:cubicBezTo>
                  <a:cubicBezTo>
                    <a:pt x="1179" y="426"/>
                    <a:pt x="1021" y="781"/>
                    <a:pt x="966" y="967"/>
                  </a:cubicBezTo>
                  <a:cubicBezTo>
                    <a:pt x="947" y="1028"/>
                    <a:pt x="891" y="1071"/>
                    <a:pt x="828" y="1073"/>
                  </a:cubicBezTo>
                  <a:cubicBezTo>
                    <a:pt x="671" y="1080"/>
                    <a:pt x="388" y="1142"/>
                    <a:pt x="254" y="1472"/>
                  </a:cubicBezTo>
                  <a:cubicBezTo>
                    <a:pt x="1" y="2100"/>
                    <a:pt x="695" y="2432"/>
                    <a:pt x="695" y="2432"/>
                  </a:cubicBezTo>
                  <a:lnTo>
                    <a:pt x="2667" y="2554"/>
                  </a:lnTo>
                  <a:lnTo>
                    <a:pt x="4638" y="2432"/>
                  </a:lnTo>
                  <a:cubicBezTo>
                    <a:pt x="4638" y="2432"/>
                    <a:pt x="5280" y="2099"/>
                    <a:pt x="5023" y="1472"/>
                  </a:cubicBezTo>
                  <a:cubicBezTo>
                    <a:pt x="4880" y="1121"/>
                    <a:pt x="4607" y="1067"/>
                    <a:pt x="4452" y="1067"/>
                  </a:cubicBezTo>
                  <a:cubicBezTo>
                    <a:pt x="4388" y="1067"/>
                    <a:pt x="4330" y="1024"/>
                    <a:pt x="4311" y="962"/>
                  </a:cubicBezTo>
                  <a:cubicBezTo>
                    <a:pt x="4255" y="775"/>
                    <a:pt x="4096" y="426"/>
                    <a:pt x="3693" y="426"/>
                  </a:cubicBezTo>
                  <a:cubicBezTo>
                    <a:pt x="3634" y="426"/>
                    <a:pt x="3570" y="434"/>
                    <a:pt x="3500" y="451"/>
                  </a:cubicBezTo>
                  <a:cubicBezTo>
                    <a:pt x="3487" y="454"/>
                    <a:pt x="3474" y="455"/>
                    <a:pt x="3461" y="455"/>
                  </a:cubicBezTo>
                  <a:cubicBezTo>
                    <a:pt x="3415" y="455"/>
                    <a:pt x="3370" y="436"/>
                    <a:pt x="3340" y="400"/>
                  </a:cubicBezTo>
                  <a:cubicBezTo>
                    <a:pt x="3224" y="265"/>
                    <a:pt x="2956" y="0"/>
                    <a:pt x="2639" y="0"/>
                  </a:cubicBezTo>
                  <a:close/>
                </a:path>
              </a:pathLst>
            </a:custGeom>
            <a:solidFill>
              <a:srgbClr val="B8AB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41"/>
            <p:cNvSpPr/>
            <p:nvPr/>
          </p:nvSpPr>
          <p:spPr>
            <a:xfrm>
              <a:off x="4772925" y="3409200"/>
              <a:ext cx="73275" cy="61575"/>
            </a:xfrm>
            <a:custGeom>
              <a:rect b="b" l="l" r="r" t="t"/>
              <a:pathLst>
                <a:path extrusionOk="0" h="2463" w="2931">
                  <a:moveTo>
                    <a:pt x="291" y="0"/>
                  </a:moveTo>
                  <a:cubicBezTo>
                    <a:pt x="188" y="0"/>
                    <a:pt x="90" y="28"/>
                    <a:pt x="1" y="71"/>
                  </a:cubicBezTo>
                  <a:cubicBezTo>
                    <a:pt x="156" y="144"/>
                    <a:pt x="285" y="262"/>
                    <a:pt x="368" y="353"/>
                  </a:cubicBezTo>
                  <a:cubicBezTo>
                    <a:pt x="423" y="412"/>
                    <a:pt x="500" y="443"/>
                    <a:pt x="579" y="443"/>
                  </a:cubicBezTo>
                  <a:cubicBezTo>
                    <a:pt x="596" y="443"/>
                    <a:pt x="613" y="441"/>
                    <a:pt x="630" y="438"/>
                  </a:cubicBezTo>
                  <a:cubicBezTo>
                    <a:pt x="678" y="430"/>
                    <a:pt x="723" y="426"/>
                    <a:pt x="765" y="426"/>
                  </a:cubicBezTo>
                  <a:cubicBezTo>
                    <a:pt x="1139" y="426"/>
                    <a:pt x="1303" y="728"/>
                    <a:pt x="1369" y="920"/>
                  </a:cubicBezTo>
                  <a:cubicBezTo>
                    <a:pt x="1398" y="1005"/>
                    <a:pt x="1475" y="1063"/>
                    <a:pt x="1565" y="1068"/>
                  </a:cubicBezTo>
                  <a:cubicBezTo>
                    <a:pt x="1723" y="1078"/>
                    <a:pt x="1964" y="1151"/>
                    <a:pt x="2095" y="1472"/>
                  </a:cubicBezTo>
                  <a:cubicBezTo>
                    <a:pt x="2351" y="2099"/>
                    <a:pt x="1709" y="2432"/>
                    <a:pt x="1709" y="2432"/>
                  </a:cubicBezTo>
                  <a:lnTo>
                    <a:pt x="1806" y="2462"/>
                  </a:lnTo>
                  <a:lnTo>
                    <a:pt x="2290" y="2432"/>
                  </a:lnTo>
                  <a:cubicBezTo>
                    <a:pt x="2290" y="2432"/>
                    <a:pt x="2931" y="2099"/>
                    <a:pt x="2675" y="1472"/>
                  </a:cubicBezTo>
                  <a:cubicBezTo>
                    <a:pt x="2532" y="1121"/>
                    <a:pt x="2259" y="1067"/>
                    <a:pt x="2104" y="1067"/>
                  </a:cubicBezTo>
                  <a:cubicBezTo>
                    <a:pt x="2040" y="1067"/>
                    <a:pt x="1982" y="1024"/>
                    <a:pt x="1963" y="962"/>
                  </a:cubicBezTo>
                  <a:cubicBezTo>
                    <a:pt x="1906" y="775"/>
                    <a:pt x="1748" y="426"/>
                    <a:pt x="1345" y="426"/>
                  </a:cubicBezTo>
                  <a:cubicBezTo>
                    <a:pt x="1286" y="426"/>
                    <a:pt x="1222" y="434"/>
                    <a:pt x="1152" y="451"/>
                  </a:cubicBezTo>
                  <a:cubicBezTo>
                    <a:pt x="1139" y="454"/>
                    <a:pt x="1126" y="455"/>
                    <a:pt x="1113" y="455"/>
                  </a:cubicBezTo>
                  <a:cubicBezTo>
                    <a:pt x="1067" y="455"/>
                    <a:pt x="1022" y="436"/>
                    <a:pt x="992" y="400"/>
                  </a:cubicBezTo>
                  <a:cubicBezTo>
                    <a:pt x="876" y="265"/>
                    <a:pt x="608" y="0"/>
                    <a:pt x="291" y="0"/>
                  </a:cubicBezTo>
                  <a:close/>
                </a:path>
              </a:pathLst>
            </a:custGeom>
            <a:solidFill>
              <a:srgbClr val="9D96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41"/>
            <p:cNvSpPr/>
            <p:nvPr/>
          </p:nvSpPr>
          <p:spPr>
            <a:xfrm>
              <a:off x="4709900" y="3489175"/>
              <a:ext cx="26525" cy="27775"/>
            </a:xfrm>
            <a:custGeom>
              <a:rect b="b" l="l" r="r" t="t"/>
              <a:pathLst>
                <a:path extrusionOk="0" h="1111" w="1061">
                  <a:moveTo>
                    <a:pt x="256" y="0"/>
                  </a:moveTo>
                  <a:cubicBezTo>
                    <a:pt x="115" y="0"/>
                    <a:pt x="0" y="115"/>
                    <a:pt x="0" y="256"/>
                  </a:cubicBezTo>
                  <a:lnTo>
                    <a:pt x="0" y="855"/>
                  </a:lnTo>
                  <a:cubicBezTo>
                    <a:pt x="0" y="996"/>
                    <a:pt x="115" y="1111"/>
                    <a:pt x="256" y="1111"/>
                  </a:cubicBezTo>
                  <a:lnTo>
                    <a:pt x="1061" y="1111"/>
                  </a:lnTo>
                  <a:lnTo>
                    <a:pt x="868" y="0"/>
                  </a:lnTo>
                  <a:close/>
                </a:path>
              </a:pathLst>
            </a:custGeom>
            <a:solidFill>
              <a:srgbClr val="FED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41"/>
            <p:cNvSpPr/>
            <p:nvPr/>
          </p:nvSpPr>
          <p:spPr>
            <a:xfrm>
              <a:off x="4721900" y="3489175"/>
              <a:ext cx="14525" cy="27775"/>
            </a:xfrm>
            <a:custGeom>
              <a:rect b="b" l="l" r="r" t="t"/>
              <a:pathLst>
                <a:path extrusionOk="0" h="1111" w="581">
                  <a:moveTo>
                    <a:pt x="0" y="0"/>
                  </a:moveTo>
                  <a:lnTo>
                    <a:pt x="0" y="1111"/>
                  </a:lnTo>
                  <a:lnTo>
                    <a:pt x="581" y="1111"/>
                  </a:lnTo>
                  <a:lnTo>
                    <a:pt x="388" y="0"/>
                  </a:lnTo>
                  <a:close/>
                </a:path>
              </a:pathLst>
            </a:custGeom>
            <a:solidFill>
              <a:srgbClr val="FECD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41"/>
            <p:cNvSpPr/>
            <p:nvPr/>
          </p:nvSpPr>
          <p:spPr>
            <a:xfrm>
              <a:off x="4825375" y="3489175"/>
              <a:ext cx="26575" cy="27775"/>
            </a:xfrm>
            <a:custGeom>
              <a:rect b="b" l="l" r="r" t="t"/>
              <a:pathLst>
                <a:path extrusionOk="0" h="1111" w="1063">
                  <a:moveTo>
                    <a:pt x="195" y="0"/>
                  </a:moveTo>
                  <a:lnTo>
                    <a:pt x="1" y="1111"/>
                  </a:lnTo>
                  <a:lnTo>
                    <a:pt x="807" y="1111"/>
                  </a:lnTo>
                  <a:cubicBezTo>
                    <a:pt x="948" y="1111"/>
                    <a:pt x="1063" y="996"/>
                    <a:pt x="1063" y="855"/>
                  </a:cubicBezTo>
                  <a:lnTo>
                    <a:pt x="1063" y="256"/>
                  </a:lnTo>
                  <a:cubicBezTo>
                    <a:pt x="1063" y="115"/>
                    <a:pt x="948" y="0"/>
                    <a:pt x="807" y="0"/>
                  </a:cubicBezTo>
                  <a:close/>
                </a:path>
              </a:pathLst>
            </a:custGeom>
            <a:solidFill>
              <a:srgbClr val="FED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41"/>
            <p:cNvSpPr/>
            <p:nvPr/>
          </p:nvSpPr>
          <p:spPr>
            <a:xfrm>
              <a:off x="4835850" y="3489175"/>
              <a:ext cx="16100" cy="27775"/>
            </a:xfrm>
            <a:custGeom>
              <a:rect b="b" l="l" r="r" t="t"/>
              <a:pathLst>
                <a:path extrusionOk="0" h="1111" w="644">
                  <a:moveTo>
                    <a:pt x="0" y="0"/>
                  </a:moveTo>
                  <a:cubicBezTo>
                    <a:pt x="142" y="0"/>
                    <a:pt x="257" y="115"/>
                    <a:pt x="257" y="256"/>
                  </a:cubicBezTo>
                  <a:lnTo>
                    <a:pt x="257" y="855"/>
                  </a:lnTo>
                  <a:cubicBezTo>
                    <a:pt x="257" y="996"/>
                    <a:pt x="142" y="1111"/>
                    <a:pt x="0" y="1111"/>
                  </a:cubicBezTo>
                  <a:lnTo>
                    <a:pt x="388" y="1111"/>
                  </a:lnTo>
                  <a:cubicBezTo>
                    <a:pt x="529" y="1111"/>
                    <a:pt x="644" y="996"/>
                    <a:pt x="644" y="855"/>
                  </a:cubicBezTo>
                  <a:lnTo>
                    <a:pt x="644" y="256"/>
                  </a:lnTo>
                  <a:cubicBezTo>
                    <a:pt x="644" y="115"/>
                    <a:pt x="529" y="0"/>
                    <a:pt x="388" y="0"/>
                  </a:cubicBezTo>
                  <a:close/>
                </a:path>
              </a:pathLst>
            </a:custGeom>
            <a:solidFill>
              <a:srgbClr val="FECD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41"/>
            <p:cNvSpPr/>
            <p:nvPr/>
          </p:nvSpPr>
          <p:spPr>
            <a:xfrm>
              <a:off x="4863800" y="3433050"/>
              <a:ext cx="37375" cy="150475"/>
            </a:xfrm>
            <a:custGeom>
              <a:rect b="b" l="l" r="r" t="t"/>
              <a:pathLst>
                <a:path extrusionOk="0" h="6019" w="1495">
                  <a:moveTo>
                    <a:pt x="609" y="0"/>
                  </a:moveTo>
                  <a:cubicBezTo>
                    <a:pt x="391" y="0"/>
                    <a:pt x="212" y="165"/>
                    <a:pt x="190" y="378"/>
                  </a:cubicBezTo>
                  <a:cubicBezTo>
                    <a:pt x="188" y="392"/>
                    <a:pt x="187" y="406"/>
                    <a:pt x="187" y="421"/>
                  </a:cubicBezTo>
                  <a:lnTo>
                    <a:pt x="187" y="668"/>
                  </a:lnTo>
                  <a:cubicBezTo>
                    <a:pt x="114" y="700"/>
                    <a:pt x="63" y="774"/>
                    <a:pt x="63" y="860"/>
                  </a:cubicBezTo>
                  <a:lnTo>
                    <a:pt x="63" y="1084"/>
                  </a:lnTo>
                  <a:cubicBezTo>
                    <a:pt x="63" y="1178"/>
                    <a:pt x="84" y="1271"/>
                    <a:pt x="124" y="1356"/>
                  </a:cubicBezTo>
                  <a:cubicBezTo>
                    <a:pt x="145" y="1401"/>
                    <a:pt x="160" y="1446"/>
                    <a:pt x="172" y="1494"/>
                  </a:cubicBezTo>
                  <a:cubicBezTo>
                    <a:pt x="182" y="1542"/>
                    <a:pt x="187" y="1590"/>
                    <a:pt x="187" y="1639"/>
                  </a:cubicBezTo>
                  <a:lnTo>
                    <a:pt x="187" y="4352"/>
                  </a:lnTo>
                  <a:cubicBezTo>
                    <a:pt x="187" y="4494"/>
                    <a:pt x="118" y="4629"/>
                    <a:pt x="1" y="4710"/>
                  </a:cubicBezTo>
                  <a:lnTo>
                    <a:pt x="146" y="5484"/>
                  </a:lnTo>
                  <a:lnTo>
                    <a:pt x="734" y="6019"/>
                  </a:lnTo>
                  <a:lnTo>
                    <a:pt x="951" y="5848"/>
                  </a:lnTo>
                  <a:cubicBezTo>
                    <a:pt x="1294" y="5576"/>
                    <a:pt x="1495" y="5163"/>
                    <a:pt x="1495" y="4726"/>
                  </a:cubicBezTo>
                  <a:lnTo>
                    <a:pt x="1495" y="421"/>
                  </a:lnTo>
                  <a:cubicBezTo>
                    <a:pt x="1495" y="189"/>
                    <a:pt x="1306" y="0"/>
                    <a:pt x="1073" y="0"/>
                  </a:cubicBezTo>
                  <a:close/>
                </a:path>
              </a:pathLst>
            </a:custGeom>
            <a:solidFill>
              <a:srgbClr val="FED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41"/>
            <p:cNvSpPr/>
            <p:nvPr/>
          </p:nvSpPr>
          <p:spPr>
            <a:xfrm>
              <a:off x="4764450" y="3549150"/>
              <a:ext cx="32925" cy="25875"/>
            </a:xfrm>
            <a:custGeom>
              <a:rect b="b" l="l" r="r" t="t"/>
              <a:pathLst>
                <a:path extrusionOk="0" h="1035" w="1317">
                  <a:moveTo>
                    <a:pt x="1" y="1"/>
                  </a:moveTo>
                  <a:lnTo>
                    <a:pt x="1" y="1034"/>
                  </a:lnTo>
                  <a:lnTo>
                    <a:pt x="1317" y="1034"/>
                  </a:lnTo>
                  <a:lnTo>
                    <a:pt x="1317" y="1"/>
                  </a:lnTo>
                  <a:close/>
                </a:path>
              </a:pathLst>
            </a:custGeom>
            <a:solidFill>
              <a:srgbClr val="FECD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41"/>
            <p:cNvSpPr/>
            <p:nvPr/>
          </p:nvSpPr>
          <p:spPr>
            <a:xfrm>
              <a:off x="4782850" y="3549150"/>
              <a:ext cx="14525" cy="25875"/>
            </a:xfrm>
            <a:custGeom>
              <a:rect b="b" l="l" r="r" t="t"/>
              <a:pathLst>
                <a:path extrusionOk="0" h="1035" w="581">
                  <a:moveTo>
                    <a:pt x="0" y="1"/>
                  </a:moveTo>
                  <a:lnTo>
                    <a:pt x="0" y="1034"/>
                  </a:lnTo>
                  <a:lnTo>
                    <a:pt x="581" y="1034"/>
                  </a:lnTo>
                  <a:lnTo>
                    <a:pt x="581" y="1"/>
                  </a:lnTo>
                  <a:close/>
                </a:path>
              </a:pathLst>
            </a:custGeom>
            <a:solidFill>
              <a:srgbClr val="FEAF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41"/>
            <p:cNvSpPr/>
            <p:nvPr/>
          </p:nvSpPr>
          <p:spPr>
            <a:xfrm>
              <a:off x="4731600" y="3483375"/>
              <a:ext cx="98650" cy="69025"/>
            </a:xfrm>
            <a:custGeom>
              <a:rect b="b" l="l" r="r" t="t"/>
              <a:pathLst>
                <a:path extrusionOk="0" h="2761" w="3946">
                  <a:moveTo>
                    <a:pt x="1946" y="1"/>
                  </a:moveTo>
                  <a:lnTo>
                    <a:pt x="0" y="232"/>
                  </a:lnTo>
                  <a:lnTo>
                    <a:pt x="0" y="1477"/>
                  </a:lnTo>
                  <a:cubicBezTo>
                    <a:pt x="0" y="2186"/>
                    <a:pt x="575" y="2761"/>
                    <a:pt x="1283" y="2761"/>
                  </a:cubicBezTo>
                  <a:lnTo>
                    <a:pt x="2663" y="2761"/>
                  </a:lnTo>
                  <a:cubicBezTo>
                    <a:pt x="3371" y="2761"/>
                    <a:pt x="3946" y="2186"/>
                    <a:pt x="3946" y="1477"/>
                  </a:cubicBezTo>
                  <a:lnTo>
                    <a:pt x="3946" y="232"/>
                  </a:lnTo>
                  <a:lnTo>
                    <a:pt x="1946" y="1"/>
                  </a:lnTo>
                  <a:close/>
                </a:path>
              </a:pathLst>
            </a:custGeom>
            <a:solidFill>
              <a:srgbClr val="FED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41"/>
            <p:cNvSpPr/>
            <p:nvPr/>
          </p:nvSpPr>
          <p:spPr>
            <a:xfrm>
              <a:off x="4783650" y="3487925"/>
              <a:ext cx="46600" cy="64475"/>
            </a:xfrm>
            <a:custGeom>
              <a:rect b="b" l="l" r="r" t="t"/>
              <a:pathLst>
                <a:path extrusionOk="0" h="2579" w="1864">
                  <a:moveTo>
                    <a:pt x="1437" y="0"/>
                  </a:moveTo>
                  <a:lnTo>
                    <a:pt x="1283" y="50"/>
                  </a:lnTo>
                  <a:lnTo>
                    <a:pt x="1283" y="1295"/>
                  </a:lnTo>
                  <a:cubicBezTo>
                    <a:pt x="1283" y="2004"/>
                    <a:pt x="709" y="2579"/>
                    <a:pt x="0" y="2579"/>
                  </a:cubicBezTo>
                  <a:lnTo>
                    <a:pt x="581" y="2579"/>
                  </a:lnTo>
                  <a:cubicBezTo>
                    <a:pt x="1289" y="2579"/>
                    <a:pt x="1864" y="2004"/>
                    <a:pt x="1864" y="1295"/>
                  </a:cubicBezTo>
                  <a:lnTo>
                    <a:pt x="1864" y="50"/>
                  </a:lnTo>
                  <a:lnTo>
                    <a:pt x="1437" y="0"/>
                  </a:lnTo>
                  <a:close/>
                </a:path>
              </a:pathLst>
            </a:custGeom>
            <a:solidFill>
              <a:srgbClr val="FECD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41"/>
            <p:cNvSpPr/>
            <p:nvPr/>
          </p:nvSpPr>
          <p:spPr>
            <a:xfrm>
              <a:off x="4660675" y="3433050"/>
              <a:ext cx="37375" cy="150475"/>
            </a:xfrm>
            <a:custGeom>
              <a:rect b="b" l="l" r="r" t="t"/>
              <a:pathLst>
                <a:path extrusionOk="0" h="6019" w="1495">
                  <a:moveTo>
                    <a:pt x="422" y="0"/>
                  </a:moveTo>
                  <a:cubicBezTo>
                    <a:pt x="402" y="0"/>
                    <a:pt x="383" y="1"/>
                    <a:pt x="363" y="5"/>
                  </a:cubicBezTo>
                  <a:cubicBezTo>
                    <a:pt x="158" y="33"/>
                    <a:pt x="0" y="208"/>
                    <a:pt x="0" y="421"/>
                  </a:cubicBezTo>
                  <a:lnTo>
                    <a:pt x="0" y="4726"/>
                  </a:lnTo>
                  <a:cubicBezTo>
                    <a:pt x="0" y="5163"/>
                    <a:pt x="201" y="5576"/>
                    <a:pt x="544" y="5848"/>
                  </a:cubicBezTo>
                  <a:lnTo>
                    <a:pt x="761" y="6019"/>
                  </a:lnTo>
                  <a:lnTo>
                    <a:pt x="1348" y="5484"/>
                  </a:lnTo>
                  <a:lnTo>
                    <a:pt x="1451" y="4939"/>
                  </a:lnTo>
                  <a:lnTo>
                    <a:pt x="1494" y="4710"/>
                  </a:lnTo>
                  <a:cubicBezTo>
                    <a:pt x="1377" y="4629"/>
                    <a:pt x="1307" y="4494"/>
                    <a:pt x="1307" y="4352"/>
                  </a:cubicBezTo>
                  <a:lnTo>
                    <a:pt x="1307" y="1639"/>
                  </a:lnTo>
                  <a:cubicBezTo>
                    <a:pt x="1307" y="1590"/>
                    <a:pt x="1313" y="1542"/>
                    <a:pt x="1323" y="1494"/>
                  </a:cubicBezTo>
                  <a:cubicBezTo>
                    <a:pt x="1333" y="1446"/>
                    <a:pt x="1350" y="1401"/>
                    <a:pt x="1371" y="1356"/>
                  </a:cubicBezTo>
                  <a:cubicBezTo>
                    <a:pt x="1411" y="1271"/>
                    <a:pt x="1432" y="1178"/>
                    <a:pt x="1432" y="1084"/>
                  </a:cubicBezTo>
                  <a:lnTo>
                    <a:pt x="1432" y="860"/>
                  </a:lnTo>
                  <a:cubicBezTo>
                    <a:pt x="1432" y="774"/>
                    <a:pt x="1381" y="700"/>
                    <a:pt x="1307" y="668"/>
                  </a:cubicBezTo>
                  <a:lnTo>
                    <a:pt x="1307" y="421"/>
                  </a:lnTo>
                  <a:cubicBezTo>
                    <a:pt x="1307" y="406"/>
                    <a:pt x="1306" y="392"/>
                    <a:pt x="1305" y="378"/>
                  </a:cubicBezTo>
                  <a:cubicBezTo>
                    <a:pt x="1283" y="165"/>
                    <a:pt x="1104" y="0"/>
                    <a:pt x="886" y="0"/>
                  </a:cubicBezTo>
                  <a:close/>
                </a:path>
              </a:pathLst>
            </a:custGeom>
            <a:solidFill>
              <a:srgbClr val="FED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41"/>
            <p:cNvSpPr/>
            <p:nvPr/>
          </p:nvSpPr>
          <p:spPr>
            <a:xfrm>
              <a:off x="4669750" y="3433050"/>
              <a:ext cx="28300" cy="125025"/>
            </a:xfrm>
            <a:custGeom>
              <a:rect b="b" l="l" r="r" t="t"/>
              <a:pathLst>
                <a:path extrusionOk="0" h="5001" w="1132">
                  <a:moveTo>
                    <a:pt x="59" y="0"/>
                  </a:moveTo>
                  <a:cubicBezTo>
                    <a:pt x="39" y="0"/>
                    <a:pt x="20" y="1"/>
                    <a:pt x="0" y="5"/>
                  </a:cubicBezTo>
                  <a:cubicBezTo>
                    <a:pt x="206" y="33"/>
                    <a:pt x="364" y="208"/>
                    <a:pt x="364" y="421"/>
                  </a:cubicBezTo>
                  <a:lnTo>
                    <a:pt x="364" y="4352"/>
                  </a:lnTo>
                  <a:cubicBezTo>
                    <a:pt x="364" y="4494"/>
                    <a:pt x="434" y="4629"/>
                    <a:pt x="551" y="4710"/>
                  </a:cubicBezTo>
                  <a:lnTo>
                    <a:pt x="968" y="5001"/>
                  </a:lnTo>
                  <a:lnTo>
                    <a:pt x="1088" y="4939"/>
                  </a:lnTo>
                  <a:lnTo>
                    <a:pt x="1131" y="4710"/>
                  </a:lnTo>
                  <a:cubicBezTo>
                    <a:pt x="1014" y="4629"/>
                    <a:pt x="944" y="4494"/>
                    <a:pt x="944" y="4352"/>
                  </a:cubicBezTo>
                  <a:lnTo>
                    <a:pt x="944" y="1639"/>
                  </a:lnTo>
                  <a:cubicBezTo>
                    <a:pt x="944" y="1590"/>
                    <a:pt x="950" y="1542"/>
                    <a:pt x="960" y="1494"/>
                  </a:cubicBezTo>
                  <a:cubicBezTo>
                    <a:pt x="970" y="1446"/>
                    <a:pt x="987" y="1401"/>
                    <a:pt x="1008" y="1356"/>
                  </a:cubicBezTo>
                  <a:cubicBezTo>
                    <a:pt x="1048" y="1271"/>
                    <a:pt x="1069" y="1178"/>
                    <a:pt x="1069" y="1084"/>
                  </a:cubicBezTo>
                  <a:lnTo>
                    <a:pt x="1069" y="860"/>
                  </a:lnTo>
                  <a:cubicBezTo>
                    <a:pt x="1069" y="774"/>
                    <a:pt x="1018" y="700"/>
                    <a:pt x="944" y="668"/>
                  </a:cubicBezTo>
                  <a:lnTo>
                    <a:pt x="944" y="421"/>
                  </a:lnTo>
                  <a:cubicBezTo>
                    <a:pt x="944" y="406"/>
                    <a:pt x="943" y="392"/>
                    <a:pt x="942" y="378"/>
                  </a:cubicBezTo>
                  <a:cubicBezTo>
                    <a:pt x="920" y="165"/>
                    <a:pt x="741" y="0"/>
                    <a:pt x="523" y="0"/>
                  </a:cubicBezTo>
                  <a:close/>
                </a:path>
              </a:pathLst>
            </a:custGeom>
            <a:solidFill>
              <a:srgbClr val="FECD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41"/>
            <p:cNvSpPr/>
            <p:nvPr/>
          </p:nvSpPr>
          <p:spPr>
            <a:xfrm>
              <a:off x="4873025" y="3433050"/>
              <a:ext cx="28150" cy="150475"/>
            </a:xfrm>
            <a:custGeom>
              <a:rect b="b" l="l" r="r" t="t"/>
              <a:pathLst>
                <a:path extrusionOk="0" h="6019" w="1126">
                  <a:moveTo>
                    <a:pt x="240" y="0"/>
                  </a:moveTo>
                  <a:cubicBezTo>
                    <a:pt x="220" y="0"/>
                    <a:pt x="201" y="2"/>
                    <a:pt x="182" y="5"/>
                  </a:cubicBezTo>
                  <a:cubicBezTo>
                    <a:pt x="387" y="33"/>
                    <a:pt x="545" y="209"/>
                    <a:pt x="545" y="421"/>
                  </a:cubicBezTo>
                  <a:lnTo>
                    <a:pt x="545" y="4726"/>
                  </a:lnTo>
                  <a:cubicBezTo>
                    <a:pt x="545" y="5163"/>
                    <a:pt x="344" y="5576"/>
                    <a:pt x="1" y="5848"/>
                  </a:cubicBezTo>
                  <a:lnTo>
                    <a:pt x="365" y="6019"/>
                  </a:lnTo>
                  <a:lnTo>
                    <a:pt x="582" y="5848"/>
                  </a:lnTo>
                  <a:cubicBezTo>
                    <a:pt x="925" y="5576"/>
                    <a:pt x="1126" y="5163"/>
                    <a:pt x="1126" y="4726"/>
                  </a:cubicBezTo>
                  <a:lnTo>
                    <a:pt x="1126" y="421"/>
                  </a:lnTo>
                  <a:cubicBezTo>
                    <a:pt x="1126" y="189"/>
                    <a:pt x="937" y="0"/>
                    <a:pt x="704" y="0"/>
                  </a:cubicBezTo>
                  <a:close/>
                </a:path>
              </a:pathLst>
            </a:custGeom>
            <a:solidFill>
              <a:srgbClr val="FECD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41"/>
            <p:cNvSpPr/>
            <p:nvPr/>
          </p:nvSpPr>
          <p:spPr>
            <a:xfrm>
              <a:off x="4679675" y="3550800"/>
              <a:ext cx="202500" cy="93450"/>
            </a:xfrm>
            <a:custGeom>
              <a:rect b="b" l="l" r="r" t="t"/>
              <a:pathLst>
                <a:path extrusionOk="0" h="3738" w="8100">
                  <a:moveTo>
                    <a:pt x="734" y="0"/>
                  </a:moveTo>
                  <a:lnTo>
                    <a:pt x="571" y="291"/>
                  </a:lnTo>
                  <a:lnTo>
                    <a:pt x="1" y="1309"/>
                  </a:lnTo>
                  <a:lnTo>
                    <a:pt x="1663" y="2622"/>
                  </a:lnTo>
                  <a:cubicBezTo>
                    <a:pt x="1836" y="2758"/>
                    <a:pt x="1937" y="2967"/>
                    <a:pt x="1937" y="3188"/>
                  </a:cubicBezTo>
                  <a:lnTo>
                    <a:pt x="1937" y="3549"/>
                  </a:lnTo>
                  <a:cubicBezTo>
                    <a:pt x="1937" y="3653"/>
                    <a:pt x="2021" y="3737"/>
                    <a:pt x="2125" y="3737"/>
                  </a:cubicBezTo>
                  <a:lnTo>
                    <a:pt x="5975" y="3737"/>
                  </a:lnTo>
                  <a:cubicBezTo>
                    <a:pt x="6079" y="3737"/>
                    <a:pt x="6162" y="3653"/>
                    <a:pt x="6162" y="3549"/>
                  </a:cubicBezTo>
                  <a:lnTo>
                    <a:pt x="6162" y="3188"/>
                  </a:lnTo>
                  <a:cubicBezTo>
                    <a:pt x="6162" y="2967"/>
                    <a:pt x="6264" y="2758"/>
                    <a:pt x="6437" y="2622"/>
                  </a:cubicBezTo>
                  <a:lnTo>
                    <a:pt x="8099" y="1309"/>
                  </a:lnTo>
                  <a:lnTo>
                    <a:pt x="7366" y="0"/>
                  </a:lnTo>
                  <a:lnTo>
                    <a:pt x="6283" y="755"/>
                  </a:lnTo>
                  <a:cubicBezTo>
                    <a:pt x="6204" y="810"/>
                    <a:pt x="6112" y="839"/>
                    <a:pt x="6017" y="839"/>
                  </a:cubicBezTo>
                  <a:lnTo>
                    <a:pt x="2083" y="839"/>
                  </a:lnTo>
                  <a:cubicBezTo>
                    <a:pt x="1988" y="839"/>
                    <a:pt x="1895" y="810"/>
                    <a:pt x="1817" y="755"/>
                  </a:cubicBezTo>
                  <a:lnTo>
                    <a:pt x="734" y="0"/>
                  </a:lnTo>
                  <a:close/>
                </a:path>
              </a:pathLst>
            </a:custGeom>
            <a:solidFill>
              <a:srgbClr val="FC99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41"/>
            <p:cNvSpPr/>
            <p:nvPr/>
          </p:nvSpPr>
          <p:spPr>
            <a:xfrm>
              <a:off x="4693925" y="3550800"/>
              <a:ext cx="37850" cy="21000"/>
            </a:xfrm>
            <a:custGeom>
              <a:rect b="b" l="l" r="r" t="t"/>
              <a:pathLst>
                <a:path extrusionOk="0" h="840" w="1514">
                  <a:moveTo>
                    <a:pt x="164" y="0"/>
                  </a:moveTo>
                  <a:lnTo>
                    <a:pt x="1" y="291"/>
                  </a:lnTo>
                  <a:lnTo>
                    <a:pt x="638" y="735"/>
                  </a:lnTo>
                  <a:cubicBezTo>
                    <a:pt x="734" y="803"/>
                    <a:pt x="850" y="839"/>
                    <a:pt x="967" y="839"/>
                  </a:cubicBezTo>
                  <a:lnTo>
                    <a:pt x="1513" y="839"/>
                  </a:lnTo>
                  <a:cubicBezTo>
                    <a:pt x="1418" y="839"/>
                    <a:pt x="1325" y="810"/>
                    <a:pt x="1247" y="755"/>
                  </a:cubicBezTo>
                  <a:lnTo>
                    <a:pt x="164" y="0"/>
                  </a:lnTo>
                  <a:close/>
                </a:path>
              </a:pathLst>
            </a:custGeom>
            <a:solidFill>
              <a:srgbClr val="FB6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41"/>
            <p:cNvSpPr/>
            <p:nvPr/>
          </p:nvSpPr>
          <p:spPr>
            <a:xfrm>
              <a:off x="4817425" y="3550800"/>
              <a:ext cx="64750" cy="93450"/>
            </a:xfrm>
            <a:custGeom>
              <a:rect b="b" l="l" r="r" t="t"/>
              <a:pathLst>
                <a:path extrusionOk="0" h="3738" w="2590">
                  <a:moveTo>
                    <a:pt x="1856" y="0"/>
                  </a:moveTo>
                  <a:lnTo>
                    <a:pt x="1438" y="291"/>
                  </a:lnTo>
                  <a:lnTo>
                    <a:pt x="1856" y="1036"/>
                  </a:lnTo>
                  <a:cubicBezTo>
                    <a:pt x="1944" y="1193"/>
                    <a:pt x="1904" y="1391"/>
                    <a:pt x="1763" y="1503"/>
                  </a:cubicBezTo>
                  <a:lnTo>
                    <a:pt x="346" y="2622"/>
                  </a:lnTo>
                  <a:cubicBezTo>
                    <a:pt x="173" y="2758"/>
                    <a:pt x="72" y="2967"/>
                    <a:pt x="72" y="3188"/>
                  </a:cubicBezTo>
                  <a:lnTo>
                    <a:pt x="72" y="3618"/>
                  </a:lnTo>
                  <a:cubicBezTo>
                    <a:pt x="72" y="3668"/>
                    <a:pt x="44" y="3714"/>
                    <a:pt x="0" y="3737"/>
                  </a:cubicBezTo>
                  <a:lnTo>
                    <a:pt x="465" y="3737"/>
                  </a:lnTo>
                  <a:cubicBezTo>
                    <a:pt x="569" y="3737"/>
                    <a:pt x="652" y="3653"/>
                    <a:pt x="652" y="3549"/>
                  </a:cubicBezTo>
                  <a:lnTo>
                    <a:pt x="652" y="3188"/>
                  </a:lnTo>
                  <a:cubicBezTo>
                    <a:pt x="652" y="2967"/>
                    <a:pt x="754" y="2758"/>
                    <a:pt x="927" y="2622"/>
                  </a:cubicBezTo>
                  <a:lnTo>
                    <a:pt x="2589" y="1309"/>
                  </a:lnTo>
                  <a:lnTo>
                    <a:pt x="1856" y="0"/>
                  </a:lnTo>
                  <a:close/>
                </a:path>
              </a:pathLst>
            </a:custGeom>
            <a:solidFill>
              <a:srgbClr val="FB6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41"/>
            <p:cNvSpPr/>
            <p:nvPr/>
          </p:nvSpPr>
          <p:spPr>
            <a:xfrm>
              <a:off x="4731600" y="3469975"/>
              <a:ext cx="91375" cy="19225"/>
            </a:xfrm>
            <a:custGeom>
              <a:rect b="b" l="l" r="r" t="t"/>
              <a:pathLst>
                <a:path extrusionOk="0" h="769" w="3655">
                  <a:moveTo>
                    <a:pt x="0" y="1"/>
                  </a:moveTo>
                  <a:lnTo>
                    <a:pt x="0" y="768"/>
                  </a:lnTo>
                  <a:lnTo>
                    <a:pt x="3365" y="768"/>
                  </a:lnTo>
                  <a:lnTo>
                    <a:pt x="3655" y="385"/>
                  </a:lnTo>
                  <a:lnTo>
                    <a:pt x="3362" y="1"/>
                  </a:lnTo>
                  <a:close/>
                </a:path>
              </a:pathLst>
            </a:custGeom>
            <a:solidFill>
              <a:srgbClr val="FC99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41"/>
            <p:cNvSpPr/>
            <p:nvPr/>
          </p:nvSpPr>
          <p:spPr>
            <a:xfrm>
              <a:off x="4815725" y="3469975"/>
              <a:ext cx="14525" cy="19225"/>
            </a:xfrm>
            <a:custGeom>
              <a:rect b="b" l="l" r="r" t="t"/>
              <a:pathLst>
                <a:path extrusionOk="0" h="769" w="581">
                  <a:moveTo>
                    <a:pt x="0" y="1"/>
                  </a:moveTo>
                  <a:lnTo>
                    <a:pt x="0" y="768"/>
                  </a:lnTo>
                  <a:lnTo>
                    <a:pt x="581" y="768"/>
                  </a:lnTo>
                  <a:lnTo>
                    <a:pt x="581" y="1"/>
                  </a:lnTo>
                  <a:close/>
                </a:path>
              </a:pathLst>
            </a:custGeom>
            <a:solidFill>
              <a:srgbClr val="FB6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41"/>
            <p:cNvSpPr/>
            <p:nvPr/>
          </p:nvSpPr>
          <p:spPr>
            <a:xfrm>
              <a:off x="4777275" y="3513875"/>
              <a:ext cx="7300" cy="13575"/>
            </a:xfrm>
            <a:custGeom>
              <a:rect b="b" l="l" r="r" t="t"/>
              <a:pathLst>
                <a:path extrusionOk="0" h="543" w="292">
                  <a:moveTo>
                    <a:pt x="145" y="1"/>
                  </a:moveTo>
                  <a:cubicBezTo>
                    <a:pt x="66" y="1"/>
                    <a:pt x="0" y="65"/>
                    <a:pt x="0" y="146"/>
                  </a:cubicBezTo>
                  <a:lnTo>
                    <a:pt x="0" y="398"/>
                  </a:lnTo>
                  <a:cubicBezTo>
                    <a:pt x="0" y="478"/>
                    <a:pt x="66" y="543"/>
                    <a:pt x="145" y="543"/>
                  </a:cubicBezTo>
                  <a:cubicBezTo>
                    <a:pt x="226" y="543"/>
                    <a:pt x="291" y="478"/>
                    <a:pt x="291" y="398"/>
                  </a:cubicBezTo>
                  <a:lnTo>
                    <a:pt x="291" y="146"/>
                  </a:lnTo>
                  <a:cubicBezTo>
                    <a:pt x="291" y="65"/>
                    <a:pt x="226" y="1"/>
                    <a:pt x="145" y="1"/>
                  </a:cubicBezTo>
                  <a:close/>
                </a:path>
              </a:pathLst>
            </a:custGeom>
            <a:solidFill>
              <a:srgbClr val="FECD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41"/>
            <p:cNvSpPr/>
            <p:nvPr/>
          </p:nvSpPr>
          <p:spPr>
            <a:xfrm>
              <a:off x="4767650" y="3586400"/>
              <a:ext cx="26550" cy="39000"/>
            </a:xfrm>
            <a:custGeom>
              <a:rect b="b" l="l" r="r" t="t"/>
              <a:pathLst>
                <a:path extrusionOk="0" h="1560" w="1062">
                  <a:moveTo>
                    <a:pt x="530" y="290"/>
                  </a:moveTo>
                  <a:cubicBezTo>
                    <a:pt x="663" y="290"/>
                    <a:pt x="771" y="398"/>
                    <a:pt x="771" y="530"/>
                  </a:cubicBezTo>
                  <a:cubicBezTo>
                    <a:pt x="771" y="643"/>
                    <a:pt x="724" y="751"/>
                    <a:pt x="643" y="828"/>
                  </a:cubicBezTo>
                  <a:lnTo>
                    <a:pt x="530" y="934"/>
                  </a:lnTo>
                  <a:lnTo>
                    <a:pt x="419" y="828"/>
                  </a:lnTo>
                  <a:cubicBezTo>
                    <a:pt x="337" y="751"/>
                    <a:pt x="290" y="643"/>
                    <a:pt x="290" y="530"/>
                  </a:cubicBezTo>
                  <a:cubicBezTo>
                    <a:pt x="290" y="398"/>
                    <a:pt x="399" y="290"/>
                    <a:pt x="530" y="290"/>
                  </a:cubicBezTo>
                  <a:close/>
                  <a:moveTo>
                    <a:pt x="530" y="0"/>
                  </a:moveTo>
                  <a:cubicBezTo>
                    <a:pt x="238" y="0"/>
                    <a:pt x="0" y="238"/>
                    <a:pt x="0" y="530"/>
                  </a:cubicBezTo>
                  <a:cubicBezTo>
                    <a:pt x="0" y="722"/>
                    <a:pt x="80" y="907"/>
                    <a:pt x="219" y="1039"/>
                  </a:cubicBezTo>
                  <a:lnTo>
                    <a:pt x="323" y="1138"/>
                  </a:lnTo>
                  <a:lnTo>
                    <a:pt x="149" y="1312"/>
                  </a:lnTo>
                  <a:cubicBezTo>
                    <a:pt x="92" y="1368"/>
                    <a:pt x="92" y="1460"/>
                    <a:pt x="149" y="1517"/>
                  </a:cubicBezTo>
                  <a:cubicBezTo>
                    <a:pt x="177" y="1545"/>
                    <a:pt x="214" y="1559"/>
                    <a:pt x="251" y="1559"/>
                  </a:cubicBezTo>
                  <a:cubicBezTo>
                    <a:pt x="289" y="1559"/>
                    <a:pt x="326" y="1545"/>
                    <a:pt x="354" y="1517"/>
                  </a:cubicBezTo>
                  <a:lnTo>
                    <a:pt x="530" y="1340"/>
                  </a:lnTo>
                  <a:lnTo>
                    <a:pt x="708" y="1517"/>
                  </a:lnTo>
                  <a:cubicBezTo>
                    <a:pt x="736" y="1546"/>
                    <a:pt x="773" y="1560"/>
                    <a:pt x="811" y="1560"/>
                  </a:cubicBezTo>
                  <a:cubicBezTo>
                    <a:pt x="847" y="1560"/>
                    <a:pt x="885" y="1546"/>
                    <a:pt x="913" y="1517"/>
                  </a:cubicBezTo>
                  <a:cubicBezTo>
                    <a:pt x="970" y="1460"/>
                    <a:pt x="970" y="1368"/>
                    <a:pt x="913" y="1312"/>
                  </a:cubicBezTo>
                  <a:lnTo>
                    <a:pt x="739" y="1138"/>
                  </a:lnTo>
                  <a:lnTo>
                    <a:pt x="843" y="1039"/>
                  </a:lnTo>
                  <a:cubicBezTo>
                    <a:pt x="982" y="907"/>
                    <a:pt x="1061" y="722"/>
                    <a:pt x="1061" y="530"/>
                  </a:cubicBezTo>
                  <a:cubicBezTo>
                    <a:pt x="1061" y="238"/>
                    <a:pt x="824" y="0"/>
                    <a:pt x="530" y="0"/>
                  </a:cubicBezTo>
                  <a:close/>
                </a:path>
              </a:pathLst>
            </a:custGeom>
            <a:solidFill>
              <a:srgbClr val="FB6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41"/>
            <p:cNvSpPr/>
            <p:nvPr/>
          </p:nvSpPr>
          <p:spPr>
            <a:xfrm>
              <a:off x="4674500" y="3442475"/>
              <a:ext cx="18875" cy="18800"/>
            </a:xfrm>
            <a:custGeom>
              <a:rect b="b" l="l" r="r" t="t"/>
              <a:pathLst>
                <a:path extrusionOk="0" h="752" w="755">
                  <a:moveTo>
                    <a:pt x="368" y="1"/>
                  </a:moveTo>
                  <a:cubicBezTo>
                    <a:pt x="166" y="1"/>
                    <a:pt x="1" y="166"/>
                    <a:pt x="1" y="368"/>
                  </a:cubicBezTo>
                  <a:cubicBezTo>
                    <a:pt x="1" y="540"/>
                    <a:pt x="118" y="688"/>
                    <a:pt x="285" y="726"/>
                  </a:cubicBezTo>
                  <a:lnTo>
                    <a:pt x="376" y="748"/>
                  </a:lnTo>
                  <a:cubicBezTo>
                    <a:pt x="387" y="751"/>
                    <a:pt x="399" y="752"/>
                    <a:pt x="409" y="752"/>
                  </a:cubicBezTo>
                  <a:cubicBezTo>
                    <a:pt x="476" y="752"/>
                    <a:pt x="535" y="706"/>
                    <a:pt x="551" y="639"/>
                  </a:cubicBezTo>
                  <a:cubicBezTo>
                    <a:pt x="568" y="561"/>
                    <a:pt x="520" y="483"/>
                    <a:pt x="442" y="465"/>
                  </a:cubicBezTo>
                  <a:lnTo>
                    <a:pt x="351" y="444"/>
                  </a:lnTo>
                  <a:cubicBezTo>
                    <a:pt x="316" y="435"/>
                    <a:pt x="291" y="405"/>
                    <a:pt x="291" y="368"/>
                  </a:cubicBezTo>
                  <a:cubicBezTo>
                    <a:pt x="291" y="325"/>
                    <a:pt x="326" y="291"/>
                    <a:pt x="368" y="291"/>
                  </a:cubicBezTo>
                  <a:lnTo>
                    <a:pt x="754" y="291"/>
                  </a:lnTo>
                  <a:lnTo>
                    <a:pt x="754" y="44"/>
                  </a:lnTo>
                  <a:cubicBezTo>
                    <a:pt x="754" y="29"/>
                    <a:pt x="753" y="15"/>
                    <a:pt x="752" y="1"/>
                  </a:cubicBezTo>
                  <a:close/>
                </a:path>
              </a:pathLst>
            </a:custGeom>
            <a:solidFill>
              <a:srgbClr val="FEAF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41"/>
            <p:cNvSpPr/>
            <p:nvPr/>
          </p:nvSpPr>
          <p:spPr>
            <a:xfrm>
              <a:off x="4868475" y="3442475"/>
              <a:ext cx="18075" cy="18800"/>
            </a:xfrm>
            <a:custGeom>
              <a:rect b="b" l="l" r="r" t="t"/>
              <a:pathLst>
                <a:path extrusionOk="0" h="752" w="723">
                  <a:moveTo>
                    <a:pt x="3" y="1"/>
                  </a:moveTo>
                  <a:cubicBezTo>
                    <a:pt x="1" y="15"/>
                    <a:pt x="0" y="29"/>
                    <a:pt x="0" y="44"/>
                  </a:cubicBezTo>
                  <a:lnTo>
                    <a:pt x="0" y="291"/>
                  </a:lnTo>
                  <a:lnTo>
                    <a:pt x="355" y="291"/>
                  </a:lnTo>
                  <a:cubicBezTo>
                    <a:pt x="398" y="291"/>
                    <a:pt x="433" y="325"/>
                    <a:pt x="433" y="368"/>
                  </a:cubicBezTo>
                  <a:cubicBezTo>
                    <a:pt x="433" y="405"/>
                    <a:pt x="407" y="435"/>
                    <a:pt x="372" y="444"/>
                  </a:cubicBezTo>
                  <a:lnTo>
                    <a:pt x="282" y="465"/>
                  </a:lnTo>
                  <a:cubicBezTo>
                    <a:pt x="203" y="483"/>
                    <a:pt x="154" y="561"/>
                    <a:pt x="172" y="640"/>
                  </a:cubicBezTo>
                  <a:cubicBezTo>
                    <a:pt x="188" y="706"/>
                    <a:pt x="248" y="752"/>
                    <a:pt x="314" y="752"/>
                  </a:cubicBezTo>
                  <a:cubicBezTo>
                    <a:pt x="325" y="752"/>
                    <a:pt x="336" y="751"/>
                    <a:pt x="347" y="748"/>
                  </a:cubicBezTo>
                  <a:lnTo>
                    <a:pt x="438" y="727"/>
                  </a:lnTo>
                  <a:cubicBezTo>
                    <a:pt x="606" y="688"/>
                    <a:pt x="723" y="540"/>
                    <a:pt x="723" y="368"/>
                  </a:cubicBezTo>
                  <a:cubicBezTo>
                    <a:pt x="723" y="166"/>
                    <a:pt x="557" y="1"/>
                    <a:pt x="355" y="1"/>
                  </a:cubicBezTo>
                  <a:close/>
                </a:path>
              </a:pathLst>
            </a:custGeom>
            <a:solidFill>
              <a:srgbClr val="FECD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41"/>
            <p:cNvSpPr/>
            <p:nvPr/>
          </p:nvSpPr>
          <p:spPr>
            <a:xfrm>
              <a:off x="4837725" y="3408350"/>
              <a:ext cx="19450" cy="19450"/>
            </a:xfrm>
            <a:custGeom>
              <a:rect b="b" l="l" r="r" t="t"/>
              <a:pathLst>
                <a:path extrusionOk="0" h="778" w="778">
                  <a:moveTo>
                    <a:pt x="389" y="1"/>
                  </a:moveTo>
                  <a:cubicBezTo>
                    <a:pt x="308" y="1"/>
                    <a:pt x="244" y="66"/>
                    <a:pt x="244" y="146"/>
                  </a:cubicBezTo>
                  <a:lnTo>
                    <a:pt x="244" y="245"/>
                  </a:lnTo>
                  <a:lnTo>
                    <a:pt x="146" y="245"/>
                  </a:lnTo>
                  <a:cubicBezTo>
                    <a:pt x="66" y="245"/>
                    <a:pt x="0" y="309"/>
                    <a:pt x="0" y="389"/>
                  </a:cubicBezTo>
                  <a:cubicBezTo>
                    <a:pt x="0" y="470"/>
                    <a:pt x="66" y="534"/>
                    <a:pt x="146" y="534"/>
                  </a:cubicBezTo>
                  <a:lnTo>
                    <a:pt x="244" y="534"/>
                  </a:lnTo>
                  <a:lnTo>
                    <a:pt x="244" y="633"/>
                  </a:lnTo>
                  <a:cubicBezTo>
                    <a:pt x="244" y="713"/>
                    <a:pt x="308" y="778"/>
                    <a:pt x="389" y="778"/>
                  </a:cubicBezTo>
                  <a:cubicBezTo>
                    <a:pt x="469" y="778"/>
                    <a:pt x="535" y="713"/>
                    <a:pt x="535" y="633"/>
                  </a:cubicBezTo>
                  <a:lnTo>
                    <a:pt x="535" y="534"/>
                  </a:lnTo>
                  <a:lnTo>
                    <a:pt x="632" y="534"/>
                  </a:lnTo>
                  <a:cubicBezTo>
                    <a:pt x="713" y="534"/>
                    <a:pt x="777" y="470"/>
                    <a:pt x="777" y="389"/>
                  </a:cubicBezTo>
                  <a:cubicBezTo>
                    <a:pt x="777" y="309"/>
                    <a:pt x="713" y="245"/>
                    <a:pt x="632" y="245"/>
                  </a:cubicBezTo>
                  <a:lnTo>
                    <a:pt x="535" y="245"/>
                  </a:lnTo>
                  <a:lnTo>
                    <a:pt x="535" y="146"/>
                  </a:lnTo>
                  <a:cubicBezTo>
                    <a:pt x="535" y="66"/>
                    <a:pt x="469" y="1"/>
                    <a:pt x="389" y="1"/>
                  </a:cubicBezTo>
                  <a:close/>
                </a:path>
              </a:pathLst>
            </a:custGeom>
            <a:solidFill>
              <a:srgbClr val="FB6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41"/>
            <p:cNvSpPr/>
            <p:nvPr/>
          </p:nvSpPr>
          <p:spPr>
            <a:xfrm>
              <a:off x="4873125" y="3400900"/>
              <a:ext cx="7300" cy="7300"/>
            </a:xfrm>
            <a:custGeom>
              <a:rect b="b" l="l" r="r" t="t"/>
              <a:pathLst>
                <a:path extrusionOk="0" h="292" w="292">
                  <a:moveTo>
                    <a:pt x="146" y="0"/>
                  </a:moveTo>
                  <a:cubicBezTo>
                    <a:pt x="66" y="0"/>
                    <a:pt x="0" y="65"/>
                    <a:pt x="0" y="145"/>
                  </a:cubicBezTo>
                  <a:cubicBezTo>
                    <a:pt x="0" y="226"/>
                    <a:pt x="66" y="291"/>
                    <a:pt x="146" y="291"/>
                  </a:cubicBezTo>
                  <a:cubicBezTo>
                    <a:pt x="227" y="291"/>
                    <a:pt x="291" y="226"/>
                    <a:pt x="291" y="145"/>
                  </a:cubicBezTo>
                  <a:cubicBezTo>
                    <a:pt x="291" y="65"/>
                    <a:pt x="227" y="0"/>
                    <a:pt x="146" y="0"/>
                  </a:cubicBezTo>
                  <a:close/>
                </a:path>
              </a:pathLst>
            </a:custGeom>
            <a:solidFill>
              <a:srgbClr val="FB6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41"/>
            <p:cNvSpPr/>
            <p:nvPr/>
          </p:nvSpPr>
          <p:spPr>
            <a:xfrm>
              <a:off x="4751500" y="3503125"/>
              <a:ext cx="7275" cy="7275"/>
            </a:xfrm>
            <a:custGeom>
              <a:rect b="b" l="l" r="r" t="t"/>
              <a:pathLst>
                <a:path extrusionOk="0" h="291" w="291">
                  <a:moveTo>
                    <a:pt x="145" y="0"/>
                  </a:moveTo>
                  <a:cubicBezTo>
                    <a:pt x="65" y="0"/>
                    <a:pt x="0" y="66"/>
                    <a:pt x="0" y="145"/>
                  </a:cubicBezTo>
                  <a:cubicBezTo>
                    <a:pt x="0" y="225"/>
                    <a:pt x="65" y="291"/>
                    <a:pt x="145" y="291"/>
                  </a:cubicBezTo>
                  <a:cubicBezTo>
                    <a:pt x="226" y="291"/>
                    <a:pt x="290" y="225"/>
                    <a:pt x="290" y="145"/>
                  </a:cubicBezTo>
                  <a:cubicBezTo>
                    <a:pt x="290" y="66"/>
                    <a:pt x="226" y="0"/>
                    <a:pt x="145" y="0"/>
                  </a:cubicBezTo>
                  <a:close/>
                </a:path>
              </a:pathLst>
            </a:custGeom>
            <a:solidFill>
              <a:srgbClr val="9D96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41"/>
            <p:cNvSpPr/>
            <p:nvPr/>
          </p:nvSpPr>
          <p:spPr>
            <a:xfrm>
              <a:off x="4803075" y="3503125"/>
              <a:ext cx="7275" cy="7275"/>
            </a:xfrm>
            <a:custGeom>
              <a:rect b="b" l="l" r="r" t="t"/>
              <a:pathLst>
                <a:path extrusionOk="0" h="291" w="291">
                  <a:moveTo>
                    <a:pt x="145" y="0"/>
                  </a:moveTo>
                  <a:cubicBezTo>
                    <a:pt x="65" y="0"/>
                    <a:pt x="1" y="66"/>
                    <a:pt x="1" y="145"/>
                  </a:cubicBezTo>
                  <a:cubicBezTo>
                    <a:pt x="1" y="225"/>
                    <a:pt x="65" y="291"/>
                    <a:pt x="145" y="291"/>
                  </a:cubicBezTo>
                  <a:cubicBezTo>
                    <a:pt x="226" y="291"/>
                    <a:pt x="290" y="225"/>
                    <a:pt x="290" y="145"/>
                  </a:cubicBezTo>
                  <a:cubicBezTo>
                    <a:pt x="290" y="66"/>
                    <a:pt x="226" y="0"/>
                    <a:pt x="145" y="0"/>
                  </a:cubicBezTo>
                  <a:close/>
                </a:path>
              </a:pathLst>
            </a:custGeom>
            <a:solidFill>
              <a:srgbClr val="9D96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7" name="Google Shape;1067;p41"/>
          <p:cNvGrpSpPr/>
          <p:nvPr/>
        </p:nvGrpSpPr>
        <p:grpSpPr>
          <a:xfrm>
            <a:off x="3496453" y="1517184"/>
            <a:ext cx="350886" cy="326014"/>
            <a:chOff x="3496453" y="1821984"/>
            <a:chExt cx="350886" cy="326014"/>
          </a:xfrm>
        </p:grpSpPr>
        <p:sp>
          <p:nvSpPr>
            <p:cNvPr id="1068" name="Google Shape;1068;p41"/>
            <p:cNvSpPr/>
            <p:nvPr/>
          </p:nvSpPr>
          <p:spPr>
            <a:xfrm>
              <a:off x="3514152" y="2048651"/>
              <a:ext cx="60776" cy="74726"/>
            </a:xfrm>
            <a:custGeom>
              <a:rect b="b" l="l" r="r" t="t"/>
              <a:pathLst>
                <a:path extrusionOk="0" h="2073" w="1686">
                  <a:moveTo>
                    <a:pt x="285" y="1"/>
                  </a:moveTo>
                  <a:cubicBezTo>
                    <a:pt x="128" y="1"/>
                    <a:pt x="1" y="127"/>
                    <a:pt x="1" y="284"/>
                  </a:cubicBezTo>
                  <a:lnTo>
                    <a:pt x="1" y="2072"/>
                  </a:lnTo>
                  <a:lnTo>
                    <a:pt x="1685" y="2072"/>
                  </a:lnTo>
                  <a:lnTo>
                    <a:pt x="1685" y="284"/>
                  </a:lnTo>
                  <a:cubicBezTo>
                    <a:pt x="1685" y="127"/>
                    <a:pt x="1558" y="1"/>
                    <a:pt x="1401" y="1"/>
                  </a:cubicBezTo>
                  <a:close/>
                </a:path>
              </a:pathLst>
            </a:custGeom>
            <a:solidFill>
              <a:srgbClr val="1C55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41"/>
            <p:cNvSpPr/>
            <p:nvPr/>
          </p:nvSpPr>
          <p:spPr>
            <a:xfrm>
              <a:off x="3543459" y="2048651"/>
              <a:ext cx="31469" cy="74726"/>
            </a:xfrm>
            <a:custGeom>
              <a:rect b="b" l="l" r="r" t="t"/>
              <a:pathLst>
                <a:path extrusionOk="0" h="2073" w="873">
                  <a:moveTo>
                    <a:pt x="1" y="1"/>
                  </a:moveTo>
                  <a:cubicBezTo>
                    <a:pt x="157" y="1"/>
                    <a:pt x="285" y="127"/>
                    <a:pt x="285" y="284"/>
                  </a:cubicBezTo>
                  <a:lnTo>
                    <a:pt x="285" y="2072"/>
                  </a:lnTo>
                  <a:lnTo>
                    <a:pt x="872" y="2072"/>
                  </a:lnTo>
                  <a:lnTo>
                    <a:pt x="872" y="284"/>
                  </a:lnTo>
                  <a:cubicBezTo>
                    <a:pt x="872" y="127"/>
                    <a:pt x="745" y="1"/>
                    <a:pt x="588" y="1"/>
                  </a:cubicBezTo>
                  <a:close/>
                </a:path>
              </a:pathLst>
            </a:custGeom>
            <a:solidFill>
              <a:srgbClr val="2137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41"/>
            <p:cNvSpPr/>
            <p:nvPr/>
          </p:nvSpPr>
          <p:spPr>
            <a:xfrm>
              <a:off x="3599080" y="1991768"/>
              <a:ext cx="60740" cy="131609"/>
            </a:xfrm>
            <a:custGeom>
              <a:rect b="b" l="l" r="r" t="t"/>
              <a:pathLst>
                <a:path extrusionOk="0" h="3651" w="1685">
                  <a:moveTo>
                    <a:pt x="284" y="1"/>
                  </a:moveTo>
                  <a:cubicBezTo>
                    <a:pt x="127" y="1"/>
                    <a:pt x="1" y="127"/>
                    <a:pt x="1" y="284"/>
                  </a:cubicBezTo>
                  <a:lnTo>
                    <a:pt x="1" y="3650"/>
                  </a:lnTo>
                  <a:lnTo>
                    <a:pt x="1684" y="3650"/>
                  </a:lnTo>
                  <a:lnTo>
                    <a:pt x="1684" y="284"/>
                  </a:lnTo>
                  <a:cubicBezTo>
                    <a:pt x="1684" y="127"/>
                    <a:pt x="1557" y="1"/>
                    <a:pt x="1400" y="1"/>
                  </a:cubicBezTo>
                  <a:close/>
                </a:path>
              </a:pathLst>
            </a:custGeom>
            <a:solidFill>
              <a:srgbClr val="FC99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41"/>
            <p:cNvSpPr/>
            <p:nvPr/>
          </p:nvSpPr>
          <p:spPr>
            <a:xfrm>
              <a:off x="3628387" y="1991768"/>
              <a:ext cx="31433" cy="131609"/>
            </a:xfrm>
            <a:custGeom>
              <a:rect b="b" l="l" r="r" t="t"/>
              <a:pathLst>
                <a:path extrusionOk="0" h="3651" w="872">
                  <a:moveTo>
                    <a:pt x="1" y="1"/>
                  </a:moveTo>
                  <a:cubicBezTo>
                    <a:pt x="157" y="1"/>
                    <a:pt x="283" y="127"/>
                    <a:pt x="283" y="284"/>
                  </a:cubicBezTo>
                  <a:lnTo>
                    <a:pt x="283" y="3650"/>
                  </a:lnTo>
                  <a:lnTo>
                    <a:pt x="871" y="3650"/>
                  </a:lnTo>
                  <a:lnTo>
                    <a:pt x="871" y="284"/>
                  </a:lnTo>
                  <a:cubicBezTo>
                    <a:pt x="871" y="127"/>
                    <a:pt x="744" y="1"/>
                    <a:pt x="587" y="1"/>
                  </a:cubicBezTo>
                  <a:close/>
                </a:path>
              </a:pathLst>
            </a:custGeom>
            <a:solidFill>
              <a:srgbClr val="FB6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41"/>
            <p:cNvSpPr/>
            <p:nvPr/>
          </p:nvSpPr>
          <p:spPr>
            <a:xfrm>
              <a:off x="3683972" y="1937805"/>
              <a:ext cx="60704" cy="185573"/>
            </a:xfrm>
            <a:custGeom>
              <a:rect b="b" l="l" r="r" t="t"/>
              <a:pathLst>
                <a:path extrusionOk="0" h="5148" w="1684">
                  <a:moveTo>
                    <a:pt x="283" y="0"/>
                  </a:moveTo>
                  <a:cubicBezTo>
                    <a:pt x="127" y="0"/>
                    <a:pt x="0" y="127"/>
                    <a:pt x="0" y="283"/>
                  </a:cubicBezTo>
                  <a:lnTo>
                    <a:pt x="0" y="5147"/>
                  </a:lnTo>
                  <a:lnTo>
                    <a:pt x="1684" y="5147"/>
                  </a:lnTo>
                  <a:lnTo>
                    <a:pt x="1684" y="283"/>
                  </a:lnTo>
                  <a:cubicBezTo>
                    <a:pt x="1684" y="127"/>
                    <a:pt x="1557" y="0"/>
                    <a:pt x="1401" y="0"/>
                  </a:cubicBezTo>
                  <a:close/>
                </a:path>
              </a:pathLst>
            </a:custGeom>
            <a:solidFill>
              <a:srgbClr val="FB6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41"/>
            <p:cNvSpPr/>
            <p:nvPr/>
          </p:nvSpPr>
          <p:spPr>
            <a:xfrm>
              <a:off x="3713279" y="1937805"/>
              <a:ext cx="31397" cy="185573"/>
            </a:xfrm>
            <a:custGeom>
              <a:rect b="b" l="l" r="r" t="t"/>
              <a:pathLst>
                <a:path extrusionOk="0" h="5148" w="871">
                  <a:moveTo>
                    <a:pt x="0" y="0"/>
                  </a:moveTo>
                  <a:cubicBezTo>
                    <a:pt x="157" y="0"/>
                    <a:pt x="283" y="127"/>
                    <a:pt x="283" y="283"/>
                  </a:cubicBezTo>
                  <a:lnTo>
                    <a:pt x="283" y="5147"/>
                  </a:lnTo>
                  <a:lnTo>
                    <a:pt x="871" y="5147"/>
                  </a:lnTo>
                  <a:lnTo>
                    <a:pt x="871" y="283"/>
                  </a:lnTo>
                  <a:cubicBezTo>
                    <a:pt x="871" y="127"/>
                    <a:pt x="744" y="0"/>
                    <a:pt x="588" y="0"/>
                  </a:cubicBezTo>
                  <a:close/>
                </a:path>
              </a:pathLst>
            </a:custGeom>
            <a:solidFill>
              <a:srgbClr val="FC99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41"/>
            <p:cNvSpPr/>
            <p:nvPr/>
          </p:nvSpPr>
          <p:spPr>
            <a:xfrm>
              <a:off x="3768864" y="1986649"/>
              <a:ext cx="60740" cy="136728"/>
            </a:xfrm>
            <a:custGeom>
              <a:rect b="b" l="l" r="r" t="t"/>
              <a:pathLst>
                <a:path extrusionOk="0" h="3793" w="1685">
                  <a:moveTo>
                    <a:pt x="284" y="0"/>
                  </a:moveTo>
                  <a:cubicBezTo>
                    <a:pt x="128" y="0"/>
                    <a:pt x="0" y="128"/>
                    <a:pt x="0" y="284"/>
                  </a:cubicBezTo>
                  <a:lnTo>
                    <a:pt x="0" y="3792"/>
                  </a:lnTo>
                  <a:lnTo>
                    <a:pt x="1685" y="3792"/>
                  </a:lnTo>
                  <a:lnTo>
                    <a:pt x="1685" y="284"/>
                  </a:lnTo>
                  <a:cubicBezTo>
                    <a:pt x="1685" y="128"/>
                    <a:pt x="1557" y="0"/>
                    <a:pt x="1401" y="0"/>
                  </a:cubicBezTo>
                  <a:close/>
                </a:path>
              </a:pathLst>
            </a:custGeom>
            <a:solidFill>
              <a:srgbClr val="D5EA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41"/>
            <p:cNvSpPr/>
            <p:nvPr/>
          </p:nvSpPr>
          <p:spPr>
            <a:xfrm>
              <a:off x="3798171" y="1986686"/>
              <a:ext cx="31433" cy="136692"/>
            </a:xfrm>
            <a:custGeom>
              <a:rect b="b" l="l" r="r" t="t"/>
              <a:pathLst>
                <a:path extrusionOk="0" h="3792" w="872">
                  <a:moveTo>
                    <a:pt x="0" y="0"/>
                  </a:moveTo>
                  <a:cubicBezTo>
                    <a:pt x="156" y="0"/>
                    <a:pt x="284" y="127"/>
                    <a:pt x="284" y="283"/>
                  </a:cubicBezTo>
                  <a:lnTo>
                    <a:pt x="284" y="3791"/>
                  </a:lnTo>
                  <a:lnTo>
                    <a:pt x="872" y="3791"/>
                  </a:lnTo>
                  <a:lnTo>
                    <a:pt x="872" y="283"/>
                  </a:lnTo>
                  <a:cubicBezTo>
                    <a:pt x="872" y="127"/>
                    <a:pt x="744" y="0"/>
                    <a:pt x="5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41"/>
            <p:cNvSpPr/>
            <p:nvPr/>
          </p:nvSpPr>
          <p:spPr>
            <a:xfrm>
              <a:off x="3520028" y="1857491"/>
              <a:ext cx="144659" cy="110558"/>
            </a:xfrm>
            <a:custGeom>
              <a:rect b="b" l="l" r="r" t="t"/>
              <a:pathLst>
                <a:path extrusionOk="0" h="3067" w="4013">
                  <a:moveTo>
                    <a:pt x="3866" y="1"/>
                  </a:moveTo>
                  <a:cubicBezTo>
                    <a:pt x="3866" y="1"/>
                    <a:pt x="3865" y="1"/>
                    <a:pt x="3865" y="1"/>
                  </a:cubicBezTo>
                  <a:lnTo>
                    <a:pt x="3206" y="1"/>
                  </a:lnTo>
                  <a:cubicBezTo>
                    <a:pt x="3124" y="1"/>
                    <a:pt x="3058" y="67"/>
                    <a:pt x="3058" y="149"/>
                  </a:cubicBezTo>
                  <a:cubicBezTo>
                    <a:pt x="3058" y="230"/>
                    <a:pt x="3124" y="295"/>
                    <a:pt x="3206" y="295"/>
                  </a:cubicBezTo>
                  <a:lnTo>
                    <a:pt x="3510" y="295"/>
                  </a:lnTo>
                  <a:lnTo>
                    <a:pt x="2688" y="1118"/>
                  </a:lnTo>
                  <a:cubicBezTo>
                    <a:pt x="2606" y="1200"/>
                    <a:pt x="2497" y="1245"/>
                    <a:pt x="2380" y="1245"/>
                  </a:cubicBezTo>
                  <a:lnTo>
                    <a:pt x="1930" y="1245"/>
                  </a:lnTo>
                  <a:cubicBezTo>
                    <a:pt x="1736" y="1245"/>
                    <a:pt x="1553" y="1321"/>
                    <a:pt x="1415" y="1458"/>
                  </a:cubicBezTo>
                  <a:lnTo>
                    <a:pt x="58" y="2816"/>
                  </a:lnTo>
                  <a:cubicBezTo>
                    <a:pt x="0" y="2874"/>
                    <a:pt x="0" y="2966"/>
                    <a:pt x="58" y="3024"/>
                  </a:cubicBezTo>
                  <a:cubicBezTo>
                    <a:pt x="86" y="3053"/>
                    <a:pt x="123" y="3067"/>
                    <a:pt x="161" y="3067"/>
                  </a:cubicBezTo>
                  <a:cubicBezTo>
                    <a:pt x="199" y="3067"/>
                    <a:pt x="237" y="3053"/>
                    <a:pt x="265" y="3024"/>
                  </a:cubicBezTo>
                  <a:lnTo>
                    <a:pt x="1623" y="1666"/>
                  </a:lnTo>
                  <a:cubicBezTo>
                    <a:pt x="1705" y="1584"/>
                    <a:pt x="1814" y="1539"/>
                    <a:pt x="1930" y="1539"/>
                  </a:cubicBezTo>
                  <a:lnTo>
                    <a:pt x="2380" y="1539"/>
                  </a:lnTo>
                  <a:cubicBezTo>
                    <a:pt x="2575" y="1539"/>
                    <a:pt x="2758" y="1463"/>
                    <a:pt x="2896" y="1325"/>
                  </a:cubicBezTo>
                  <a:lnTo>
                    <a:pt x="3718" y="503"/>
                  </a:lnTo>
                  <a:lnTo>
                    <a:pt x="3718" y="808"/>
                  </a:lnTo>
                  <a:cubicBezTo>
                    <a:pt x="3718" y="889"/>
                    <a:pt x="3784" y="955"/>
                    <a:pt x="3865" y="955"/>
                  </a:cubicBezTo>
                  <a:cubicBezTo>
                    <a:pt x="3946" y="955"/>
                    <a:pt x="4012" y="889"/>
                    <a:pt x="4012" y="808"/>
                  </a:cubicBezTo>
                  <a:lnTo>
                    <a:pt x="4012" y="149"/>
                  </a:lnTo>
                  <a:cubicBezTo>
                    <a:pt x="4012" y="144"/>
                    <a:pt x="4012" y="138"/>
                    <a:pt x="4012" y="133"/>
                  </a:cubicBezTo>
                  <a:cubicBezTo>
                    <a:pt x="4006" y="73"/>
                    <a:pt x="3951" y="1"/>
                    <a:pt x="3866" y="1"/>
                  </a:cubicBezTo>
                  <a:close/>
                </a:path>
              </a:pathLst>
            </a:custGeom>
            <a:solidFill>
              <a:srgbClr val="FB6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41"/>
            <p:cNvSpPr/>
            <p:nvPr/>
          </p:nvSpPr>
          <p:spPr>
            <a:xfrm>
              <a:off x="3693561" y="1822597"/>
              <a:ext cx="127969" cy="134421"/>
            </a:xfrm>
            <a:custGeom>
              <a:rect b="b" l="l" r="r" t="t"/>
              <a:pathLst>
                <a:path extrusionOk="0" h="3729" w="3550">
                  <a:moveTo>
                    <a:pt x="1874" y="1"/>
                  </a:moveTo>
                  <a:lnTo>
                    <a:pt x="1591" y="6"/>
                  </a:lnTo>
                  <a:cubicBezTo>
                    <a:pt x="691" y="147"/>
                    <a:pt x="1" y="926"/>
                    <a:pt x="1" y="1867"/>
                  </a:cubicBezTo>
                  <a:cubicBezTo>
                    <a:pt x="1" y="2806"/>
                    <a:pt x="690" y="3586"/>
                    <a:pt x="1591" y="3726"/>
                  </a:cubicBezTo>
                  <a:lnTo>
                    <a:pt x="1892" y="3729"/>
                  </a:lnTo>
                  <a:cubicBezTo>
                    <a:pt x="1892" y="3729"/>
                    <a:pt x="3549" y="3572"/>
                    <a:pt x="3549" y="1867"/>
                  </a:cubicBezTo>
                  <a:cubicBezTo>
                    <a:pt x="3549" y="545"/>
                    <a:pt x="1874" y="1"/>
                    <a:pt x="1874" y="1"/>
                  </a:cubicBez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41"/>
            <p:cNvSpPr/>
            <p:nvPr/>
          </p:nvSpPr>
          <p:spPr>
            <a:xfrm>
              <a:off x="3750876" y="1821984"/>
              <a:ext cx="78511" cy="135755"/>
            </a:xfrm>
            <a:custGeom>
              <a:rect b="b" l="l" r="r" t="t"/>
              <a:pathLst>
                <a:path extrusionOk="0" h="3766" w="2178">
                  <a:moveTo>
                    <a:pt x="294" y="0"/>
                  </a:moveTo>
                  <a:cubicBezTo>
                    <a:pt x="195" y="0"/>
                    <a:pt x="96" y="8"/>
                    <a:pt x="1" y="23"/>
                  </a:cubicBezTo>
                  <a:cubicBezTo>
                    <a:pt x="402" y="86"/>
                    <a:pt x="763" y="276"/>
                    <a:pt x="1038" y="552"/>
                  </a:cubicBezTo>
                  <a:cubicBezTo>
                    <a:pt x="1379" y="893"/>
                    <a:pt x="1590" y="1363"/>
                    <a:pt x="1590" y="1884"/>
                  </a:cubicBezTo>
                  <a:cubicBezTo>
                    <a:pt x="1590" y="2403"/>
                    <a:pt x="1379" y="2874"/>
                    <a:pt x="1038" y="3215"/>
                  </a:cubicBezTo>
                  <a:cubicBezTo>
                    <a:pt x="763" y="3490"/>
                    <a:pt x="402" y="3680"/>
                    <a:pt x="1" y="3743"/>
                  </a:cubicBezTo>
                  <a:cubicBezTo>
                    <a:pt x="96" y="3758"/>
                    <a:pt x="195" y="3766"/>
                    <a:pt x="294" y="3766"/>
                  </a:cubicBezTo>
                  <a:cubicBezTo>
                    <a:pt x="814" y="3766"/>
                    <a:pt x="1285" y="3556"/>
                    <a:pt x="1626" y="3215"/>
                  </a:cubicBezTo>
                  <a:cubicBezTo>
                    <a:pt x="1966" y="2874"/>
                    <a:pt x="2177" y="2403"/>
                    <a:pt x="2177" y="1884"/>
                  </a:cubicBezTo>
                  <a:cubicBezTo>
                    <a:pt x="2177" y="1363"/>
                    <a:pt x="1966" y="893"/>
                    <a:pt x="1626" y="552"/>
                  </a:cubicBezTo>
                  <a:cubicBezTo>
                    <a:pt x="1285" y="211"/>
                    <a:pt x="814" y="0"/>
                    <a:pt x="29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41"/>
            <p:cNvSpPr/>
            <p:nvPr/>
          </p:nvSpPr>
          <p:spPr>
            <a:xfrm>
              <a:off x="3739557" y="1905254"/>
              <a:ext cx="19358" cy="28333"/>
            </a:xfrm>
            <a:custGeom>
              <a:rect b="b" l="l" r="r" t="t"/>
              <a:pathLst>
                <a:path extrusionOk="0" h="786" w="537">
                  <a:moveTo>
                    <a:pt x="370" y="0"/>
                  </a:moveTo>
                  <a:cubicBezTo>
                    <a:pt x="312" y="0"/>
                    <a:pt x="257" y="34"/>
                    <a:pt x="234" y="91"/>
                  </a:cubicBezTo>
                  <a:lnTo>
                    <a:pt x="32" y="583"/>
                  </a:lnTo>
                  <a:cubicBezTo>
                    <a:pt x="0" y="658"/>
                    <a:pt x="36" y="744"/>
                    <a:pt x="111" y="775"/>
                  </a:cubicBezTo>
                  <a:cubicBezTo>
                    <a:pt x="130" y="782"/>
                    <a:pt x="149" y="785"/>
                    <a:pt x="167" y="785"/>
                  </a:cubicBezTo>
                  <a:cubicBezTo>
                    <a:pt x="225" y="785"/>
                    <a:pt x="280" y="751"/>
                    <a:pt x="303" y="695"/>
                  </a:cubicBezTo>
                  <a:lnTo>
                    <a:pt x="505" y="202"/>
                  </a:lnTo>
                  <a:cubicBezTo>
                    <a:pt x="537" y="127"/>
                    <a:pt x="501" y="42"/>
                    <a:pt x="426" y="11"/>
                  </a:cubicBezTo>
                  <a:cubicBezTo>
                    <a:pt x="407" y="4"/>
                    <a:pt x="389" y="0"/>
                    <a:pt x="370" y="0"/>
                  </a:cubicBezTo>
                  <a:close/>
                </a:path>
              </a:pathLst>
            </a:custGeom>
            <a:solidFill>
              <a:srgbClr val="FC99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41"/>
            <p:cNvSpPr/>
            <p:nvPr/>
          </p:nvSpPr>
          <p:spPr>
            <a:xfrm>
              <a:off x="3776867" y="1878363"/>
              <a:ext cx="30064" cy="13806"/>
            </a:xfrm>
            <a:custGeom>
              <a:rect b="b" l="l" r="r" t="t"/>
              <a:pathLst>
                <a:path extrusionOk="0" h="383" w="834">
                  <a:moveTo>
                    <a:pt x="683" y="0"/>
                  </a:moveTo>
                  <a:cubicBezTo>
                    <a:pt x="674" y="0"/>
                    <a:pt x="666" y="1"/>
                    <a:pt x="658" y="3"/>
                  </a:cubicBezTo>
                  <a:lnTo>
                    <a:pt x="135" y="90"/>
                  </a:lnTo>
                  <a:cubicBezTo>
                    <a:pt x="54" y="104"/>
                    <a:pt x="0" y="179"/>
                    <a:pt x="14" y="259"/>
                  </a:cubicBezTo>
                  <a:cubicBezTo>
                    <a:pt x="26" y="331"/>
                    <a:pt x="88" y="382"/>
                    <a:pt x="158" y="382"/>
                  </a:cubicBezTo>
                  <a:cubicBezTo>
                    <a:pt x="167" y="382"/>
                    <a:pt x="175" y="382"/>
                    <a:pt x="183" y="380"/>
                  </a:cubicBezTo>
                  <a:lnTo>
                    <a:pt x="706" y="292"/>
                  </a:lnTo>
                  <a:cubicBezTo>
                    <a:pt x="767" y="282"/>
                    <a:pt x="833" y="219"/>
                    <a:pt x="827" y="123"/>
                  </a:cubicBezTo>
                  <a:cubicBezTo>
                    <a:pt x="817" y="65"/>
                    <a:pt x="773" y="19"/>
                    <a:pt x="719" y="5"/>
                  </a:cubicBezTo>
                  <a:cubicBezTo>
                    <a:pt x="707" y="2"/>
                    <a:pt x="695" y="0"/>
                    <a:pt x="683" y="0"/>
                  </a:cubicBezTo>
                  <a:close/>
                </a:path>
              </a:pathLst>
            </a:custGeom>
            <a:solidFill>
              <a:srgbClr val="FC99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41"/>
            <p:cNvSpPr/>
            <p:nvPr/>
          </p:nvSpPr>
          <p:spPr>
            <a:xfrm>
              <a:off x="3719551" y="1854427"/>
              <a:ext cx="62470" cy="68310"/>
            </a:xfrm>
            <a:custGeom>
              <a:rect b="b" l="l" r="r" t="t"/>
              <a:pathLst>
                <a:path extrusionOk="0" h="1895" w="1733">
                  <a:moveTo>
                    <a:pt x="1056" y="0"/>
                  </a:moveTo>
                  <a:cubicBezTo>
                    <a:pt x="903" y="85"/>
                    <a:pt x="804" y="226"/>
                    <a:pt x="778" y="406"/>
                  </a:cubicBezTo>
                  <a:cubicBezTo>
                    <a:pt x="771" y="457"/>
                    <a:pt x="726" y="496"/>
                    <a:pt x="675" y="496"/>
                  </a:cubicBezTo>
                  <a:cubicBezTo>
                    <a:pt x="672" y="496"/>
                    <a:pt x="669" y="496"/>
                    <a:pt x="666" y="495"/>
                  </a:cubicBezTo>
                  <a:cubicBezTo>
                    <a:pt x="654" y="495"/>
                    <a:pt x="641" y="494"/>
                    <a:pt x="628" y="494"/>
                  </a:cubicBezTo>
                  <a:cubicBezTo>
                    <a:pt x="383" y="494"/>
                    <a:pt x="151" y="653"/>
                    <a:pt x="77" y="909"/>
                  </a:cubicBezTo>
                  <a:cubicBezTo>
                    <a:pt x="1" y="1170"/>
                    <a:pt x="123" y="1454"/>
                    <a:pt x="366" y="1577"/>
                  </a:cubicBezTo>
                  <a:cubicBezTo>
                    <a:pt x="450" y="1620"/>
                    <a:pt x="539" y="1640"/>
                    <a:pt x="626" y="1640"/>
                  </a:cubicBezTo>
                  <a:cubicBezTo>
                    <a:pt x="695" y="1640"/>
                    <a:pt x="763" y="1627"/>
                    <a:pt x="827" y="1603"/>
                  </a:cubicBezTo>
                  <a:cubicBezTo>
                    <a:pt x="840" y="1599"/>
                    <a:pt x="853" y="1597"/>
                    <a:pt x="865" y="1597"/>
                  </a:cubicBezTo>
                  <a:cubicBezTo>
                    <a:pt x="906" y="1597"/>
                    <a:pt x="944" y="1619"/>
                    <a:pt x="963" y="1658"/>
                  </a:cubicBezTo>
                  <a:cubicBezTo>
                    <a:pt x="1010" y="1753"/>
                    <a:pt x="1087" y="1837"/>
                    <a:pt x="1181" y="1894"/>
                  </a:cubicBezTo>
                  <a:lnTo>
                    <a:pt x="1732" y="1803"/>
                  </a:lnTo>
                  <a:lnTo>
                    <a:pt x="1578" y="855"/>
                  </a:lnTo>
                  <a:lnTo>
                    <a:pt x="1436" y="48"/>
                  </a:lnTo>
                  <a:lnTo>
                    <a:pt x="1056" y="0"/>
                  </a:lnTo>
                  <a:close/>
                </a:path>
              </a:pathLst>
            </a:custGeom>
            <a:solidFill>
              <a:srgbClr val="FC99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41"/>
            <p:cNvSpPr/>
            <p:nvPr/>
          </p:nvSpPr>
          <p:spPr>
            <a:xfrm>
              <a:off x="3757581" y="1851435"/>
              <a:ext cx="38030" cy="74222"/>
            </a:xfrm>
            <a:custGeom>
              <a:rect b="b" l="l" r="r" t="t"/>
              <a:pathLst>
                <a:path extrusionOk="0" h="2059" w="1055">
                  <a:moveTo>
                    <a:pt x="296" y="0"/>
                  </a:moveTo>
                  <a:cubicBezTo>
                    <a:pt x="192" y="0"/>
                    <a:pt x="90" y="31"/>
                    <a:pt x="1" y="83"/>
                  </a:cubicBezTo>
                  <a:cubicBezTo>
                    <a:pt x="269" y="241"/>
                    <a:pt x="351" y="612"/>
                    <a:pt x="196" y="870"/>
                  </a:cubicBezTo>
                  <a:cubicBezTo>
                    <a:pt x="159" y="934"/>
                    <a:pt x="169" y="1016"/>
                    <a:pt x="223" y="1067"/>
                  </a:cubicBezTo>
                  <a:cubicBezTo>
                    <a:pt x="400" y="1230"/>
                    <a:pt x="462" y="1495"/>
                    <a:pt x="353" y="1729"/>
                  </a:cubicBezTo>
                  <a:cubicBezTo>
                    <a:pt x="303" y="1836"/>
                    <a:pt x="223" y="1920"/>
                    <a:pt x="126" y="1977"/>
                  </a:cubicBezTo>
                  <a:cubicBezTo>
                    <a:pt x="165" y="2000"/>
                    <a:pt x="206" y="2018"/>
                    <a:pt x="250" y="2032"/>
                  </a:cubicBezTo>
                  <a:cubicBezTo>
                    <a:pt x="307" y="2050"/>
                    <a:pt x="364" y="2058"/>
                    <a:pt x="420" y="2058"/>
                  </a:cubicBezTo>
                  <a:cubicBezTo>
                    <a:pt x="637" y="2058"/>
                    <a:pt x="844" y="1934"/>
                    <a:pt x="939" y="1729"/>
                  </a:cubicBezTo>
                  <a:cubicBezTo>
                    <a:pt x="1055" y="1484"/>
                    <a:pt x="980" y="1204"/>
                    <a:pt x="785" y="1043"/>
                  </a:cubicBezTo>
                  <a:cubicBezTo>
                    <a:pt x="742" y="1008"/>
                    <a:pt x="732" y="947"/>
                    <a:pt x="764" y="901"/>
                  </a:cubicBezTo>
                  <a:cubicBezTo>
                    <a:pt x="956" y="626"/>
                    <a:pt x="857" y="200"/>
                    <a:pt x="537" y="57"/>
                  </a:cubicBezTo>
                  <a:cubicBezTo>
                    <a:pt x="458" y="18"/>
                    <a:pt x="377" y="0"/>
                    <a:pt x="296" y="0"/>
                  </a:cubicBezTo>
                  <a:close/>
                </a:path>
              </a:pathLst>
            </a:custGeom>
            <a:solidFill>
              <a:srgbClr val="FB6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41"/>
            <p:cNvSpPr/>
            <p:nvPr/>
          </p:nvSpPr>
          <p:spPr>
            <a:xfrm>
              <a:off x="3725823" y="1848083"/>
              <a:ext cx="10634" cy="10670"/>
            </a:xfrm>
            <a:custGeom>
              <a:rect b="b" l="l" r="r" t="t"/>
              <a:pathLst>
                <a:path extrusionOk="0" h="296" w="295">
                  <a:moveTo>
                    <a:pt x="147" y="1"/>
                  </a:moveTo>
                  <a:cubicBezTo>
                    <a:pt x="66" y="1"/>
                    <a:pt x="1" y="67"/>
                    <a:pt x="1" y="148"/>
                  </a:cubicBezTo>
                  <a:cubicBezTo>
                    <a:pt x="1" y="229"/>
                    <a:pt x="66" y="295"/>
                    <a:pt x="147" y="295"/>
                  </a:cubicBezTo>
                  <a:cubicBezTo>
                    <a:pt x="229" y="295"/>
                    <a:pt x="294" y="229"/>
                    <a:pt x="294" y="148"/>
                  </a:cubicBezTo>
                  <a:cubicBezTo>
                    <a:pt x="294" y="67"/>
                    <a:pt x="229" y="1"/>
                    <a:pt x="147" y="1"/>
                  </a:cubicBezTo>
                  <a:close/>
                </a:path>
              </a:pathLst>
            </a:custGeom>
            <a:solidFill>
              <a:srgbClr val="FB6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41"/>
            <p:cNvSpPr/>
            <p:nvPr/>
          </p:nvSpPr>
          <p:spPr>
            <a:xfrm>
              <a:off x="3763421" y="1866179"/>
              <a:ext cx="7930" cy="9877"/>
            </a:xfrm>
            <a:custGeom>
              <a:rect b="b" l="l" r="r" t="t"/>
              <a:pathLst>
                <a:path extrusionOk="0" h="274" w="220">
                  <a:moveTo>
                    <a:pt x="87" y="0"/>
                  </a:moveTo>
                  <a:cubicBezTo>
                    <a:pt x="36" y="23"/>
                    <a:pt x="0" y="74"/>
                    <a:pt x="0" y="134"/>
                  </a:cubicBezTo>
                  <a:cubicBezTo>
                    <a:pt x="0" y="199"/>
                    <a:pt x="44" y="255"/>
                    <a:pt x="103" y="273"/>
                  </a:cubicBezTo>
                  <a:lnTo>
                    <a:pt x="219" y="150"/>
                  </a:lnTo>
                  <a:lnTo>
                    <a:pt x="87" y="0"/>
                  </a:ln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41"/>
            <p:cNvSpPr/>
            <p:nvPr/>
          </p:nvSpPr>
          <p:spPr>
            <a:xfrm>
              <a:off x="3736566" y="1887771"/>
              <a:ext cx="10598" cy="10634"/>
            </a:xfrm>
            <a:custGeom>
              <a:rect b="b" l="l" r="r" t="t"/>
              <a:pathLst>
                <a:path extrusionOk="0" h="295" w="294">
                  <a:moveTo>
                    <a:pt x="147" y="1"/>
                  </a:moveTo>
                  <a:cubicBezTo>
                    <a:pt x="66" y="1"/>
                    <a:pt x="0" y="66"/>
                    <a:pt x="0" y="148"/>
                  </a:cubicBezTo>
                  <a:cubicBezTo>
                    <a:pt x="0" y="229"/>
                    <a:pt x="66" y="294"/>
                    <a:pt x="147" y="294"/>
                  </a:cubicBezTo>
                  <a:cubicBezTo>
                    <a:pt x="228" y="294"/>
                    <a:pt x="294" y="229"/>
                    <a:pt x="294" y="148"/>
                  </a:cubicBezTo>
                  <a:cubicBezTo>
                    <a:pt x="294" y="66"/>
                    <a:pt x="228" y="1"/>
                    <a:pt x="147" y="1"/>
                  </a:cubicBez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41"/>
            <p:cNvSpPr/>
            <p:nvPr/>
          </p:nvSpPr>
          <p:spPr>
            <a:xfrm>
              <a:off x="3767999" y="1901001"/>
              <a:ext cx="6993" cy="10021"/>
            </a:xfrm>
            <a:custGeom>
              <a:rect b="b" l="l" r="r" t="t"/>
              <a:pathLst>
                <a:path extrusionOk="0" h="278" w="194">
                  <a:moveTo>
                    <a:pt x="106" y="1"/>
                  </a:moveTo>
                  <a:cubicBezTo>
                    <a:pt x="45" y="18"/>
                    <a:pt x="1" y="75"/>
                    <a:pt x="1" y="141"/>
                  </a:cubicBezTo>
                  <a:cubicBezTo>
                    <a:pt x="1" y="203"/>
                    <a:pt x="38" y="256"/>
                    <a:pt x="92" y="277"/>
                  </a:cubicBezTo>
                  <a:lnTo>
                    <a:pt x="194" y="141"/>
                  </a:lnTo>
                  <a:lnTo>
                    <a:pt x="106" y="1"/>
                  </a:ln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41"/>
            <p:cNvSpPr/>
            <p:nvPr/>
          </p:nvSpPr>
          <p:spPr>
            <a:xfrm>
              <a:off x="3766521" y="1865674"/>
              <a:ext cx="7534" cy="10634"/>
            </a:xfrm>
            <a:custGeom>
              <a:rect b="b" l="l" r="r" t="t"/>
              <a:pathLst>
                <a:path extrusionOk="0" h="295" w="209">
                  <a:moveTo>
                    <a:pt x="62" y="1"/>
                  </a:moveTo>
                  <a:cubicBezTo>
                    <a:pt x="40" y="1"/>
                    <a:pt x="19" y="5"/>
                    <a:pt x="1" y="14"/>
                  </a:cubicBezTo>
                  <a:cubicBezTo>
                    <a:pt x="27" y="102"/>
                    <a:pt x="33" y="197"/>
                    <a:pt x="17" y="287"/>
                  </a:cubicBezTo>
                  <a:cubicBezTo>
                    <a:pt x="31" y="293"/>
                    <a:pt x="46" y="294"/>
                    <a:pt x="62" y="294"/>
                  </a:cubicBezTo>
                  <a:cubicBezTo>
                    <a:pt x="142" y="294"/>
                    <a:pt x="209" y="229"/>
                    <a:pt x="209" y="148"/>
                  </a:cubicBezTo>
                  <a:cubicBezTo>
                    <a:pt x="209" y="66"/>
                    <a:pt x="142" y="1"/>
                    <a:pt x="62" y="1"/>
                  </a:cubicBez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41"/>
            <p:cNvSpPr/>
            <p:nvPr/>
          </p:nvSpPr>
          <p:spPr>
            <a:xfrm>
              <a:off x="3771315" y="1900784"/>
              <a:ext cx="7318" cy="10634"/>
            </a:xfrm>
            <a:custGeom>
              <a:rect b="b" l="l" r="r" t="t"/>
              <a:pathLst>
                <a:path extrusionOk="0" h="295" w="203">
                  <a:moveTo>
                    <a:pt x="55" y="1"/>
                  </a:moveTo>
                  <a:cubicBezTo>
                    <a:pt x="41" y="1"/>
                    <a:pt x="27" y="2"/>
                    <a:pt x="14" y="7"/>
                  </a:cubicBezTo>
                  <a:cubicBezTo>
                    <a:pt x="33" y="97"/>
                    <a:pt x="29" y="191"/>
                    <a:pt x="0" y="283"/>
                  </a:cubicBezTo>
                  <a:cubicBezTo>
                    <a:pt x="18" y="290"/>
                    <a:pt x="36" y="295"/>
                    <a:pt x="55" y="295"/>
                  </a:cubicBezTo>
                  <a:cubicBezTo>
                    <a:pt x="137" y="295"/>
                    <a:pt x="202" y="228"/>
                    <a:pt x="202" y="147"/>
                  </a:cubicBezTo>
                  <a:cubicBezTo>
                    <a:pt x="202" y="67"/>
                    <a:pt x="137" y="1"/>
                    <a:pt x="55" y="1"/>
                  </a:cubicBez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41"/>
            <p:cNvSpPr/>
            <p:nvPr/>
          </p:nvSpPr>
          <p:spPr>
            <a:xfrm>
              <a:off x="3496453" y="2116276"/>
              <a:ext cx="350886" cy="31722"/>
            </a:xfrm>
            <a:custGeom>
              <a:rect b="b" l="l" r="r" t="t"/>
              <a:pathLst>
                <a:path extrusionOk="0" h="880" w="9734">
                  <a:moveTo>
                    <a:pt x="262" y="1"/>
                  </a:moveTo>
                  <a:cubicBezTo>
                    <a:pt x="117" y="1"/>
                    <a:pt x="0" y="118"/>
                    <a:pt x="0" y="263"/>
                  </a:cubicBezTo>
                  <a:lnTo>
                    <a:pt x="0" y="617"/>
                  </a:lnTo>
                  <a:cubicBezTo>
                    <a:pt x="0" y="762"/>
                    <a:pt x="117" y="879"/>
                    <a:pt x="262" y="879"/>
                  </a:cubicBezTo>
                  <a:lnTo>
                    <a:pt x="9471" y="879"/>
                  </a:lnTo>
                  <a:cubicBezTo>
                    <a:pt x="9616" y="879"/>
                    <a:pt x="9733" y="762"/>
                    <a:pt x="9733" y="617"/>
                  </a:cubicBezTo>
                  <a:lnTo>
                    <a:pt x="9733" y="263"/>
                  </a:lnTo>
                  <a:cubicBezTo>
                    <a:pt x="9733" y="118"/>
                    <a:pt x="9616" y="1"/>
                    <a:pt x="9471" y="1"/>
                  </a:cubicBez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41"/>
            <p:cNvSpPr/>
            <p:nvPr/>
          </p:nvSpPr>
          <p:spPr>
            <a:xfrm>
              <a:off x="3816663" y="2116276"/>
              <a:ext cx="30676" cy="31722"/>
            </a:xfrm>
            <a:custGeom>
              <a:rect b="b" l="l" r="r" t="t"/>
              <a:pathLst>
                <a:path extrusionOk="0" h="880" w="851">
                  <a:moveTo>
                    <a:pt x="1" y="1"/>
                  </a:moveTo>
                  <a:cubicBezTo>
                    <a:pt x="146" y="1"/>
                    <a:pt x="263" y="118"/>
                    <a:pt x="263" y="263"/>
                  </a:cubicBezTo>
                  <a:lnTo>
                    <a:pt x="263" y="617"/>
                  </a:lnTo>
                  <a:cubicBezTo>
                    <a:pt x="263" y="762"/>
                    <a:pt x="146" y="879"/>
                    <a:pt x="1" y="879"/>
                  </a:cubicBezTo>
                  <a:lnTo>
                    <a:pt x="588" y="879"/>
                  </a:lnTo>
                  <a:cubicBezTo>
                    <a:pt x="733" y="879"/>
                    <a:pt x="850" y="762"/>
                    <a:pt x="850" y="617"/>
                  </a:cubicBezTo>
                  <a:lnTo>
                    <a:pt x="850" y="263"/>
                  </a:lnTo>
                  <a:cubicBezTo>
                    <a:pt x="850" y="118"/>
                    <a:pt x="733" y="1"/>
                    <a:pt x="588" y="1"/>
                  </a:cubicBezTo>
                  <a:close/>
                </a:path>
              </a:pathLst>
            </a:custGeom>
            <a:solidFill>
              <a:srgbClr val="D5EA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1" name="Google Shape;1091;p41"/>
          <p:cNvGrpSpPr/>
          <p:nvPr/>
        </p:nvGrpSpPr>
        <p:grpSpPr>
          <a:xfrm>
            <a:off x="5913906" y="1504748"/>
            <a:ext cx="317146" cy="350886"/>
            <a:chOff x="5725350" y="3400900"/>
            <a:chExt cx="219950" cy="243350"/>
          </a:xfrm>
        </p:grpSpPr>
        <p:sp>
          <p:nvSpPr>
            <p:cNvPr id="1092" name="Google Shape;1092;p41"/>
            <p:cNvSpPr/>
            <p:nvPr/>
          </p:nvSpPr>
          <p:spPr>
            <a:xfrm>
              <a:off x="5725350" y="3400900"/>
              <a:ext cx="146950" cy="243350"/>
            </a:xfrm>
            <a:custGeom>
              <a:rect b="b" l="l" r="r" t="t"/>
              <a:pathLst>
                <a:path extrusionOk="0" h="9734" w="5878">
                  <a:moveTo>
                    <a:pt x="446" y="0"/>
                  </a:moveTo>
                  <a:cubicBezTo>
                    <a:pt x="200" y="0"/>
                    <a:pt x="0" y="200"/>
                    <a:pt x="0" y="447"/>
                  </a:cubicBezTo>
                  <a:lnTo>
                    <a:pt x="0" y="9286"/>
                  </a:lnTo>
                  <a:cubicBezTo>
                    <a:pt x="0" y="9533"/>
                    <a:pt x="200" y="9733"/>
                    <a:pt x="446" y="9733"/>
                  </a:cubicBezTo>
                  <a:lnTo>
                    <a:pt x="5430" y="9733"/>
                  </a:lnTo>
                  <a:cubicBezTo>
                    <a:pt x="5677" y="9733"/>
                    <a:pt x="5877" y="9533"/>
                    <a:pt x="5877" y="9286"/>
                  </a:cubicBezTo>
                  <a:lnTo>
                    <a:pt x="5877" y="447"/>
                  </a:lnTo>
                  <a:cubicBezTo>
                    <a:pt x="5877" y="200"/>
                    <a:pt x="5677" y="0"/>
                    <a:pt x="5430" y="0"/>
                  </a:cubicBezTo>
                  <a:close/>
                </a:path>
              </a:pathLst>
            </a:custGeom>
            <a:solidFill>
              <a:srgbClr val="D6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41"/>
            <p:cNvSpPr/>
            <p:nvPr/>
          </p:nvSpPr>
          <p:spPr>
            <a:xfrm>
              <a:off x="5847375" y="3400900"/>
              <a:ext cx="24925" cy="243350"/>
            </a:xfrm>
            <a:custGeom>
              <a:rect b="b" l="l" r="r" t="t"/>
              <a:pathLst>
                <a:path extrusionOk="0" h="9734" w="997">
                  <a:moveTo>
                    <a:pt x="1" y="0"/>
                  </a:moveTo>
                  <a:cubicBezTo>
                    <a:pt x="248" y="0"/>
                    <a:pt x="448" y="200"/>
                    <a:pt x="448" y="447"/>
                  </a:cubicBezTo>
                  <a:lnTo>
                    <a:pt x="448" y="9286"/>
                  </a:lnTo>
                  <a:cubicBezTo>
                    <a:pt x="448" y="9533"/>
                    <a:pt x="248" y="9733"/>
                    <a:pt x="1" y="9733"/>
                  </a:cubicBezTo>
                  <a:lnTo>
                    <a:pt x="549" y="9733"/>
                  </a:lnTo>
                  <a:cubicBezTo>
                    <a:pt x="796" y="9733"/>
                    <a:pt x="996" y="9533"/>
                    <a:pt x="996" y="9286"/>
                  </a:cubicBezTo>
                  <a:lnTo>
                    <a:pt x="996" y="447"/>
                  </a:lnTo>
                  <a:cubicBezTo>
                    <a:pt x="996" y="200"/>
                    <a:pt x="796" y="0"/>
                    <a:pt x="54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41"/>
            <p:cNvSpPr/>
            <p:nvPr/>
          </p:nvSpPr>
          <p:spPr>
            <a:xfrm>
              <a:off x="5739050" y="3414600"/>
              <a:ext cx="112400" cy="215925"/>
            </a:xfrm>
            <a:custGeom>
              <a:rect b="b" l="l" r="r" t="t"/>
              <a:pathLst>
                <a:path extrusionOk="0" h="8637" w="4496">
                  <a:moveTo>
                    <a:pt x="197" y="1"/>
                  </a:moveTo>
                  <a:cubicBezTo>
                    <a:pt x="89" y="1"/>
                    <a:pt x="1" y="89"/>
                    <a:pt x="1" y="198"/>
                  </a:cubicBezTo>
                  <a:lnTo>
                    <a:pt x="1" y="8440"/>
                  </a:lnTo>
                  <a:cubicBezTo>
                    <a:pt x="1" y="8549"/>
                    <a:pt x="89" y="8637"/>
                    <a:pt x="197" y="8637"/>
                  </a:cubicBezTo>
                  <a:lnTo>
                    <a:pt x="3997" y="8637"/>
                  </a:lnTo>
                  <a:cubicBezTo>
                    <a:pt x="4105" y="8637"/>
                    <a:pt x="4495" y="8549"/>
                    <a:pt x="4495" y="8440"/>
                  </a:cubicBezTo>
                  <a:lnTo>
                    <a:pt x="4495" y="198"/>
                  </a:lnTo>
                  <a:cubicBezTo>
                    <a:pt x="4495" y="89"/>
                    <a:pt x="4105" y="1"/>
                    <a:pt x="3997" y="1"/>
                  </a:cubicBezTo>
                  <a:lnTo>
                    <a:pt x="3490" y="1"/>
                  </a:lnTo>
                  <a:cubicBezTo>
                    <a:pt x="3343" y="1"/>
                    <a:pt x="3223" y="120"/>
                    <a:pt x="3223" y="268"/>
                  </a:cubicBezTo>
                  <a:cubicBezTo>
                    <a:pt x="3223" y="416"/>
                    <a:pt x="3104" y="536"/>
                    <a:pt x="2955" y="536"/>
                  </a:cubicBezTo>
                  <a:lnTo>
                    <a:pt x="1825" y="536"/>
                  </a:lnTo>
                  <a:cubicBezTo>
                    <a:pt x="1678" y="536"/>
                    <a:pt x="1558" y="416"/>
                    <a:pt x="1558" y="268"/>
                  </a:cubicBezTo>
                  <a:cubicBezTo>
                    <a:pt x="1558" y="120"/>
                    <a:pt x="1438" y="1"/>
                    <a:pt x="1290" y="1"/>
                  </a:cubicBezTo>
                  <a:close/>
                </a:path>
              </a:pathLst>
            </a:custGeom>
            <a:solidFill>
              <a:srgbClr val="1C55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41"/>
            <p:cNvSpPr/>
            <p:nvPr/>
          </p:nvSpPr>
          <p:spPr>
            <a:xfrm>
              <a:off x="5838950" y="3414600"/>
              <a:ext cx="27375" cy="215925"/>
            </a:xfrm>
            <a:custGeom>
              <a:rect b="b" l="l" r="r" t="t"/>
              <a:pathLst>
                <a:path extrusionOk="0" h="8637" w="1095">
                  <a:moveTo>
                    <a:pt x="0" y="1"/>
                  </a:moveTo>
                  <a:cubicBezTo>
                    <a:pt x="109" y="1"/>
                    <a:pt x="197" y="89"/>
                    <a:pt x="197" y="198"/>
                  </a:cubicBezTo>
                  <a:lnTo>
                    <a:pt x="197" y="8439"/>
                  </a:lnTo>
                  <a:cubicBezTo>
                    <a:pt x="197" y="8549"/>
                    <a:pt x="109" y="8637"/>
                    <a:pt x="0" y="8637"/>
                  </a:cubicBezTo>
                  <a:lnTo>
                    <a:pt x="588" y="8637"/>
                  </a:lnTo>
                  <a:cubicBezTo>
                    <a:pt x="697" y="8637"/>
                    <a:pt x="785" y="8549"/>
                    <a:pt x="785" y="8439"/>
                  </a:cubicBezTo>
                  <a:lnTo>
                    <a:pt x="785" y="2547"/>
                  </a:lnTo>
                  <a:lnTo>
                    <a:pt x="1095" y="1308"/>
                  </a:lnTo>
                  <a:lnTo>
                    <a:pt x="785" y="198"/>
                  </a:lnTo>
                  <a:cubicBezTo>
                    <a:pt x="785" y="89"/>
                    <a:pt x="697" y="1"/>
                    <a:pt x="588" y="1"/>
                  </a:cubicBezTo>
                  <a:close/>
                </a:path>
              </a:pathLst>
            </a:custGeom>
            <a:solidFill>
              <a:srgbClr val="2137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41"/>
            <p:cNvSpPr/>
            <p:nvPr/>
          </p:nvSpPr>
          <p:spPr>
            <a:xfrm>
              <a:off x="5770125" y="3453600"/>
              <a:ext cx="59375" cy="57050"/>
            </a:xfrm>
            <a:custGeom>
              <a:rect b="b" l="l" r="r" t="t"/>
              <a:pathLst>
                <a:path extrusionOk="0" h="2282" w="2375">
                  <a:moveTo>
                    <a:pt x="1149" y="1"/>
                  </a:moveTo>
                  <a:cubicBezTo>
                    <a:pt x="1145" y="1"/>
                    <a:pt x="1141" y="1"/>
                    <a:pt x="1137" y="1"/>
                  </a:cubicBezTo>
                  <a:cubicBezTo>
                    <a:pt x="995" y="8"/>
                    <a:pt x="885" y="130"/>
                    <a:pt x="885" y="272"/>
                  </a:cubicBezTo>
                  <a:lnTo>
                    <a:pt x="885" y="776"/>
                  </a:lnTo>
                  <a:cubicBezTo>
                    <a:pt x="885" y="833"/>
                    <a:pt x="839" y="879"/>
                    <a:pt x="782" y="879"/>
                  </a:cubicBezTo>
                  <a:lnTo>
                    <a:pt x="279" y="879"/>
                  </a:lnTo>
                  <a:cubicBezTo>
                    <a:pt x="136" y="879"/>
                    <a:pt x="14" y="988"/>
                    <a:pt x="7" y="1131"/>
                  </a:cubicBezTo>
                  <a:cubicBezTo>
                    <a:pt x="0" y="1283"/>
                    <a:pt x="121" y="1408"/>
                    <a:pt x="272" y="1408"/>
                  </a:cubicBezTo>
                  <a:lnTo>
                    <a:pt x="782" y="1408"/>
                  </a:lnTo>
                  <a:cubicBezTo>
                    <a:pt x="839" y="1408"/>
                    <a:pt x="885" y="1455"/>
                    <a:pt x="885" y="1511"/>
                  </a:cubicBezTo>
                  <a:lnTo>
                    <a:pt x="885" y="2022"/>
                  </a:lnTo>
                  <a:cubicBezTo>
                    <a:pt x="886" y="2195"/>
                    <a:pt x="1018" y="2282"/>
                    <a:pt x="1150" y="2282"/>
                  </a:cubicBezTo>
                  <a:cubicBezTo>
                    <a:pt x="1282" y="2282"/>
                    <a:pt x="1414" y="2195"/>
                    <a:pt x="1415" y="2022"/>
                  </a:cubicBezTo>
                  <a:lnTo>
                    <a:pt x="1415" y="1511"/>
                  </a:lnTo>
                  <a:cubicBezTo>
                    <a:pt x="1415" y="1455"/>
                    <a:pt x="1461" y="1408"/>
                    <a:pt x="1518" y="1408"/>
                  </a:cubicBezTo>
                  <a:lnTo>
                    <a:pt x="2028" y="1408"/>
                  </a:lnTo>
                  <a:cubicBezTo>
                    <a:pt x="2375" y="1407"/>
                    <a:pt x="2374" y="881"/>
                    <a:pt x="2028" y="879"/>
                  </a:cubicBezTo>
                  <a:lnTo>
                    <a:pt x="1518" y="879"/>
                  </a:lnTo>
                  <a:cubicBezTo>
                    <a:pt x="1461" y="879"/>
                    <a:pt x="1415" y="833"/>
                    <a:pt x="1415" y="776"/>
                  </a:cubicBezTo>
                  <a:lnTo>
                    <a:pt x="1415" y="265"/>
                  </a:lnTo>
                  <a:cubicBezTo>
                    <a:pt x="1415" y="119"/>
                    <a:pt x="1296" y="1"/>
                    <a:pt x="1149" y="1"/>
                  </a:cubicBezTo>
                  <a:close/>
                </a:path>
              </a:pathLst>
            </a:custGeom>
            <a:solidFill>
              <a:srgbClr val="FB6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41"/>
            <p:cNvSpPr/>
            <p:nvPr/>
          </p:nvSpPr>
          <p:spPr>
            <a:xfrm>
              <a:off x="5755075" y="3542375"/>
              <a:ext cx="87500" cy="7350"/>
            </a:xfrm>
            <a:custGeom>
              <a:rect b="b" l="l" r="r" t="t"/>
              <a:pathLst>
                <a:path extrusionOk="0" h="294" w="3500">
                  <a:moveTo>
                    <a:pt x="147" y="0"/>
                  </a:moveTo>
                  <a:cubicBezTo>
                    <a:pt x="66" y="0"/>
                    <a:pt x="0" y="66"/>
                    <a:pt x="0" y="147"/>
                  </a:cubicBezTo>
                  <a:cubicBezTo>
                    <a:pt x="0" y="228"/>
                    <a:pt x="66" y="293"/>
                    <a:pt x="147" y="293"/>
                  </a:cubicBezTo>
                  <a:lnTo>
                    <a:pt x="3352" y="293"/>
                  </a:lnTo>
                  <a:cubicBezTo>
                    <a:pt x="3433" y="293"/>
                    <a:pt x="3499" y="228"/>
                    <a:pt x="3499" y="147"/>
                  </a:cubicBezTo>
                  <a:cubicBezTo>
                    <a:pt x="3499" y="66"/>
                    <a:pt x="3433" y="0"/>
                    <a:pt x="3352" y="0"/>
                  </a:cubicBezTo>
                  <a:close/>
                </a:path>
              </a:pathLst>
            </a:custGeom>
            <a:solidFill>
              <a:srgbClr val="2137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41"/>
            <p:cNvSpPr/>
            <p:nvPr/>
          </p:nvSpPr>
          <p:spPr>
            <a:xfrm>
              <a:off x="5755075" y="3557725"/>
              <a:ext cx="87500" cy="7400"/>
            </a:xfrm>
            <a:custGeom>
              <a:rect b="b" l="l" r="r" t="t"/>
              <a:pathLst>
                <a:path extrusionOk="0" h="296" w="3500">
                  <a:moveTo>
                    <a:pt x="147" y="1"/>
                  </a:moveTo>
                  <a:cubicBezTo>
                    <a:pt x="66" y="1"/>
                    <a:pt x="0" y="66"/>
                    <a:pt x="0" y="147"/>
                  </a:cubicBezTo>
                  <a:cubicBezTo>
                    <a:pt x="0" y="229"/>
                    <a:pt x="66" y="295"/>
                    <a:pt x="147" y="295"/>
                  </a:cubicBezTo>
                  <a:lnTo>
                    <a:pt x="3352" y="295"/>
                  </a:lnTo>
                  <a:cubicBezTo>
                    <a:pt x="3433" y="295"/>
                    <a:pt x="3499" y="229"/>
                    <a:pt x="3499" y="147"/>
                  </a:cubicBezTo>
                  <a:cubicBezTo>
                    <a:pt x="3499" y="66"/>
                    <a:pt x="3433" y="1"/>
                    <a:pt x="3352" y="1"/>
                  </a:cubicBezTo>
                  <a:close/>
                </a:path>
              </a:pathLst>
            </a:custGeom>
            <a:solidFill>
              <a:srgbClr val="2137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41"/>
            <p:cNvSpPr/>
            <p:nvPr/>
          </p:nvSpPr>
          <p:spPr>
            <a:xfrm>
              <a:off x="5755075" y="3573100"/>
              <a:ext cx="87500" cy="7375"/>
            </a:xfrm>
            <a:custGeom>
              <a:rect b="b" l="l" r="r" t="t"/>
              <a:pathLst>
                <a:path extrusionOk="0" h="295" w="3500">
                  <a:moveTo>
                    <a:pt x="147" y="0"/>
                  </a:moveTo>
                  <a:cubicBezTo>
                    <a:pt x="66" y="0"/>
                    <a:pt x="0" y="67"/>
                    <a:pt x="0" y="148"/>
                  </a:cubicBezTo>
                  <a:cubicBezTo>
                    <a:pt x="0" y="228"/>
                    <a:pt x="66" y="295"/>
                    <a:pt x="147" y="295"/>
                  </a:cubicBezTo>
                  <a:lnTo>
                    <a:pt x="3352" y="295"/>
                  </a:lnTo>
                  <a:cubicBezTo>
                    <a:pt x="3433" y="295"/>
                    <a:pt x="3499" y="228"/>
                    <a:pt x="3499" y="148"/>
                  </a:cubicBezTo>
                  <a:cubicBezTo>
                    <a:pt x="3499" y="67"/>
                    <a:pt x="3433" y="0"/>
                    <a:pt x="3352" y="0"/>
                  </a:cubicBezTo>
                  <a:close/>
                </a:path>
              </a:pathLst>
            </a:custGeom>
            <a:solidFill>
              <a:srgbClr val="2137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41"/>
            <p:cNvSpPr/>
            <p:nvPr/>
          </p:nvSpPr>
          <p:spPr>
            <a:xfrm>
              <a:off x="5755075" y="3588500"/>
              <a:ext cx="87500" cy="7350"/>
            </a:xfrm>
            <a:custGeom>
              <a:rect b="b" l="l" r="r" t="t"/>
              <a:pathLst>
                <a:path extrusionOk="0" h="294" w="3500">
                  <a:moveTo>
                    <a:pt x="147" y="0"/>
                  </a:moveTo>
                  <a:cubicBezTo>
                    <a:pt x="66" y="0"/>
                    <a:pt x="0" y="66"/>
                    <a:pt x="0" y="147"/>
                  </a:cubicBezTo>
                  <a:cubicBezTo>
                    <a:pt x="0" y="228"/>
                    <a:pt x="66" y="293"/>
                    <a:pt x="147" y="293"/>
                  </a:cubicBezTo>
                  <a:lnTo>
                    <a:pt x="3352" y="293"/>
                  </a:lnTo>
                  <a:cubicBezTo>
                    <a:pt x="3433" y="293"/>
                    <a:pt x="3499" y="228"/>
                    <a:pt x="3499" y="147"/>
                  </a:cubicBezTo>
                  <a:cubicBezTo>
                    <a:pt x="3499" y="66"/>
                    <a:pt x="3433" y="0"/>
                    <a:pt x="3352" y="0"/>
                  </a:cubicBezTo>
                  <a:close/>
                </a:path>
              </a:pathLst>
            </a:custGeom>
            <a:solidFill>
              <a:srgbClr val="2137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41"/>
            <p:cNvSpPr/>
            <p:nvPr/>
          </p:nvSpPr>
          <p:spPr>
            <a:xfrm>
              <a:off x="5755075" y="3603850"/>
              <a:ext cx="30400" cy="7375"/>
            </a:xfrm>
            <a:custGeom>
              <a:rect b="b" l="l" r="r" t="t"/>
              <a:pathLst>
                <a:path extrusionOk="0" h="295" w="1216">
                  <a:moveTo>
                    <a:pt x="147" y="1"/>
                  </a:moveTo>
                  <a:cubicBezTo>
                    <a:pt x="66" y="1"/>
                    <a:pt x="0" y="66"/>
                    <a:pt x="0" y="147"/>
                  </a:cubicBezTo>
                  <a:cubicBezTo>
                    <a:pt x="0" y="229"/>
                    <a:pt x="66" y="294"/>
                    <a:pt x="147" y="294"/>
                  </a:cubicBezTo>
                  <a:lnTo>
                    <a:pt x="1069" y="294"/>
                  </a:lnTo>
                  <a:cubicBezTo>
                    <a:pt x="1150" y="294"/>
                    <a:pt x="1216" y="229"/>
                    <a:pt x="1216" y="147"/>
                  </a:cubicBezTo>
                  <a:cubicBezTo>
                    <a:pt x="1216" y="66"/>
                    <a:pt x="1150" y="1"/>
                    <a:pt x="1069" y="1"/>
                  </a:cubicBezTo>
                  <a:close/>
                </a:path>
              </a:pathLst>
            </a:custGeom>
            <a:solidFill>
              <a:srgbClr val="2137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41"/>
            <p:cNvSpPr/>
            <p:nvPr/>
          </p:nvSpPr>
          <p:spPr>
            <a:xfrm>
              <a:off x="5914025" y="3474575"/>
              <a:ext cx="31275" cy="51125"/>
            </a:xfrm>
            <a:custGeom>
              <a:rect b="b" l="l" r="r" t="t"/>
              <a:pathLst>
                <a:path extrusionOk="0" h="2045" w="1251">
                  <a:moveTo>
                    <a:pt x="1103" y="1"/>
                  </a:moveTo>
                  <a:cubicBezTo>
                    <a:pt x="1022" y="1"/>
                    <a:pt x="957" y="66"/>
                    <a:pt x="957" y="148"/>
                  </a:cubicBezTo>
                  <a:lnTo>
                    <a:pt x="957" y="975"/>
                  </a:lnTo>
                  <a:cubicBezTo>
                    <a:pt x="957" y="1042"/>
                    <a:pt x="926" y="1104"/>
                    <a:pt x="874" y="1146"/>
                  </a:cubicBezTo>
                  <a:lnTo>
                    <a:pt x="75" y="1783"/>
                  </a:lnTo>
                  <a:cubicBezTo>
                    <a:pt x="11" y="1834"/>
                    <a:pt x="1" y="1925"/>
                    <a:pt x="51" y="1989"/>
                  </a:cubicBezTo>
                  <a:cubicBezTo>
                    <a:pt x="81" y="2026"/>
                    <a:pt x="123" y="2044"/>
                    <a:pt x="167" y="2044"/>
                  </a:cubicBezTo>
                  <a:cubicBezTo>
                    <a:pt x="199" y="2044"/>
                    <a:pt x="231" y="2034"/>
                    <a:pt x="258" y="2013"/>
                  </a:cubicBezTo>
                  <a:lnTo>
                    <a:pt x="1057" y="1375"/>
                  </a:lnTo>
                  <a:cubicBezTo>
                    <a:pt x="1180" y="1278"/>
                    <a:pt x="1250" y="1132"/>
                    <a:pt x="1250" y="975"/>
                  </a:cubicBezTo>
                  <a:lnTo>
                    <a:pt x="1250" y="148"/>
                  </a:lnTo>
                  <a:cubicBezTo>
                    <a:pt x="1250" y="66"/>
                    <a:pt x="1185" y="1"/>
                    <a:pt x="1103" y="1"/>
                  </a:cubicBezTo>
                  <a:close/>
                </a:path>
              </a:pathLst>
            </a:custGeom>
            <a:solidFill>
              <a:srgbClr val="FB6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41"/>
            <p:cNvSpPr/>
            <p:nvPr/>
          </p:nvSpPr>
          <p:spPr>
            <a:xfrm>
              <a:off x="5858550" y="3400900"/>
              <a:ext cx="86750" cy="86725"/>
            </a:xfrm>
            <a:custGeom>
              <a:rect b="b" l="l" r="r" t="t"/>
              <a:pathLst>
                <a:path extrusionOk="0" h="3469" w="3470">
                  <a:moveTo>
                    <a:pt x="376" y="0"/>
                  </a:moveTo>
                  <a:cubicBezTo>
                    <a:pt x="169" y="0"/>
                    <a:pt x="1" y="168"/>
                    <a:pt x="1" y="375"/>
                  </a:cubicBezTo>
                  <a:lnTo>
                    <a:pt x="1" y="3095"/>
                  </a:lnTo>
                  <a:cubicBezTo>
                    <a:pt x="1" y="3302"/>
                    <a:pt x="169" y="3468"/>
                    <a:pt x="376" y="3468"/>
                  </a:cubicBezTo>
                  <a:lnTo>
                    <a:pt x="3095" y="3468"/>
                  </a:lnTo>
                  <a:cubicBezTo>
                    <a:pt x="3301" y="3468"/>
                    <a:pt x="3469" y="3302"/>
                    <a:pt x="3469" y="3095"/>
                  </a:cubicBezTo>
                  <a:lnTo>
                    <a:pt x="3469" y="375"/>
                  </a:lnTo>
                  <a:cubicBezTo>
                    <a:pt x="3469" y="168"/>
                    <a:pt x="3301" y="0"/>
                    <a:pt x="3095" y="0"/>
                  </a:cubicBezTo>
                  <a:close/>
                </a:path>
              </a:pathLst>
            </a:custGeom>
            <a:solidFill>
              <a:srgbClr val="2696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41"/>
            <p:cNvSpPr/>
            <p:nvPr/>
          </p:nvSpPr>
          <p:spPr>
            <a:xfrm>
              <a:off x="5921225" y="3400900"/>
              <a:ext cx="24075" cy="86725"/>
            </a:xfrm>
            <a:custGeom>
              <a:rect b="b" l="l" r="r" t="t"/>
              <a:pathLst>
                <a:path extrusionOk="0" h="3469" w="963">
                  <a:moveTo>
                    <a:pt x="1" y="0"/>
                  </a:moveTo>
                  <a:cubicBezTo>
                    <a:pt x="207" y="0"/>
                    <a:pt x="374" y="168"/>
                    <a:pt x="374" y="375"/>
                  </a:cubicBezTo>
                  <a:lnTo>
                    <a:pt x="374" y="3095"/>
                  </a:lnTo>
                  <a:cubicBezTo>
                    <a:pt x="374" y="3302"/>
                    <a:pt x="207" y="3468"/>
                    <a:pt x="1" y="3468"/>
                  </a:cubicBezTo>
                  <a:lnTo>
                    <a:pt x="588" y="3468"/>
                  </a:lnTo>
                  <a:cubicBezTo>
                    <a:pt x="794" y="3468"/>
                    <a:pt x="962" y="3302"/>
                    <a:pt x="962" y="3095"/>
                  </a:cubicBezTo>
                  <a:lnTo>
                    <a:pt x="962" y="375"/>
                  </a:lnTo>
                  <a:cubicBezTo>
                    <a:pt x="962" y="168"/>
                    <a:pt x="794" y="0"/>
                    <a:pt x="588" y="0"/>
                  </a:cubicBezTo>
                  <a:close/>
                </a:path>
              </a:pathLst>
            </a:custGeom>
            <a:solidFill>
              <a:srgbClr val="D5EA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41"/>
            <p:cNvSpPr/>
            <p:nvPr/>
          </p:nvSpPr>
          <p:spPr>
            <a:xfrm>
              <a:off x="5893075" y="3428750"/>
              <a:ext cx="21125" cy="43300"/>
            </a:xfrm>
            <a:custGeom>
              <a:rect b="b" l="l" r="r" t="t"/>
              <a:pathLst>
                <a:path extrusionOk="0" h="1732" w="845">
                  <a:moveTo>
                    <a:pt x="147" y="0"/>
                  </a:moveTo>
                  <a:cubicBezTo>
                    <a:pt x="66" y="0"/>
                    <a:pt x="0" y="66"/>
                    <a:pt x="0" y="147"/>
                  </a:cubicBezTo>
                  <a:cubicBezTo>
                    <a:pt x="0" y="228"/>
                    <a:pt x="66" y="295"/>
                    <a:pt x="147" y="295"/>
                  </a:cubicBezTo>
                  <a:lnTo>
                    <a:pt x="275" y="295"/>
                  </a:lnTo>
                  <a:lnTo>
                    <a:pt x="275" y="1438"/>
                  </a:lnTo>
                  <a:lnTo>
                    <a:pt x="147" y="1438"/>
                  </a:lnTo>
                  <a:cubicBezTo>
                    <a:pt x="66" y="1438"/>
                    <a:pt x="0" y="1504"/>
                    <a:pt x="0" y="1585"/>
                  </a:cubicBezTo>
                  <a:cubicBezTo>
                    <a:pt x="0" y="1666"/>
                    <a:pt x="66" y="1732"/>
                    <a:pt x="147" y="1732"/>
                  </a:cubicBezTo>
                  <a:lnTo>
                    <a:pt x="698" y="1732"/>
                  </a:lnTo>
                  <a:cubicBezTo>
                    <a:pt x="779" y="1732"/>
                    <a:pt x="845" y="1666"/>
                    <a:pt x="845" y="1585"/>
                  </a:cubicBezTo>
                  <a:cubicBezTo>
                    <a:pt x="845" y="1504"/>
                    <a:pt x="779" y="1438"/>
                    <a:pt x="698" y="1438"/>
                  </a:cubicBezTo>
                  <a:lnTo>
                    <a:pt x="570" y="1438"/>
                  </a:lnTo>
                  <a:lnTo>
                    <a:pt x="570" y="295"/>
                  </a:lnTo>
                  <a:lnTo>
                    <a:pt x="698" y="295"/>
                  </a:lnTo>
                  <a:cubicBezTo>
                    <a:pt x="779" y="295"/>
                    <a:pt x="845" y="228"/>
                    <a:pt x="845" y="147"/>
                  </a:cubicBezTo>
                  <a:cubicBezTo>
                    <a:pt x="845" y="66"/>
                    <a:pt x="779" y="0"/>
                    <a:pt x="698" y="0"/>
                  </a:cubicBezTo>
                  <a:close/>
                </a:path>
              </a:pathLst>
            </a:custGeom>
            <a:solidFill>
              <a:srgbClr val="D6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41"/>
            <p:cNvSpPr/>
            <p:nvPr/>
          </p:nvSpPr>
          <p:spPr>
            <a:xfrm>
              <a:off x="5899950" y="3415350"/>
              <a:ext cx="7375" cy="7375"/>
            </a:xfrm>
            <a:custGeom>
              <a:rect b="b" l="l" r="r" t="t"/>
              <a:pathLst>
                <a:path extrusionOk="0" h="295" w="295">
                  <a:moveTo>
                    <a:pt x="147" y="0"/>
                  </a:moveTo>
                  <a:cubicBezTo>
                    <a:pt x="67" y="0"/>
                    <a:pt x="0" y="66"/>
                    <a:pt x="0" y="147"/>
                  </a:cubicBezTo>
                  <a:cubicBezTo>
                    <a:pt x="0" y="228"/>
                    <a:pt x="67" y="295"/>
                    <a:pt x="147" y="295"/>
                  </a:cubicBezTo>
                  <a:cubicBezTo>
                    <a:pt x="228" y="295"/>
                    <a:pt x="295" y="228"/>
                    <a:pt x="295" y="147"/>
                  </a:cubicBezTo>
                  <a:cubicBezTo>
                    <a:pt x="295" y="66"/>
                    <a:pt x="228" y="0"/>
                    <a:pt x="147" y="0"/>
                  </a:cubicBezTo>
                  <a:close/>
                </a:path>
              </a:pathLst>
            </a:custGeom>
            <a:solidFill>
              <a:srgbClr val="D6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7" name="Google Shape;1107;p41"/>
          <p:cNvSpPr txBox="1"/>
          <p:nvPr>
            <p:ph idx="4" type="subTitle"/>
          </p:nvPr>
        </p:nvSpPr>
        <p:spPr>
          <a:xfrm>
            <a:off x="3267850" y="2293650"/>
            <a:ext cx="2303400" cy="1639200"/>
          </a:xfrm>
          <a:prstGeom prst="rect">
            <a:avLst/>
          </a:prstGeom>
        </p:spPr>
        <p:txBody>
          <a:bodyPr anchorCtr="0" anchor="t" bIns="91425" lIns="91425" spcFirstLastPara="1" rIns="91425" wrap="square" tIns="91425">
            <a:spAutoFit/>
          </a:bodyPr>
          <a:lstStyle/>
          <a:p>
            <a:pPr indent="-203200" lvl="0" marL="457200" rtl="0" algn="l">
              <a:lnSpc>
                <a:spcPct val="115000"/>
              </a:lnSpc>
              <a:spcBef>
                <a:spcPts val="0"/>
              </a:spcBef>
              <a:spcAft>
                <a:spcPts val="0"/>
              </a:spcAft>
              <a:buClr>
                <a:srgbClr val="2D3A69"/>
              </a:buClr>
              <a:buSzPts val="1400"/>
              <a:buChar char="●"/>
            </a:pPr>
            <a:r>
              <a:rPr lang="en">
                <a:solidFill>
                  <a:srgbClr val="2D3A69"/>
                </a:solidFill>
              </a:rPr>
              <a:t>These features </a:t>
            </a:r>
            <a:endParaRPr>
              <a:solidFill>
                <a:srgbClr val="2D3A69"/>
              </a:solidFill>
            </a:endParaRPr>
          </a:p>
          <a:p>
            <a:pPr indent="-203200" lvl="0" marL="457200" rtl="0" algn="l">
              <a:lnSpc>
                <a:spcPct val="115000"/>
              </a:lnSpc>
              <a:spcBef>
                <a:spcPts val="0"/>
              </a:spcBef>
              <a:spcAft>
                <a:spcPts val="0"/>
              </a:spcAft>
              <a:buClr>
                <a:srgbClr val="2D3A69"/>
              </a:buClr>
              <a:buSzPts val="1400"/>
              <a:buChar char="●"/>
            </a:pPr>
            <a:r>
              <a:rPr lang="en">
                <a:solidFill>
                  <a:srgbClr val="2D3A69"/>
                </a:solidFill>
              </a:rPr>
              <a:t>Handling Null Values</a:t>
            </a:r>
            <a:endParaRPr>
              <a:solidFill>
                <a:srgbClr val="2D3A69"/>
              </a:solidFill>
            </a:endParaRPr>
          </a:p>
          <a:p>
            <a:pPr indent="-203200" lvl="0" marL="457200" rtl="0" algn="l">
              <a:lnSpc>
                <a:spcPct val="115000"/>
              </a:lnSpc>
              <a:spcBef>
                <a:spcPts val="0"/>
              </a:spcBef>
              <a:spcAft>
                <a:spcPts val="0"/>
              </a:spcAft>
              <a:buClr>
                <a:srgbClr val="2D3A69"/>
              </a:buClr>
              <a:buSzPts val="1400"/>
              <a:buChar char="●"/>
            </a:pPr>
            <a:r>
              <a:rPr lang="en">
                <a:solidFill>
                  <a:srgbClr val="2D3A69"/>
                </a:solidFill>
              </a:rPr>
              <a:t>Data Transformation</a:t>
            </a:r>
            <a:endParaRPr>
              <a:solidFill>
                <a:srgbClr val="2D3A69"/>
              </a:solidFill>
            </a:endParaRPr>
          </a:p>
          <a:p>
            <a:pPr indent="-203200" lvl="0" marL="457200" rtl="0" algn="l">
              <a:lnSpc>
                <a:spcPct val="115000"/>
              </a:lnSpc>
              <a:spcBef>
                <a:spcPts val="0"/>
              </a:spcBef>
              <a:spcAft>
                <a:spcPts val="0"/>
              </a:spcAft>
              <a:buClr>
                <a:srgbClr val="2D3A69"/>
              </a:buClr>
              <a:buSzPts val="1400"/>
              <a:buChar char="●"/>
            </a:pPr>
            <a:r>
              <a:rPr lang="en">
                <a:solidFill>
                  <a:srgbClr val="2D3A69"/>
                </a:solidFill>
              </a:rPr>
              <a:t>Label Encoding</a:t>
            </a:r>
            <a:endParaRPr>
              <a:solidFill>
                <a:srgbClr val="2D3A69"/>
              </a:solidFill>
            </a:endParaRPr>
          </a:p>
          <a:p>
            <a:pPr indent="-203200" lvl="0" marL="457200" rtl="0" algn="l">
              <a:lnSpc>
                <a:spcPct val="115000"/>
              </a:lnSpc>
              <a:spcBef>
                <a:spcPts val="0"/>
              </a:spcBef>
              <a:spcAft>
                <a:spcPts val="0"/>
              </a:spcAft>
              <a:buClr>
                <a:srgbClr val="2D3A69"/>
              </a:buClr>
              <a:buSzPts val="1400"/>
              <a:buChar char="●"/>
            </a:pPr>
            <a:r>
              <a:rPr lang="en">
                <a:solidFill>
                  <a:srgbClr val="2D3A69"/>
                </a:solidFill>
              </a:rPr>
              <a:t>Multicollinearity</a:t>
            </a:r>
            <a:endParaRPr>
              <a:solidFill>
                <a:srgbClr val="2D3A69"/>
              </a:solidFill>
            </a:endParaRPr>
          </a:p>
          <a:p>
            <a:pPr indent="-203200" lvl="0" marL="457200" rtl="0" algn="l">
              <a:lnSpc>
                <a:spcPct val="115000"/>
              </a:lnSpc>
              <a:spcBef>
                <a:spcPts val="0"/>
              </a:spcBef>
              <a:spcAft>
                <a:spcPts val="0"/>
              </a:spcAft>
              <a:buClr>
                <a:srgbClr val="2D3A69"/>
              </a:buClr>
              <a:buSzPts val="1400"/>
              <a:buChar char="●"/>
            </a:pPr>
            <a:r>
              <a:rPr lang="en">
                <a:solidFill>
                  <a:srgbClr val="2D3A69"/>
                </a:solidFill>
              </a:rPr>
              <a:t>VIF Rules</a:t>
            </a:r>
            <a:endParaRPr>
              <a:solidFill>
                <a:srgbClr val="2D3A69"/>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1" name="Shape 1111"/>
        <p:cNvGrpSpPr/>
        <p:nvPr/>
      </p:nvGrpSpPr>
      <p:grpSpPr>
        <a:xfrm>
          <a:off x="0" y="0"/>
          <a:ext cx="0" cy="0"/>
          <a:chOff x="0" y="0"/>
          <a:chExt cx="0" cy="0"/>
        </a:xfrm>
      </p:grpSpPr>
      <p:sp>
        <p:nvSpPr>
          <p:cNvPr id="1112" name="Google Shape;1112;p4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FINDINGS</a:t>
            </a:r>
            <a:endParaRPr/>
          </a:p>
        </p:txBody>
      </p:sp>
      <p:pic>
        <p:nvPicPr>
          <p:cNvPr id="1113" name="Google Shape;1113;p42"/>
          <p:cNvPicPr preferRelativeResize="0"/>
          <p:nvPr/>
        </p:nvPicPr>
        <p:blipFill>
          <a:blip r:embed="rId3">
            <a:alphaModFix/>
          </a:blip>
          <a:stretch>
            <a:fillRect/>
          </a:stretch>
        </p:blipFill>
        <p:spPr>
          <a:xfrm>
            <a:off x="796525" y="1577650"/>
            <a:ext cx="3202276" cy="3413451"/>
          </a:xfrm>
          <a:prstGeom prst="rect">
            <a:avLst/>
          </a:prstGeom>
          <a:noFill/>
          <a:ln>
            <a:noFill/>
          </a:ln>
        </p:spPr>
      </p:pic>
      <p:sp>
        <p:nvSpPr>
          <p:cNvPr id="1114" name="Google Shape;1114;p42"/>
          <p:cNvSpPr txBox="1"/>
          <p:nvPr>
            <p:ph idx="2" type="subTitle"/>
          </p:nvPr>
        </p:nvSpPr>
        <p:spPr>
          <a:xfrm>
            <a:off x="796525" y="1189100"/>
            <a:ext cx="7160700" cy="400200"/>
          </a:xfrm>
          <a:prstGeom prst="rect">
            <a:avLst/>
          </a:prstGeom>
        </p:spPr>
        <p:txBody>
          <a:bodyPr anchorCtr="0" anchor="t" bIns="91425" lIns="91425" spcFirstLastPara="1" rIns="91425" wrap="square" tIns="91425">
            <a:spAutoFit/>
          </a:bodyPr>
          <a:lstStyle/>
          <a:p>
            <a:pPr indent="0" lvl="0" marL="0" rtl="0" algn="just">
              <a:spcBef>
                <a:spcPts val="0"/>
              </a:spcBef>
              <a:spcAft>
                <a:spcPts val="0"/>
              </a:spcAft>
              <a:buNone/>
            </a:pPr>
            <a:r>
              <a:rPr lang="en"/>
              <a:t>There is not much correlation </a:t>
            </a:r>
            <a:r>
              <a:rPr lang="en"/>
              <a:t>between</a:t>
            </a:r>
            <a:r>
              <a:rPr lang="en"/>
              <a:t> any two features now</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8" name="Shape 1118"/>
        <p:cNvGrpSpPr/>
        <p:nvPr/>
      </p:nvGrpSpPr>
      <p:grpSpPr>
        <a:xfrm>
          <a:off x="0" y="0"/>
          <a:ext cx="0" cy="0"/>
          <a:chOff x="0" y="0"/>
          <a:chExt cx="0" cy="0"/>
        </a:xfrm>
      </p:grpSpPr>
      <p:sp>
        <p:nvSpPr>
          <p:cNvPr id="1119" name="Google Shape;1119;p4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120" name="Google Shape;1120;p43"/>
          <p:cNvSpPr txBox="1"/>
          <p:nvPr>
            <p:ph idx="1" type="body"/>
          </p:nvPr>
        </p:nvSpPr>
        <p:spPr>
          <a:xfrm>
            <a:off x="794400" y="1231750"/>
            <a:ext cx="6214500" cy="3648000"/>
          </a:xfrm>
          <a:prstGeom prst="rect">
            <a:avLst/>
          </a:prstGeom>
        </p:spPr>
        <p:txBody>
          <a:bodyPr anchorCtr="0" anchor="t" bIns="91425" lIns="91425" spcFirstLastPara="1" rIns="91425" wrap="square" tIns="91425">
            <a:spAutoFit/>
          </a:bodyPr>
          <a:lstStyle/>
          <a:p>
            <a:pPr indent="-323850" lvl="0" marL="457200" rtl="0" algn="l">
              <a:spcBef>
                <a:spcPts val="0"/>
              </a:spcBef>
              <a:spcAft>
                <a:spcPts val="0"/>
              </a:spcAft>
              <a:buSzPts val="1500"/>
              <a:buFont typeface="Questrial"/>
              <a:buChar char="●"/>
            </a:pPr>
            <a:r>
              <a:rPr lang="en" sz="1500">
                <a:latin typeface="Questrial"/>
                <a:ea typeface="Questrial"/>
                <a:cs typeface="Questrial"/>
                <a:sym typeface="Questrial"/>
              </a:rPr>
              <a:t>After data preprocessing none of the features are correlated now.</a:t>
            </a:r>
            <a:endParaRPr sz="1500">
              <a:latin typeface="Questrial"/>
              <a:ea typeface="Questrial"/>
              <a:cs typeface="Questrial"/>
              <a:sym typeface="Questrial"/>
            </a:endParaRPr>
          </a:p>
          <a:p>
            <a:pPr indent="-323850" lvl="0" marL="457200" rtl="0" algn="l">
              <a:spcBef>
                <a:spcPts val="0"/>
              </a:spcBef>
              <a:spcAft>
                <a:spcPts val="0"/>
              </a:spcAft>
              <a:buSzPts val="1500"/>
              <a:buFont typeface="Questrial"/>
              <a:buChar char="●"/>
            </a:pPr>
            <a:r>
              <a:rPr lang="en" sz="1500">
                <a:latin typeface="Questrial"/>
                <a:ea typeface="Questrial"/>
                <a:cs typeface="Questrial"/>
                <a:sym typeface="Questrial"/>
              </a:rPr>
              <a:t>The dataset has 2503 instances for negative, 220 for </a:t>
            </a:r>
            <a:r>
              <a:rPr lang="en" sz="1500">
                <a:latin typeface="Questrial"/>
                <a:ea typeface="Questrial"/>
                <a:cs typeface="Questrial"/>
                <a:sym typeface="Questrial"/>
              </a:rPr>
              <a:t>hypothyroid</a:t>
            </a:r>
            <a:r>
              <a:rPr lang="en" sz="1500">
                <a:latin typeface="Questrial"/>
                <a:ea typeface="Questrial"/>
                <a:cs typeface="Questrial"/>
                <a:sym typeface="Questrial"/>
              </a:rPr>
              <a:t> and 77 for hyperthyroid.</a:t>
            </a:r>
            <a:endParaRPr sz="1500">
              <a:latin typeface="Questrial"/>
              <a:ea typeface="Questrial"/>
              <a:cs typeface="Questrial"/>
              <a:sym typeface="Questrial"/>
            </a:endParaRPr>
          </a:p>
          <a:p>
            <a:pPr indent="0" lvl="0" marL="0" rtl="0" algn="l">
              <a:spcBef>
                <a:spcPts val="0"/>
              </a:spcBef>
              <a:spcAft>
                <a:spcPts val="0"/>
              </a:spcAft>
              <a:buNone/>
            </a:pPr>
            <a:r>
              <a:t/>
            </a:r>
            <a:endParaRPr sz="1500">
              <a:latin typeface="Questrial"/>
              <a:ea typeface="Questrial"/>
              <a:cs typeface="Questrial"/>
              <a:sym typeface="Questrial"/>
            </a:endParaRPr>
          </a:p>
          <a:p>
            <a:pPr indent="0" lvl="0" marL="0" rtl="0" algn="l">
              <a:spcBef>
                <a:spcPts val="0"/>
              </a:spcBef>
              <a:spcAft>
                <a:spcPts val="0"/>
              </a:spcAft>
              <a:buNone/>
            </a:pPr>
            <a:r>
              <a:t/>
            </a:r>
            <a:endParaRPr sz="1500">
              <a:latin typeface="Questrial"/>
              <a:ea typeface="Questrial"/>
              <a:cs typeface="Questrial"/>
              <a:sym typeface="Questrial"/>
            </a:endParaRPr>
          </a:p>
          <a:p>
            <a:pPr indent="0" lvl="0" marL="0" rtl="0" algn="l">
              <a:spcBef>
                <a:spcPts val="0"/>
              </a:spcBef>
              <a:spcAft>
                <a:spcPts val="0"/>
              </a:spcAft>
              <a:buNone/>
            </a:pPr>
            <a:r>
              <a:t/>
            </a:r>
            <a:endParaRPr sz="1500">
              <a:latin typeface="Questrial"/>
              <a:ea typeface="Questrial"/>
              <a:cs typeface="Questrial"/>
              <a:sym typeface="Questrial"/>
            </a:endParaRPr>
          </a:p>
          <a:p>
            <a:pPr indent="0" lvl="0" marL="0" rtl="0" algn="l">
              <a:spcBef>
                <a:spcPts val="0"/>
              </a:spcBef>
              <a:spcAft>
                <a:spcPts val="0"/>
              </a:spcAft>
              <a:buNone/>
            </a:pPr>
            <a:r>
              <a:t/>
            </a:r>
            <a:endParaRPr sz="1500">
              <a:latin typeface="Questrial"/>
              <a:ea typeface="Questrial"/>
              <a:cs typeface="Questrial"/>
              <a:sym typeface="Questrial"/>
            </a:endParaRPr>
          </a:p>
          <a:p>
            <a:pPr indent="0" lvl="0" marL="0" rtl="0" algn="l">
              <a:spcBef>
                <a:spcPts val="0"/>
              </a:spcBef>
              <a:spcAft>
                <a:spcPts val="0"/>
              </a:spcAft>
              <a:buNone/>
            </a:pPr>
            <a:r>
              <a:t/>
            </a:r>
            <a:endParaRPr sz="1500">
              <a:latin typeface="Questrial"/>
              <a:ea typeface="Questrial"/>
              <a:cs typeface="Questrial"/>
              <a:sym typeface="Questrial"/>
            </a:endParaRPr>
          </a:p>
          <a:p>
            <a:pPr indent="0" lvl="0" marL="0" rtl="0" algn="l">
              <a:spcBef>
                <a:spcPts val="0"/>
              </a:spcBef>
              <a:spcAft>
                <a:spcPts val="0"/>
              </a:spcAft>
              <a:buNone/>
            </a:pPr>
            <a:r>
              <a:t/>
            </a:r>
            <a:endParaRPr sz="1500">
              <a:latin typeface="Questrial"/>
              <a:ea typeface="Questrial"/>
              <a:cs typeface="Questrial"/>
              <a:sym typeface="Questrial"/>
            </a:endParaRPr>
          </a:p>
          <a:p>
            <a:pPr indent="0" lvl="0" marL="0" rtl="0" algn="l">
              <a:spcBef>
                <a:spcPts val="0"/>
              </a:spcBef>
              <a:spcAft>
                <a:spcPts val="0"/>
              </a:spcAft>
              <a:buNone/>
            </a:pPr>
            <a:r>
              <a:t/>
            </a:r>
            <a:endParaRPr sz="1500">
              <a:latin typeface="Questrial"/>
              <a:ea typeface="Questrial"/>
              <a:cs typeface="Questrial"/>
              <a:sym typeface="Questrial"/>
            </a:endParaRPr>
          </a:p>
          <a:p>
            <a:pPr indent="0" lvl="0" marL="0" rtl="0" algn="l">
              <a:spcBef>
                <a:spcPts val="0"/>
              </a:spcBef>
              <a:spcAft>
                <a:spcPts val="0"/>
              </a:spcAft>
              <a:buNone/>
            </a:pPr>
            <a:r>
              <a:t/>
            </a:r>
            <a:endParaRPr sz="1500">
              <a:latin typeface="Questrial"/>
              <a:ea typeface="Questrial"/>
              <a:cs typeface="Questrial"/>
              <a:sym typeface="Questrial"/>
            </a:endParaRPr>
          </a:p>
          <a:p>
            <a:pPr indent="0" lvl="0" marL="0" rtl="0" algn="l">
              <a:spcBef>
                <a:spcPts val="0"/>
              </a:spcBef>
              <a:spcAft>
                <a:spcPts val="0"/>
              </a:spcAft>
              <a:buNone/>
            </a:pPr>
            <a:r>
              <a:t/>
            </a:r>
            <a:endParaRPr sz="1500">
              <a:latin typeface="Questrial"/>
              <a:ea typeface="Questrial"/>
              <a:cs typeface="Questrial"/>
              <a:sym typeface="Questrial"/>
            </a:endParaRPr>
          </a:p>
          <a:p>
            <a:pPr indent="-323850" lvl="0" marL="457200" rtl="0" algn="l">
              <a:spcBef>
                <a:spcPts val="0"/>
              </a:spcBef>
              <a:spcAft>
                <a:spcPts val="0"/>
              </a:spcAft>
              <a:buSzPts val="1500"/>
              <a:buFont typeface="Questrial"/>
              <a:buChar char="●"/>
            </a:pPr>
            <a:r>
              <a:rPr lang="en" sz="1500">
                <a:latin typeface="Questrial"/>
                <a:ea typeface="Questrial"/>
                <a:cs typeface="Questrial"/>
                <a:sym typeface="Questrial"/>
              </a:rPr>
              <a:t>We now need to do sampling (since, it’s unbalanced data) and </a:t>
            </a:r>
            <a:r>
              <a:rPr lang="en" sz="1500">
                <a:latin typeface="Questrial"/>
                <a:ea typeface="Questrial"/>
                <a:cs typeface="Questrial"/>
                <a:sym typeface="Questrial"/>
              </a:rPr>
              <a:t>train</a:t>
            </a:r>
            <a:r>
              <a:rPr lang="en" sz="1500">
                <a:latin typeface="Questrial"/>
                <a:ea typeface="Questrial"/>
                <a:cs typeface="Questrial"/>
                <a:sym typeface="Questrial"/>
              </a:rPr>
              <a:t> different models to find an appropriate algorithm with best accuracy and precision.</a:t>
            </a:r>
            <a:endParaRPr sz="1500">
              <a:latin typeface="Questrial"/>
              <a:ea typeface="Questrial"/>
              <a:cs typeface="Questrial"/>
              <a:sym typeface="Questrial"/>
            </a:endParaRPr>
          </a:p>
        </p:txBody>
      </p:sp>
      <p:pic>
        <p:nvPicPr>
          <p:cNvPr id="1121" name="Google Shape;1121;p43"/>
          <p:cNvPicPr preferRelativeResize="0"/>
          <p:nvPr/>
        </p:nvPicPr>
        <p:blipFill>
          <a:blip r:embed="rId3">
            <a:alphaModFix/>
          </a:blip>
          <a:stretch>
            <a:fillRect/>
          </a:stretch>
        </p:blipFill>
        <p:spPr>
          <a:xfrm>
            <a:off x="1316550" y="2081490"/>
            <a:ext cx="6395349" cy="18745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5" name="Shape 1125"/>
        <p:cNvGrpSpPr/>
        <p:nvPr/>
      </p:nvGrpSpPr>
      <p:grpSpPr>
        <a:xfrm>
          <a:off x="0" y="0"/>
          <a:ext cx="0" cy="0"/>
          <a:chOff x="0" y="0"/>
          <a:chExt cx="0" cy="0"/>
        </a:xfrm>
      </p:grpSpPr>
      <p:sp>
        <p:nvSpPr>
          <p:cNvPr id="1126" name="Google Shape;1126;p44"/>
          <p:cNvSpPr txBox="1"/>
          <p:nvPr>
            <p:ph type="ctrTitle"/>
          </p:nvPr>
        </p:nvSpPr>
        <p:spPr>
          <a:xfrm>
            <a:off x="2699075" y="1196200"/>
            <a:ext cx="5729700" cy="2050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6300">
                <a:solidFill>
                  <a:schemeClr val="lt2"/>
                </a:solidFill>
              </a:rPr>
              <a:t>Minor Project Evaluation 3</a:t>
            </a:r>
            <a:endParaRPr sz="6300">
              <a:solidFill>
                <a:schemeClr val="lt2"/>
              </a:solidFill>
            </a:endParaRPr>
          </a:p>
        </p:txBody>
      </p:sp>
      <p:sp>
        <p:nvSpPr>
          <p:cNvPr id="1127" name="Google Shape;1127;p44"/>
          <p:cNvSpPr txBox="1"/>
          <p:nvPr>
            <p:ph idx="1" type="subTitle"/>
          </p:nvPr>
        </p:nvSpPr>
        <p:spPr>
          <a:xfrm>
            <a:off x="3012497" y="3537800"/>
            <a:ext cx="5416200" cy="4095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1" name="Shape 1131"/>
        <p:cNvGrpSpPr/>
        <p:nvPr/>
      </p:nvGrpSpPr>
      <p:grpSpPr>
        <a:xfrm>
          <a:off x="0" y="0"/>
          <a:ext cx="0" cy="0"/>
          <a:chOff x="0" y="0"/>
          <a:chExt cx="0" cy="0"/>
        </a:xfrm>
      </p:grpSpPr>
      <p:sp>
        <p:nvSpPr>
          <p:cNvPr id="1132" name="Google Shape;1132;p45"/>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Model Comparison</a:t>
            </a:r>
            <a:endParaRPr/>
          </a:p>
        </p:txBody>
      </p:sp>
      <p:graphicFrame>
        <p:nvGraphicFramePr>
          <p:cNvPr id="1133" name="Google Shape;1133;p45"/>
          <p:cNvGraphicFramePr/>
          <p:nvPr/>
        </p:nvGraphicFramePr>
        <p:xfrm>
          <a:off x="854200" y="1575275"/>
          <a:ext cx="3000000" cy="3000000"/>
        </p:xfrm>
        <a:graphic>
          <a:graphicData uri="http://schemas.openxmlformats.org/drawingml/2006/table">
            <a:tbl>
              <a:tblPr>
                <a:noFill/>
                <a:tableStyleId>{8201E4A4-91AD-4F3A-9CC4-45FFF5BB9822}</a:tableStyleId>
              </a:tblPr>
              <a:tblGrid>
                <a:gridCol w="1056875"/>
                <a:gridCol w="1180850"/>
                <a:gridCol w="1230950"/>
              </a:tblGrid>
              <a:tr h="391550">
                <a:tc>
                  <a:txBody>
                    <a:bodyPr/>
                    <a:lstStyle/>
                    <a:p>
                      <a:pPr indent="0" lvl="0" marL="0" marR="0" rtl="0" algn="ctr">
                        <a:lnSpc>
                          <a:spcPct val="100000"/>
                        </a:lnSpc>
                        <a:spcBef>
                          <a:spcPts val="0"/>
                        </a:spcBef>
                        <a:spcAft>
                          <a:spcPts val="0"/>
                        </a:spcAft>
                        <a:buNone/>
                      </a:pPr>
                      <a:r>
                        <a:rPr b="1" lang="en" sz="1200">
                          <a:solidFill>
                            <a:schemeClr val="lt2"/>
                          </a:solidFill>
                          <a:latin typeface="Lato"/>
                          <a:ea typeface="Lato"/>
                          <a:cs typeface="Lato"/>
                          <a:sym typeface="Lato"/>
                        </a:rPr>
                        <a:t>Model</a:t>
                      </a:r>
                      <a:endParaRPr b="1" sz="1200">
                        <a:solidFill>
                          <a:schemeClr val="lt2"/>
                        </a:solidFill>
                        <a:latin typeface="Lato"/>
                        <a:ea typeface="Lato"/>
                        <a:cs typeface="Lato"/>
                        <a:sym typeface="La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 sz="1200">
                          <a:solidFill>
                            <a:schemeClr val="lt2"/>
                          </a:solidFill>
                          <a:latin typeface="Lato"/>
                          <a:ea typeface="Lato"/>
                          <a:cs typeface="Lato"/>
                          <a:sym typeface="Lato"/>
                        </a:rPr>
                        <a:t>Without Sampling</a:t>
                      </a:r>
                      <a:endParaRPr b="1" sz="1200">
                        <a:solidFill>
                          <a:schemeClr val="lt2"/>
                        </a:solidFill>
                        <a:latin typeface="Lato"/>
                        <a:ea typeface="Lato"/>
                        <a:cs typeface="Lato"/>
                        <a:sym typeface="La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 sz="1200">
                          <a:solidFill>
                            <a:schemeClr val="lt2"/>
                          </a:solidFill>
                          <a:latin typeface="Lato"/>
                          <a:ea typeface="Lato"/>
                          <a:cs typeface="Lato"/>
                          <a:sym typeface="Lato"/>
                        </a:rPr>
                        <a:t>With Sampling</a:t>
                      </a:r>
                      <a:endParaRPr b="1" sz="1200">
                        <a:solidFill>
                          <a:schemeClr val="lt2"/>
                        </a:solidFill>
                        <a:latin typeface="Lato"/>
                        <a:ea typeface="Lato"/>
                        <a:cs typeface="Lato"/>
                        <a:sym typeface="La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91550">
                <a:tc>
                  <a:txBody>
                    <a:bodyPr/>
                    <a:lstStyle/>
                    <a:p>
                      <a:pPr indent="0" lvl="0" marL="0" marR="0" rtl="0" algn="ctr">
                        <a:lnSpc>
                          <a:spcPct val="100000"/>
                        </a:lnSpc>
                        <a:spcBef>
                          <a:spcPts val="0"/>
                        </a:spcBef>
                        <a:spcAft>
                          <a:spcPts val="0"/>
                        </a:spcAft>
                        <a:buNone/>
                      </a:pPr>
                      <a:r>
                        <a:rPr lang="en" sz="1200">
                          <a:solidFill>
                            <a:schemeClr val="lt2"/>
                          </a:solidFill>
                          <a:latin typeface="Lato"/>
                          <a:ea typeface="Lato"/>
                          <a:cs typeface="Lato"/>
                          <a:sym typeface="Lato"/>
                        </a:rPr>
                        <a:t>SVM</a:t>
                      </a:r>
                      <a:endParaRPr sz="1200">
                        <a:solidFill>
                          <a:schemeClr val="lt2"/>
                        </a:solidFill>
                        <a:latin typeface="Lato"/>
                        <a:ea typeface="Lato"/>
                        <a:cs typeface="Lato"/>
                        <a:sym typeface="Lato"/>
                      </a:endParaRPr>
                    </a:p>
                  </a:txBody>
                  <a:tcPr marT="91425" marB="91425" marR="91425" marL="914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200">
                          <a:solidFill>
                            <a:schemeClr val="lt2"/>
                          </a:solidFill>
                          <a:latin typeface="Lato"/>
                          <a:ea typeface="Lato"/>
                          <a:cs typeface="Lato"/>
                          <a:sym typeface="Lato"/>
                        </a:rPr>
                        <a:t>0.921</a:t>
                      </a:r>
                      <a:endParaRPr sz="1200">
                        <a:solidFill>
                          <a:schemeClr val="lt2"/>
                        </a:solidFill>
                        <a:latin typeface="Lato"/>
                        <a:ea typeface="Lato"/>
                        <a:cs typeface="Lato"/>
                        <a:sym typeface="Lato"/>
                      </a:endParaRPr>
                    </a:p>
                  </a:txBody>
                  <a:tcPr marT="91425" marB="91425" marR="91425" marL="914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200">
                          <a:solidFill>
                            <a:schemeClr val="lt2"/>
                          </a:solidFill>
                          <a:latin typeface="Lato"/>
                          <a:ea typeface="Lato"/>
                          <a:cs typeface="Lato"/>
                          <a:sym typeface="Lato"/>
                        </a:rPr>
                        <a:t>0.920</a:t>
                      </a:r>
                      <a:endParaRPr sz="1200">
                        <a:solidFill>
                          <a:schemeClr val="lt2"/>
                        </a:solidFill>
                        <a:latin typeface="Lato"/>
                        <a:ea typeface="Lato"/>
                        <a:cs typeface="Lato"/>
                        <a:sym typeface="Lato"/>
                      </a:endParaRPr>
                    </a:p>
                  </a:txBody>
                  <a:tcPr marT="91425" marB="91425" marR="91425" marL="914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18975">
                <a:tc>
                  <a:txBody>
                    <a:bodyPr/>
                    <a:lstStyle/>
                    <a:p>
                      <a:pPr indent="0" lvl="0" marL="0" marR="0" rtl="0" algn="ctr">
                        <a:lnSpc>
                          <a:spcPct val="100000"/>
                        </a:lnSpc>
                        <a:spcBef>
                          <a:spcPts val="0"/>
                        </a:spcBef>
                        <a:spcAft>
                          <a:spcPts val="0"/>
                        </a:spcAft>
                        <a:buNone/>
                      </a:pPr>
                      <a:r>
                        <a:rPr lang="en" sz="1200">
                          <a:solidFill>
                            <a:schemeClr val="lt2"/>
                          </a:solidFill>
                          <a:latin typeface="Lato"/>
                          <a:ea typeface="Lato"/>
                          <a:cs typeface="Lato"/>
                          <a:sym typeface="Lato"/>
                        </a:rPr>
                        <a:t>Decision Tree</a:t>
                      </a:r>
                      <a:endParaRPr sz="1200">
                        <a:solidFill>
                          <a:schemeClr val="lt2"/>
                        </a:solidFill>
                        <a:latin typeface="Lato"/>
                        <a:ea typeface="Lato"/>
                        <a:cs typeface="Lato"/>
                        <a:sym typeface="Lato"/>
                      </a:endParaRPr>
                    </a:p>
                  </a:txBody>
                  <a:tcPr marT="91425" marB="91425" marR="91425" marL="914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200">
                          <a:solidFill>
                            <a:schemeClr val="lt2"/>
                          </a:solidFill>
                          <a:latin typeface="Lato"/>
                          <a:ea typeface="Lato"/>
                          <a:cs typeface="Lato"/>
                          <a:sym typeface="Lato"/>
                        </a:rPr>
                        <a:t>0.984</a:t>
                      </a:r>
                      <a:endParaRPr sz="1200">
                        <a:solidFill>
                          <a:schemeClr val="lt2"/>
                        </a:solidFill>
                        <a:latin typeface="Lato"/>
                        <a:ea typeface="Lato"/>
                        <a:cs typeface="Lato"/>
                        <a:sym typeface="Lato"/>
                      </a:endParaRPr>
                    </a:p>
                  </a:txBody>
                  <a:tcPr marT="91425" marB="91425" marR="91425" marL="914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200">
                          <a:solidFill>
                            <a:schemeClr val="lt2"/>
                          </a:solidFill>
                          <a:latin typeface="Lato"/>
                          <a:ea typeface="Lato"/>
                          <a:cs typeface="Lato"/>
                          <a:sym typeface="Lato"/>
                        </a:rPr>
                        <a:t>0.983</a:t>
                      </a:r>
                      <a:endParaRPr sz="1200">
                        <a:solidFill>
                          <a:schemeClr val="lt2"/>
                        </a:solidFill>
                        <a:latin typeface="Lato"/>
                        <a:ea typeface="Lato"/>
                        <a:cs typeface="Lato"/>
                        <a:sym typeface="Lato"/>
                      </a:endParaRPr>
                    </a:p>
                  </a:txBody>
                  <a:tcPr marT="91425" marB="91425" marR="91425" marL="914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41275">
                <a:tc>
                  <a:txBody>
                    <a:bodyPr/>
                    <a:lstStyle/>
                    <a:p>
                      <a:pPr indent="0" lvl="0" marL="0" marR="0" rtl="0" algn="ctr">
                        <a:lnSpc>
                          <a:spcPct val="100000"/>
                        </a:lnSpc>
                        <a:spcBef>
                          <a:spcPts val="0"/>
                        </a:spcBef>
                        <a:spcAft>
                          <a:spcPts val="0"/>
                        </a:spcAft>
                        <a:buNone/>
                      </a:pPr>
                      <a:r>
                        <a:rPr lang="en" sz="1200">
                          <a:solidFill>
                            <a:schemeClr val="lt2"/>
                          </a:solidFill>
                          <a:latin typeface="Lato"/>
                          <a:ea typeface="Lato"/>
                          <a:cs typeface="Lato"/>
                          <a:sym typeface="Lato"/>
                        </a:rPr>
                        <a:t>Random Forest</a:t>
                      </a:r>
                      <a:endParaRPr sz="1200">
                        <a:solidFill>
                          <a:schemeClr val="lt2"/>
                        </a:solidFill>
                        <a:latin typeface="Lato"/>
                        <a:ea typeface="Lato"/>
                        <a:cs typeface="Lato"/>
                        <a:sym typeface="Lato"/>
                      </a:endParaRPr>
                    </a:p>
                  </a:txBody>
                  <a:tcPr marT="91425" marB="91425" marR="91425" marL="914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200">
                          <a:solidFill>
                            <a:schemeClr val="lt2"/>
                          </a:solidFill>
                          <a:latin typeface="Lato"/>
                          <a:ea typeface="Lato"/>
                          <a:cs typeface="Lato"/>
                          <a:sym typeface="Lato"/>
                        </a:rPr>
                        <a:t>0.981</a:t>
                      </a:r>
                      <a:endParaRPr sz="1200">
                        <a:solidFill>
                          <a:schemeClr val="lt2"/>
                        </a:solidFill>
                        <a:latin typeface="Lato"/>
                        <a:ea typeface="Lato"/>
                        <a:cs typeface="Lato"/>
                        <a:sym typeface="Lato"/>
                      </a:endParaRPr>
                    </a:p>
                  </a:txBody>
                  <a:tcPr marT="91425" marB="91425" marR="91425" marL="914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200">
                          <a:solidFill>
                            <a:schemeClr val="lt2"/>
                          </a:solidFill>
                          <a:latin typeface="Lato"/>
                          <a:ea typeface="Lato"/>
                          <a:cs typeface="Lato"/>
                          <a:sym typeface="Lato"/>
                        </a:rPr>
                        <a:t>0.998</a:t>
                      </a:r>
                      <a:endParaRPr sz="1200">
                        <a:solidFill>
                          <a:schemeClr val="lt2"/>
                        </a:solidFill>
                        <a:latin typeface="Lato"/>
                        <a:ea typeface="Lato"/>
                        <a:cs typeface="Lato"/>
                        <a:sym typeface="Lato"/>
                      </a:endParaRPr>
                    </a:p>
                  </a:txBody>
                  <a:tcPr marT="91425" marB="91425" marR="91425" marL="914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91550">
                <a:tc>
                  <a:txBody>
                    <a:bodyPr/>
                    <a:lstStyle/>
                    <a:p>
                      <a:pPr indent="0" lvl="0" marL="0" marR="0" rtl="0" algn="ctr">
                        <a:lnSpc>
                          <a:spcPct val="100000"/>
                        </a:lnSpc>
                        <a:spcBef>
                          <a:spcPts val="0"/>
                        </a:spcBef>
                        <a:spcAft>
                          <a:spcPts val="0"/>
                        </a:spcAft>
                        <a:buNone/>
                      </a:pPr>
                      <a:r>
                        <a:rPr lang="en" sz="1200">
                          <a:solidFill>
                            <a:schemeClr val="lt2"/>
                          </a:solidFill>
                          <a:latin typeface="Lato"/>
                          <a:ea typeface="Lato"/>
                          <a:cs typeface="Lato"/>
                          <a:sym typeface="Lato"/>
                        </a:rPr>
                        <a:t>Ensemble (Stacking)</a:t>
                      </a:r>
                      <a:endParaRPr sz="1200">
                        <a:solidFill>
                          <a:schemeClr val="lt2"/>
                        </a:solidFill>
                        <a:latin typeface="Lato"/>
                        <a:ea typeface="Lato"/>
                        <a:cs typeface="Lato"/>
                        <a:sym typeface="Lato"/>
                      </a:endParaRPr>
                    </a:p>
                  </a:txBody>
                  <a:tcPr marT="91425" marB="91425" marR="91425" marL="914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200">
                          <a:solidFill>
                            <a:schemeClr val="lt2"/>
                          </a:solidFill>
                          <a:latin typeface="Lato"/>
                          <a:ea typeface="Lato"/>
                          <a:cs typeface="Lato"/>
                          <a:sym typeface="Lato"/>
                        </a:rPr>
                        <a:t>0.987</a:t>
                      </a:r>
                      <a:endParaRPr sz="1200">
                        <a:solidFill>
                          <a:schemeClr val="lt2"/>
                        </a:solidFill>
                        <a:latin typeface="Lato"/>
                        <a:ea typeface="Lato"/>
                        <a:cs typeface="Lato"/>
                        <a:sym typeface="Lato"/>
                      </a:endParaRPr>
                    </a:p>
                  </a:txBody>
                  <a:tcPr marT="91425" marB="91425" marR="91425" marL="914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200">
                          <a:solidFill>
                            <a:schemeClr val="lt2"/>
                          </a:solidFill>
                          <a:latin typeface="Lato"/>
                          <a:ea typeface="Lato"/>
                          <a:cs typeface="Lato"/>
                          <a:sym typeface="Lato"/>
                        </a:rPr>
                        <a:t>0.979</a:t>
                      </a:r>
                      <a:endParaRPr sz="1200">
                        <a:solidFill>
                          <a:schemeClr val="lt2"/>
                        </a:solidFill>
                        <a:latin typeface="Lato"/>
                        <a:ea typeface="Lato"/>
                        <a:cs typeface="Lato"/>
                        <a:sym typeface="Lato"/>
                      </a:endParaRPr>
                    </a:p>
                  </a:txBody>
                  <a:tcPr marT="91425" marB="91425" marR="91425" marL="914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1134" name="Google Shape;1134;p45"/>
          <p:cNvSpPr txBox="1"/>
          <p:nvPr/>
        </p:nvSpPr>
        <p:spPr>
          <a:xfrm>
            <a:off x="4246675" y="1499075"/>
            <a:ext cx="4172100" cy="2791200"/>
          </a:xfrm>
          <a:prstGeom prst="rect">
            <a:avLst/>
          </a:prstGeom>
          <a:noFill/>
          <a:ln>
            <a:noFill/>
          </a:ln>
        </p:spPr>
        <p:txBody>
          <a:bodyPr anchorCtr="0" anchor="t" bIns="91425" lIns="91425" spcFirstLastPara="1" rIns="91425" wrap="square" tIns="91425">
            <a:spAutoFit/>
          </a:bodyPr>
          <a:lstStyle/>
          <a:p>
            <a:pPr indent="-317500" lvl="0" marL="457200" rtl="0" algn="just">
              <a:lnSpc>
                <a:spcPct val="150000"/>
              </a:lnSpc>
              <a:spcBef>
                <a:spcPts val="0"/>
              </a:spcBef>
              <a:spcAft>
                <a:spcPts val="0"/>
              </a:spcAft>
              <a:buClr>
                <a:srgbClr val="2D3A69"/>
              </a:buClr>
              <a:buSzPts val="1400"/>
              <a:buFont typeface="Lato"/>
              <a:buChar char="●"/>
            </a:pPr>
            <a:r>
              <a:rPr lang="en">
                <a:solidFill>
                  <a:srgbClr val="2D3A69"/>
                </a:solidFill>
                <a:latin typeface="Lato"/>
                <a:ea typeface="Lato"/>
                <a:cs typeface="Lato"/>
                <a:sym typeface="Lato"/>
              </a:rPr>
              <a:t>The ensemble model using stacking improve predictive accuracy for this problem. The ensemble leverages the strengths of the base estimators.</a:t>
            </a:r>
            <a:endParaRPr>
              <a:solidFill>
                <a:srgbClr val="2D3A69"/>
              </a:solidFill>
              <a:latin typeface="Lato"/>
              <a:ea typeface="Lato"/>
              <a:cs typeface="Lato"/>
              <a:sym typeface="Lato"/>
            </a:endParaRPr>
          </a:p>
          <a:p>
            <a:pPr indent="-317500" lvl="0" marL="457200" rtl="0" algn="just">
              <a:lnSpc>
                <a:spcPct val="150000"/>
              </a:lnSpc>
              <a:spcBef>
                <a:spcPts val="1000"/>
              </a:spcBef>
              <a:spcAft>
                <a:spcPts val="1000"/>
              </a:spcAft>
              <a:buClr>
                <a:srgbClr val="2D3A69"/>
              </a:buClr>
              <a:buSzPts val="1400"/>
              <a:buFont typeface="Lato"/>
              <a:buChar char="●"/>
            </a:pPr>
            <a:r>
              <a:rPr lang="en">
                <a:solidFill>
                  <a:srgbClr val="2D3A69"/>
                </a:solidFill>
                <a:latin typeface="Lato"/>
                <a:ea typeface="Lato"/>
                <a:cs typeface="Lato"/>
                <a:sym typeface="Lato"/>
              </a:rPr>
              <a:t>SVM with an RBF kernel achieved 92% accuracy, indicating it was able to fit the complex decision boundaries in the high-dimensional feature space. </a:t>
            </a:r>
            <a:endParaRPr>
              <a:solidFill>
                <a:srgbClr val="2D3A69"/>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8" name="Shape 1138"/>
        <p:cNvGrpSpPr/>
        <p:nvPr/>
      </p:nvGrpSpPr>
      <p:grpSpPr>
        <a:xfrm>
          <a:off x="0" y="0"/>
          <a:ext cx="0" cy="0"/>
          <a:chOff x="0" y="0"/>
          <a:chExt cx="0" cy="0"/>
        </a:xfrm>
      </p:grpSpPr>
      <p:sp>
        <p:nvSpPr>
          <p:cNvPr id="1139" name="Google Shape;1139;p4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ExplainableAI</a:t>
            </a:r>
            <a:endParaRPr/>
          </a:p>
        </p:txBody>
      </p:sp>
      <p:sp>
        <p:nvSpPr>
          <p:cNvPr id="1140" name="Google Shape;1140;p46"/>
          <p:cNvSpPr txBox="1"/>
          <p:nvPr/>
        </p:nvSpPr>
        <p:spPr>
          <a:xfrm>
            <a:off x="889575" y="1395154"/>
            <a:ext cx="2351400" cy="11643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2000" u="sng">
                <a:solidFill>
                  <a:schemeClr val="dk1"/>
                </a:solidFill>
                <a:latin typeface="Questrial"/>
                <a:ea typeface="Questrial"/>
                <a:cs typeface="Questrial"/>
                <a:sym typeface="Questrial"/>
              </a:rPr>
              <a:t>Transparency in Decision-Making</a:t>
            </a:r>
            <a:endParaRPr b="1" sz="2000" u="sng">
              <a:solidFill>
                <a:schemeClr val="dk1"/>
              </a:solidFill>
              <a:latin typeface="Questrial"/>
              <a:ea typeface="Questrial"/>
              <a:cs typeface="Questrial"/>
              <a:sym typeface="Questrial"/>
            </a:endParaRPr>
          </a:p>
        </p:txBody>
      </p:sp>
      <p:sp>
        <p:nvSpPr>
          <p:cNvPr id="1141" name="Google Shape;1141;p46"/>
          <p:cNvSpPr txBox="1"/>
          <p:nvPr/>
        </p:nvSpPr>
        <p:spPr>
          <a:xfrm>
            <a:off x="6180850" y="1617475"/>
            <a:ext cx="2199600" cy="719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u="sng">
                <a:solidFill>
                  <a:schemeClr val="dk1"/>
                </a:solidFill>
                <a:latin typeface="Questrial"/>
                <a:ea typeface="Questrial"/>
                <a:cs typeface="Questrial"/>
                <a:sym typeface="Questrial"/>
              </a:rPr>
              <a:t>Building Trust Among Clinicians and Patients</a:t>
            </a:r>
            <a:endParaRPr b="1" sz="2000" u="sng">
              <a:solidFill>
                <a:schemeClr val="dk1"/>
              </a:solidFill>
              <a:latin typeface="Questrial"/>
              <a:ea typeface="Questrial"/>
              <a:cs typeface="Questrial"/>
              <a:sym typeface="Questrial"/>
            </a:endParaRPr>
          </a:p>
        </p:txBody>
      </p:sp>
      <p:sp>
        <p:nvSpPr>
          <p:cNvPr id="1142" name="Google Shape;1142;p46"/>
          <p:cNvSpPr txBox="1"/>
          <p:nvPr/>
        </p:nvSpPr>
        <p:spPr>
          <a:xfrm>
            <a:off x="823932" y="3057496"/>
            <a:ext cx="2199600" cy="1078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2000" u="sng">
                <a:solidFill>
                  <a:schemeClr val="dk1"/>
                </a:solidFill>
                <a:latin typeface="Questrial"/>
                <a:ea typeface="Questrial"/>
                <a:cs typeface="Questrial"/>
                <a:sym typeface="Questrial"/>
              </a:rPr>
              <a:t>Facilitating Continuous Learning and Model Improvement</a:t>
            </a:r>
            <a:endParaRPr b="1" sz="2000" u="sng">
              <a:solidFill>
                <a:schemeClr val="dk1"/>
              </a:solidFill>
              <a:latin typeface="Questrial"/>
              <a:ea typeface="Questrial"/>
              <a:cs typeface="Questrial"/>
              <a:sym typeface="Questrial"/>
            </a:endParaRPr>
          </a:p>
        </p:txBody>
      </p:sp>
      <p:sp>
        <p:nvSpPr>
          <p:cNvPr id="1143" name="Google Shape;1143;p46"/>
          <p:cNvSpPr txBox="1"/>
          <p:nvPr/>
        </p:nvSpPr>
        <p:spPr>
          <a:xfrm>
            <a:off x="5858700" y="3429750"/>
            <a:ext cx="2565300" cy="525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u="sng">
                <a:solidFill>
                  <a:schemeClr val="dk1"/>
                </a:solidFill>
                <a:latin typeface="Questrial"/>
                <a:ea typeface="Questrial"/>
                <a:cs typeface="Questrial"/>
                <a:sym typeface="Questrial"/>
              </a:rPr>
              <a:t>Regulatory Compliance and Ethical Considerations</a:t>
            </a:r>
            <a:endParaRPr b="1" sz="2000" u="sng">
              <a:solidFill>
                <a:schemeClr val="dk1"/>
              </a:solidFill>
              <a:latin typeface="Questrial"/>
              <a:ea typeface="Questrial"/>
              <a:cs typeface="Questrial"/>
              <a:sym typeface="Questrial"/>
            </a:endParaRPr>
          </a:p>
        </p:txBody>
      </p:sp>
      <p:sp>
        <p:nvSpPr>
          <p:cNvPr id="1144" name="Google Shape;1144;p46"/>
          <p:cNvSpPr/>
          <p:nvPr/>
        </p:nvSpPr>
        <p:spPr>
          <a:xfrm rot="2700000">
            <a:off x="4217177" y="1874291"/>
            <a:ext cx="762403" cy="762403"/>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46"/>
          <p:cNvSpPr/>
          <p:nvPr/>
        </p:nvSpPr>
        <p:spPr>
          <a:xfrm rot="2700000">
            <a:off x="4213164" y="3303873"/>
            <a:ext cx="762403" cy="762403"/>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46"/>
          <p:cNvSpPr/>
          <p:nvPr/>
        </p:nvSpPr>
        <p:spPr>
          <a:xfrm rot="2700000">
            <a:off x="4931777" y="2585241"/>
            <a:ext cx="762403" cy="762403"/>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46"/>
          <p:cNvSpPr/>
          <p:nvPr/>
        </p:nvSpPr>
        <p:spPr>
          <a:xfrm rot="2700000">
            <a:off x="3494527" y="2585241"/>
            <a:ext cx="762403" cy="762403"/>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48" name="Google Shape;1148;p46"/>
          <p:cNvGrpSpPr/>
          <p:nvPr/>
        </p:nvGrpSpPr>
        <p:grpSpPr>
          <a:xfrm>
            <a:off x="4451777" y="2080084"/>
            <a:ext cx="293210" cy="350850"/>
            <a:chOff x="3631475" y="2231600"/>
            <a:chExt cx="203350" cy="243325"/>
          </a:xfrm>
        </p:grpSpPr>
        <p:sp>
          <p:nvSpPr>
            <p:cNvPr id="1149" name="Google Shape;1149;p46"/>
            <p:cNvSpPr/>
            <p:nvPr/>
          </p:nvSpPr>
          <p:spPr>
            <a:xfrm>
              <a:off x="3631475" y="2231600"/>
              <a:ext cx="177550" cy="243325"/>
            </a:xfrm>
            <a:custGeom>
              <a:rect b="b" l="l" r="r" t="t"/>
              <a:pathLst>
                <a:path extrusionOk="0" h="9733" w="7102">
                  <a:moveTo>
                    <a:pt x="3551" y="0"/>
                  </a:moveTo>
                  <a:cubicBezTo>
                    <a:pt x="3448" y="0"/>
                    <a:pt x="3345" y="31"/>
                    <a:pt x="3257" y="92"/>
                  </a:cubicBezTo>
                  <a:cubicBezTo>
                    <a:pt x="3232" y="108"/>
                    <a:pt x="3210" y="127"/>
                    <a:pt x="3188" y="149"/>
                  </a:cubicBezTo>
                  <a:cubicBezTo>
                    <a:pt x="2283" y="1035"/>
                    <a:pt x="0" y="3532"/>
                    <a:pt x="0" y="6183"/>
                  </a:cubicBezTo>
                  <a:cubicBezTo>
                    <a:pt x="0" y="8044"/>
                    <a:pt x="1434" y="9571"/>
                    <a:pt x="3257" y="9721"/>
                  </a:cubicBezTo>
                  <a:cubicBezTo>
                    <a:pt x="3354" y="9729"/>
                    <a:pt x="3452" y="9733"/>
                    <a:pt x="3550" y="9733"/>
                  </a:cubicBezTo>
                  <a:cubicBezTo>
                    <a:pt x="5511" y="9733"/>
                    <a:pt x="7101" y="8144"/>
                    <a:pt x="7101" y="6183"/>
                  </a:cubicBezTo>
                  <a:cubicBezTo>
                    <a:pt x="7101" y="5325"/>
                    <a:pt x="6862" y="4484"/>
                    <a:pt x="6508" y="3707"/>
                  </a:cubicBezTo>
                  <a:cubicBezTo>
                    <a:pt x="5926" y="2431"/>
                    <a:pt x="5034" y="1332"/>
                    <a:pt x="4381" y="629"/>
                  </a:cubicBezTo>
                  <a:cubicBezTo>
                    <a:pt x="4204" y="438"/>
                    <a:pt x="4044" y="277"/>
                    <a:pt x="3913" y="149"/>
                  </a:cubicBezTo>
                  <a:cubicBezTo>
                    <a:pt x="3813" y="50"/>
                    <a:pt x="3682" y="0"/>
                    <a:pt x="355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46"/>
            <p:cNvSpPr/>
            <p:nvPr/>
          </p:nvSpPr>
          <p:spPr>
            <a:xfrm>
              <a:off x="3712875" y="2231600"/>
              <a:ext cx="96150" cy="243325"/>
            </a:xfrm>
            <a:custGeom>
              <a:rect b="b" l="l" r="r" t="t"/>
              <a:pathLst>
                <a:path extrusionOk="0" h="9733" w="3846">
                  <a:moveTo>
                    <a:pt x="295" y="0"/>
                  </a:moveTo>
                  <a:cubicBezTo>
                    <a:pt x="192" y="0"/>
                    <a:pt x="89" y="31"/>
                    <a:pt x="1" y="92"/>
                  </a:cubicBezTo>
                  <a:cubicBezTo>
                    <a:pt x="25" y="108"/>
                    <a:pt x="48" y="127"/>
                    <a:pt x="70" y="149"/>
                  </a:cubicBezTo>
                  <a:cubicBezTo>
                    <a:pt x="241" y="316"/>
                    <a:pt x="462" y="541"/>
                    <a:pt x="706" y="814"/>
                  </a:cubicBezTo>
                  <a:cubicBezTo>
                    <a:pt x="783" y="899"/>
                    <a:pt x="797" y="1024"/>
                    <a:pt x="743" y="1126"/>
                  </a:cubicBezTo>
                  <a:cubicBezTo>
                    <a:pt x="598" y="1398"/>
                    <a:pt x="518" y="1709"/>
                    <a:pt x="522" y="2040"/>
                  </a:cubicBezTo>
                  <a:cubicBezTo>
                    <a:pt x="536" y="3056"/>
                    <a:pt x="1366" y="3888"/>
                    <a:pt x="2383" y="3904"/>
                  </a:cubicBezTo>
                  <a:cubicBezTo>
                    <a:pt x="2392" y="3904"/>
                    <a:pt x="2401" y="3904"/>
                    <a:pt x="2411" y="3904"/>
                  </a:cubicBezTo>
                  <a:cubicBezTo>
                    <a:pt x="2455" y="3904"/>
                    <a:pt x="2500" y="3902"/>
                    <a:pt x="2543" y="3900"/>
                  </a:cubicBezTo>
                  <a:cubicBezTo>
                    <a:pt x="2550" y="3899"/>
                    <a:pt x="2557" y="3899"/>
                    <a:pt x="2564" y="3899"/>
                  </a:cubicBezTo>
                  <a:cubicBezTo>
                    <a:pt x="2676" y="3899"/>
                    <a:pt x="2778" y="3967"/>
                    <a:pt x="2820" y="4072"/>
                  </a:cubicBezTo>
                  <a:cubicBezTo>
                    <a:pt x="3086" y="4745"/>
                    <a:pt x="3258" y="5458"/>
                    <a:pt x="3258" y="6183"/>
                  </a:cubicBezTo>
                  <a:cubicBezTo>
                    <a:pt x="3258" y="8044"/>
                    <a:pt x="1824" y="9571"/>
                    <a:pt x="1" y="9721"/>
                  </a:cubicBezTo>
                  <a:cubicBezTo>
                    <a:pt x="98" y="9729"/>
                    <a:pt x="196" y="9733"/>
                    <a:pt x="294" y="9733"/>
                  </a:cubicBezTo>
                  <a:cubicBezTo>
                    <a:pt x="2255" y="9733"/>
                    <a:pt x="3845" y="8144"/>
                    <a:pt x="3845" y="6183"/>
                  </a:cubicBezTo>
                  <a:cubicBezTo>
                    <a:pt x="3845" y="5325"/>
                    <a:pt x="3606" y="4484"/>
                    <a:pt x="3252" y="3707"/>
                  </a:cubicBezTo>
                  <a:cubicBezTo>
                    <a:pt x="2670" y="2431"/>
                    <a:pt x="1778" y="1332"/>
                    <a:pt x="1125" y="629"/>
                  </a:cubicBezTo>
                  <a:cubicBezTo>
                    <a:pt x="948" y="438"/>
                    <a:pt x="788" y="277"/>
                    <a:pt x="657" y="149"/>
                  </a:cubicBezTo>
                  <a:cubicBezTo>
                    <a:pt x="557" y="50"/>
                    <a:pt x="426" y="0"/>
                    <a:pt x="29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46"/>
            <p:cNvSpPr/>
            <p:nvPr/>
          </p:nvSpPr>
          <p:spPr>
            <a:xfrm>
              <a:off x="3659725" y="2392600"/>
              <a:ext cx="70700" cy="53025"/>
            </a:xfrm>
            <a:custGeom>
              <a:rect b="b" l="l" r="r" t="t"/>
              <a:pathLst>
                <a:path extrusionOk="0" h="2121" w="2828">
                  <a:moveTo>
                    <a:pt x="903" y="0"/>
                  </a:moveTo>
                  <a:cubicBezTo>
                    <a:pt x="605" y="66"/>
                    <a:pt x="351" y="234"/>
                    <a:pt x="236" y="487"/>
                  </a:cubicBezTo>
                  <a:cubicBezTo>
                    <a:pt x="1" y="998"/>
                    <a:pt x="369" y="1670"/>
                    <a:pt x="1060" y="1986"/>
                  </a:cubicBezTo>
                  <a:cubicBezTo>
                    <a:pt x="1200" y="2051"/>
                    <a:pt x="1338" y="2094"/>
                    <a:pt x="1479" y="2120"/>
                  </a:cubicBezTo>
                  <a:cubicBezTo>
                    <a:pt x="1479" y="2120"/>
                    <a:pt x="2407" y="2077"/>
                    <a:pt x="2594" y="1670"/>
                  </a:cubicBezTo>
                  <a:cubicBezTo>
                    <a:pt x="2828" y="1158"/>
                    <a:pt x="2379" y="498"/>
                    <a:pt x="1689" y="181"/>
                  </a:cubicBezTo>
                  <a:cubicBezTo>
                    <a:pt x="1340" y="20"/>
                    <a:pt x="903" y="0"/>
                    <a:pt x="903" y="0"/>
                  </a:cubicBezTo>
                  <a:close/>
                </a:path>
              </a:pathLst>
            </a:custGeom>
            <a:solidFill>
              <a:srgbClr val="FC99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46"/>
            <p:cNvSpPr/>
            <p:nvPr/>
          </p:nvSpPr>
          <p:spPr>
            <a:xfrm>
              <a:off x="3682275" y="2391875"/>
              <a:ext cx="51675" cy="54475"/>
            </a:xfrm>
            <a:custGeom>
              <a:rect b="b" l="l" r="r" t="t"/>
              <a:pathLst>
                <a:path extrusionOk="0" h="2179" w="2067">
                  <a:moveTo>
                    <a:pt x="289" y="0"/>
                  </a:moveTo>
                  <a:cubicBezTo>
                    <a:pt x="189" y="0"/>
                    <a:pt x="92" y="10"/>
                    <a:pt x="1" y="29"/>
                  </a:cubicBezTo>
                  <a:cubicBezTo>
                    <a:pt x="140" y="56"/>
                    <a:pt x="281" y="100"/>
                    <a:pt x="420" y="164"/>
                  </a:cubicBezTo>
                  <a:cubicBezTo>
                    <a:pt x="1110" y="480"/>
                    <a:pt x="1479" y="1151"/>
                    <a:pt x="1244" y="1663"/>
                  </a:cubicBezTo>
                  <a:cubicBezTo>
                    <a:pt x="1127" y="1919"/>
                    <a:pt x="880" y="2086"/>
                    <a:pt x="577" y="2149"/>
                  </a:cubicBezTo>
                  <a:cubicBezTo>
                    <a:pt x="679" y="2169"/>
                    <a:pt x="781" y="2178"/>
                    <a:pt x="879" y="2178"/>
                  </a:cubicBezTo>
                  <a:cubicBezTo>
                    <a:pt x="1309" y="2178"/>
                    <a:pt x="1679" y="1995"/>
                    <a:pt x="1832" y="1663"/>
                  </a:cubicBezTo>
                  <a:cubicBezTo>
                    <a:pt x="2067" y="1151"/>
                    <a:pt x="1697" y="480"/>
                    <a:pt x="1007" y="164"/>
                  </a:cubicBezTo>
                  <a:cubicBezTo>
                    <a:pt x="767" y="53"/>
                    <a:pt x="519" y="0"/>
                    <a:pt x="289" y="0"/>
                  </a:cubicBezTo>
                  <a:close/>
                </a:path>
              </a:pathLst>
            </a:custGeom>
            <a:solidFill>
              <a:srgbClr val="FC99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46"/>
            <p:cNvSpPr/>
            <p:nvPr/>
          </p:nvSpPr>
          <p:spPr>
            <a:xfrm>
              <a:off x="3664250" y="2296850"/>
              <a:ext cx="55775" cy="64700"/>
            </a:xfrm>
            <a:custGeom>
              <a:rect b="b" l="l" r="r" t="t"/>
              <a:pathLst>
                <a:path extrusionOk="0" h="2588" w="2231">
                  <a:moveTo>
                    <a:pt x="1060" y="1"/>
                  </a:moveTo>
                  <a:cubicBezTo>
                    <a:pt x="694" y="134"/>
                    <a:pt x="361" y="504"/>
                    <a:pt x="211" y="999"/>
                  </a:cubicBezTo>
                  <a:cubicBezTo>
                    <a:pt x="0" y="1695"/>
                    <a:pt x="232" y="2387"/>
                    <a:pt x="724" y="2587"/>
                  </a:cubicBezTo>
                  <a:lnTo>
                    <a:pt x="891" y="2575"/>
                  </a:lnTo>
                  <a:cubicBezTo>
                    <a:pt x="891" y="2575"/>
                    <a:pt x="1790" y="2316"/>
                    <a:pt x="2010" y="1589"/>
                  </a:cubicBezTo>
                  <a:cubicBezTo>
                    <a:pt x="2230" y="863"/>
                    <a:pt x="1508" y="58"/>
                    <a:pt x="1508" y="58"/>
                  </a:cubicBezTo>
                  <a:lnTo>
                    <a:pt x="1060" y="1"/>
                  </a:lnTo>
                  <a:close/>
                </a:path>
              </a:pathLst>
            </a:custGeom>
            <a:solidFill>
              <a:srgbClr val="FC99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46"/>
            <p:cNvSpPr/>
            <p:nvPr/>
          </p:nvSpPr>
          <p:spPr>
            <a:xfrm>
              <a:off x="3682350" y="2295475"/>
              <a:ext cx="41450" cy="67450"/>
            </a:xfrm>
            <a:custGeom>
              <a:rect b="b" l="l" r="r" t="t"/>
              <a:pathLst>
                <a:path extrusionOk="0" h="2698" w="1658">
                  <a:moveTo>
                    <a:pt x="636" y="0"/>
                  </a:moveTo>
                  <a:cubicBezTo>
                    <a:pt x="536" y="0"/>
                    <a:pt x="435" y="19"/>
                    <a:pt x="336" y="56"/>
                  </a:cubicBezTo>
                  <a:cubicBezTo>
                    <a:pt x="832" y="254"/>
                    <a:pt x="1061" y="946"/>
                    <a:pt x="850" y="1644"/>
                  </a:cubicBezTo>
                  <a:cubicBezTo>
                    <a:pt x="701" y="2139"/>
                    <a:pt x="367" y="2508"/>
                    <a:pt x="0" y="2642"/>
                  </a:cubicBezTo>
                  <a:cubicBezTo>
                    <a:pt x="21" y="2651"/>
                    <a:pt x="42" y="2659"/>
                    <a:pt x="64" y="2665"/>
                  </a:cubicBezTo>
                  <a:cubicBezTo>
                    <a:pt x="138" y="2687"/>
                    <a:pt x="213" y="2698"/>
                    <a:pt x="288" y="2698"/>
                  </a:cubicBezTo>
                  <a:cubicBezTo>
                    <a:pt x="764" y="2698"/>
                    <a:pt x="1248" y="2271"/>
                    <a:pt x="1437" y="1644"/>
                  </a:cubicBezTo>
                  <a:cubicBezTo>
                    <a:pt x="1658" y="918"/>
                    <a:pt x="1399" y="196"/>
                    <a:pt x="860" y="33"/>
                  </a:cubicBezTo>
                  <a:cubicBezTo>
                    <a:pt x="787" y="11"/>
                    <a:pt x="712" y="0"/>
                    <a:pt x="636" y="0"/>
                  </a:cubicBezTo>
                  <a:close/>
                </a:path>
              </a:pathLst>
            </a:custGeom>
            <a:solidFill>
              <a:srgbClr val="FC99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46"/>
            <p:cNvSpPr/>
            <p:nvPr/>
          </p:nvSpPr>
          <p:spPr>
            <a:xfrm>
              <a:off x="3745550" y="2424250"/>
              <a:ext cx="16675" cy="17750"/>
            </a:xfrm>
            <a:custGeom>
              <a:rect b="b" l="l" r="r" t="t"/>
              <a:pathLst>
                <a:path extrusionOk="0" h="710" w="667">
                  <a:moveTo>
                    <a:pt x="210" y="0"/>
                  </a:moveTo>
                  <a:cubicBezTo>
                    <a:pt x="85" y="69"/>
                    <a:pt x="0" y="202"/>
                    <a:pt x="0" y="355"/>
                  </a:cubicBezTo>
                  <a:cubicBezTo>
                    <a:pt x="0" y="508"/>
                    <a:pt x="84" y="640"/>
                    <a:pt x="210" y="709"/>
                  </a:cubicBezTo>
                  <a:cubicBezTo>
                    <a:pt x="210" y="709"/>
                    <a:pt x="666" y="677"/>
                    <a:pt x="666" y="355"/>
                  </a:cubicBezTo>
                  <a:cubicBezTo>
                    <a:pt x="666" y="0"/>
                    <a:pt x="210" y="0"/>
                    <a:pt x="210" y="0"/>
                  </a:cubicBezTo>
                  <a:close/>
                </a:path>
              </a:pathLst>
            </a:custGeom>
            <a:solidFill>
              <a:srgbClr val="FC99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46"/>
            <p:cNvSpPr/>
            <p:nvPr/>
          </p:nvSpPr>
          <p:spPr>
            <a:xfrm>
              <a:off x="3750775" y="2422975"/>
              <a:ext cx="15050" cy="20300"/>
            </a:xfrm>
            <a:custGeom>
              <a:rect b="b" l="l" r="r" t="t"/>
              <a:pathLst>
                <a:path extrusionOk="0" h="812" w="602">
                  <a:moveTo>
                    <a:pt x="196" y="1"/>
                  </a:moveTo>
                  <a:cubicBezTo>
                    <a:pt x="125" y="1"/>
                    <a:pt x="58" y="19"/>
                    <a:pt x="1" y="51"/>
                  </a:cubicBezTo>
                  <a:cubicBezTo>
                    <a:pt x="125" y="120"/>
                    <a:pt x="209" y="253"/>
                    <a:pt x="209" y="406"/>
                  </a:cubicBezTo>
                  <a:cubicBezTo>
                    <a:pt x="209" y="559"/>
                    <a:pt x="125" y="691"/>
                    <a:pt x="1" y="760"/>
                  </a:cubicBezTo>
                  <a:cubicBezTo>
                    <a:pt x="58" y="793"/>
                    <a:pt x="125" y="811"/>
                    <a:pt x="196" y="811"/>
                  </a:cubicBezTo>
                  <a:cubicBezTo>
                    <a:pt x="420" y="811"/>
                    <a:pt x="601" y="629"/>
                    <a:pt x="601" y="406"/>
                  </a:cubicBezTo>
                  <a:cubicBezTo>
                    <a:pt x="601" y="182"/>
                    <a:pt x="420" y="1"/>
                    <a:pt x="196" y="1"/>
                  </a:cubicBezTo>
                  <a:close/>
                </a:path>
              </a:pathLst>
            </a:custGeom>
            <a:solidFill>
              <a:srgbClr val="FB6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46"/>
            <p:cNvSpPr/>
            <p:nvPr/>
          </p:nvSpPr>
          <p:spPr>
            <a:xfrm>
              <a:off x="3728750" y="2341125"/>
              <a:ext cx="59500" cy="62750"/>
            </a:xfrm>
            <a:custGeom>
              <a:rect b="b" l="l" r="r" t="t"/>
              <a:pathLst>
                <a:path extrusionOk="0" h="2510" w="2380">
                  <a:moveTo>
                    <a:pt x="702" y="1"/>
                  </a:moveTo>
                  <a:cubicBezTo>
                    <a:pt x="669" y="13"/>
                    <a:pt x="640" y="26"/>
                    <a:pt x="608" y="42"/>
                  </a:cubicBezTo>
                  <a:cubicBezTo>
                    <a:pt x="112" y="308"/>
                    <a:pt x="1" y="1066"/>
                    <a:pt x="359" y="1735"/>
                  </a:cubicBezTo>
                  <a:cubicBezTo>
                    <a:pt x="569" y="2127"/>
                    <a:pt x="893" y="2402"/>
                    <a:pt x="1226" y="2509"/>
                  </a:cubicBezTo>
                  <a:cubicBezTo>
                    <a:pt x="1226" y="2509"/>
                    <a:pt x="1239" y="2510"/>
                    <a:pt x="1263" y="2510"/>
                  </a:cubicBezTo>
                  <a:cubicBezTo>
                    <a:pt x="1364" y="2510"/>
                    <a:pt x="1640" y="2501"/>
                    <a:pt x="1806" y="2412"/>
                  </a:cubicBezTo>
                  <a:cubicBezTo>
                    <a:pt x="2303" y="2147"/>
                    <a:pt x="2380" y="1420"/>
                    <a:pt x="2022" y="751"/>
                  </a:cubicBezTo>
                  <a:cubicBezTo>
                    <a:pt x="1686" y="124"/>
                    <a:pt x="702" y="1"/>
                    <a:pt x="702" y="1"/>
                  </a:cubicBezTo>
                  <a:close/>
                </a:path>
              </a:pathLst>
            </a:custGeom>
            <a:solidFill>
              <a:srgbClr val="FC99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46"/>
            <p:cNvSpPr/>
            <p:nvPr/>
          </p:nvSpPr>
          <p:spPr>
            <a:xfrm>
              <a:off x="3746275" y="2339875"/>
              <a:ext cx="45325" cy="65225"/>
            </a:xfrm>
            <a:custGeom>
              <a:rect b="b" l="l" r="r" t="t"/>
              <a:pathLst>
                <a:path extrusionOk="0" h="2609" w="1813">
                  <a:moveTo>
                    <a:pt x="284" y="1"/>
                  </a:moveTo>
                  <a:cubicBezTo>
                    <a:pt x="186" y="1"/>
                    <a:pt x="91" y="17"/>
                    <a:pt x="1" y="51"/>
                  </a:cubicBezTo>
                  <a:cubicBezTo>
                    <a:pt x="333" y="158"/>
                    <a:pt x="657" y="432"/>
                    <a:pt x="867" y="824"/>
                  </a:cubicBezTo>
                  <a:cubicBezTo>
                    <a:pt x="1225" y="1493"/>
                    <a:pt x="1114" y="2251"/>
                    <a:pt x="617" y="2516"/>
                  </a:cubicBezTo>
                  <a:cubicBezTo>
                    <a:pt x="587" y="2533"/>
                    <a:pt x="556" y="2547"/>
                    <a:pt x="525" y="2559"/>
                  </a:cubicBezTo>
                  <a:cubicBezTo>
                    <a:pt x="626" y="2592"/>
                    <a:pt x="728" y="2609"/>
                    <a:pt x="828" y="2609"/>
                  </a:cubicBezTo>
                  <a:cubicBezTo>
                    <a:pt x="960" y="2609"/>
                    <a:pt x="1088" y="2579"/>
                    <a:pt x="1205" y="2516"/>
                  </a:cubicBezTo>
                  <a:cubicBezTo>
                    <a:pt x="1701" y="2251"/>
                    <a:pt x="1812" y="1493"/>
                    <a:pt x="1454" y="824"/>
                  </a:cubicBezTo>
                  <a:cubicBezTo>
                    <a:pt x="1181" y="312"/>
                    <a:pt x="711" y="1"/>
                    <a:pt x="284" y="1"/>
                  </a:cubicBezTo>
                  <a:close/>
                </a:path>
              </a:pathLst>
            </a:custGeom>
            <a:solidFill>
              <a:srgbClr val="FC99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46"/>
            <p:cNvSpPr/>
            <p:nvPr/>
          </p:nvSpPr>
          <p:spPr>
            <a:xfrm>
              <a:off x="3741725" y="2349400"/>
              <a:ext cx="38850" cy="46200"/>
            </a:xfrm>
            <a:custGeom>
              <a:rect b="b" l="l" r="r" t="t"/>
              <a:pathLst>
                <a:path extrusionOk="0" h="1848" w="1554">
                  <a:moveTo>
                    <a:pt x="469" y="295"/>
                  </a:moveTo>
                  <a:cubicBezTo>
                    <a:pt x="608" y="295"/>
                    <a:pt x="866" y="436"/>
                    <a:pt x="1041" y="762"/>
                  </a:cubicBezTo>
                  <a:cubicBezTo>
                    <a:pt x="1245" y="1144"/>
                    <a:pt x="1175" y="1483"/>
                    <a:pt x="1068" y="1540"/>
                  </a:cubicBezTo>
                  <a:cubicBezTo>
                    <a:pt x="1052" y="1548"/>
                    <a:pt x="1031" y="1553"/>
                    <a:pt x="1007" y="1553"/>
                  </a:cubicBezTo>
                  <a:cubicBezTo>
                    <a:pt x="868" y="1553"/>
                    <a:pt x="610" y="1410"/>
                    <a:pt x="436" y="1086"/>
                  </a:cubicBezTo>
                  <a:cubicBezTo>
                    <a:pt x="342" y="911"/>
                    <a:pt x="296" y="723"/>
                    <a:pt x="307" y="557"/>
                  </a:cubicBezTo>
                  <a:cubicBezTo>
                    <a:pt x="316" y="417"/>
                    <a:pt x="364" y="331"/>
                    <a:pt x="408" y="307"/>
                  </a:cubicBezTo>
                  <a:cubicBezTo>
                    <a:pt x="425" y="299"/>
                    <a:pt x="445" y="295"/>
                    <a:pt x="469" y="295"/>
                  </a:cubicBezTo>
                  <a:close/>
                  <a:moveTo>
                    <a:pt x="471" y="0"/>
                  </a:moveTo>
                  <a:cubicBezTo>
                    <a:pt x="400" y="0"/>
                    <a:pt x="331" y="16"/>
                    <a:pt x="270" y="48"/>
                  </a:cubicBezTo>
                  <a:cubicBezTo>
                    <a:pt x="122" y="127"/>
                    <a:pt x="29" y="306"/>
                    <a:pt x="14" y="538"/>
                  </a:cubicBezTo>
                  <a:cubicBezTo>
                    <a:pt x="0" y="758"/>
                    <a:pt x="58" y="1002"/>
                    <a:pt x="177" y="1224"/>
                  </a:cubicBezTo>
                  <a:cubicBezTo>
                    <a:pt x="379" y="1603"/>
                    <a:pt x="721" y="1847"/>
                    <a:pt x="1006" y="1847"/>
                  </a:cubicBezTo>
                  <a:cubicBezTo>
                    <a:pt x="1041" y="1847"/>
                    <a:pt x="1075" y="1844"/>
                    <a:pt x="1109" y="1836"/>
                  </a:cubicBezTo>
                  <a:lnTo>
                    <a:pt x="1110" y="1836"/>
                  </a:lnTo>
                  <a:cubicBezTo>
                    <a:pt x="1144" y="1827"/>
                    <a:pt x="1176" y="1816"/>
                    <a:pt x="1207" y="1799"/>
                  </a:cubicBezTo>
                  <a:cubicBezTo>
                    <a:pt x="1511" y="1636"/>
                    <a:pt x="1554" y="1097"/>
                    <a:pt x="1299" y="623"/>
                  </a:cubicBezTo>
                  <a:cubicBezTo>
                    <a:pt x="1175" y="391"/>
                    <a:pt x="998" y="208"/>
                    <a:pt x="814" y="103"/>
                  </a:cubicBezTo>
                  <a:cubicBezTo>
                    <a:pt x="699" y="36"/>
                    <a:pt x="581" y="0"/>
                    <a:pt x="471" y="0"/>
                  </a:cubicBezTo>
                  <a:close/>
                </a:path>
              </a:pathLst>
            </a:custGeom>
            <a:solidFill>
              <a:srgbClr val="FB6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46"/>
            <p:cNvSpPr/>
            <p:nvPr/>
          </p:nvSpPr>
          <p:spPr>
            <a:xfrm>
              <a:off x="3762050" y="2351950"/>
              <a:ext cx="18525" cy="43350"/>
            </a:xfrm>
            <a:custGeom>
              <a:rect b="b" l="l" r="r" t="t"/>
              <a:pathLst>
                <a:path extrusionOk="0" h="1734" w="741">
                  <a:moveTo>
                    <a:pt x="1" y="1"/>
                  </a:moveTo>
                  <a:lnTo>
                    <a:pt x="1" y="1"/>
                  </a:lnTo>
                  <a:cubicBezTo>
                    <a:pt x="89" y="101"/>
                    <a:pt x="169" y="215"/>
                    <a:pt x="236" y="341"/>
                  </a:cubicBezTo>
                  <a:cubicBezTo>
                    <a:pt x="500" y="834"/>
                    <a:pt x="509" y="1377"/>
                    <a:pt x="296" y="1734"/>
                  </a:cubicBezTo>
                  <a:cubicBezTo>
                    <a:pt x="296" y="1734"/>
                    <a:pt x="297" y="1734"/>
                    <a:pt x="297" y="1733"/>
                  </a:cubicBezTo>
                  <a:cubicBezTo>
                    <a:pt x="331" y="1725"/>
                    <a:pt x="363" y="1714"/>
                    <a:pt x="394" y="1697"/>
                  </a:cubicBezTo>
                  <a:cubicBezTo>
                    <a:pt x="698" y="1534"/>
                    <a:pt x="741" y="995"/>
                    <a:pt x="486" y="521"/>
                  </a:cubicBezTo>
                  <a:cubicBezTo>
                    <a:pt x="362" y="289"/>
                    <a:pt x="185" y="106"/>
                    <a:pt x="1" y="1"/>
                  </a:cubicBezTo>
                  <a:close/>
                </a:path>
              </a:pathLst>
            </a:custGeom>
            <a:solidFill>
              <a:srgbClr val="FB6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46"/>
            <p:cNvSpPr/>
            <p:nvPr/>
          </p:nvSpPr>
          <p:spPr>
            <a:xfrm>
              <a:off x="3672525" y="2401425"/>
              <a:ext cx="48625" cy="35375"/>
            </a:xfrm>
            <a:custGeom>
              <a:rect b="b" l="l" r="r" t="t"/>
              <a:pathLst>
                <a:path extrusionOk="0" h="1415" w="1945">
                  <a:moveTo>
                    <a:pt x="677" y="294"/>
                  </a:moveTo>
                  <a:cubicBezTo>
                    <a:pt x="818" y="294"/>
                    <a:pt x="970" y="328"/>
                    <a:pt x="1115" y="396"/>
                  </a:cubicBezTo>
                  <a:cubicBezTo>
                    <a:pt x="1296" y="478"/>
                    <a:pt x="1445" y="600"/>
                    <a:pt x="1538" y="739"/>
                  </a:cubicBezTo>
                  <a:cubicBezTo>
                    <a:pt x="1615" y="856"/>
                    <a:pt x="1629" y="954"/>
                    <a:pt x="1608" y="999"/>
                  </a:cubicBezTo>
                  <a:cubicBezTo>
                    <a:pt x="1587" y="1044"/>
                    <a:pt x="1504" y="1098"/>
                    <a:pt x="1365" y="1115"/>
                  </a:cubicBezTo>
                  <a:cubicBezTo>
                    <a:pt x="1333" y="1119"/>
                    <a:pt x="1301" y="1121"/>
                    <a:pt x="1267" y="1121"/>
                  </a:cubicBezTo>
                  <a:cubicBezTo>
                    <a:pt x="1127" y="1121"/>
                    <a:pt x="975" y="1086"/>
                    <a:pt x="830" y="1019"/>
                  </a:cubicBezTo>
                  <a:cubicBezTo>
                    <a:pt x="649" y="936"/>
                    <a:pt x="499" y="815"/>
                    <a:pt x="407" y="676"/>
                  </a:cubicBezTo>
                  <a:cubicBezTo>
                    <a:pt x="351" y="590"/>
                    <a:pt x="329" y="515"/>
                    <a:pt x="329" y="464"/>
                  </a:cubicBezTo>
                  <a:cubicBezTo>
                    <a:pt x="329" y="445"/>
                    <a:pt x="331" y="428"/>
                    <a:pt x="337" y="416"/>
                  </a:cubicBezTo>
                  <a:cubicBezTo>
                    <a:pt x="358" y="370"/>
                    <a:pt x="441" y="317"/>
                    <a:pt x="580" y="300"/>
                  </a:cubicBezTo>
                  <a:cubicBezTo>
                    <a:pt x="612" y="295"/>
                    <a:pt x="644" y="294"/>
                    <a:pt x="677" y="294"/>
                  </a:cubicBezTo>
                  <a:close/>
                  <a:moveTo>
                    <a:pt x="675" y="0"/>
                  </a:moveTo>
                  <a:cubicBezTo>
                    <a:pt x="630" y="0"/>
                    <a:pt x="586" y="3"/>
                    <a:pt x="543" y="8"/>
                  </a:cubicBezTo>
                  <a:cubicBezTo>
                    <a:pt x="428" y="23"/>
                    <a:pt x="327" y="56"/>
                    <a:pt x="247" y="104"/>
                  </a:cubicBezTo>
                  <a:cubicBezTo>
                    <a:pt x="165" y="153"/>
                    <a:pt x="105" y="217"/>
                    <a:pt x="70" y="294"/>
                  </a:cubicBezTo>
                  <a:cubicBezTo>
                    <a:pt x="0" y="445"/>
                    <a:pt x="34" y="644"/>
                    <a:pt x="162" y="837"/>
                  </a:cubicBezTo>
                  <a:cubicBezTo>
                    <a:pt x="284" y="1022"/>
                    <a:pt x="478" y="1181"/>
                    <a:pt x="707" y="1286"/>
                  </a:cubicBezTo>
                  <a:cubicBezTo>
                    <a:pt x="891" y="1371"/>
                    <a:pt x="1086" y="1415"/>
                    <a:pt x="1269" y="1415"/>
                  </a:cubicBezTo>
                  <a:cubicBezTo>
                    <a:pt x="1314" y="1415"/>
                    <a:pt x="1359" y="1412"/>
                    <a:pt x="1402" y="1407"/>
                  </a:cubicBezTo>
                  <a:cubicBezTo>
                    <a:pt x="1471" y="1398"/>
                    <a:pt x="1534" y="1383"/>
                    <a:pt x="1591" y="1361"/>
                  </a:cubicBezTo>
                  <a:cubicBezTo>
                    <a:pt x="1726" y="1312"/>
                    <a:pt x="1826" y="1229"/>
                    <a:pt x="1875" y="1121"/>
                  </a:cubicBezTo>
                  <a:cubicBezTo>
                    <a:pt x="1945" y="969"/>
                    <a:pt x="1912" y="770"/>
                    <a:pt x="1782" y="576"/>
                  </a:cubicBezTo>
                  <a:cubicBezTo>
                    <a:pt x="1690" y="438"/>
                    <a:pt x="1556" y="312"/>
                    <a:pt x="1397" y="213"/>
                  </a:cubicBezTo>
                  <a:cubicBezTo>
                    <a:pt x="1346" y="183"/>
                    <a:pt x="1294" y="154"/>
                    <a:pt x="1238" y="128"/>
                  </a:cubicBezTo>
                  <a:cubicBezTo>
                    <a:pt x="1054" y="44"/>
                    <a:pt x="858" y="0"/>
                    <a:pt x="675" y="0"/>
                  </a:cubicBezTo>
                  <a:close/>
                </a:path>
              </a:pathLst>
            </a:custGeom>
            <a:solidFill>
              <a:srgbClr val="FB6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46"/>
            <p:cNvSpPr/>
            <p:nvPr/>
          </p:nvSpPr>
          <p:spPr>
            <a:xfrm>
              <a:off x="3707425" y="2406750"/>
              <a:ext cx="13725" cy="28725"/>
            </a:xfrm>
            <a:custGeom>
              <a:rect b="b" l="l" r="r" t="t"/>
              <a:pathLst>
                <a:path extrusionOk="0" h="1149" w="549">
                  <a:moveTo>
                    <a:pt x="1" y="0"/>
                  </a:moveTo>
                  <a:lnTo>
                    <a:pt x="1" y="0"/>
                  </a:lnTo>
                  <a:cubicBezTo>
                    <a:pt x="286" y="328"/>
                    <a:pt x="393" y="732"/>
                    <a:pt x="238" y="1068"/>
                  </a:cubicBezTo>
                  <a:cubicBezTo>
                    <a:pt x="226" y="1096"/>
                    <a:pt x="211" y="1123"/>
                    <a:pt x="195" y="1148"/>
                  </a:cubicBezTo>
                  <a:cubicBezTo>
                    <a:pt x="330" y="1099"/>
                    <a:pt x="430" y="1016"/>
                    <a:pt x="479" y="908"/>
                  </a:cubicBezTo>
                  <a:cubicBezTo>
                    <a:pt x="549" y="756"/>
                    <a:pt x="516" y="557"/>
                    <a:pt x="386" y="363"/>
                  </a:cubicBezTo>
                  <a:cubicBezTo>
                    <a:pt x="294" y="225"/>
                    <a:pt x="160" y="99"/>
                    <a:pt x="1" y="0"/>
                  </a:cubicBezTo>
                  <a:close/>
                </a:path>
              </a:pathLst>
            </a:custGeom>
            <a:solidFill>
              <a:srgbClr val="FB6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46"/>
            <p:cNvSpPr/>
            <p:nvPr/>
          </p:nvSpPr>
          <p:spPr>
            <a:xfrm>
              <a:off x="3676600" y="2305000"/>
              <a:ext cx="34600" cy="48400"/>
            </a:xfrm>
            <a:custGeom>
              <a:rect b="b" l="l" r="r" t="t"/>
              <a:pathLst>
                <a:path extrusionOk="0" h="1936" w="1384">
                  <a:moveTo>
                    <a:pt x="865" y="295"/>
                  </a:moveTo>
                  <a:cubicBezTo>
                    <a:pt x="876" y="295"/>
                    <a:pt x="886" y="296"/>
                    <a:pt x="895" y="299"/>
                  </a:cubicBezTo>
                  <a:cubicBezTo>
                    <a:pt x="943" y="313"/>
                    <a:pt x="1007" y="388"/>
                    <a:pt x="1043" y="524"/>
                  </a:cubicBezTo>
                  <a:cubicBezTo>
                    <a:pt x="1086" y="684"/>
                    <a:pt x="1078" y="878"/>
                    <a:pt x="1020" y="1067"/>
                  </a:cubicBezTo>
                  <a:cubicBezTo>
                    <a:pt x="905" y="1450"/>
                    <a:pt x="650" y="1641"/>
                    <a:pt x="520" y="1641"/>
                  </a:cubicBezTo>
                  <a:cubicBezTo>
                    <a:pt x="509" y="1641"/>
                    <a:pt x="499" y="1639"/>
                    <a:pt x="490" y="1637"/>
                  </a:cubicBezTo>
                  <a:cubicBezTo>
                    <a:pt x="442" y="1623"/>
                    <a:pt x="378" y="1548"/>
                    <a:pt x="341" y="1412"/>
                  </a:cubicBezTo>
                  <a:cubicBezTo>
                    <a:pt x="298" y="1252"/>
                    <a:pt x="306" y="1059"/>
                    <a:pt x="364" y="868"/>
                  </a:cubicBezTo>
                  <a:cubicBezTo>
                    <a:pt x="480" y="486"/>
                    <a:pt x="735" y="295"/>
                    <a:pt x="865" y="295"/>
                  </a:cubicBezTo>
                  <a:close/>
                  <a:moveTo>
                    <a:pt x="863" y="1"/>
                  </a:moveTo>
                  <a:cubicBezTo>
                    <a:pt x="558" y="1"/>
                    <a:pt x="220" y="327"/>
                    <a:pt x="83" y="784"/>
                  </a:cubicBezTo>
                  <a:cubicBezTo>
                    <a:pt x="9" y="1025"/>
                    <a:pt x="1" y="1275"/>
                    <a:pt x="57" y="1488"/>
                  </a:cubicBezTo>
                  <a:cubicBezTo>
                    <a:pt x="118" y="1713"/>
                    <a:pt x="244" y="1870"/>
                    <a:pt x="405" y="1918"/>
                  </a:cubicBezTo>
                  <a:cubicBezTo>
                    <a:pt x="442" y="1929"/>
                    <a:pt x="482" y="1935"/>
                    <a:pt x="521" y="1935"/>
                  </a:cubicBezTo>
                  <a:cubicBezTo>
                    <a:pt x="598" y="1935"/>
                    <a:pt x="677" y="1914"/>
                    <a:pt x="755" y="1876"/>
                  </a:cubicBezTo>
                  <a:cubicBezTo>
                    <a:pt x="984" y="1762"/>
                    <a:pt x="1199" y="1494"/>
                    <a:pt x="1302" y="1152"/>
                  </a:cubicBezTo>
                  <a:cubicBezTo>
                    <a:pt x="1375" y="911"/>
                    <a:pt x="1384" y="661"/>
                    <a:pt x="1327" y="448"/>
                  </a:cubicBezTo>
                  <a:cubicBezTo>
                    <a:pt x="1267" y="223"/>
                    <a:pt x="1140" y="66"/>
                    <a:pt x="979" y="18"/>
                  </a:cubicBezTo>
                  <a:cubicBezTo>
                    <a:pt x="974" y="16"/>
                    <a:pt x="968" y="14"/>
                    <a:pt x="962" y="13"/>
                  </a:cubicBezTo>
                  <a:cubicBezTo>
                    <a:pt x="930" y="5"/>
                    <a:pt x="897" y="1"/>
                    <a:pt x="863" y="1"/>
                  </a:cubicBezTo>
                  <a:close/>
                </a:path>
              </a:pathLst>
            </a:custGeom>
            <a:solidFill>
              <a:srgbClr val="FB6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46"/>
            <p:cNvSpPr/>
            <p:nvPr/>
          </p:nvSpPr>
          <p:spPr>
            <a:xfrm>
              <a:off x="3695475" y="2305300"/>
              <a:ext cx="15725" cy="46600"/>
            </a:xfrm>
            <a:custGeom>
              <a:rect b="b" l="l" r="r" t="t"/>
              <a:pathLst>
                <a:path extrusionOk="0" h="1864" w="629">
                  <a:moveTo>
                    <a:pt x="207" y="1"/>
                  </a:moveTo>
                  <a:lnTo>
                    <a:pt x="207" y="1"/>
                  </a:lnTo>
                  <a:cubicBezTo>
                    <a:pt x="410" y="317"/>
                    <a:pt x="466" y="783"/>
                    <a:pt x="325" y="1251"/>
                  </a:cubicBezTo>
                  <a:cubicBezTo>
                    <a:pt x="253" y="1489"/>
                    <a:pt x="139" y="1696"/>
                    <a:pt x="0" y="1864"/>
                  </a:cubicBezTo>
                  <a:cubicBezTo>
                    <a:pt x="229" y="1750"/>
                    <a:pt x="444" y="1482"/>
                    <a:pt x="547" y="1140"/>
                  </a:cubicBezTo>
                  <a:cubicBezTo>
                    <a:pt x="620" y="899"/>
                    <a:pt x="629" y="649"/>
                    <a:pt x="572" y="436"/>
                  </a:cubicBezTo>
                  <a:cubicBezTo>
                    <a:pt x="512" y="211"/>
                    <a:pt x="385" y="54"/>
                    <a:pt x="224" y="6"/>
                  </a:cubicBezTo>
                  <a:cubicBezTo>
                    <a:pt x="219" y="4"/>
                    <a:pt x="213" y="2"/>
                    <a:pt x="207" y="1"/>
                  </a:cubicBezTo>
                  <a:close/>
                </a:path>
              </a:pathLst>
            </a:custGeom>
            <a:solidFill>
              <a:srgbClr val="FB6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46"/>
            <p:cNvSpPr/>
            <p:nvPr/>
          </p:nvSpPr>
          <p:spPr>
            <a:xfrm>
              <a:off x="3710325" y="2258775"/>
              <a:ext cx="17400" cy="16700"/>
            </a:xfrm>
            <a:custGeom>
              <a:rect b="b" l="l" r="r" t="t"/>
              <a:pathLst>
                <a:path extrusionOk="0" h="668" w="696">
                  <a:moveTo>
                    <a:pt x="162" y="1"/>
                  </a:moveTo>
                  <a:cubicBezTo>
                    <a:pt x="124" y="1"/>
                    <a:pt x="86" y="15"/>
                    <a:pt x="57" y="44"/>
                  </a:cubicBezTo>
                  <a:cubicBezTo>
                    <a:pt x="1" y="101"/>
                    <a:pt x="1" y="194"/>
                    <a:pt x="57" y="252"/>
                  </a:cubicBezTo>
                  <a:lnTo>
                    <a:pt x="140" y="334"/>
                  </a:lnTo>
                  <a:lnTo>
                    <a:pt x="57" y="416"/>
                  </a:lnTo>
                  <a:cubicBezTo>
                    <a:pt x="1" y="473"/>
                    <a:pt x="1" y="567"/>
                    <a:pt x="57" y="624"/>
                  </a:cubicBezTo>
                  <a:cubicBezTo>
                    <a:pt x="86" y="652"/>
                    <a:pt x="124" y="667"/>
                    <a:pt x="161" y="667"/>
                  </a:cubicBezTo>
                  <a:cubicBezTo>
                    <a:pt x="199" y="667"/>
                    <a:pt x="236" y="652"/>
                    <a:pt x="265" y="624"/>
                  </a:cubicBezTo>
                  <a:lnTo>
                    <a:pt x="348" y="542"/>
                  </a:lnTo>
                  <a:lnTo>
                    <a:pt x="430" y="624"/>
                  </a:lnTo>
                  <a:cubicBezTo>
                    <a:pt x="459" y="652"/>
                    <a:pt x="497" y="667"/>
                    <a:pt x="534" y="667"/>
                  </a:cubicBezTo>
                  <a:cubicBezTo>
                    <a:pt x="572" y="667"/>
                    <a:pt x="609" y="652"/>
                    <a:pt x="638" y="624"/>
                  </a:cubicBezTo>
                  <a:cubicBezTo>
                    <a:pt x="696" y="567"/>
                    <a:pt x="696" y="473"/>
                    <a:pt x="638" y="416"/>
                  </a:cubicBezTo>
                  <a:lnTo>
                    <a:pt x="556" y="334"/>
                  </a:lnTo>
                  <a:lnTo>
                    <a:pt x="638" y="252"/>
                  </a:lnTo>
                  <a:cubicBezTo>
                    <a:pt x="696" y="194"/>
                    <a:pt x="696" y="101"/>
                    <a:pt x="638" y="44"/>
                  </a:cubicBezTo>
                  <a:cubicBezTo>
                    <a:pt x="609" y="15"/>
                    <a:pt x="572" y="1"/>
                    <a:pt x="534" y="1"/>
                  </a:cubicBezTo>
                  <a:cubicBezTo>
                    <a:pt x="497" y="1"/>
                    <a:pt x="459" y="15"/>
                    <a:pt x="430" y="44"/>
                  </a:cubicBezTo>
                  <a:lnTo>
                    <a:pt x="348" y="126"/>
                  </a:lnTo>
                  <a:lnTo>
                    <a:pt x="265" y="44"/>
                  </a:lnTo>
                  <a:cubicBezTo>
                    <a:pt x="237" y="15"/>
                    <a:pt x="199" y="1"/>
                    <a:pt x="162" y="1"/>
                  </a:cubicBezTo>
                  <a:close/>
                </a:path>
              </a:pathLst>
            </a:custGeom>
            <a:solidFill>
              <a:srgbClr val="FB6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46"/>
            <p:cNvSpPr/>
            <p:nvPr/>
          </p:nvSpPr>
          <p:spPr>
            <a:xfrm>
              <a:off x="3650475" y="2368025"/>
              <a:ext cx="17400" cy="16700"/>
            </a:xfrm>
            <a:custGeom>
              <a:rect b="b" l="l" r="r" t="t"/>
              <a:pathLst>
                <a:path extrusionOk="0" h="668" w="696">
                  <a:moveTo>
                    <a:pt x="162" y="1"/>
                  </a:moveTo>
                  <a:cubicBezTo>
                    <a:pt x="125" y="1"/>
                    <a:pt x="87" y="15"/>
                    <a:pt x="58" y="44"/>
                  </a:cubicBezTo>
                  <a:cubicBezTo>
                    <a:pt x="1" y="102"/>
                    <a:pt x="1" y="194"/>
                    <a:pt x="58" y="252"/>
                  </a:cubicBezTo>
                  <a:lnTo>
                    <a:pt x="140" y="334"/>
                  </a:lnTo>
                  <a:lnTo>
                    <a:pt x="58" y="416"/>
                  </a:lnTo>
                  <a:cubicBezTo>
                    <a:pt x="1" y="473"/>
                    <a:pt x="1" y="567"/>
                    <a:pt x="58" y="624"/>
                  </a:cubicBezTo>
                  <a:cubicBezTo>
                    <a:pt x="87" y="652"/>
                    <a:pt x="125" y="667"/>
                    <a:pt x="162" y="667"/>
                  </a:cubicBezTo>
                  <a:cubicBezTo>
                    <a:pt x="200" y="667"/>
                    <a:pt x="237" y="652"/>
                    <a:pt x="266" y="624"/>
                  </a:cubicBezTo>
                  <a:lnTo>
                    <a:pt x="348" y="542"/>
                  </a:lnTo>
                  <a:lnTo>
                    <a:pt x="431" y="624"/>
                  </a:lnTo>
                  <a:cubicBezTo>
                    <a:pt x="459" y="652"/>
                    <a:pt x="497" y="667"/>
                    <a:pt x="535" y="667"/>
                  </a:cubicBezTo>
                  <a:cubicBezTo>
                    <a:pt x="572" y="667"/>
                    <a:pt x="610" y="652"/>
                    <a:pt x="639" y="624"/>
                  </a:cubicBezTo>
                  <a:cubicBezTo>
                    <a:pt x="696" y="567"/>
                    <a:pt x="696" y="473"/>
                    <a:pt x="639" y="416"/>
                  </a:cubicBezTo>
                  <a:lnTo>
                    <a:pt x="556" y="334"/>
                  </a:lnTo>
                  <a:lnTo>
                    <a:pt x="639" y="252"/>
                  </a:lnTo>
                  <a:cubicBezTo>
                    <a:pt x="696" y="194"/>
                    <a:pt x="696" y="102"/>
                    <a:pt x="639" y="44"/>
                  </a:cubicBezTo>
                  <a:cubicBezTo>
                    <a:pt x="610" y="15"/>
                    <a:pt x="572" y="1"/>
                    <a:pt x="535" y="1"/>
                  </a:cubicBezTo>
                  <a:cubicBezTo>
                    <a:pt x="497" y="1"/>
                    <a:pt x="459" y="15"/>
                    <a:pt x="431" y="44"/>
                  </a:cubicBezTo>
                  <a:lnTo>
                    <a:pt x="348" y="126"/>
                  </a:lnTo>
                  <a:lnTo>
                    <a:pt x="266" y="44"/>
                  </a:lnTo>
                  <a:cubicBezTo>
                    <a:pt x="237" y="15"/>
                    <a:pt x="200" y="1"/>
                    <a:pt x="162" y="1"/>
                  </a:cubicBezTo>
                  <a:close/>
                </a:path>
              </a:pathLst>
            </a:custGeom>
            <a:solidFill>
              <a:srgbClr val="FB6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46"/>
            <p:cNvSpPr/>
            <p:nvPr/>
          </p:nvSpPr>
          <p:spPr>
            <a:xfrm>
              <a:off x="3740650" y="2235175"/>
              <a:ext cx="88725" cy="93200"/>
            </a:xfrm>
            <a:custGeom>
              <a:rect b="b" l="l" r="r" t="t"/>
              <a:pathLst>
                <a:path extrusionOk="0" h="3728" w="3549">
                  <a:moveTo>
                    <a:pt x="1873" y="0"/>
                  </a:moveTo>
                  <a:lnTo>
                    <a:pt x="1590" y="6"/>
                  </a:lnTo>
                  <a:cubicBezTo>
                    <a:pt x="689" y="147"/>
                    <a:pt x="0" y="926"/>
                    <a:pt x="0" y="1865"/>
                  </a:cubicBezTo>
                  <a:cubicBezTo>
                    <a:pt x="0" y="2806"/>
                    <a:pt x="689" y="3585"/>
                    <a:pt x="1590" y="3726"/>
                  </a:cubicBezTo>
                  <a:lnTo>
                    <a:pt x="1892" y="3728"/>
                  </a:lnTo>
                  <a:cubicBezTo>
                    <a:pt x="1892" y="3728"/>
                    <a:pt x="3549" y="3571"/>
                    <a:pt x="3549" y="1865"/>
                  </a:cubicBezTo>
                  <a:cubicBezTo>
                    <a:pt x="3549" y="543"/>
                    <a:pt x="1873" y="0"/>
                    <a:pt x="1873" y="0"/>
                  </a:cubicBez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46"/>
            <p:cNvSpPr/>
            <p:nvPr/>
          </p:nvSpPr>
          <p:spPr>
            <a:xfrm>
              <a:off x="3780375" y="2234725"/>
              <a:ext cx="54450" cy="94175"/>
            </a:xfrm>
            <a:custGeom>
              <a:rect b="b" l="l" r="r" t="t"/>
              <a:pathLst>
                <a:path extrusionOk="0" h="3767" w="2178">
                  <a:moveTo>
                    <a:pt x="295" y="1"/>
                  </a:moveTo>
                  <a:cubicBezTo>
                    <a:pt x="194" y="1"/>
                    <a:pt x="97" y="9"/>
                    <a:pt x="1" y="24"/>
                  </a:cubicBezTo>
                  <a:cubicBezTo>
                    <a:pt x="403" y="86"/>
                    <a:pt x="764" y="277"/>
                    <a:pt x="1039" y="552"/>
                  </a:cubicBezTo>
                  <a:cubicBezTo>
                    <a:pt x="1379" y="893"/>
                    <a:pt x="1590" y="1364"/>
                    <a:pt x="1590" y="1883"/>
                  </a:cubicBezTo>
                  <a:cubicBezTo>
                    <a:pt x="1590" y="2404"/>
                    <a:pt x="1379" y="2874"/>
                    <a:pt x="1039" y="3215"/>
                  </a:cubicBezTo>
                  <a:cubicBezTo>
                    <a:pt x="764" y="3491"/>
                    <a:pt x="403" y="3681"/>
                    <a:pt x="1" y="3744"/>
                  </a:cubicBezTo>
                  <a:cubicBezTo>
                    <a:pt x="97" y="3759"/>
                    <a:pt x="194" y="3767"/>
                    <a:pt x="295" y="3767"/>
                  </a:cubicBezTo>
                  <a:cubicBezTo>
                    <a:pt x="814" y="3767"/>
                    <a:pt x="1285" y="3556"/>
                    <a:pt x="1626" y="3215"/>
                  </a:cubicBezTo>
                  <a:cubicBezTo>
                    <a:pt x="1967" y="2874"/>
                    <a:pt x="2177" y="2404"/>
                    <a:pt x="2177" y="1883"/>
                  </a:cubicBezTo>
                  <a:cubicBezTo>
                    <a:pt x="2177" y="1364"/>
                    <a:pt x="1967" y="893"/>
                    <a:pt x="1626" y="552"/>
                  </a:cubicBezTo>
                  <a:cubicBezTo>
                    <a:pt x="1285" y="211"/>
                    <a:pt x="814" y="1"/>
                    <a:pt x="29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46"/>
            <p:cNvSpPr/>
            <p:nvPr/>
          </p:nvSpPr>
          <p:spPr>
            <a:xfrm>
              <a:off x="3772550" y="2292475"/>
              <a:ext cx="13400" cy="19675"/>
            </a:xfrm>
            <a:custGeom>
              <a:rect b="b" l="l" r="r" t="t"/>
              <a:pathLst>
                <a:path extrusionOk="0" h="787" w="536">
                  <a:moveTo>
                    <a:pt x="369" y="0"/>
                  </a:moveTo>
                  <a:cubicBezTo>
                    <a:pt x="311" y="0"/>
                    <a:pt x="256" y="35"/>
                    <a:pt x="233" y="91"/>
                  </a:cubicBezTo>
                  <a:lnTo>
                    <a:pt x="31" y="584"/>
                  </a:lnTo>
                  <a:cubicBezTo>
                    <a:pt x="0" y="659"/>
                    <a:pt x="36" y="744"/>
                    <a:pt x="111" y="775"/>
                  </a:cubicBezTo>
                  <a:cubicBezTo>
                    <a:pt x="129" y="783"/>
                    <a:pt x="149" y="786"/>
                    <a:pt x="167" y="786"/>
                  </a:cubicBezTo>
                  <a:cubicBezTo>
                    <a:pt x="224" y="786"/>
                    <a:pt x="279" y="752"/>
                    <a:pt x="303" y="695"/>
                  </a:cubicBezTo>
                  <a:lnTo>
                    <a:pt x="505" y="203"/>
                  </a:lnTo>
                  <a:cubicBezTo>
                    <a:pt x="535" y="128"/>
                    <a:pt x="500" y="42"/>
                    <a:pt x="425" y="12"/>
                  </a:cubicBezTo>
                  <a:cubicBezTo>
                    <a:pt x="407" y="4"/>
                    <a:pt x="388" y="0"/>
                    <a:pt x="369" y="0"/>
                  </a:cubicBezTo>
                  <a:close/>
                </a:path>
              </a:pathLst>
            </a:custGeom>
            <a:solidFill>
              <a:srgbClr val="FC99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46"/>
            <p:cNvSpPr/>
            <p:nvPr/>
          </p:nvSpPr>
          <p:spPr>
            <a:xfrm>
              <a:off x="3798400" y="2273850"/>
              <a:ext cx="20850" cy="9550"/>
            </a:xfrm>
            <a:custGeom>
              <a:rect b="b" l="l" r="r" t="t"/>
              <a:pathLst>
                <a:path extrusionOk="0" h="382" w="834">
                  <a:moveTo>
                    <a:pt x="683" y="0"/>
                  </a:moveTo>
                  <a:cubicBezTo>
                    <a:pt x="675" y="0"/>
                    <a:pt x="667" y="1"/>
                    <a:pt x="658" y="2"/>
                  </a:cubicBezTo>
                  <a:lnTo>
                    <a:pt x="135" y="90"/>
                  </a:lnTo>
                  <a:cubicBezTo>
                    <a:pt x="55" y="103"/>
                    <a:pt x="1" y="179"/>
                    <a:pt x="15" y="259"/>
                  </a:cubicBezTo>
                  <a:cubicBezTo>
                    <a:pt x="26" y="331"/>
                    <a:pt x="89" y="381"/>
                    <a:pt x="159" y="381"/>
                  </a:cubicBezTo>
                  <a:cubicBezTo>
                    <a:pt x="168" y="381"/>
                    <a:pt x="175" y="380"/>
                    <a:pt x="183" y="379"/>
                  </a:cubicBezTo>
                  <a:lnTo>
                    <a:pt x="707" y="292"/>
                  </a:lnTo>
                  <a:cubicBezTo>
                    <a:pt x="767" y="282"/>
                    <a:pt x="834" y="219"/>
                    <a:pt x="828" y="123"/>
                  </a:cubicBezTo>
                  <a:cubicBezTo>
                    <a:pt x="818" y="63"/>
                    <a:pt x="773" y="19"/>
                    <a:pt x="719" y="5"/>
                  </a:cubicBezTo>
                  <a:cubicBezTo>
                    <a:pt x="708" y="2"/>
                    <a:pt x="696" y="0"/>
                    <a:pt x="683" y="0"/>
                  </a:cubicBezTo>
                  <a:close/>
                </a:path>
              </a:pathLst>
            </a:custGeom>
            <a:solidFill>
              <a:srgbClr val="FC99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46"/>
            <p:cNvSpPr/>
            <p:nvPr/>
          </p:nvSpPr>
          <p:spPr>
            <a:xfrm>
              <a:off x="3758650" y="2257250"/>
              <a:ext cx="43325" cy="47350"/>
            </a:xfrm>
            <a:custGeom>
              <a:rect b="b" l="l" r="r" t="t"/>
              <a:pathLst>
                <a:path extrusionOk="0" h="1894" w="1733">
                  <a:moveTo>
                    <a:pt x="1056" y="0"/>
                  </a:moveTo>
                  <a:cubicBezTo>
                    <a:pt x="903" y="85"/>
                    <a:pt x="805" y="224"/>
                    <a:pt x="779" y="405"/>
                  </a:cubicBezTo>
                  <a:cubicBezTo>
                    <a:pt x="771" y="457"/>
                    <a:pt x="726" y="495"/>
                    <a:pt x="674" y="495"/>
                  </a:cubicBezTo>
                  <a:cubicBezTo>
                    <a:pt x="672" y="495"/>
                    <a:pt x="669" y="495"/>
                    <a:pt x="667" y="495"/>
                  </a:cubicBezTo>
                  <a:cubicBezTo>
                    <a:pt x="654" y="494"/>
                    <a:pt x="640" y="494"/>
                    <a:pt x="627" y="494"/>
                  </a:cubicBezTo>
                  <a:cubicBezTo>
                    <a:pt x="382" y="494"/>
                    <a:pt x="151" y="653"/>
                    <a:pt x="77" y="908"/>
                  </a:cubicBezTo>
                  <a:cubicBezTo>
                    <a:pt x="1" y="1169"/>
                    <a:pt x="124" y="1453"/>
                    <a:pt x="367" y="1576"/>
                  </a:cubicBezTo>
                  <a:cubicBezTo>
                    <a:pt x="451" y="1619"/>
                    <a:pt x="540" y="1640"/>
                    <a:pt x="627" y="1640"/>
                  </a:cubicBezTo>
                  <a:cubicBezTo>
                    <a:pt x="696" y="1640"/>
                    <a:pt x="764" y="1627"/>
                    <a:pt x="828" y="1603"/>
                  </a:cubicBezTo>
                  <a:cubicBezTo>
                    <a:pt x="840" y="1599"/>
                    <a:pt x="853" y="1596"/>
                    <a:pt x="866" y="1596"/>
                  </a:cubicBezTo>
                  <a:cubicBezTo>
                    <a:pt x="907" y="1596"/>
                    <a:pt x="945" y="1619"/>
                    <a:pt x="964" y="1657"/>
                  </a:cubicBezTo>
                  <a:cubicBezTo>
                    <a:pt x="1011" y="1752"/>
                    <a:pt x="1088" y="1836"/>
                    <a:pt x="1182" y="1894"/>
                  </a:cubicBezTo>
                  <a:lnTo>
                    <a:pt x="1732" y="1802"/>
                  </a:lnTo>
                  <a:lnTo>
                    <a:pt x="1579" y="855"/>
                  </a:lnTo>
                  <a:lnTo>
                    <a:pt x="1437" y="47"/>
                  </a:lnTo>
                  <a:lnTo>
                    <a:pt x="1056" y="0"/>
                  </a:lnTo>
                  <a:close/>
                </a:path>
              </a:pathLst>
            </a:custGeom>
            <a:solidFill>
              <a:srgbClr val="FC99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46"/>
            <p:cNvSpPr/>
            <p:nvPr/>
          </p:nvSpPr>
          <p:spPr>
            <a:xfrm>
              <a:off x="3785050" y="2255150"/>
              <a:ext cx="26375" cy="51500"/>
            </a:xfrm>
            <a:custGeom>
              <a:rect b="b" l="l" r="r" t="t"/>
              <a:pathLst>
                <a:path extrusionOk="0" h="2060" w="1055">
                  <a:moveTo>
                    <a:pt x="296" y="1"/>
                  </a:moveTo>
                  <a:cubicBezTo>
                    <a:pt x="191" y="1"/>
                    <a:pt x="89" y="31"/>
                    <a:pt x="0" y="84"/>
                  </a:cubicBezTo>
                  <a:cubicBezTo>
                    <a:pt x="268" y="240"/>
                    <a:pt x="351" y="612"/>
                    <a:pt x="196" y="871"/>
                  </a:cubicBezTo>
                  <a:cubicBezTo>
                    <a:pt x="158" y="935"/>
                    <a:pt x="169" y="1017"/>
                    <a:pt x="223" y="1066"/>
                  </a:cubicBezTo>
                  <a:cubicBezTo>
                    <a:pt x="399" y="1231"/>
                    <a:pt x="461" y="1496"/>
                    <a:pt x="351" y="1730"/>
                  </a:cubicBezTo>
                  <a:cubicBezTo>
                    <a:pt x="302" y="1836"/>
                    <a:pt x="222" y="1921"/>
                    <a:pt x="126" y="1978"/>
                  </a:cubicBezTo>
                  <a:cubicBezTo>
                    <a:pt x="165" y="2001"/>
                    <a:pt x="206" y="2019"/>
                    <a:pt x="250" y="2033"/>
                  </a:cubicBezTo>
                  <a:cubicBezTo>
                    <a:pt x="306" y="2051"/>
                    <a:pt x="363" y="2059"/>
                    <a:pt x="420" y="2059"/>
                  </a:cubicBezTo>
                  <a:cubicBezTo>
                    <a:pt x="637" y="2059"/>
                    <a:pt x="843" y="1934"/>
                    <a:pt x="939" y="1730"/>
                  </a:cubicBezTo>
                  <a:cubicBezTo>
                    <a:pt x="1054" y="1485"/>
                    <a:pt x="980" y="1204"/>
                    <a:pt x="784" y="1044"/>
                  </a:cubicBezTo>
                  <a:cubicBezTo>
                    <a:pt x="742" y="1009"/>
                    <a:pt x="731" y="947"/>
                    <a:pt x="764" y="901"/>
                  </a:cubicBezTo>
                  <a:cubicBezTo>
                    <a:pt x="955" y="627"/>
                    <a:pt x="856" y="199"/>
                    <a:pt x="536" y="58"/>
                  </a:cubicBezTo>
                  <a:cubicBezTo>
                    <a:pt x="458" y="19"/>
                    <a:pt x="376" y="1"/>
                    <a:pt x="296" y="1"/>
                  </a:cubicBezTo>
                  <a:close/>
                </a:path>
              </a:pathLst>
            </a:custGeom>
            <a:solidFill>
              <a:srgbClr val="FB6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46"/>
            <p:cNvSpPr/>
            <p:nvPr/>
          </p:nvSpPr>
          <p:spPr>
            <a:xfrm>
              <a:off x="3763025" y="2252850"/>
              <a:ext cx="7350" cy="7350"/>
            </a:xfrm>
            <a:custGeom>
              <a:rect b="b" l="l" r="r" t="t"/>
              <a:pathLst>
                <a:path extrusionOk="0" h="294" w="294">
                  <a:moveTo>
                    <a:pt x="147" y="1"/>
                  </a:moveTo>
                  <a:cubicBezTo>
                    <a:pt x="66" y="1"/>
                    <a:pt x="0" y="66"/>
                    <a:pt x="0" y="147"/>
                  </a:cubicBezTo>
                  <a:cubicBezTo>
                    <a:pt x="0" y="228"/>
                    <a:pt x="66" y="294"/>
                    <a:pt x="147" y="294"/>
                  </a:cubicBezTo>
                  <a:cubicBezTo>
                    <a:pt x="228" y="294"/>
                    <a:pt x="294" y="228"/>
                    <a:pt x="294" y="147"/>
                  </a:cubicBezTo>
                  <a:cubicBezTo>
                    <a:pt x="294" y="66"/>
                    <a:pt x="228" y="1"/>
                    <a:pt x="147" y="1"/>
                  </a:cubicBezTo>
                  <a:close/>
                </a:path>
              </a:pathLst>
            </a:custGeom>
            <a:solidFill>
              <a:srgbClr val="FB6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46"/>
            <p:cNvSpPr/>
            <p:nvPr/>
          </p:nvSpPr>
          <p:spPr>
            <a:xfrm>
              <a:off x="3789075" y="2265375"/>
              <a:ext cx="5525" cy="6875"/>
            </a:xfrm>
            <a:custGeom>
              <a:rect b="b" l="l" r="r" t="t"/>
              <a:pathLst>
                <a:path extrusionOk="0" h="275" w="221">
                  <a:moveTo>
                    <a:pt x="87" y="1"/>
                  </a:moveTo>
                  <a:cubicBezTo>
                    <a:pt x="37" y="23"/>
                    <a:pt x="1" y="75"/>
                    <a:pt x="1" y="134"/>
                  </a:cubicBezTo>
                  <a:cubicBezTo>
                    <a:pt x="1" y="200"/>
                    <a:pt x="45" y="256"/>
                    <a:pt x="104" y="274"/>
                  </a:cubicBezTo>
                  <a:lnTo>
                    <a:pt x="220" y="151"/>
                  </a:lnTo>
                  <a:lnTo>
                    <a:pt x="87" y="1"/>
                  </a:ln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46"/>
            <p:cNvSpPr/>
            <p:nvPr/>
          </p:nvSpPr>
          <p:spPr>
            <a:xfrm>
              <a:off x="3770450" y="2280350"/>
              <a:ext cx="7375" cy="7375"/>
            </a:xfrm>
            <a:custGeom>
              <a:rect b="b" l="l" r="r" t="t"/>
              <a:pathLst>
                <a:path extrusionOk="0" h="295" w="295">
                  <a:moveTo>
                    <a:pt x="148" y="1"/>
                  </a:moveTo>
                  <a:cubicBezTo>
                    <a:pt x="67" y="1"/>
                    <a:pt x="0" y="67"/>
                    <a:pt x="0" y="147"/>
                  </a:cubicBezTo>
                  <a:cubicBezTo>
                    <a:pt x="0" y="229"/>
                    <a:pt x="67" y="295"/>
                    <a:pt x="148" y="295"/>
                  </a:cubicBezTo>
                  <a:cubicBezTo>
                    <a:pt x="228" y="295"/>
                    <a:pt x="295" y="229"/>
                    <a:pt x="295" y="147"/>
                  </a:cubicBezTo>
                  <a:cubicBezTo>
                    <a:pt x="295" y="67"/>
                    <a:pt x="228" y="1"/>
                    <a:pt x="148" y="1"/>
                  </a:cubicBez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46"/>
            <p:cNvSpPr/>
            <p:nvPr/>
          </p:nvSpPr>
          <p:spPr>
            <a:xfrm>
              <a:off x="3792275" y="2289550"/>
              <a:ext cx="4850" cy="6950"/>
            </a:xfrm>
            <a:custGeom>
              <a:rect b="b" l="l" r="r" t="t"/>
              <a:pathLst>
                <a:path extrusionOk="0" h="278" w="194">
                  <a:moveTo>
                    <a:pt x="106" y="0"/>
                  </a:moveTo>
                  <a:cubicBezTo>
                    <a:pt x="45" y="18"/>
                    <a:pt x="0" y="75"/>
                    <a:pt x="0" y="141"/>
                  </a:cubicBezTo>
                  <a:cubicBezTo>
                    <a:pt x="0" y="203"/>
                    <a:pt x="38" y="255"/>
                    <a:pt x="92" y="277"/>
                  </a:cubicBezTo>
                  <a:lnTo>
                    <a:pt x="193" y="141"/>
                  </a:lnTo>
                  <a:lnTo>
                    <a:pt x="106" y="0"/>
                  </a:ln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46"/>
            <p:cNvSpPr/>
            <p:nvPr/>
          </p:nvSpPr>
          <p:spPr>
            <a:xfrm>
              <a:off x="3791250" y="2265025"/>
              <a:ext cx="5225" cy="7400"/>
            </a:xfrm>
            <a:custGeom>
              <a:rect b="b" l="l" r="r" t="t"/>
              <a:pathLst>
                <a:path extrusionOk="0" h="296" w="209">
                  <a:moveTo>
                    <a:pt x="61" y="1"/>
                  </a:moveTo>
                  <a:cubicBezTo>
                    <a:pt x="40" y="1"/>
                    <a:pt x="19" y="6"/>
                    <a:pt x="0" y="15"/>
                  </a:cubicBezTo>
                  <a:cubicBezTo>
                    <a:pt x="27" y="103"/>
                    <a:pt x="33" y="197"/>
                    <a:pt x="17" y="288"/>
                  </a:cubicBezTo>
                  <a:cubicBezTo>
                    <a:pt x="31" y="292"/>
                    <a:pt x="46" y="295"/>
                    <a:pt x="61" y="295"/>
                  </a:cubicBezTo>
                  <a:cubicBezTo>
                    <a:pt x="142" y="295"/>
                    <a:pt x="208" y="230"/>
                    <a:pt x="208" y="148"/>
                  </a:cubicBezTo>
                  <a:cubicBezTo>
                    <a:pt x="208" y="67"/>
                    <a:pt x="142" y="1"/>
                    <a:pt x="61" y="1"/>
                  </a:cubicBez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46"/>
            <p:cNvSpPr/>
            <p:nvPr/>
          </p:nvSpPr>
          <p:spPr>
            <a:xfrm>
              <a:off x="3794575" y="2289400"/>
              <a:ext cx="5050" cy="7350"/>
            </a:xfrm>
            <a:custGeom>
              <a:rect b="b" l="l" r="r" t="t"/>
              <a:pathLst>
                <a:path extrusionOk="0" h="294" w="202">
                  <a:moveTo>
                    <a:pt x="55" y="0"/>
                  </a:moveTo>
                  <a:cubicBezTo>
                    <a:pt x="41" y="0"/>
                    <a:pt x="27" y="2"/>
                    <a:pt x="14" y="6"/>
                  </a:cubicBezTo>
                  <a:cubicBezTo>
                    <a:pt x="32" y="95"/>
                    <a:pt x="29" y="191"/>
                    <a:pt x="0" y="283"/>
                  </a:cubicBezTo>
                  <a:cubicBezTo>
                    <a:pt x="17" y="290"/>
                    <a:pt x="36" y="294"/>
                    <a:pt x="55" y="294"/>
                  </a:cubicBezTo>
                  <a:cubicBezTo>
                    <a:pt x="136" y="294"/>
                    <a:pt x="202" y="228"/>
                    <a:pt x="202" y="147"/>
                  </a:cubicBezTo>
                  <a:cubicBezTo>
                    <a:pt x="202" y="66"/>
                    <a:pt x="136" y="0"/>
                    <a:pt x="55" y="0"/>
                  </a:cubicBez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9" name="Google Shape;1179;p46"/>
          <p:cNvGrpSpPr/>
          <p:nvPr/>
        </p:nvGrpSpPr>
        <p:grpSpPr>
          <a:xfrm>
            <a:off x="3706224" y="2791012"/>
            <a:ext cx="338991" cy="350886"/>
            <a:chOff x="2561600" y="3008875"/>
            <a:chExt cx="235100" cy="243350"/>
          </a:xfrm>
        </p:grpSpPr>
        <p:sp>
          <p:nvSpPr>
            <p:cNvPr id="1180" name="Google Shape;1180;p46"/>
            <p:cNvSpPr/>
            <p:nvPr/>
          </p:nvSpPr>
          <p:spPr>
            <a:xfrm>
              <a:off x="2585100" y="3190450"/>
              <a:ext cx="18475" cy="58225"/>
            </a:xfrm>
            <a:custGeom>
              <a:rect b="b" l="l" r="r" t="t"/>
              <a:pathLst>
                <a:path extrusionOk="0" h="2329" w="739">
                  <a:moveTo>
                    <a:pt x="1" y="0"/>
                  </a:moveTo>
                  <a:lnTo>
                    <a:pt x="1" y="2328"/>
                  </a:lnTo>
                  <a:lnTo>
                    <a:pt x="738" y="2328"/>
                  </a:lnTo>
                  <a:lnTo>
                    <a:pt x="73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46"/>
            <p:cNvSpPr/>
            <p:nvPr/>
          </p:nvSpPr>
          <p:spPr>
            <a:xfrm>
              <a:off x="2594050" y="3190450"/>
              <a:ext cx="9525" cy="58225"/>
            </a:xfrm>
            <a:custGeom>
              <a:rect b="b" l="l" r="r" t="t"/>
              <a:pathLst>
                <a:path extrusionOk="0" h="2329" w="381">
                  <a:moveTo>
                    <a:pt x="1" y="0"/>
                  </a:moveTo>
                  <a:lnTo>
                    <a:pt x="1" y="2328"/>
                  </a:lnTo>
                  <a:lnTo>
                    <a:pt x="380" y="2328"/>
                  </a:lnTo>
                  <a:lnTo>
                    <a:pt x="38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46"/>
            <p:cNvSpPr/>
            <p:nvPr/>
          </p:nvSpPr>
          <p:spPr>
            <a:xfrm>
              <a:off x="2590750" y="3008875"/>
              <a:ext cx="7175" cy="60800"/>
            </a:xfrm>
            <a:custGeom>
              <a:rect b="b" l="l" r="r" t="t"/>
              <a:pathLst>
                <a:path extrusionOk="0" h="2432" w="287">
                  <a:moveTo>
                    <a:pt x="143" y="1"/>
                  </a:moveTo>
                  <a:cubicBezTo>
                    <a:pt x="64" y="1"/>
                    <a:pt x="1" y="64"/>
                    <a:pt x="1" y="143"/>
                  </a:cubicBezTo>
                  <a:lnTo>
                    <a:pt x="1" y="2288"/>
                  </a:lnTo>
                  <a:cubicBezTo>
                    <a:pt x="1" y="2368"/>
                    <a:pt x="64" y="2431"/>
                    <a:pt x="143" y="2431"/>
                  </a:cubicBezTo>
                  <a:cubicBezTo>
                    <a:pt x="222" y="2431"/>
                    <a:pt x="286" y="2368"/>
                    <a:pt x="286" y="2288"/>
                  </a:cubicBezTo>
                  <a:lnTo>
                    <a:pt x="286" y="143"/>
                  </a:lnTo>
                  <a:cubicBezTo>
                    <a:pt x="286" y="64"/>
                    <a:pt x="222" y="1"/>
                    <a:pt x="1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46"/>
            <p:cNvSpPr/>
            <p:nvPr/>
          </p:nvSpPr>
          <p:spPr>
            <a:xfrm>
              <a:off x="2633250" y="3041300"/>
              <a:ext cx="70850" cy="93525"/>
            </a:xfrm>
            <a:custGeom>
              <a:rect b="b" l="l" r="r" t="t"/>
              <a:pathLst>
                <a:path extrusionOk="0" h="3741" w="2834">
                  <a:moveTo>
                    <a:pt x="1417" y="0"/>
                  </a:moveTo>
                  <a:lnTo>
                    <a:pt x="1" y="818"/>
                  </a:lnTo>
                  <a:lnTo>
                    <a:pt x="1" y="2923"/>
                  </a:lnTo>
                  <a:lnTo>
                    <a:pt x="1417" y="3741"/>
                  </a:lnTo>
                  <a:lnTo>
                    <a:pt x="2833" y="2923"/>
                  </a:lnTo>
                  <a:lnTo>
                    <a:pt x="2833" y="818"/>
                  </a:lnTo>
                  <a:lnTo>
                    <a:pt x="141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46"/>
            <p:cNvSpPr/>
            <p:nvPr/>
          </p:nvSpPr>
          <p:spPr>
            <a:xfrm>
              <a:off x="2661550" y="3041300"/>
              <a:ext cx="42550" cy="93525"/>
            </a:xfrm>
            <a:custGeom>
              <a:rect b="b" l="l" r="r" t="t"/>
              <a:pathLst>
                <a:path extrusionOk="0" h="3741" w="1702">
                  <a:moveTo>
                    <a:pt x="285" y="0"/>
                  </a:moveTo>
                  <a:lnTo>
                    <a:pt x="0" y="165"/>
                  </a:lnTo>
                  <a:lnTo>
                    <a:pt x="1044" y="768"/>
                  </a:lnTo>
                  <a:cubicBezTo>
                    <a:pt x="1098" y="799"/>
                    <a:pt x="1131" y="857"/>
                    <a:pt x="1131" y="919"/>
                  </a:cubicBezTo>
                  <a:lnTo>
                    <a:pt x="1131" y="2923"/>
                  </a:lnTo>
                  <a:lnTo>
                    <a:pt x="0" y="3576"/>
                  </a:lnTo>
                  <a:lnTo>
                    <a:pt x="285" y="3741"/>
                  </a:lnTo>
                  <a:lnTo>
                    <a:pt x="1701" y="2923"/>
                  </a:lnTo>
                  <a:lnTo>
                    <a:pt x="1701" y="818"/>
                  </a:lnTo>
                  <a:lnTo>
                    <a:pt x="285" y="0"/>
                  </a:lnTo>
                  <a:close/>
                </a:path>
              </a:pathLst>
            </a:custGeom>
            <a:solidFill>
              <a:srgbClr val="2137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46"/>
            <p:cNvSpPr/>
            <p:nvPr/>
          </p:nvSpPr>
          <p:spPr>
            <a:xfrm>
              <a:off x="2704075" y="3041300"/>
              <a:ext cx="70850" cy="93525"/>
            </a:xfrm>
            <a:custGeom>
              <a:rect b="b" l="l" r="r" t="t"/>
              <a:pathLst>
                <a:path extrusionOk="0" h="3741" w="2834">
                  <a:moveTo>
                    <a:pt x="1417" y="0"/>
                  </a:moveTo>
                  <a:lnTo>
                    <a:pt x="0" y="818"/>
                  </a:lnTo>
                  <a:lnTo>
                    <a:pt x="0" y="2923"/>
                  </a:lnTo>
                  <a:lnTo>
                    <a:pt x="1417" y="3741"/>
                  </a:lnTo>
                  <a:lnTo>
                    <a:pt x="2833" y="2923"/>
                  </a:lnTo>
                  <a:lnTo>
                    <a:pt x="2833" y="818"/>
                  </a:lnTo>
                  <a:lnTo>
                    <a:pt x="141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46"/>
            <p:cNvSpPr/>
            <p:nvPr/>
          </p:nvSpPr>
          <p:spPr>
            <a:xfrm>
              <a:off x="2732350" y="3041300"/>
              <a:ext cx="42575" cy="93525"/>
            </a:xfrm>
            <a:custGeom>
              <a:rect b="b" l="l" r="r" t="t"/>
              <a:pathLst>
                <a:path extrusionOk="0" h="3741" w="1703">
                  <a:moveTo>
                    <a:pt x="286" y="0"/>
                  </a:moveTo>
                  <a:lnTo>
                    <a:pt x="1" y="165"/>
                  </a:lnTo>
                  <a:lnTo>
                    <a:pt x="1045" y="768"/>
                  </a:lnTo>
                  <a:cubicBezTo>
                    <a:pt x="1099" y="799"/>
                    <a:pt x="1132" y="857"/>
                    <a:pt x="1132" y="919"/>
                  </a:cubicBezTo>
                  <a:lnTo>
                    <a:pt x="1132" y="2822"/>
                  </a:lnTo>
                  <a:cubicBezTo>
                    <a:pt x="1132" y="2884"/>
                    <a:pt x="1099" y="2942"/>
                    <a:pt x="1045" y="2973"/>
                  </a:cubicBezTo>
                  <a:lnTo>
                    <a:pt x="1" y="3576"/>
                  </a:lnTo>
                  <a:lnTo>
                    <a:pt x="286" y="3741"/>
                  </a:lnTo>
                  <a:lnTo>
                    <a:pt x="1702" y="2923"/>
                  </a:lnTo>
                  <a:lnTo>
                    <a:pt x="1702" y="818"/>
                  </a:lnTo>
                  <a:lnTo>
                    <a:pt x="286" y="0"/>
                  </a:lnTo>
                  <a:close/>
                </a:path>
              </a:pathLst>
            </a:custGeom>
            <a:solidFill>
              <a:srgbClr val="2137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46"/>
            <p:cNvSpPr/>
            <p:nvPr/>
          </p:nvSpPr>
          <p:spPr>
            <a:xfrm>
              <a:off x="2668650" y="3114350"/>
              <a:ext cx="70875" cy="93550"/>
            </a:xfrm>
            <a:custGeom>
              <a:rect b="b" l="l" r="r" t="t"/>
              <a:pathLst>
                <a:path extrusionOk="0" h="3742" w="2835">
                  <a:moveTo>
                    <a:pt x="1417" y="1"/>
                  </a:moveTo>
                  <a:lnTo>
                    <a:pt x="1" y="819"/>
                  </a:lnTo>
                  <a:lnTo>
                    <a:pt x="1" y="2923"/>
                  </a:lnTo>
                  <a:lnTo>
                    <a:pt x="1417" y="3741"/>
                  </a:lnTo>
                  <a:lnTo>
                    <a:pt x="2834" y="2923"/>
                  </a:lnTo>
                  <a:lnTo>
                    <a:pt x="2834" y="819"/>
                  </a:lnTo>
                  <a:lnTo>
                    <a:pt x="141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46"/>
            <p:cNvSpPr/>
            <p:nvPr/>
          </p:nvSpPr>
          <p:spPr>
            <a:xfrm>
              <a:off x="2696950" y="3114350"/>
              <a:ext cx="42575" cy="93550"/>
            </a:xfrm>
            <a:custGeom>
              <a:rect b="b" l="l" r="r" t="t"/>
              <a:pathLst>
                <a:path extrusionOk="0" h="3742" w="1703">
                  <a:moveTo>
                    <a:pt x="285" y="1"/>
                  </a:moveTo>
                  <a:lnTo>
                    <a:pt x="0" y="166"/>
                  </a:lnTo>
                  <a:lnTo>
                    <a:pt x="1045" y="768"/>
                  </a:lnTo>
                  <a:cubicBezTo>
                    <a:pt x="1099" y="800"/>
                    <a:pt x="1132" y="857"/>
                    <a:pt x="1132" y="919"/>
                  </a:cubicBezTo>
                  <a:lnTo>
                    <a:pt x="1132" y="2823"/>
                  </a:lnTo>
                  <a:cubicBezTo>
                    <a:pt x="1132" y="2885"/>
                    <a:pt x="1099" y="2942"/>
                    <a:pt x="1045" y="2974"/>
                  </a:cubicBezTo>
                  <a:lnTo>
                    <a:pt x="0" y="3576"/>
                  </a:lnTo>
                  <a:lnTo>
                    <a:pt x="285" y="3741"/>
                  </a:lnTo>
                  <a:lnTo>
                    <a:pt x="1702" y="2923"/>
                  </a:lnTo>
                  <a:lnTo>
                    <a:pt x="1702" y="819"/>
                  </a:lnTo>
                  <a:lnTo>
                    <a:pt x="285" y="1"/>
                  </a:lnTo>
                  <a:close/>
                </a:path>
              </a:pathLst>
            </a:custGeom>
            <a:solidFill>
              <a:srgbClr val="2137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46"/>
            <p:cNvSpPr/>
            <p:nvPr/>
          </p:nvSpPr>
          <p:spPr>
            <a:xfrm>
              <a:off x="2574250" y="3133275"/>
              <a:ext cx="40150" cy="47700"/>
            </a:xfrm>
            <a:custGeom>
              <a:rect b="b" l="l" r="r" t="t"/>
              <a:pathLst>
                <a:path extrusionOk="0" h="1908" w="1606">
                  <a:moveTo>
                    <a:pt x="803" y="1"/>
                  </a:moveTo>
                  <a:lnTo>
                    <a:pt x="1" y="334"/>
                  </a:lnTo>
                  <a:lnTo>
                    <a:pt x="1" y="1908"/>
                  </a:lnTo>
                  <a:lnTo>
                    <a:pt x="1605" y="1908"/>
                  </a:lnTo>
                  <a:lnTo>
                    <a:pt x="1605" y="334"/>
                  </a:lnTo>
                  <a:lnTo>
                    <a:pt x="80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46"/>
            <p:cNvSpPr/>
            <p:nvPr/>
          </p:nvSpPr>
          <p:spPr>
            <a:xfrm>
              <a:off x="2600125" y="3138375"/>
              <a:ext cx="14275" cy="42600"/>
            </a:xfrm>
            <a:custGeom>
              <a:rect b="b" l="l" r="r" t="t"/>
              <a:pathLst>
                <a:path extrusionOk="0" h="1704" w="571">
                  <a:moveTo>
                    <a:pt x="258" y="0"/>
                  </a:moveTo>
                  <a:lnTo>
                    <a:pt x="0" y="130"/>
                  </a:lnTo>
                  <a:lnTo>
                    <a:pt x="0" y="1704"/>
                  </a:lnTo>
                  <a:lnTo>
                    <a:pt x="570" y="1704"/>
                  </a:lnTo>
                  <a:lnTo>
                    <a:pt x="570" y="130"/>
                  </a:lnTo>
                  <a:lnTo>
                    <a:pt x="25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46"/>
            <p:cNvSpPr/>
            <p:nvPr/>
          </p:nvSpPr>
          <p:spPr>
            <a:xfrm>
              <a:off x="2561600" y="3176200"/>
              <a:ext cx="65475" cy="16675"/>
            </a:xfrm>
            <a:custGeom>
              <a:rect b="b" l="l" r="r" t="t"/>
              <a:pathLst>
                <a:path extrusionOk="0" h="667" w="2619">
                  <a:moveTo>
                    <a:pt x="333" y="0"/>
                  </a:moveTo>
                  <a:cubicBezTo>
                    <a:pt x="149" y="0"/>
                    <a:pt x="0" y="150"/>
                    <a:pt x="0" y="333"/>
                  </a:cubicBezTo>
                  <a:cubicBezTo>
                    <a:pt x="0" y="517"/>
                    <a:pt x="149" y="666"/>
                    <a:pt x="333" y="666"/>
                  </a:cubicBezTo>
                  <a:lnTo>
                    <a:pt x="2285" y="666"/>
                  </a:lnTo>
                  <a:cubicBezTo>
                    <a:pt x="2469" y="666"/>
                    <a:pt x="2619" y="517"/>
                    <a:pt x="2619" y="333"/>
                  </a:cubicBezTo>
                  <a:cubicBezTo>
                    <a:pt x="2619" y="150"/>
                    <a:pt x="2469" y="0"/>
                    <a:pt x="22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46"/>
            <p:cNvSpPr/>
            <p:nvPr/>
          </p:nvSpPr>
          <p:spPr>
            <a:xfrm>
              <a:off x="2604475" y="3176200"/>
              <a:ext cx="22600" cy="16675"/>
            </a:xfrm>
            <a:custGeom>
              <a:rect b="b" l="l" r="r" t="t"/>
              <a:pathLst>
                <a:path extrusionOk="0" h="667" w="904">
                  <a:moveTo>
                    <a:pt x="0" y="0"/>
                  </a:moveTo>
                  <a:cubicBezTo>
                    <a:pt x="184" y="0"/>
                    <a:pt x="334" y="150"/>
                    <a:pt x="334" y="333"/>
                  </a:cubicBezTo>
                  <a:cubicBezTo>
                    <a:pt x="334" y="425"/>
                    <a:pt x="296" y="508"/>
                    <a:pt x="236" y="569"/>
                  </a:cubicBezTo>
                  <a:cubicBezTo>
                    <a:pt x="176" y="629"/>
                    <a:pt x="93" y="666"/>
                    <a:pt x="0" y="666"/>
                  </a:cubicBezTo>
                  <a:lnTo>
                    <a:pt x="570" y="666"/>
                  </a:lnTo>
                  <a:cubicBezTo>
                    <a:pt x="663" y="666"/>
                    <a:pt x="746" y="629"/>
                    <a:pt x="806" y="569"/>
                  </a:cubicBezTo>
                  <a:cubicBezTo>
                    <a:pt x="866" y="508"/>
                    <a:pt x="904" y="425"/>
                    <a:pt x="904" y="333"/>
                  </a:cubicBezTo>
                  <a:cubicBezTo>
                    <a:pt x="904" y="150"/>
                    <a:pt x="754" y="0"/>
                    <a:pt x="57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46"/>
            <p:cNvSpPr/>
            <p:nvPr/>
          </p:nvSpPr>
          <p:spPr>
            <a:xfrm>
              <a:off x="2574250" y="3061100"/>
              <a:ext cx="40150" cy="80550"/>
            </a:xfrm>
            <a:custGeom>
              <a:rect b="b" l="l" r="r" t="t"/>
              <a:pathLst>
                <a:path extrusionOk="0" h="3222" w="1606">
                  <a:moveTo>
                    <a:pt x="803" y="0"/>
                  </a:moveTo>
                  <a:cubicBezTo>
                    <a:pt x="755" y="0"/>
                    <a:pt x="707" y="18"/>
                    <a:pt x="669" y="53"/>
                  </a:cubicBezTo>
                  <a:lnTo>
                    <a:pt x="226" y="458"/>
                  </a:lnTo>
                  <a:cubicBezTo>
                    <a:pt x="83" y="589"/>
                    <a:pt x="1" y="774"/>
                    <a:pt x="1" y="968"/>
                  </a:cubicBezTo>
                  <a:lnTo>
                    <a:pt x="1" y="3221"/>
                  </a:lnTo>
                  <a:lnTo>
                    <a:pt x="1605" y="3221"/>
                  </a:lnTo>
                  <a:lnTo>
                    <a:pt x="1605" y="968"/>
                  </a:lnTo>
                  <a:cubicBezTo>
                    <a:pt x="1605" y="774"/>
                    <a:pt x="1524" y="589"/>
                    <a:pt x="1381" y="458"/>
                  </a:cubicBezTo>
                  <a:lnTo>
                    <a:pt x="938" y="53"/>
                  </a:lnTo>
                  <a:cubicBezTo>
                    <a:pt x="900" y="18"/>
                    <a:pt x="851" y="0"/>
                    <a:pt x="80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46"/>
            <p:cNvSpPr/>
            <p:nvPr/>
          </p:nvSpPr>
          <p:spPr>
            <a:xfrm>
              <a:off x="2587200" y="3061100"/>
              <a:ext cx="27200" cy="80550"/>
            </a:xfrm>
            <a:custGeom>
              <a:rect b="b" l="l" r="r" t="t"/>
              <a:pathLst>
                <a:path extrusionOk="0" h="3222" w="1088">
                  <a:moveTo>
                    <a:pt x="285" y="0"/>
                  </a:moveTo>
                  <a:cubicBezTo>
                    <a:pt x="237" y="0"/>
                    <a:pt x="189" y="18"/>
                    <a:pt x="151" y="53"/>
                  </a:cubicBezTo>
                  <a:lnTo>
                    <a:pt x="0" y="191"/>
                  </a:lnTo>
                  <a:lnTo>
                    <a:pt x="293" y="458"/>
                  </a:lnTo>
                  <a:cubicBezTo>
                    <a:pt x="436" y="589"/>
                    <a:pt x="517" y="774"/>
                    <a:pt x="517" y="968"/>
                  </a:cubicBezTo>
                  <a:lnTo>
                    <a:pt x="517" y="3221"/>
                  </a:lnTo>
                  <a:lnTo>
                    <a:pt x="1087" y="3221"/>
                  </a:lnTo>
                  <a:lnTo>
                    <a:pt x="1087" y="968"/>
                  </a:lnTo>
                  <a:cubicBezTo>
                    <a:pt x="1087" y="774"/>
                    <a:pt x="1006" y="589"/>
                    <a:pt x="863" y="458"/>
                  </a:cubicBezTo>
                  <a:lnTo>
                    <a:pt x="420" y="53"/>
                  </a:lnTo>
                  <a:cubicBezTo>
                    <a:pt x="382" y="18"/>
                    <a:pt x="333" y="0"/>
                    <a:pt x="2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46"/>
            <p:cNvSpPr/>
            <p:nvPr/>
          </p:nvSpPr>
          <p:spPr>
            <a:xfrm>
              <a:off x="2643000" y="3053100"/>
              <a:ext cx="51350" cy="69925"/>
            </a:xfrm>
            <a:custGeom>
              <a:rect b="b" l="l" r="r" t="t"/>
              <a:pathLst>
                <a:path extrusionOk="0" h="2797" w="2054">
                  <a:moveTo>
                    <a:pt x="1027" y="308"/>
                  </a:moveTo>
                  <a:lnTo>
                    <a:pt x="1769" y="736"/>
                  </a:lnTo>
                  <a:lnTo>
                    <a:pt x="1769" y="2061"/>
                  </a:lnTo>
                  <a:lnTo>
                    <a:pt x="1027" y="2489"/>
                  </a:lnTo>
                  <a:lnTo>
                    <a:pt x="286" y="2061"/>
                  </a:lnTo>
                  <a:lnTo>
                    <a:pt x="286" y="736"/>
                  </a:lnTo>
                  <a:lnTo>
                    <a:pt x="1027" y="308"/>
                  </a:lnTo>
                  <a:close/>
                  <a:moveTo>
                    <a:pt x="1027" y="1"/>
                  </a:moveTo>
                  <a:cubicBezTo>
                    <a:pt x="1002" y="1"/>
                    <a:pt x="978" y="7"/>
                    <a:pt x="956" y="20"/>
                  </a:cubicBezTo>
                  <a:lnTo>
                    <a:pt x="72" y="530"/>
                  </a:lnTo>
                  <a:cubicBezTo>
                    <a:pt x="27" y="556"/>
                    <a:pt x="0" y="603"/>
                    <a:pt x="0" y="654"/>
                  </a:cubicBezTo>
                  <a:lnTo>
                    <a:pt x="0" y="2143"/>
                  </a:lnTo>
                  <a:cubicBezTo>
                    <a:pt x="0" y="2195"/>
                    <a:pt x="27" y="2242"/>
                    <a:pt x="72" y="2267"/>
                  </a:cubicBezTo>
                  <a:lnTo>
                    <a:pt x="956" y="2777"/>
                  </a:lnTo>
                  <a:cubicBezTo>
                    <a:pt x="978" y="2790"/>
                    <a:pt x="1002" y="2796"/>
                    <a:pt x="1027" y="2796"/>
                  </a:cubicBezTo>
                  <a:cubicBezTo>
                    <a:pt x="1051" y="2796"/>
                    <a:pt x="1077" y="2790"/>
                    <a:pt x="1099" y="2777"/>
                  </a:cubicBezTo>
                  <a:lnTo>
                    <a:pt x="1873" y="2330"/>
                  </a:lnTo>
                  <a:lnTo>
                    <a:pt x="1982" y="2267"/>
                  </a:lnTo>
                  <a:cubicBezTo>
                    <a:pt x="2027" y="2242"/>
                    <a:pt x="2054" y="2195"/>
                    <a:pt x="2054" y="2143"/>
                  </a:cubicBezTo>
                  <a:lnTo>
                    <a:pt x="2054" y="654"/>
                  </a:lnTo>
                  <a:cubicBezTo>
                    <a:pt x="2054" y="603"/>
                    <a:pt x="2027" y="556"/>
                    <a:pt x="1982" y="530"/>
                  </a:cubicBezTo>
                  <a:lnTo>
                    <a:pt x="1873" y="467"/>
                  </a:lnTo>
                  <a:lnTo>
                    <a:pt x="1099" y="20"/>
                  </a:lnTo>
                  <a:cubicBezTo>
                    <a:pt x="1076" y="7"/>
                    <a:pt x="1052" y="1"/>
                    <a:pt x="10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46"/>
            <p:cNvSpPr/>
            <p:nvPr/>
          </p:nvSpPr>
          <p:spPr>
            <a:xfrm>
              <a:off x="2689800" y="3064750"/>
              <a:ext cx="4550" cy="46625"/>
            </a:xfrm>
            <a:custGeom>
              <a:rect b="b" l="l" r="r" t="t"/>
              <a:pathLst>
                <a:path extrusionOk="0" h="1865" w="182">
                  <a:moveTo>
                    <a:pt x="1" y="1"/>
                  </a:moveTo>
                  <a:lnTo>
                    <a:pt x="1" y="1864"/>
                  </a:lnTo>
                  <a:lnTo>
                    <a:pt x="110" y="1801"/>
                  </a:lnTo>
                  <a:cubicBezTo>
                    <a:pt x="155" y="1776"/>
                    <a:pt x="182" y="1729"/>
                    <a:pt x="182" y="1677"/>
                  </a:cubicBezTo>
                  <a:lnTo>
                    <a:pt x="182" y="188"/>
                  </a:lnTo>
                  <a:cubicBezTo>
                    <a:pt x="182" y="137"/>
                    <a:pt x="155" y="90"/>
                    <a:pt x="110" y="64"/>
                  </a:cubicBez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46"/>
            <p:cNvSpPr/>
            <p:nvPr/>
          </p:nvSpPr>
          <p:spPr>
            <a:xfrm>
              <a:off x="2713825" y="3053100"/>
              <a:ext cx="51375" cy="69925"/>
            </a:xfrm>
            <a:custGeom>
              <a:rect b="b" l="l" r="r" t="t"/>
              <a:pathLst>
                <a:path extrusionOk="0" h="2797" w="2055">
                  <a:moveTo>
                    <a:pt x="1027" y="308"/>
                  </a:moveTo>
                  <a:lnTo>
                    <a:pt x="1769" y="736"/>
                  </a:lnTo>
                  <a:lnTo>
                    <a:pt x="1769" y="2061"/>
                  </a:lnTo>
                  <a:lnTo>
                    <a:pt x="1027" y="2489"/>
                  </a:lnTo>
                  <a:lnTo>
                    <a:pt x="285" y="2061"/>
                  </a:lnTo>
                  <a:lnTo>
                    <a:pt x="285" y="736"/>
                  </a:lnTo>
                  <a:lnTo>
                    <a:pt x="1027" y="308"/>
                  </a:lnTo>
                  <a:close/>
                  <a:moveTo>
                    <a:pt x="1027" y="1"/>
                  </a:moveTo>
                  <a:cubicBezTo>
                    <a:pt x="1003" y="1"/>
                    <a:pt x="978" y="7"/>
                    <a:pt x="956" y="20"/>
                  </a:cubicBezTo>
                  <a:lnTo>
                    <a:pt x="71" y="530"/>
                  </a:lnTo>
                  <a:cubicBezTo>
                    <a:pt x="27" y="556"/>
                    <a:pt x="0" y="603"/>
                    <a:pt x="0" y="654"/>
                  </a:cubicBezTo>
                  <a:lnTo>
                    <a:pt x="0" y="2143"/>
                  </a:lnTo>
                  <a:cubicBezTo>
                    <a:pt x="0" y="2195"/>
                    <a:pt x="27" y="2242"/>
                    <a:pt x="71" y="2267"/>
                  </a:cubicBezTo>
                  <a:lnTo>
                    <a:pt x="956" y="2777"/>
                  </a:lnTo>
                  <a:cubicBezTo>
                    <a:pt x="977" y="2790"/>
                    <a:pt x="1003" y="2796"/>
                    <a:pt x="1027" y="2796"/>
                  </a:cubicBezTo>
                  <a:cubicBezTo>
                    <a:pt x="1052" y="2796"/>
                    <a:pt x="1076" y="2790"/>
                    <a:pt x="1098" y="2777"/>
                  </a:cubicBezTo>
                  <a:lnTo>
                    <a:pt x="1873" y="2330"/>
                  </a:lnTo>
                  <a:lnTo>
                    <a:pt x="1982" y="2267"/>
                  </a:lnTo>
                  <a:cubicBezTo>
                    <a:pt x="2027" y="2242"/>
                    <a:pt x="2054" y="2195"/>
                    <a:pt x="2054" y="2143"/>
                  </a:cubicBezTo>
                  <a:lnTo>
                    <a:pt x="2054" y="654"/>
                  </a:lnTo>
                  <a:cubicBezTo>
                    <a:pt x="2054" y="603"/>
                    <a:pt x="2027" y="556"/>
                    <a:pt x="1982" y="530"/>
                  </a:cubicBezTo>
                  <a:lnTo>
                    <a:pt x="1873" y="467"/>
                  </a:lnTo>
                  <a:lnTo>
                    <a:pt x="1098" y="20"/>
                  </a:lnTo>
                  <a:cubicBezTo>
                    <a:pt x="1076" y="7"/>
                    <a:pt x="1052" y="1"/>
                    <a:pt x="10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46"/>
            <p:cNvSpPr/>
            <p:nvPr/>
          </p:nvSpPr>
          <p:spPr>
            <a:xfrm>
              <a:off x="2760650" y="3064750"/>
              <a:ext cx="4550" cy="46625"/>
            </a:xfrm>
            <a:custGeom>
              <a:rect b="b" l="l" r="r" t="t"/>
              <a:pathLst>
                <a:path extrusionOk="0" h="1865" w="182">
                  <a:moveTo>
                    <a:pt x="0" y="1"/>
                  </a:moveTo>
                  <a:lnTo>
                    <a:pt x="0" y="1864"/>
                  </a:lnTo>
                  <a:lnTo>
                    <a:pt x="109" y="1801"/>
                  </a:lnTo>
                  <a:cubicBezTo>
                    <a:pt x="154" y="1776"/>
                    <a:pt x="181" y="1729"/>
                    <a:pt x="181" y="1677"/>
                  </a:cubicBezTo>
                  <a:lnTo>
                    <a:pt x="181" y="188"/>
                  </a:lnTo>
                  <a:cubicBezTo>
                    <a:pt x="181" y="137"/>
                    <a:pt x="154" y="90"/>
                    <a:pt x="109" y="64"/>
                  </a:cubicBez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46"/>
            <p:cNvSpPr/>
            <p:nvPr/>
          </p:nvSpPr>
          <p:spPr>
            <a:xfrm>
              <a:off x="2678425" y="3126175"/>
              <a:ext cx="51350" cy="69900"/>
            </a:xfrm>
            <a:custGeom>
              <a:rect b="b" l="l" r="r" t="t"/>
              <a:pathLst>
                <a:path extrusionOk="0" h="2796" w="2054">
                  <a:moveTo>
                    <a:pt x="1026" y="307"/>
                  </a:moveTo>
                  <a:lnTo>
                    <a:pt x="1768" y="735"/>
                  </a:lnTo>
                  <a:lnTo>
                    <a:pt x="1768" y="2061"/>
                  </a:lnTo>
                  <a:lnTo>
                    <a:pt x="1026" y="2488"/>
                  </a:lnTo>
                  <a:lnTo>
                    <a:pt x="285" y="2061"/>
                  </a:lnTo>
                  <a:lnTo>
                    <a:pt x="285" y="735"/>
                  </a:lnTo>
                  <a:lnTo>
                    <a:pt x="1026" y="307"/>
                  </a:lnTo>
                  <a:close/>
                  <a:moveTo>
                    <a:pt x="1027" y="0"/>
                  </a:moveTo>
                  <a:cubicBezTo>
                    <a:pt x="1002" y="0"/>
                    <a:pt x="977" y="7"/>
                    <a:pt x="955" y="19"/>
                  </a:cubicBezTo>
                  <a:lnTo>
                    <a:pt x="71" y="529"/>
                  </a:lnTo>
                  <a:cubicBezTo>
                    <a:pt x="27" y="555"/>
                    <a:pt x="0" y="602"/>
                    <a:pt x="0" y="653"/>
                  </a:cubicBezTo>
                  <a:lnTo>
                    <a:pt x="0" y="2143"/>
                  </a:lnTo>
                  <a:cubicBezTo>
                    <a:pt x="0" y="2194"/>
                    <a:pt x="27" y="2241"/>
                    <a:pt x="71" y="2267"/>
                  </a:cubicBezTo>
                  <a:lnTo>
                    <a:pt x="955" y="2777"/>
                  </a:lnTo>
                  <a:cubicBezTo>
                    <a:pt x="977" y="2790"/>
                    <a:pt x="1002" y="2796"/>
                    <a:pt x="1026" y="2796"/>
                  </a:cubicBezTo>
                  <a:cubicBezTo>
                    <a:pt x="1051" y="2796"/>
                    <a:pt x="1076" y="2790"/>
                    <a:pt x="1098" y="2777"/>
                  </a:cubicBezTo>
                  <a:lnTo>
                    <a:pt x="1873" y="2330"/>
                  </a:lnTo>
                  <a:lnTo>
                    <a:pt x="1982" y="2267"/>
                  </a:lnTo>
                  <a:cubicBezTo>
                    <a:pt x="2026" y="2241"/>
                    <a:pt x="2054" y="2194"/>
                    <a:pt x="2054" y="2143"/>
                  </a:cubicBezTo>
                  <a:lnTo>
                    <a:pt x="2054" y="653"/>
                  </a:lnTo>
                  <a:cubicBezTo>
                    <a:pt x="2054" y="602"/>
                    <a:pt x="2026" y="555"/>
                    <a:pt x="1982" y="529"/>
                  </a:cubicBezTo>
                  <a:lnTo>
                    <a:pt x="1873" y="466"/>
                  </a:lnTo>
                  <a:lnTo>
                    <a:pt x="1098" y="19"/>
                  </a:lnTo>
                  <a:cubicBezTo>
                    <a:pt x="1076" y="7"/>
                    <a:pt x="1051" y="0"/>
                    <a:pt x="102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46"/>
            <p:cNvSpPr/>
            <p:nvPr/>
          </p:nvSpPr>
          <p:spPr>
            <a:xfrm>
              <a:off x="2725250" y="3137825"/>
              <a:ext cx="4525" cy="46600"/>
            </a:xfrm>
            <a:custGeom>
              <a:rect b="b" l="l" r="r" t="t"/>
              <a:pathLst>
                <a:path extrusionOk="0" h="1864" w="181">
                  <a:moveTo>
                    <a:pt x="0" y="0"/>
                  </a:moveTo>
                  <a:lnTo>
                    <a:pt x="0" y="1864"/>
                  </a:lnTo>
                  <a:lnTo>
                    <a:pt x="109" y="1801"/>
                  </a:lnTo>
                  <a:cubicBezTo>
                    <a:pt x="153" y="1775"/>
                    <a:pt x="181" y="1728"/>
                    <a:pt x="181" y="1677"/>
                  </a:cubicBezTo>
                  <a:lnTo>
                    <a:pt x="181" y="187"/>
                  </a:lnTo>
                  <a:cubicBezTo>
                    <a:pt x="181" y="136"/>
                    <a:pt x="153" y="89"/>
                    <a:pt x="109" y="63"/>
                  </a:cubicBez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46"/>
            <p:cNvSpPr/>
            <p:nvPr/>
          </p:nvSpPr>
          <p:spPr>
            <a:xfrm>
              <a:off x="2612800" y="3019375"/>
              <a:ext cx="183900" cy="212175"/>
            </a:xfrm>
            <a:custGeom>
              <a:rect b="b" l="l" r="r" t="t"/>
              <a:pathLst>
                <a:path extrusionOk="0" h="8487" w="7356">
                  <a:moveTo>
                    <a:pt x="5068" y="1042"/>
                  </a:moveTo>
                  <a:lnTo>
                    <a:pt x="6342" y="1777"/>
                  </a:lnTo>
                  <a:lnTo>
                    <a:pt x="6342" y="3718"/>
                  </a:lnTo>
                  <a:lnTo>
                    <a:pt x="5068" y="4453"/>
                  </a:lnTo>
                  <a:lnTo>
                    <a:pt x="4255" y="3984"/>
                  </a:lnTo>
                  <a:cubicBezTo>
                    <a:pt x="4233" y="3971"/>
                    <a:pt x="4209" y="3965"/>
                    <a:pt x="4184" y="3965"/>
                  </a:cubicBezTo>
                  <a:cubicBezTo>
                    <a:pt x="4135" y="3965"/>
                    <a:pt x="4087" y="3990"/>
                    <a:pt x="4061" y="4036"/>
                  </a:cubicBezTo>
                  <a:cubicBezTo>
                    <a:pt x="4021" y="4104"/>
                    <a:pt x="4045" y="4192"/>
                    <a:pt x="4113" y="4231"/>
                  </a:cubicBezTo>
                  <a:lnTo>
                    <a:pt x="4927" y="4701"/>
                  </a:lnTo>
                  <a:cubicBezTo>
                    <a:pt x="4926" y="4708"/>
                    <a:pt x="4926" y="4715"/>
                    <a:pt x="4926" y="4722"/>
                  </a:cubicBezTo>
                  <a:lnTo>
                    <a:pt x="4926" y="6640"/>
                  </a:lnTo>
                  <a:lnTo>
                    <a:pt x="3651" y="7375"/>
                  </a:lnTo>
                  <a:lnTo>
                    <a:pt x="2378" y="6640"/>
                  </a:lnTo>
                  <a:lnTo>
                    <a:pt x="2378" y="4700"/>
                  </a:lnTo>
                  <a:lnTo>
                    <a:pt x="3190" y="4231"/>
                  </a:lnTo>
                  <a:cubicBezTo>
                    <a:pt x="3259" y="4192"/>
                    <a:pt x="3282" y="4104"/>
                    <a:pt x="3243" y="4036"/>
                  </a:cubicBezTo>
                  <a:cubicBezTo>
                    <a:pt x="3216" y="3990"/>
                    <a:pt x="3168" y="3965"/>
                    <a:pt x="3119" y="3965"/>
                  </a:cubicBezTo>
                  <a:cubicBezTo>
                    <a:pt x="3095" y="3965"/>
                    <a:pt x="3070" y="3971"/>
                    <a:pt x="3048" y="3984"/>
                  </a:cubicBezTo>
                  <a:lnTo>
                    <a:pt x="2235" y="4453"/>
                  </a:lnTo>
                  <a:lnTo>
                    <a:pt x="961" y="3718"/>
                  </a:lnTo>
                  <a:lnTo>
                    <a:pt x="961" y="1777"/>
                  </a:lnTo>
                  <a:lnTo>
                    <a:pt x="2235" y="1042"/>
                  </a:lnTo>
                  <a:lnTo>
                    <a:pt x="3509" y="1777"/>
                  </a:lnTo>
                  <a:lnTo>
                    <a:pt x="3509" y="3185"/>
                  </a:lnTo>
                  <a:cubicBezTo>
                    <a:pt x="3509" y="3264"/>
                    <a:pt x="3573" y="3327"/>
                    <a:pt x="3651" y="3327"/>
                  </a:cubicBezTo>
                  <a:cubicBezTo>
                    <a:pt x="3731" y="3327"/>
                    <a:pt x="3794" y="3264"/>
                    <a:pt x="3794" y="3185"/>
                  </a:cubicBezTo>
                  <a:lnTo>
                    <a:pt x="3794" y="1777"/>
                  </a:lnTo>
                  <a:lnTo>
                    <a:pt x="5068" y="1042"/>
                  </a:lnTo>
                  <a:close/>
                  <a:moveTo>
                    <a:pt x="2235" y="1"/>
                  </a:moveTo>
                  <a:cubicBezTo>
                    <a:pt x="2156" y="1"/>
                    <a:pt x="2093" y="64"/>
                    <a:pt x="2093" y="143"/>
                  </a:cubicBezTo>
                  <a:lnTo>
                    <a:pt x="2093" y="795"/>
                  </a:lnTo>
                  <a:lnTo>
                    <a:pt x="819" y="1530"/>
                  </a:lnTo>
                  <a:lnTo>
                    <a:pt x="235" y="1194"/>
                  </a:lnTo>
                  <a:cubicBezTo>
                    <a:pt x="213" y="1181"/>
                    <a:pt x="188" y="1175"/>
                    <a:pt x="163" y="1175"/>
                  </a:cubicBezTo>
                  <a:cubicBezTo>
                    <a:pt x="114" y="1175"/>
                    <a:pt x="67" y="1200"/>
                    <a:pt x="41" y="1246"/>
                  </a:cubicBezTo>
                  <a:cubicBezTo>
                    <a:pt x="1" y="1314"/>
                    <a:pt x="24" y="1401"/>
                    <a:pt x="92" y="1440"/>
                  </a:cubicBezTo>
                  <a:lnTo>
                    <a:pt x="676" y="1777"/>
                  </a:lnTo>
                  <a:lnTo>
                    <a:pt x="676" y="3718"/>
                  </a:lnTo>
                  <a:lnTo>
                    <a:pt x="92" y="4055"/>
                  </a:lnTo>
                  <a:cubicBezTo>
                    <a:pt x="24" y="4094"/>
                    <a:pt x="1" y="4181"/>
                    <a:pt x="41" y="4249"/>
                  </a:cubicBezTo>
                  <a:cubicBezTo>
                    <a:pt x="67" y="4295"/>
                    <a:pt x="115" y="4321"/>
                    <a:pt x="165" y="4321"/>
                  </a:cubicBezTo>
                  <a:cubicBezTo>
                    <a:pt x="189" y="4321"/>
                    <a:pt x="213" y="4315"/>
                    <a:pt x="235" y="4302"/>
                  </a:cubicBezTo>
                  <a:lnTo>
                    <a:pt x="819" y="3965"/>
                  </a:lnTo>
                  <a:lnTo>
                    <a:pt x="2093" y="4700"/>
                  </a:lnTo>
                  <a:lnTo>
                    <a:pt x="2093" y="6640"/>
                  </a:lnTo>
                  <a:lnTo>
                    <a:pt x="1535" y="6962"/>
                  </a:lnTo>
                  <a:cubicBezTo>
                    <a:pt x="1467" y="7001"/>
                    <a:pt x="1443" y="7089"/>
                    <a:pt x="1482" y="7157"/>
                  </a:cubicBezTo>
                  <a:cubicBezTo>
                    <a:pt x="1508" y="7202"/>
                    <a:pt x="1556" y="7228"/>
                    <a:pt x="1606" y="7228"/>
                  </a:cubicBezTo>
                  <a:cubicBezTo>
                    <a:pt x="1630" y="7228"/>
                    <a:pt x="1654" y="7222"/>
                    <a:pt x="1677" y="7209"/>
                  </a:cubicBezTo>
                  <a:lnTo>
                    <a:pt x="2235" y="6887"/>
                  </a:lnTo>
                  <a:lnTo>
                    <a:pt x="3509" y="7622"/>
                  </a:lnTo>
                  <a:lnTo>
                    <a:pt x="3509" y="8344"/>
                  </a:lnTo>
                  <a:cubicBezTo>
                    <a:pt x="3509" y="8423"/>
                    <a:pt x="3573" y="8487"/>
                    <a:pt x="3651" y="8487"/>
                  </a:cubicBezTo>
                  <a:cubicBezTo>
                    <a:pt x="3731" y="8487"/>
                    <a:pt x="3794" y="8423"/>
                    <a:pt x="3794" y="8344"/>
                  </a:cubicBezTo>
                  <a:lnTo>
                    <a:pt x="3794" y="7622"/>
                  </a:lnTo>
                  <a:lnTo>
                    <a:pt x="5068" y="6887"/>
                  </a:lnTo>
                  <a:lnTo>
                    <a:pt x="5626" y="7209"/>
                  </a:lnTo>
                  <a:cubicBezTo>
                    <a:pt x="5649" y="7222"/>
                    <a:pt x="5673" y="7228"/>
                    <a:pt x="5697" y="7228"/>
                  </a:cubicBezTo>
                  <a:cubicBezTo>
                    <a:pt x="5747" y="7228"/>
                    <a:pt x="5795" y="7202"/>
                    <a:pt x="5821" y="7157"/>
                  </a:cubicBezTo>
                  <a:cubicBezTo>
                    <a:pt x="5860" y="7089"/>
                    <a:pt x="5837" y="7001"/>
                    <a:pt x="5768" y="6962"/>
                  </a:cubicBezTo>
                  <a:lnTo>
                    <a:pt x="5211" y="6640"/>
                  </a:lnTo>
                  <a:lnTo>
                    <a:pt x="5211" y="4722"/>
                  </a:lnTo>
                  <a:cubicBezTo>
                    <a:pt x="5211" y="4715"/>
                    <a:pt x="5210" y="4708"/>
                    <a:pt x="5209" y="4701"/>
                  </a:cubicBezTo>
                  <a:lnTo>
                    <a:pt x="6484" y="3965"/>
                  </a:lnTo>
                  <a:lnTo>
                    <a:pt x="7122" y="4332"/>
                  </a:lnTo>
                  <a:cubicBezTo>
                    <a:pt x="7144" y="4345"/>
                    <a:pt x="7169" y="4351"/>
                    <a:pt x="7193" y="4351"/>
                  </a:cubicBezTo>
                  <a:cubicBezTo>
                    <a:pt x="7242" y="4351"/>
                    <a:pt x="7290" y="4326"/>
                    <a:pt x="7317" y="4280"/>
                  </a:cubicBezTo>
                  <a:cubicBezTo>
                    <a:pt x="7356" y="4212"/>
                    <a:pt x="7332" y="4124"/>
                    <a:pt x="7264" y="4085"/>
                  </a:cubicBezTo>
                  <a:lnTo>
                    <a:pt x="6627" y="3718"/>
                  </a:lnTo>
                  <a:lnTo>
                    <a:pt x="6627" y="1777"/>
                  </a:lnTo>
                  <a:lnTo>
                    <a:pt x="7264" y="1410"/>
                  </a:lnTo>
                  <a:cubicBezTo>
                    <a:pt x="7332" y="1371"/>
                    <a:pt x="7356" y="1283"/>
                    <a:pt x="7317" y="1215"/>
                  </a:cubicBezTo>
                  <a:cubicBezTo>
                    <a:pt x="7290" y="1169"/>
                    <a:pt x="7242" y="1144"/>
                    <a:pt x="7193" y="1144"/>
                  </a:cubicBezTo>
                  <a:cubicBezTo>
                    <a:pt x="7169" y="1144"/>
                    <a:pt x="7144" y="1150"/>
                    <a:pt x="7122" y="1163"/>
                  </a:cubicBezTo>
                  <a:lnTo>
                    <a:pt x="6484" y="1530"/>
                  </a:lnTo>
                  <a:lnTo>
                    <a:pt x="5211" y="795"/>
                  </a:lnTo>
                  <a:lnTo>
                    <a:pt x="5211" y="143"/>
                  </a:lnTo>
                  <a:cubicBezTo>
                    <a:pt x="5211" y="64"/>
                    <a:pt x="5147" y="1"/>
                    <a:pt x="5068" y="1"/>
                  </a:cubicBezTo>
                  <a:cubicBezTo>
                    <a:pt x="4990" y="1"/>
                    <a:pt x="4925" y="64"/>
                    <a:pt x="4925" y="143"/>
                  </a:cubicBezTo>
                  <a:lnTo>
                    <a:pt x="4925" y="795"/>
                  </a:lnTo>
                  <a:lnTo>
                    <a:pt x="3651" y="1530"/>
                  </a:lnTo>
                  <a:lnTo>
                    <a:pt x="2377" y="795"/>
                  </a:lnTo>
                  <a:lnTo>
                    <a:pt x="2377" y="143"/>
                  </a:lnTo>
                  <a:cubicBezTo>
                    <a:pt x="2377" y="64"/>
                    <a:pt x="2313" y="1"/>
                    <a:pt x="22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46"/>
            <p:cNvSpPr/>
            <p:nvPr/>
          </p:nvSpPr>
          <p:spPr>
            <a:xfrm>
              <a:off x="2567475" y="3245050"/>
              <a:ext cx="53000" cy="7175"/>
            </a:xfrm>
            <a:custGeom>
              <a:rect b="b" l="l" r="r" t="t"/>
              <a:pathLst>
                <a:path extrusionOk="0" h="287" w="2120">
                  <a:moveTo>
                    <a:pt x="143" y="1"/>
                  </a:moveTo>
                  <a:cubicBezTo>
                    <a:pt x="65" y="1"/>
                    <a:pt x="0" y="65"/>
                    <a:pt x="0" y="144"/>
                  </a:cubicBezTo>
                  <a:cubicBezTo>
                    <a:pt x="0" y="223"/>
                    <a:pt x="65" y="286"/>
                    <a:pt x="143" y="286"/>
                  </a:cubicBezTo>
                  <a:lnTo>
                    <a:pt x="1977" y="286"/>
                  </a:lnTo>
                  <a:cubicBezTo>
                    <a:pt x="2055" y="286"/>
                    <a:pt x="2119" y="223"/>
                    <a:pt x="2119" y="144"/>
                  </a:cubicBezTo>
                  <a:cubicBezTo>
                    <a:pt x="2119" y="65"/>
                    <a:pt x="2055" y="1"/>
                    <a:pt x="19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46"/>
            <p:cNvSpPr/>
            <p:nvPr/>
          </p:nvSpPr>
          <p:spPr>
            <a:xfrm>
              <a:off x="2574250" y="3121350"/>
              <a:ext cx="12225" cy="7175"/>
            </a:xfrm>
            <a:custGeom>
              <a:rect b="b" l="l" r="r" t="t"/>
              <a:pathLst>
                <a:path extrusionOk="0" h="287" w="489">
                  <a:moveTo>
                    <a:pt x="1" y="1"/>
                  </a:moveTo>
                  <a:lnTo>
                    <a:pt x="1" y="286"/>
                  </a:lnTo>
                  <a:lnTo>
                    <a:pt x="345" y="286"/>
                  </a:lnTo>
                  <a:cubicBezTo>
                    <a:pt x="425" y="286"/>
                    <a:pt x="489" y="222"/>
                    <a:pt x="489" y="143"/>
                  </a:cubicBezTo>
                  <a:cubicBezTo>
                    <a:pt x="489" y="65"/>
                    <a:pt x="425" y="1"/>
                    <a:pt x="3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46"/>
            <p:cNvSpPr/>
            <p:nvPr/>
          </p:nvSpPr>
          <p:spPr>
            <a:xfrm>
              <a:off x="2574250" y="3102450"/>
              <a:ext cx="12225" cy="7150"/>
            </a:xfrm>
            <a:custGeom>
              <a:rect b="b" l="l" r="r" t="t"/>
              <a:pathLst>
                <a:path extrusionOk="0" h="286" w="489">
                  <a:moveTo>
                    <a:pt x="1" y="1"/>
                  </a:moveTo>
                  <a:lnTo>
                    <a:pt x="1" y="285"/>
                  </a:lnTo>
                  <a:lnTo>
                    <a:pt x="345" y="285"/>
                  </a:lnTo>
                  <a:cubicBezTo>
                    <a:pt x="425" y="285"/>
                    <a:pt x="489" y="222"/>
                    <a:pt x="489" y="143"/>
                  </a:cubicBezTo>
                  <a:cubicBezTo>
                    <a:pt x="489" y="65"/>
                    <a:pt x="425" y="1"/>
                    <a:pt x="3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46"/>
            <p:cNvSpPr/>
            <p:nvPr/>
          </p:nvSpPr>
          <p:spPr>
            <a:xfrm>
              <a:off x="2688725" y="3098975"/>
              <a:ext cx="30725" cy="30775"/>
            </a:xfrm>
            <a:custGeom>
              <a:rect b="b" l="l" r="r" t="t"/>
              <a:pathLst>
                <a:path extrusionOk="0" h="1231" w="1229">
                  <a:moveTo>
                    <a:pt x="614" y="1"/>
                  </a:moveTo>
                  <a:cubicBezTo>
                    <a:pt x="275" y="1"/>
                    <a:pt x="0" y="276"/>
                    <a:pt x="0" y="616"/>
                  </a:cubicBezTo>
                  <a:cubicBezTo>
                    <a:pt x="0" y="955"/>
                    <a:pt x="275" y="1230"/>
                    <a:pt x="614" y="1230"/>
                  </a:cubicBezTo>
                  <a:cubicBezTo>
                    <a:pt x="954" y="1230"/>
                    <a:pt x="1229" y="955"/>
                    <a:pt x="1229" y="616"/>
                  </a:cubicBezTo>
                  <a:cubicBezTo>
                    <a:pt x="1229" y="276"/>
                    <a:pt x="954" y="1"/>
                    <a:pt x="614" y="1"/>
                  </a:cubicBezTo>
                  <a:close/>
                </a:path>
              </a:pathLst>
            </a:custGeom>
            <a:solidFill>
              <a:srgbClr val="FC99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46"/>
            <p:cNvSpPr/>
            <p:nvPr/>
          </p:nvSpPr>
          <p:spPr>
            <a:xfrm>
              <a:off x="2696950" y="3098975"/>
              <a:ext cx="22525" cy="30775"/>
            </a:xfrm>
            <a:custGeom>
              <a:rect b="b" l="l" r="r" t="t"/>
              <a:pathLst>
                <a:path extrusionOk="0" h="1231" w="901">
                  <a:moveTo>
                    <a:pt x="285" y="1"/>
                  </a:moveTo>
                  <a:cubicBezTo>
                    <a:pt x="182" y="1"/>
                    <a:pt x="85" y="26"/>
                    <a:pt x="0" y="72"/>
                  </a:cubicBezTo>
                  <a:cubicBezTo>
                    <a:pt x="196" y="174"/>
                    <a:pt x="330" y="379"/>
                    <a:pt x="330" y="616"/>
                  </a:cubicBezTo>
                  <a:cubicBezTo>
                    <a:pt x="330" y="852"/>
                    <a:pt x="196" y="1057"/>
                    <a:pt x="0" y="1160"/>
                  </a:cubicBezTo>
                  <a:cubicBezTo>
                    <a:pt x="85" y="1205"/>
                    <a:pt x="182" y="1230"/>
                    <a:pt x="285" y="1230"/>
                  </a:cubicBezTo>
                  <a:cubicBezTo>
                    <a:pt x="625" y="1230"/>
                    <a:pt x="901" y="955"/>
                    <a:pt x="901" y="616"/>
                  </a:cubicBezTo>
                  <a:cubicBezTo>
                    <a:pt x="901" y="276"/>
                    <a:pt x="625" y="1"/>
                    <a:pt x="285" y="1"/>
                  </a:cubicBezTo>
                  <a:close/>
                </a:path>
              </a:pathLst>
            </a:custGeom>
            <a:solidFill>
              <a:srgbClr val="FB6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7" name="Google Shape;1207;p46"/>
          <p:cNvGrpSpPr/>
          <p:nvPr/>
        </p:nvGrpSpPr>
        <p:grpSpPr>
          <a:xfrm>
            <a:off x="5166349" y="2791012"/>
            <a:ext cx="293246" cy="350886"/>
            <a:chOff x="4158850" y="3008875"/>
            <a:chExt cx="203375" cy="243350"/>
          </a:xfrm>
        </p:grpSpPr>
        <p:sp>
          <p:nvSpPr>
            <p:cNvPr id="1208" name="Google Shape;1208;p46"/>
            <p:cNvSpPr/>
            <p:nvPr/>
          </p:nvSpPr>
          <p:spPr>
            <a:xfrm>
              <a:off x="4176000" y="3019300"/>
              <a:ext cx="81450" cy="7350"/>
            </a:xfrm>
            <a:custGeom>
              <a:rect b="b" l="l" r="r" t="t"/>
              <a:pathLst>
                <a:path extrusionOk="0" h="294" w="3258">
                  <a:moveTo>
                    <a:pt x="147" y="0"/>
                  </a:moveTo>
                  <a:cubicBezTo>
                    <a:pt x="66" y="0"/>
                    <a:pt x="0" y="66"/>
                    <a:pt x="0" y="147"/>
                  </a:cubicBezTo>
                  <a:cubicBezTo>
                    <a:pt x="0" y="228"/>
                    <a:pt x="66" y="293"/>
                    <a:pt x="147" y="293"/>
                  </a:cubicBezTo>
                  <a:lnTo>
                    <a:pt x="3111" y="293"/>
                  </a:lnTo>
                  <a:cubicBezTo>
                    <a:pt x="3192" y="293"/>
                    <a:pt x="3258" y="228"/>
                    <a:pt x="3258" y="147"/>
                  </a:cubicBezTo>
                  <a:cubicBezTo>
                    <a:pt x="3258" y="66"/>
                    <a:pt x="3192" y="0"/>
                    <a:pt x="311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46"/>
            <p:cNvSpPr/>
            <p:nvPr/>
          </p:nvSpPr>
          <p:spPr>
            <a:xfrm>
              <a:off x="4183425" y="3033375"/>
              <a:ext cx="66925" cy="7375"/>
            </a:xfrm>
            <a:custGeom>
              <a:rect b="b" l="l" r="r" t="t"/>
              <a:pathLst>
                <a:path extrusionOk="0" h="295" w="2677">
                  <a:moveTo>
                    <a:pt x="148" y="0"/>
                  </a:moveTo>
                  <a:cubicBezTo>
                    <a:pt x="66" y="0"/>
                    <a:pt x="1" y="66"/>
                    <a:pt x="1" y="147"/>
                  </a:cubicBezTo>
                  <a:cubicBezTo>
                    <a:pt x="1" y="228"/>
                    <a:pt x="66" y="295"/>
                    <a:pt x="148" y="295"/>
                  </a:cubicBezTo>
                  <a:lnTo>
                    <a:pt x="2530" y="295"/>
                  </a:lnTo>
                  <a:cubicBezTo>
                    <a:pt x="2611" y="295"/>
                    <a:pt x="2676" y="228"/>
                    <a:pt x="2676" y="147"/>
                  </a:cubicBezTo>
                  <a:cubicBezTo>
                    <a:pt x="2676" y="66"/>
                    <a:pt x="2611" y="0"/>
                    <a:pt x="25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46"/>
            <p:cNvSpPr/>
            <p:nvPr/>
          </p:nvSpPr>
          <p:spPr>
            <a:xfrm>
              <a:off x="4183100" y="3220350"/>
              <a:ext cx="67250" cy="7375"/>
            </a:xfrm>
            <a:custGeom>
              <a:rect b="b" l="l" r="r" t="t"/>
              <a:pathLst>
                <a:path extrusionOk="0" h="295" w="2690">
                  <a:moveTo>
                    <a:pt x="148" y="1"/>
                  </a:moveTo>
                  <a:cubicBezTo>
                    <a:pt x="66" y="1"/>
                    <a:pt x="1" y="67"/>
                    <a:pt x="1" y="147"/>
                  </a:cubicBezTo>
                  <a:cubicBezTo>
                    <a:pt x="1" y="228"/>
                    <a:pt x="66" y="295"/>
                    <a:pt x="148" y="295"/>
                  </a:cubicBezTo>
                  <a:lnTo>
                    <a:pt x="2543" y="295"/>
                  </a:lnTo>
                  <a:cubicBezTo>
                    <a:pt x="2624" y="295"/>
                    <a:pt x="2689" y="228"/>
                    <a:pt x="2689" y="147"/>
                  </a:cubicBezTo>
                  <a:cubicBezTo>
                    <a:pt x="2689" y="67"/>
                    <a:pt x="2624" y="1"/>
                    <a:pt x="254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46"/>
            <p:cNvSpPr/>
            <p:nvPr/>
          </p:nvSpPr>
          <p:spPr>
            <a:xfrm>
              <a:off x="4176000" y="3234425"/>
              <a:ext cx="81450" cy="7375"/>
            </a:xfrm>
            <a:custGeom>
              <a:rect b="b" l="l" r="r" t="t"/>
              <a:pathLst>
                <a:path extrusionOk="0" h="295" w="3258">
                  <a:moveTo>
                    <a:pt x="147" y="1"/>
                  </a:moveTo>
                  <a:cubicBezTo>
                    <a:pt x="66" y="1"/>
                    <a:pt x="0" y="67"/>
                    <a:pt x="0" y="148"/>
                  </a:cubicBezTo>
                  <a:cubicBezTo>
                    <a:pt x="0" y="230"/>
                    <a:pt x="66" y="295"/>
                    <a:pt x="147" y="295"/>
                  </a:cubicBezTo>
                  <a:lnTo>
                    <a:pt x="3111" y="295"/>
                  </a:lnTo>
                  <a:cubicBezTo>
                    <a:pt x="3192" y="295"/>
                    <a:pt x="3258" y="230"/>
                    <a:pt x="3258" y="148"/>
                  </a:cubicBezTo>
                  <a:cubicBezTo>
                    <a:pt x="3258" y="67"/>
                    <a:pt x="3192" y="1"/>
                    <a:pt x="311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46"/>
            <p:cNvSpPr/>
            <p:nvPr/>
          </p:nvSpPr>
          <p:spPr>
            <a:xfrm>
              <a:off x="4173825" y="3126850"/>
              <a:ext cx="85800" cy="7375"/>
            </a:xfrm>
            <a:custGeom>
              <a:rect b="b" l="l" r="r" t="t"/>
              <a:pathLst>
                <a:path extrusionOk="0" h="295" w="3432">
                  <a:moveTo>
                    <a:pt x="147" y="1"/>
                  </a:moveTo>
                  <a:cubicBezTo>
                    <a:pt x="66" y="1"/>
                    <a:pt x="1" y="66"/>
                    <a:pt x="1" y="148"/>
                  </a:cubicBezTo>
                  <a:cubicBezTo>
                    <a:pt x="1" y="229"/>
                    <a:pt x="66" y="294"/>
                    <a:pt x="147" y="294"/>
                  </a:cubicBezTo>
                  <a:lnTo>
                    <a:pt x="3285" y="294"/>
                  </a:lnTo>
                  <a:cubicBezTo>
                    <a:pt x="3366" y="294"/>
                    <a:pt x="3431" y="229"/>
                    <a:pt x="3431" y="148"/>
                  </a:cubicBezTo>
                  <a:cubicBezTo>
                    <a:pt x="3431" y="66"/>
                    <a:pt x="3366" y="1"/>
                    <a:pt x="32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46"/>
            <p:cNvSpPr/>
            <p:nvPr/>
          </p:nvSpPr>
          <p:spPr>
            <a:xfrm>
              <a:off x="4176000" y="3140950"/>
              <a:ext cx="81450" cy="7375"/>
            </a:xfrm>
            <a:custGeom>
              <a:rect b="b" l="l" r="r" t="t"/>
              <a:pathLst>
                <a:path extrusionOk="0" h="295" w="3258">
                  <a:moveTo>
                    <a:pt x="147" y="0"/>
                  </a:moveTo>
                  <a:cubicBezTo>
                    <a:pt x="66" y="0"/>
                    <a:pt x="0" y="66"/>
                    <a:pt x="0" y="147"/>
                  </a:cubicBezTo>
                  <a:cubicBezTo>
                    <a:pt x="0" y="228"/>
                    <a:pt x="66" y="294"/>
                    <a:pt x="147" y="294"/>
                  </a:cubicBezTo>
                  <a:lnTo>
                    <a:pt x="3111" y="294"/>
                  </a:lnTo>
                  <a:cubicBezTo>
                    <a:pt x="3192" y="294"/>
                    <a:pt x="3258" y="228"/>
                    <a:pt x="3258" y="147"/>
                  </a:cubicBezTo>
                  <a:cubicBezTo>
                    <a:pt x="3258" y="66"/>
                    <a:pt x="3192" y="0"/>
                    <a:pt x="311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46"/>
            <p:cNvSpPr/>
            <p:nvPr/>
          </p:nvSpPr>
          <p:spPr>
            <a:xfrm>
              <a:off x="4183100" y="3155025"/>
              <a:ext cx="67250" cy="7375"/>
            </a:xfrm>
            <a:custGeom>
              <a:rect b="b" l="l" r="r" t="t"/>
              <a:pathLst>
                <a:path extrusionOk="0" h="295" w="2690">
                  <a:moveTo>
                    <a:pt x="148" y="0"/>
                  </a:moveTo>
                  <a:cubicBezTo>
                    <a:pt x="66" y="0"/>
                    <a:pt x="1" y="67"/>
                    <a:pt x="1" y="148"/>
                  </a:cubicBezTo>
                  <a:cubicBezTo>
                    <a:pt x="1" y="229"/>
                    <a:pt x="66" y="295"/>
                    <a:pt x="148" y="295"/>
                  </a:cubicBezTo>
                  <a:lnTo>
                    <a:pt x="2543" y="295"/>
                  </a:lnTo>
                  <a:cubicBezTo>
                    <a:pt x="2624" y="295"/>
                    <a:pt x="2689" y="229"/>
                    <a:pt x="2689" y="148"/>
                  </a:cubicBezTo>
                  <a:cubicBezTo>
                    <a:pt x="2689" y="67"/>
                    <a:pt x="2624" y="0"/>
                    <a:pt x="254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46"/>
            <p:cNvSpPr/>
            <p:nvPr/>
          </p:nvSpPr>
          <p:spPr>
            <a:xfrm>
              <a:off x="4183100" y="3098700"/>
              <a:ext cx="67250" cy="7350"/>
            </a:xfrm>
            <a:custGeom>
              <a:rect b="b" l="l" r="r" t="t"/>
              <a:pathLst>
                <a:path extrusionOk="0" h="294" w="2690">
                  <a:moveTo>
                    <a:pt x="148" y="1"/>
                  </a:moveTo>
                  <a:cubicBezTo>
                    <a:pt x="66" y="1"/>
                    <a:pt x="1" y="66"/>
                    <a:pt x="1" y="147"/>
                  </a:cubicBezTo>
                  <a:cubicBezTo>
                    <a:pt x="1" y="228"/>
                    <a:pt x="66" y="294"/>
                    <a:pt x="148" y="294"/>
                  </a:cubicBezTo>
                  <a:lnTo>
                    <a:pt x="2543" y="294"/>
                  </a:lnTo>
                  <a:cubicBezTo>
                    <a:pt x="2624" y="294"/>
                    <a:pt x="2689" y="228"/>
                    <a:pt x="2689" y="147"/>
                  </a:cubicBezTo>
                  <a:cubicBezTo>
                    <a:pt x="2689" y="66"/>
                    <a:pt x="2624" y="1"/>
                    <a:pt x="254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46"/>
            <p:cNvSpPr/>
            <p:nvPr/>
          </p:nvSpPr>
          <p:spPr>
            <a:xfrm>
              <a:off x="4176000" y="3112775"/>
              <a:ext cx="81450" cy="7400"/>
            </a:xfrm>
            <a:custGeom>
              <a:rect b="b" l="l" r="r" t="t"/>
              <a:pathLst>
                <a:path extrusionOk="0" h="296" w="3258">
                  <a:moveTo>
                    <a:pt x="147" y="1"/>
                  </a:moveTo>
                  <a:cubicBezTo>
                    <a:pt x="66" y="1"/>
                    <a:pt x="0" y="66"/>
                    <a:pt x="0" y="147"/>
                  </a:cubicBezTo>
                  <a:cubicBezTo>
                    <a:pt x="0" y="229"/>
                    <a:pt x="66" y="295"/>
                    <a:pt x="147" y="295"/>
                  </a:cubicBezTo>
                  <a:lnTo>
                    <a:pt x="3111" y="295"/>
                  </a:lnTo>
                  <a:cubicBezTo>
                    <a:pt x="3192" y="295"/>
                    <a:pt x="3258" y="229"/>
                    <a:pt x="3258" y="147"/>
                  </a:cubicBezTo>
                  <a:cubicBezTo>
                    <a:pt x="3258" y="66"/>
                    <a:pt x="3192" y="1"/>
                    <a:pt x="311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46"/>
            <p:cNvSpPr/>
            <p:nvPr/>
          </p:nvSpPr>
          <p:spPr>
            <a:xfrm>
              <a:off x="4158850" y="3181175"/>
              <a:ext cx="63775" cy="71050"/>
            </a:xfrm>
            <a:custGeom>
              <a:rect b="b" l="l" r="r" t="t"/>
              <a:pathLst>
                <a:path extrusionOk="0" h="2842" w="2551">
                  <a:moveTo>
                    <a:pt x="2080" y="0"/>
                  </a:moveTo>
                  <a:lnTo>
                    <a:pt x="2021" y="34"/>
                  </a:lnTo>
                  <a:lnTo>
                    <a:pt x="1422" y="380"/>
                  </a:lnTo>
                  <a:cubicBezTo>
                    <a:pt x="1311" y="444"/>
                    <a:pt x="1206" y="515"/>
                    <a:pt x="1106" y="592"/>
                  </a:cubicBezTo>
                  <a:cubicBezTo>
                    <a:pt x="470" y="1086"/>
                    <a:pt x="66" y="1832"/>
                    <a:pt x="9" y="2640"/>
                  </a:cubicBezTo>
                  <a:cubicBezTo>
                    <a:pt x="1" y="2749"/>
                    <a:pt x="88" y="2841"/>
                    <a:pt x="197" y="2841"/>
                  </a:cubicBezTo>
                  <a:lnTo>
                    <a:pt x="762" y="2841"/>
                  </a:lnTo>
                  <a:cubicBezTo>
                    <a:pt x="860" y="2841"/>
                    <a:pt x="941" y="2767"/>
                    <a:pt x="951" y="2670"/>
                  </a:cubicBezTo>
                  <a:cubicBezTo>
                    <a:pt x="1006" y="2059"/>
                    <a:pt x="1357" y="1505"/>
                    <a:pt x="1893" y="1196"/>
                  </a:cubicBezTo>
                  <a:lnTo>
                    <a:pt x="2021" y="1121"/>
                  </a:lnTo>
                  <a:lnTo>
                    <a:pt x="2550" y="816"/>
                  </a:lnTo>
                  <a:lnTo>
                    <a:pt x="2138" y="102"/>
                  </a:lnTo>
                  <a:lnTo>
                    <a:pt x="2080" y="0"/>
                  </a:lnTo>
                  <a:close/>
                </a:path>
              </a:pathLst>
            </a:custGeom>
            <a:solidFill>
              <a:srgbClr val="FB6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46"/>
            <p:cNvSpPr/>
            <p:nvPr/>
          </p:nvSpPr>
          <p:spPr>
            <a:xfrm>
              <a:off x="4163775" y="3181175"/>
              <a:ext cx="58850" cy="71050"/>
            </a:xfrm>
            <a:custGeom>
              <a:rect b="b" l="l" r="r" t="t"/>
              <a:pathLst>
                <a:path extrusionOk="0" h="2842" w="2354">
                  <a:moveTo>
                    <a:pt x="1883" y="0"/>
                  </a:moveTo>
                  <a:lnTo>
                    <a:pt x="1442" y="255"/>
                  </a:lnTo>
                  <a:lnTo>
                    <a:pt x="1225" y="380"/>
                  </a:lnTo>
                  <a:cubicBezTo>
                    <a:pt x="1114" y="444"/>
                    <a:pt x="1009" y="515"/>
                    <a:pt x="909" y="592"/>
                  </a:cubicBezTo>
                  <a:cubicBezTo>
                    <a:pt x="1091" y="698"/>
                    <a:pt x="1236" y="782"/>
                    <a:pt x="1382" y="866"/>
                  </a:cubicBezTo>
                  <a:cubicBezTo>
                    <a:pt x="1448" y="904"/>
                    <a:pt x="1448" y="999"/>
                    <a:pt x="1382" y="1037"/>
                  </a:cubicBezTo>
                  <a:lnTo>
                    <a:pt x="1108" y="1196"/>
                  </a:lnTo>
                  <a:cubicBezTo>
                    <a:pt x="608" y="1485"/>
                    <a:pt x="269" y="1987"/>
                    <a:pt x="181" y="2549"/>
                  </a:cubicBezTo>
                  <a:cubicBezTo>
                    <a:pt x="164" y="2661"/>
                    <a:pt x="101" y="2759"/>
                    <a:pt x="10" y="2828"/>
                  </a:cubicBezTo>
                  <a:cubicBezTo>
                    <a:pt x="4" y="2834"/>
                    <a:pt x="0" y="2838"/>
                    <a:pt x="0" y="2841"/>
                  </a:cubicBezTo>
                  <a:lnTo>
                    <a:pt x="565" y="2841"/>
                  </a:lnTo>
                  <a:cubicBezTo>
                    <a:pt x="663" y="2841"/>
                    <a:pt x="744" y="2767"/>
                    <a:pt x="754" y="2670"/>
                  </a:cubicBezTo>
                  <a:cubicBezTo>
                    <a:pt x="809" y="2059"/>
                    <a:pt x="1160" y="1505"/>
                    <a:pt x="1696" y="1196"/>
                  </a:cubicBezTo>
                  <a:lnTo>
                    <a:pt x="2353" y="816"/>
                  </a:lnTo>
                  <a:lnTo>
                    <a:pt x="1883" y="0"/>
                  </a:lnTo>
                  <a:close/>
                </a:path>
              </a:pathLst>
            </a:custGeom>
            <a:solidFill>
              <a:srgbClr val="FB6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46"/>
            <p:cNvSpPr/>
            <p:nvPr/>
          </p:nvSpPr>
          <p:spPr>
            <a:xfrm>
              <a:off x="4158875" y="3008875"/>
              <a:ext cx="115725" cy="243350"/>
            </a:xfrm>
            <a:custGeom>
              <a:rect b="b" l="l" r="r" t="t"/>
              <a:pathLst>
                <a:path extrusionOk="0" h="9734" w="4629">
                  <a:moveTo>
                    <a:pt x="3867" y="1"/>
                  </a:moveTo>
                  <a:cubicBezTo>
                    <a:pt x="3769" y="1"/>
                    <a:pt x="3688" y="75"/>
                    <a:pt x="3679" y="172"/>
                  </a:cubicBezTo>
                  <a:cubicBezTo>
                    <a:pt x="3623" y="782"/>
                    <a:pt x="3272" y="1337"/>
                    <a:pt x="2736" y="1646"/>
                  </a:cubicBezTo>
                  <a:cubicBezTo>
                    <a:pt x="2559" y="1749"/>
                    <a:pt x="2286" y="1907"/>
                    <a:pt x="2020" y="2059"/>
                  </a:cubicBezTo>
                  <a:cubicBezTo>
                    <a:pt x="1793" y="2191"/>
                    <a:pt x="1572" y="2319"/>
                    <a:pt x="1421" y="2406"/>
                  </a:cubicBezTo>
                  <a:cubicBezTo>
                    <a:pt x="1310" y="2470"/>
                    <a:pt x="1205" y="2541"/>
                    <a:pt x="1105" y="2618"/>
                  </a:cubicBezTo>
                  <a:cubicBezTo>
                    <a:pt x="415" y="3152"/>
                    <a:pt x="1" y="3983"/>
                    <a:pt x="1" y="4867"/>
                  </a:cubicBezTo>
                  <a:cubicBezTo>
                    <a:pt x="1" y="5879"/>
                    <a:pt x="545" y="6822"/>
                    <a:pt x="1421" y="7328"/>
                  </a:cubicBezTo>
                  <a:cubicBezTo>
                    <a:pt x="1749" y="7517"/>
                    <a:pt x="2409" y="7898"/>
                    <a:pt x="2736" y="8088"/>
                  </a:cubicBezTo>
                  <a:cubicBezTo>
                    <a:pt x="3272" y="8397"/>
                    <a:pt x="3623" y="8951"/>
                    <a:pt x="3679" y="9562"/>
                  </a:cubicBezTo>
                  <a:cubicBezTo>
                    <a:pt x="3688" y="9659"/>
                    <a:pt x="3769" y="9733"/>
                    <a:pt x="3867" y="9733"/>
                  </a:cubicBezTo>
                  <a:lnTo>
                    <a:pt x="4432" y="9733"/>
                  </a:lnTo>
                  <a:cubicBezTo>
                    <a:pt x="4542" y="9733"/>
                    <a:pt x="4628" y="9639"/>
                    <a:pt x="4620" y="9530"/>
                  </a:cubicBezTo>
                  <a:cubicBezTo>
                    <a:pt x="4554" y="8614"/>
                    <a:pt x="4044" y="7778"/>
                    <a:pt x="3254" y="7300"/>
                  </a:cubicBezTo>
                  <a:lnTo>
                    <a:pt x="2911" y="6892"/>
                  </a:lnTo>
                  <a:lnTo>
                    <a:pt x="2314" y="6757"/>
                  </a:lnTo>
                  <a:cubicBezTo>
                    <a:pt x="2018" y="6615"/>
                    <a:pt x="1690" y="6548"/>
                    <a:pt x="1675" y="6540"/>
                  </a:cubicBezTo>
                  <a:cubicBezTo>
                    <a:pt x="1089" y="6201"/>
                    <a:pt x="787" y="5544"/>
                    <a:pt x="787" y="4867"/>
                  </a:cubicBezTo>
                  <a:cubicBezTo>
                    <a:pt x="787" y="4190"/>
                    <a:pt x="1306" y="3560"/>
                    <a:pt x="1892" y="3221"/>
                  </a:cubicBezTo>
                  <a:cubicBezTo>
                    <a:pt x="1930" y="3198"/>
                    <a:pt x="1974" y="3174"/>
                    <a:pt x="2020" y="3147"/>
                  </a:cubicBezTo>
                  <a:cubicBezTo>
                    <a:pt x="2279" y="2997"/>
                    <a:pt x="2645" y="2786"/>
                    <a:pt x="2935" y="2618"/>
                  </a:cubicBezTo>
                  <a:cubicBezTo>
                    <a:pt x="3038" y="2559"/>
                    <a:pt x="3131" y="2506"/>
                    <a:pt x="3207" y="2462"/>
                  </a:cubicBezTo>
                  <a:cubicBezTo>
                    <a:pt x="4024" y="1990"/>
                    <a:pt x="4553" y="1137"/>
                    <a:pt x="4620" y="204"/>
                  </a:cubicBezTo>
                  <a:cubicBezTo>
                    <a:pt x="4628" y="94"/>
                    <a:pt x="4542" y="1"/>
                    <a:pt x="4432" y="1"/>
                  </a:cubicBezTo>
                  <a:close/>
                </a:path>
              </a:pathLst>
            </a:custGeom>
            <a:solidFill>
              <a:srgbClr val="FC99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46"/>
            <p:cNvSpPr/>
            <p:nvPr/>
          </p:nvSpPr>
          <p:spPr>
            <a:xfrm>
              <a:off x="4167725" y="3008875"/>
              <a:ext cx="106875" cy="243350"/>
            </a:xfrm>
            <a:custGeom>
              <a:rect b="b" l="l" r="r" t="t"/>
              <a:pathLst>
                <a:path extrusionOk="0" h="9734" w="4275">
                  <a:moveTo>
                    <a:pt x="3513" y="1"/>
                  </a:moveTo>
                  <a:cubicBezTo>
                    <a:pt x="3617" y="32"/>
                    <a:pt x="3683" y="132"/>
                    <a:pt x="3673" y="241"/>
                  </a:cubicBezTo>
                  <a:cubicBezTo>
                    <a:pt x="3585" y="1132"/>
                    <a:pt x="3082" y="1968"/>
                    <a:pt x="2312" y="2433"/>
                  </a:cubicBezTo>
                  <a:cubicBezTo>
                    <a:pt x="2298" y="2425"/>
                    <a:pt x="2283" y="2416"/>
                    <a:pt x="2265" y="2406"/>
                  </a:cubicBezTo>
                  <a:cubicBezTo>
                    <a:pt x="2114" y="2319"/>
                    <a:pt x="1893" y="2191"/>
                    <a:pt x="1666" y="2059"/>
                  </a:cubicBezTo>
                  <a:cubicBezTo>
                    <a:pt x="1439" y="2191"/>
                    <a:pt x="1218" y="2319"/>
                    <a:pt x="1067" y="2406"/>
                  </a:cubicBezTo>
                  <a:cubicBezTo>
                    <a:pt x="956" y="2470"/>
                    <a:pt x="851" y="2541"/>
                    <a:pt x="751" y="2618"/>
                  </a:cubicBezTo>
                  <a:cubicBezTo>
                    <a:pt x="937" y="2726"/>
                    <a:pt x="1084" y="2810"/>
                    <a:pt x="1234" y="2897"/>
                  </a:cubicBezTo>
                  <a:cubicBezTo>
                    <a:pt x="1295" y="2933"/>
                    <a:pt x="1295" y="3022"/>
                    <a:pt x="1234" y="3057"/>
                  </a:cubicBezTo>
                  <a:cubicBezTo>
                    <a:pt x="1127" y="3119"/>
                    <a:pt x="1029" y="3175"/>
                    <a:pt x="950" y="3221"/>
                  </a:cubicBezTo>
                  <a:cubicBezTo>
                    <a:pt x="364" y="3560"/>
                    <a:pt x="0" y="4190"/>
                    <a:pt x="0" y="4867"/>
                  </a:cubicBezTo>
                  <a:cubicBezTo>
                    <a:pt x="0" y="5544"/>
                    <a:pt x="364" y="6175"/>
                    <a:pt x="950" y="6513"/>
                  </a:cubicBezTo>
                  <a:cubicBezTo>
                    <a:pt x="1278" y="6702"/>
                    <a:pt x="1938" y="7083"/>
                    <a:pt x="2265" y="7272"/>
                  </a:cubicBezTo>
                  <a:cubicBezTo>
                    <a:pt x="3055" y="7729"/>
                    <a:pt x="3576" y="8540"/>
                    <a:pt x="3671" y="9437"/>
                  </a:cubicBezTo>
                  <a:cubicBezTo>
                    <a:pt x="3683" y="9559"/>
                    <a:pt x="3621" y="9677"/>
                    <a:pt x="3513" y="9733"/>
                  </a:cubicBezTo>
                  <a:lnTo>
                    <a:pt x="4078" y="9733"/>
                  </a:lnTo>
                  <a:cubicBezTo>
                    <a:pt x="4188" y="9733"/>
                    <a:pt x="4274" y="9639"/>
                    <a:pt x="4266" y="9530"/>
                  </a:cubicBezTo>
                  <a:cubicBezTo>
                    <a:pt x="4200" y="8614"/>
                    <a:pt x="3691" y="7777"/>
                    <a:pt x="2900" y="7300"/>
                  </a:cubicBezTo>
                  <a:lnTo>
                    <a:pt x="2557" y="6892"/>
                  </a:lnTo>
                  <a:lnTo>
                    <a:pt x="1960" y="6757"/>
                  </a:lnTo>
                  <a:cubicBezTo>
                    <a:pt x="1797" y="6663"/>
                    <a:pt x="1650" y="6578"/>
                    <a:pt x="1538" y="6513"/>
                  </a:cubicBezTo>
                  <a:cubicBezTo>
                    <a:pt x="952" y="6175"/>
                    <a:pt x="588" y="5544"/>
                    <a:pt x="588" y="4867"/>
                  </a:cubicBezTo>
                  <a:cubicBezTo>
                    <a:pt x="588" y="4190"/>
                    <a:pt x="952" y="3560"/>
                    <a:pt x="1538" y="3221"/>
                  </a:cubicBezTo>
                  <a:cubicBezTo>
                    <a:pt x="1865" y="3031"/>
                    <a:pt x="2525" y="2651"/>
                    <a:pt x="2853" y="2462"/>
                  </a:cubicBezTo>
                  <a:cubicBezTo>
                    <a:pt x="3670" y="1990"/>
                    <a:pt x="4199" y="1137"/>
                    <a:pt x="4266" y="204"/>
                  </a:cubicBezTo>
                  <a:cubicBezTo>
                    <a:pt x="4274" y="94"/>
                    <a:pt x="4188" y="1"/>
                    <a:pt x="4078" y="1"/>
                  </a:cubicBezTo>
                  <a:close/>
                </a:path>
              </a:pathLst>
            </a:custGeom>
            <a:solidFill>
              <a:srgbClr val="FC99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46"/>
            <p:cNvSpPr/>
            <p:nvPr/>
          </p:nvSpPr>
          <p:spPr>
            <a:xfrm>
              <a:off x="4158850" y="3008875"/>
              <a:ext cx="115725" cy="178775"/>
            </a:xfrm>
            <a:custGeom>
              <a:rect b="b" l="l" r="r" t="t"/>
              <a:pathLst>
                <a:path extrusionOk="0" h="7151" w="4629">
                  <a:moveTo>
                    <a:pt x="197" y="1"/>
                  </a:moveTo>
                  <a:cubicBezTo>
                    <a:pt x="87" y="1"/>
                    <a:pt x="1" y="94"/>
                    <a:pt x="9" y="204"/>
                  </a:cubicBezTo>
                  <a:cubicBezTo>
                    <a:pt x="76" y="1137"/>
                    <a:pt x="605" y="1990"/>
                    <a:pt x="1422" y="2462"/>
                  </a:cubicBezTo>
                  <a:cubicBezTo>
                    <a:pt x="1750" y="2651"/>
                    <a:pt x="2410" y="3031"/>
                    <a:pt x="2737" y="3221"/>
                  </a:cubicBezTo>
                  <a:cubicBezTo>
                    <a:pt x="3323" y="3560"/>
                    <a:pt x="3687" y="4190"/>
                    <a:pt x="3687" y="4867"/>
                  </a:cubicBezTo>
                  <a:cubicBezTo>
                    <a:pt x="3687" y="5544"/>
                    <a:pt x="3323" y="6175"/>
                    <a:pt x="2737" y="6513"/>
                  </a:cubicBezTo>
                  <a:lnTo>
                    <a:pt x="2315" y="6757"/>
                  </a:lnTo>
                  <a:cubicBezTo>
                    <a:pt x="2630" y="6939"/>
                    <a:pt x="2720" y="6991"/>
                    <a:pt x="2936" y="7116"/>
                  </a:cubicBezTo>
                  <a:lnTo>
                    <a:pt x="3281" y="7151"/>
                  </a:lnTo>
                  <a:cubicBezTo>
                    <a:pt x="4130" y="6639"/>
                    <a:pt x="4628" y="5860"/>
                    <a:pt x="4628" y="4867"/>
                  </a:cubicBezTo>
                  <a:cubicBezTo>
                    <a:pt x="4628" y="3855"/>
                    <a:pt x="4084" y="2912"/>
                    <a:pt x="3208" y="2406"/>
                  </a:cubicBezTo>
                  <a:cubicBezTo>
                    <a:pt x="2879" y="2217"/>
                    <a:pt x="2220" y="1836"/>
                    <a:pt x="1893" y="1646"/>
                  </a:cubicBezTo>
                  <a:cubicBezTo>
                    <a:pt x="1357" y="1337"/>
                    <a:pt x="1006" y="782"/>
                    <a:pt x="951" y="172"/>
                  </a:cubicBezTo>
                  <a:cubicBezTo>
                    <a:pt x="941" y="75"/>
                    <a:pt x="860" y="1"/>
                    <a:pt x="762" y="1"/>
                  </a:cubicBezTo>
                  <a:close/>
                </a:path>
              </a:pathLst>
            </a:custGeom>
            <a:solidFill>
              <a:srgbClr val="FB6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46"/>
            <p:cNvSpPr/>
            <p:nvPr/>
          </p:nvSpPr>
          <p:spPr>
            <a:xfrm>
              <a:off x="4163775" y="3008875"/>
              <a:ext cx="110800" cy="182525"/>
            </a:xfrm>
            <a:custGeom>
              <a:rect b="b" l="l" r="r" t="t"/>
              <a:pathLst>
                <a:path extrusionOk="0" h="7301" w="4432">
                  <a:moveTo>
                    <a:pt x="0" y="1"/>
                  </a:moveTo>
                  <a:cubicBezTo>
                    <a:pt x="0" y="2"/>
                    <a:pt x="1" y="2"/>
                    <a:pt x="2" y="3"/>
                  </a:cubicBezTo>
                  <a:cubicBezTo>
                    <a:pt x="93" y="70"/>
                    <a:pt x="162" y="160"/>
                    <a:pt x="177" y="270"/>
                  </a:cubicBezTo>
                  <a:cubicBezTo>
                    <a:pt x="260" y="841"/>
                    <a:pt x="601" y="1354"/>
                    <a:pt x="1108" y="1646"/>
                  </a:cubicBezTo>
                  <a:cubicBezTo>
                    <a:pt x="1436" y="1836"/>
                    <a:pt x="2096" y="2217"/>
                    <a:pt x="2423" y="2406"/>
                  </a:cubicBezTo>
                  <a:cubicBezTo>
                    <a:pt x="3300" y="2912"/>
                    <a:pt x="3844" y="3855"/>
                    <a:pt x="3844" y="4867"/>
                  </a:cubicBezTo>
                  <a:cubicBezTo>
                    <a:pt x="3844" y="5751"/>
                    <a:pt x="3429" y="6582"/>
                    <a:pt x="2739" y="7116"/>
                  </a:cubicBezTo>
                  <a:cubicBezTo>
                    <a:pt x="2842" y="7175"/>
                    <a:pt x="2935" y="7228"/>
                    <a:pt x="3011" y="7272"/>
                  </a:cubicBezTo>
                  <a:cubicBezTo>
                    <a:pt x="3027" y="7282"/>
                    <a:pt x="3042" y="7290"/>
                    <a:pt x="3058" y="7300"/>
                  </a:cubicBezTo>
                  <a:cubicBezTo>
                    <a:pt x="3907" y="6788"/>
                    <a:pt x="4431" y="5860"/>
                    <a:pt x="4431" y="4867"/>
                  </a:cubicBezTo>
                  <a:cubicBezTo>
                    <a:pt x="4431" y="3855"/>
                    <a:pt x="3887" y="2912"/>
                    <a:pt x="3011" y="2406"/>
                  </a:cubicBezTo>
                  <a:cubicBezTo>
                    <a:pt x="2682" y="2217"/>
                    <a:pt x="2023" y="1836"/>
                    <a:pt x="1696" y="1646"/>
                  </a:cubicBezTo>
                  <a:cubicBezTo>
                    <a:pt x="1160" y="1337"/>
                    <a:pt x="809" y="782"/>
                    <a:pt x="754" y="172"/>
                  </a:cubicBezTo>
                  <a:cubicBezTo>
                    <a:pt x="744" y="75"/>
                    <a:pt x="663" y="1"/>
                    <a:pt x="565" y="1"/>
                  </a:cubicBezTo>
                  <a:close/>
                </a:path>
              </a:pathLst>
            </a:custGeom>
            <a:solidFill>
              <a:srgbClr val="FB6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46"/>
            <p:cNvSpPr/>
            <p:nvPr/>
          </p:nvSpPr>
          <p:spPr>
            <a:xfrm>
              <a:off x="4268075" y="3083725"/>
              <a:ext cx="88700" cy="93225"/>
            </a:xfrm>
            <a:custGeom>
              <a:rect b="b" l="l" r="r" t="t"/>
              <a:pathLst>
                <a:path extrusionOk="0" h="3729" w="3548">
                  <a:moveTo>
                    <a:pt x="1872" y="1"/>
                  </a:moveTo>
                  <a:lnTo>
                    <a:pt x="1589" y="6"/>
                  </a:lnTo>
                  <a:cubicBezTo>
                    <a:pt x="689" y="147"/>
                    <a:pt x="0" y="926"/>
                    <a:pt x="0" y="1867"/>
                  </a:cubicBezTo>
                  <a:cubicBezTo>
                    <a:pt x="0" y="2806"/>
                    <a:pt x="689" y="3585"/>
                    <a:pt x="1589" y="3726"/>
                  </a:cubicBezTo>
                  <a:lnTo>
                    <a:pt x="1891" y="3729"/>
                  </a:lnTo>
                  <a:cubicBezTo>
                    <a:pt x="1891" y="3729"/>
                    <a:pt x="3548" y="3572"/>
                    <a:pt x="3548" y="1867"/>
                  </a:cubicBezTo>
                  <a:cubicBezTo>
                    <a:pt x="3548" y="545"/>
                    <a:pt x="1872" y="1"/>
                    <a:pt x="1872" y="1"/>
                  </a:cubicBez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46"/>
            <p:cNvSpPr/>
            <p:nvPr/>
          </p:nvSpPr>
          <p:spPr>
            <a:xfrm>
              <a:off x="4307800" y="3083300"/>
              <a:ext cx="54425" cy="94150"/>
            </a:xfrm>
            <a:custGeom>
              <a:rect b="b" l="l" r="r" t="t"/>
              <a:pathLst>
                <a:path extrusionOk="0" h="3766" w="2177">
                  <a:moveTo>
                    <a:pt x="294" y="0"/>
                  </a:moveTo>
                  <a:cubicBezTo>
                    <a:pt x="194" y="0"/>
                    <a:pt x="96" y="8"/>
                    <a:pt x="0" y="23"/>
                  </a:cubicBezTo>
                  <a:cubicBezTo>
                    <a:pt x="403" y="86"/>
                    <a:pt x="762" y="276"/>
                    <a:pt x="1037" y="552"/>
                  </a:cubicBezTo>
                  <a:cubicBezTo>
                    <a:pt x="1379" y="893"/>
                    <a:pt x="1589" y="1363"/>
                    <a:pt x="1589" y="1884"/>
                  </a:cubicBezTo>
                  <a:cubicBezTo>
                    <a:pt x="1589" y="2403"/>
                    <a:pt x="1379" y="2874"/>
                    <a:pt x="1037" y="3215"/>
                  </a:cubicBezTo>
                  <a:cubicBezTo>
                    <a:pt x="762" y="3490"/>
                    <a:pt x="403" y="3680"/>
                    <a:pt x="0" y="3743"/>
                  </a:cubicBezTo>
                  <a:cubicBezTo>
                    <a:pt x="96" y="3758"/>
                    <a:pt x="194" y="3766"/>
                    <a:pt x="294" y="3766"/>
                  </a:cubicBezTo>
                  <a:cubicBezTo>
                    <a:pt x="814" y="3766"/>
                    <a:pt x="1285" y="3556"/>
                    <a:pt x="1625" y="3215"/>
                  </a:cubicBezTo>
                  <a:cubicBezTo>
                    <a:pt x="1966" y="2874"/>
                    <a:pt x="2177" y="2403"/>
                    <a:pt x="2177" y="1884"/>
                  </a:cubicBezTo>
                  <a:cubicBezTo>
                    <a:pt x="2177" y="1363"/>
                    <a:pt x="1966" y="893"/>
                    <a:pt x="1625" y="552"/>
                  </a:cubicBezTo>
                  <a:cubicBezTo>
                    <a:pt x="1285" y="211"/>
                    <a:pt x="814" y="0"/>
                    <a:pt x="29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46"/>
            <p:cNvSpPr/>
            <p:nvPr/>
          </p:nvSpPr>
          <p:spPr>
            <a:xfrm>
              <a:off x="4299950" y="3141050"/>
              <a:ext cx="13400" cy="19650"/>
            </a:xfrm>
            <a:custGeom>
              <a:rect b="b" l="l" r="r" t="t"/>
              <a:pathLst>
                <a:path extrusionOk="0" h="786" w="536">
                  <a:moveTo>
                    <a:pt x="369" y="0"/>
                  </a:moveTo>
                  <a:cubicBezTo>
                    <a:pt x="312" y="0"/>
                    <a:pt x="257" y="34"/>
                    <a:pt x="234" y="90"/>
                  </a:cubicBezTo>
                  <a:lnTo>
                    <a:pt x="31" y="583"/>
                  </a:lnTo>
                  <a:cubicBezTo>
                    <a:pt x="1" y="658"/>
                    <a:pt x="37" y="744"/>
                    <a:pt x="112" y="774"/>
                  </a:cubicBezTo>
                  <a:cubicBezTo>
                    <a:pt x="130" y="782"/>
                    <a:pt x="148" y="785"/>
                    <a:pt x="167" y="785"/>
                  </a:cubicBezTo>
                  <a:cubicBezTo>
                    <a:pt x="225" y="785"/>
                    <a:pt x="280" y="751"/>
                    <a:pt x="303" y="695"/>
                  </a:cubicBezTo>
                  <a:lnTo>
                    <a:pt x="505" y="202"/>
                  </a:lnTo>
                  <a:cubicBezTo>
                    <a:pt x="536" y="127"/>
                    <a:pt x="500" y="42"/>
                    <a:pt x="425" y="11"/>
                  </a:cubicBezTo>
                  <a:cubicBezTo>
                    <a:pt x="407" y="4"/>
                    <a:pt x="388" y="0"/>
                    <a:pt x="369" y="0"/>
                  </a:cubicBezTo>
                  <a:close/>
                </a:path>
              </a:pathLst>
            </a:custGeom>
            <a:solidFill>
              <a:srgbClr val="FC99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46"/>
            <p:cNvSpPr/>
            <p:nvPr/>
          </p:nvSpPr>
          <p:spPr>
            <a:xfrm>
              <a:off x="4325825" y="3122400"/>
              <a:ext cx="20825" cy="9550"/>
            </a:xfrm>
            <a:custGeom>
              <a:rect b="b" l="l" r="r" t="t"/>
              <a:pathLst>
                <a:path extrusionOk="0" h="382" w="833">
                  <a:moveTo>
                    <a:pt x="683" y="0"/>
                  </a:moveTo>
                  <a:cubicBezTo>
                    <a:pt x="674" y="0"/>
                    <a:pt x="666" y="1"/>
                    <a:pt x="658" y="3"/>
                  </a:cubicBezTo>
                  <a:lnTo>
                    <a:pt x="134" y="90"/>
                  </a:lnTo>
                  <a:cubicBezTo>
                    <a:pt x="55" y="104"/>
                    <a:pt x="0" y="179"/>
                    <a:pt x="13" y="259"/>
                  </a:cubicBezTo>
                  <a:cubicBezTo>
                    <a:pt x="26" y="331"/>
                    <a:pt x="88" y="382"/>
                    <a:pt x="158" y="382"/>
                  </a:cubicBezTo>
                  <a:cubicBezTo>
                    <a:pt x="166" y="382"/>
                    <a:pt x="174" y="382"/>
                    <a:pt x="183" y="380"/>
                  </a:cubicBezTo>
                  <a:lnTo>
                    <a:pt x="706" y="292"/>
                  </a:lnTo>
                  <a:cubicBezTo>
                    <a:pt x="767" y="282"/>
                    <a:pt x="832" y="219"/>
                    <a:pt x="826" y="123"/>
                  </a:cubicBezTo>
                  <a:cubicBezTo>
                    <a:pt x="817" y="65"/>
                    <a:pt x="773" y="19"/>
                    <a:pt x="719" y="5"/>
                  </a:cubicBezTo>
                  <a:cubicBezTo>
                    <a:pt x="707" y="2"/>
                    <a:pt x="695" y="0"/>
                    <a:pt x="683" y="0"/>
                  </a:cubicBezTo>
                  <a:close/>
                </a:path>
              </a:pathLst>
            </a:custGeom>
            <a:solidFill>
              <a:srgbClr val="FC99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46"/>
            <p:cNvSpPr/>
            <p:nvPr/>
          </p:nvSpPr>
          <p:spPr>
            <a:xfrm>
              <a:off x="4286075" y="3105800"/>
              <a:ext cx="43300" cy="47375"/>
            </a:xfrm>
            <a:custGeom>
              <a:rect b="b" l="l" r="r" t="t"/>
              <a:pathLst>
                <a:path extrusionOk="0" h="1895" w="1732">
                  <a:moveTo>
                    <a:pt x="1056" y="0"/>
                  </a:moveTo>
                  <a:cubicBezTo>
                    <a:pt x="902" y="85"/>
                    <a:pt x="805" y="226"/>
                    <a:pt x="778" y="405"/>
                  </a:cubicBezTo>
                  <a:cubicBezTo>
                    <a:pt x="771" y="457"/>
                    <a:pt x="726" y="496"/>
                    <a:pt x="675" y="496"/>
                  </a:cubicBezTo>
                  <a:cubicBezTo>
                    <a:pt x="672" y="496"/>
                    <a:pt x="669" y="496"/>
                    <a:pt x="667" y="495"/>
                  </a:cubicBezTo>
                  <a:cubicBezTo>
                    <a:pt x="654" y="495"/>
                    <a:pt x="641" y="494"/>
                    <a:pt x="628" y="494"/>
                  </a:cubicBezTo>
                  <a:cubicBezTo>
                    <a:pt x="382" y="494"/>
                    <a:pt x="151" y="653"/>
                    <a:pt x="76" y="909"/>
                  </a:cubicBezTo>
                  <a:cubicBezTo>
                    <a:pt x="0" y="1170"/>
                    <a:pt x="124" y="1453"/>
                    <a:pt x="365" y="1577"/>
                  </a:cubicBezTo>
                  <a:cubicBezTo>
                    <a:pt x="450" y="1620"/>
                    <a:pt x="539" y="1640"/>
                    <a:pt x="626" y="1640"/>
                  </a:cubicBezTo>
                  <a:cubicBezTo>
                    <a:pt x="695" y="1640"/>
                    <a:pt x="763" y="1627"/>
                    <a:pt x="827" y="1603"/>
                  </a:cubicBezTo>
                  <a:cubicBezTo>
                    <a:pt x="840" y="1599"/>
                    <a:pt x="853" y="1597"/>
                    <a:pt x="865" y="1597"/>
                  </a:cubicBezTo>
                  <a:cubicBezTo>
                    <a:pt x="906" y="1597"/>
                    <a:pt x="944" y="1619"/>
                    <a:pt x="963" y="1658"/>
                  </a:cubicBezTo>
                  <a:cubicBezTo>
                    <a:pt x="1011" y="1753"/>
                    <a:pt x="1087" y="1837"/>
                    <a:pt x="1182" y="1894"/>
                  </a:cubicBezTo>
                  <a:lnTo>
                    <a:pt x="1732" y="1803"/>
                  </a:lnTo>
                  <a:lnTo>
                    <a:pt x="1577" y="855"/>
                  </a:lnTo>
                  <a:lnTo>
                    <a:pt x="1437" y="48"/>
                  </a:lnTo>
                  <a:lnTo>
                    <a:pt x="1056" y="0"/>
                  </a:lnTo>
                  <a:close/>
                </a:path>
              </a:pathLst>
            </a:custGeom>
            <a:solidFill>
              <a:srgbClr val="FC99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46"/>
            <p:cNvSpPr/>
            <p:nvPr/>
          </p:nvSpPr>
          <p:spPr>
            <a:xfrm>
              <a:off x="4312475" y="3103725"/>
              <a:ext cx="26325" cy="51475"/>
            </a:xfrm>
            <a:custGeom>
              <a:rect b="b" l="l" r="r" t="t"/>
              <a:pathLst>
                <a:path extrusionOk="0" h="2059" w="1053">
                  <a:moveTo>
                    <a:pt x="295" y="0"/>
                  </a:moveTo>
                  <a:cubicBezTo>
                    <a:pt x="191" y="0"/>
                    <a:pt x="88" y="31"/>
                    <a:pt x="0" y="83"/>
                  </a:cubicBezTo>
                  <a:cubicBezTo>
                    <a:pt x="267" y="241"/>
                    <a:pt x="350" y="612"/>
                    <a:pt x="195" y="870"/>
                  </a:cubicBezTo>
                  <a:cubicBezTo>
                    <a:pt x="157" y="934"/>
                    <a:pt x="169" y="1016"/>
                    <a:pt x="223" y="1067"/>
                  </a:cubicBezTo>
                  <a:cubicBezTo>
                    <a:pt x="398" y="1230"/>
                    <a:pt x="460" y="1495"/>
                    <a:pt x="351" y="1729"/>
                  </a:cubicBezTo>
                  <a:cubicBezTo>
                    <a:pt x="301" y="1836"/>
                    <a:pt x="221" y="1920"/>
                    <a:pt x="126" y="1977"/>
                  </a:cubicBezTo>
                  <a:cubicBezTo>
                    <a:pt x="163" y="2000"/>
                    <a:pt x="205" y="2018"/>
                    <a:pt x="250" y="2032"/>
                  </a:cubicBezTo>
                  <a:cubicBezTo>
                    <a:pt x="306" y="2050"/>
                    <a:pt x="363" y="2058"/>
                    <a:pt x="419" y="2058"/>
                  </a:cubicBezTo>
                  <a:cubicBezTo>
                    <a:pt x="636" y="2058"/>
                    <a:pt x="843" y="1934"/>
                    <a:pt x="939" y="1729"/>
                  </a:cubicBezTo>
                  <a:cubicBezTo>
                    <a:pt x="1053" y="1484"/>
                    <a:pt x="980" y="1204"/>
                    <a:pt x="783" y="1043"/>
                  </a:cubicBezTo>
                  <a:cubicBezTo>
                    <a:pt x="740" y="1008"/>
                    <a:pt x="731" y="947"/>
                    <a:pt x="762" y="901"/>
                  </a:cubicBezTo>
                  <a:cubicBezTo>
                    <a:pt x="954" y="626"/>
                    <a:pt x="856" y="199"/>
                    <a:pt x="536" y="57"/>
                  </a:cubicBezTo>
                  <a:cubicBezTo>
                    <a:pt x="458" y="18"/>
                    <a:pt x="376" y="0"/>
                    <a:pt x="295" y="0"/>
                  </a:cubicBezTo>
                  <a:close/>
                </a:path>
              </a:pathLst>
            </a:custGeom>
            <a:solidFill>
              <a:srgbClr val="FB6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46"/>
            <p:cNvSpPr/>
            <p:nvPr/>
          </p:nvSpPr>
          <p:spPr>
            <a:xfrm>
              <a:off x="4290425" y="3101400"/>
              <a:ext cx="7375" cy="7400"/>
            </a:xfrm>
            <a:custGeom>
              <a:rect b="b" l="l" r="r" t="t"/>
              <a:pathLst>
                <a:path extrusionOk="0" h="296" w="295">
                  <a:moveTo>
                    <a:pt x="148" y="1"/>
                  </a:moveTo>
                  <a:cubicBezTo>
                    <a:pt x="67" y="1"/>
                    <a:pt x="0" y="67"/>
                    <a:pt x="0" y="148"/>
                  </a:cubicBezTo>
                  <a:cubicBezTo>
                    <a:pt x="0" y="229"/>
                    <a:pt x="67" y="295"/>
                    <a:pt x="148" y="295"/>
                  </a:cubicBezTo>
                  <a:cubicBezTo>
                    <a:pt x="228" y="295"/>
                    <a:pt x="294" y="229"/>
                    <a:pt x="294" y="148"/>
                  </a:cubicBezTo>
                  <a:cubicBezTo>
                    <a:pt x="294" y="67"/>
                    <a:pt x="228" y="1"/>
                    <a:pt x="148" y="1"/>
                  </a:cubicBezTo>
                  <a:close/>
                </a:path>
              </a:pathLst>
            </a:custGeom>
            <a:solidFill>
              <a:srgbClr val="FB6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46"/>
            <p:cNvSpPr/>
            <p:nvPr/>
          </p:nvSpPr>
          <p:spPr>
            <a:xfrm>
              <a:off x="4316500" y="3113950"/>
              <a:ext cx="5500" cy="6850"/>
            </a:xfrm>
            <a:custGeom>
              <a:rect b="b" l="l" r="r" t="t"/>
              <a:pathLst>
                <a:path extrusionOk="0" h="274" w="220">
                  <a:moveTo>
                    <a:pt x="87" y="0"/>
                  </a:moveTo>
                  <a:cubicBezTo>
                    <a:pt x="35" y="23"/>
                    <a:pt x="1" y="74"/>
                    <a:pt x="1" y="134"/>
                  </a:cubicBezTo>
                  <a:cubicBezTo>
                    <a:pt x="1" y="199"/>
                    <a:pt x="43" y="255"/>
                    <a:pt x="103" y="273"/>
                  </a:cubicBezTo>
                  <a:lnTo>
                    <a:pt x="220" y="150"/>
                  </a:lnTo>
                  <a:lnTo>
                    <a:pt x="87" y="0"/>
                  </a:ln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46"/>
            <p:cNvSpPr/>
            <p:nvPr/>
          </p:nvSpPr>
          <p:spPr>
            <a:xfrm>
              <a:off x="4297850" y="3128925"/>
              <a:ext cx="7375" cy="7375"/>
            </a:xfrm>
            <a:custGeom>
              <a:rect b="b" l="l" r="r" t="t"/>
              <a:pathLst>
                <a:path extrusionOk="0" h="295" w="295">
                  <a:moveTo>
                    <a:pt x="148" y="1"/>
                  </a:moveTo>
                  <a:cubicBezTo>
                    <a:pt x="66" y="1"/>
                    <a:pt x="1" y="66"/>
                    <a:pt x="1" y="148"/>
                  </a:cubicBezTo>
                  <a:cubicBezTo>
                    <a:pt x="1" y="229"/>
                    <a:pt x="66" y="294"/>
                    <a:pt x="148" y="294"/>
                  </a:cubicBezTo>
                  <a:cubicBezTo>
                    <a:pt x="229" y="294"/>
                    <a:pt x="294" y="229"/>
                    <a:pt x="294" y="148"/>
                  </a:cubicBezTo>
                  <a:cubicBezTo>
                    <a:pt x="294" y="66"/>
                    <a:pt x="229" y="1"/>
                    <a:pt x="148" y="1"/>
                  </a:cubicBez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46"/>
            <p:cNvSpPr/>
            <p:nvPr/>
          </p:nvSpPr>
          <p:spPr>
            <a:xfrm>
              <a:off x="4319675" y="3138100"/>
              <a:ext cx="4850" cy="6950"/>
            </a:xfrm>
            <a:custGeom>
              <a:rect b="b" l="l" r="r" t="t"/>
              <a:pathLst>
                <a:path extrusionOk="0" h="278" w="194">
                  <a:moveTo>
                    <a:pt x="107" y="1"/>
                  </a:moveTo>
                  <a:cubicBezTo>
                    <a:pt x="46" y="18"/>
                    <a:pt x="0" y="75"/>
                    <a:pt x="0" y="141"/>
                  </a:cubicBezTo>
                  <a:cubicBezTo>
                    <a:pt x="0" y="203"/>
                    <a:pt x="39" y="256"/>
                    <a:pt x="93" y="277"/>
                  </a:cubicBezTo>
                  <a:lnTo>
                    <a:pt x="193" y="141"/>
                  </a:lnTo>
                  <a:lnTo>
                    <a:pt x="107" y="1"/>
                  </a:ln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46"/>
            <p:cNvSpPr/>
            <p:nvPr/>
          </p:nvSpPr>
          <p:spPr>
            <a:xfrm>
              <a:off x="4318650" y="3113600"/>
              <a:ext cx="5200" cy="7375"/>
            </a:xfrm>
            <a:custGeom>
              <a:rect b="b" l="l" r="r" t="t"/>
              <a:pathLst>
                <a:path extrusionOk="0" h="295" w="208">
                  <a:moveTo>
                    <a:pt x="61" y="1"/>
                  </a:moveTo>
                  <a:cubicBezTo>
                    <a:pt x="39" y="1"/>
                    <a:pt x="19" y="5"/>
                    <a:pt x="1" y="14"/>
                  </a:cubicBezTo>
                  <a:cubicBezTo>
                    <a:pt x="27" y="102"/>
                    <a:pt x="32" y="197"/>
                    <a:pt x="17" y="287"/>
                  </a:cubicBezTo>
                  <a:cubicBezTo>
                    <a:pt x="31" y="292"/>
                    <a:pt x="46" y="294"/>
                    <a:pt x="61" y="294"/>
                  </a:cubicBezTo>
                  <a:cubicBezTo>
                    <a:pt x="142" y="294"/>
                    <a:pt x="208" y="229"/>
                    <a:pt x="208" y="148"/>
                  </a:cubicBezTo>
                  <a:cubicBezTo>
                    <a:pt x="208" y="66"/>
                    <a:pt x="142" y="1"/>
                    <a:pt x="61" y="1"/>
                  </a:cubicBez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46"/>
            <p:cNvSpPr/>
            <p:nvPr/>
          </p:nvSpPr>
          <p:spPr>
            <a:xfrm>
              <a:off x="4321975" y="3137950"/>
              <a:ext cx="5075" cy="7375"/>
            </a:xfrm>
            <a:custGeom>
              <a:rect b="b" l="l" r="r" t="t"/>
              <a:pathLst>
                <a:path extrusionOk="0" h="295" w="203">
                  <a:moveTo>
                    <a:pt x="56" y="0"/>
                  </a:moveTo>
                  <a:cubicBezTo>
                    <a:pt x="41" y="0"/>
                    <a:pt x="28" y="2"/>
                    <a:pt x="15" y="7"/>
                  </a:cubicBezTo>
                  <a:cubicBezTo>
                    <a:pt x="32" y="97"/>
                    <a:pt x="29" y="191"/>
                    <a:pt x="1" y="283"/>
                  </a:cubicBezTo>
                  <a:cubicBezTo>
                    <a:pt x="17" y="290"/>
                    <a:pt x="36" y="295"/>
                    <a:pt x="56" y="295"/>
                  </a:cubicBezTo>
                  <a:cubicBezTo>
                    <a:pt x="136" y="295"/>
                    <a:pt x="202" y="228"/>
                    <a:pt x="202" y="147"/>
                  </a:cubicBezTo>
                  <a:cubicBezTo>
                    <a:pt x="202" y="66"/>
                    <a:pt x="136" y="0"/>
                    <a:pt x="56" y="0"/>
                  </a:cubicBez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235" name="Google Shape;1235;p46"/>
          <p:cNvCxnSpPr>
            <a:stCxn id="1140" idx="3"/>
            <a:endCxn id="1144" idx="1"/>
          </p:cNvCxnSpPr>
          <p:nvPr/>
        </p:nvCxnSpPr>
        <p:spPr>
          <a:xfrm>
            <a:off x="3240975" y="1977304"/>
            <a:ext cx="1087800" cy="8700"/>
          </a:xfrm>
          <a:prstGeom prst="bentConnector3">
            <a:avLst>
              <a:gd fmla="val 129971" name="adj1"/>
            </a:avLst>
          </a:prstGeom>
          <a:noFill/>
          <a:ln cap="flat" cmpd="sng" w="28575">
            <a:solidFill>
              <a:schemeClr val="dk1"/>
            </a:solidFill>
            <a:prstDash val="solid"/>
            <a:round/>
            <a:headEnd len="med" w="med" type="diamond"/>
            <a:tailEnd len="med" w="med" type="none"/>
          </a:ln>
        </p:spPr>
      </p:cxnSp>
      <p:grpSp>
        <p:nvGrpSpPr>
          <p:cNvPr id="1236" name="Google Shape;1236;p46"/>
          <p:cNvGrpSpPr/>
          <p:nvPr/>
        </p:nvGrpSpPr>
        <p:grpSpPr>
          <a:xfrm>
            <a:off x="4422843" y="3493265"/>
            <a:ext cx="351067" cy="342019"/>
            <a:chOff x="3611625" y="1849400"/>
            <a:chExt cx="243475" cy="237200"/>
          </a:xfrm>
        </p:grpSpPr>
        <p:sp>
          <p:nvSpPr>
            <p:cNvPr id="1237" name="Google Shape;1237;p46"/>
            <p:cNvSpPr/>
            <p:nvPr/>
          </p:nvSpPr>
          <p:spPr>
            <a:xfrm>
              <a:off x="3737700" y="1970700"/>
              <a:ext cx="78950" cy="102125"/>
            </a:xfrm>
            <a:custGeom>
              <a:rect b="b" l="l" r="r" t="t"/>
              <a:pathLst>
                <a:path extrusionOk="0" h="4085" w="3158">
                  <a:moveTo>
                    <a:pt x="121" y="0"/>
                  </a:moveTo>
                  <a:lnTo>
                    <a:pt x="1" y="1916"/>
                  </a:lnTo>
                  <a:lnTo>
                    <a:pt x="121" y="3900"/>
                  </a:lnTo>
                  <a:lnTo>
                    <a:pt x="1707" y="4085"/>
                  </a:lnTo>
                  <a:lnTo>
                    <a:pt x="2775" y="3949"/>
                  </a:lnTo>
                  <a:lnTo>
                    <a:pt x="3158" y="3900"/>
                  </a:lnTo>
                  <a:lnTo>
                    <a:pt x="3158" y="3088"/>
                  </a:lnTo>
                  <a:lnTo>
                    <a:pt x="2957" y="2696"/>
                  </a:lnTo>
                  <a:lnTo>
                    <a:pt x="3158" y="2387"/>
                  </a:lnTo>
                  <a:lnTo>
                    <a:pt x="3158" y="1576"/>
                  </a:lnTo>
                  <a:lnTo>
                    <a:pt x="2919" y="1225"/>
                  </a:lnTo>
                  <a:lnTo>
                    <a:pt x="3158" y="874"/>
                  </a:lnTo>
                  <a:lnTo>
                    <a:pt x="315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46"/>
            <p:cNvSpPr/>
            <p:nvPr/>
          </p:nvSpPr>
          <p:spPr>
            <a:xfrm>
              <a:off x="3812975" y="1970700"/>
              <a:ext cx="16975" cy="7350"/>
            </a:xfrm>
            <a:custGeom>
              <a:rect b="b" l="l" r="r" t="t"/>
              <a:pathLst>
                <a:path extrusionOk="0" h="294" w="679">
                  <a:moveTo>
                    <a:pt x="147" y="0"/>
                  </a:moveTo>
                  <a:cubicBezTo>
                    <a:pt x="66" y="0"/>
                    <a:pt x="0" y="66"/>
                    <a:pt x="0" y="147"/>
                  </a:cubicBezTo>
                  <a:cubicBezTo>
                    <a:pt x="0" y="228"/>
                    <a:pt x="66" y="294"/>
                    <a:pt x="147" y="294"/>
                  </a:cubicBezTo>
                  <a:lnTo>
                    <a:pt x="531" y="294"/>
                  </a:lnTo>
                  <a:cubicBezTo>
                    <a:pt x="612" y="294"/>
                    <a:pt x="679" y="228"/>
                    <a:pt x="679" y="147"/>
                  </a:cubicBezTo>
                  <a:cubicBezTo>
                    <a:pt x="679" y="66"/>
                    <a:pt x="612" y="0"/>
                    <a:pt x="5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46"/>
            <p:cNvSpPr/>
            <p:nvPr/>
          </p:nvSpPr>
          <p:spPr>
            <a:xfrm>
              <a:off x="3801950" y="1970700"/>
              <a:ext cx="14700" cy="98725"/>
            </a:xfrm>
            <a:custGeom>
              <a:rect b="b" l="l" r="r" t="t"/>
              <a:pathLst>
                <a:path extrusionOk="0" h="3949" w="588">
                  <a:moveTo>
                    <a:pt x="0" y="0"/>
                  </a:moveTo>
                  <a:lnTo>
                    <a:pt x="0" y="3900"/>
                  </a:lnTo>
                  <a:lnTo>
                    <a:pt x="205" y="3949"/>
                  </a:lnTo>
                  <a:lnTo>
                    <a:pt x="588" y="3900"/>
                  </a:lnTo>
                  <a:lnTo>
                    <a:pt x="588" y="3088"/>
                  </a:lnTo>
                  <a:lnTo>
                    <a:pt x="387" y="2696"/>
                  </a:lnTo>
                  <a:lnTo>
                    <a:pt x="588" y="2387"/>
                  </a:lnTo>
                  <a:lnTo>
                    <a:pt x="588" y="1576"/>
                  </a:lnTo>
                  <a:lnTo>
                    <a:pt x="349" y="1225"/>
                  </a:lnTo>
                  <a:lnTo>
                    <a:pt x="588" y="874"/>
                  </a:lnTo>
                  <a:lnTo>
                    <a:pt x="58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46"/>
            <p:cNvSpPr/>
            <p:nvPr/>
          </p:nvSpPr>
          <p:spPr>
            <a:xfrm>
              <a:off x="3768275" y="2030350"/>
              <a:ext cx="38025" cy="17550"/>
            </a:xfrm>
            <a:custGeom>
              <a:rect b="b" l="l" r="r" t="t"/>
              <a:pathLst>
                <a:path extrusionOk="0" h="702" w="1521">
                  <a:moveTo>
                    <a:pt x="210" y="1"/>
                  </a:moveTo>
                  <a:cubicBezTo>
                    <a:pt x="94" y="1"/>
                    <a:pt x="1" y="95"/>
                    <a:pt x="1" y="210"/>
                  </a:cubicBezTo>
                  <a:lnTo>
                    <a:pt x="1" y="492"/>
                  </a:lnTo>
                  <a:cubicBezTo>
                    <a:pt x="1" y="608"/>
                    <a:pt x="94" y="702"/>
                    <a:pt x="210" y="702"/>
                  </a:cubicBezTo>
                  <a:lnTo>
                    <a:pt x="1347" y="702"/>
                  </a:lnTo>
                  <a:lnTo>
                    <a:pt x="1520" y="352"/>
                  </a:lnTo>
                  <a:lnTo>
                    <a:pt x="1347" y="2"/>
                  </a:lnTo>
                  <a:lnTo>
                    <a:pt x="21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46"/>
            <p:cNvSpPr/>
            <p:nvPr/>
          </p:nvSpPr>
          <p:spPr>
            <a:xfrm>
              <a:off x="3801950" y="2030350"/>
              <a:ext cx="14700" cy="17550"/>
            </a:xfrm>
            <a:custGeom>
              <a:rect b="b" l="l" r="r" t="t"/>
              <a:pathLst>
                <a:path extrusionOk="0" h="702" w="588">
                  <a:moveTo>
                    <a:pt x="0" y="1"/>
                  </a:moveTo>
                  <a:lnTo>
                    <a:pt x="0" y="702"/>
                  </a:lnTo>
                  <a:lnTo>
                    <a:pt x="588" y="702"/>
                  </a:lnTo>
                  <a:lnTo>
                    <a:pt x="58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46"/>
            <p:cNvSpPr/>
            <p:nvPr/>
          </p:nvSpPr>
          <p:spPr>
            <a:xfrm>
              <a:off x="3768275" y="1992550"/>
              <a:ext cx="38025" cy="17550"/>
            </a:xfrm>
            <a:custGeom>
              <a:rect b="b" l="l" r="r" t="t"/>
              <a:pathLst>
                <a:path extrusionOk="0" h="702" w="1521">
                  <a:moveTo>
                    <a:pt x="210" y="0"/>
                  </a:moveTo>
                  <a:cubicBezTo>
                    <a:pt x="94" y="0"/>
                    <a:pt x="1" y="94"/>
                    <a:pt x="1" y="210"/>
                  </a:cubicBezTo>
                  <a:lnTo>
                    <a:pt x="1" y="492"/>
                  </a:lnTo>
                  <a:cubicBezTo>
                    <a:pt x="1" y="607"/>
                    <a:pt x="94" y="702"/>
                    <a:pt x="210" y="702"/>
                  </a:cubicBezTo>
                  <a:lnTo>
                    <a:pt x="1347" y="702"/>
                  </a:lnTo>
                  <a:lnTo>
                    <a:pt x="1520" y="315"/>
                  </a:lnTo>
                  <a:lnTo>
                    <a:pt x="134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46"/>
            <p:cNvSpPr/>
            <p:nvPr/>
          </p:nvSpPr>
          <p:spPr>
            <a:xfrm>
              <a:off x="3801950" y="1992550"/>
              <a:ext cx="14700" cy="17550"/>
            </a:xfrm>
            <a:custGeom>
              <a:rect b="b" l="l" r="r" t="t"/>
              <a:pathLst>
                <a:path extrusionOk="0" h="702" w="588">
                  <a:moveTo>
                    <a:pt x="0" y="0"/>
                  </a:moveTo>
                  <a:lnTo>
                    <a:pt x="0" y="702"/>
                  </a:lnTo>
                  <a:lnTo>
                    <a:pt x="588" y="702"/>
                  </a:lnTo>
                  <a:lnTo>
                    <a:pt x="58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46"/>
            <p:cNvSpPr/>
            <p:nvPr/>
          </p:nvSpPr>
          <p:spPr>
            <a:xfrm>
              <a:off x="3612200" y="1868150"/>
              <a:ext cx="18825" cy="7350"/>
            </a:xfrm>
            <a:custGeom>
              <a:rect b="b" l="l" r="r" t="t"/>
              <a:pathLst>
                <a:path extrusionOk="0" h="294" w="753">
                  <a:moveTo>
                    <a:pt x="148" y="0"/>
                  </a:moveTo>
                  <a:cubicBezTo>
                    <a:pt x="67" y="0"/>
                    <a:pt x="1" y="66"/>
                    <a:pt x="1" y="147"/>
                  </a:cubicBezTo>
                  <a:cubicBezTo>
                    <a:pt x="1" y="228"/>
                    <a:pt x="66" y="294"/>
                    <a:pt x="148" y="294"/>
                  </a:cubicBezTo>
                  <a:lnTo>
                    <a:pt x="606" y="294"/>
                  </a:lnTo>
                  <a:cubicBezTo>
                    <a:pt x="687" y="294"/>
                    <a:pt x="753" y="228"/>
                    <a:pt x="753" y="147"/>
                  </a:cubicBezTo>
                  <a:cubicBezTo>
                    <a:pt x="753" y="66"/>
                    <a:pt x="687" y="0"/>
                    <a:pt x="6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46"/>
            <p:cNvSpPr/>
            <p:nvPr/>
          </p:nvSpPr>
          <p:spPr>
            <a:xfrm>
              <a:off x="3627350" y="1868150"/>
              <a:ext cx="113400" cy="209275"/>
            </a:xfrm>
            <a:custGeom>
              <a:rect b="b" l="l" r="r" t="t"/>
              <a:pathLst>
                <a:path extrusionOk="0" h="8371" w="4536">
                  <a:moveTo>
                    <a:pt x="0" y="0"/>
                  </a:moveTo>
                  <a:lnTo>
                    <a:pt x="0" y="8002"/>
                  </a:lnTo>
                  <a:lnTo>
                    <a:pt x="2268" y="8370"/>
                  </a:lnTo>
                  <a:lnTo>
                    <a:pt x="4535" y="8002"/>
                  </a:lnTo>
                  <a:lnTo>
                    <a:pt x="453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46"/>
            <p:cNvSpPr/>
            <p:nvPr/>
          </p:nvSpPr>
          <p:spPr>
            <a:xfrm>
              <a:off x="3737025" y="1868150"/>
              <a:ext cx="18725" cy="7350"/>
            </a:xfrm>
            <a:custGeom>
              <a:rect b="b" l="l" r="r" t="t"/>
              <a:pathLst>
                <a:path extrusionOk="0" h="294" w="749">
                  <a:moveTo>
                    <a:pt x="148" y="0"/>
                  </a:moveTo>
                  <a:cubicBezTo>
                    <a:pt x="67" y="0"/>
                    <a:pt x="0" y="66"/>
                    <a:pt x="0" y="147"/>
                  </a:cubicBezTo>
                  <a:cubicBezTo>
                    <a:pt x="0" y="228"/>
                    <a:pt x="67" y="294"/>
                    <a:pt x="148" y="294"/>
                  </a:cubicBezTo>
                  <a:lnTo>
                    <a:pt x="602" y="294"/>
                  </a:lnTo>
                  <a:cubicBezTo>
                    <a:pt x="683" y="294"/>
                    <a:pt x="749" y="228"/>
                    <a:pt x="749" y="147"/>
                  </a:cubicBezTo>
                  <a:cubicBezTo>
                    <a:pt x="749" y="66"/>
                    <a:pt x="683" y="0"/>
                    <a:pt x="6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46"/>
            <p:cNvSpPr/>
            <p:nvPr/>
          </p:nvSpPr>
          <p:spPr>
            <a:xfrm>
              <a:off x="3726025" y="1868150"/>
              <a:ext cx="14725" cy="201850"/>
            </a:xfrm>
            <a:custGeom>
              <a:rect b="b" l="l" r="r" t="t"/>
              <a:pathLst>
                <a:path extrusionOk="0" h="8074" w="589">
                  <a:moveTo>
                    <a:pt x="0" y="0"/>
                  </a:moveTo>
                  <a:lnTo>
                    <a:pt x="0" y="8002"/>
                  </a:lnTo>
                  <a:lnTo>
                    <a:pt x="148" y="8073"/>
                  </a:lnTo>
                  <a:lnTo>
                    <a:pt x="588" y="8002"/>
                  </a:lnTo>
                  <a:lnTo>
                    <a:pt x="58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46"/>
            <p:cNvSpPr/>
            <p:nvPr/>
          </p:nvSpPr>
          <p:spPr>
            <a:xfrm>
              <a:off x="3665275" y="1849400"/>
              <a:ext cx="32950" cy="37500"/>
            </a:xfrm>
            <a:custGeom>
              <a:rect b="b" l="l" r="r" t="t"/>
              <a:pathLst>
                <a:path extrusionOk="0" h="1500" w="1318">
                  <a:moveTo>
                    <a:pt x="267" y="0"/>
                  </a:moveTo>
                  <a:cubicBezTo>
                    <a:pt x="119" y="0"/>
                    <a:pt x="1" y="119"/>
                    <a:pt x="1" y="267"/>
                  </a:cubicBezTo>
                  <a:lnTo>
                    <a:pt x="1" y="1234"/>
                  </a:lnTo>
                  <a:cubicBezTo>
                    <a:pt x="1" y="1381"/>
                    <a:pt x="119" y="1500"/>
                    <a:pt x="267" y="1500"/>
                  </a:cubicBezTo>
                  <a:lnTo>
                    <a:pt x="647" y="1500"/>
                  </a:lnTo>
                  <a:cubicBezTo>
                    <a:pt x="793" y="1500"/>
                    <a:pt x="1317" y="1381"/>
                    <a:pt x="1317" y="1234"/>
                  </a:cubicBezTo>
                  <a:lnTo>
                    <a:pt x="1317" y="267"/>
                  </a:lnTo>
                  <a:cubicBezTo>
                    <a:pt x="1317" y="120"/>
                    <a:pt x="793" y="0"/>
                    <a:pt x="647" y="0"/>
                  </a:cubicBezTo>
                  <a:close/>
                </a:path>
              </a:pathLst>
            </a:custGeom>
            <a:solidFill>
              <a:srgbClr val="FC99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46"/>
            <p:cNvSpPr/>
            <p:nvPr/>
          </p:nvSpPr>
          <p:spPr>
            <a:xfrm>
              <a:off x="3681425" y="1849400"/>
              <a:ext cx="21350" cy="37500"/>
            </a:xfrm>
            <a:custGeom>
              <a:rect b="b" l="l" r="r" t="t"/>
              <a:pathLst>
                <a:path extrusionOk="0" h="1500" w="854">
                  <a:moveTo>
                    <a:pt x="1" y="0"/>
                  </a:moveTo>
                  <a:cubicBezTo>
                    <a:pt x="147" y="0"/>
                    <a:pt x="266" y="119"/>
                    <a:pt x="266" y="267"/>
                  </a:cubicBezTo>
                  <a:lnTo>
                    <a:pt x="266" y="1234"/>
                  </a:lnTo>
                  <a:cubicBezTo>
                    <a:pt x="266" y="1381"/>
                    <a:pt x="147" y="1500"/>
                    <a:pt x="1" y="1500"/>
                  </a:cubicBezTo>
                  <a:lnTo>
                    <a:pt x="588" y="1500"/>
                  </a:lnTo>
                  <a:cubicBezTo>
                    <a:pt x="735" y="1500"/>
                    <a:pt x="854" y="1381"/>
                    <a:pt x="854" y="1234"/>
                  </a:cubicBezTo>
                  <a:lnTo>
                    <a:pt x="854" y="267"/>
                  </a:lnTo>
                  <a:cubicBezTo>
                    <a:pt x="854" y="119"/>
                    <a:pt x="735" y="0"/>
                    <a:pt x="588" y="0"/>
                  </a:cubicBezTo>
                  <a:close/>
                </a:path>
              </a:pathLst>
            </a:custGeom>
            <a:solidFill>
              <a:srgbClr val="FB6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46"/>
            <p:cNvSpPr/>
            <p:nvPr/>
          </p:nvSpPr>
          <p:spPr>
            <a:xfrm>
              <a:off x="3657325" y="1998450"/>
              <a:ext cx="53425" cy="74650"/>
            </a:xfrm>
            <a:custGeom>
              <a:rect b="b" l="l" r="r" t="t"/>
              <a:pathLst>
                <a:path extrusionOk="0" h="2986" w="2137">
                  <a:moveTo>
                    <a:pt x="280" y="0"/>
                  </a:moveTo>
                  <a:cubicBezTo>
                    <a:pt x="126" y="0"/>
                    <a:pt x="1" y="126"/>
                    <a:pt x="1" y="280"/>
                  </a:cubicBezTo>
                  <a:lnTo>
                    <a:pt x="1" y="2985"/>
                  </a:lnTo>
                  <a:lnTo>
                    <a:pt x="2136" y="2985"/>
                  </a:lnTo>
                  <a:lnTo>
                    <a:pt x="2136" y="280"/>
                  </a:lnTo>
                  <a:cubicBezTo>
                    <a:pt x="2136" y="126"/>
                    <a:pt x="2011" y="0"/>
                    <a:pt x="185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46"/>
            <p:cNvSpPr/>
            <p:nvPr/>
          </p:nvSpPr>
          <p:spPr>
            <a:xfrm>
              <a:off x="3689025" y="1998450"/>
              <a:ext cx="21725" cy="74650"/>
            </a:xfrm>
            <a:custGeom>
              <a:rect b="b" l="l" r="r" t="t"/>
              <a:pathLst>
                <a:path extrusionOk="0" h="2986" w="869">
                  <a:moveTo>
                    <a:pt x="0" y="0"/>
                  </a:moveTo>
                  <a:cubicBezTo>
                    <a:pt x="155" y="0"/>
                    <a:pt x="281" y="126"/>
                    <a:pt x="281" y="280"/>
                  </a:cubicBezTo>
                  <a:lnTo>
                    <a:pt x="281" y="2985"/>
                  </a:lnTo>
                  <a:lnTo>
                    <a:pt x="868" y="2985"/>
                  </a:lnTo>
                  <a:lnTo>
                    <a:pt x="868" y="280"/>
                  </a:lnTo>
                  <a:cubicBezTo>
                    <a:pt x="868" y="126"/>
                    <a:pt x="743" y="0"/>
                    <a:pt x="58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46"/>
            <p:cNvSpPr/>
            <p:nvPr/>
          </p:nvSpPr>
          <p:spPr>
            <a:xfrm>
              <a:off x="3674375" y="1858500"/>
              <a:ext cx="15575" cy="19325"/>
            </a:xfrm>
            <a:custGeom>
              <a:rect b="b" l="l" r="r" t="t"/>
              <a:pathLst>
                <a:path extrusionOk="0" h="773" w="623">
                  <a:moveTo>
                    <a:pt x="387" y="1"/>
                  </a:moveTo>
                  <a:cubicBezTo>
                    <a:pt x="305" y="1"/>
                    <a:pt x="239" y="66"/>
                    <a:pt x="239" y="147"/>
                  </a:cubicBezTo>
                  <a:lnTo>
                    <a:pt x="239" y="239"/>
                  </a:lnTo>
                  <a:lnTo>
                    <a:pt x="147" y="239"/>
                  </a:lnTo>
                  <a:cubicBezTo>
                    <a:pt x="66" y="239"/>
                    <a:pt x="1" y="305"/>
                    <a:pt x="1" y="386"/>
                  </a:cubicBezTo>
                  <a:cubicBezTo>
                    <a:pt x="1" y="467"/>
                    <a:pt x="66" y="533"/>
                    <a:pt x="147" y="533"/>
                  </a:cubicBezTo>
                  <a:lnTo>
                    <a:pt x="239" y="533"/>
                  </a:lnTo>
                  <a:lnTo>
                    <a:pt x="239" y="625"/>
                  </a:lnTo>
                  <a:cubicBezTo>
                    <a:pt x="239" y="706"/>
                    <a:pt x="305" y="772"/>
                    <a:pt x="387" y="772"/>
                  </a:cubicBezTo>
                  <a:cubicBezTo>
                    <a:pt x="467" y="772"/>
                    <a:pt x="533" y="706"/>
                    <a:pt x="533" y="625"/>
                  </a:cubicBezTo>
                  <a:lnTo>
                    <a:pt x="533" y="533"/>
                  </a:lnTo>
                  <a:lnTo>
                    <a:pt x="548" y="533"/>
                  </a:lnTo>
                  <a:lnTo>
                    <a:pt x="622" y="386"/>
                  </a:lnTo>
                  <a:lnTo>
                    <a:pt x="548" y="239"/>
                  </a:lnTo>
                  <a:lnTo>
                    <a:pt x="533" y="239"/>
                  </a:lnTo>
                  <a:lnTo>
                    <a:pt x="533" y="147"/>
                  </a:lnTo>
                  <a:cubicBezTo>
                    <a:pt x="533" y="66"/>
                    <a:pt x="467" y="1"/>
                    <a:pt x="387" y="1"/>
                  </a:cubicBez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46"/>
            <p:cNvSpPr/>
            <p:nvPr/>
          </p:nvSpPr>
          <p:spPr>
            <a:xfrm>
              <a:off x="3688075" y="1864450"/>
              <a:ext cx="5625" cy="7400"/>
            </a:xfrm>
            <a:custGeom>
              <a:rect b="b" l="l" r="r" t="t"/>
              <a:pathLst>
                <a:path extrusionOk="0" h="296" w="225">
                  <a:moveTo>
                    <a:pt x="0" y="1"/>
                  </a:moveTo>
                  <a:lnTo>
                    <a:pt x="0" y="295"/>
                  </a:lnTo>
                  <a:lnTo>
                    <a:pt x="77" y="295"/>
                  </a:lnTo>
                  <a:cubicBezTo>
                    <a:pt x="158" y="295"/>
                    <a:pt x="224" y="229"/>
                    <a:pt x="224" y="148"/>
                  </a:cubicBezTo>
                  <a:cubicBezTo>
                    <a:pt x="224" y="67"/>
                    <a:pt x="158" y="1"/>
                    <a:pt x="77" y="1"/>
                  </a:cubicBez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46"/>
            <p:cNvSpPr/>
            <p:nvPr/>
          </p:nvSpPr>
          <p:spPr>
            <a:xfrm>
              <a:off x="3680325" y="1998450"/>
              <a:ext cx="7400" cy="73425"/>
            </a:xfrm>
            <a:custGeom>
              <a:rect b="b" l="l" r="r" t="t"/>
              <a:pathLst>
                <a:path extrusionOk="0" h="2937" w="296">
                  <a:moveTo>
                    <a:pt x="1" y="0"/>
                  </a:moveTo>
                  <a:lnTo>
                    <a:pt x="1" y="2790"/>
                  </a:lnTo>
                  <a:cubicBezTo>
                    <a:pt x="1" y="2871"/>
                    <a:pt x="67" y="2937"/>
                    <a:pt x="149" y="2937"/>
                  </a:cubicBezTo>
                  <a:cubicBezTo>
                    <a:pt x="229" y="2937"/>
                    <a:pt x="295" y="2871"/>
                    <a:pt x="295" y="2790"/>
                  </a:cubicBezTo>
                  <a:lnTo>
                    <a:pt x="29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46"/>
            <p:cNvSpPr/>
            <p:nvPr/>
          </p:nvSpPr>
          <p:spPr>
            <a:xfrm>
              <a:off x="3642025" y="1901950"/>
              <a:ext cx="13525" cy="7375"/>
            </a:xfrm>
            <a:custGeom>
              <a:rect b="b" l="l" r="r" t="t"/>
              <a:pathLst>
                <a:path extrusionOk="0" h="295" w="541">
                  <a:moveTo>
                    <a:pt x="145" y="1"/>
                  </a:moveTo>
                  <a:cubicBezTo>
                    <a:pt x="65" y="1"/>
                    <a:pt x="1" y="66"/>
                    <a:pt x="1" y="148"/>
                  </a:cubicBezTo>
                  <a:cubicBezTo>
                    <a:pt x="1" y="229"/>
                    <a:pt x="65" y="294"/>
                    <a:pt x="145" y="294"/>
                  </a:cubicBezTo>
                  <a:lnTo>
                    <a:pt x="395" y="294"/>
                  </a:lnTo>
                  <a:cubicBezTo>
                    <a:pt x="476" y="294"/>
                    <a:pt x="540" y="229"/>
                    <a:pt x="540" y="148"/>
                  </a:cubicBezTo>
                  <a:cubicBezTo>
                    <a:pt x="540" y="66"/>
                    <a:pt x="476" y="1"/>
                    <a:pt x="3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46"/>
            <p:cNvSpPr/>
            <p:nvPr/>
          </p:nvSpPr>
          <p:spPr>
            <a:xfrm>
              <a:off x="3665525" y="1901950"/>
              <a:ext cx="60525" cy="7375"/>
            </a:xfrm>
            <a:custGeom>
              <a:rect b="b" l="l" r="r" t="t"/>
              <a:pathLst>
                <a:path extrusionOk="0" h="295" w="2421">
                  <a:moveTo>
                    <a:pt x="145" y="1"/>
                  </a:moveTo>
                  <a:cubicBezTo>
                    <a:pt x="65" y="1"/>
                    <a:pt x="0" y="66"/>
                    <a:pt x="0" y="148"/>
                  </a:cubicBezTo>
                  <a:cubicBezTo>
                    <a:pt x="0" y="229"/>
                    <a:pt x="65" y="294"/>
                    <a:pt x="145" y="294"/>
                  </a:cubicBezTo>
                  <a:lnTo>
                    <a:pt x="2276" y="294"/>
                  </a:lnTo>
                  <a:cubicBezTo>
                    <a:pt x="2356" y="294"/>
                    <a:pt x="2420" y="229"/>
                    <a:pt x="2420" y="148"/>
                  </a:cubicBezTo>
                  <a:cubicBezTo>
                    <a:pt x="2420" y="66"/>
                    <a:pt x="2356" y="1"/>
                    <a:pt x="227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46"/>
            <p:cNvSpPr/>
            <p:nvPr/>
          </p:nvSpPr>
          <p:spPr>
            <a:xfrm>
              <a:off x="3642025" y="1920050"/>
              <a:ext cx="13525" cy="7375"/>
            </a:xfrm>
            <a:custGeom>
              <a:rect b="b" l="l" r="r" t="t"/>
              <a:pathLst>
                <a:path extrusionOk="0" h="295" w="541">
                  <a:moveTo>
                    <a:pt x="145" y="1"/>
                  </a:moveTo>
                  <a:cubicBezTo>
                    <a:pt x="65" y="1"/>
                    <a:pt x="1" y="66"/>
                    <a:pt x="1" y="147"/>
                  </a:cubicBezTo>
                  <a:cubicBezTo>
                    <a:pt x="1" y="229"/>
                    <a:pt x="65" y="294"/>
                    <a:pt x="145" y="294"/>
                  </a:cubicBezTo>
                  <a:lnTo>
                    <a:pt x="395" y="294"/>
                  </a:lnTo>
                  <a:cubicBezTo>
                    <a:pt x="476" y="294"/>
                    <a:pt x="540" y="229"/>
                    <a:pt x="540" y="147"/>
                  </a:cubicBezTo>
                  <a:cubicBezTo>
                    <a:pt x="540" y="66"/>
                    <a:pt x="476" y="1"/>
                    <a:pt x="3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46"/>
            <p:cNvSpPr/>
            <p:nvPr/>
          </p:nvSpPr>
          <p:spPr>
            <a:xfrm>
              <a:off x="3665525" y="1920050"/>
              <a:ext cx="13525" cy="7375"/>
            </a:xfrm>
            <a:custGeom>
              <a:rect b="b" l="l" r="r" t="t"/>
              <a:pathLst>
                <a:path extrusionOk="0" h="295" w="541">
                  <a:moveTo>
                    <a:pt x="145" y="1"/>
                  </a:moveTo>
                  <a:cubicBezTo>
                    <a:pt x="65" y="1"/>
                    <a:pt x="0" y="66"/>
                    <a:pt x="0" y="147"/>
                  </a:cubicBezTo>
                  <a:cubicBezTo>
                    <a:pt x="0" y="229"/>
                    <a:pt x="65" y="294"/>
                    <a:pt x="145" y="294"/>
                  </a:cubicBezTo>
                  <a:lnTo>
                    <a:pt x="396" y="294"/>
                  </a:lnTo>
                  <a:cubicBezTo>
                    <a:pt x="475" y="294"/>
                    <a:pt x="540" y="229"/>
                    <a:pt x="541" y="147"/>
                  </a:cubicBezTo>
                  <a:cubicBezTo>
                    <a:pt x="541" y="66"/>
                    <a:pt x="475" y="1"/>
                    <a:pt x="39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46"/>
            <p:cNvSpPr/>
            <p:nvPr/>
          </p:nvSpPr>
          <p:spPr>
            <a:xfrm>
              <a:off x="3689025" y="1920050"/>
              <a:ext cx="13525" cy="7375"/>
            </a:xfrm>
            <a:custGeom>
              <a:rect b="b" l="l" r="r" t="t"/>
              <a:pathLst>
                <a:path extrusionOk="0" h="295" w="541">
                  <a:moveTo>
                    <a:pt x="145" y="1"/>
                  </a:moveTo>
                  <a:cubicBezTo>
                    <a:pt x="65" y="1"/>
                    <a:pt x="0" y="66"/>
                    <a:pt x="0" y="147"/>
                  </a:cubicBezTo>
                  <a:cubicBezTo>
                    <a:pt x="0" y="229"/>
                    <a:pt x="65" y="294"/>
                    <a:pt x="145" y="294"/>
                  </a:cubicBezTo>
                  <a:lnTo>
                    <a:pt x="396" y="294"/>
                  </a:lnTo>
                  <a:cubicBezTo>
                    <a:pt x="475" y="294"/>
                    <a:pt x="540" y="229"/>
                    <a:pt x="540" y="147"/>
                  </a:cubicBezTo>
                  <a:cubicBezTo>
                    <a:pt x="540" y="66"/>
                    <a:pt x="475" y="1"/>
                    <a:pt x="39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46"/>
            <p:cNvSpPr/>
            <p:nvPr/>
          </p:nvSpPr>
          <p:spPr>
            <a:xfrm>
              <a:off x="3712500" y="1920050"/>
              <a:ext cx="13550" cy="7375"/>
            </a:xfrm>
            <a:custGeom>
              <a:rect b="b" l="l" r="r" t="t"/>
              <a:pathLst>
                <a:path extrusionOk="0" h="295" w="542">
                  <a:moveTo>
                    <a:pt x="146" y="1"/>
                  </a:moveTo>
                  <a:cubicBezTo>
                    <a:pt x="66" y="1"/>
                    <a:pt x="1" y="66"/>
                    <a:pt x="1" y="147"/>
                  </a:cubicBezTo>
                  <a:cubicBezTo>
                    <a:pt x="1" y="229"/>
                    <a:pt x="66" y="294"/>
                    <a:pt x="146" y="294"/>
                  </a:cubicBezTo>
                  <a:lnTo>
                    <a:pt x="397" y="294"/>
                  </a:lnTo>
                  <a:cubicBezTo>
                    <a:pt x="477" y="294"/>
                    <a:pt x="541" y="229"/>
                    <a:pt x="541" y="147"/>
                  </a:cubicBezTo>
                  <a:cubicBezTo>
                    <a:pt x="541" y="66"/>
                    <a:pt x="477" y="1"/>
                    <a:pt x="39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46"/>
            <p:cNvSpPr/>
            <p:nvPr/>
          </p:nvSpPr>
          <p:spPr>
            <a:xfrm>
              <a:off x="3642000" y="1938150"/>
              <a:ext cx="37025" cy="7350"/>
            </a:xfrm>
            <a:custGeom>
              <a:rect b="b" l="l" r="r" t="t"/>
              <a:pathLst>
                <a:path extrusionOk="0" h="294" w="1481">
                  <a:moveTo>
                    <a:pt x="146" y="1"/>
                  </a:moveTo>
                  <a:cubicBezTo>
                    <a:pt x="66" y="1"/>
                    <a:pt x="1" y="66"/>
                    <a:pt x="1" y="147"/>
                  </a:cubicBezTo>
                  <a:cubicBezTo>
                    <a:pt x="1" y="228"/>
                    <a:pt x="66" y="294"/>
                    <a:pt x="146" y="294"/>
                  </a:cubicBezTo>
                  <a:lnTo>
                    <a:pt x="1337" y="294"/>
                  </a:lnTo>
                  <a:cubicBezTo>
                    <a:pt x="1416" y="294"/>
                    <a:pt x="1481" y="228"/>
                    <a:pt x="1481" y="147"/>
                  </a:cubicBezTo>
                  <a:cubicBezTo>
                    <a:pt x="1481" y="66"/>
                    <a:pt x="1416" y="1"/>
                    <a:pt x="133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46"/>
            <p:cNvSpPr/>
            <p:nvPr/>
          </p:nvSpPr>
          <p:spPr>
            <a:xfrm>
              <a:off x="3689025" y="1938150"/>
              <a:ext cx="13525" cy="7350"/>
            </a:xfrm>
            <a:custGeom>
              <a:rect b="b" l="l" r="r" t="t"/>
              <a:pathLst>
                <a:path extrusionOk="0" h="294" w="541">
                  <a:moveTo>
                    <a:pt x="145" y="1"/>
                  </a:moveTo>
                  <a:cubicBezTo>
                    <a:pt x="65" y="1"/>
                    <a:pt x="0" y="66"/>
                    <a:pt x="0" y="147"/>
                  </a:cubicBezTo>
                  <a:cubicBezTo>
                    <a:pt x="0" y="228"/>
                    <a:pt x="65" y="294"/>
                    <a:pt x="145" y="294"/>
                  </a:cubicBezTo>
                  <a:lnTo>
                    <a:pt x="396" y="294"/>
                  </a:lnTo>
                  <a:cubicBezTo>
                    <a:pt x="475" y="294"/>
                    <a:pt x="540" y="228"/>
                    <a:pt x="540" y="147"/>
                  </a:cubicBezTo>
                  <a:cubicBezTo>
                    <a:pt x="540" y="66"/>
                    <a:pt x="475" y="1"/>
                    <a:pt x="39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46"/>
            <p:cNvSpPr/>
            <p:nvPr/>
          </p:nvSpPr>
          <p:spPr>
            <a:xfrm>
              <a:off x="3712500" y="1938150"/>
              <a:ext cx="13550" cy="7350"/>
            </a:xfrm>
            <a:custGeom>
              <a:rect b="b" l="l" r="r" t="t"/>
              <a:pathLst>
                <a:path extrusionOk="0" h="294" w="542">
                  <a:moveTo>
                    <a:pt x="146" y="1"/>
                  </a:moveTo>
                  <a:cubicBezTo>
                    <a:pt x="66" y="1"/>
                    <a:pt x="1" y="66"/>
                    <a:pt x="1" y="147"/>
                  </a:cubicBezTo>
                  <a:cubicBezTo>
                    <a:pt x="1" y="228"/>
                    <a:pt x="66" y="294"/>
                    <a:pt x="146" y="294"/>
                  </a:cubicBezTo>
                  <a:lnTo>
                    <a:pt x="397" y="294"/>
                  </a:lnTo>
                  <a:cubicBezTo>
                    <a:pt x="477" y="294"/>
                    <a:pt x="541" y="228"/>
                    <a:pt x="541" y="147"/>
                  </a:cubicBezTo>
                  <a:cubicBezTo>
                    <a:pt x="541" y="66"/>
                    <a:pt x="477" y="1"/>
                    <a:pt x="39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46"/>
            <p:cNvSpPr/>
            <p:nvPr/>
          </p:nvSpPr>
          <p:spPr>
            <a:xfrm>
              <a:off x="3642025" y="1956250"/>
              <a:ext cx="13525" cy="7350"/>
            </a:xfrm>
            <a:custGeom>
              <a:rect b="b" l="l" r="r" t="t"/>
              <a:pathLst>
                <a:path extrusionOk="0" h="294" w="541">
                  <a:moveTo>
                    <a:pt x="145" y="0"/>
                  </a:moveTo>
                  <a:cubicBezTo>
                    <a:pt x="65" y="0"/>
                    <a:pt x="1" y="66"/>
                    <a:pt x="1" y="147"/>
                  </a:cubicBezTo>
                  <a:cubicBezTo>
                    <a:pt x="1" y="228"/>
                    <a:pt x="65" y="294"/>
                    <a:pt x="145" y="294"/>
                  </a:cubicBezTo>
                  <a:lnTo>
                    <a:pt x="395" y="294"/>
                  </a:lnTo>
                  <a:cubicBezTo>
                    <a:pt x="476" y="294"/>
                    <a:pt x="540" y="228"/>
                    <a:pt x="540" y="147"/>
                  </a:cubicBezTo>
                  <a:cubicBezTo>
                    <a:pt x="540" y="66"/>
                    <a:pt x="476" y="0"/>
                    <a:pt x="3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46"/>
            <p:cNvSpPr/>
            <p:nvPr/>
          </p:nvSpPr>
          <p:spPr>
            <a:xfrm>
              <a:off x="3665525" y="1956250"/>
              <a:ext cx="13525" cy="7350"/>
            </a:xfrm>
            <a:custGeom>
              <a:rect b="b" l="l" r="r" t="t"/>
              <a:pathLst>
                <a:path extrusionOk="0" h="294" w="541">
                  <a:moveTo>
                    <a:pt x="145" y="0"/>
                  </a:moveTo>
                  <a:cubicBezTo>
                    <a:pt x="65" y="0"/>
                    <a:pt x="0" y="66"/>
                    <a:pt x="0" y="147"/>
                  </a:cubicBezTo>
                  <a:cubicBezTo>
                    <a:pt x="0" y="228"/>
                    <a:pt x="65" y="294"/>
                    <a:pt x="145" y="294"/>
                  </a:cubicBezTo>
                  <a:lnTo>
                    <a:pt x="396" y="294"/>
                  </a:lnTo>
                  <a:cubicBezTo>
                    <a:pt x="475" y="294"/>
                    <a:pt x="541" y="228"/>
                    <a:pt x="541" y="147"/>
                  </a:cubicBezTo>
                  <a:cubicBezTo>
                    <a:pt x="541" y="66"/>
                    <a:pt x="475" y="0"/>
                    <a:pt x="39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46"/>
            <p:cNvSpPr/>
            <p:nvPr/>
          </p:nvSpPr>
          <p:spPr>
            <a:xfrm>
              <a:off x="3689025" y="1956250"/>
              <a:ext cx="13525" cy="7350"/>
            </a:xfrm>
            <a:custGeom>
              <a:rect b="b" l="l" r="r" t="t"/>
              <a:pathLst>
                <a:path extrusionOk="0" h="294" w="541">
                  <a:moveTo>
                    <a:pt x="145" y="0"/>
                  </a:moveTo>
                  <a:cubicBezTo>
                    <a:pt x="65" y="0"/>
                    <a:pt x="0" y="66"/>
                    <a:pt x="0" y="147"/>
                  </a:cubicBezTo>
                  <a:cubicBezTo>
                    <a:pt x="0" y="228"/>
                    <a:pt x="65" y="294"/>
                    <a:pt x="145" y="294"/>
                  </a:cubicBezTo>
                  <a:lnTo>
                    <a:pt x="396" y="294"/>
                  </a:lnTo>
                  <a:cubicBezTo>
                    <a:pt x="475" y="294"/>
                    <a:pt x="540" y="228"/>
                    <a:pt x="540" y="147"/>
                  </a:cubicBezTo>
                  <a:cubicBezTo>
                    <a:pt x="540" y="66"/>
                    <a:pt x="475" y="0"/>
                    <a:pt x="39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46"/>
            <p:cNvSpPr/>
            <p:nvPr/>
          </p:nvSpPr>
          <p:spPr>
            <a:xfrm>
              <a:off x="3712500" y="1956250"/>
              <a:ext cx="13550" cy="7350"/>
            </a:xfrm>
            <a:custGeom>
              <a:rect b="b" l="l" r="r" t="t"/>
              <a:pathLst>
                <a:path extrusionOk="0" h="294" w="542">
                  <a:moveTo>
                    <a:pt x="146" y="0"/>
                  </a:moveTo>
                  <a:cubicBezTo>
                    <a:pt x="66" y="0"/>
                    <a:pt x="1" y="66"/>
                    <a:pt x="1" y="147"/>
                  </a:cubicBezTo>
                  <a:cubicBezTo>
                    <a:pt x="1" y="228"/>
                    <a:pt x="66" y="294"/>
                    <a:pt x="146" y="294"/>
                  </a:cubicBezTo>
                  <a:lnTo>
                    <a:pt x="397" y="294"/>
                  </a:lnTo>
                  <a:cubicBezTo>
                    <a:pt x="477" y="294"/>
                    <a:pt x="541" y="228"/>
                    <a:pt x="541" y="147"/>
                  </a:cubicBezTo>
                  <a:cubicBezTo>
                    <a:pt x="541" y="66"/>
                    <a:pt x="477" y="0"/>
                    <a:pt x="3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46"/>
            <p:cNvSpPr/>
            <p:nvPr/>
          </p:nvSpPr>
          <p:spPr>
            <a:xfrm>
              <a:off x="3642025" y="1974350"/>
              <a:ext cx="13525" cy="7350"/>
            </a:xfrm>
            <a:custGeom>
              <a:rect b="b" l="l" r="r" t="t"/>
              <a:pathLst>
                <a:path extrusionOk="0" h="294" w="541">
                  <a:moveTo>
                    <a:pt x="145" y="0"/>
                  </a:moveTo>
                  <a:cubicBezTo>
                    <a:pt x="65" y="0"/>
                    <a:pt x="1" y="66"/>
                    <a:pt x="1" y="147"/>
                  </a:cubicBezTo>
                  <a:cubicBezTo>
                    <a:pt x="1" y="228"/>
                    <a:pt x="65" y="294"/>
                    <a:pt x="145" y="294"/>
                  </a:cubicBezTo>
                  <a:lnTo>
                    <a:pt x="395" y="294"/>
                  </a:lnTo>
                  <a:cubicBezTo>
                    <a:pt x="476" y="294"/>
                    <a:pt x="540" y="228"/>
                    <a:pt x="540" y="147"/>
                  </a:cubicBezTo>
                  <a:cubicBezTo>
                    <a:pt x="540" y="66"/>
                    <a:pt x="476" y="0"/>
                    <a:pt x="3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46"/>
            <p:cNvSpPr/>
            <p:nvPr/>
          </p:nvSpPr>
          <p:spPr>
            <a:xfrm>
              <a:off x="3665525" y="1974350"/>
              <a:ext cx="13525" cy="7350"/>
            </a:xfrm>
            <a:custGeom>
              <a:rect b="b" l="l" r="r" t="t"/>
              <a:pathLst>
                <a:path extrusionOk="0" h="294" w="541">
                  <a:moveTo>
                    <a:pt x="145" y="0"/>
                  </a:moveTo>
                  <a:cubicBezTo>
                    <a:pt x="65" y="0"/>
                    <a:pt x="0" y="66"/>
                    <a:pt x="0" y="147"/>
                  </a:cubicBezTo>
                  <a:cubicBezTo>
                    <a:pt x="0" y="228"/>
                    <a:pt x="65" y="294"/>
                    <a:pt x="145" y="294"/>
                  </a:cubicBezTo>
                  <a:lnTo>
                    <a:pt x="396" y="294"/>
                  </a:lnTo>
                  <a:cubicBezTo>
                    <a:pt x="475" y="294"/>
                    <a:pt x="540" y="228"/>
                    <a:pt x="541" y="147"/>
                  </a:cubicBezTo>
                  <a:cubicBezTo>
                    <a:pt x="541" y="66"/>
                    <a:pt x="475" y="0"/>
                    <a:pt x="39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46"/>
            <p:cNvSpPr/>
            <p:nvPr/>
          </p:nvSpPr>
          <p:spPr>
            <a:xfrm>
              <a:off x="3689025" y="1974350"/>
              <a:ext cx="37025" cy="7350"/>
            </a:xfrm>
            <a:custGeom>
              <a:rect b="b" l="l" r="r" t="t"/>
              <a:pathLst>
                <a:path extrusionOk="0" h="294" w="1481">
                  <a:moveTo>
                    <a:pt x="145" y="0"/>
                  </a:moveTo>
                  <a:cubicBezTo>
                    <a:pt x="65" y="0"/>
                    <a:pt x="0" y="66"/>
                    <a:pt x="0" y="147"/>
                  </a:cubicBezTo>
                  <a:cubicBezTo>
                    <a:pt x="0" y="228"/>
                    <a:pt x="65" y="294"/>
                    <a:pt x="145" y="294"/>
                  </a:cubicBezTo>
                  <a:lnTo>
                    <a:pt x="1336" y="294"/>
                  </a:lnTo>
                  <a:cubicBezTo>
                    <a:pt x="1416" y="294"/>
                    <a:pt x="1480" y="228"/>
                    <a:pt x="1480" y="147"/>
                  </a:cubicBezTo>
                  <a:cubicBezTo>
                    <a:pt x="1480" y="66"/>
                    <a:pt x="1416" y="0"/>
                    <a:pt x="13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46"/>
            <p:cNvSpPr/>
            <p:nvPr/>
          </p:nvSpPr>
          <p:spPr>
            <a:xfrm>
              <a:off x="3611625" y="2068175"/>
              <a:ext cx="222550" cy="18425"/>
            </a:xfrm>
            <a:custGeom>
              <a:rect b="b" l="l" r="r" t="t"/>
              <a:pathLst>
                <a:path extrusionOk="0" h="737" w="8902">
                  <a:moveTo>
                    <a:pt x="212" y="1"/>
                  </a:moveTo>
                  <a:cubicBezTo>
                    <a:pt x="95" y="1"/>
                    <a:pt x="0" y="96"/>
                    <a:pt x="0" y="213"/>
                  </a:cubicBezTo>
                  <a:lnTo>
                    <a:pt x="0" y="525"/>
                  </a:lnTo>
                  <a:cubicBezTo>
                    <a:pt x="0" y="642"/>
                    <a:pt x="95" y="737"/>
                    <a:pt x="212" y="737"/>
                  </a:cubicBezTo>
                  <a:lnTo>
                    <a:pt x="8691" y="737"/>
                  </a:lnTo>
                  <a:cubicBezTo>
                    <a:pt x="8808" y="737"/>
                    <a:pt x="8902" y="642"/>
                    <a:pt x="8902" y="525"/>
                  </a:cubicBezTo>
                  <a:lnTo>
                    <a:pt x="8902" y="213"/>
                  </a:lnTo>
                  <a:cubicBezTo>
                    <a:pt x="8902" y="96"/>
                    <a:pt x="8808" y="1"/>
                    <a:pt x="8691" y="1"/>
                  </a:cubicBezTo>
                  <a:close/>
                </a:path>
              </a:pathLst>
            </a:custGeom>
            <a:solidFill>
              <a:srgbClr val="D6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46"/>
            <p:cNvSpPr/>
            <p:nvPr/>
          </p:nvSpPr>
          <p:spPr>
            <a:xfrm>
              <a:off x="3814200" y="2068175"/>
              <a:ext cx="19975" cy="18425"/>
            </a:xfrm>
            <a:custGeom>
              <a:rect b="b" l="l" r="r" t="t"/>
              <a:pathLst>
                <a:path extrusionOk="0" h="737" w="799">
                  <a:moveTo>
                    <a:pt x="0" y="1"/>
                  </a:moveTo>
                  <a:cubicBezTo>
                    <a:pt x="117" y="1"/>
                    <a:pt x="212" y="96"/>
                    <a:pt x="212" y="213"/>
                  </a:cubicBezTo>
                  <a:lnTo>
                    <a:pt x="212" y="525"/>
                  </a:lnTo>
                  <a:cubicBezTo>
                    <a:pt x="212" y="642"/>
                    <a:pt x="117" y="737"/>
                    <a:pt x="0" y="737"/>
                  </a:cubicBezTo>
                  <a:lnTo>
                    <a:pt x="588" y="737"/>
                  </a:lnTo>
                  <a:cubicBezTo>
                    <a:pt x="705" y="737"/>
                    <a:pt x="799" y="642"/>
                    <a:pt x="799" y="525"/>
                  </a:cubicBezTo>
                  <a:lnTo>
                    <a:pt x="799" y="213"/>
                  </a:lnTo>
                  <a:cubicBezTo>
                    <a:pt x="799" y="96"/>
                    <a:pt x="705" y="1"/>
                    <a:pt x="588" y="1"/>
                  </a:cubicBezTo>
                  <a:close/>
                </a:path>
              </a:pathLst>
            </a:custGeom>
            <a:solidFill>
              <a:srgbClr val="9FD4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46"/>
            <p:cNvSpPr/>
            <p:nvPr/>
          </p:nvSpPr>
          <p:spPr>
            <a:xfrm>
              <a:off x="3768425" y="1866500"/>
              <a:ext cx="86675" cy="86675"/>
            </a:xfrm>
            <a:custGeom>
              <a:rect b="b" l="l" r="r" t="t"/>
              <a:pathLst>
                <a:path extrusionOk="0" h="3467" w="3467">
                  <a:moveTo>
                    <a:pt x="374" y="0"/>
                  </a:moveTo>
                  <a:cubicBezTo>
                    <a:pt x="168" y="0"/>
                    <a:pt x="0" y="168"/>
                    <a:pt x="0" y="374"/>
                  </a:cubicBezTo>
                  <a:lnTo>
                    <a:pt x="0" y="3092"/>
                  </a:lnTo>
                  <a:cubicBezTo>
                    <a:pt x="0" y="3299"/>
                    <a:pt x="168" y="3466"/>
                    <a:pt x="374" y="3466"/>
                  </a:cubicBezTo>
                  <a:lnTo>
                    <a:pt x="3092" y="3466"/>
                  </a:lnTo>
                  <a:cubicBezTo>
                    <a:pt x="3299" y="3466"/>
                    <a:pt x="3466" y="3299"/>
                    <a:pt x="3466" y="3092"/>
                  </a:cubicBezTo>
                  <a:lnTo>
                    <a:pt x="3466" y="374"/>
                  </a:lnTo>
                  <a:cubicBezTo>
                    <a:pt x="3466" y="168"/>
                    <a:pt x="3299" y="0"/>
                    <a:pt x="309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46"/>
            <p:cNvSpPr/>
            <p:nvPr/>
          </p:nvSpPr>
          <p:spPr>
            <a:xfrm>
              <a:off x="3823825" y="1940125"/>
              <a:ext cx="31275" cy="58425"/>
            </a:xfrm>
            <a:custGeom>
              <a:rect b="b" l="l" r="r" t="t"/>
              <a:pathLst>
                <a:path extrusionOk="0" h="2337" w="1251">
                  <a:moveTo>
                    <a:pt x="1103" y="0"/>
                  </a:moveTo>
                  <a:cubicBezTo>
                    <a:pt x="1022" y="0"/>
                    <a:pt x="956" y="66"/>
                    <a:pt x="956" y="147"/>
                  </a:cubicBezTo>
                  <a:lnTo>
                    <a:pt x="956" y="1267"/>
                  </a:lnTo>
                  <a:cubicBezTo>
                    <a:pt x="956" y="1334"/>
                    <a:pt x="926" y="1396"/>
                    <a:pt x="874" y="1438"/>
                  </a:cubicBezTo>
                  <a:lnTo>
                    <a:pt x="75" y="2075"/>
                  </a:lnTo>
                  <a:cubicBezTo>
                    <a:pt x="11" y="2125"/>
                    <a:pt x="1" y="2218"/>
                    <a:pt x="52" y="2282"/>
                  </a:cubicBezTo>
                  <a:cubicBezTo>
                    <a:pt x="81" y="2317"/>
                    <a:pt x="124" y="2337"/>
                    <a:pt x="167" y="2337"/>
                  </a:cubicBezTo>
                  <a:cubicBezTo>
                    <a:pt x="199" y="2337"/>
                    <a:pt x="231" y="2326"/>
                    <a:pt x="259" y="2304"/>
                  </a:cubicBezTo>
                  <a:lnTo>
                    <a:pt x="1057" y="1668"/>
                  </a:lnTo>
                  <a:cubicBezTo>
                    <a:pt x="1180" y="1570"/>
                    <a:pt x="1250" y="1424"/>
                    <a:pt x="1250" y="1267"/>
                  </a:cubicBezTo>
                  <a:lnTo>
                    <a:pt x="1250" y="147"/>
                  </a:lnTo>
                  <a:cubicBezTo>
                    <a:pt x="1250" y="66"/>
                    <a:pt x="1184" y="0"/>
                    <a:pt x="1103" y="0"/>
                  </a:cubicBezTo>
                  <a:close/>
                </a:path>
              </a:pathLst>
            </a:custGeom>
            <a:solidFill>
              <a:srgbClr val="FB6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46"/>
            <p:cNvSpPr/>
            <p:nvPr/>
          </p:nvSpPr>
          <p:spPr>
            <a:xfrm>
              <a:off x="3831025" y="1866500"/>
              <a:ext cx="24075" cy="86675"/>
            </a:xfrm>
            <a:custGeom>
              <a:rect b="b" l="l" r="r" t="t"/>
              <a:pathLst>
                <a:path extrusionOk="0" h="3467" w="963">
                  <a:moveTo>
                    <a:pt x="0" y="0"/>
                  </a:moveTo>
                  <a:cubicBezTo>
                    <a:pt x="207" y="0"/>
                    <a:pt x="375" y="168"/>
                    <a:pt x="375" y="375"/>
                  </a:cubicBezTo>
                  <a:lnTo>
                    <a:pt x="375" y="3092"/>
                  </a:lnTo>
                  <a:cubicBezTo>
                    <a:pt x="375" y="3299"/>
                    <a:pt x="207" y="3466"/>
                    <a:pt x="0" y="3466"/>
                  </a:cubicBezTo>
                  <a:lnTo>
                    <a:pt x="588" y="3466"/>
                  </a:lnTo>
                  <a:cubicBezTo>
                    <a:pt x="795" y="3466"/>
                    <a:pt x="962" y="3299"/>
                    <a:pt x="962" y="3092"/>
                  </a:cubicBezTo>
                  <a:lnTo>
                    <a:pt x="962" y="375"/>
                  </a:lnTo>
                  <a:cubicBezTo>
                    <a:pt x="962" y="168"/>
                    <a:pt x="795" y="0"/>
                    <a:pt x="588" y="0"/>
                  </a:cubicBezTo>
                  <a:close/>
                </a:path>
              </a:pathLst>
            </a:custGeom>
            <a:solidFill>
              <a:srgbClr val="D5EA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46"/>
            <p:cNvSpPr/>
            <p:nvPr/>
          </p:nvSpPr>
          <p:spPr>
            <a:xfrm>
              <a:off x="3796500" y="1920575"/>
              <a:ext cx="13400" cy="19675"/>
            </a:xfrm>
            <a:custGeom>
              <a:rect b="b" l="l" r="r" t="t"/>
              <a:pathLst>
                <a:path extrusionOk="0" h="787" w="536">
                  <a:moveTo>
                    <a:pt x="369" y="1"/>
                  </a:moveTo>
                  <a:cubicBezTo>
                    <a:pt x="311" y="1"/>
                    <a:pt x="257" y="35"/>
                    <a:pt x="234" y="92"/>
                  </a:cubicBezTo>
                  <a:lnTo>
                    <a:pt x="31" y="584"/>
                  </a:lnTo>
                  <a:cubicBezTo>
                    <a:pt x="1" y="659"/>
                    <a:pt x="37" y="745"/>
                    <a:pt x="112" y="775"/>
                  </a:cubicBezTo>
                  <a:cubicBezTo>
                    <a:pt x="130" y="783"/>
                    <a:pt x="148" y="787"/>
                    <a:pt x="168" y="787"/>
                  </a:cubicBezTo>
                  <a:cubicBezTo>
                    <a:pt x="225" y="787"/>
                    <a:pt x="280" y="752"/>
                    <a:pt x="303" y="696"/>
                  </a:cubicBezTo>
                  <a:lnTo>
                    <a:pt x="505" y="203"/>
                  </a:lnTo>
                  <a:cubicBezTo>
                    <a:pt x="536" y="128"/>
                    <a:pt x="500" y="43"/>
                    <a:pt x="425" y="12"/>
                  </a:cubicBezTo>
                  <a:cubicBezTo>
                    <a:pt x="407" y="4"/>
                    <a:pt x="387" y="1"/>
                    <a:pt x="369" y="1"/>
                  </a:cubicBezTo>
                  <a:close/>
                </a:path>
              </a:pathLst>
            </a:custGeom>
            <a:solidFill>
              <a:srgbClr val="FC99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46"/>
            <p:cNvSpPr/>
            <p:nvPr/>
          </p:nvSpPr>
          <p:spPr>
            <a:xfrm>
              <a:off x="3822375" y="1901950"/>
              <a:ext cx="20850" cy="9550"/>
            </a:xfrm>
            <a:custGeom>
              <a:rect b="b" l="l" r="r" t="t"/>
              <a:pathLst>
                <a:path extrusionOk="0" h="382" w="834">
                  <a:moveTo>
                    <a:pt x="683" y="1"/>
                  </a:moveTo>
                  <a:cubicBezTo>
                    <a:pt x="675" y="1"/>
                    <a:pt x="666" y="1"/>
                    <a:pt x="658" y="3"/>
                  </a:cubicBezTo>
                  <a:lnTo>
                    <a:pt x="135" y="90"/>
                  </a:lnTo>
                  <a:cubicBezTo>
                    <a:pt x="55" y="103"/>
                    <a:pt x="0" y="179"/>
                    <a:pt x="14" y="259"/>
                  </a:cubicBezTo>
                  <a:cubicBezTo>
                    <a:pt x="26" y="331"/>
                    <a:pt x="88" y="382"/>
                    <a:pt x="158" y="382"/>
                  </a:cubicBezTo>
                  <a:cubicBezTo>
                    <a:pt x="166" y="382"/>
                    <a:pt x="175" y="381"/>
                    <a:pt x="183" y="380"/>
                  </a:cubicBezTo>
                  <a:lnTo>
                    <a:pt x="706" y="293"/>
                  </a:lnTo>
                  <a:cubicBezTo>
                    <a:pt x="767" y="282"/>
                    <a:pt x="833" y="219"/>
                    <a:pt x="826" y="123"/>
                  </a:cubicBezTo>
                  <a:cubicBezTo>
                    <a:pt x="817" y="65"/>
                    <a:pt x="773" y="19"/>
                    <a:pt x="719" y="5"/>
                  </a:cubicBezTo>
                  <a:cubicBezTo>
                    <a:pt x="707" y="2"/>
                    <a:pt x="695" y="1"/>
                    <a:pt x="683" y="1"/>
                  </a:cubicBezTo>
                  <a:close/>
                </a:path>
              </a:pathLst>
            </a:custGeom>
            <a:solidFill>
              <a:srgbClr val="FC99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46"/>
            <p:cNvSpPr/>
            <p:nvPr/>
          </p:nvSpPr>
          <p:spPr>
            <a:xfrm>
              <a:off x="3782625" y="1885350"/>
              <a:ext cx="43300" cy="47375"/>
            </a:xfrm>
            <a:custGeom>
              <a:rect b="b" l="l" r="r" t="t"/>
              <a:pathLst>
                <a:path extrusionOk="0" h="1895" w="1732">
                  <a:moveTo>
                    <a:pt x="1056" y="0"/>
                  </a:moveTo>
                  <a:cubicBezTo>
                    <a:pt x="902" y="85"/>
                    <a:pt x="805" y="226"/>
                    <a:pt x="778" y="406"/>
                  </a:cubicBezTo>
                  <a:cubicBezTo>
                    <a:pt x="771" y="457"/>
                    <a:pt x="726" y="496"/>
                    <a:pt x="675" y="496"/>
                  </a:cubicBezTo>
                  <a:cubicBezTo>
                    <a:pt x="672" y="496"/>
                    <a:pt x="669" y="496"/>
                    <a:pt x="667" y="496"/>
                  </a:cubicBezTo>
                  <a:cubicBezTo>
                    <a:pt x="654" y="495"/>
                    <a:pt x="641" y="494"/>
                    <a:pt x="628" y="494"/>
                  </a:cubicBezTo>
                  <a:cubicBezTo>
                    <a:pt x="383" y="494"/>
                    <a:pt x="151" y="653"/>
                    <a:pt x="76" y="909"/>
                  </a:cubicBezTo>
                  <a:cubicBezTo>
                    <a:pt x="0" y="1170"/>
                    <a:pt x="124" y="1453"/>
                    <a:pt x="365" y="1577"/>
                  </a:cubicBezTo>
                  <a:cubicBezTo>
                    <a:pt x="450" y="1620"/>
                    <a:pt x="539" y="1640"/>
                    <a:pt x="626" y="1640"/>
                  </a:cubicBezTo>
                  <a:cubicBezTo>
                    <a:pt x="695" y="1640"/>
                    <a:pt x="764" y="1628"/>
                    <a:pt x="827" y="1604"/>
                  </a:cubicBezTo>
                  <a:cubicBezTo>
                    <a:pt x="840" y="1599"/>
                    <a:pt x="853" y="1597"/>
                    <a:pt x="865" y="1597"/>
                  </a:cubicBezTo>
                  <a:cubicBezTo>
                    <a:pt x="906" y="1597"/>
                    <a:pt x="944" y="1619"/>
                    <a:pt x="964" y="1658"/>
                  </a:cubicBezTo>
                  <a:cubicBezTo>
                    <a:pt x="1011" y="1753"/>
                    <a:pt x="1087" y="1837"/>
                    <a:pt x="1182" y="1894"/>
                  </a:cubicBezTo>
                  <a:lnTo>
                    <a:pt x="1732" y="1803"/>
                  </a:lnTo>
                  <a:lnTo>
                    <a:pt x="1577" y="855"/>
                  </a:lnTo>
                  <a:lnTo>
                    <a:pt x="1437" y="48"/>
                  </a:lnTo>
                  <a:lnTo>
                    <a:pt x="1056" y="0"/>
                  </a:lnTo>
                  <a:close/>
                </a:path>
              </a:pathLst>
            </a:custGeom>
            <a:solidFill>
              <a:srgbClr val="FC99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46"/>
            <p:cNvSpPr/>
            <p:nvPr/>
          </p:nvSpPr>
          <p:spPr>
            <a:xfrm>
              <a:off x="3809025" y="1883275"/>
              <a:ext cx="26350" cy="51475"/>
            </a:xfrm>
            <a:custGeom>
              <a:rect b="b" l="l" r="r" t="t"/>
              <a:pathLst>
                <a:path extrusionOk="0" h="2059" w="1054">
                  <a:moveTo>
                    <a:pt x="296" y="0"/>
                  </a:moveTo>
                  <a:cubicBezTo>
                    <a:pt x="191" y="0"/>
                    <a:pt x="89" y="31"/>
                    <a:pt x="0" y="83"/>
                  </a:cubicBezTo>
                  <a:cubicBezTo>
                    <a:pt x="267" y="241"/>
                    <a:pt x="350" y="612"/>
                    <a:pt x="196" y="870"/>
                  </a:cubicBezTo>
                  <a:cubicBezTo>
                    <a:pt x="157" y="934"/>
                    <a:pt x="169" y="1016"/>
                    <a:pt x="223" y="1067"/>
                  </a:cubicBezTo>
                  <a:cubicBezTo>
                    <a:pt x="398" y="1230"/>
                    <a:pt x="460" y="1495"/>
                    <a:pt x="351" y="1729"/>
                  </a:cubicBezTo>
                  <a:cubicBezTo>
                    <a:pt x="301" y="1836"/>
                    <a:pt x="222" y="1921"/>
                    <a:pt x="126" y="1977"/>
                  </a:cubicBezTo>
                  <a:cubicBezTo>
                    <a:pt x="163" y="2000"/>
                    <a:pt x="205" y="2018"/>
                    <a:pt x="250" y="2032"/>
                  </a:cubicBezTo>
                  <a:cubicBezTo>
                    <a:pt x="306" y="2050"/>
                    <a:pt x="363" y="2058"/>
                    <a:pt x="419" y="2058"/>
                  </a:cubicBezTo>
                  <a:cubicBezTo>
                    <a:pt x="636" y="2058"/>
                    <a:pt x="843" y="1934"/>
                    <a:pt x="939" y="1729"/>
                  </a:cubicBezTo>
                  <a:cubicBezTo>
                    <a:pt x="1053" y="1484"/>
                    <a:pt x="980" y="1204"/>
                    <a:pt x="784" y="1043"/>
                  </a:cubicBezTo>
                  <a:cubicBezTo>
                    <a:pt x="741" y="1008"/>
                    <a:pt x="731" y="947"/>
                    <a:pt x="763" y="901"/>
                  </a:cubicBezTo>
                  <a:cubicBezTo>
                    <a:pt x="954" y="627"/>
                    <a:pt x="856" y="200"/>
                    <a:pt x="536" y="57"/>
                  </a:cubicBezTo>
                  <a:cubicBezTo>
                    <a:pt x="458" y="18"/>
                    <a:pt x="376" y="0"/>
                    <a:pt x="296" y="0"/>
                  </a:cubicBezTo>
                  <a:close/>
                </a:path>
              </a:pathLst>
            </a:custGeom>
            <a:solidFill>
              <a:srgbClr val="FB6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46"/>
            <p:cNvSpPr/>
            <p:nvPr/>
          </p:nvSpPr>
          <p:spPr>
            <a:xfrm>
              <a:off x="3786975" y="1880950"/>
              <a:ext cx="7375" cy="7400"/>
            </a:xfrm>
            <a:custGeom>
              <a:rect b="b" l="l" r="r" t="t"/>
              <a:pathLst>
                <a:path extrusionOk="0" h="296" w="295">
                  <a:moveTo>
                    <a:pt x="148" y="1"/>
                  </a:moveTo>
                  <a:cubicBezTo>
                    <a:pt x="67" y="1"/>
                    <a:pt x="0" y="66"/>
                    <a:pt x="0" y="148"/>
                  </a:cubicBezTo>
                  <a:cubicBezTo>
                    <a:pt x="0" y="229"/>
                    <a:pt x="67" y="295"/>
                    <a:pt x="148" y="295"/>
                  </a:cubicBezTo>
                  <a:cubicBezTo>
                    <a:pt x="229" y="295"/>
                    <a:pt x="294" y="229"/>
                    <a:pt x="294" y="148"/>
                  </a:cubicBezTo>
                  <a:cubicBezTo>
                    <a:pt x="294" y="66"/>
                    <a:pt x="229" y="1"/>
                    <a:pt x="148" y="1"/>
                  </a:cubicBezTo>
                  <a:close/>
                </a:path>
              </a:pathLst>
            </a:custGeom>
            <a:solidFill>
              <a:srgbClr val="FB6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46"/>
            <p:cNvSpPr/>
            <p:nvPr/>
          </p:nvSpPr>
          <p:spPr>
            <a:xfrm>
              <a:off x="3813050" y="1893500"/>
              <a:ext cx="5500" cy="6850"/>
            </a:xfrm>
            <a:custGeom>
              <a:rect b="b" l="l" r="r" t="t"/>
              <a:pathLst>
                <a:path extrusionOk="0" h="274" w="220">
                  <a:moveTo>
                    <a:pt x="87" y="0"/>
                  </a:moveTo>
                  <a:cubicBezTo>
                    <a:pt x="36" y="23"/>
                    <a:pt x="1" y="74"/>
                    <a:pt x="1" y="134"/>
                  </a:cubicBezTo>
                  <a:cubicBezTo>
                    <a:pt x="1" y="199"/>
                    <a:pt x="43" y="255"/>
                    <a:pt x="103" y="273"/>
                  </a:cubicBezTo>
                  <a:lnTo>
                    <a:pt x="220" y="150"/>
                  </a:lnTo>
                  <a:lnTo>
                    <a:pt x="87" y="0"/>
                  </a:ln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46"/>
            <p:cNvSpPr/>
            <p:nvPr/>
          </p:nvSpPr>
          <p:spPr>
            <a:xfrm>
              <a:off x="3794400" y="1908475"/>
              <a:ext cx="7400" cy="7375"/>
            </a:xfrm>
            <a:custGeom>
              <a:rect b="b" l="l" r="r" t="t"/>
              <a:pathLst>
                <a:path extrusionOk="0" h="295" w="296">
                  <a:moveTo>
                    <a:pt x="148" y="0"/>
                  </a:moveTo>
                  <a:cubicBezTo>
                    <a:pt x="66" y="0"/>
                    <a:pt x="1" y="66"/>
                    <a:pt x="1" y="148"/>
                  </a:cubicBezTo>
                  <a:cubicBezTo>
                    <a:pt x="1" y="229"/>
                    <a:pt x="66" y="294"/>
                    <a:pt x="148" y="294"/>
                  </a:cubicBezTo>
                  <a:cubicBezTo>
                    <a:pt x="229" y="294"/>
                    <a:pt x="295" y="229"/>
                    <a:pt x="295" y="148"/>
                  </a:cubicBezTo>
                  <a:cubicBezTo>
                    <a:pt x="295" y="66"/>
                    <a:pt x="229" y="0"/>
                    <a:pt x="148" y="0"/>
                  </a:cubicBez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46"/>
            <p:cNvSpPr/>
            <p:nvPr/>
          </p:nvSpPr>
          <p:spPr>
            <a:xfrm>
              <a:off x="3816225" y="1917650"/>
              <a:ext cx="4850" cy="6950"/>
            </a:xfrm>
            <a:custGeom>
              <a:rect b="b" l="l" r="r" t="t"/>
              <a:pathLst>
                <a:path extrusionOk="0" h="278" w="194">
                  <a:moveTo>
                    <a:pt x="107" y="1"/>
                  </a:moveTo>
                  <a:cubicBezTo>
                    <a:pt x="46" y="18"/>
                    <a:pt x="0" y="75"/>
                    <a:pt x="0" y="141"/>
                  </a:cubicBezTo>
                  <a:cubicBezTo>
                    <a:pt x="0" y="203"/>
                    <a:pt x="39" y="256"/>
                    <a:pt x="93" y="277"/>
                  </a:cubicBezTo>
                  <a:lnTo>
                    <a:pt x="193" y="141"/>
                  </a:lnTo>
                  <a:lnTo>
                    <a:pt x="107" y="1"/>
                  </a:ln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46"/>
            <p:cNvSpPr/>
            <p:nvPr/>
          </p:nvSpPr>
          <p:spPr>
            <a:xfrm>
              <a:off x="3815225" y="1893175"/>
              <a:ext cx="5175" cy="7350"/>
            </a:xfrm>
            <a:custGeom>
              <a:rect b="b" l="l" r="r" t="t"/>
              <a:pathLst>
                <a:path extrusionOk="0" h="294" w="207">
                  <a:moveTo>
                    <a:pt x="60" y="0"/>
                  </a:moveTo>
                  <a:cubicBezTo>
                    <a:pt x="38" y="0"/>
                    <a:pt x="18" y="4"/>
                    <a:pt x="0" y="13"/>
                  </a:cubicBezTo>
                  <a:cubicBezTo>
                    <a:pt x="26" y="101"/>
                    <a:pt x="31" y="196"/>
                    <a:pt x="16" y="286"/>
                  </a:cubicBezTo>
                  <a:cubicBezTo>
                    <a:pt x="30" y="291"/>
                    <a:pt x="45" y="293"/>
                    <a:pt x="60" y="293"/>
                  </a:cubicBezTo>
                  <a:cubicBezTo>
                    <a:pt x="142" y="293"/>
                    <a:pt x="207" y="228"/>
                    <a:pt x="207" y="147"/>
                  </a:cubicBezTo>
                  <a:cubicBezTo>
                    <a:pt x="207" y="66"/>
                    <a:pt x="142" y="0"/>
                    <a:pt x="60" y="0"/>
                  </a:cubicBez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46"/>
            <p:cNvSpPr/>
            <p:nvPr/>
          </p:nvSpPr>
          <p:spPr>
            <a:xfrm>
              <a:off x="3818525" y="1917500"/>
              <a:ext cx="5075" cy="7350"/>
            </a:xfrm>
            <a:custGeom>
              <a:rect b="b" l="l" r="r" t="t"/>
              <a:pathLst>
                <a:path extrusionOk="0" h="294" w="203">
                  <a:moveTo>
                    <a:pt x="56" y="1"/>
                  </a:moveTo>
                  <a:cubicBezTo>
                    <a:pt x="41" y="1"/>
                    <a:pt x="28" y="2"/>
                    <a:pt x="15" y="7"/>
                  </a:cubicBezTo>
                  <a:cubicBezTo>
                    <a:pt x="32" y="96"/>
                    <a:pt x="29" y="191"/>
                    <a:pt x="1" y="283"/>
                  </a:cubicBezTo>
                  <a:cubicBezTo>
                    <a:pt x="17" y="290"/>
                    <a:pt x="37" y="294"/>
                    <a:pt x="56" y="294"/>
                  </a:cubicBezTo>
                  <a:cubicBezTo>
                    <a:pt x="137" y="294"/>
                    <a:pt x="202" y="228"/>
                    <a:pt x="202" y="147"/>
                  </a:cubicBezTo>
                  <a:cubicBezTo>
                    <a:pt x="202" y="66"/>
                    <a:pt x="137" y="1"/>
                    <a:pt x="56" y="1"/>
                  </a:cubicBez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286" name="Google Shape;1286;p46"/>
          <p:cNvCxnSpPr>
            <a:stCxn id="1143" idx="1"/>
            <a:endCxn id="1145" idx="3"/>
          </p:cNvCxnSpPr>
          <p:nvPr/>
        </p:nvCxnSpPr>
        <p:spPr>
          <a:xfrm flipH="1">
            <a:off x="4863900" y="3692700"/>
            <a:ext cx="994800" cy="261900"/>
          </a:xfrm>
          <a:prstGeom prst="bentConnector3">
            <a:avLst>
              <a:gd fmla="val 39097" name="adj1"/>
            </a:avLst>
          </a:prstGeom>
          <a:noFill/>
          <a:ln cap="flat" cmpd="sng" w="28575">
            <a:solidFill>
              <a:schemeClr val="dk1"/>
            </a:solidFill>
            <a:prstDash val="solid"/>
            <a:round/>
            <a:headEnd len="med" w="med" type="diamond"/>
            <a:tailEnd len="med" w="med" type="none"/>
          </a:ln>
        </p:spPr>
      </p:cxnSp>
      <p:cxnSp>
        <p:nvCxnSpPr>
          <p:cNvPr id="1287" name="Google Shape;1287;p46"/>
          <p:cNvCxnSpPr>
            <a:endCxn id="1147" idx="2"/>
          </p:cNvCxnSpPr>
          <p:nvPr/>
        </p:nvCxnSpPr>
        <p:spPr>
          <a:xfrm flipH="1" rot="10800000">
            <a:off x="3051178" y="3235992"/>
            <a:ext cx="555000" cy="388800"/>
          </a:xfrm>
          <a:prstGeom prst="bentConnector3">
            <a:avLst>
              <a:gd fmla="val 30458" name="adj1"/>
            </a:avLst>
          </a:prstGeom>
          <a:noFill/>
          <a:ln cap="flat" cmpd="sng" w="28575">
            <a:solidFill>
              <a:schemeClr val="dk1"/>
            </a:solidFill>
            <a:prstDash val="solid"/>
            <a:round/>
            <a:headEnd len="med" w="med" type="diamond"/>
            <a:tailEnd len="med" w="med" type="none"/>
          </a:ln>
        </p:spPr>
      </p:cxnSp>
      <p:cxnSp>
        <p:nvCxnSpPr>
          <p:cNvPr id="1288" name="Google Shape;1288;p46"/>
          <p:cNvCxnSpPr>
            <a:stCxn id="1141" idx="1"/>
            <a:endCxn id="1146" idx="0"/>
          </p:cNvCxnSpPr>
          <p:nvPr/>
        </p:nvCxnSpPr>
        <p:spPr>
          <a:xfrm flipH="1">
            <a:off x="5582650" y="1977325"/>
            <a:ext cx="598200" cy="719700"/>
          </a:xfrm>
          <a:prstGeom prst="bentConnector3">
            <a:avLst>
              <a:gd fmla="val 55533" name="adj1"/>
            </a:avLst>
          </a:prstGeom>
          <a:noFill/>
          <a:ln cap="flat" cmpd="sng" w="28575">
            <a:solidFill>
              <a:schemeClr val="dk1"/>
            </a:solidFill>
            <a:prstDash val="solid"/>
            <a:round/>
            <a:headEnd len="med" w="med" type="diamond"/>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29"/>
          <p:cNvSpPr txBox="1"/>
          <p:nvPr>
            <p:ph idx="9" type="subTitle"/>
          </p:nvPr>
        </p:nvSpPr>
        <p:spPr>
          <a:xfrm>
            <a:off x="1859908" y="1362280"/>
            <a:ext cx="2505000" cy="46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309" name="Google Shape;309;p29"/>
          <p:cNvSpPr txBox="1"/>
          <p:nvPr>
            <p:ph idx="13" type="subTitle"/>
          </p:nvPr>
        </p:nvSpPr>
        <p:spPr>
          <a:xfrm>
            <a:off x="1859908" y="1996280"/>
            <a:ext cx="2943900" cy="466200"/>
          </a:xfrm>
          <a:prstGeom prst="rect">
            <a:avLst/>
          </a:prstGeom>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lang="en"/>
              <a:t>LITERATURE REVIEW</a:t>
            </a:r>
            <a:endParaRPr/>
          </a:p>
        </p:txBody>
      </p:sp>
      <p:sp>
        <p:nvSpPr>
          <p:cNvPr id="310" name="Google Shape;310;p29"/>
          <p:cNvSpPr txBox="1"/>
          <p:nvPr>
            <p:ph idx="14" type="subTitle"/>
          </p:nvPr>
        </p:nvSpPr>
        <p:spPr>
          <a:xfrm>
            <a:off x="1859908" y="2630280"/>
            <a:ext cx="2505000" cy="46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311" name="Google Shape;311;p29"/>
          <p:cNvSpPr txBox="1"/>
          <p:nvPr>
            <p:ph idx="15" type="subTitle"/>
          </p:nvPr>
        </p:nvSpPr>
        <p:spPr>
          <a:xfrm>
            <a:off x="1859908" y="3264281"/>
            <a:ext cx="2505000" cy="46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FINDINGS</a:t>
            </a:r>
            <a:endParaRPr/>
          </a:p>
        </p:txBody>
      </p:sp>
      <p:sp>
        <p:nvSpPr>
          <p:cNvPr id="312" name="Google Shape;312;p29"/>
          <p:cNvSpPr txBox="1"/>
          <p:nvPr>
            <p:ph idx="2" type="title"/>
          </p:nvPr>
        </p:nvSpPr>
        <p:spPr>
          <a:xfrm>
            <a:off x="1144288" y="1242875"/>
            <a:ext cx="819000" cy="59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313" name="Google Shape;313;p29"/>
          <p:cNvSpPr txBox="1"/>
          <p:nvPr>
            <p:ph idx="3" type="title"/>
          </p:nvPr>
        </p:nvSpPr>
        <p:spPr>
          <a:xfrm>
            <a:off x="1144288" y="1877745"/>
            <a:ext cx="819000" cy="59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314" name="Google Shape;314;p29"/>
          <p:cNvSpPr txBox="1"/>
          <p:nvPr>
            <p:ph idx="5" type="title"/>
          </p:nvPr>
        </p:nvSpPr>
        <p:spPr>
          <a:xfrm>
            <a:off x="1144288" y="2512615"/>
            <a:ext cx="819000" cy="59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315" name="Google Shape;315;p29"/>
          <p:cNvSpPr txBox="1"/>
          <p:nvPr>
            <p:ph idx="7" type="title"/>
          </p:nvPr>
        </p:nvSpPr>
        <p:spPr>
          <a:xfrm>
            <a:off x="1144288" y="3147485"/>
            <a:ext cx="819000" cy="59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04</a:t>
            </a:r>
            <a:endParaRPr/>
          </a:p>
        </p:txBody>
      </p:sp>
      <p:sp>
        <p:nvSpPr>
          <p:cNvPr id="316" name="Google Shape;316;p2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317" name="Google Shape;317;p29"/>
          <p:cNvSpPr txBox="1"/>
          <p:nvPr>
            <p:ph idx="9" type="subTitle"/>
          </p:nvPr>
        </p:nvSpPr>
        <p:spPr>
          <a:xfrm>
            <a:off x="1859908" y="3898281"/>
            <a:ext cx="2505000" cy="46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318" name="Google Shape;318;p29"/>
          <p:cNvSpPr txBox="1"/>
          <p:nvPr>
            <p:ph idx="13" type="subTitle"/>
          </p:nvPr>
        </p:nvSpPr>
        <p:spPr>
          <a:xfrm>
            <a:off x="1859908" y="4543439"/>
            <a:ext cx="2943900" cy="466200"/>
          </a:xfrm>
          <a:prstGeom prst="rect">
            <a:avLst/>
          </a:prstGeom>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lang="en"/>
              <a:t>FUTURE SCOPE</a:t>
            </a:r>
            <a:endParaRPr/>
          </a:p>
        </p:txBody>
      </p:sp>
      <p:sp>
        <p:nvSpPr>
          <p:cNvPr id="319" name="Google Shape;319;p29"/>
          <p:cNvSpPr txBox="1"/>
          <p:nvPr>
            <p:ph idx="2" type="title"/>
          </p:nvPr>
        </p:nvSpPr>
        <p:spPr>
          <a:xfrm>
            <a:off x="1144288" y="3782355"/>
            <a:ext cx="819000" cy="59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05</a:t>
            </a:r>
            <a:endParaRPr/>
          </a:p>
        </p:txBody>
      </p:sp>
      <p:sp>
        <p:nvSpPr>
          <p:cNvPr id="320" name="Google Shape;320;p29"/>
          <p:cNvSpPr txBox="1"/>
          <p:nvPr>
            <p:ph idx="3" type="title"/>
          </p:nvPr>
        </p:nvSpPr>
        <p:spPr>
          <a:xfrm>
            <a:off x="1144288" y="4417225"/>
            <a:ext cx="819000" cy="59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06</a:t>
            </a:r>
            <a:endParaRPr/>
          </a:p>
        </p:txBody>
      </p:sp>
      <p:grpSp>
        <p:nvGrpSpPr>
          <p:cNvPr id="321" name="Google Shape;321;p29"/>
          <p:cNvGrpSpPr/>
          <p:nvPr/>
        </p:nvGrpSpPr>
        <p:grpSpPr>
          <a:xfrm>
            <a:off x="5329745" y="1007229"/>
            <a:ext cx="3099144" cy="4136357"/>
            <a:chOff x="4184475" y="2119125"/>
            <a:chExt cx="682075" cy="910350"/>
          </a:xfrm>
        </p:grpSpPr>
        <p:sp>
          <p:nvSpPr>
            <p:cNvPr id="322" name="Google Shape;322;p29"/>
            <p:cNvSpPr/>
            <p:nvPr/>
          </p:nvSpPr>
          <p:spPr>
            <a:xfrm>
              <a:off x="4207725" y="2448950"/>
              <a:ext cx="262450" cy="396125"/>
            </a:xfrm>
            <a:custGeom>
              <a:rect b="b" l="l" r="r" t="t"/>
              <a:pathLst>
                <a:path extrusionOk="0" h="15845" w="10498">
                  <a:moveTo>
                    <a:pt x="3979" y="15845"/>
                  </a:moveTo>
                  <a:cubicBezTo>
                    <a:pt x="5740" y="15554"/>
                    <a:pt x="6554" y="13675"/>
                    <a:pt x="7291" y="12087"/>
                  </a:cubicBezTo>
                  <a:cubicBezTo>
                    <a:pt x="10242" y="5813"/>
                    <a:pt x="10498" y="1221"/>
                    <a:pt x="7871" y="407"/>
                  </a:cubicBezTo>
                  <a:cubicBezTo>
                    <a:pt x="6482" y="1"/>
                    <a:pt x="5140" y="2170"/>
                    <a:pt x="4495" y="3751"/>
                  </a:cubicBezTo>
                  <a:cubicBezTo>
                    <a:pt x="4216" y="4434"/>
                    <a:pt x="4073" y="4754"/>
                    <a:pt x="3678" y="5377"/>
                  </a:cubicBezTo>
                  <a:cubicBezTo>
                    <a:pt x="3498" y="5659"/>
                    <a:pt x="2842" y="6283"/>
                    <a:pt x="2522" y="6745"/>
                  </a:cubicBezTo>
                  <a:cubicBezTo>
                    <a:pt x="2122" y="7326"/>
                    <a:pt x="2240" y="8151"/>
                    <a:pt x="1925" y="8380"/>
                  </a:cubicBezTo>
                  <a:cubicBezTo>
                    <a:pt x="272" y="9936"/>
                    <a:pt x="1" y="11966"/>
                    <a:pt x="726" y="13552"/>
                  </a:cubicBezTo>
                  <a:cubicBezTo>
                    <a:pt x="1350" y="15001"/>
                    <a:pt x="3006" y="15724"/>
                    <a:pt x="3979" y="1584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9"/>
            <p:cNvSpPr/>
            <p:nvPr/>
          </p:nvSpPr>
          <p:spPr>
            <a:xfrm>
              <a:off x="4214325" y="2458175"/>
              <a:ext cx="255850" cy="362850"/>
            </a:xfrm>
            <a:custGeom>
              <a:rect b="b" l="l" r="r" t="t"/>
              <a:pathLst>
                <a:path extrusionOk="0" h="14514" w="10234">
                  <a:moveTo>
                    <a:pt x="7419" y="0"/>
                  </a:moveTo>
                  <a:cubicBezTo>
                    <a:pt x="7333" y="100"/>
                    <a:pt x="7250" y="202"/>
                    <a:pt x="7169" y="307"/>
                  </a:cubicBezTo>
                  <a:cubicBezTo>
                    <a:pt x="6836" y="742"/>
                    <a:pt x="6573" y="1250"/>
                    <a:pt x="6382" y="1764"/>
                  </a:cubicBezTo>
                  <a:cubicBezTo>
                    <a:pt x="6161" y="2358"/>
                    <a:pt x="5914" y="3347"/>
                    <a:pt x="5508" y="3661"/>
                  </a:cubicBezTo>
                  <a:cubicBezTo>
                    <a:pt x="5113" y="4022"/>
                    <a:pt x="4401" y="4336"/>
                    <a:pt x="3556" y="4774"/>
                  </a:cubicBezTo>
                  <a:cubicBezTo>
                    <a:pt x="3513" y="4850"/>
                    <a:pt x="3465" y="4925"/>
                    <a:pt x="3414" y="5008"/>
                  </a:cubicBezTo>
                  <a:cubicBezTo>
                    <a:pt x="3304" y="5180"/>
                    <a:pt x="3013" y="5481"/>
                    <a:pt x="2734" y="5796"/>
                  </a:cubicBezTo>
                  <a:cubicBezTo>
                    <a:pt x="3043" y="5691"/>
                    <a:pt x="4699" y="5210"/>
                    <a:pt x="5116" y="5350"/>
                  </a:cubicBezTo>
                  <a:cubicBezTo>
                    <a:pt x="5478" y="5508"/>
                    <a:pt x="5062" y="6255"/>
                    <a:pt x="4565" y="6280"/>
                  </a:cubicBezTo>
                  <a:cubicBezTo>
                    <a:pt x="3637" y="6358"/>
                    <a:pt x="2487" y="6686"/>
                    <a:pt x="1973" y="7105"/>
                  </a:cubicBezTo>
                  <a:cubicBezTo>
                    <a:pt x="1903" y="7417"/>
                    <a:pt x="1871" y="7712"/>
                    <a:pt x="1763" y="7893"/>
                  </a:cubicBezTo>
                  <a:cubicBezTo>
                    <a:pt x="2301" y="7608"/>
                    <a:pt x="3167" y="7438"/>
                    <a:pt x="3476" y="7449"/>
                  </a:cubicBezTo>
                  <a:cubicBezTo>
                    <a:pt x="3747" y="7457"/>
                    <a:pt x="4024" y="7825"/>
                    <a:pt x="3970" y="7984"/>
                  </a:cubicBezTo>
                  <a:cubicBezTo>
                    <a:pt x="3933" y="8102"/>
                    <a:pt x="3406" y="8156"/>
                    <a:pt x="2930" y="8341"/>
                  </a:cubicBezTo>
                  <a:cubicBezTo>
                    <a:pt x="1645" y="8777"/>
                    <a:pt x="855" y="9433"/>
                    <a:pt x="140" y="10753"/>
                  </a:cubicBezTo>
                  <a:cubicBezTo>
                    <a:pt x="0" y="11597"/>
                    <a:pt x="121" y="12438"/>
                    <a:pt x="462" y="13183"/>
                  </a:cubicBezTo>
                  <a:cubicBezTo>
                    <a:pt x="686" y="13699"/>
                    <a:pt x="1038" y="14121"/>
                    <a:pt x="1444" y="14460"/>
                  </a:cubicBezTo>
                  <a:cubicBezTo>
                    <a:pt x="2763" y="14484"/>
                    <a:pt x="4083" y="14508"/>
                    <a:pt x="5403" y="14513"/>
                  </a:cubicBezTo>
                  <a:cubicBezTo>
                    <a:pt x="6102" y="13755"/>
                    <a:pt x="6578" y="12683"/>
                    <a:pt x="7027" y="11718"/>
                  </a:cubicBezTo>
                  <a:cubicBezTo>
                    <a:pt x="9978" y="5444"/>
                    <a:pt x="10234" y="852"/>
                    <a:pt x="7607" y="38"/>
                  </a:cubicBezTo>
                  <a:cubicBezTo>
                    <a:pt x="7543" y="19"/>
                    <a:pt x="7481" y="8"/>
                    <a:pt x="741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9"/>
            <p:cNvSpPr/>
            <p:nvPr/>
          </p:nvSpPr>
          <p:spPr>
            <a:xfrm>
              <a:off x="4257000" y="2693175"/>
              <a:ext cx="162700" cy="336300"/>
            </a:xfrm>
            <a:custGeom>
              <a:rect b="b" l="l" r="r" t="t"/>
              <a:pathLst>
                <a:path extrusionOk="0" h="13452" w="6508">
                  <a:moveTo>
                    <a:pt x="5175" y="1"/>
                  </a:moveTo>
                  <a:cubicBezTo>
                    <a:pt x="4554" y="3035"/>
                    <a:pt x="2503" y="5474"/>
                    <a:pt x="1040" y="8151"/>
                  </a:cubicBezTo>
                  <a:cubicBezTo>
                    <a:pt x="683" y="8807"/>
                    <a:pt x="0" y="9968"/>
                    <a:pt x="78" y="10737"/>
                  </a:cubicBezTo>
                  <a:cubicBezTo>
                    <a:pt x="177" y="11734"/>
                    <a:pt x="1954" y="12780"/>
                    <a:pt x="3449" y="13452"/>
                  </a:cubicBezTo>
                  <a:lnTo>
                    <a:pt x="5124" y="13452"/>
                  </a:lnTo>
                  <a:cubicBezTo>
                    <a:pt x="5067" y="12447"/>
                    <a:pt x="5167" y="11436"/>
                    <a:pt x="5102" y="10425"/>
                  </a:cubicBezTo>
                  <a:cubicBezTo>
                    <a:pt x="5046" y="9511"/>
                    <a:pt x="4710" y="8632"/>
                    <a:pt x="4766" y="7707"/>
                  </a:cubicBezTo>
                  <a:cubicBezTo>
                    <a:pt x="4876" y="5949"/>
                    <a:pt x="6508" y="1557"/>
                    <a:pt x="51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9"/>
            <p:cNvSpPr/>
            <p:nvPr/>
          </p:nvSpPr>
          <p:spPr>
            <a:xfrm>
              <a:off x="4538775" y="2379200"/>
              <a:ext cx="327775" cy="650275"/>
            </a:xfrm>
            <a:custGeom>
              <a:rect b="b" l="l" r="r" t="t"/>
              <a:pathLst>
                <a:path extrusionOk="0" h="26011" w="13111">
                  <a:moveTo>
                    <a:pt x="3175" y="14"/>
                  </a:moveTo>
                  <a:cubicBezTo>
                    <a:pt x="3213" y="181"/>
                    <a:pt x="3266" y="350"/>
                    <a:pt x="3336" y="520"/>
                  </a:cubicBezTo>
                  <a:cubicBezTo>
                    <a:pt x="3433" y="509"/>
                    <a:pt x="3533" y="503"/>
                    <a:pt x="3629" y="506"/>
                  </a:cubicBezTo>
                  <a:cubicBezTo>
                    <a:pt x="3605" y="506"/>
                    <a:pt x="3584" y="506"/>
                    <a:pt x="3559" y="506"/>
                  </a:cubicBezTo>
                  <a:cubicBezTo>
                    <a:pt x="3565" y="721"/>
                    <a:pt x="3549" y="933"/>
                    <a:pt x="3508" y="1146"/>
                  </a:cubicBezTo>
                  <a:cubicBezTo>
                    <a:pt x="3205" y="2692"/>
                    <a:pt x="2686" y="4181"/>
                    <a:pt x="2390" y="5734"/>
                  </a:cubicBezTo>
                  <a:cubicBezTo>
                    <a:pt x="1113" y="12457"/>
                    <a:pt x="0" y="19240"/>
                    <a:pt x="1019" y="26011"/>
                  </a:cubicBezTo>
                  <a:lnTo>
                    <a:pt x="7586" y="26011"/>
                  </a:lnTo>
                  <a:lnTo>
                    <a:pt x="9473" y="26011"/>
                  </a:lnTo>
                  <a:cubicBezTo>
                    <a:pt x="10479" y="25876"/>
                    <a:pt x="12699" y="24844"/>
                    <a:pt x="12944" y="23941"/>
                  </a:cubicBezTo>
                  <a:cubicBezTo>
                    <a:pt x="13110" y="23183"/>
                    <a:pt x="12395" y="21713"/>
                    <a:pt x="11226" y="19352"/>
                  </a:cubicBezTo>
                  <a:cubicBezTo>
                    <a:pt x="10790" y="18385"/>
                    <a:pt x="10081" y="17826"/>
                    <a:pt x="9922" y="16809"/>
                  </a:cubicBezTo>
                  <a:cubicBezTo>
                    <a:pt x="9874" y="16495"/>
                    <a:pt x="10043" y="16245"/>
                    <a:pt x="9981" y="15904"/>
                  </a:cubicBezTo>
                  <a:cubicBezTo>
                    <a:pt x="9852" y="15154"/>
                    <a:pt x="9530" y="14568"/>
                    <a:pt x="9624" y="13893"/>
                  </a:cubicBezTo>
                  <a:cubicBezTo>
                    <a:pt x="10089" y="10589"/>
                    <a:pt x="11812" y="4275"/>
                    <a:pt x="8420" y="1700"/>
                  </a:cubicBezTo>
                  <a:cubicBezTo>
                    <a:pt x="7866" y="1280"/>
                    <a:pt x="6710" y="1127"/>
                    <a:pt x="6178" y="1073"/>
                  </a:cubicBezTo>
                  <a:cubicBezTo>
                    <a:pt x="4852" y="942"/>
                    <a:pt x="4159" y="1"/>
                    <a:pt x="3175" y="1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9"/>
            <p:cNvSpPr/>
            <p:nvPr/>
          </p:nvSpPr>
          <p:spPr>
            <a:xfrm>
              <a:off x="4362700" y="2890025"/>
              <a:ext cx="412925" cy="139450"/>
            </a:xfrm>
            <a:custGeom>
              <a:rect b="b" l="l" r="r" t="t"/>
              <a:pathLst>
                <a:path extrusionOk="0" h="5578" w="16517">
                  <a:moveTo>
                    <a:pt x="8059" y="16"/>
                  </a:moveTo>
                  <a:cubicBezTo>
                    <a:pt x="4815" y="35"/>
                    <a:pt x="1672" y="398"/>
                    <a:pt x="431" y="820"/>
                  </a:cubicBezTo>
                  <a:cubicBezTo>
                    <a:pt x="745" y="1823"/>
                    <a:pt x="280" y="2815"/>
                    <a:pt x="92" y="3642"/>
                  </a:cubicBezTo>
                  <a:cubicBezTo>
                    <a:pt x="0" y="4048"/>
                    <a:pt x="291" y="4454"/>
                    <a:pt x="202" y="4820"/>
                  </a:cubicBezTo>
                  <a:cubicBezTo>
                    <a:pt x="135" y="5094"/>
                    <a:pt x="70" y="5336"/>
                    <a:pt x="11" y="5578"/>
                  </a:cubicBezTo>
                  <a:lnTo>
                    <a:pt x="16516" y="5578"/>
                  </a:lnTo>
                  <a:cubicBezTo>
                    <a:pt x="16266" y="3981"/>
                    <a:pt x="16363" y="2621"/>
                    <a:pt x="15661" y="962"/>
                  </a:cubicBezTo>
                  <a:cubicBezTo>
                    <a:pt x="13868" y="250"/>
                    <a:pt x="10925" y="0"/>
                    <a:pt x="8059" y="1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9"/>
            <p:cNvSpPr/>
            <p:nvPr/>
          </p:nvSpPr>
          <p:spPr>
            <a:xfrm>
              <a:off x="4382325" y="2951100"/>
              <a:ext cx="169775" cy="38875"/>
            </a:xfrm>
            <a:custGeom>
              <a:rect b="b" l="l" r="r" t="t"/>
              <a:pathLst>
                <a:path extrusionOk="0" h="1555" w="6791">
                  <a:moveTo>
                    <a:pt x="6791" y="1554"/>
                  </a:moveTo>
                  <a:cubicBezTo>
                    <a:pt x="4984" y="1310"/>
                    <a:pt x="1930" y="885"/>
                    <a:pt x="621" y="595"/>
                  </a:cubicBezTo>
                  <a:cubicBezTo>
                    <a:pt x="0" y="525"/>
                    <a:pt x="17" y="1"/>
                    <a:pt x="844" y="108"/>
                  </a:cubicBezTo>
                  <a:cubicBezTo>
                    <a:pt x="2850" y="170"/>
                    <a:pt x="4651" y="218"/>
                    <a:pt x="6731" y="68"/>
                  </a:cubicBezTo>
                  <a:cubicBezTo>
                    <a:pt x="6637" y="557"/>
                    <a:pt x="6761" y="1044"/>
                    <a:pt x="6791" y="155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9"/>
            <p:cNvSpPr/>
            <p:nvPr/>
          </p:nvSpPr>
          <p:spPr>
            <a:xfrm>
              <a:off x="4502075" y="2901775"/>
              <a:ext cx="19725" cy="127700"/>
            </a:xfrm>
            <a:custGeom>
              <a:rect b="b" l="l" r="r" t="t"/>
              <a:pathLst>
                <a:path extrusionOk="0" h="5108" w="789">
                  <a:moveTo>
                    <a:pt x="514" y="0"/>
                  </a:moveTo>
                  <a:lnTo>
                    <a:pt x="358" y="17"/>
                  </a:lnTo>
                  <a:cubicBezTo>
                    <a:pt x="417" y="557"/>
                    <a:pt x="484" y="1095"/>
                    <a:pt x="484" y="1632"/>
                  </a:cubicBezTo>
                  <a:cubicBezTo>
                    <a:pt x="484" y="1877"/>
                    <a:pt x="369" y="2178"/>
                    <a:pt x="248" y="2457"/>
                  </a:cubicBezTo>
                  <a:cubicBezTo>
                    <a:pt x="127" y="2737"/>
                    <a:pt x="1" y="2990"/>
                    <a:pt x="11" y="3197"/>
                  </a:cubicBezTo>
                  <a:cubicBezTo>
                    <a:pt x="25" y="3439"/>
                    <a:pt x="127" y="3635"/>
                    <a:pt x="234" y="3818"/>
                  </a:cubicBezTo>
                  <a:cubicBezTo>
                    <a:pt x="342" y="4000"/>
                    <a:pt x="455" y="4170"/>
                    <a:pt x="511" y="4358"/>
                  </a:cubicBezTo>
                  <a:cubicBezTo>
                    <a:pt x="579" y="4589"/>
                    <a:pt x="611" y="4844"/>
                    <a:pt x="627" y="5108"/>
                  </a:cubicBezTo>
                  <a:lnTo>
                    <a:pt x="788" y="5108"/>
                  </a:lnTo>
                  <a:cubicBezTo>
                    <a:pt x="772" y="4834"/>
                    <a:pt x="737" y="4562"/>
                    <a:pt x="662" y="4312"/>
                  </a:cubicBezTo>
                  <a:cubicBezTo>
                    <a:pt x="600" y="4094"/>
                    <a:pt x="476" y="3914"/>
                    <a:pt x="372" y="3737"/>
                  </a:cubicBezTo>
                  <a:cubicBezTo>
                    <a:pt x="267" y="3562"/>
                    <a:pt x="181" y="3390"/>
                    <a:pt x="170" y="3189"/>
                  </a:cubicBezTo>
                  <a:cubicBezTo>
                    <a:pt x="165" y="3065"/>
                    <a:pt x="272" y="2804"/>
                    <a:pt x="393" y="2519"/>
                  </a:cubicBezTo>
                  <a:cubicBezTo>
                    <a:pt x="514" y="2237"/>
                    <a:pt x="643" y="1925"/>
                    <a:pt x="643" y="1632"/>
                  </a:cubicBezTo>
                  <a:cubicBezTo>
                    <a:pt x="643" y="1081"/>
                    <a:pt x="576" y="538"/>
                    <a:pt x="5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9"/>
            <p:cNvSpPr/>
            <p:nvPr/>
          </p:nvSpPr>
          <p:spPr>
            <a:xfrm>
              <a:off x="4538225" y="2890150"/>
              <a:ext cx="236375" cy="139325"/>
            </a:xfrm>
            <a:custGeom>
              <a:rect b="b" l="l" r="r" t="t"/>
              <a:pathLst>
                <a:path extrusionOk="0" h="5573" w="9455">
                  <a:moveTo>
                    <a:pt x="1038" y="11"/>
                  </a:moveTo>
                  <a:cubicBezTo>
                    <a:pt x="772" y="14"/>
                    <a:pt x="509" y="17"/>
                    <a:pt x="245" y="25"/>
                  </a:cubicBezTo>
                  <a:cubicBezTo>
                    <a:pt x="65" y="1831"/>
                    <a:pt x="1" y="3801"/>
                    <a:pt x="262" y="5573"/>
                  </a:cubicBezTo>
                  <a:lnTo>
                    <a:pt x="7847" y="5573"/>
                  </a:lnTo>
                  <a:cubicBezTo>
                    <a:pt x="8407" y="5428"/>
                    <a:pt x="8947" y="5331"/>
                    <a:pt x="9455" y="5293"/>
                  </a:cubicBezTo>
                  <a:cubicBezTo>
                    <a:pt x="9269" y="3939"/>
                    <a:pt x="9294" y="2737"/>
                    <a:pt x="8791" y="1342"/>
                  </a:cubicBezTo>
                  <a:cubicBezTo>
                    <a:pt x="8119" y="1062"/>
                    <a:pt x="7450" y="767"/>
                    <a:pt x="6791" y="444"/>
                  </a:cubicBezTo>
                  <a:cubicBezTo>
                    <a:pt x="5122" y="121"/>
                    <a:pt x="3060" y="0"/>
                    <a:pt x="1038" y="1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9"/>
            <p:cNvSpPr/>
            <p:nvPr/>
          </p:nvSpPr>
          <p:spPr>
            <a:xfrm>
              <a:off x="4362700" y="2977725"/>
              <a:ext cx="158225" cy="51750"/>
            </a:xfrm>
            <a:custGeom>
              <a:rect b="b" l="l" r="r" t="t"/>
              <a:pathLst>
                <a:path extrusionOk="0" h="2070" w="6329">
                  <a:moveTo>
                    <a:pt x="124" y="0"/>
                  </a:moveTo>
                  <a:cubicBezTo>
                    <a:pt x="113" y="46"/>
                    <a:pt x="103" y="91"/>
                    <a:pt x="92" y="134"/>
                  </a:cubicBezTo>
                  <a:cubicBezTo>
                    <a:pt x="0" y="540"/>
                    <a:pt x="291" y="946"/>
                    <a:pt x="202" y="1312"/>
                  </a:cubicBezTo>
                  <a:cubicBezTo>
                    <a:pt x="135" y="1586"/>
                    <a:pt x="70" y="1828"/>
                    <a:pt x="11" y="2070"/>
                  </a:cubicBezTo>
                  <a:lnTo>
                    <a:pt x="6328" y="2070"/>
                  </a:lnTo>
                  <a:cubicBezTo>
                    <a:pt x="6280" y="1981"/>
                    <a:pt x="6226" y="1901"/>
                    <a:pt x="6159" y="1836"/>
                  </a:cubicBezTo>
                  <a:cubicBezTo>
                    <a:pt x="5853" y="1538"/>
                    <a:pt x="5022" y="1384"/>
                    <a:pt x="4603" y="1261"/>
                  </a:cubicBezTo>
                  <a:cubicBezTo>
                    <a:pt x="3116" y="825"/>
                    <a:pt x="1640" y="347"/>
                    <a:pt x="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9"/>
            <p:cNvSpPr/>
            <p:nvPr/>
          </p:nvSpPr>
          <p:spPr>
            <a:xfrm>
              <a:off x="4333075" y="2388150"/>
              <a:ext cx="499050" cy="565525"/>
            </a:xfrm>
            <a:custGeom>
              <a:rect b="b" l="l" r="r" t="t"/>
              <a:pathLst>
                <a:path extrusionOk="0" h="22621" w="19962">
                  <a:moveTo>
                    <a:pt x="16618" y="21857"/>
                  </a:moveTo>
                  <a:cubicBezTo>
                    <a:pt x="18395" y="22217"/>
                    <a:pt x="18166" y="19691"/>
                    <a:pt x="17656" y="16443"/>
                  </a:cubicBezTo>
                  <a:cubicBezTo>
                    <a:pt x="17508" y="15266"/>
                    <a:pt x="17441" y="14546"/>
                    <a:pt x="17564" y="13661"/>
                  </a:cubicBezTo>
                  <a:cubicBezTo>
                    <a:pt x="18029" y="10358"/>
                    <a:pt x="19962" y="3774"/>
                    <a:pt x="16648" y="1342"/>
                  </a:cubicBezTo>
                  <a:cubicBezTo>
                    <a:pt x="16088" y="930"/>
                    <a:pt x="14890" y="868"/>
                    <a:pt x="14357" y="817"/>
                  </a:cubicBezTo>
                  <a:cubicBezTo>
                    <a:pt x="12967" y="680"/>
                    <a:pt x="12726" y="285"/>
                    <a:pt x="12107" y="175"/>
                  </a:cubicBezTo>
                  <a:cubicBezTo>
                    <a:pt x="11142" y="0"/>
                    <a:pt x="10196" y="737"/>
                    <a:pt x="9400" y="903"/>
                  </a:cubicBezTo>
                  <a:cubicBezTo>
                    <a:pt x="8849" y="1019"/>
                    <a:pt x="8543" y="1156"/>
                    <a:pt x="7992" y="1065"/>
                  </a:cubicBezTo>
                  <a:cubicBezTo>
                    <a:pt x="6997" y="782"/>
                    <a:pt x="6747" y="1256"/>
                    <a:pt x="6183" y="1535"/>
                  </a:cubicBezTo>
                  <a:cubicBezTo>
                    <a:pt x="5091" y="2035"/>
                    <a:pt x="3871" y="2118"/>
                    <a:pt x="2831" y="2664"/>
                  </a:cubicBezTo>
                  <a:cubicBezTo>
                    <a:pt x="2231" y="3027"/>
                    <a:pt x="2048" y="4089"/>
                    <a:pt x="1914" y="4675"/>
                  </a:cubicBezTo>
                  <a:cubicBezTo>
                    <a:pt x="978" y="8763"/>
                    <a:pt x="1938" y="12140"/>
                    <a:pt x="2220" y="15400"/>
                  </a:cubicBezTo>
                  <a:cubicBezTo>
                    <a:pt x="2379" y="17226"/>
                    <a:pt x="0" y="20355"/>
                    <a:pt x="1798" y="21645"/>
                  </a:cubicBezTo>
                  <a:cubicBezTo>
                    <a:pt x="3070" y="22621"/>
                    <a:pt x="8640" y="20209"/>
                    <a:pt x="16618" y="2185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9"/>
            <p:cNvSpPr/>
            <p:nvPr/>
          </p:nvSpPr>
          <p:spPr>
            <a:xfrm>
              <a:off x="4469625" y="2395400"/>
              <a:ext cx="183550" cy="525750"/>
            </a:xfrm>
            <a:custGeom>
              <a:rect b="b" l="l" r="r" t="t"/>
              <a:pathLst>
                <a:path extrusionOk="0" h="21030" w="7342">
                  <a:moveTo>
                    <a:pt x="5554" y="1"/>
                  </a:moveTo>
                  <a:cubicBezTo>
                    <a:pt x="5202" y="116"/>
                    <a:pt x="4860" y="283"/>
                    <a:pt x="4532" y="417"/>
                  </a:cubicBezTo>
                  <a:cubicBezTo>
                    <a:pt x="4538" y="425"/>
                    <a:pt x="4543" y="436"/>
                    <a:pt x="4546" y="447"/>
                  </a:cubicBezTo>
                  <a:cubicBezTo>
                    <a:pt x="4557" y="463"/>
                    <a:pt x="4565" y="482"/>
                    <a:pt x="4575" y="498"/>
                  </a:cubicBezTo>
                  <a:cubicBezTo>
                    <a:pt x="4578" y="501"/>
                    <a:pt x="4581" y="503"/>
                    <a:pt x="4584" y="506"/>
                  </a:cubicBezTo>
                  <a:cubicBezTo>
                    <a:pt x="4589" y="517"/>
                    <a:pt x="4597" y="525"/>
                    <a:pt x="4602" y="535"/>
                  </a:cubicBezTo>
                  <a:cubicBezTo>
                    <a:pt x="4605" y="538"/>
                    <a:pt x="4608" y="541"/>
                    <a:pt x="4610" y="544"/>
                  </a:cubicBezTo>
                  <a:cubicBezTo>
                    <a:pt x="4610" y="544"/>
                    <a:pt x="4613" y="546"/>
                    <a:pt x="4613" y="546"/>
                  </a:cubicBezTo>
                  <a:cubicBezTo>
                    <a:pt x="4613" y="546"/>
                    <a:pt x="4613" y="546"/>
                    <a:pt x="4613" y="549"/>
                  </a:cubicBezTo>
                  <a:cubicBezTo>
                    <a:pt x="4618" y="552"/>
                    <a:pt x="4621" y="557"/>
                    <a:pt x="4627" y="562"/>
                  </a:cubicBezTo>
                  <a:cubicBezTo>
                    <a:pt x="4627" y="562"/>
                    <a:pt x="4627" y="562"/>
                    <a:pt x="4627" y="562"/>
                  </a:cubicBezTo>
                  <a:cubicBezTo>
                    <a:pt x="4629" y="565"/>
                    <a:pt x="4629" y="565"/>
                    <a:pt x="4632" y="565"/>
                  </a:cubicBezTo>
                  <a:cubicBezTo>
                    <a:pt x="4635" y="570"/>
                    <a:pt x="4640" y="576"/>
                    <a:pt x="4645" y="581"/>
                  </a:cubicBezTo>
                  <a:cubicBezTo>
                    <a:pt x="4645" y="581"/>
                    <a:pt x="4645" y="581"/>
                    <a:pt x="4648" y="584"/>
                  </a:cubicBezTo>
                  <a:cubicBezTo>
                    <a:pt x="4651" y="587"/>
                    <a:pt x="4656" y="592"/>
                    <a:pt x="4661" y="597"/>
                  </a:cubicBezTo>
                  <a:cubicBezTo>
                    <a:pt x="4661" y="597"/>
                    <a:pt x="4664" y="597"/>
                    <a:pt x="4664" y="600"/>
                  </a:cubicBezTo>
                  <a:lnTo>
                    <a:pt x="4670" y="603"/>
                  </a:lnTo>
                  <a:cubicBezTo>
                    <a:pt x="4672" y="605"/>
                    <a:pt x="4675" y="605"/>
                    <a:pt x="4675" y="608"/>
                  </a:cubicBezTo>
                  <a:cubicBezTo>
                    <a:pt x="4678" y="608"/>
                    <a:pt x="4678" y="608"/>
                    <a:pt x="4678" y="608"/>
                  </a:cubicBezTo>
                  <a:cubicBezTo>
                    <a:pt x="4678" y="611"/>
                    <a:pt x="4678" y="611"/>
                    <a:pt x="4678" y="611"/>
                  </a:cubicBezTo>
                  <a:cubicBezTo>
                    <a:pt x="4680" y="611"/>
                    <a:pt x="4680" y="611"/>
                    <a:pt x="4680" y="613"/>
                  </a:cubicBezTo>
                  <a:cubicBezTo>
                    <a:pt x="4683" y="613"/>
                    <a:pt x="4686" y="616"/>
                    <a:pt x="4686" y="616"/>
                  </a:cubicBezTo>
                  <a:lnTo>
                    <a:pt x="4686" y="616"/>
                  </a:lnTo>
                  <a:cubicBezTo>
                    <a:pt x="4688" y="619"/>
                    <a:pt x="4691" y="621"/>
                    <a:pt x="4696" y="624"/>
                  </a:cubicBezTo>
                  <a:cubicBezTo>
                    <a:pt x="4696" y="624"/>
                    <a:pt x="4696" y="624"/>
                    <a:pt x="4696" y="624"/>
                  </a:cubicBezTo>
                  <a:cubicBezTo>
                    <a:pt x="4699" y="627"/>
                    <a:pt x="4699" y="627"/>
                    <a:pt x="4702" y="627"/>
                  </a:cubicBezTo>
                  <a:cubicBezTo>
                    <a:pt x="4702" y="630"/>
                    <a:pt x="4704" y="630"/>
                    <a:pt x="4707" y="632"/>
                  </a:cubicBezTo>
                  <a:cubicBezTo>
                    <a:pt x="4707" y="632"/>
                    <a:pt x="4710" y="635"/>
                    <a:pt x="4713" y="635"/>
                  </a:cubicBezTo>
                  <a:cubicBezTo>
                    <a:pt x="4713" y="635"/>
                    <a:pt x="4713" y="638"/>
                    <a:pt x="4715" y="638"/>
                  </a:cubicBezTo>
                  <a:cubicBezTo>
                    <a:pt x="4715" y="638"/>
                    <a:pt x="4718" y="638"/>
                    <a:pt x="4718" y="640"/>
                  </a:cubicBezTo>
                  <a:cubicBezTo>
                    <a:pt x="4721" y="640"/>
                    <a:pt x="4723" y="643"/>
                    <a:pt x="4723" y="643"/>
                  </a:cubicBezTo>
                  <a:cubicBezTo>
                    <a:pt x="4726" y="643"/>
                    <a:pt x="4726" y="646"/>
                    <a:pt x="4729" y="646"/>
                  </a:cubicBezTo>
                  <a:cubicBezTo>
                    <a:pt x="4729" y="646"/>
                    <a:pt x="4731" y="646"/>
                    <a:pt x="4731" y="648"/>
                  </a:cubicBezTo>
                  <a:cubicBezTo>
                    <a:pt x="4731" y="648"/>
                    <a:pt x="4734" y="648"/>
                    <a:pt x="4734" y="648"/>
                  </a:cubicBezTo>
                  <a:lnTo>
                    <a:pt x="4734" y="648"/>
                  </a:lnTo>
                  <a:cubicBezTo>
                    <a:pt x="4737" y="651"/>
                    <a:pt x="4739" y="651"/>
                    <a:pt x="4742" y="654"/>
                  </a:cubicBezTo>
                  <a:cubicBezTo>
                    <a:pt x="4742" y="654"/>
                    <a:pt x="4742" y="654"/>
                    <a:pt x="4745" y="656"/>
                  </a:cubicBezTo>
                  <a:cubicBezTo>
                    <a:pt x="4745" y="656"/>
                    <a:pt x="4745" y="656"/>
                    <a:pt x="4747" y="656"/>
                  </a:cubicBezTo>
                  <a:cubicBezTo>
                    <a:pt x="4747" y="656"/>
                    <a:pt x="4750" y="659"/>
                    <a:pt x="4750" y="659"/>
                  </a:cubicBezTo>
                  <a:cubicBezTo>
                    <a:pt x="4753" y="659"/>
                    <a:pt x="4753" y="659"/>
                    <a:pt x="4756" y="662"/>
                  </a:cubicBezTo>
                  <a:cubicBezTo>
                    <a:pt x="4758" y="662"/>
                    <a:pt x="4761" y="664"/>
                    <a:pt x="4764" y="667"/>
                  </a:cubicBezTo>
                  <a:cubicBezTo>
                    <a:pt x="4766" y="667"/>
                    <a:pt x="4766" y="667"/>
                    <a:pt x="4766" y="667"/>
                  </a:cubicBezTo>
                  <a:cubicBezTo>
                    <a:pt x="4769" y="667"/>
                    <a:pt x="4769" y="670"/>
                    <a:pt x="4772" y="670"/>
                  </a:cubicBezTo>
                  <a:cubicBezTo>
                    <a:pt x="4774" y="670"/>
                    <a:pt x="4774" y="670"/>
                    <a:pt x="4774" y="673"/>
                  </a:cubicBezTo>
                  <a:cubicBezTo>
                    <a:pt x="4780" y="673"/>
                    <a:pt x="4782" y="675"/>
                    <a:pt x="4785" y="675"/>
                  </a:cubicBezTo>
                  <a:lnTo>
                    <a:pt x="4785" y="675"/>
                  </a:lnTo>
                  <a:cubicBezTo>
                    <a:pt x="4788" y="678"/>
                    <a:pt x="4788" y="678"/>
                    <a:pt x="4790" y="678"/>
                  </a:cubicBezTo>
                  <a:cubicBezTo>
                    <a:pt x="4790" y="678"/>
                    <a:pt x="4790" y="678"/>
                    <a:pt x="4793" y="678"/>
                  </a:cubicBezTo>
                  <a:cubicBezTo>
                    <a:pt x="4793" y="681"/>
                    <a:pt x="4796" y="681"/>
                    <a:pt x="4796" y="681"/>
                  </a:cubicBezTo>
                  <a:cubicBezTo>
                    <a:pt x="4799" y="681"/>
                    <a:pt x="4799" y="681"/>
                    <a:pt x="4799" y="681"/>
                  </a:cubicBezTo>
                  <a:cubicBezTo>
                    <a:pt x="4801" y="683"/>
                    <a:pt x="4801" y="683"/>
                    <a:pt x="4804" y="683"/>
                  </a:cubicBezTo>
                  <a:cubicBezTo>
                    <a:pt x="4809" y="686"/>
                    <a:pt x="4815" y="686"/>
                    <a:pt x="4817" y="689"/>
                  </a:cubicBezTo>
                  <a:cubicBezTo>
                    <a:pt x="4820" y="689"/>
                    <a:pt x="4823" y="691"/>
                    <a:pt x="4823" y="691"/>
                  </a:cubicBezTo>
                  <a:cubicBezTo>
                    <a:pt x="4825" y="691"/>
                    <a:pt x="4831" y="694"/>
                    <a:pt x="4834" y="694"/>
                  </a:cubicBezTo>
                  <a:cubicBezTo>
                    <a:pt x="4834" y="694"/>
                    <a:pt x="4836" y="694"/>
                    <a:pt x="4836" y="694"/>
                  </a:cubicBezTo>
                  <a:cubicBezTo>
                    <a:pt x="4839" y="697"/>
                    <a:pt x="4839" y="697"/>
                    <a:pt x="4842" y="697"/>
                  </a:cubicBezTo>
                  <a:cubicBezTo>
                    <a:pt x="4844" y="697"/>
                    <a:pt x="4847" y="699"/>
                    <a:pt x="4850" y="699"/>
                  </a:cubicBezTo>
                  <a:cubicBezTo>
                    <a:pt x="4852" y="699"/>
                    <a:pt x="4852" y="699"/>
                    <a:pt x="4852" y="699"/>
                  </a:cubicBezTo>
                  <a:lnTo>
                    <a:pt x="4852" y="699"/>
                  </a:lnTo>
                  <a:cubicBezTo>
                    <a:pt x="4855" y="699"/>
                    <a:pt x="4858" y="702"/>
                    <a:pt x="4860" y="702"/>
                  </a:cubicBezTo>
                  <a:cubicBezTo>
                    <a:pt x="4863" y="702"/>
                    <a:pt x="4863" y="702"/>
                    <a:pt x="4863" y="702"/>
                  </a:cubicBezTo>
                  <a:cubicBezTo>
                    <a:pt x="4871" y="705"/>
                    <a:pt x="4879" y="708"/>
                    <a:pt x="4885" y="708"/>
                  </a:cubicBezTo>
                  <a:cubicBezTo>
                    <a:pt x="4887" y="708"/>
                    <a:pt x="4887" y="708"/>
                    <a:pt x="4887" y="708"/>
                  </a:cubicBezTo>
                  <a:cubicBezTo>
                    <a:pt x="4887" y="708"/>
                    <a:pt x="4887" y="708"/>
                    <a:pt x="4887" y="708"/>
                  </a:cubicBezTo>
                  <a:cubicBezTo>
                    <a:pt x="4893" y="710"/>
                    <a:pt x="4901" y="710"/>
                    <a:pt x="4909" y="713"/>
                  </a:cubicBezTo>
                  <a:cubicBezTo>
                    <a:pt x="4909" y="713"/>
                    <a:pt x="4909" y="713"/>
                    <a:pt x="4909" y="713"/>
                  </a:cubicBezTo>
                  <a:lnTo>
                    <a:pt x="4911" y="713"/>
                  </a:lnTo>
                  <a:cubicBezTo>
                    <a:pt x="4911" y="713"/>
                    <a:pt x="4914" y="713"/>
                    <a:pt x="4917" y="713"/>
                  </a:cubicBezTo>
                  <a:cubicBezTo>
                    <a:pt x="4920" y="713"/>
                    <a:pt x="4920" y="713"/>
                    <a:pt x="4920" y="713"/>
                  </a:cubicBezTo>
                  <a:lnTo>
                    <a:pt x="4922" y="713"/>
                  </a:lnTo>
                  <a:cubicBezTo>
                    <a:pt x="4922" y="713"/>
                    <a:pt x="4922" y="713"/>
                    <a:pt x="4925" y="713"/>
                  </a:cubicBezTo>
                  <a:cubicBezTo>
                    <a:pt x="4925" y="716"/>
                    <a:pt x="4928" y="716"/>
                    <a:pt x="4928" y="716"/>
                  </a:cubicBezTo>
                  <a:cubicBezTo>
                    <a:pt x="4930" y="716"/>
                    <a:pt x="4930" y="716"/>
                    <a:pt x="4933" y="716"/>
                  </a:cubicBezTo>
                  <a:cubicBezTo>
                    <a:pt x="4933" y="716"/>
                    <a:pt x="4933" y="716"/>
                    <a:pt x="4936" y="716"/>
                  </a:cubicBezTo>
                  <a:cubicBezTo>
                    <a:pt x="4938" y="716"/>
                    <a:pt x="4941" y="716"/>
                    <a:pt x="4944" y="716"/>
                  </a:cubicBezTo>
                  <a:cubicBezTo>
                    <a:pt x="4944" y="716"/>
                    <a:pt x="4944" y="716"/>
                    <a:pt x="4944" y="716"/>
                  </a:cubicBezTo>
                  <a:lnTo>
                    <a:pt x="4944" y="716"/>
                  </a:lnTo>
                  <a:cubicBezTo>
                    <a:pt x="4944" y="716"/>
                    <a:pt x="4946" y="716"/>
                    <a:pt x="4946" y="716"/>
                  </a:cubicBezTo>
                  <a:cubicBezTo>
                    <a:pt x="4954" y="718"/>
                    <a:pt x="4963" y="718"/>
                    <a:pt x="4971" y="718"/>
                  </a:cubicBezTo>
                  <a:lnTo>
                    <a:pt x="4971" y="718"/>
                  </a:lnTo>
                  <a:cubicBezTo>
                    <a:pt x="4973" y="718"/>
                    <a:pt x="4979" y="718"/>
                    <a:pt x="4981" y="718"/>
                  </a:cubicBezTo>
                  <a:cubicBezTo>
                    <a:pt x="4995" y="718"/>
                    <a:pt x="5006" y="718"/>
                    <a:pt x="5016" y="716"/>
                  </a:cubicBezTo>
                  <a:cubicBezTo>
                    <a:pt x="5024" y="716"/>
                    <a:pt x="5032" y="716"/>
                    <a:pt x="5040" y="716"/>
                  </a:cubicBezTo>
                  <a:cubicBezTo>
                    <a:pt x="5049" y="713"/>
                    <a:pt x="5057" y="713"/>
                    <a:pt x="5062" y="710"/>
                  </a:cubicBezTo>
                  <a:cubicBezTo>
                    <a:pt x="5067" y="710"/>
                    <a:pt x="5070" y="710"/>
                    <a:pt x="5075" y="710"/>
                  </a:cubicBezTo>
                  <a:cubicBezTo>
                    <a:pt x="5097" y="705"/>
                    <a:pt x="5121" y="699"/>
                    <a:pt x="5143" y="691"/>
                  </a:cubicBezTo>
                  <a:cubicBezTo>
                    <a:pt x="5145" y="689"/>
                    <a:pt x="5151" y="689"/>
                    <a:pt x="5153" y="686"/>
                  </a:cubicBezTo>
                  <a:cubicBezTo>
                    <a:pt x="5161" y="683"/>
                    <a:pt x="5167" y="681"/>
                    <a:pt x="5175" y="678"/>
                  </a:cubicBezTo>
                  <a:lnTo>
                    <a:pt x="5175" y="678"/>
                  </a:lnTo>
                  <a:cubicBezTo>
                    <a:pt x="5183" y="675"/>
                    <a:pt x="5188" y="673"/>
                    <a:pt x="5196" y="670"/>
                  </a:cubicBezTo>
                  <a:cubicBezTo>
                    <a:pt x="5199" y="667"/>
                    <a:pt x="5202" y="664"/>
                    <a:pt x="5207" y="664"/>
                  </a:cubicBezTo>
                  <a:cubicBezTo>
                    <a:pt x="5213" y="659"/>
                    <a:pt x="5221" y="656"/>
                    <a:pt x="5226" y="651"/>
                  </a:cubicBezTo>
                  <a:cubicBezTo>
                    <a:pt x="5234" y="648"/>
                    <a:pt x="5239" y="643"/>
                    <a:pt x="5247" y="640"/>
                  </a:cubicBezTo>
                  <a:cubicBezTo>
                    <a:pt x="5253" y="635"/>
                    <a:pt x="5261" y="632"/>
                    <a:pt x="5266" y="627"/>
                  </a:cubicBezTo>
                  <a:cubicBezTo>
                    <a:pt x="5280" y="619"/>
                    <a:pt x="5290" y="608"/>
                    <a:pt x="5304" y="597"/>
                  </a:cubicBezTo>
                  <a:cubicBezTo>
                    <a:pt x="5307" y="595"/>
                    <a:pt x="5309" y="592"/>
                    <a:pt x="5312" y="589"/>
                  </a:cubicBezTo>
                  <a:cubicBezTo>
                    <a:pt x="5317" y="584"/>
                    <a:pt x="5323" y="578"/>
                    <a:pt x="5328" y="573"/>
                  </a:cubicBezTo>
                  <a:cubicBezTo>
                    <a:pt x="5331" y="570"/>
                    <a:pt x="5333" y="568"/>
                    <a:pt x="5336" y="565"/>
                  </a:cubicBezTo>
                  <a:lnTo>
                    <a:pt x="5336" y="565"/>
                  </a:lnTo>
                  <a:cubicBezTo>
                    <a:pt x="5339" y="562"/>
                    <a:pt x="5342" y="560"/>
                    <a:pt x="5344" y="557"/>
                  </a:cubicBezTo>
                  <a:cubicBezTo>
                    <a:pt x="5347" y="554"/>
                    <a:pt x="5350" y="552"/>
                    <a:pt x="5352" y="549"/>
                  </a:cubicBezTo>
                  <a:lnTo>
                    <a:pt x="5352" y="549"/>
                  </a:lnTo>
                  <a:cubicBezTo>
                    <a:pt x="5355" y="544"/>
                    <a:pt x="5358" y="541"/>
                    <a:pt x="5360" y="538"/>
                  </a:cubicBezTo>
                  <a:cubicBezTo>
                    <a:pt x="5360" y="538"/>
                    <a:pt x="5363" y="535"/>
                    <a:pt x="5363" y="533"/>
                  </a:cubicBezTo>
                  <a:lnTo>
                    <a:pt x="5363" y="533"/>
                  </a:lnTo>
                  <a:cubicBezTo>
                    <a:pt x="5366" y="535"/>
                    <a:pt x="5368" y="535"/>
                    <a:pt x="5371" y="535"/>
                  </a:cubicBezTo>
                  <a:cubicBezTo>
                    <a:pt x="5379" y="538"/>
                    <a:pt x="5387" y="538"/>
                    <a:pt x="5395" y="538"/>
                  </a:cubicBezTo>
                  <a:lnTo>
                    <a:pt x="5492" y="546"/>
                  </a:lnTo>
                  <a:cubicBezTo>
                    <a:pt x="5500" y="546"/>
                    <a:pt x="5508" y="546"/>
                    <a:pt x="5516" y="546"/>
                  </a:cubicBezTo>
                  <a:lnTo>
                    <a:pt x="5516" y="546"/>
                  </a:lnTo>
                  <a:cubicBezTo>
                    <a:pt x="5524" y="546"/>
                    <a:pt x="5530" y="546"/>
                    <a:pt x="5538" y="544"/>
                  </a:cubicBezTo>
                  <a:cubicBezTo>
                    <a:pt x="5540" y="544"/>
                    <a:pt x="5543" y="544"/>
                    <a:pt x="5543" y="544"/>
                  </a:cubicBezTo>
                  <a:cubicBezTo>
                    <a:pt x="5549" y="541"/>
                    <a:pt x="5554" y="541"/>
                    <a:pt x="5559" y="541"/>
                  </a:cubicBezTo>
                  <a:cubicBezTo>
                    <a:pt x="5562" y="538"/>
                    <a:pt x="5565" y="538"/>
                    <a:pt x="5570" y="535"/>
                  </a:cubicBezTo>
                  <a:cubicBezTo>
                    <a:pt x="5573" y="535"/>
                    <a:pt x="5575" y="533"/>
                    <a:pt x="5578" y="533"/>
                  </a:cubicBezTo>
                  <a:cubicBezTo>
                    <a:pt x="5583" y="530"/>
                    <a:pt x="5589" y="527"/>
                    <a:pt x="5592" y="527"/>
                  </a:cubicBezTo>
                  <a:cubicBezTo>
                    <a:pt x="5594" y="525"/>
                    <a:pt x="5597" y="525"/>
                    <a:pt x="5600" y="522"/>
                  </a:cubicBezTo>
                  <a:cubicBezTo>
                    <a:pt x="5602" y="522"/>
                    <a:pt x="5608" y="517"/>
                    <a:pt x="5613" y="514"/>
                  </a:cubicBezTo>
                  <a:cubicBezTo>
                    <a:pt x="5613" y="514"/>
                    <a:pt x="5616" y="514"/>
                    <a:pt x="5618" y="511"/>
                  </a:cubicBezTo>
                  <a:cubicBezTo>
                    <a:pt x="5621" y="509"/>
                    <a:pt x="5627" y="506"/>
                    <a:pt x="5629" y="503"/>
                  </a:cubicBezTo>
                  <a:cubicBezTo>
                    <a:pt x="5632" y="501"/>
                    <a:pt x="5635" y="501"/>
                    <a:pt x="5637" y="498"/>
                  </a:cubicBezTo>
                  <a:cubicBezTo>
                    <a:pt x="5640" y="492"/>
                    <a:pt x="5645" y="490"/>
                    <a:pt x="5648" y="487"/>
                  </a:cubicBezTo>
                  <a:cubicBezTo>
                    <a:pt x="5651" y="484"/>
                    <a:pt x="5651" y="484"/>
                    <a:pt x="5653" y="482"/>
                  </a:cubicBezTo>
                  <a:cubicBezTo>
                    <a:pt x="5656" y="479"/>
                    <a:pt x="5661" y="474"/>
                    <a:pt x="5664" y="468"/>
                  </a:cubicBezTo>
                  <a:cubicBezTo>
                    <a:pt x="5667" y="468"/>
                    <a:pt x="5667" y="466"/>
                    <a:pt x="5667" y="466"/>
                  </a:cubicBezTo>
                  <a:cubicBezTo>
                    <a:pt x="5670" y="463"/>
                    <a:pt x="5675" y="458"/>
                    <a:pt x="5678" y="455"/>
                  </a:cubicBezTo>
                  <a:cubicBezTo>
                    <a:pt x="5688" y="458"/>
                    <a:pt x="5702" y="458"/>
                    <a:pt x="5713" y="460"/>
                  </a:cubicBezTo>
                  <a:cubicBezTo>
                    <a:pt x="5713" y="460"/>
                    <a:pt x="5713" y="460"/>
                    <a:pt x="5715" y="460"/>
                  </a:cubicBezTo>
                  <a:cubicBezTo>
                    <a:pt x="5777" y="468"/>
                    <a:pt x="5836" y="482"/>
                    <a:pt x="5893" y="495"/>
                  </a:cubicBezTo>
                  <a:lnTo>
                    <a:pt x="5893" y="495"/>
                  </a:lnTo>
                  <a:cubicBezTo>
                    <a:pt x="5906" y="501"/>
                    <a:pt x="5920" y="503"/>
                    <a:pt x="5933" y="506"/>
                  </a:cubicBezTo>
                  <a:cubicBezTo>
                    <a:pt x="5933" y="506"/>
                    <a:pt x="5933" y="506"/>
                    <a:pt x="5933" y="506"/>
                  </a:cubicBezTo>
                  <a:cubicBezTo>
                    <a:pt x="5989" y="522"/>
                    <a:pt x="6040" y="541"/>
                    <a:pt x="6092" y="562"/>
                  </a:cubicBezTo>
                  <a:cubicBezTo>
                    <a:pt x="6140" y="584"/>
                    <a:pt x="6188" y="608"/>
                    <a:pt x="6231" y="635"/>
                  </a:cubicBezTo>
                  <a:cubicBezTo>
                    <a:pt x="6234" y="635"/>
                    <a:pt x="6234" y="635"/>
                    <a:pt x="6234" y="635"/>
                  </a:cubicBezTo>
                  <a:cubicBezTo>
                    <a:pt x="6428" y="753"/>
                    <a:pt x="6575" y="920"/>
                    <a:pt x="6680" y="1151"/>
                  </a:cubicBezTo>
                  <a:cubicBezTo>
                    <a:pt x="6941" y="1718"/>
                    <a:pt x="6906" y="2699"/>
                    <a:pt x="6379" y="4100"/>
                  </a:cubicBezTo>
                  <a:cubicBezTo>
                    <a:pt x="6290" y="4315"/>
                    <a:pt x="6204" y="4525"/>
                    <a:pt x="6118" y="4732"/>
                  </a:cubicBezTo>
                  <a:cubicBezTo>
                    <a:pt x="6110" y="4750"/>
                    <a:pt x="6102" y="4767"/>
                    <a:pt x="6097" y="4785"/>
                  </a:cubicBezTo>
                  <a:cubicBezTo>
                    <a:pt x="6062" y="4869"/>
                    <a:pt x="6027" y="4952"/>
                    <a:pt x="5992" y="5033"/>
                  </a:cubicBezTo>
                  <a:cubicBezTo>
                    <a:pt x="5973" y="5078"/>
                    <a:pt x="5952" y="5124"/>
                    <a:pt x="5933" y="5170"/>
                  </a:cubicBezTo>
                  <a:cubicBezTo>
                    <a:pt x="5898" y="5250"/>
                    <a:pt x="5863" y="5331"/>
                    <a:pt x="5828" y="5409"/>
                  </a:cubicBezTo>
                  <a:cubicBezTo>
                    <a:pt x="5828" y="5412"/>
                    <a:pt x="5828" y="5412"/>
                    <a:pt x="5828" y="5414"/>
                  </a:cubicBezTo>
                  <a:cubicBezTo>
                    <a:pt x="5815" y="5444"/>
                    <a:pt x="5801" y="5474"/>
                    <a:pt x="5788" y="5503"/>
                  </a:cubicBezTo>
                  <a:cubicBezTo>
                    <a:pt x="5785" y="5503"/>
                    <a:pt x="5785" y="5503"/>
                    <a:pt x="5782" y="5503"/>
                  </a:cubicBezTo>
                  <a:cubicBezTo>
                    <a:pt x="5774" y="5503"/>
                    <a:pt x="5769" y="5506"/>
                    <a:pt x="5761" y="5508"/>
                  </a:cubicBezTo>
                  <a:cubicBezTo>
                    <a:pt x="5756" y="5508"/>
                    <a:pt x="5747" y="5511"/>
                    <a:pt x="5742" y="5511"/>
                  </a:cubicBezTo>
                  <a:cubicBezTo>
                    <a:pt x="5734" y="5514"/>
                    <a:pt x="5726" y="5517"/>
                    <a:pt x="5721" y="5519"/>
                  </a:cubicBezTo>
                  <a:cubicBezTo>
                    <a:pt x="5713" y="5522"/>
                    <a:pt x="5704" y="5525"/>
                    <a:pt x="5699" y="5527"/>
                  </a:cubicBezTo>
                  <a:cubicBezTo>
                    <a:pt x="5699" y="5527"/>
                    <a:pt x="5696" y="5530"/>
                    <a:pt x="5696" y="5530"/>
                  </a:cubicBezTo>
                  <a:cubicBezTo>
                    <a:pt x="5686" y="5535"/>
                    <a:pt x="5675" y="5541"/>
                    <a:pt x="5667" y="5546"/>
                  </a:cubicBezTo>
                  <a:cubicBezTo>
                    <a:pt x="5664" y="5549"/>
                    <a:pt x="5661" y="5551"/>
                    <a:pt x="5661" y="5551"/>
                  </a:cubicBezTo>
                  <a:cubicBezTo>
                    <a:pt x="5659" y="5554"/>
                    <a:pt x="5656" y="5557"/>
                    <a:pt x="5653" y="5560"/>
                  </a:cubicBezTo>
                  <a:cubicBezTo>
                    <a:pt x="5651" y="5560"/>
                    <a:pt x="5648" y="5562"/>
                    <a:pt x="5648" y="5565"/>
                  </a:cubicBezTo>
                  <a:cubicBezTo>
                    <a:pt x="5645" y="5568"/>
                    <a:pt x="5643" y="5570"/>
                    <a:pt x="5640" y="5570"/>
                  </a:cubicBezTo>
                  <a:cubicBezTo>
                    <a:pt x="5637" y="5576"/>
                    <a:pt x="5635" y="5578"/>
                    <a:pt x="5635" y="5581"/>
                  </a:cubicBezTo>
                  <a:cubicBezTo>
                    <a:pt x="5632" y="5584"/>
                    <a:pt x="5629" y="5584"/>
                    <a:pt x="5629" y="5586"/>
                  </a:cubicBezTo>
                  <a:cubicBezTo>
                    <a:pt x="5627" y="5592"/>
                    <a:pt x="5624" y="5597"/>
                    <a:pt x="5621" y="5603"/>
                  </a:cubicBezTo>
                  <a:cubicBezTo>
                    <a:pt x="5046" y="6855"/>
                    <a:pt x="4135" y="8084"/>
                    <a:pt x="2691" y="7761"/>
                  </a:cubicBezTo>
                  <a:cubicBezTo>
                    <a:pt x="2059" y="7621"/>
                    <a:pt x="1645" y="7256"/>
                    <a:pt x="1382" y="6775"/>
                  </a:cubicBezTo>
                  <a:cubicBezTo>
                    <a:pt x="1344" y="6705"/>
                    <a:pt x="1309" y="6632"/>
                    <a:pt x="1277" y="6560"/>
                  </a:cubicBezTo>
                  <a:cubicBezTo>
                    <a:pt x="1070" y="6084"/>
                    <a:pt x="981" y="5519"/>
                    <a:pt x="960" y="4955"/>
                  </a:cubicBezTo>
                  <a:lnTo>
                    <a:pt x="960" y="4955"/>
                  </a:lnTo>
                  <a:cubicBezTo>
                    <a:pt x="955" y="4826"/>
                    <a:pt x="952" y="4694"/>
                    <a:pt x="955" y="4565"/>
                  </a:cubicBezTo>
                  <a:cubicBezTo>
                    <a:pt x="955" y="4560"/>
                    <a:pt x="952" y="4552"/>
                    <a:pt x="952" y="4546"/>
                  </a:cubicBezTo>
                  <a:cubicBezTo>
                    <a:pt x="952" y="4546"/>
                    <a:pt x="952" y="4543"/>
                    <a:pt x="952" y="4541"/>
                  </a:cubicBezTo>
                  <a:cubicBezTo>
                    <a:pt x="949" y="4538"/>
                    <a:pt x="949" y="4533"/>
                    <a:pt x="949" y="4527"/>
                  </a:cubicBezTo>
                  <a:cubicBezTo>
                    <a:pt x="946" y="4527"/>
                    <a:pt x="946" y="4525"/>
                    <a:pt x="946" y="4522"/>
                  </a:cubicBezTo>
                  <a:cubicBezTo>
                    <a:pt x="944" y="4519"/>
                    <a:pt x="944" y="4514"/>
                    <a:pt x="941" y="4511"/>
                  </a:cubicBezTo>
                  <a:cubicBezTo>
                    <a:pt x="941" y="4509"/>
                    <a:pt x="941" y="4506"/>
                    <a:pt x="938" y="4503"/>
                  </a:cubicBezTo>
                  <a:cubicBezTo>
                    <a:pt x="938" y="4500"/>
                    <a:pt x="936" y="4498"/>
                    <a:pt x="933" y="4495"/>
                  </a:cubicBezTo>
                  <a:cubicBezTo>
                    <a:pt x="930" y="4487"/>
                    <a:pt x="922" y="4476"/>
                    <a:pt x="917" y="4468"/>
                  </a:cubicBezTo>
                  <a:cubicBezTo>
                    <a:pt x="914" y="4465"/>
                    <a:pt x="914" y="4465"/>
                    <a:pt x="914" y="4463"/>
                  </a:cubicBezTo>
                  <a:cubicBezTo>
                    <a:pt x="909" y="4457"/>
                    <a:pt x="903" y="4452"/>
                    <a:pt x="898" y="4449"/>
                  </a:cubicBezTo>
                  <a:cubicBezTo>
                    <a:pt x="893" y="4444"/>
                    <a:pt x="887" y="4439"/>
                    <a:pt x="882" y="4433"/>
                  </a:cubicBezTo>
                  <a:cubicBezTo>
                    <a:pt x="877" y="4428"/>
                    <a:pt x="871" y="4422"/>
                    <a:pt x="866" y="4420"/>
                  </a:cubicBezTo>
                  <a:cubicBezTo>
                    <a:pt x="860" y="4414"/>
                    <a:pt x="855" y="4409"/>
                    <a:pt x="847" y="4406"/>
                  </a:cubicBezTo>
                  <a:cubicBezTo>
                    <a:pt x="847" y="4406"/>
                    <a:pt x="844" y="4404"/>
                    <a:pt x="844" y="4404"/>
                  </a:cubicBezTo>
                  <a:cubicBezTo>
                    <a:pt x="844" y="4382"/>
                    <a:pt x="844" y="4363"/>
                    <a:pt x="844" y="4342"/>
                  </a:cubicBezTo>
                  <a:cubicBezTo>
                    <a:pt x="847" y="4320"/>
                    <a:pt x="847" y="4302"/>
                    <a:pt x="847" y="4283"/>
                  </a:cubicBezTo>
                  <a:cubicBezTo>
                    <a:pt x="847" y="4226"/>
                    <a:pt x="850" y="4167"/>
                    <a:pt x="852" y="4108"/>
                  </a:cubicBezTo>
                  <a:cubicBezTo>
                    <a:pt x="855" y="4019"/>
                    <a:pt x="858" y="3933"/>
                    <a:pt x="860" y="3842"/>
                  </a:cubicBezTo>
                  <a:cubicBezTo>
                    <a:pt x="863" y="3796"/>
                    <a:pt x="863" y="3748"/>
                    <a:pt x="866" y="3699"/>
                  </a:cubicBezTo>
                  <a:cubicBezTo>
                    <a:pt x="877" y="3433"/>
                    <a:pt x="890" y="3162"/>
                    <a:pt x="903" y="2885"/>
                  </a:cubicBezTo>
                  <a:cubicBezTo>
                    <a:pt x="971" y="2017"/>
                    <a:pt x="1127" y="1350"/>
                    <a:pt x="1342" y="861"/>
                  </a:cubicBezTo>
                  <a:cubicBezTo>
                    <a:pt x="1170" y="958"/>
                    <a:pt x="1014" y="1081"/>
                    <a:pt x="828" y="1186"/>
                  </a:cubicBezTo>
                  <a:cubicBezTo>
                    <a:pt x="686" y="1648"/>
                    <a:pt x="589" y="2205"/>
                    <a:pt x="538" y="2855"/>
                  </a:cubicBezTo>
                  <a:lnTo>
                    <a:pt x="538" y="2861"/>
                  </a:lnTo>
                  <a:lnTo>
                    <a:pt x="538" y="2863"/>
                  </a:lnTo>
                  <a:cubicBezTo>
                    <a:pt x="519" y="3296"/>
                    <a:pt x="495" y="3726"/>
                    <a:pt x="481" y="4140"/>
                  </a:cubicBezTo>
                  <a:cubicBezTo>
                    <a:pt x="481" y="4140"/>
                    <a:pt x="481" y="4140"/>
                    <a:pt x="481" y="4140"/>
                  </a:cubicBezTo>
                  <a:cubicBezTo>
                    <a:pt x="481" y="4148"/>
                    <a:pt x="481" y="4159"/>
                    <a:pt x="481" y="4167"/>
                  </a:cubicBezTo>
                  <a:cubicBezTo>
                    <a:pt x="479" y="4229"/>
                    <a:pt x="479" y="4291"/>
                    <a:pt x="476" y="4353"/>
                  </a:cubicBezTo>
                  <a:cubicBezTo>
                    <a:pt x="471" y="4355"/>
                    <a:pt x="465" y="4358"/>
                    <a:pt x="460" y="4363"/>
                  </a:cubicBezTo>
                  <a:cubicBezTo>
                    <a:pt x="460" y="4363"/>
                    <a:pt x="457" y="4363"/>
                    <a:pt x="457" y="4363"/>
                  </a:cubicBezTo>
                  <a:cubicBezTo>
                    <a:pt x="452" y="4366"/>
                    <a:pt x="446" y="4371"/>
                    <a:pt x="444" y="4374"/>
                  </a:cubicBezTo>
                  <a:cubicBezTo>
                    <a:pt x="441" y="4374"/>
                    <a:pt x="441" y="4377"/>
                    <a:pt x="438" y="4377"/>
                  </a:cubicBezTo>
                  <a:cubicBezTo>
                    <a:pt x="436" y="4379"/>
                    <a:pt x="430" y="4385"/>
                    <a:pt x="428" y="4388"/>
                  </a:cubicBezTo>
                  <a:cubicBezTo>
                    <a:pt x="425" y="4390"/>
                    <a:pt x="425" y="4390"/>
                    <a:pt x="422" y="4393"/>
                  </a:cubicBezTo>
                  <a:cubicBezTo>
                    <a:pt x="420" y="4396"/>
                    <a:pt x="417" y="4398"/>
                    <a:pt x="414" y="4404"/>
                  </a:cubicBezTo>
                  <a:cubicBezTo>
                    <a:pt x="412" y="4406"/>
                    <a:pt x="409" y="4406"/>
                    <a:pt x="409" y="4409"/>
                  </a:cubicBezTo>
                  <a:cubicBezTo>
                    <a:pt x="406" y="4414"/>
                    <a:pt x="403" y="4417"/>
                    <a:pt x="401" y="4420"/>
                  </a:cubicBezTo>
                  <a:cubicBezTo>
                    <a:pt x="398" y="4425"/>
                    <a:pt x="398" y="4428"/>
                    <a:pt x="395" y="4433"/>
                  </a:cubicBezTo>
                  <a:cubicBezTo>
                    <a:pt x="393" y="4436"/>
                    <a:pt x="393" y="4439"/>
                    <a:pt x="390" y="4441"/>
                  </a:cubicBezTo>
                  <a:cubicBezTo>
                    <a:pt x="390" y="4447"/>
                    <a:pt x="387" y="4452"/>
                    <a:pt x="385" y="4457"/>
                  </a:cubicBezTo>
                  <a:cubicBezTo>
                    <a:pt x="385" y="4460"/>
                    <a:pt x="385" y="4463"/>
                    <a:pt x="385" y="4465"/>
                  </a:cubicBezTo>
                  <a:cubicBezTo>
                    <a:pt x="382" y="4474"/>
                    <a:pt x="379" y="4482"/>
                    <a:pt x="379" y="4490"/>
                  </a:cubicBezTo>
                  <a:lnTo>
                    <a:pt x="379" y="4490"/>
                  </a:lnTo>
                  <a:cubicBezTo>
                    <a:pt x="374" y="4527"/>
                    <a:pt x="371" y="4568"/>
                    <a:pt x="369" y="4608"/>
                  </a:cubicBezTo>
                  <a:cubicBezTo>
                    <a:pt x="363" y="4689"/>
                    <a:pt x="358" y="4772"/>
                    <a:pt x="358" y="4858"/>
                  </a:cubicBezTo>
                  <a:cubicBezTo>
                    <a:pt x="358" y="4901"/>
                    <a:pt x="358" y="4947"/>
                    <a:pt x="360" y="4990"/>
                  </a:cubicBezTo>
                  <a:lnTo>
                    <a:pt x="360" y="4990"/>
                  </a:lnTo>
                  <a:cubicBezTo>
                    <a:pt x="360" y="5035"/>
                    <a:pt x="363" y="5078"/>
                    <a:pt x="366" y="5124"/>
                  </a:cubicBezTo>
                  <a:lnTo>
                    <a:pt x="366" y="5124"/>
                  </a:lnTo>
                  <a:cubicBezTo>
                    <a:pt x="366" y="5170"/>
                    <a:pt x="371" y="5215"/>
                    <a:pt x="374" y="5261"/>
                  </a:cubicBezTo>
                  <a:cubicBezTo>
                    <a:pt x="379" y="5307"/>
                    <a:pt x="382" y="5355"/>
                    <a:pt x="387" y="5401"/>
                  </a:cubicBezTo>
                  <a:cubicBezTo>
                    <a:pt x="393" y="5447"/>
                    <a:pt x="401" y="5495"/>
                    <a:pt x="406" y="5541"/>
                  </a:cubicBezTo>
                  <a:lnTo>
                    <a:pt x="406" y="5543"/>
                  </a:lnTo>
                  <a:cubicBezTo>
                    <a:pt x="414" y="5589"/>
                    <a:pt x="422" y="5638"/>
                    <a:pt x="430" y="5683"/>
                  </a:cubicBezTo>
                  <a:lnTo>
                    <a:pt x="430" y="5686"/>
                  </a:lnTo>
                  <a:cubicBezTo>
                    <a:pt x="438" y="5732"/>
                    <a:pt x="449" y="5780"/>
                    <a:pt x="460" y="5828"/>
                  </a:cubicBezTo>
                  <a:lnTo>
                    <a:pt x="460" y="5828"/>
                  </a:lnTo>
                  <a:cubicBezTo>
                    <a:pt x="471" y="5877"/>
                    <a:pt x="481" y="5922"/>
                    <a:pt x="492" y="5971"/>
                  </a:cubicBezTo>
                  <a:lnTo>
                    <a:pt x="492" y="5971"/>
                  </a:lnTo>
                  <a:cubicBezTo>
                    <a:pt x="506" y="6019"/>
                    <a:pt x="519" y="6068"/>
                    <a:pt x="533" y="6116"/>
                  </a:cubicBezTo>
                  <a:cubicBezTo>
                    <a:pt x="535" y="6129"/>
                    <a:pt x="541" y="6146"/>
                    <a:pt x="546" y="6159"/>
                  </a:cubicBezTo>
                  <a:cubicBezTo>
                    <a:pt x="554" y="6191"/>
                    <a:pt x="565" y="6226"/>
                    <a:pt x="576" y="6258"/>
                  </a:cubicBezTo>
                  <a:cubicBezTo>
                    <a:pt x="605" y="6353"/>
                    <a:pt x="640" y="6449"/>
                    <a:pt x="680" y="6541"/>
                  </a:cubicBezTo>
                  <a:cubicBezTo>
                    <a:pt x="699" y="6586"/>
                    <a:pt x="718" y="6635"/>
                    <a:pt x="739" y="6680"/>
                  </a:cubicBezTo>
                  <a:lnTo>
                    <a:pt x="739" y="6680"/>
                  </a:lnTo>
                  <a:cubicBezTo>
                    <a:pt x="761" y="6726"/>
                    <a:pt x="783" y="6772"/>
                    <a:pt x="807" y="6815"/>
                  </a:cubicBezTo>
                  <a:lnTo>
                    <a:pt x="807" y="6815"/>
                  </a:lnTo>
                  <a:cubicBezTo>
                    <a:pt x="828" y="6861"/>
                    <a:pt x="852" y="6906"/>
                    <a:pt x="879" y="6949"/>
                  </a:cubicBezTo>
                  <a:cubicBezTo>
                    <a:pt x="928" y="7038"/>
                    <a:pt x="981" y="7121"/>
                    <a:pt x="1041" y="7205"/>
                  </a:cubicBezTo>
                  <a:cubicBezTo>
                    <a:pt x="1070" y="7248"/>
                    <a:pt x="1100" y="7288"/>
                    <a:pt x="1132" y="7328"/>
                  </a:cubicBezTo>
                  <a:lnTo>
                    <a:pt x="1132" y="7328"/>
                  </a:lnTo>
                  <a:cubicBezTo>
                    <a:pt x="1148" y="7347"/>
                    <a:pt x="1164" y="7366"/>
                    <a:pt x="1180" y="7387"/>
                  </a:cubicBezTo>
                  <a:cubicBezTo>
                    <a:pt x="1213" y="7425"/>
                    <a:pt x="1245" y="7463"/>
                    <a:pt x="1280" y="7500"/>
                  </a:cubicBezTo>
                  <a:cubicBezTo>
                    <a:pt x="1296" y="7519"/>
                    <a:pt x="1315" y="7538"/>
                    <a:pt x="1334" y="7557"/>
                  </a:cubicBezTo>
                  <a:cubicBezTo>
                    <a:pt x="1355" y="7578"/>
                    <a:pt x="1379" y="7603"/>
                    <a:pt x="1403" y="7624"/>
                  </a:cubicBezTo>
                  <a:cubicBezTo>
                    <a:pt x="1412" y="7659"/>
                    <a:pt x="1422" y="7694"/>
                    <a:pt x="1430" y="7729"/>
                  </a:cubicBezTo>
                  <a:cubicBezTo>
                    <a:pt x="1438" y="7756"/>
                    <a:pt x="1444" y="7785"/>
                    <a:pt x="1452" y="7812"/>
                  </a:cubicBezTo>
                  <a:cubicBezTo>
                    <a:pt x="1471" y="7896"/>
                    <a:pt x="1484" y="7979"/>
                    <a:pt x="1498" y="8065"/>
                  </a:cubicBezTo>
                  <a:cubicBezTo>
                    <a:pt x="1506" y="8119"/>
                    <a:pt x="1514" y="8175"/>
                    <a:pt x="1519" y="8232"/>
                  </a:cubicBezTo>
                  <a:cubicBezTo>
                    <a:pt x="1527" y="8285"/>
                    <a:pt x="1532" y="8342"/>
                    <a:pt x="1535" y="8396"/>
                  </a:cubicBezTo>
                  <a:cubicBezTo>
                    <a:pt x="1541" y="8449"/>
                    <a:pt x="1546" y="8503"/>
                    <a:pt x="1549" y="8557"/>
                  </a:cubicBezTo>
                  <a:cubicBezTo>
                    <a:pt x="1559" y="8715"/>
                    <a:pt x="1565" y="8869"/>
                    <a:pt x="1570" y="9006"/>
                  </a:cubicBezTo>
                  <a:cubicBezTo>
                    <a:pt x="1573" y="9051"/>
                    <a:pt x="1576" y="9097"/>
                    <a:pt x="1578" y="9140"/>
                  </a:cubicBezTo>
                  <a:cubicBezTo>
                    <a:pt x="1594" y="9352"/>
                    <a:pt x="1619" y="9525"/>
                    <a:pt x="1678" y="9621"/>
                  </a:cubicBezTo>
                  <a:cubicBezTo>
                    <a:pt x="1683" y="9627"/>
                    <a:pt x="1686" y="9635"/>
                    <a:pt x="1691" y="9640"/>
                  </a:cubicBezTo>
                  <a:cubicBezTo>
                    <a:pt x="1691" y="9640"/>
                    <a:pt x="1691" y="9640"/>
                    <a:pt x="1691" y="9640"/>
                  </a:cubicBezTo>
                  <a:cubicBezTo>
                    <a:pt x="1745" y="9710"/>
                    <a:pt x="1834" y="9764"/>
                    <a:pt x="1949" y="9807"/>
                  </a:cubicBezTo>
                  <a:cubicBezTo>
                    <a:pt x="1460" y="12713"/>
                    <a:pt x="334" y="14301"/>
                    <a:pt x="92" y="16581"/>
                  </a:cubicBezTo>
                  <a:lnTo>
                    <a:pt x="92" y="16584"/>
                  </a:lnTo>
                  <a:lnTo>
                    <a:pt x="92" y="16586"/>
                  </a:lnTo>
                  <a:cubicBezTo>
                    <a:pt x="0" y="17699"/>
                    <a:pt x="291" y="18885"/>
                    <a:pt x="992" y="19764"/>
                  </a:cubicBezTo>
                  <a:cubicBezTo>
                    <a:pt x="1535" y="20444"/>
                    <a:pt x="2334" y="20930"/>
                    <a:pt x="3355" y="21030"/>
                  </a:cubicBezTo>
                  <a:cubicBezTo>
                    <a:pt x="3691" y="21011"/>
                    <a:pt x="4035" y="20995"/>
                    <a:pt x="4390" y="20987"/>
                  </a:cubicBezTo>
                  <a:cubicBezTo>
                    <a:pt x="4476" y="20938"/>
                    <a:pt x="4522" y="20844"/>
                    <a:pt x="4511" y="20747"/>
                  </a:cubicBezTo>
                  <a:cubicBezTo>
                    <a:pt x="4495" y="20618"/>
                    <a:pt x="4377" y="20524"/>
                    <a:pt x="4245" y="20540"/>
                  </a:cubicBezTo>
                  <a:cubicBezTo>
                    <a:pt x="2903" y="20704"/>
                    <a:pt x="1973" y="20231"/>
                    <a:pt x="1366" y="19465"/>
                  </a:cubicBezTo>
                  <a:cubicBezTo>
                    <a:pt x="756" y="18702"/>
                    <a:pt x="487" y="17629"/>
                    <a:pt x="567" y="16627"/>
                  </a:cubicBezTo>
                  <a:cubicBezTo>
                    <a:pt x="793" y="14492"/>
                    <a:pt x="1912" y="12887"/>
                    <a:pt x="2414" y="9922"/>
                  </a:cubicBezTo>
                  <a:cubicBezTo>
                    <a:pt x="2578" y="9941"/>
                    <a:pt x="2707" y="9936"/>
                    <a:pt x="2801" y="9885"/>
                  </a:cubicBezTo>
                  <a:cubicBezTo>
                    <a:pt x="2801" y="9885"/>
                    <a:pt x="2801" y="9885"/>
                    <a:pt x="2801" y="9887"/>
                  </a:cubicBezTo>
                  <a:cubicBezTo>
                    <a:pt x="2809" y="9882"/>
                    <a:pt x="2815" y="9879"/>
                    <a:pt x="2820" y="9874"/>
                  </a:cubicBezTo>
                  <a:cubicBezTo>
                    <a:pt x="3014" y="9750"/>
                    <a:pt x="3196" y="9299"/>
                    <a:pt x="3471" y="8826"/>
                  </a:cubicBezTo>
                  <a:cubicBezTo>
                    <a:pt x="3524" y="8732"/>
                    <a:pt x="3584" y="8635"/>
                    <a:pt x="3645" y="8541"/>
                  </a:cubicBezTo>
                  <a:cubicBezTo>
                    <a:pt x="3675" y="8495"/>
                    <a:pt x="3710" y="8447"/>
                    <a:pt x="3742" y="8401"/>
                  </a:cubicBezTo>
                  <a:cubicBezTo>
                    <a:pt x="3777" y="8355"/>
                    <a:pt x="3809" y="8309"/>
                    <a:pt x="3847" y="8266"/>
                  </a:cubicBezTo>
                  <a:cubicBezTo>
                    <a:pt x="3868" y="8237"/>
                    <a:pt x="3893" y="8210"/>
                    <a:pt x="3917" y="8183"/>
                  </a:cubicBezTo>
                  <a:cubicBezTo>
                    <a:pt x="3949" y="8172"/>
                    <a:pt x="3979" y="8162"/>
                    <a:pt x="4008" y="8151"/>
                  </a:cubicBezTo>
                  <a:cubicBezTo>
                    <a:pt x="4032" y="8143"/>
                    <a:pt x="4057" y="8132"/>
                    <a:pt x="4081" y="8124"/>
                  </a:cubicBezTo>
                  <a:cubicBezTo>
                    <a:pt x="4245" y="8057"/>
                    <a:pt x="4403" y="7973"/>
                    <a:pt x="4551" y="7879"/>
                  </a:cubicBezTo>
                  <a:lnTo>
                    <a:pt x="4551" y="7879"/>
                  </a:lnTo>
                  <a:cubicBezTo>
                    <a:pt x="4680" y="7796"/>
                    <a:pt x="4801" y="7707"/>
                    <a:pt x="4917" y="7608"/>
                  </a:cubicBezTo>
                  <a:lnTo>
                    <a:pt x="4917" y="7608"/>
                  </a:lnTo>
                  <a:cubicBezTo>
                    <a:pt x="5073" y="7479"/>
                    <a:pt x="5215" y="7336"/>
                    <a:pt x="5344" y="7186"/>
                  </a:cubicBezTo>
                  <a:cubicBezTo>
                    <a:pt x="5379" y="7148"/>
                    <a:pt x="5409" y="7111"/>
                    <a:pt x="5441" y="7070"/>
                  </a:cubicBezTo>
                  <a:cubicBezTo>
                    <a:pt x="5473" y="7033"/>
                    <a:pt x="5503" y="6995"/>
                    <a:pt x="5532" y="6955"/>
                  </a:cubicBezTo>
                  <a:cubicBezTo>
                    <a:pt x="5562" y="6917"/>
                    <a:pt x="5592" y="6877"/>
                    <a:pt x="5618" y="6836"/>
                  </a:cubicBezTo>
                  <a:lnTo>
                    <a:pt x="5618" y="6836"/>
                  </a:lnTo>
                  <a:cubicBezTo>
                    <a:pt x="5648" y="6799"/>
                    <a:pt x="5675" y="6758"/>
                    <a:pt x="5702" y="6718"/>
                  </a:cubicBezTo>
                  <a:cubicBezTo>
                    <a:pt x="5780" y="6600"/>
                    <a:pt x="5852" y="6479"/>
                    <a:pt x="5917" y="6358"/>
                  </a:cubicBezTo>
                  <a:cubicBezTo>
                    <a:pt x="5960" y="6280"/>
                    <a:pt x="5997" y="6199"/>
                    <a:pt x="6035" y="6121"/>
                  </a:cubicBezTo>
                  <a:cubicBezTo>
                    <a:pt x="6070" y="6043"/>
                    <a:pt x="6102" y="5965"/>
                    <a:pt x="6132" y="5890"/>
                  </a:cubicBezTo>
                  <a:cubicBezTo>
                    <a:pt x="6145" y="5853"/>
                    <a:pt x="6159" y="5815"/>
                    <a:pt x="6172" y="5777"/>
                  </a:cubicBezTo>
                  <a:lnTo>
                    <a:pt x="6172" y="5777"/>
                  </a:lnTo>
                  <a:cubicBezTo>
                    <a:pt x="6175" y="5769"/>
                    <a:pt x="6178" y="5761"/>
                    <a:pt x="6180" y="5753"/>
                  </a:cubicBezTo>
                  <a:cubicBezTo>
                    <a:pt x="6180" y="5750"/>
                    <a:pt x="6180" y="5748"/>
                    <a:pt x="6180" y="5748"/>
                  </a:cubicBezTo>
                  <a:cubicBezTo>
                    <a:pt x="6180" y="5740"/>
                    <a:pt x="6183" y="5734"/>
                    <a:pt x="6183" y="5729"/>
                  </a:cubicBezTo>
                  <a:cubicBezTo>
                    <a:pt x="6183" y="5724"/>
                    <a:pt x="6183" y="5721"/>
                    <a:pt x="6183" y="5718"/>
                  </a:cubicBezTo>
                  <a:cubicBezTo>
                    <a:pt x="6183" y="5713"/>
                    <a:pt x="6183" y="5710"/>
                    <a:pt x="6180" y="5705"/>
                  </a:cubicBezTo>
                  <a:cubicBezTo>
                    <a:pt x="6180" y="5702"/>
                    <a:pt x="6180" y="5697"/>
                    <a:pt x="6180" y="5694"/>
                  </a:cubicBezTo>
                  <a:cubicBezTo>
                    <a:pt x="6180" y="5691"/>
                    <a:pt x="6178" y="5686"/>
                    <a:pt x="6178" y="5683"/>
                  </a:cubicBezTo>
                  <a:cubicBezTo>
                    <a:pt x="6178" y="5681"/>
                    <a:pt x="6175" y="5675"/>
                    <a:pt x="6175" y="5670"/>
                  </a:cubicBezTo>
                  <a:cubicBezTo>
                    <a:pt x="6172" y="5667"/>
                    <a:pt x="6172" y="5667"/>
                    <a:pt x="6172" y="5664"/>
                  </a:cubicBezTo>
                  <a:cubicBezTo>
                    <a:pt x="6170" y="5659"/>
                    <a:pt x="6167" y="5654"/>
                    <a:pt x="6164" y="5648"/>
                  </a:cubicBezTo>
                  <a:cubicBezTo>
                    <a:pt x="6164" y="5648"/>
                    <a:pt x="6164" y="5648"/>
                    <a:pt x="6164" y="5646"/>
                  </a:cubicBezTo>
                  <a:cubicBezTo>
                    <a:pt x="6161" y="5640"/>
                    <a:pt x="6159" y="5635"/>
                    <a:pt x="6153" y="5629"/>
                  </a:cubicBezTo>
                  <a:cubicBezTo>
                    <a:pt x="6153" y="5629"/>
                    <a:pt x="6153" y="5629"/>
                    <a:pt x="6153" y="5629"/>
                  </a:cubicBezTo>
                  <a:cubicBezTo>
                    <a:pt x="6151" y="5624"/>
                    <a:pt x="6145" y="5619"/>
                    <a:pt x="6140" y="5613"/>
                  </a:cubicBezTo>
                  <a:lnTo>
                    <a:pt x="6140" y="5613"/>
                  </a:lnTo>
                  <a:cubicBezTo>
                    <a:pt x="6167" y="5554"/>
                    <a:pt x="6194" y="5495"/>
                    <a:pt x="6218" y="5433"/>
                  </a:cubicBezTo>
                  <a:cubicBezTo>
                    <a:pt x="6221" y="5428"/>
                    <a:pt x="6223" y="5422"/>
                    <a:pt x="6226" y="5417"/>
                  </a:cubicBezTo>
                  <a:cubicBezTo>
                    <a:pt x="6226" y="5417"/>
                    <a:pt x="6226" y="5417"/>
                    <a:pt x="6226" y="5417"/>
                  </a:cubicBezTo>
                  <a:cubicBezTo>
                    <a:pt x="6390" y="5035"/>
                    <a:pt x="6551" y="4638"/>
                    <a:pt x="6718" y="4237"/>
                  </a:cubicBezTo>
                  <a:lnTo>
                    <a:pt x="6718" y="4234"/>
                  </a:lnTo>
                  <a:lnTo>
                    <a:pt x="6721" y="4232"/>
                  </a:lnTo>
                  <a:lnTo>
                    <a:pt x="6721" y="4232"/>
                  </a:lnTo>
                  <a:cubicBezTo>
                    <a:pt x="7266" y="2783"/>
                    <a:pt x="7342" y="1716"/>
                    <a:pt x="7014" y="998"/>
                  </a:cubicBezTo>
                  <a:cubicBezTo>
                    <a:pt x="7000" y="971"/>
                    <a:pt x="6987" y="944"/>
                    <a:pt x="6973" y="917"/>
                  </a:cubicBezTo>
                  <a:cubicBezTo>
                    <a:pt x="6971" y="912"/>
                    <a:pt x="6968" y="909"/>
                    <a:pt x="6965" y="904"/>
                  </a:cubicBezTo>
                  <a:cubicBezTo>
                    <a:pt x="6954" y="880"/>
                    <a:pt x="6941" y="858"/>
                    <a:pt x="6928" y="837"/>
                  </a:cubicBezTo>
                  <a:cubicBezTo>
                    <a:pt x="6925" y="834"/>
                    <a:pt x="6925" y="831"/>
                    <a:pt x="6922" y="826"/>
                  </a:cubicBezTo>
                  <a:cubicBezTo>
                    <a:pt x="6756" y="554"/>
                    <a:pt x="6522" y="353"/>
                    <a:pt x="6237" y="229"/>
                  </a:cubicBezTo>
                  <a:cubicBezTo>
                    <a:pt x="6151" y="191"/>
                    <a:pt x="6059" y="162"/>
                    <a:pt x="5968" y="138"/>
                  </a:cubicBezTo>
                  <a:cubicBezTo>
                    <a:pt x="5949" y="132"/>
                    <a:pt x="5933" y="130"/>
                    <a:pt x="5914" y="124"/>
                  </a:cubicBezTo>
                  <a:cubicBezTo>
                    <a:pt x="5868" y="113"/>
                    <a:pt x="5823" y="105"/>
                    <a:pt x="5777" y="100"/>
                  </a:cubicBezTo>
                  <a:cubicBezTo>
                    <a:pt x="5777" y="100"/>
                    <a:pt x="5777" y="100"/>
                    <a:pt x="5777" y="100"/>
                  </a:cubicBezTo>
                  <a:cubicBezTo>
                    <a:pt x="5766" y="97"/>
                    <a:pt x="5756" y="97"/>
                    <a:pt x="5745" y="95"/>
                  </a:cubicBezTo>
                  <a:cubicBezTo>
                    <a:pt x="5729" y="92"/>
                    <a:pt x="5713" y="89"/>
                    <a:pt x="5696" y="89"/>
                  </a:cubicBezTo>
                  <a:cubicBezTo>
                    <a:pt x="5691" y="89"/>
                    <a:pt x="5688" y="87"/>
                    <a:pt x="5683" y="87"/>
                  </a:cubicBezTo>
                  <a:cubicBezTo>
                    <a:pt x="5651" y="44"/>
                    <a:pt x="5605" y="11"/>
                    <a:pt x="5554" y="1"/>
                  </a:cubicBezTo>
                  <a:close/>
                </a:path>
              </a:pathLst>
            </a:custGeom>
            <a:solidFill>
              <a:srgbClr val="2137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9"/>
            <p:cNvSpPr/>
            <p:nvPr/>
          </p:nvSpPr>
          <p:spPr>
            <a:xfrm>
              <a:off x="4333075" y="2391700"/>
              <a:ext cx="459875" cy="561975"/>
            </a:xfrm>
            <a:custGeom>
              <a:rect b="b" l="l" r="r" t="t"/>
              <a:pathLst>
                <a:path extrusionOk="0" h="22479" w="18395">
                  <a:moveTo>
                    <a:pt x="7021" y="907"/>
                  </a:moveTo>
                  <a:cubicBezTo>
                    <a:pt x="6715" y="1019"/>
                    <a:pt x="6497" y="1235"/>
                    <a:pt x="6183" y="1393"/>
                  </a:cubicBezTo>
                  <a:cubicBezTo>
                    <a:pt x="5091" y="1893"/>
                    <a:pt x="3871" y="1976"/>
                    <a:pt x="2831" y="2522"/>
                  </a:cubicBezTo>
                  <a:cubicBezTo>
                    <a:pt x="2231" y="2885"/>
                    <a:pt x="2048" y="3947"/>
                    <a:pt x="1914" y="4533"/>
                  </a:cubicBezTo>
                  <a:cubicBezTo>
                    <a:pt x="978" y="8621"/>
                    <a:pt x="1938" y="11998"/>
                    <a:pt x="2220" y="15256"/>
                  </a:cubicBezTo>
                  <a:cubicBezTo>
                    <a:pt x="2379" y="17084"/>
                    <a:pt x="0" y="20213"/>
                    <a:pt x="1798" y="21503"/>
                  </a:cubicBezTo>
                  <a:cubicBezTo>
                    <a:pt x="3070" y="22479"/>
                    <a:pt x="8640" y="20067"/>
                    <a:pt x="16618" y="21715"/>
                  </a:cubicBezTo>
                  <a:cubicBezTo>
                    <a:pt x="18395" y="22075"/>
                    <a:pt x="18166" y="19549"/>
                    <a:pt x="17656" y="16301"/>
                  </a:cubicBezTo>
                  <a:cubicBezTo>
                    <a:pt x="17508" y="15124"/>
                    <a:pt x="17441" y="14404"/>
                    <a:pt x="17564" y="13519"/>
                  </a:cubicBezTo>
                  <a:cubicBezTo>
                    <a:pt x="17623" y="13089"/>
                    <a:pt x="17709" y="12603"/>
                    <a:pt x="17806" y="12081"/>
                  </a:cubicBezTo>
                  <a:cubicBezTo>
                    <a:pt x="17653" y="12181"/>
                    <a:pt x="17500" y="12283"/>
                    <a:pt x="17344" y="12379"/>
                  </a:cubicBezTo>
                  <a:cubicBezTo>
                    <a:pt x="13726" y="14680"/>
                    <a:pt x="9024" y="16420"/>
                    <a:pt x="7129" y="16995"/>
                  </a:cubicBezTo>
                  <a:cubicBezTo>
                    <a:pt x="5965" y="17347"/>
                    <a:pt x="4462" y="17551"/>
                    <a:pt x="4336" y="17191"/>
                  </a:cubicBezTo>
                  <a:cubicBezTo>
                    <a:pt x="4180" y="16740"/>
                    <a:pt x="5347" y="15858"/>
                    <a:pt x="6331" y="15232"/>
                  </a:cubicBezTo>
                  <a:cubicBezTo>
                    <a:pt x="8572" y="13562"/>
                    <a:pt x="11497" y="10624"/>
                    <a:pt x="10454" y="9148"/>
                  </a:cubicBezTo>
                  <a:cubicBezTo>
                    <a:pt x="10360" y="9041"/>
                    <a:pt x="9043" y="10436"/>
                    <a:pt x="8933" y="10535"/>
                  </a:cubicBezTo>
                  <a:cubicBezTo>
                    <a:pt x="7564" y="11777"/>
                    <a:pt x="4761" y="14422"/>
                    <a:pt x="4841" y="13675"/>
                  </a:cubicBezTo>
                  <a:cubicBezTo>
                    <a:pt x="4984" y="12761"/>
                    <a:pt x="5231" y="11560"/>
                    <a:pt x="5379" y="9941"/>
                  </a:cubicBezTo>
                  <a:cubicBezTo>
                    <a:pt x="5589" y="7665"/>
                    <a:pt x="5908" y="5796"/>
                    <a:pt x="6470" y="3987"/>
                  </a:cubicBezTo>
                  <a:cubicBezTo>
                    <a:pt x="6556" y="4525"/>
                    <a:pt x="6876" y="5017"/>
                    <a:pt x="7089" y="4995"/>
                  </a:cubicBezTo>
                  <a:cubicBezTo>
                    <a:pt x="7392" y="4880"/>
                    <a:pt x="6435" y="3476"/>
                    <a:pt x="6696" y="2243"/>
                  </a:cubicBezTo>
                  <a:cubicBezTo>
                    <a:pt x="6804" y="1796"/>
                    <a:pt x="6911" y="1353"/>
                    <a:pt x="7021" y="907"/>
                  </a:cubicBezTo>
                  <a:close/>
                  <a:moveTo>
                    <a:pt x="11836" y="6"/>
                  </a:moveTo>
                  <a:cubicBezTo>
                    <a:pt x="11613" y="1"/>
                    <a:pt x="11392" y="41"/>
                    <a:pt x="11175" y="100"/>
                  </a:cubicBezTo>
                  <a:cubicBezTo>
                    <a:pt x="11134" y="315"/>
                    <a:pt x="11097" y="528"/>
                    <a:pt x="11083" y="737"/>
                  </a:cubicBezTo>
                  <a:cubicBezTo>
                    <a:pt x="11218" y="812"/>
                    <a:pt x="11865" y="202"/>
                    <a:pt x="12131" y="38"/>
                  </a:cubicBezTo>
                  <a:cubicBezTo>
                    <a:pt x="12123" y="36"/>
                    <a:pt x="12115" y="33"/>
                    <a:pt x="12107" y="33"/>
                  </a:cubicBezTo>
                  <a:cubicBezTo>
                    <a:pt x="12016" y="17"/>
                    <a:pt x="11925" y="6"/>
                    <a:pt x="11836" y="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9"/>
            <p:cNvSpPr/>
            <p:nvPr/>
          </p:nvSpPr>
          <p:spPr>
            <a:xfrm>
              <a:off x="4363175" y="2906475"/>
              <a:ext cx="53575" cy="104050"/>
            </a:xfrm>
            <a:custGeom>
              <a:rect b="b" l="l" r="r" t="t"/>
              <a:pathLst>
                <a:path extrusionOk="0" h="4162" w="2143">
                  <a:moveTo>
                    <a:pt x="990" y="1"/>
                  </a:moveTo>
                  <a:cubicBezTo>
                    <a:pt x="828" y="38"/>
                    <a:pt x="678" y="79"/>
                    <a:pt x="549" y="119"/>
                  </a:cubicBezTo>
                  <a:cubicBezTo>
                    <a:pt x="522" y="200"/>
                    <a:pt x="495" y="283"/>
                    <a:pt x="465" y="366"/>
                  </a:cubicBezTo>
                  <a:cubicBezTo>
                    <a:pt x="664" y="1299"/>
                    <a:pt x="250" y="2213"/>
                    <a:pt x="73" y="2984"/>
                  </a:cubicBezTo>
                  <a:cubicBezTo>
                    <a:pt x="0" y="3302"/>
                    <a:pt x="162" y="3619"/>
                    <a:pt x="194" y="3917"/>
                  </a:cubicBezTo>
                  <a:cubicBezTo>
                    <a:pt x="791" y="4060"/>
                    <a:pt x="1659" y="4162"/>
                    <a:pt x="1890" y="3823"/>
                  </a:cubicBezTo>
                  <a:cubicBezTo>
                    <a:pt x="2143" y="3458"/>
                    <a:pt x="1653" y="2527"/>
                    <a:pt x="1538" y="2191"/>
                  </a:cubicBezTo>
                  <a:cubicBezTo>
                    <a:pt x="1358" y="1673"/>
                    <a:pt x="1229" y="1140"/>
                    <a:pt x="1108" y="603"/>
                  </a:cubicBezTo>
                  <a:cubicBezTo>
                    <a:pt x="1062" y="404"/>
                    <a:pt x="1027" y="202"/>
                    <a:pt x="99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9"/>
            <p:cNvSpPr/>
            <p:nvPr/>
          </p:nvSpPr>
          <p:spPr>
            <a:xfrm>
              <a:off x="4234400" y="2400175"/>
              <a:ext cx="281875" cy="611425"/>
            </a:xfrm>
            <a:custGeom>
              <a:rect b="b" l="l" r="r" t="t"/>
              <a:pathLst>
                <a:path extrusionOk="0" h="24457" w="11275">
                  <a:moveTo>
                    <a:pt x="11275" y="0"/>
                  </a:moveTo>
                  <a:cubicBezTo>
                    <a:pt x="10987" y="148"/>
                    <a:pt x="10665" y="250"/>
                    <a:pt x="10425" y="460"/>
                  </a:cubicBezTo>
                  <a:cubicBezTo>
                    <a:pt x="10221" y="640"/>
                    <a:pt x="10041" y="882"/>
                    <a:pt x="9799" y="1094"/>
                  </a:cubicBezTo>
                  <a:cubicBezTo>
                    <a:pt x="8764" y="1516"/>
                    <a:pt x="7732" y="1559"/>
                    <a:pt x="6759" y="2073"/>
                  </a:cubicBezTo>
                  <a:cubicBezTo>
                    <a:pt x="6159" y="2436"/>
                    <a:pt x="5834" y="3240"/>
                    <a:pt x="5659" y="4299"/>
                  </a:cubicBezTo>
                  <a:cubicBezTo>
                    <a:pt x="5149" y="7425"/>
                    <a:pt x="5014" y="10920"/>
                    <a:pt x="4968" y="12446"/>
                  </a:cubicBezTo>
                  <a:cubicBezTo>
                    <a:pt x="4224" y="15538"/>
                    <a:pt x="2995" y="17403"/>
                    <a:pt x="1665" y="19841"/>
                  </a:cubicBezTo>
                  <a:cubicBezTo>
                    <a:pt x="1307" y="20497"/>
                    <a:pt x="775" y="21688"/>
                    <a:pt x="982" y="22457"/>
                  </a:cubicBezTo>
                  <a:cubicBezTo>
                    <a:pt x="1076" y="22804"/>
                    <a:pt x="1267" y="23175"/>
                    <a:pt x="1641" y="23524"/>
                  </a:cubicBezTo>
                  <a:cubicBezTo>
                    <a:pt x="1" y="21239"/>
                    <a:pt x="5315" y="24457"/>
                    <a:pt x="6092" y="23637"/>
                  </a:cubicBezTo>
                  <a:cubicBezTo>
                    <a:pt x="6971" y="22441"/>
                    <a:pt x="4966" y="20739"/>
                    <a:pt x="6732" y="15280"/>
                  </a:cubicBezTo>
                  <a:cubicBezTo>
                    <a:pt x="8165" y="9807"/>
                    <a:pt x="10224" y="2164"/>
                    <a:pt x="11234" y="506"/>
                  </a:cubicBezTo>
                  <a:cubicBezTo>
                    <a:pt x="11259" y="374"/>
                    <a:pt x="11275" y="207"/>
                    <a:pt x="1127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9"/>
            <p:cNvSpPr/>
            <p:nvPr/>
          </p:nvSpPr>
          <p:spPr>
            <a:xfrm>
              <a:off x="4296900" y="2699625"/>
              <a:ext cx="120000" cy="170650"/>
            </a:xfrm>
            <a:custGeom>
              <a:rect b="b" l="l" r="r" t="t"/>
              <a:pathLst>
                <a:path extrusionOk="0" h="6826" w="4800">
                  <a:moveTo>
                    <a:pt x="2485" y="1"/>
                  </a:moveTo>
                  <a:cubicBezTo>
                    <a:pt x="2479" y="165"/>
                    <a:pt x="2474" y="334"/>
                    <a:pt x="2468" y="468"/>
                  </a:cubicBezTo>
                  <a:cubicBezTo>
                    <a:pt x="1885" y="2898"/>
                    <a:pt x="998" y="4573"/>
                    <a:pt x="1" y="6361"/>
                  </a:cubicBezTo>
                  <a:cubicBezTo>
                    <a:pt x="60" y="6382"/>
                    <a:pt x="119" y="6406"/>
                    <a:pt x="178" y="6425"/>
                  </a:cubicBezTo>
                  <a:cubicBezTo>
                    <a:pt x="186" y="6428"/>
                    <a:pt x="194" y="6431"/>
                    <a:pt x="202" y="6433"/>
                  </a:cubicBezTo>
                  <a:lnTo>
                    <a:pt x="202" y="6433"/>
                  </a:lnTo>
                  <a:cubicBezTo>
                    <a:pt x="296" y="6468"/>
                    <a:pt x="393" y="6498"/>
                    <a:pt x="490" y="6527"/>
                  </a:cubicBezTo>
                  <a:lnTo>
                    <a:pt x="490" y="6527"/>
                  </a:lnTo>
                  <a:cubicBezTo>
                    <a:pt x="633" y="6570"/>
                    <a:pt x="778" y="6608"/>
                    <a:pt x="923" y="6640"/>
                  </a:cubicBezTo>
                  <a:lnTo>
                    <a:pt x="923" y="6640"/>
                  </a:lnTo>
                  <a:cubicBezTo>
                    <a:pt x="1356" y="6742"/>
                    <a:pt x="1791" y="6802"/>
                    <a:pt x="2216" y="6826"/>
                  </a:cubicBezTo>
                  <a:cubicBezTo>
                    <a:pt x="2296" y="6823"/>
                    <a:pt x="2374" y="6820"/>
                    <a:pt x="2455" y="6818"/>
                  </a:cubicBezTo>
                  <a:lnTo>
                    <a:pt x="2455" y="6818"/>
                  </a:lnTo>
                  <a:cubicBezTo>
                    <a:pt x="2614" y="6815"/>
                    <a:pt x="2767" y="6812"/>
                    <a:pt x="2917" y="6812"/>
                  </a:cubicBezTo>
                  <a:lnTo>
                    <a:pt x="2917" y="6812"/>
                  </a:lnTo>
                  <a:cubicBezTo>
                    <a:pt x="2944" y="6810"/>
                    <a:pt x="2971" y="6812"/>
                    <a:pt x="2995" y="6810"/>
                  </a:cubicBezTo>
                  <a:cubicBezTo>
                    <a:pt x="3046" y="6810"/>
                    <a:pt x="3095" y="6810"/>
                    <a:pt x="3143" y="6810"/>
                  </a:cubicBezTo>
                  <a:cubicBezTo>
                    <a:pt x="3267" y="6812"/>
                    <a:pt x="3385" y="6812"/>
                    <a:pt x="3506" y="6815"/>
                  </a:cubicBezTo>
                  <a:cubicBezTo>
                    <a:pt x="3576" y="5855"/>
                    <a:pt x="3780" y="4702"/>
                    <a:pt x="4232" y="3302"/>
                  </a:cubicBezTo>
                  <a:cubicBezTo>
                    <a:pt x="4412" y="2613"/>
                    <a:pt x="4603" y="1888"/>
                    <a:pt x="4799" y="1146"/>
                  </a:cubicBezTo>
                  <a:cubicBezTo>
                    <a:pt x="4388" y="979"/>
                    <a:pt x="3896" y="751"/>
                    <a:pt x="3283" y="431"/>
                  </a:cubicBezTo>
                  <a:cubicBezTo>
                    <a:pt x="3283" y="431"/>
                    <a:pt x="3280" y="428"/>
                    <a:pt x="3278" y="428"/>
                  </a:cubicBezTo>
                  <a:cubicBezTo>
                    <a:pt x="3157" y="364"/>
                    <a:pt x="3030" y="296"/>
                    <a:pt x="2899" y="226"/>
                  </a:cubicBezTo>
                  <a:cubicBezTo>
                    <a:pt x="2872" y="213"/>
                    <a:pt x="2842" y="197"/>
                    <a:pt x="2810" y="181"/>
                  </a:cubicBezTo>
                  <a:cubicBezTo>
                    <a:pt x="2705" y="124"/>
                    <a:pt x="2595" y="62"/>
                    <a:pt x="248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9"/>
            <p:cNvSpPr/>
            <p:nvPr/>
          </p:nvSpPr>
          <p:spPr>
            <a:xfrm>
              <a:off x="4301825" y="2559925"/>
              <a:ext cx="132200" cy="380175"/>
            </a:xfrm>
            <a:custGeom>
              <a:rect b="b" l="l" r="r" t="t"/>
              <a:pathLst>
                <a:path extrusionOk="0" h="15207" w="5288">
                  <a:moveTo>
                    <a:pt x="2677" y="0"/>
                  </a:moveTo>
                  <a:cubicBezTo>
                    <a:pt x="2398" y="2476"/>
                    <a:pt x="2309" y="4866"/>
                    <a:pt x="2271" y="6056"/>
                  </a:cubicBezTo>
                  <a:cubicBezTo>
                    <a:pt x="1726" y="8328"/>
                    <a:pt x="917" y="9935"/>
                    <a:pt x="0" y="11594"/>
                  </a:cubicBezTo>
                  <a:cubicBezTo>
                    <a:pt x="425" y="11040"/>
                    <a:pt x="949" y="10438"/>
                    <a:pt x="1325" y="10465"/>
                  </a:cubicBezTo>
                  <a:cubicBezTo>
                    <a:pt x="1669" y="10492"/>
                    <a:pt x="1849" y="11199"/>
                    <a:pt x="1914" y="11449"/>
                  </a:cubicBezTo>
                  <a:cubicBezTo>
                    <a:pt x="2140" y="12293"/>
                    <a:pt x="2780" y="13946"/>
                    <a:pt x="3465" y="15207"/>
                  </a:cubicBezTo>
                  <a:cubicBezTo>
                    <a:pt x="3253" y="13935"/>
                    <a:pt x="3016" y="12040"/>
                    <a:pt x="4035" y="8890"/>
                  </a:cubicBezTo>
                  <a:cubicBezTo>
                    <a:pt x="4419" y="7427"/>
                    <a:pt x="4847" y="5809"/>
                    <a:pt x="5288" y="4191"/>
                  </a:cubicBezTo>
                  <a:cubicBezTo>
                    <a:pt x="3812" y="3344"/>
                    <a:pt x="2952" y="1852"/>
                    <a:pt x="267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9"/>
            <p:cNvSpPr/>
            <p:nvPr/>
          </p:nvSpPr>
          <p:spPr>
            <a:xfrm>
              <a:off x="4356850" y="2400175"/>
              <a:ext cx="159425" cy="511300"/>
            </a:xfrm>
            <a:custGeom>
              <a:rect b="b" l="l" r="r" t="t"/>
              <a:pathLst>
                <a:path extrusionOk="0" h="20452" w="6377">
                  <a:moveTo>
                    <a:pt x="6377" y="0"/>
                  </a:moveTo>
                  <a:cubicBezTo>
                    <a:pt x="5288" y="199"/>
                    <a:pt x="3901" y="2344"/>
                    <a:pt x="2710" y="3608"/>
                  </a:cubicBezTo>
                  <a:cubicBezTo>
                    <a:pt x="1111" y="5326"/>
                    <a:pt x="1041" y="5826"/>
                    <a:pt x="1458" y="6205"/>
                  </a:cubicBezTo>
                  <a:cubicBezTo>
                    <a:pt x="1901" y="6608"/>
                    <a:pt x="2909" y="6406"/>
                    <a:pt x="3463" y="6578"/>
                  </a:cubicBezTo>
                  <a:cubicBezTo>
                    <a:pt x="2439" y="6624"/>
                    <a:pt x="794" y="7331"/>
                    <a:pt x="519" y="7672"/>
                  </a:cubicBezTo>
                  <a:cubicBezTo>
                    <a:pt x="1" y="8328"/>
                    <a:pt x="799" y="12229"/>
                    <a:pt x="640" y="14159"/>
                  </a:cubicBezTo>
                  <a:cubicBezTo>
                    <a:pt x="484" y="16083"/>
                    <a:pt x="756" y="18608"/>
                    <a:pt x="1116" y="20452"/>
                  </a:cubicBezTo>
                  <a:cubicBezTo>
                    <a:pt x="1014" y="19239"/>
                    <a:pt x="1084" y="17599"/>
                    <a:pt x="1834" y="15280"/>
                  </a:cubicBezTo>
                  <a:cubicBezTo>
                    <a:pt x="2519" y="12664"/>
                    <a:pt x="3347" y="9559"/>
                    <a:pt x="4132" y="6842"/>
                  </a:cubicBezTo>
                  <a:cubicBezTo>
                    <a:pt x="4995" y="3874"/>
                    <a:pt x="5807" y="1371"/>
                    <a:pt x="6336" y="506"/>
                  </a:cubicBezTo>
                  <a:cubicBezTo>
                    <a:pt x="6361" y="374"/>
                    <a:pt x="6377" y="207"/>
                    <a:pt x="637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9"/>
            <p:cNvSpPr/>
            <p:nvPr/>
          </p:nvSpPr>
          <p:spPr>
            <a:xfrm>
              <a:off x="4469625" y="2594800"/>
              <a:ext cx="113200" cy="298800"/>
            </a:xfrm>
            <a:custGeom>
              <a:rect b="b" l="l" r="r" t="t"/>
              <a:pathLst>
                <a:path extrusionOk="0" h="11952" w="4528">
                  <a:moveTo>
                    <a:pt x="2245" y="0"/>
                  </a:moveTo>
                  <a:cubicBezTo>
                    <a:pt x="2124" y="0"/>
                    <a:pt x="2022" y="86"/>
                    <a:pt x="2006" y="204"/>
                  </a:cubicBezTo>
                  <a:cubicBezTo>
                    <a:pt x="1554" y="3341"/>
                    <a:pt x="342" y="4962"/>
                    <a:pt x="92" y="7336"/>
                  </a:cubicBezTo>
                  <a:lnTo>
                    <a:pt x="92" y="7339"/>
                  </a:lnTo>
                  <a:lnTo>
                    <a:pt x="92" y="7341"/>
                  </a:lnTo>
                  <a:cubicBezTo>
                    <a:pt x="0" y="8454"/>
                    <a:pt x="291" y="9640"/>
                    <a:pt x="992" y="10519"/>
                  </a:cubicBezTo>
                  <a:cubicBezTo>
                    <a:pt x="1691" y="11398"/>
                    <a:pt x="2820" y="11952"/>
                    <a:pt x="4304" y="11769"/>
                  </a:cubicBezTo>
                  <a:cubicBezTo>
                    <a:pt x="4433" y="11753"/>
                    <a:pt x="4527" y="11634"/>
                    <a:pt x="4511" y="11503"/>
                  </a:cubicBezTo>
                  <a:cubicBezTo>
                    <a:pt x="4495" y="11374"/>
                    <a:pt x="4377" y="11279"/>
                    <a:pt x="4245" y="11296"/>
                  </a:cubicBezTo>
                  <a:cubicBezTo>
                    <a:pt x="2903" y="11460"/>
                    <a:pt x="1973" y="10986"/>
                    <a:pt x="1366" y="10220"/>
                  </a:cubicBezTo>
                  <a:cubicBezTo>
                    <a:pt x="756" y="9457"/>
                    <a:pt x="487" y="8382"/>
                    <a:pt x="567" y="7382"/>
                  </a:cubicBezTo>
                  <a:cubicBezTo>
                    <a:pt x="804" y="5153"/>
                    <a:pt x="2011" y="3500"/>
                    <a:pt x="2479" y="274"/>
                  </a:cubicBezTo>
                  <a:cubicBezTo>
                    <a:pt x="2498" y="143"/>
                    <a:pt x="2406" y="22"/>
                    <a:pt x="2277" y="3"/>
                  </a:cubicBezTo>
                  <a:cubicBezTo>
                    <a:pt x="2277" y="3"/>
                    <a:pt x="2277" y="3"/>
                    <a:pt x="2277" y="3"/>
                  </a:cubicBezTo>
                  <a:cubicBezTo>
                    <a:pt x="2266" y="0"/>
                    <a:pt x="2256" y="0"/>
                    <a:pt x="22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9"/>
            <p:cNvSpPr/>
            <p:nvPr/>
          </p:nvSpPr>
          <p:spPr>
            <a:xfrm>
              <a:off x="4475600" y="2594800"/>
              <a:ext cx="107225" cy="295100"/>
            </a:xfrm>
            <a:custGeom>
              <a:rect b="b" l="l" r="r" t="t"/>
              <a:pathLst>
                <a:path extrusionOk="0" h="11804" w="4289">
                  <a:moveTo>
                    <a:pt x="2006" y="0"/>
                  </a:moveTo>
                  <a:cubicBezTo>
                    <a:pt x="1995" y="0"/>
                    <a:pt x="1984" y="0"/>
                    <a:pt x="1974" y="3"/>
                  </a:cubicBezTo>
                  <a:cubicBezTo>
                    <a:pt x="1968" y="3"/>
                    <a:pt x="1963" y="3"/>
                    <a:pt x="1957" y="6"/>
                  </a:cubicBezTo>
                  <a:cubicBezTo>
                    <a:pt x="1955" y="6"/>
                    <a:pt x="1952" y="6"/>
                    <a:pt x="1949" y="6"/>
                  </a:cubicBezTo>
                  <a:cubicBezTo>
                    <a:pt x="1944" y="8"/>
                    <a:pt x="1939" y="8"/>
                    <a:pt x="1933" y="11"/>
                  </a:cubicBezTo>
                  <a:cubicBezTo>
                    <a:pt x="1923" y="14"/>
                    <a:pt x="1912" y="19"/>
                    <a:pt x="1901" y="22"/>
                  </a:cubicBezTo>
                  <a:cubicBezTo>
                    <a:pt x="1893" y="27"/>
                    <a:pt x="1888" y="30"/>
                    <a:pt x="1880" y="35"/>
                  </a:cubicBezTo>
                  <a:cubicBezTo>
                    <a:pt x="1818" y="73"/>
                    <a:pt x="1777" y="135"/>
                    <a:pt x="1767" y="204"/>
                  </a:cubicBezTo>
                  <a:cubicBezTo>
                    <a:pt x="1737" y="411"/>
                    <a:pt x="1705" y="613"/>
                    <a:pt x="1667" y="807"/>
                  </a:cubicBezTo>
                  <a:cubicBezTo>
                    <a:pt x="1734" y="860"/>
                    <a:pt x="1804" y="917"/>
                    <a:pt x="1874" y="968"/>
                  </a:cubicBezTo>
                  <a:cubicBezTo>
                    <a:pt x="1350" y="3750"/>
                    <a:pt x="299" y="5317"/>
                    <a:pt x="81" y="7382"/>
                  </a:cubicBezTo>
                  <a:cubicBezTo>
                    <a:pt x="1" y="8382"/>
                    <a:pt x="269" y="9457"/>
                    <a:pt x="877" y="10220"/>
                  </a:cubicBezTo>
                  <a:cubicBezTo>
                    <a:pt x="957" y="10320"/>
                    <a:pt x="1041" y="10414"/>
                    <a:pt x="1132" y="10503"/>
                  </a:cubicBezTo>
                  <a:cubicBezTo>
                    <a:pt x="1025" y="10535"/>
                    <a:pt x="917" y="10564"/>
                    <a:pt x="807" y="10586"/>
                  </a:cubicBezTo>
                  <a:cubicBezTo>
                    <a:pt x="1398" y="11290"/>
                    <a:pt x="2272" y="11769"/>
                    <a:pt x="3388" y="11801"/>
                  </a:cubicBezTo>
                  <a:cubicBezTo>
                    <a:pt x="3385" y="11801"/>
                    <a:pt x="3385" y="11801"/>
                    <a:pt x="3385" y="11801"/>
                  </a:cubicBezTo>
                  <a:cubicBezTo>
                    <a:pt x="3388" y="11801"/>
                    <a:pt x="3390" y="11801"/>
                    <a:pt x="3393" y="11801"/>
                  </a:cubicBezTo>
                  <a:cubicBezTo>
                    <a:pt x="3444" y="11804"/>
                    <a:pt x="3495" y="11804"/>
                    <a:pt x="3546" y="11804"/>
                  </a:cubicBezTo>
                  <a:cubicBezTo>
                    <a:pt x="3552" y="11804"/>
                    <a:pt x="3554" y="11804"/>
                    <a:pt x="3560" y="11804"/>
                  </a:cubicBezTo>
                  <a:cubicBezTo>
                    <a:pt x="3605" y="11804"/>
                    <a:pt x="3651" y="11801"/>
                    <a:pt x="3699" y="11798"/>
                  </a:cubicBezTo>
                  <a:cubicBezTo>
                    <a:pt x="3715" y="11798"/>
                    <a:pt x="3729" y="11798"/>
                    <a:pt x="3745" y="11798"/>
                  </a:cubicBezTo>
                  <a:cubicBezTo>
                    <a:pt x="3783" y="11796"/>
                    <a:pt x="3820" y="11793"/>
                    <a:pt x="3858" y="11790"/>
                  </a:cubicBezTo>
                  <a:cubicBezTo>
                    <a:pt x="3874" y="11788"/>
                    <a:pt x="3890" y="11788"/>
                    <a:pt x="3906" y="11785"/>
                  </a:cubicBezTo>
                  <a:cubicBezTo>
                    <a:pt x="3957" y="11782"/>
                    <a:pt x="4011" y="11777"/>
                    <a:pt x="4065" y="11769"/>
                  </a:cubicBezTo>
                  <a:cubicBezTo>
                    <a:pt x="4194" y="11753"/>
                    <a:pt x="4288" y="11634"/>
                    <a:pt x="4272" y="11503"/>
                  </a:cubicBezTo>
                  <a:cubicBezTo>
                    <a:pt x="4269" y="11484"/>
                    <a:pt x="4264" y="11465"/>
                    <a:pt x="4258" y="11449"/>
                  </a:cubicBezTo>
                  <a:cubicBezTo>
                    <a:pt x="4256" y="11443"/>
                    <a:pt x="4253" y="11438"/>
                    <a:pt x="4250" y="11433"/>
                  </a:cubicBezTo>
                  <a:cubicBezTo>
                    <a:pt x="4215" y="11357"/>
                    <a:pt x="4143" y="11304"/>
                    <a:pt x="4060" y="11296"/>
                  </a:cubicBezTo>
                  <a:cubicBezTo>
                    <a:pt x="4054" y="11296"/>
                    <a:pt x="4049" y="11293"/>
                    <a:pt x="4043" y="11293"/>
                  </a:cubicBezTo>
                  <a:cubicBezTo>
                    <a:pt x="4033" y="11293"/>
                    <a:pt x="4022" y="11293"/>
                    <a:pt x="4011" y="11296"/>
                  </a:cubicBezTo>
                  <a:cubicBezTo>
                    <a:pt x="4008" y="11296"/>
                    <a:pt x="4008" y="11296"/>
                    <a:pt x="4006" y="11296"/>
                  </a:cubicBezTo>
                  <a:cubicBezTo>
                    <a:pt x="3963" y="11301"/>
                    <a:pt x="3920" y="11306"/>
                    <a:pt x="3879" y="11309"/>
                  </a:cubicBezTo>
                  <a:cubicBezTo>
                    <a:pt x="3699" y="11325"/>
                    <a:pt x="3527" y="11331"/>
                    <a:pt x="3363" y="11325"/>
                  </a:cubicBezTo>
                  <a:cubicBezTo>
                    <a:pt x="3363" y="11325"/>
                    <a:pt x="3366" y="11325"/>
                    <a:pt x="3369" y="11325"/>
                  </a:cubicBezTo>
                  <a:cubicBezTo>
                    <a:pt x="3242" y="11323"/>
                    <a:pt x="3121" y="11312"/>
                    <a:pt x="3006" y="11296"/>
                  </a:cubicBezTo>
                  <a:cubicBezTo>
                    <a:pt x="3006" y="11296"/>
                    <a:pt x="3003" y="11296"/>
                    <a:pt x="3003" y="11296"/>
                  </a:cubicBezTo>
                  <a:cubicBezTo>
                    <a:pt x="2976" y="11290"/>
                    <a:pt x="2947" y="11288"/>
                    <a:pt x="2920" y="11282"/>
                  </a:cubicBezTo>
                  <a:cubicBezTo>
                    <a:pt x="2920" y="11282"/>
                    <a:pt x="2917" y="11282"/>
                    <a:pt x="2914" y="11282"/>
                  </a:cubicBezTo>
                  <a:cubicBezTo>
                    <a:pt x="2888" y="11277"/>
                    <a:pt x="2861" y="11271"/>
                    <a:pt x="2834" y="11266"/>
                  </a:cubicBezTo>
                  <a:cubicBezTo>
                    <a:pt x="2834" y="11266"/>
                    <a:pt x="2831" y="11266"/>
                    <a:pt x="2828" y="11266"/>
                  </a:cubicBezTo>
                  <a:cubicBezTo>
                    <a:pt x="2802" y="11261"/>
                    <a:pt x="2775" y="11255"/>
                    <a:pt x="2750" y="11250"/>
                  </a:cubicBezTo>
                  <a:cubicBezTo>
                    <a:pt x="2748" y="11250"/>
                    <a:pt x="2748" y="11250"/>
                    <a:pt x="2745" y="11247"/>
                  </a:cubicBezTo>
                  <a:cubicBezTo>
                    <a:pt x="2718" y="11242"/>
                    <a:pt x="2691" y="11236"/>
                    <a:pt x="2664" y="11228"/>
                  </a:cubicBezTo>
                  <a:cubicBezTo>
                    <a:pt x="2638" y="11223"/>
                    <a:pt x="2611" y="11215"/>
                    <a:pt x="2584" y="11207"/>
                  </a:cubicBezTo>
                  <a:cubicBezTo>
                    <a:pt x="2457" y="11172"/>
                    <a:pt x="2336" y="11126"/>
                    <a:pt x="2221" y="11078"/>
                  </a:cubicBezTo>
                  <a:cubicBezTo>
                    <a:pt x="2213" y="11073"/>
                    <a:pt x="2207" y="11070"/>
                    <a:pt x="2199" y="11067"/>
                  </a:cubicBezTo>
                  <a:cubicBezTo>
                    <a:pt x="2183" y="11059"/>
                    <a:pt x="2167" y="11054"/>
                    <a:pt x="2151" y="11046"/>
                  </a:cubicBezTo>
                  <a:cubicBezTo>
                    <a:pt x="2143" y="11040"/>
                    <a:pt x="2135" y="11038"/>
                    <a:pt x="2127" y="11032"/>
                  </a:cubicBezTo>
                  <a:cubicBezTo>
                    <a:pt x="2111" y="11024"/>
                    <a:pt x="2092" y="11016"/>
                    <a:pt x="2076" y="11008"/>
                  </a:cubicBezTo>
                  <a:cubicBezTo>
                    <a:pt x="2068" y="11005"/>
                    <a:pt x="2062" y="11000"/>
                    <a:pt x="2054" y="10997"/>
                  </a:cubicBezTo>
                  <a:cubicBezTo>
                    <a:pt x="2041" y="10989"/>
                    <a:pt x="2025" y="10981"/>
                    <a:pt x="2011" y="10973"/>
                  </a:cubicBezTo>
                  <a:cubicBezTo>
                    <a:pt x="2000" y="10968"/>
                    <a:pt x="1990" y="10962"/>
                    <a:pt x="1979" y="10957"/>
                  </a:cubicBezTo>
                  <a:cubicBezTo>
                    <a:pt x="1968" y="10949"/>
                    <a:pt x="1955" y="10943"/>
                    <a:pt x="1944" y="10935"/>
                  </a:cubicBezTo>
                  <a:cubicBezTo>
                    <a:pt x="1931" y="10930"/>
                    <a:pt x="1920" y="10922"/>
                    <a:pt x="1909" y="10914"/>
                  </a:cubicBezTo>
                  <a:cubicBezTo>
                    <a:pt x="1898" y="10909"/>
                    <a:pt x="1885" y="10900"/>
                    <a:pt x="1874" y="10895"/>
                  </a:cubicBezTo>
                  <a:cubicBezTo>
                    <a:pt x="1863" y="10887"/>
                    <a:pt x="1850" y="10879"/>
                    <a:pt x="1836" y="10871"/>
                  </a:cubicBezTo>
                  <a:cubicBezTo>
                    <a:pt x="1828" y="10866"/>
                    <a:pt x="1820" y="10857"/>
                    <a:pt x="1810" y="10852"/>
                  </a:cubicBezTo>
                  <a:cubicBezTo>
                    <a:pt x="1796" y="10844"/>
                    <a:pt x="1783" y="10833"/>
                    <a:pt x="1769" y="10825"/>
                  </a:cubicBezTo>
                  <a:cubicBezTo>
                    <a:pt x="1761" y="10820"/>
                    <a:pt x="1750" y="10814"/>
                    <a:pt x="1742" y="10806"/>
                  </a:cubicBezTo>
                  <a:cubicBezTo>
                    <a:pt x="1729" y="10796"/>
                    <a:pt x="1713" y="10785"/>
                    <a:pt x="1699" y="10774"/>
                  </a:cubicBezTo>
                  <a:cubicBezTo>
                    <a:pt x="1691" y="10771"/>
                    <a:pt x="1686" y="10766"/>
                    <a:pt x="1681" y="10761"/>
                  </a:cubicBezTo>
                  <a:cubicBezTo>
                    <a:pt x="1662" y="10747"/>
                    <a:pt x="1646" y="10734"/>
                    <a:pt x="1627" y="10720"/>
                  </a:cubicBezTo>
                  <a:cubicBezTo>
                    <a:pt x="1624" y="10718"/>
                    <a:pt x="1621" y="10715"/>
                    <a:pt x="1616" y="10712"/>
                  </a:cubicBezTo>
                  <a:cubicBezTo>
                    <a:pt x="1597" y="10696"/>
                    <a:pt x="1576" y="10680"/>
                    <a:pt x="1554" y="10664"/>
                  </a:cubicBezTo>
                  <a:cubicBezTo>
                    <a:pt x="1514" y="10626"/>
                    <a:pt x="1471" y="10591"/>
                    <a:pt x="1431" y="10554"/>
                  </a:cubicBezTo>
                  <a:cubicBezTo>
                    <a:pt x="1431" y="10551"/>
                    <a:pt x="1431" y="10551"/>
                    <a:pt x="1428" y="10551"/>
                  </a:cubicBezTo>
                  <a:cubicBezTo>
                    <a:pt x="1398" y="10521"/>
                    <a:pt x="1371" y="10495"/>
                    <a:pt x="1342" y="10465"/>
                  </a:cubicBezTo>
                  <a:cubicBezTo>
                    <a:pt x="1334" y="10457"/>
                    <a:pt x="1326" y="10449"/>
                    <a:pt x="1318" y="10441"/>
                  </a:cubicBezTo>
                  <a:cubicBezTo>
                    <a:pt x="1250" y="10371"/>
                    <a:pt x="1186" y="10298"/>
                    <a:pt x="1127" y="10220"/>
                  </a:cubicBezTo>
                  <a:cubicBezTo>
                    <a:pt x="517" y="9457"/>
                    <a:pt x="248" y="8382"/>
                    <a:pt x="328" y="7382"/>
                  </a:cubicBezTo>
                  <a:cubicBezTo>
                    <a:pt x="544" y="5358"/>
                    <a:pt x="1560" y="3809"/>
                    <a:pt x="2095" y="1124"/>
                  </a:cubicBezTo>
                  <a:cubicBezTo>
                    <a:pt x="2108" y="1049"/>
                    <a:pt x="2124" y="971"/>
                    <a:pt x="2138" y="893"/>
                  </a:cubicBezTo>
                  <a:cubicBezTo>
                    <a:pt x="2143" y="863"/>
                    <a:pt x="2148" y="831"/>
                    <a:pt x="2154" y="801"/>
                  </a:cubicBezTo>
                  <a:cubicBezTo>
                    <a:pt x="2164" y="742"/>
                    <a:pt x="2175" y="683"/>
                    <a:pt x="2183" y="624"/>
                  </a:cubicBezTo>
                  <a:cubicBezTo>
                    <a:pt x="2189" y="594"/>
                    <a:pt x="2194" y="567"/>
                    <a:pt x="2199" y="538"/>
                  </a:cubicBezTo>
                  <a:cubicBezTo>
                    <a:pt x="2213" y="452"/>
                    <a:pt x="2226" y="363"/>
                    <a:pt x="2240" y="274"/>
                  </a:cubicBezTo>
                  <a:cubicBezTo>
                    <a:pt x="2259" y="143"/>
                    <a:pt x="2167" y="22"/>
                    <a:pt x="2038" y="3"/>
                  </a:cubicBezTo>
                  <a:cubicBezTo>
                    <a:pt x="2038" y="3"/>
                    <a:pt x="2038" y="3"/>
                    <a:pt x="2038" y="3"/>
                  </a:cubicBezTo>
                  <a:cubicBezTo>
                    <a:pt x="2027" y="0"/>
                    <a:pt x="2017" y="0"/>
                    <a:pt x="20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9"/>
            <p:cNvSpPr/>
            <p:nvPr/>
          </p:nvSpPr>
          <p:spPr>
            <a:xfrm>
              <a:off x="4538775" y="2379200"/>
              <a:ext cx="327775" cy="650275"/>
            </a:xfrm>
            <a:custGeom>
              <a:rect b="b" l="l" r="r" t="t"/>
              <a:pathLst>
                <a:path extrusionOk="0" h="26011" w="13111">
                  <a:moveTo>
                    <a:pt x="3175" y="14"/>
                  </a:moveTo>
                  <a:cubicBezTo>
                    <a:pt x="3213" y="181"/>
                    <a:pt x="3266" y="350"/>
                    <a:pt x="3336" y="520"/>
                  </a:cubicBezTo>
                  <a:cubicBezTo>
                    <a:pt x="3815" y="474"/>
                    <a:pt x="3592" y="850"/>
                    <a:pt x="3508" y="1146"/>
                  </a:cubicBezTo>
                  <a:cubicBezTo>
                    <a:pt x="3205" y="2692"/>
                    <a:pt x="2686" y="4181"/>
                    <a:pt x="2390" y="5734"/>
                  </a:cubicBezTo>
                  <a:cubicBezTo>
                    <a:pt x="1113" y="12457"/>
                    <a:pt x="0" y="19240"/>
                    <a:pt x="1019" y="26011"/>
                  </a:cubicBezTo>
                  <a:lnTo>
                    <a:pt x="4371" y="26011"/>
                  </a:lnTo>
                  <a:cubicBezTo>
                    <a:pt x="5000" y="25815"/>
                    <a:pt x="5621" y="25597"/>
                    <a:pt x="6237" y="25393"/>
                  </a:cubicBezTo>
                  <a:cubicBezTo>
                    <a:pt x="7600" y="24936"/>
                    <a:pt x="8976" y="24530"/>
                    <a:pt x="10355" y="24132"/>
                  </a:cubicBezTo>
                  <a:cubicBezTo>
                    <a:pt x="10694" y="24032"/>
                    <a:pt x="12616" y="23385"/>
                    <a:pt x="12828" y="24059"/>
                  </a:cubicBezTo>
                  <a:cubicBezTo>
                    <a:pt x="12841" y="24094"/>
                    <a:pt x="12844" y="24132"/>
                    <a:pt x="12841" y="24172"/>
                  </a:cubicBezTo>
                  <a:cubicBezTo>
                    <a:pt x="12890" y="24094"/>
                    <a:pt x="12925" y="24016"/>
                    <a:pt x="12944" y="23941"/>
                  </a:cubicBezTo>
                  <a:cubicBezTo>
                    <a:pt x="13110" y="23183"/>
                    <a:pt x="12395" y="21713"/>
                    <a:pt x="11226" y="19352"/>
                  </a:cubicBezTo>
                  <a:cubicBezTo>
                    <a:pt x="10790" y="18385"/>
                    <a:pt x="10081" y="17826"/>
                    <a:pt x="9922" y="16809"/>
                  </a:cubicBezTo>
                  <a:cubicBezTo>
                    <a:pt x="9874" y="16495"/>
                    <a:pt x="10043" y="16245"/>
                    <a:pt x="9981" y="15904"/>
                  </a:cubicBezTo>
                  <a:cubicBezTo>
                    <a:pt x="9852" y="15154"/>
                    <a:pt x="9530" y="14568"/>
                    <a:pt x="9624" y="13893"/>
                  </a:cubicBezTo>
                  <a:cubicBezTo>
                    <a:pt x="10089" y="10589"/>
                    <a:pt x="11812" y="4275"/>
                    <a:pt x="8420" y="1700"/>
                  </a:cubicBezTo>
                  <a:cubicBezTo>
                    <a:pt x="7866" y="1280"/>
                    <a:pt x="6710" y="1127"/>
                    <a:pt x="6178" y="1073"/>
                  </a:cubicBezTo>
                  <a:cubicBezTo>
                    <a:pt x="4852" y="942"/>
                    <a:pt x="4159" y="1"/>
                    <a:pt x="3175" y="1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9"/>
            <p:cNvSpPr/>
            <p:nvPr/>
          </p:nvSpPr>
          <p:spPr>
            <a:xfrm>
              <a:off x="4747975" y="2802050"/>
              <a:ext cx="108900" cy="142300"/>
            </a:xfrm>
            <a:custGeom>
              <a:rect b="b" l="l" r="r" t="t"/>
              <a:pathLst>
                <a:path extrusionOk="0" h="5692" w="4356">
                  <a:moveTo>
                    <a:pt x="1573" y="0"/>
                  </a:moveTo>
                  <a:cubicBezTo>
                    <a:pt x="1057" y="178"/>
                    <a:pt x="331" y="516"/>
                    <a:pt x="0" y="533"/>
                  </a:cubicBezTo>
                  <a:cubicBezTo>
                    <a:pt x="1635" y="2132"/>
                    <a:pt x="2791" y="3148"/>
                    <a:pt x="4355" y="5691"/>
                  </a:cubicBezTo>
                  <a:cubicBezTo>
                    <a:pt x="4065" y="4885"/>
                    <a:pt x="3538" y="3815"/>
                    <a:pt x="2858" y="2438"/>
                  </a:cubicBezTo>
                  <a:cubicBezTo>
                    <a:pt x="2439" y="1506"/>
                    <a:pt x="1761" y="952"/>
                    <a:pt x="157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9"/>
            <p:cNvSpPr/>
            <p:nvPr/>
          </p:nvSpPr>
          <p:spPr>
            <a:xfrm>
              <a:off x="4564100" y="2421000"/>
              <a:ext cx="257625" cy="316275"/>
            </a:xfrm>
            <a:custGeom>
              <a:rect b="b" l="l" r="r" t="t"/>
              <a:pathLst>
                <a:path extrusionOk="0" h="12651" w="10305">
                  <a:moveTo>
                    <a:pt x="7259" y="1"/>
                  </a:moveTo>
                  <a:cubicBezTo>
                    <a:pt x="5659" y="1097"/>
                    <a:pt x="4888" y="3447"/>
                    <a:pt x="4337" y="5506"/>
                  </a:cubicBezTo>
                  <a:cubicBezTo>
                    <a:pt x="3780" y="5097"/>
                    <a:pt x="3036" y="4509"/>
                    <a:pt x="2361" y="4519"/>
                  </a:cubicBezTo>
                  <a:cubicBezTo>
                    <a:pt x="2337" y="4519"/>
                    <a:pt x="2310" y="4522"/>
                    <a:pt x="2286" y="4525"/>
                  </a:cubicBezTo>
                  <a:cubicBezTo>
                    <a:pt x="1947" y="4554"/>
                    <a:pt x="1990" y="4807"/>
                    <a:pt x="1796" y="4958"/>
                  </a:cubicBezTo>
                  <a:cubicBezTo>
                    <a:pt x="1589" y="5119"/>
                    <a:pt x="1366" y="5194"/>
                    <a:pt x="1149" y="5277"/>
                  </a:cubicBezTo>
                  <a:cubicBezTo>
                    <a:pt x="834" y="6974"/>
                    <a:pt x="536" y="8673"/>
                    <a:pt x="288" y="10377"/>
                  </a:cubicBezTo>
                  <a:cubicBezTo>
                    <a:pt x="880" y="10404"/>
                    <a:pt x="1837" y="10361"/>
                    <a:pt x="2686" y="10283"/>
                  </a:cubicBezTo>
                  <a:cubicBezTo>
                    <a:pt x="2611" y="10382"/>
                    <a:pt x="2533" y="10479"/>
                    <a:pt x="2447" y="10570"/>
                  </a:cubicBezTo>
                  <a:cubicBezTo>
                    <a:pt x="2046" y="11014"/>
                    <a:pt x="1552" y="11390"/>
                    <a:pt x="1038" y="11686"/>
                  </a:cubicBezTo>
                  <a:cubicBezTo>
                    <a:pt x="831" y="11807"/>
                    <a:pt x="431" y="11968"/>
                    <a:pt x="52" y="12140"/>
                  </a:cubicBezTo>
                  <a:cubicBezTo>
                    <a:pt x="36" y="12280"/>
                    <a:pt x="17" y="12420"/>
                    <a:pt x="1" y="12560"/>
                  </a:cubicBezTo>
                  <a:cubicBezTo>
                    <a:pt x="423" y="12530"/>
                    <a:pt x="837" y="12568"/>
                    <a:pt x="1259" y="12592"/>
                  </a:cubicBezTo>
                  <a:cubicBezTo>
                    <a:pt x="2356" y="12651"/>
                    <a:pt x="3460" y="12629"/>
                    <a:pt x="4557" y="12629"/>
                  </a:cubicBezTo>
                  <a:cubicBezTo>
                    <a:pt x="5146" y="12629"/>
                    <a:pt x="6993" y="12616"/>
                    <a:pt x="8595" y="12508"/>
                  </a:cubicBezTo>
                  <a:cubicBezTo>
                    <a:pt x="8592" y="12414"/>
                    <a:pt x="8597" y="12320"/>
                    <a:pt x="8611" y="12221"/>
                  </a:cubicBezTo>
                  <a:cubicBezTo>
                    <a:pt x="9006" y="9420"/>
                    <a:pt x="10304" y="4450"/>
                    <a:pt x="8619" y="1436"/>
                  </a:cubicBezTo>
                  <a:cubicBezTo>
                    <a:pt x="8570" y="1393"/>
                    <a:pt x="8525" y="1350"/>
                    <a:pt x="8476" y="1307"/>
                  </a:cubicBezTo>
                  <a:cubicBezTo>
                    <a:pt x="8202" y="1049"/>
                    <a:pt x="8054" y="681"/>
                    <a:pt x="7831" y="393"/>
                  </a:cubicBezTo>
                  <a:cubicBezTo>
                    <a:pt x="7721" y="288"/>
                    <a:pt x="7605" y="183"/>
                    <a:pt x="7484" y="87"/>
                  </a:cubicBezTo>
                  <a:cubicBezTo>
                    <a:pt x="7415" y="52"/>
                    <a:pt x="7342" y="20"/>
                    <a:pt x="7259" y="1"/>
                  </a:cubicBezTo>
                  <a:close/>
                </a:path>
              </a:pathLst>
            </a:custGeom>
            <a:solidFill>
              <a:srgbClr val="D5EA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9"/>
            <p:cNvSpPr/>
            <p:nvPr/>
          </p:nvSpPr>
          <p:spPr>
            <a:xfrm>
              <a:off x="4549050" y="2378475"/>
              <a:ext cx="151650" cy="568675"/>
            </a:xfrm>
            <a:custGeom>
              <a:rect b="b" l="l" r="r" t="t"/>
              <a:pathLst>
                <a:path extrusionOk="0" h="22747" w="6066">
                  <a:moveTo>
                    <a:pt x="2966" y="32"/>
                  </a:moveTo>
                  <a:cubicBezTo>
                    <a:pt x="2901" y="32"/>
                    <a:pt x="2834" y="35"/>
                    <a:pt x="2764" y="43"/>
                  </a:cubicBezTo>
                  <a:cubicBezTo>
                    <a:pt x="2802" y="210"/>
                    <a:pt x="2855" y="379"/>
                    <a:pt x="2925" y="549"/>
                  </a:cubicBezTo>
                  <a:cubicBezTo>
                    <a:pt x="3404" y="503"/>
                    <a:pt x="3181" y="879"/>
                    <a:pt x="3097" y="1175"/>
                  </a:cubicBezTo>
                  <a:cubicBezTo>
                    <a:pt x="2794" y="2721"/>
                    <a:pt x="2275" y="4210"/>
                    <a:pt x="1979" y="5763"/>
                  </a:cubicBezTo>
                  <a:cubicBezTo>
                    <a:pt x="1880" y="6293"/>
                    <a:pt x="1780" y="6823"/>
                    <a:pt x="1683" y="7355"/>
                  </a:cubicBezTo>
                  <a:cubicBezTo>
                    <a:pt x="1681" y="7355"/>
                    <a:pt x="1681" y="7355"/>
                    <a:pt x="1681" y="7355"/>
                  </a:cubicBezTo>
                  <a:cubicBezTo>
                    <a:pt x="1651" y="7519"/>
                    <a:pt x="1622" y="7683"/>
                    <a:pt x="1592" y="7847"/>
                  </a:cubicBezTo>
                  <a:cubicBezTo>
                    <a:pt x="1570" y="7960"/>
                    <a:pt x="1549" y="8075"/>
                    <a:pt x="1530" y="8188"/>
                  </a:cubicBezTo>
                  <a:cubicBezTo>
                    <a:pt x="1530" y="8188"/>
                    <a:pt x="1530" y="8188"/>
                    <a:pt x="1530" y="8188"/>
                  </a:cubicBezTo>
                  <a:cubicBezTo>
                    <a:pt x="662" y="13024"/>
                    <a:pt x="1" y="17884"/>
                    <a:pt x="272" y="22747"/>
                  </a:cubicBezTo>
                  <a:cubicBezTo>
                    <a:pt x="979" y="16922"/>
                    <a:pt x="3113" y="14973"/>
                    <a:pt x="4380" y="12949"/>
                  </a:cubicBezTo>
                  <a:cubicBezTo>
                    <a:pt x="5178" y="11774"/>
                    <a:pt x="6052" y="10712"/>
                    <a:pt x="5871" y="9909"/>
                  </a:cubicBezTo>
                  <a:cubicBezTo>
                    <a:pt x="5737" y="9312"/>
                    <a:pt x="4154" y="8048"/>
                    <a:pt x="3084" y="7804"/>
                  </a:cubicBezTo>
                  <a:cubicBezTo>
                    <a:pt x="4208" y="7922"/>
                    <a:pt x="5302" y="8363"/>
                    <a:pt x="5630" y="8064"/>
                  </a:cubicBezTo>
                  <a:cubicBezTo>
                    <a:pt x="6065" y="7672"/>
                    <a:pt x="5845" y="7344"/>
                    <a:pt x="5501" y="5540"/>
                  </a:cubicBezTo>
                  <a:cubicBezTo>
                    <a:pt x="5033" y="3409"/>
                    <a:pt x="4982" y="0"/>
                    <a:pt x="2966" y="32"/>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9"/>
            <p:cNvSpPr/>
            <p:nvPr/>
          </p:nvSpPr>
          <p:spPr>
            <a:xfrm>
              <a:off x="4554975" y="2721325"/>
              <a:ext cx="256675" cy="162250"/>
            </a:xfrm>
            <a:custGeom>
              <a:rect b="b" l="l" r="r" t="t"/>
              <a:pathLst>
                <a:path extrusionOk="0" h="6490" w="10267">
                  <a:moveTo>
                    <a:pt x="433" y="1"/>
                  </a:moveTo>
                  <a:cubicBezTo>
                    <a:pt x="215" y="1743"/>
                    <a:pt x="59" y="3487"/>
                    <a:pt x="0" y="5232"/>
                  </a:cubicBezTo>
                  <a:cubicBezTo>
                    <a:pt x="86" y="5232"/>
                    <a:pt x="170" y="5235"/>
                    <a:pt x="253" y="5237"/>
                  </a:cubicBezTo>
                  <a:cubicBezTo>
                    <a:pt x="347" y="5243"/>
                    <a:pt x="438" y="5245"/>
                    <a:pt x="530" y="5251"/>
                  </a:cubicBezTo>
                  <a:cubicBezTo>
                    <a:pt x="653" y="5256"/>
                    <a:pt x="774" y="5267"/>
                    <a:pt x="890" y="5278"/>
                  </a:cubicBezTo>
                  <a:cubicBezTo>
                    <a:pt x="903" y="5280"/>
                    <a:pt x="914" y="5280"/>
                    <a:pt x="925" y="5280"/>
                  </a:cubicBezTo>
                  <a:cubicBezTo>
                    <a:pt x="1051" y="5294"/>
                    <a:pt x="1172" y="5313"/>
                    <a:pt x="1288" y="5334"/>
                  </a:cubicBezTo>
                  <a:cubicBezTo>
                    <a:pt x="1347" y="5348"/>
                    <a:pt x="1409" y="5361"/>
                    <a:pt x="1473" y="5377"/>
                  </a:cubicBezTo>
                  <a:cubicBezTo>
                    <a:pt x="1508" y="5385"/>
                    <a:pt x="1546" y="5396"/>
                    <a:pt x="1583" y="5404"/>
                  </a:cubicBezTo>
                  <a:cubicBezTo>
                    <a:pt x="1610" y="5412"/>
                    <a:pt x="1637" y="5417"/>
                    <a:pt x="1667" y="5423"/>
                  </a:cubicBezTo>
                  <a:cubicBezTo>
                    <a:pt x="2586" y="5654"/>
                    <a:pt x="3758" y="5998"/>
                    <a:pt x="4591" y="6200"/>
                  </a:cubicBezTo>
                  <a:lnTo>
                    <a:pt x="4591" y="6200"/>
                  </a:lnTo>
                  <a:cubicBezTo>
                    <a:pt x="4777" y="6264"/>
                    <a:pt x="4965" y="6315"/>
                    <a:pt x="5161" y="6356"/>
                  </a:cubicBezTo>
                  <a:lnTo>
                    <a:pt x="5161" y="6356"/>
                  </a:lnTo>
                  <a:cubicBezTo>
                    <a:pt x="5511" y="6431"/>
                    <a:pt x="5874" y="6468"/>
                    <a:pt x="6239" y="6479"/>
                  </a:cubicBezTo>
                  <a:lnTo>
                    <a:pt x="6239" y="6479"/>
                  </a:lnTo>
                  <a:cubicBezTo>
                    <a:pt x="6565" y="6490"/>
                    <a:pt x="6893" y="6479"/>
                    <a:pt x="7215" y="6452"/>
                  </a:cubicBezTo>
                  <a:cubicBezTo>
                    <a:pt x="7296" y="6447"/>
                    <a:pt x="7376" y="6439"/>
                    <a:pt x="7457" y="6434"/>
                  </a:cubicBezTo>
                  <a:cubicBezTo>
                    <a:pt x="7535" y="6425"/>
                    <a:pt x="7616" y="6415"/>
                    <a:pt x="7694" y="6407"/>
                  </a:cubicBezTo>
                  <a:cubicBezTo>
                    <a:pt x="7774" y="6396"/>
                    <a:pt x="7852" y="6385"/>
                    <a:pt x="7930" y="6374"/>
                  </a:cubicBezTo>
                  <a:lnTo>
                    <a:pt x="7930" y="6374"/>
                  </a:lnTo>
                  <a:cubicBezTo>
                    <a:pt x="8008" y="6364"/>
                    <a:pt x="8083" y="6353"/>
                    <a:pt x="8159" y="6342"/>
                  </a:cubicBezTo>
                  <a:cubicBezTo>
                    <a:pt x="8237" y="6329"/>
                    <a:pt x="8312" y="6318"/>
                    <a:pt x="8387" y="6305"/>
                  </a:cubicBezTo>
                  <a:cubicBezTo>
                    <a:pt x="8452" y="6294"/>
                    <a:pt x="8519" y="6280"/>
                    <a:pt x="8591" y="6264"/>
                  </a:cubicBezTo>
                  <a:cubicBezTo>
                    <a:pt x="8699" y="6237"/>
                    <a:pt x="8812" y="6208"/>
                    <a:pt x="8927" y="6167"/>
                  </a:cubicBezTo>
                  <a:cubicBezTo>
                    <a:pt x="9003" y="6141"/>
                    <a:pt x="9081" y="6111"/>
                    <a:pt x="9156" y="6079"/>
                  </a:cubicBezTo>
                  <a:cubicBezTo>
                    <a:pt x="9250" y="6036"/>
                    <a:pt x="9341" y="5990"/>
                    <a:pt x="9427" y="5936"/>
                  </a:cubicBezTo>
                  <a:cubicBezTo>
                    <a:pt x="9446" y="5925"/>
                    <a:pt x="9462" y="5912"/>
                    <a:pt x="9478" y="5901"/>
                  </a:cubicBezTo>
                  <a:cubicBezTo>
                    <a:pt x="9530" y="5869"/>
                    <a:pt x="9578" y="5831"/>
                    <a:pt x="9624" y="5791"/>
                  </a:cubicBezTo>
                  <a:cubicBezTo>
                    <a:pt x="9629" y="5788"/>
                    <a:pt x="9634" y="5783"/>
                    <a:pt x="9640" y="5778"/>
                  </a:cubicBezTo>
                  <a:cubicBezTo>
                    <a:pt x="9664" y="5756"/>
                    <a:pt x="9688" y="5735"/>
                    <a:pt x="9712" y="5710"/>
                  </a:cubicBezTo>
                  <a:cubicBezTo>
                    <a:pt x="9739" y="5684"/>
                    <a:pt x="9766" y="5654"/>
                    <a:pt x="9790" y="5622"/>
                  </a:cubicBezTo>
                  <a:cubicBezTo>
                    <a:pt x="9804" y="5608"/>
                    <a:pt x="9815" y="5592"/>
                    <a:pt x="9825" y="5576"/>
                  </a:cubicBezTo>
                  <a:cubicBezTo>
                    <a:pt x="9836" y="5560"/>
                    <a:pt x="9847" y="5546"/>
                    <a:pt x="9858" y="5530"/>
                  </a:cubicBezTo>
                  <a:cubicBezTo>
                    <a:pt x="9858" y="5528"/>
                    <a:pt x="9860" y="5528"/>
                    <a:pt x="9860" y="5528"/>
                  </a:cubicBezTo>
                  <a:cubicBezTo>
                    <a:pt x="9871" y="5512"/>
                    <a:pt x="9879" y="5493"/>
                    <a:pt x="9890" y="5477"/>
                  </a:cubicBezTo>
                  <a:lnTo>
                    <a:pt x="9890" y="5477"/>
                  </a:lnTo>
                  <a:cubicBezTo>
                    <a:pt x="9895" y="5466"/>
                    <a:pt x="9901" y="5455"/>
                    <a:pt x="9909" y="5442"/>
                  </a:cubicBezTo>
                  <a:cubicBezTo>
                    <a:pt x="9917" y="5436"/>
                    <a:pt x="9927" y="5428"/>
                    <a:pt x="9935" y="5423"/>
                  </a:cubicBezTo>
                  <a:cubicBezTo>
                    <a:pt x="10000" y="5374"/>
                    <a:pt x="10062" y="5315"/>
                    <a:pt x="10124" y="5251"/>
                  </a:cubicBezTo>
                  <a:cubicBezTo>
                    <a:pt x="10172" y="5202"/>
                    <a:pt x="10220" y="5149"/>
                    <a:pt x="10266" y="5089"/>
                  </a:cubicBezTo>
                  <a:cubicBezTo>
                    <a:pt x="9860" y="4439"/>
                    <a:pt x="9398" y="3920"/>
                    <a:pt x="9274" y="3124"/>
                  </a:cubicBezTo>
                  <a:cubicBezTo>
                    <a:pt x="9226" y="2810"/>
                    <a:pt x="9395" y="2560"/>
                    <a:pt x="9333" y="2219"/>
                  </a:cubicBezTo>
                  <a:cubicBezTo>
                    <a:pt x="9277" y="1893"/>
                    <a:pt x="9185" y="1600"/>
                    <a:pt x="9108" y="1318"/>
                  </a:cubicBezTo>
                  <a:cubicBezTo>
                    <a:pt x="7038" y="1049"/>
                    <a:pt x="4750" y="549"/>
                    <a:pt x="3876" y="450"/>
                  </a:cubicBezTo>
                  <a:cubicBezTo>
                    <a:pt x="2933" y="342"/>
                    <a:pt x="1635" y="272"/>
                    <a:pt x="43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9"/>
            <p:cNvSpPr/>
            <p:nvPr/>
          </p:nvSpPr>
          <p:spPr>
            <a:xfrm>
              <a:off x="4556775" y="2810250"/>
              <a:ext cx="236125" cy="53775"/>
            </a:xfrm>
            <a:custGeom>
              <a:rect b="b" l="l" r="r" t="t"/>
              <a:pathLst>
                <a:path extrusionOk="0" h="2151" w="9445">
                  <a:moveTo>
                    <a:pt x="14" y="0"/>
                  </a:moveTo>
                  <a:cubicBezTo>
                    <a:pt x="9" y="70"/>
                    <a:pt x="6" y="143"/>
                    <a:pt x="1" y="213"/>
                  </a:cubicBezTo>
                  <a:cubicBezTo>
                    <a:pt x="850" y="581"/>
                    <a:pt x="1901" y="1086"/>
                    <a:pt x="2673" y="1412"/>
                  </a:cubicBezTo>
                  <a:cubicBezTo>
                    <a:pt x="2847" y="1508"/>
                    <a:pt x="3030" y="1592"/>
                    <a:pt x="3221" y="1664"/>
                  </a:cubicBezTo>
                  <a:lnTo>
                    <a:pt x="3256" y="1678"/>
                  </a:lnTo>
                  <a:lnTo>
                    <a:pt x="3261" y="1678"/>
                  </a:lnTo>
                  <a:cubicBezTo>
                    <a:pt x="3595" y="1804"/>
                    <a:pt x="3944" y="1901"/>
                    <a:pt x="4299" y="1971"/>
                  </a:cubicBezTo>
                  <a:lnTo>
                    <a:pt x="4299" y="1971"/>
                  </a:lnTo>
                  <a:lnTo>
                    <a:pt x="4318" y="1973"/>
                  </a:lnTo>
                  <a:lnTo>
                    <a:pt x="4321" y="1973"/>
                  </a:lnTo>
                  <a:cubicBezTo>
                    <a:pt x="4643" y="2035"/>
                    <a:pt x="4966" y="2078"/>
                    <a:pt x="5286" y="2105"/>
                  </a:cubicBezTo>
                  <a:cubicBezTo>
                    <a:pt x="5369" y="2113"/>
                    <a:pt x="5450" y="2118"/>
                    <a:pt x="5533" y="2124"/>
                  </a:cubicBezTo>
                  <a:cubicBezTo>
                    <a:pt x="5614" y="2129"/>
                    <a:pt x="5694" y="2135"/>
                    <a:pt x="5775" y="2137"/>
                  </a:cubicBezTo>
                  <a:cubicBezTo>
                    <a:pt x="5855" y="2140"/>
                    <a:pt x="5936" y="2143"/>
                    <a:pt x="6017" y="2145"/>
                  </a:cubicBezTo>
                  <a:lnTo>
                    <a:pt x="6017" y="2145"/>
                  </a:lnTo>
                  <a:lnTo>
                    <a:pt x="6017" y="2145"/>
                  </a:lnTo>
                  <a:cubicBezTo>
                    <a:pt x="6019" y="2145"/>
                    <a:pt x="6019" y="2145"/>
                    <a:pt x="6019" y="2145"/>
                  </a:cubicBezTo>
                  <a:cubicBezTo>
                    <a:pt x="6097" y="2148"/>
                    <a:pt x="6175" y="2148"/>
                    <a:pt x="6253" y="2148"/>
                  </a:cubicBezTo>
                  <a:cubicBezTo>
                    <a:pt x="6331" y="2151"/>
                    <a:pt x="6407" y="2151"/>
                    <a:pt x="6485" y="2148"/>
                  </a:cubicBezTo>
                  <a:cubicBezTo>
                    <a:pt x="6554" y="2148"/>
                    <a:pt x="6627" y="2145"/>
                    <a:pt x="6705" y="2140"/>
                  </a:cubicBezTo>
                  <a:cubicBezTo>
                    <a:pt x="6821" y="2135"/>
                    <a:pt x="6944" y="2121"/>
                    <a:pt x="7073" y="2100"/>
                  </a:cubicBezTo>
                  <a:cubicBezTo>
                    <a:pt x="7157" y="2084"/>
                    <a:pt x="7243" y="2067"/>
                    <a:pt x="7329" y="2043"/>
                  </a:cubicBezTo>
                  <a:lnTo>
                    <a:pt x="7329" y="2043"/>
                  </a:lnTo>
                  <a:cubicBezTo>
                    <a:pt x="7436" y="2016"/>
                    <a:pt x="7544" y="1981"/>
                    <a:pt x="7646" y="1938"/>
                  </a:cubicBezTo>
                  <a:cubicBezTo>
                    <a:pt x="7667" y="1930"/>
                    <a:pt x="7689" y="1920"/>
                    <a:pt x="7710" y="1912"/>
                  </a:cubicBezTo>
                  <a:cubicBezTo>
                    <a:pt x="7772" y="1882"/>
                    <a:pt x="7831" y="1852"/>
                    <a:pt x="7890" y="1815"/>
                  </a:cubicBezTo>
                  <a:cubicBezTo>
                    <a:pt x="7901" y="1809"/>
                    <a:pt x="7909" y="1804"/>
                    <a:pt x="7912" y="1804"/>
                  </a:cubicBezTo>
                  <a:lnTo>
                    <a:pt x="7912" y="1804"/>
                  </a:lnTo>
                  <a:cubicBezTo>
                    <a:pt x="7941" y="1782"/>
                    <a:pt x="7974" y="1764"/>
                    <a:pt x="8003" y="1739"/>
                  </a:cubicBezTo>
                  <a:cubicBezTo>
                    <a:pt x="8041" y="1713"/>
                    <a:pt x="8079" y="1683"/>
                    <a:pt x="8111" y="1653"/>
                  </a:cubicBezTo>
                  <a:cubicBezTo>
                    <a:pt x="8130" y="1637"/>
                    <a:pt x="8146" y="1621"/>
                    <a:pt x="8162" y="1605"/>
                  </a:cubicBezTo>
                  <a:cubicBezTo>
                    <a:pt x="8178" y="1589"/>
                    <a:pt x="8194" y="1573"/>
                    <a:pt x="8208" y="1557"/>
                  </a:cubicBezTo>
                  <a:cubicBezTo>
                    <a:pt x="8200" y="1567"/>
                    <a:pt x="8202" y="1565"/>
                    <a:pt x="8210" y="1554"/>
                  </a:cubicBezTo>
                  <a:lnTo>
                    <a:pt x="8210" y="1554"/>
                  </a:lnTo>
                  <a:cubicBezTo>
                    <a:pt x="8226" y="1538"/>
                    <a:pt x="8240" y="1522"/>
                    <a:pt x="8256" y="1503"/>
                  </a:cubicBezTo>
                  <a:cubicBezTo>
                    <a:pt x="8334" y="1460"/>
                    <a:pt x="8412" y="1409"/>
                    <a:pt x="8487" y="1352"/>
                  </a:cubicBezTo>
                  <a:cubicBezTo>
                    <a:pt x="8565" y="1293"/>
                    <a:pt x="8646" y="1229"/>
                    <a:pt x="8724" y="1156"/>
                  </a:cubicBezTo>
                  <a:cubicBezTo>
                    <a:pt x="8775" y="1110"/>
                    <a:pt x="8826" y="1059"/>
                    <a:pt x="8877" y="1008"/>
                  </a:cubicBezTo>
                  <a:cubicBezTo>
                    <a:pt x="9006" y="877"/>
                    <a:pt x="9130" y="734"/>
                    <a:pt x="9251" y="581"/>
                  </a:cubicBezTo>
                  <a:lnTo>
                    <a:pt x="9251" y="581"/>
                  </a:lnTo>
                  <a:lnTo>
                    <a:pt x="9251" y="581"/>
                  </a:lnTo>
                  <a:lnTo>
                    <a:pt x="9251" y="581"/>
                  </a:lnTo>
                  <a:lnTo>
                    <a:pt x="9253" y="578"/>
                  </a:lnTo>
                  <a:lnTo>
                    <a:pt x="9253" y="578"/>
                  </a:lnTo>
                  <a:lnTo>
                    <a:pt x="9253" y="578"/>
                  </a:lnTo>
                  <a:cubicBezTo>
                    <a:pt x="9299" y="519"/>
                    <a:pt x="9347" y="457"/>
                    <a:pt x="9393" y="395"/>
                  </a:cubicBezTo>
                  <a:cubicBezTo>
                    <a:pt x="9409" y="371"/>
                    <a:pt x="9425" y="347"/>
                    <a:pt x="9444" y="326"/>
                  </a:cubicBezTo>
                  <a:cubicBezTo>
                    <a:pt x="9409" y="256"/>
                    <a:pt x="9377" y="183"/>
                    <a:pt x="9350" y="110"/>
                  </a:cubicBezTo>
                  <a:cubicBezTo>
                    <a:pt x="9312" y="167"/>
                    <a:pt x="9272" y="223"/>
                    <a:pt x="9232" y="277"/>
                  </a:cubicBezTo>
                  <a:cubicBezTo>
                    <a:pt x="9189" y="339"/>
                    <a:pt x="9143" y="398"/>
                    <a:pt x="9095" y="457"/>
                  </a:cubicBezTo>
                  <a:lnTo>
                    <a:pt x="9095" y="457"/>
                  </a:lnTo>
                  <a:cubicBezTo>
                    <a:pt x="8979" y="605"/>
                    <a:pt x="8858" y="742"/>
                    <a:pt x="8734" y="869"/>
                  </a:cubicBezTo>
                  <a:cubicBezTo>
                    <a:pt x="8686" y="917"/>
                    <a:pt x="8638" y="965"/>
                    <a:pt x="8589" y="1011"/>
                  </a:cubicBezTo>
                  <a:cubicBezTo>
                    <a:pt x="8514" y="1078"/>
                    <a:pt x="8441" y="1140"/>
                    <a:pt x="8369" y="1194"/>
                  </a:cubicBezTo>
                  <a:cubicBezTo>
                    <a:pt x="8296" y="1248"/>
                    <a:pt x="8226" y="1293"/>
                    <a:pt x="8157" y="1331"/>
                  </a:cubicBezTo>
                  <a:cubicBezTo>
                    <a:pt x="8146" y="1336"/>
                    <a:pt x="8135" y="1342"/>
                    <a:pt x="8124" y="1347"/>
                  </a:cubicBezTo>
                  <a:cubicBezTo>
                    <a:pt x="8116" y="1358"/>
                    <a:pt x="8108" y="1366"/>
                    <a:pt x="8100" y="1377"/>
                  </a:cubicBezTo>
                  <a:lnTo>
                    <a:pt x="8100" y="1377"/>
                  </a:lnTo>
                  <a:cubicBezTo>
                    <a:pt x="8089" y="1393"/>
                    <a:pt x="8076" y="1406"/>
                    <a:pt x="8062" y="1422"/>
                  </a:cubicBezTo>
                  <a:cubicBezTo>
                    <a:pt x="8062" y="1422"/>
                    <a:pt x="8062" y="1422"/>
                    <a:pt x="8060" y="1425"/>
                  </a:cubicBezTo>
                  <a:cubicBezTo>
                    <a:pt x="8049" y="1438"/>
                    <a:pt x="8036" y="1452"/>
                    <a:pt x="8022" y="1465"/>
                  </a:cubicBezTo>
                  <a:cubicBezTo>
                    <a:pt x="8009" y="1479"/>
                    <a:pt x="7995" y="1492"/>
                    <a:pt x="7979" y="1506"/>
                  </a:cubicBezTo>
                  <a:cubicBezTo>
                    <a:pt x="7950" y="1532"/>
                    <a:pt x="7920" y="1557"/>
                    <a:pt x="7888" y="1581"/>
                  </a:cubicBezTo>
                  <a:cubicBezTo>
                    <a:pt x="7861" y="1600"/>
                    <a:pt x="7834" y="1616"/>
                    <a:pt x="7807" y="1635"/>
                  </a:cubicBezTo>
                  <a:cubicBezTo>
                    <a:pt x="7799" y="1637"/>
                    <a:pt x="7794" y="1643"/>
                    <a:pt x="7788" y="1645"/>
                  </a:cubicBezTo>
                  <a:cubicBezTo>
                    <a:pt x="7737" y="1678"/>
                    <a:pt x="7683" y="1705"/>
                    <a:pt x="7627" y="1731"/>
                  </a:cubicBezTo>
                  <a:cubicBezTo>
                    <a:pt x="7608" y="1739"/>
                    <a:pt x="7589" y="1748"/>
                    <a:pt x="7571" y="1756"/>
                  </a:cubicBezTo>
                  <a:cubicBezTo>
                    <a:pt x="7476" y="1793"/>
                    <a:pt x="7377" y="1825"/>
                    <a:pt x="7278" y="1852"/>
                  </a:cubicBezTo>
                  <a:cubicBezTo>
                    <a:pt x="7200" y="1874"/>
                    <a:pt x="7119" y="1890"/>
                    <a:pt x="7038" y="1903"/>
                  </a:cubicBezTo>
                  <a:cubicBezTo>
                    <a:pt x="6920" y="1922"/>
                    <a:pt x="6802" y="1936"/>
                    <a:pt x="6691" y="1944"/>
                  </a:cubicBezTo>
                  <a:cubicBezTo>
                    <a:pt x="6619" y="1946"/>
                    <a:pt x="6549" y="1949"/>
                    <a:pt x="6485" y="1949"/>
                  </a:cubicBezTo>
                  <a:cubicBezTo>
                    <a:pt x="6407" y="1952"/>
                    <a:pt x="6331" y="1952"/>
                    <a:pt x="6253" y="1949"/>
                  </a:cubicBezTo>
                  <a:cubicBezTo>
                    <a:pt x="6178" y="1949"/>
                    <a:pt x="6100" y="1949"/>
                    <a:pt x="6019" y="1946"/>
                  </a:cubicBezTo>
                  <a:lnTo>
                    <a:pt x="6019" y="1946"/>
                  </a:lnTo>
                  <a:cubicBezTo>
                    <a:pt x="5942" y="1944"/>
                    <a:pt x="5864" y="1941"/>
                    <a:pt x="5783" y="1938"/>
                  </a:cubicBezTo>
                  <a:cubicBezTo>
                    <a:pt x="5705" y="1936"/>
                    <a:pt x="5624" y="1930"/>
                    <a:pt x="5544" y="1925"/>
                  </a:cubicBezTo>
                  <a:cubicBezTo>
                    <a:pt x="5466" y="1920"/>
                    <a:pt x="5385" y="1914"/>
                    <a:pt x="5304" y="1909"/>
                  </a:cubicBezTo>
                  <a:cubicBezTo>
                    <a:pt x="4982" y="1879"/>
                    <a:pt x="4657" y="1839"/>
                    <a:pt x="4337" y="1774"/>
                  </a:cubicBezTo>
                  <a:lnTo>
                    <a:pt x="4337" y="1774"/>
                  </a:lnTo>
                  <a:cubicBezTo>
                    <a:pt x="3979" y="1705"/>
                    <a:pt x="3627" y="1608"/>
                    <a:pt x="3294" y="1479"/>
                  </a:cubicBezTo>
                  <a:lnTo>
                    <a:pt x="3291" y="1479"/>
                  </a:lnTo>
                  <a:cubicBezTo>
                    <a:pt x="3108" y="1406"/>
                    <a:pt x="2928" y="1326"/>
                    <a:pt x="2756" y="1231"/>
                  </a:cubicBezTo>
                  <a:lnTo>
                    <a:pt x="2756" y="1231"/>
                  </a:lnTo>
                  <a:cubicBezTo>
                    <a:pt x="1971" y="901"/>
                    <a:pt x="882" y="374"/>
                    <a:pt x="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9"/>
            <p:cNvSpPr/>
            <p:nvPr/>
          </p:nvSpPr>
          <p:spPr>
            <a:xfrm>
              <a:off x="4548650" y="2562325"/>
              <a:ext cx="139275" cy="384825"/>
            </a:xfrm>
            <a:custGeom>
              <a:rect b="b" l="l" r="r" t="t"/>
              <a:pathLst>
                <a:path extrusionOk="0" h="15393" w="5571">
                  <a:moveTo>
                    <a:pt x="1697" y="1"/>
                  </a:moveTo>
                  <a:cubicBezTo>
                    <a:pt x="759" y="5111"/>
                    <a:pt x="0" y="10251"/>
                    <a:pt x="288" y="15393"/>
                  </a:cubicBezTo>
                  <a:cubicBezTo>
                    <a:pt x="608" y="11853"/>
                    <a:pt x="920" y="10062"/>
                    <a:pt x="2100" y="7466"/>
                  </a:cubicBezTo>
                  <a:cubicBezTo>
                    <a:pt x="2557" y="6554"/>
                    <a:pt x="3439" y="5417"/>
                    <a:pt x="3931" y="4587"/>
                  </a:cubicBezTo>
                  <a:cubicBezTo>
                    <a:pt x="4353" y="3869"/>
                    <a:pt x="5570" y="2262"/>
                    <a:pt x="5390" y="1458"/>
                  </a:cubicBezTo>
                  <a:cubicBezTo>
                    <a:pt x="5191" y="579"/>
                    <a:pt x="2933" y="630"/>
                    <a:pt x="169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9"/>
            <p:cNvSpPr/>
            <p:nvPr/>
          </p:nvSpPr>
          <p:spPr>
            <a:xfrm>
              <a:off x="4587150" y="2562325"/>
              <a:ext cx="94325" cy="31950"/>
            </a:xfrm>
            <a:custGeom>
              <a:rect b="b" l="l" r="r" t="t"/>
              <a:pathLst>
                <a:path extrusionOk="0" h="1278" w="3773">
                  <a:moveTo>
                    <a:pt x="157" y="1"/>
                  </a:moveTo>
                  <a:cubicBezTo>
                    <a:pt x="106" y="288"/>
                    <a:pt x="52" y="576"/>
                    <a:pt x="1" y="866"/>
                  </a:cubicBezTo>
                  <a:cubicBezTo>
                    <a:pt x="1210" y="649"/>
                    <a:pt x="3264" y="622"/>
                    <a:pt x="3772" y="1278"/>
                  </a:cubicBezTo>
                  <a:cubicBezTo>
                    <a:pt x="3323" y="584"/>
                    <a:pt x="1302" y="584"/>
                    <a:pt x="157" y="1"/>
                  </a:cubicBezTo>
                  <a:close/>
                </a:path>
              </a:pathLst>
            </a:custGeom>
            <a:solidFill>
              <a:srgbClr val="D5EA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9"/>
            <p:cNvSpPr/>
            <p:nvPr/>
          </p:nvSpPr>
          <p:spPr>
            <a:xfrm>
              <a:off x="4587300" y="2374700"/>
              <a:ext cx="103575" cy="208500"/>
            </a:xfrm>
            <a:custGeom>
              <a:rect b="b" l="l" r="r" t="t"/>
              <a:pathLst>
                <a:path extrusionOk="0" h="8340" w="4143">
                  <a:moveTo>
                    <a:pt x="1234" y="194"/>
                  </a:moveTo>
                  <a:cubicBezTo>
                    <a:pt x="1272" y="361"/>
                    <a:pt x="1325" y="530"/>
                    <a:pt x="1395" y="700"/>
                  </a:cubicBezTo>
                  <a:cubicBezTo>
                    <a:pt x="1874" y="654"/>
                    <a:pt x="1651" y="1030"/>
                    <a:pt x="1567" y="1326"/>
                  </a:cubicBezTo>
                  <a:cubicBezTo>
                    <a:pt x="1264" y="2872"/>
                    <a:pt x="745" y="4361"/>
                    <a:pt x="449" y="5914"/>
                  </a:cubicBezTo>
                  <a:cubicBezTo>
                    <a:pt x="296" y="6721"/>
                    <a:pt x="145" y="7530"/>
                    <a:pt x="0" y="8339"/>
                  </a:cubicBezTo>
                  <a:cubicBezTo>
                    <a:pt x="1288" y="8049"/>
                    <a:pt x="3062" y="7584"/>
                    <a:pt x="3492" y="7218"/>
                  </a:cubicBezTo>
                  <a:cubicBezTo>
                    <a:pt x="4143" y="6664"/>
                    <a:pt x="3798" y="6202"/>
                    <a:pt x="3473" y="4595"/>
                  </a:cubicBezTo>
                  <a:cubicBezTo>
                    <a:pt x="2989" y="2393"/>
                    <a:pt x="3481" y="1"/>
                    <a:pt x="1234" y="19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9"/>
            <p:cNvSpPr/>
            <p:nvPr/>
          </p:nvSpPr>
          <p:spPr>
            <a:xfrm>
              <a:off x="4301400" y="2846000"/>
              <a:ext cx="85725" cy="10775"/>
            </a:xfrm>
            <a:custGeom>
              <a:rect b="b" l="l" r="r" t="t"/>
              <a:pathLst>
                <a:path extrusionOk="0" h="431" w="3429">
                  <a:moveTo>
                    <a:pt x="100" y="0"/>
                  </a:moveTo>
                  <a:cubicBezTo>
                    <a:pt x="65" y="59"/>
                    <a:pt x="33" y="121"/>
                    <a:pt x="1" y="180"/>
                  </a:cubicBezTo>
                  <a:cubicBezTo>
                    <a:pt x="143" y="218"/>
                    <a:pt x="286" y="250"/>
                    <a:pt x="428" y="280"/>
                  </a:cubicBezTo>
                  <a:cubicBezTo>
                    <a:pt x="522" y="299"/>
                    <a:pt x="616" y="315"/>
                    <a:pt x="711" y="328"/>
                  </a:cubicBezTo>
                  <a:cubicBezTo>
                    <a:pt x="716" y="328"/>
                    <a:pt x="724" y="331"/>
                    <a:pt x="737" y="334"/>
                  </a:cubicBezTo>
                  <a:lnTo>
                    <a:pt x="737" y="334"/>
                  </a:lnTo>
                  <a:lnTo>
                    <a:pt x="751" y="334"/>
                  </a:lnTo>
                  <a:lnTo>
                    <a:pt x="754" y="334"/>
                  </a:lnTo>
                  <a:cubicBezTo>
                    <a:pt x="850" y="350"/>
                    <a:pt x="947" y="363"/>
                    <a:pt x="1044" y="374"/>
                  </a:cubicBezTo>
                  <a:lnTo>
                    <a:pt x="1044" y="374"/>
                  </a:lnTo>
                  <a:lnTo>
                    <a:pt x="1055" y="374"/>
                  </a:lnTo>
                  <a:lnTo>
                    <a:pt x="1060" y="374"/>
                  </a:lnTo>
                  <a:cubicBezTo>
                    <a:pt x="1208" y="390"/>
                    <a:pt x="1356" y="401"/>
                    <a:pt x="1504" y="409"/>
                  </a:cubicBezTo>
                  <a:lnTo>
                    <a:pt x="1504" y="409"/>
                  </a:lnTo>
                  <a:lnTo>
                    <a:pt x="1512" y="409"/>
                  </a:lnTo>
                  <a:lnTo>
                    <a:pt x="1509" y="409"/>
                  </a:lnTo>
                  <a:cubicBezTo>
                    <a:pt x="1963" y="430"/>
                    <a:pt x="2409" y="412"/>
                    <a:pt x="2842" y="358"/>
                  </a:cubicBezTo>
                  <a:lnTo>
                    <a:pt x="2850" y="355"/>
                  </a:lnTo>
                  <a:lnTo>
                    <a:pt x="2858" y="355"/>
                  </a:lnTo>
                  <a:cubicBezTo>
                    <a:pt x="2936" y="336"/>
                    <a:pt x="3014" y="320"/>
                    <a:pt x="3092" y="304"/>
                  </a:cubicBezTo>
                  <a:cubicBezTo>
                    <a:pt x="3090" y="304"/>
                    <a:pt x="3090" y="304"/>
                    <a:pt x="3092" y="304"/>
                  </a:cubicBezTo>
                  <a:cubicBezTo>
                    <a:pt x="3197" y="283"/>
                    <a:pt x="3299" y="264"/>
                    <a:pt x="3399" y="242"/>
                  </a:cubicBezTo>
                  <a:cubicBezTo>
                    <a:pt x="3409" y="175"/>
                    <a:pt x="3417" y="105"/>
                    <a:pt x="3428" y="35"/>
                  </a:cubicBezTo>
                  <a:cubicBezTo>
                    <a:pt x="3305" y="59"/>
                    <a:pt x="3181" y="84"/>
                    <a:pt x="3052" y="111"/>
                  </a:cubicBezTo>
                  <a:cubicBezTo>
                    <a:pt x="3052" y="111"/>
                    <a:pt x="3052" y="111"/>
                    <a:pt x="3052" y="111"/>
                  </a:cubicBezTo>
                  <a:cubicBezTo>
                    <a:pt x="2974" y="127"/>
                    <a:pt x="2896" y="143"/>
                    <a:pt x="2815" y="159"/>
                  </a:cubicBezTo>
                  <a:cubicBezTo>
                    <a:pt x="2393" y="213"/>
                    <a:pt x="1958" y="232"/>
                    <a:pt x="1512" y="210"/>
                  </a:cubicBezTo>
                  <a:lnTo>
                    <a:pt x="1512" y="210"/>
                  </a:lnTo>
                  <a:cubicBezTo>
                    <a:pt x="1364" y="205"/>
                    <a:pt x="1216" y="191"/>
                    <a:pt x="1065" y="175"/>
                  </a:cubicBezTo>
                  <a:lnTo>
                    <a:pt x="1065" y="175"/>
                  </a:lnTo>
                  <a:cubicBezTo>
                    <a:pt x="966" y="164"/>
                    <a:pt x="866" y="151"/>
                    <a:pt x="767" y="137"/>
                  </a:cubicBezTo>
                  <a:lnTo>
                    <a:pt x="767" y="137"/>
                  </a:lnTo>
                  <a:cubicBezTo>
                    <a:pt x="759" y="135"/>
                    <a:pt x="751" y="135"/>
                    <a:pt x="743" y="132"/>
                  </a:cubicBezTo>
                  <a:cubicBezTo>
                    <a:pt x="651" y="119"/>
                    <a:pt x="557" y="102"/>
                    <a:pt x="466" y="84"/>
                  </a:cubicBezTo>
                  <a:cubicBezTo>
                    <a:pt x="345" y="59"/>
                    <a:pt x="221" y="33"/>
                    <a:pt x="10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9"/>
            <p:cNvSpPr/>
            <p:nvPr/>
          </p:nvSpPr>
          <p:spPr>
            <a:xfrm>
              <a:off x="4369825" y="2559925"/>
              <a:ext cx="92900" cy="351550"/>
            </a:xfrm>
            <a:custGeom>
              <a:rect b="b" l="l" r="r" t="t"/>
              <a:pathLst>
                <a:path extrusionOk="0" h="14062" w="3716">
                  <a:moveTo>
                    <a:pt x="3715" y="99"/>
                  </a:moveTo>
                  <a:cubicBezTo>
                    <a:pt x="2576" y="347"/>
                    <a:pt x="863" y="0"/>
                    <a:pt x="519" y="433"/>
                  </a:cubicBezTo>
                  <a:cubicBezTo>
                    <a:pt x="0" y="1089"/>
                    <a:pt x="756" y="4935"/>
                    <a:pt x="586" y="7089"/>
                  </a:cubicBezTo>
                  <a:cubicBezTo>
                    <a:pt x="433" y="9016"/>
                    <a:pt x="103" y="11680"/>
                    <a:pt x="597" y="14062"/>
                  </a:cubicBezTo>
                  <a:cubicBezTo>
                    <a:pt x="495" y="12849"/>
                    <a:pt x="565" y="11209"/>
                    <a:pt x="1315" y="8890"/>
                  </a:cubicBezTo>
                  <a:cubicBezTo>
                    <a:pt x="2030" y="6161"/>
                    <a:pt x="2898" y="2895"/>
                    <a:pt x="3715" y="9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9"/>
            <p:cNvSpPr/>
            <p:nvPr/>
          </p:nvSpPr>
          <p:spPr>
            <a:xfrm>
              <a:off x="4382800" y="2559925"/>
              <a:ext cx="79925" cy="12650"/>
            </a:xfrm>
            <a:custGeom>
              <a:rect b="b" l="l" r="r" t="t"/>
              <a:pathLst>
                <a:path extrusionOk="0" h="506" w="3197">
                  <a:moveTo>
                    <a:pt x="3196" y="99"/>
                  </a:moveTo>
                  <a:cubicBezTo>
                    <a:pt x="2057" y="347"/>
                    <a:pt x="344" y="0"/>
                    <a:pt x="0" y="433"/>
                  </a:cubicBezTo>
                  <a:cubicBezTo>
                    <a:pt x="282" y="89"/>
                    <a:pt x="2229" y="301"/>
                    <a:pt x="3081" y="505"/>
                  </a:cubicBezTo>
                  <a:cubicBezTo>
                    <a:pt x="3118" y="371"/>
                    <a:pt x="3159" y="231"/>
                    <a:pt x="3196" y="99"/>
                  </a:cubicBezTo>
                  <a:close/>
                </a:path>
              </a:pathLst>
            </a:custGeom>
            <a:solidFill>
              <a:srgbClr val="D5EA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9"/>
            <p:cNvSpPr/>
            <p:nvPr/>
          </p:nvSpPr>
          <p:spPr>
            <a:xfrm>
              <a:off x="4394075" y="2400175"/>
              <a:ext cx="122200" cy="171650"/>
            </a:xfrm>
            <a:custGeom>
              <a:rect b="b" l="l" r="r" t="t"/>
              <a:pathLst>
                <a:path extrusionOk="0" h="6866" w="4888">
                  <a:moveTo>
                    <a:pt x="4888" y="0"/>
                  </a:moveTo>
                  <a:cubicBezTo>
                    <a:pt x="3799" y="199"/>
                    <a:pt x="2882" y="1699"/>
                    <a:pt x="1694" y="2963"/>
                  </a:cubicBezTo>
                  <a:cubicBezTo>
                    <a:pt x="471" y="4283"/>
                    <a:pt x="1" y="5272"/>
                    <a:pt x="417" y="5651"/>
                  </a:cubicBezTo>
                  <a:cubicBezTo>
                    <a:pt x="1025" y="6205"/>
                    <a:pt x="1786" y="6498"/>
                    <a:pt x="2638" y="6866"/>
                  </a:cubicBezTo>
                  <a:cubicBezTo>
                    <a:pt x="3501" y="3887"/>
                    <a:pt x="4318" y="1374"/>
                    <a:pt x="4847" y="506"/>
                  </a:cubicBezTo>
                  <a:cubicBezTo>
                    <a:pt x="4872" y="374"/>
                    <a:pt x="4888" y="207"/>
                    <a:pt x="48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9"/>
            <p:cNvSpPr/>
            <p:nvPr/>
          </p:nvSpPr>
          <p:spPr>
            <a:xfrm>
              <a:off x="4447975" y="2400175"/>
              <a:ext cx="68300" cy="125150"/>
            </a:xfrm>
            <a:custGeom>
              <a:rect b="b" l="l" r="r" t="t"/>
              <a:pathLst>
                <a:path extrusionOk="0" h="5006" w="2732">
                  <a:moveTo>
                    <a:pt x="2732" y="0"/>
                  </a:moveTo>
                  <a:cubicBezTo>
                    <a:pt x="1788" y="172"/>
                    <a:pt x="976" y="1320"/>
                    <a:pt x="1" y="2447"/>
                  </a:cubicBezTo>
                  <a:cubicBezTo>
                    <a:pt x="409" y="1998"/>
                    <a:pt x="1399" y="1213"/>
                    <a:pt x="1662" y="1430"/>
                  </a:cubicBezTo>
                  <a:cubicBezTo>
                    <a:pt x="1904" y="1648"/>
                    <a:pt x="1493" y="2828"/>
                    <a:pt x="1036" y="5006"/>
                  </a:cubicBezTo>
                  <a:cubicBezTo>
                    <a:pt x="1686" y="2874"/>
                    <a:pt x="2278" y="1186"/>
                    <a:pt x="2691" y="506"/>
                  </a:cubicBezTo>
                  <a:cubicBezTo>
                    <a:pt x="2716" y="374"/>
                    <a:pt x="2732" y="207"/>
                    <a:pt x="27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9"/>
            <p:cNvSpPr/>
            <p:nvPr/>
          </p:nvSpPr>
          <p:spPr>
            <a:xfrm>
              <a:off x="4394075" y="2407425"/>
              <a:ext cx="105200" cy="138075"/>
            </a:xfrm>
            <a:custGeom>
              <a:rect b="b" l="l" r="r" t="t"/>
              <a:pathLst>
                <a:path extrusionOk="0" h="5523" w="4208">
                  <a:moveTo>
                    <a:pt x="4208" y="1"/>
                  </a:moveTo>
                  <a:cubicBezTo>
                    <a:pt x="3396" y="541"/>
                    <a:pt x="2630" y="1678"/>
                    <a:pt x="1694" y="2673"/>
                  </a:cubicBezTo>
                  <a:cubicBezTo>
                    <a:pt x="471" y="3993"/>
                    <a:pt x="1" y="4982"/>
                    <a:pt x="417" y="5361"/>
                  </a:cubicBezTo>
                  <a:cubicBezTo>
                    <a:pt x="479" y="5417"/>
                    <a:pt x="544" y="5471"/>
                    <a:pt x="611" y="5522"/>
                  </a:cubicBezTo>
                  <a:cubicBezTo>
                    <a:pt x="651" y="4890"/>
                    <a:pt x="1323" y="4081"/>
                    <a:pt x="1702" y="3511"/>
                  </a:cubicBezTo>
                  <a:cubicBezTo>
                    <a:pt x="2017" y="3038"/>
                    <a:pt x="2528" y="2369"/>
                    <a:pt x="2799" y="1874"/>
                  </a:cubicBezTo>
                  <a:cubicBezTo>
                    <a:pt x="3184" y="1175"/>
                    <a:pt x="3619" y="522"/>
                    <a:pt x="420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9"/>
            <p:cNvSpPr/>
            <p:nvPr/>
          </p:nvSpPr>
          <p:spPr>
            <a:xfrm>
              <a:off x="4598525" y="2379075"/>
              <a:ext cx="51700" cy="143500"/>
            </a:xfrm>
            <a:custGeom>
              <a:rect b="b" l="l" r="r" t="t"/>
              <a:pathLst>
                <a:path extrusionOk="0" h="5740" w="2068">
                  <a:moveTo>
                    <a:pt x="987" y="8"/>
                  </a:moveTo>
                  <a:cubicBezTo>
                    <a:pt x="922" y="8"/>
                    <a:pt x="855" y="11"/>
                    <a:pt x="785" y="19"/>
                  </a:cubicBezTo>
                  <a:cubicBezTo>
                    <a:pt x="823" y="186"/>
                    <a:pt x="876" y="355"/>
                    <a:pt x="946" y="525"/>
                  </a:cubicBezTo>
                  <a:cubicBezTo>
                    <a:pt x="1425" y="479"/>
                    <a:pt x="1202" y="855"/>
                    <a:pt x="1118" y="1151"/>
                  </a:cubicBezTo>
                  <a:cubicBezTo>
                    <a:pt x="815" y="2697"/>
                    <a:pt x="296" y="4186"/>
                    <a:pt x="0" y="5739"/>
                  </a:cubicBezTo>
                  <a:cubicBezTo>
                    <a:pt x="511" y="3764"/>
                    <a:pt x="871" y="3210"/>
                    <a:pt x="1250" y="2226"/>
                  </a:cubicBezTo>
                  <a:cubicBezTo>
                    <a:pt x="1554" y="1549"/>
                    <a:pt x="1530" y="250"/>
                    <a:pt x="2067" y="361"/>
                  </a:cubicBezTo>
                  <a:cubicBezTo>
                    <a:pt x="1820" y="129"/>
                    <a:pt x="1476" y="0"/>
                    <a:pt x="987" y="8"/>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9"/>
            <p:cNvSpPr/>
            <p:nvPr/>
          </p:nvSpPr>
          <p:spPr>
            <a:xfrm>
              <a:off x="4636275" y="2380625"/>
              <a:ext cx="54600" cy="179575"/>
            </a:xfrm>
            <a:custGeom>
              <a:rect b="b" l="l" r="r" t="t"/>
              <a:pathLst>
                <a:path extrusionOk="0" h="7183" w="2184">
                  <a:moveTo>
                    <a:pt x="1" y="0"/>
                  </a:moveTo>
                  <a:cubicBezTo>
                    <a:pt x="283" y="145"/>
                    <a:pt x="479" y="350"/>
                    <a:pt x="616" y="712"/>
                  </a:cubicBezTo>
                  <a:cubicBezTo>
                    <a:pt x="920" y="1505"/>
                    <a:pt x="740" y="3145"/>
                    <a:pt x="880" y="4239"/>
                  </a:cubicBezTo>
                  <a:cubicBezTo>
                    <a:pt x="1012" y="5282"/>
                    <a:pt x="1426" y="6288"/>
                    <a:pt x="1189" y="7183"/>
                  </a:cubicBezTo>
                  <a:cubicBezTo>
                    <a:pt x="1337" y="7113"/>
                    <a:pt x="1458" y="7046"/>
                    <a:pt x="1533" y="6981"/>
                  </a:cubicBezTo>
                  <a:cubicBezTo>
                    <a:pt x="2184" y="6427"/>
                    <a:pt x="1839" y="5965"/>
                    <a:pt x="1514" y="4358"/>
                  </a:cubicBezTo>
                  <a:cubicBezTo>
                    <a:pt x="1092" y="2433"/>
                    <a:pt x="1415" y="363"/>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9"/>
            <p:cNvSpPr/>
            <p:nvPr/>
          </p:nvSpPr>
          <p:spPr>
            <a:xfrm>
              <a:off x="4554425" y="2586450"/>
              <a:ext cx="133500" cy="360700"/>
            </a:xfrm>
            <a:custGeom>
              <a:rect b="b" l="l" r="r" t="t"/>
              <a:pathLst>
                <a:path extrusionOk="0" h="14428" w="5340">
                  <a:moveTo>
                    <a:pt x="4705" y="1"/>
                  </a:moveTo>
                  <a:cubicBezTo>
                    <a:pt x="4694" y="509"/>
                    <a:pt x="4388" y="1095"/>
                    <a:pt x="4060" y="1684"/>
                  </a:cubicBezTo>
                  <a:cubicBezTo>
                    <a:pt x="3111" y="3385"/>
                    <a:pt x="2213" y="4818"/>
                    <a:pt x="1463" y="5993"/>
                  </a:cubicBezTo>
                  <a:cubicBezTo>
                    <a:pt x="788" y="7111"/>
                    <a:pt x="159" y="9907"/>
                    <a:pt x="1" y="12810"/>
                  </a:cubicBezTo>
                  <a:cubicBezTo>
                    <a:pt x="9" y="13347"/>
                    <a:pt x="28" y="13888"/>
                    <a:pt x="57" y="14428"/>
                  </a:cubicBezTo>
                  <a:cubicBezTo>
                    <a:pt x="377" y="10888"/>
                    <a:pt x="689" y="9097"/>
                    <a:pt x="1869" y="6501"/>
                  </a:cubicBezTo>
                  <a:cubicBezTo>
                    <a:pt x="2326" y="5589"/>
                    <a:pt x="3208" y="4452"/>
                    <a:pt x="3700" y="3622"/>
                  </a:cubicBezTo>
                  <a:cubicBezTo>
                    <a:pt x="4122" y="2904"/>
                    <a:pt x="5339" y="1297"/>
                    <a:pt x="5159" y="493"/>
                  </a:cubicBezTo>
                  <a:cubicBezTo>
                    <a:pt x="5111" y="283"/>
                    <a:pt x="4944" y="127"/>
                    <a:pt x="47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9"/>
            <p:cNvSpPr/>
            <p:nvPr/>
          </p:nvSpPr>
          <p:spPr>
            <a:xfrm>
              <a:off x="4369825" y="2565300"/>
              <a:ext cx="31875" cy="346175"/>
            </a:xfrm>
            <a:custGeom>
              <a:rect b="b" l="l" r="r" t="t"/>
              <a:pathLst>
                <a:path extrusionOk="0" h="13847" w="1275">
                  <a:moveTo>
                    <a:pt x="1172" y="0"/>
                  </a:moveTo>
                  <a:cubicBezTo>
                    <a:pt x="863" y="24"/>
                    <a:pt x="627" y="86"/>
                    <a:pt x="519" y="218"/>
                  </a:cubicBezTo>
                  <a:cubicBezTo>
                    <a:pt x="0" y="874"/>
                    <a:pt x="756" y="4720"/>
                    <a:pt x="586" y="6874"/>
                  </a:cubicBezTo>
                  <a:cubicBezTo>
                    <a:pt x="433" y="8801"/>
                    <a:pt x="103" y="11465"/>
                    <a:pt x="597" y="13847"/>
                  </a:cubicBezTo>
                  <a:cubicBezTo>
                    <a:pt x="573" y="13578"/>
                    <a:pt x="562" y="13287"/>
                    <a:pt x="560" y="12976"/>
                  </a:cubicBezTo>
                  <a:cubicBezTo>
                    <a:pt x="490" y="9529"/>
                    <a:pt x="775" y="8747"/>
                    <a:pt x="1017" y="6777"/>
                  </a:cubicBezTo>
                  <a:cubicBezTo>
                    <a:pt x="1275" y="4669"/>
                    <a:pt x="484" y="2242"/>
                    <a:pt x="11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9"/>
            <p:cNvSpPr/>
            <p:nvPr/>
          </p:nvSpPr>
          <p:spPr>
            <a:xfrm>
              <a:off x="4448050" y="2407425"/>
              <a:ext cx="51225" cy="53850"/>
            </a:xfrm>
            <a:custGeom>
              <a:rect b="b" l="l" r="r" t="t"/>
              <a:pathLst>
                <a:path extrusionOk="0" h="2154" w="2049">
                  <a:moveTo>
                    <a:pt x="2049" y="1"/>
                  </a:moveTo>
                  <a:cubicBezTo>
                    <a:pt x="1998" y="36"/>
                    <a:pt x="1947" y="71"/>
                    <a:pt x="1898" y="108"/>
                  </a:cubicBezTo>
                  <a:cubicBezTo>
                    <a:pt x="1871" y="127"/>
                    <a:pt x="1847" y="149"/>
                    <a:pt x="1823" y="167"/>
                  </a:cubicBezTo>
                  <a:cubicBezTo>
                    <a:pt x="1823" y="167"/>
                    <a:pt x="1820" y="167"/>
                    <a:pt x="1820" y="170"/>
                  </a:cubicBezTo>
                  <a:cubicBezTo>
                    <a:pt x="1796" y="189"/>
                    <a:pt x="1772" y="208"/>
                    <a:pt x="1748" y="229"/>
                  </a:cubicBezTo>
                  <a:cubicBezTo>
                    <a:pt x="1748" y="229"/>
                    <a:pt x="1745" y="232"/>
                    <a:pt x="1745" y="232"/>
                  </a:cubicBezTo>
                  <a:cubicBezTo>
                    <a:pt x="1721" y="253"/>
                    <a:pt x="1694" y="275"/>
                    <a:pt x="1670" y="296"/>
                  </a:cubicBezTo>
                  <a:cubicBezTo>
                    <a:pt x="1554" y="399"/>
                    <a:pt x="1436" y="514"/>
                    <a:pt x="1318" y="635"/>
                  </a:cubicBezTo>
                  <a:cubicBezTo>
                    <a:pt x="1301" y="654"/>
                    <a:pt x="1283" y="670"/>
                    <a:pt x="1266" y="689"/>
                  </a:cubicBezTo>
                  <a:cubicBezTo>
                    <a:pt x="1229" y="729"/>
                    <a:pt x="1194" y="767"/>
                    <a:pt x="1156" y="807"/>
                  </a:cubicBezTo>
                  <a:cubicBezTo>
                    <a:pt x="1143" y="821"/>
                    <a:pt x="1132" y="834"/>
                    <a:pt x="1119" y="850"/>
                  </a:cubicBezTo>
                  <a:cubicBezTo>
                    <a:pt x="1076" y="896"/>
                    <a:pt x="1035" y="939"/>
                    <a:pt x="995" y="987"/>
                  </a:cubicBezTo>
                  <a:cubicBezTo>
                    <a:pt x="990" y="993"/>
                    <a:pt x="984" y="998"/>
                    <a:pt x="979" y="1003"/>
                  </a:cubicBezTo>
                  <a:cubicBezTo>
                    <a:pt x="777" y="1235"/>
                    <a:pt x="570" y="1482"/>
                    <a:pt x="358" y="1735"/>
                  </a:cubicBezTo>
                  <a:cubicBezTo>
                    <a:pt x="240" y="1874"/>
                    <a:pt x="121" y="2014"/>
                    <a:pt x="0" y="2154"/>
                  </a:cubicBezTo>
                  <a:cubicBezTo>
                    <a:pt x="215" y="1917"/>
                    <a:pt x="592" y="1589"/>
                    <a:pt x="939" y="1361"/>
                  </a:cubicBezTo>
                  <a:cubicBezTo>
                    <a:pt x="1250" y="858"/>
                    <a:pt x="1608" y="393"/>
                    <a:pt x="2049" y="1"/>
                  </a:cubicBezTo>
                  <a:close/>
                </a:path>
              </a:pathLst>
            </a:custGeom>
            <a:solidFill>
              <a:srgbClr val="2696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9"/>
            <p:cNvSpPr/>
            <p:nvPr/>
          </p:nvSpPr>
          <p:spPr>
            <a:xfrm>
              <a:off x="4382800" y="2565300"/>
              <a:ext cx="16350" cy="5450"/>
            </a:xfrm>
            <a:custGeom>
              <a:rect b="b" l="l" r="r" t="t"/>
              <a:pathLst>
                <a:path extrusionOk="0" h="218" w="654">
                  <a:moveTo>
                    <a:pt x="653" y="0"/>
                  </a:moveTo>
                  <a:cubicBezTo>
                    <a:pt x="653" y="0"/>
                    <a:pt x="651" y="0"/>
                    <a:pt x="651" y="0"/>
                  </a:cubicBezTo>
                  <a:cubicBezTo>
                    <a:pt x="616" y="3"/>
                    <a:pt x="584" y="5"/>
                    <a:pt x="551" y="11"/>
                  </a:cubicBezTo>
                  <a:cubicBezTo>
                    <a:pt x="543" y="11"/>
                    <a:pt x="535" y="14"/>
                    <a:pt x="527" y="14"/>
                  </a:cubicBezTo>
                  <a:cubicBezTo>
                    <a:pt x="500" y="16"/>
                    <a:pt x="476" y="19"/>
                    <a:pt x="452" y="24"/>
                  </a:cubicBezTo>
                  <a:cubicBezTo>
                    <a:pt x="444" y="24"/>
                    <a:pt x="436" y="27"/>
                    <a:pt x="428" y="27"/>
                  </a:cubicBezTo>
                  <a:cubicBezTo>
                    <a:pt x="401" y="32"/>
                    <a:pt x="377" y="38"/>
                    <a:pt x="355" y="43"/>
                  </a:cubicBezTo>
                  <a:cubicBezTo>
                    <a:pt x="347" y="43"/>
                    <a:pt x="342" y="46"/>
                    <a:pt x="334" y="46"/>
                  </a:cubicBezTo>
                  <a:cubicBezTo>
                    <a:pt x="307" y="54"/>
                    <a:pt x="277" y="59"/>
                    <a:pt x="253" y="70"/>
                  </a:cubicBezTo>
                  <a:cubicBezTo>
                    <a:pt x="234" y="75"/>
                    <a:pt x="215" y="81"/>
                    <a:pt x="199" y="86"/>
                  </a:cubicBezTo>
                  <a:cubicBezTo>
                    <a:pt x="194" y="89"/>
                    <a:pt x="188" y="91"/>
                    <a:pt x="183" y="94"/>
                  </a:cubicBezTo>
                  <a:cubicBezTo>
                    <a:pt x="167" y="100"/>
                    <a:pt x="151" y="108"/>
                    <a:pt x="135" y="116"/>
                  </a:cubicBezTo>
                  <a:cubicBezTo>
                    <a:pt x="132" y="116"/>
                    <a:pt x="129" y="118"/>
                    <a:pt x="127" y="118"/>
                  </a:cubicBezTo>
                  <a:cubicBezTo>
                    <a:pt x="113" y="126"/>
                    <a:pt x="100" y="134"/>
                    <a:pt x="86" y="143"/>
                  </a:cubicBezTo>
                  <a:cubicBezTo>
                    <a:pt x="84" y="145"/>
                    <a:pt x="81" y="145"/>
                    <a:pt x="78" y="148"/>
                  </a:cubicBezTo>
                  <a:cubicBezTo>
                    <a:pt x="65" y="159"/>
                    <a:pt x="51" y="167"/>
                    <a:pt x="41" y="178"/>
                  </a:cubicBezTo>
                  <a:cubicBezTo>
                    <a:pt x="35" y="183"/>
                    <a:pt x="30" y="186"/>
                    <a:pt x="27" y="191"/>
                  </a:cubicBezTo>
                  <a:cubicBezTo>
                    <a:pt x="24" y="194"/>
                    <a:pt x="22" y="194"/>
                    <a:pt x="22" y="196"/>
                  </a:cubicBezTo>
                  <a:cubicBezTo>
                    <a:pt x="14" y="204"/>
                    <a:pt x="8" y="210"/>
                    <a:pt x="0" y="218"/>
                  </a:cubicBezTo>
                  <a:cubicBezTo>
                    <a:pt x="86" y="113"/>
                    <a:pt x="325" y="62"/>
                    <a:pt x="640" y="43"/>
                  </a:cubicBezTo>
                  <a:cubicBezTo>
                    <a:pt x="645" y="30"/>
                    <a:pt x="651" y="14"/>
                    <a:pt x="653" y="0"/>
                  </a:cubicBezTo>
                  <a:close/>
                </a:path>
              </a:pathLst>
            </a:custGeom>
            <a:solidFill>
              <a:srgbClr val="2696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9"/>
            <p:cNvSpPr/>
            <p:nvPr/>
          </p:nvSpPr>
          <p:spPr>
            <a:xfrm>
              <a:off x="4671975" y="2586450"/>
              <a:ext cx="9500" cy="7825"/>
            </a:xfrm>
            <a:custGeom>
              <a:rect b="b" l="l" r="r" t="t"/>
              <a:pathLst>
                <a:path extrusionOk="0" h="313" w="380">
                  <a:moveTo>
                    <a:pt x="3" y="1"/>
                  </a:moveTo>
                  <a:cubicBezTo>
                    <a:pt x="3" y="12"/>
                    <a:pt x="0" y="25"/>
                    <a:pt x="0" y="38"/>
                  </a:cubicBezTo>
                  <a:cubicBezTo>
                    <a:pt x="161" y="111"/>
                    <a:pt x="293" y="202"/>
                    <a:pt x="379" y="313"/>
                  </a:cubicBezTo>
                  <a:cubicBezTo>
                    <a:pt x="377" y="307"/>
                    <a:pt x="371" y="302"/>
                    <a:pt x="368" y="297"/>
                  </a:cubicBezTo>
                  <a:cubicBezTo>
                    <a:pt x="363" y="291"/>
                    <a:pt x="360" y="286"/>
                    <a:pt x="355" y="280"/>
                  </a:cubicBezTo>
                  <a:cubicBezTo>
                    <a:pt x="355" y="278"/>
                    <a:pt x="352" y="275"/>
                    <a:pt x="350" y="270"/>
                  </a:cubicBezTo>
                  <a:cubicBezTo>
                    <a:pt x="342" y="262"/>
                    <a:pt x="336" y="254"/>
                    <a:pt x="331" y="245"/>
                  </a:cubicBezTo>
                  <a:cubicBezTo>
                    <a:pt x="331" y="245"/>
                    <a:pt x="331" y="245"/>
                    <a:pt x="331" y="245"/>
                  </a:cubicBezTo>
                  <a:cubicBezTo>
                    <a:pt x="328" y="245"/>
                    <a:pt x="328" y="245"/>
                    <a:pt x="328" y="245"/>
                  </a:cubicBezTo>
                  <a:cubicBezTo>
                    <a:pt x="320" y="235"/>
                    <a:pt x="312" y="227"/>
                    <a:pt x="301" y="216"/>
                  </a:cubicBezTo>
                  <a:cubicBezTo>
                    <a:pt x="272" y="184"/>
                    <a:pt x="237" y="151"/>
                    <a:pt x="199" y="124"/>
                  </a:cubicBezTo>
                  <a:cubicBezTo>
                    <a:pt x="186" y="114"/>
                    <a:pt x="175" y="106"/>
                    <a:pt x="164" y="98"/>
                  </a:cubicBezTo>
                  <a:cubicBezTo>
                    <a:pt x="140" y="81"/>
                    <a:pt x="118" y="68"/>
                    <a:pt x="94" y="52"/>
                  </a:cubicBezTo>
                  <a:cubicBezTo>
                    <a:pt x="92" y="52"/>
                    <a:pt x="89" y="49"/>
                    <a:pt x="86" y="49"/>
                  </a:cubicBezTo>
                  <a:cubicBezTo>
                    <a:pt x="59" y="33"/>
                    <a:pt x="32" y="17"/>
                    <a:pt x="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9"/>
            <p:cNvSpPr/>
            <p:nvPr/>
          </p:nvSpPr>
          <p:spPr>
            <a:xfrm>
              <a:off x="4595825" y="2477325"/>
              <a:ext cx="85100" cy="46325"/>
            </a:xfrm>
            <a:custGeom>
              <a:rect b="b" l="l" r="r" t="t"/>
              <a:pathLst>
                <a:path extrusionOk="0" h="1853" w="3404">
                  <a:moveTo>
                    <a:pt x="1702" y="0"/>
                  </a:moveTo>
                  <a:cubicBezTo>
                    <a:pt x="761" y="0"/>
                    <a:pt x="1" y="417"/>
                    <a:pt x="1" y="928"/>
                  </a:cubicBezTo>
                  <a:cubicBezTo>
                    <a:pt x="1" y="1438"/>
                    <a:pt x="761" y="1852"/>
                    <a:pt x="1702" y="1852"/>
                  </a:cubicBezTo>
                  <a:cubicBezTo>
                    <a:pt x="2640" y="1852"/>
                    <a:pt x="3404" y="1438"/>
                    <a:pt x="3404" y="928"/>
                  </a:cubicBezTo>
                  <a:cubicBezTo>
                    <a:pt x="3404" y="417"/>
                    <a:pt x="2640" y="0"/>
                    <a:pt x="1702" y="0"/>
                  </a:cubicBezTo>
                  <a:close/>
                </a:path>
              </a:pathLst>
            </a:custGeom>
            <a:solidFill>
              <a:srgbClr val="2137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9"/>
            <p:cNvSpPr/>
            <p:nvPr/>
          </p:nvSpPr>
          <p:spPr>
            <a:xfrm>
              <a:off x="4595900" y="2477325"/>
              <a:ext cx="84900" cy="43025"/>
            </a:xfrm>
            <a:custGeom>
              <a:rect b="b" l="l" r="r" t="t"/>
              <a:pathLst>
                <a:path extrusionOk="0" h="1721" w="3396">
                  <a:moveTo>
                    <a:pt x="1694" y="0"/>
                  </a:moveTo>
                  <a:cubicBezTo>
                    <a:pt x="801" y="3"/>
                    <a:pt x="65" y="377"/>
                    <a:pt x="0" y="861"/>
                  </a:cubicBezTo>
                  <a:cubicBezTo>
                    <a:pt x="65" y="1347"/>
                    <a:pt x="807" y="1721"/>
                    <a:pt x="1699" y="1721"/>
                  </a:cubicBezTo>
                  <a:cubicBezTo>
                    <a:pt x="2592" y="1721"/>
                    <a:pt x="3334" y="1347"/>
                    <a:pt x="3395" y="861"/>
                  </a:cubicBezTo>
                  <a:cubicBezTo>
                    <a:pt x="3334" y="377"/>
                    <a:pt x="2592" y="0"/>
                    <a:pt x="1699" y="0"/>
                  </a:cubicBezTo>
                  <a:close/>
                </a:path>
              </a:pathLst>
            </a:custGeom>
            <a:solidFill>
              <a:srgbClr val="1C55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9"/>
            <p:cNvSpPr/>
            <p:nvPr/>
          </p:nvSpPr>
          <p:spPr>
            <a:xfrm>
              <a:off x="4595825" y="2473300"/>
              <a:ext cx="85100" cy="46325"/>
            </a:xfrm>
            <a:custGeom>
              <a:rect b="b" l="l" r="r" t="t"/>
              <a:pathLst>
                <a:path extrusionOk="0" h="1853" w="3404">
                  <a:moveTo>
                    <a:pt x="1702" y="0"/>
                  </a:moveTo>
                  <a:cubicBezTo>
                    <a:pt x="761" y="0"/>
                    <a:pt x="1" y="414"/>
                    <a:pt x="1" y="927"/>
                  </a:cubicBezTo>
                  <a:cubicBezTo>
                    <a:pt x="1" y="1438"/>
                    <a:pt x="761" y="1852"/>
                    <a:pt x="1702" y="1852"/>
                  </a:cubicBezTo>
                  <a:cubicBezTo>
                    <a:pt x="2640" y="1852"/>
                    <a:pt x="3404" y="1438"/>
                    <a:pt x="3404" y="927"/>
                  </a:cubicBezTo>
                  <a:cubicBezTo>
                    <a:pt x="3404" y="414"/>
                    <a:pt x="2640" y="0"/>
                    <a:pt x="170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9"/>
            <p:cNvSpPr/>
            <p:nvPr/>
          </p:nvSpPr>
          <p:spPr>
            <a:xfrm>
              <a:off x="4601400" y="2473300"/>
              <a:ext cx="73875" cy="45850"/>
            </a:xfrm>
            <a:custGeom>
              <a:rect b="b" l="l" r="r" t="t"/>
              <a:pathLst>
                <a:path extrusionOk="0" h="1834" w="2955">
                  <a:moveTo>
                    <a:pt x="1398" y="0"/>
                  </a:moveTo>
                  <a:lnTo>
                    <a:pt x="1398" y="0"/>
                  </a:lnTo>
                  <a:cubicBezTo>
                    <a:pt x="1173" y="8"/>
                    <a:pt x="955" y="38"/>
                    <a:pt x="751" y="89"/>
                  </a:cubicBezTo>
                  <a:lnTo>
                    <a:pt x="1" y="1387"/>
                  </a:lnTo>
                  <a:cubicBezTo>
                    <a:pt x="114" y="1492"/>
                    <a:pt x="261" y="1586"/>
                    <a:pt x="439" y="1661"/>
                  </a:cubicBezTo>
                  <a:lnTo>
                    <a:pt x="1398" y="0"/>
                  </a:lnTo>
                  <a:close/>
                  <a:moveTo>
                    <a:pt x="1708" y="8"/>
                  </a:moveTo>
                  <a:lnTo>
                    <a:pt x="702" y="1750"/>
                  </a:lnTo>
                  <a:cubicBezTo>
                    <a:pt x="788" y="1774"/>
                    <a:pt x="877" y="1793"/>
                    <a:pt x="968" y="1809"/>
                  </a:cubicBezTo>
                  <a:lnTo>
                    <a:pt x="1987" y="43"/>
                  </a:lnTo>
                  <a:cubicBezTo>
                    <a:pt x="1896" y="27"/>
                    <a:pt x="1804" y="16"/>
                    <a:pt x="1708" y="8"/>
                  </a:cubicBezTo>
                  <a:close/>
                  <a:moveTo>
                    <a:pt x="2708" y="285"/>
                  </a:moveTo>
                  <a:lnTo>
                    <a:pt x="1812" y="1833"/>
                  </a:lnTo>
                  <a:cubicBezTo>
                    <a:pt x="1950" y="1820"/>
                    <a:pt x="2081" y="1796"/>
                    <a:pt x="2205" y="1763"/>
                  </a:cubicBezTo>
                  <a:lnTo>
                    <a:pt x="2955" y="465"/>
                  </a:lnTo>
                  <a:cubicBezTo>
                    <a:pt x="2885" y="401"/>
                    <a:pt x="2804" y="339"/>
                    <a:pt x="2708" y="28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9"/>
            <p:cNvSpPr/>
            <p:nvPr/>
          </p:nvSpPr>
          <p:spPr>
            <a:xfrm>
              <a:off x="4598775" y="2474825"/>
              <a:ext cx="79125" cy="43175"/>
            </a:xfrm>
            <a:custGeom>
              <a:rect b="b" l="l" r="r" t="t"/>
              <a:pathLst>
                <a:path extrusionOk="0" h="1727" w="3165">
                  <a:moveTo>
                    <a:pt x="700" y="630"/>
                  </a:moveTo>
                  <a:lnTo>
                    <a:pt x="700" y="1100"/>
                  </a:lnTo>
                  <a:lnTo>
                    <a:pt x="818" y="1100"/>
                  </a:lnTo>
                  <a:lnTo>
                    <a:pt x="818" y="630"/>
                  </a:lnTo>
                  <a:close/>
                  <a:moveTo>
                    <a:pt x="1030" y="630"/>
                  </a:moveTo>
                  <a:lnTo>
                    <a:pt x="1030" y="1100"/>
                  </a:lnTo>
                  <a:lnTo>
                    <a:pt x="1149" y="1100"/>
                  </a:lnTo>
                  <a:lnTo>
                    <a:pt x="1149" y="630"/>
                  </a:lnTo>
                  <a:close/>
                  <a:moveTo>
                    <a:pt x="1361" y="630"/>
                  </a:moveTo>
                  <a:lnTo>
                    <a:pt x="1361" y="1100"/>
                  </a:lnTo>
                  <a:lnTo>
                    <a:pt x="1477" y="1100"/>
                  </a:lnTo>
                  <a:lnTo>
                    <a:pt x="1477" y="630"/>
                  </a:lnTo>
                  <a:close/>
                  <a:moveTo>
                    <a:pt x="1689" y="630"/>
                  </a:moveTo>
                  <a:lnTo>
                    <a:pt x="1689" y="1100"/>
                  </a:lnTo>
                  <a:lnTo>
                    <a:pt x="1807" y="1100"/>
                  </a:lnTo>
                  <a:lnTo>
                    <a:pt x="1807" y="630"/>
                  </a:lnTo>
                  <a:close/>
                  <a:moveTo>
                    <a:pt x="2020" y="630"/>
                  </a:moveTo>
                  <a:lnTo>
                    <a:pt x="2020" y="1100"/>
                  </a:lnTo>
                  <a:lnTo>
                    <a:pt x="2138" y="1100"/>
                  </a:lnTo>
                  <a:lnTo>
                    <a:pt x="2138" y="630"/>
                  </a:lnTo>
                  <a:close/>
                  <a:moveTo>
                    <a:pt x="2350" y="630"/>
                  </a:moveTo>
                  <a:lnTo>
                    <a:pt x="2350" y="1100"/>
                  </a:lnTo>
                  <a:lnTo>
                    <a:pt x="2466" y="1100"/>
                  </a:lnTo>
                  <a:lnTo>
                    <a:pt x="2466" y="630"/>
                  </a:lnTo>
                  <a:close/>
                  <a:moveTo>
                    <a:pt x="1584" y="41"/>
                  </a:moveTo>
                  <a:cubicBezTo>
                    <a:pt x="2012" y="41"/>
                    <a:pt x="2401" y="135"/>
                    <a:pt x="2678" y="286"/>
                  </a:cubicBezTo>
                  <a:cubicBezTo>
                    <a:pt x="2958" y="436"/>
                    <a:pt x="3127" y="641"/>
                    <a:pt x="3127" y="864"/>
                  </a:cubicBezTo>
                  <a:cubicBezTo>
                    <a:pt x="3127" y="1087"/>
                    <a:pt x="2958" y="1291"/>
                    <a:pt x="2678" y="1442"/>
                  </a:cubicBezTo>
                  <a:cubicBezTo>
                    <a:pt x="2401" y="1592"/>
                    <a:pt x="2012" y="1686"/>
                    <a:pt x="1584" y="1686"/>
                  </a:cubicBezTo>
                  <a:cubicBezTo>
                    <a:pt x="1154" y="1686"/>
                    <a:pt x="767" y="1592"/>
                    <a:pt x="487" y="1442"/>
                  </a:cubicBezTo>
                  <a:cubicBezTo>
                    <a:pt x="208" y="1291"/>
                    <a:pt x="41" y="1087"/>
                    <a:pt x="41" y="864"/>
                  </a:cubicBezTo>
                  <a:cubicBezTo>
                    <a:pt x="41" y="641"/>
                    <a:pt x="208" y="436"/>
                    <a:pt x="487" y="286"/>
                  </a:cubicBezTo>
                  <a:cubicBezTo>
                    <a:pt x="767" y="135"/>
                    <a:pt x="1154" y="41"/>
                    <a:pt x="1584" y="41"/>
                  </a:cubicBezTo>
                  <a:close/>
                  <a:moveTo>
                    <a:pt x="1584" y="1"/>
                  </a:moveTo>
                  <a:cubicBezTo>
                    <a:pt x="1149" y="1"/>
                    <a:pt x="756" y="98"/>
                    <a:pt x="469" y="251"/>
                  </a:cubicBezTo>
                  <a:cubicBezTo>
                    <a:pt x="184" y="404"/>
                    <a:pt x="1" y="622"/>
                    <a:pt x="1" y="864"/>
                  </a:cubicBezTo>
                  <a:cubicBezTo>
                    <a:pt x="1" y="1106"/>
                    <a:pt x="184" y="1321"/>
                    <a:pt x="469" y="1477"/>
                  </a:cubicBezTo>
                  <a:cubicBezTo>
                    <a:pt x="756" y="1630"/>
                    <a:pt x="1149" y="1727"/>
                    <a:pt x="1584" y="1727"/>
                  </a:cubicBezTo>
                  <a:cubicBezTo>
                    <a:pt x="2017" y="1727"/>
                    <a:pt x="2412" y="1630"/>
                    <a:pt x="2697" y="1477"/>
                  </a:cubicBezTo>
                  <a:cubicBezTo>
                    <a:pt x="2985" y="1321"/>
                    <a:pt x="3165" y="1106"/>
                    <a:pt x="3165" y="864"/>
                  </a:cubicBezTo>
                  <a:cubicBezTo>
                    <a:pt x="3165" y="622"/>
                    <a:pt x="2985" y="404"/>
                    <a:pt x="2697" y="251"/>
                  </a:cubicBezTo>
                  <a:cubicBezTo>
                    <a:pt x="2412" y="98"/>
                    <a:pt x="2017" y="1"/>
                    <a:pt x="15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9"/>
            <p:cNvSpPr/>
            <p:nvPr/>
          </p:nvSpPr>
          <p:spPr>
            <a:xfrm>
              <a:off x="4602675" y="2474900"/>
              <a:ext cx="71400" cy="42425"/>
            </a:xfrm>
            <a:custGeom>
              <a:rect b="b" l="l" r="r" t="t"/>
              <a:pathLst>
                <a:path extrusionOk="0" h="1697" w="2856">
                  <a:moveTo>
                    <a:pt x="1622" y="6"/>
                  </a:moveTo>
                  <a:lnTo>
                    <a:pt x="1600" y="44"/>
                  </a:lnTo>
                  <a:cubicBezTo>
                    <a:pt x="1697" y="49"/>
                    <a:pt x="1791" y="60"/>
                    <a:pt x="1880" y="76"/>
                  </a:cubicBezTo>
                  <a:lnTo>
                    <a:pt x="1901" y="38"/>
                  </a:lnTo>
                  <a:cubicBezTo>
                    <a:pt x="1813" y="22"/>
                    <a:pt x="1718" y="11"/>
                    <a:pt x="1622" y="6"/>
                  </a:cubicBezTo>
                  <a:close/>
                  <a:moveTo>
                    <a:pt x="1310" y="1"/>
                  </a:moveTo>
                  <a:cubicBezTo>
                    <a:pt x="1071" y="11"/>
                    <a:pt x="848" y="49"/>
                    <a:pt x="651" y="108"/>
                  </a:cubicBezTo>
                  <a:lnTo>
                    <a:pt x="622" y="159"/>
                  </a:lnTo>
                  <a:cubicBezTo>
                    <a:pt x="818" y="95"/>
                    <a:pt x="1044" y="54"/>
                    <a:pt x="1286" y="44"/>
                  </a:cubicBezTo>
                  <a:lnTo>
                    <a:pt x="1310" y="1"/>
                  </a:lnTo>
                  <a:close/>
                  <a:moveTo>
                    <a:pt x="2616" y="291"/>
                  </a:moveTo>
                  <a:lnTo>
                    <a:pt x="2597" y="326"/>
                  </a:lnTo>
                  <a:cubicBezTo>
                    <a:pt x="2692" y="385"/>
                    <a:pt x="2772" y="452"/>
                    <a:pt x="2834" y="525"/>
                  </a:cubicBezTo>
                  <a:lnTo>
                    <a:pt x="2856" y="487"/>
                  </a:lnTo>
                  <a:cubicBezTo>
                    <a:pt x="2791" y="415"/>
                    <a:pt x="2710" y="350"/>
                    <a:pt x="2616" y="291"/>
                  </a:cubicBezTo>
                  <a:close/>
                  <a:moveTo>
                    <a:pt x="1533" y="627"/>
                  </a:moveTo>
                  <a:lnTo>
                    <a:pt x="1533" y="675"/>
                  </a:lnTo>
                  <a:lnTo>
                    <a:pt x="1563" y="627"/>
                  </a:lnTo>
                  <a:close/>
                  <a:moveTo>
                    <a:pt x="874" y="627"/>
                  </a:moveTo>
                  <a:lnTo>
                    <a:pt x="874" y="756"/>
                  </a:lnTo>
                  <a:lnTo>
                    <a:pt x="950" y="627"/>
                  </a:lnTo>
                  <a:close/>
                  <a:moveTo>
                    <a:pt x="544" y="627"/>
                  </a:moveTo>
                  <a:lnTo>
                    <a:pt x="544" y="1097"/>
                  </a:lnTo>
                  <a:lnTo>
                    <a:pt x="662" y="1097"/>
                  </a:lnTo>
                  <a:lnTo>
                    <a:pt x="662" y="627"/>
                  </a:lnTo>
                  <a:close/>
                  <a:moveTo>
                    <a:pt x="1264" y="627"/>
                  </a:moveTo>
                  <a:lnTo>
                    <a:pt x="1205" y="732"/>
                  </a:lnTo>
                  <a:lnTo>
                    <a:pt x="1205" y="1097"/>
                  </a:lnTo>
                  <a:lnTo>
                    <a:pt x="1291" y="1097"/>
                  </a:lnTo>
                  <a:lnTo>
                    <a:pt x="1321" y="1044"/>
                  </a:lnTo>
                  <a:lnTo>
                    <a:pt x="1321" y="627"/>
                  </a:lnTo>
                  <a:close/>
                  <a:moveTo>
                    <a:pt x="2310" y="820"/>
                  </a:moveTo>
                  <a:lnTo>
                    <a:pt x="2194" y="1025"/>
                  </a:lnTo>
                  <a:lnTo>
                    <a:pt x="2194" y="1097"/>
                  </a:lnTo>
                  <a:lnTo>
                    <a:pt x="2310" y="1097"/>
                  </a:lnTo>
                  <a:lnTo>
                    <a:pt x="2310" y="820"/>
                  </a:lnTo>
                  <a:close/>
                  <a:moveTo>
                    <a:pt x="22" y="1199"/>
                  </a:moveTo>
                  <a:lnTo>
                    <a:pt x="1" y="1234"/>
                  </a:lnTo>
                  <a:cubicBezTo>
                    <a:pt x="81" y="1326"/>
                    <a:pt x="186" y="1404"/>
                    <a:pt x="313" y="1474"/>
                  </a:cubicBezTo>
                  <a:cubicBezTo>
                    <a:pt x="350" y="1492"/>
                    <a:pt x="388" y="1511"/>
                    <a:pt x="428" y="1530"/>
                  </a:cubicBezTo>
                  <a:lnTo>
                    <a:pt x="447" y="1495"/>
                  </a:lnTo>
                  <a:cubicBezTo>
                    <a:pt x="407" y="1476"/>
                    <a:pt x="369" y="1458"/>
                    <a:pt x="331" y="1439"/>
                  </a:cubicBezTo>
                  <a:cubicBezTo>
                    <a:pt x="202" y="1369"/>
                    <a:pt x="98" y="1288"/>
                    <a:pt x="22" y="1199"/>
                  </a:cubicBezTo>
                  <a:close/>
                  <a:moveTo>
                    <a:pt x="710" y="1587"/>
                  </a:moveTo>
                  <a:lnTo>
                    <a:pt x="689" y="1624"/>
                  </a:lnTo>
                  <a:cubicBezTo>
                    <a:pt x="772" y="1648"/>
                    <a:pt x="861" y="1667"/>
                    <a:pt x="952" y="1683"/>
                  </a:cubicBezTo>
                  <a:lnTo>
                    <a:pt x="974" y="1646"/>
                  </a:lnTo>
                  <a:cubicBezTo>
                    <a:pt x="882" y="1630"/>
                    <a:pt x="794" y="1611"/>
                    <a:pt x="710" y="1587"/>
                  </a:cubicBezTo>
                  <a:close/>
                  <a:moveTo>
                    <a:pt x="2235" y="1560"/>
                  </a:moveTo>
                  <a:lnTo>
                    <a:pt x="2235" y="1560"/>
                  </a:lnTo>
                  <a:cubicBezTo>
                    <a:pt x="2111" y="1603"/>
                    <a:pt x="1974" y="1632"/>
                    <a:pt x="1831" y="1654"/>
                  </a:cubicBezTo>
                  <a:lnTo>
                    <a:pt x="1804" y="1697"/>
                  </a:lnTo>
                  <a:cubicBezTo>
                    <a:pt x="1947" y="1678"/>
                    <a:pt x="2081" y="1648"/>
                    <a:pt x="2205" y="1611"/>
                  </a:cubicBezTo>
                  <a:lnTo>
                    <a:pt x="2235" y="1560"/>
                  </a:lnTo>
                  <a:close/>
                </a:path>
              </a:pathLst>
            </a:custGeom>
            <a:solidFill>
              <a:srgbClr val="D5EA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9"/>
            <p:cNvSpPr/>
            <p:nvPr/>
          </p:nvSpPr>
          <p:spPr>
            <a:xfrm>
              <a:off x="4623575" y="2377125"/>
              <a:ext cx="13475" cy="7000"/>
            </a:xfrm>
            <a:custGeom>
              <a:rect b="b" l="l" r="r" t="t"/>
              <a:pathLst>
                <a:path extrusionOk="0" h="280" w="539">
                  <a:moveTo>
                    <a:pt x="1" y="0"/>
                  </a:moveTo>
                  <a:cubicBezTo>
                    <a:pt x="154" y="70"/>
                    <a:pt x="280" y="156"/>
                    <a:pt x="388" y="280"/>
                  </a:cubicBezTo>
                  <a:cubicBezTo>
                    <a:pt x="431" y="258"/>
                    <a:pt x="482" y="250"/>
                    <a:pt x="538" y="258"/>
                  </a:cubicBezTo>
                  <a:cubicBezTo>
                    <a:pt x="536" y="256"/>
                    <a:pt x="533" y="256"/>
                    <a:pt x="530" y="253"/>
                  </a:cubicBezTo>
                  <a:cubicBezTo>
                    <a:pt x="528" y="248"/>
                    <a:pt x="522" y="245"/>
                    <a:pt x="517" y="240"/>
                  </a:cubicBezTo>
                  <a:cubicBezTo>
                    <a:pt x="506" y="232"/>
                    <a:pt x="498" y="223"/>
                    <a:pt x="487" y="215"/>
                  </a:cubicBezTo>
                  <a:cubicBezTo>
                    <a:pt x="482" y="213"/>
                    <a:pt x="474" y="207"/>
                    <a:pt x="468" y="205"/>
                  </a:cubicBezTo>
                  <a:cubicBezTo>
                    <a:pt x="460" y="197"/>
                    <a:pt x="450" y="189"/>
                    <a:pt x="439" y="183"/>
                  </a:cubicBezTo>
                  <a:cubicBezTo>
                    <a:pt x="434" y="178"/>
                    <a:pt x="428" y="175"/>
                    <a:pt x="420" y="170"/>
                  </a:cubicBezTo>
                  <a:cubicBezTo>
                    <a:pt x="412" y="164"/>
                    <a:pt x="401" y="156"/>
                    <a:pt x="391" y="151"/>
                  </a:cubicBezTo>
                  <a:cubicBezTo>
                    <a:pt x="374" y="140"/>
                    <a:pt x="358" y="132"/>
                    <a:pt x="342" y="124"/>
                  </a:cubicBezTo>
                  <a:cubicBezTo>
                    <a:pt x="331" y="116"/>
                    <a:pt x="318" y="111"/>
                    <a:pt x="307" y="105"/>
                  </a:cubicBezTo>
                  <a:cubicBezTo>
                    <a:pt x="302" y="103"/>
                    <a:pt x="294" y="100"/>
                    <a:pt x="288" y="94"/>
                  </a:cubicBezTo>
                  <a:cubicBezTo>
                    <a:pt x="278" y="92"/>
                    <a:pt x="270" y="86"/>
                    <a:pt x="259" y="81"/>
                  </a:cubicBezTo>
                  <a:cubicBezTo>
                    <a:pt x="251" y="78"/>
                    <a:pt x="240" y="76"/>
                    <a:pt x="232" y="70"/>
                  </a:cubicBezTo>
                  <a:cubicBezTo>
                    <a:pt x="221" y="65"/>
                    <a:pt x="210" y="62"/>
                    <a:pt x="197" y="57"/>
                  </a:cubicBezTo>
                  <a:cubicBezTo>
                    <a:pt x="192" y="54"/>
                    <a:pt x="184" y="51"/>
                    <a:pt x="175" y="49"/>
                  </a:cubicBezTo>
                  <a:cubicBezTo>
                    <a:pt x="165" y="46"/>
                    <a:pt x="151" y="41"/>
                    <a:pt x="141" y="38"/>
                  </a:cubicBezTo>
                  <a:cubicBezTo>
                    <a:pt x="132" y="35"/>
                    <a:pt x="124" y="33"/>
                    <a:pt x="114" y="30"/>
                  </a:cubicBezTo>
                  <a:cubicBezTo>
                    <a:pt x="103" y="25"/>
                    <a:pt x="92" y="22"/>
                    <a:pt x="81" y="19"/>
                  </a:cubicBezTo>
                  <a:cubicBezTo>
                    <a:pt x="71" y="16"/>
                    <a:pt x="63" y="14"/>
                    <a:pt x="52" y="11"/>
                  </a:cubicBezTo>
                  <a:cubicBezTo>
                    <a:pt x="41" y="8"/>
                    <a:pt x="28" y="6"/>
                    <a:pt x="17" y="3"/>
                  </a:cubicBezTo>
                  <a:cubicBezTo>
                    <a:pt x="12" y="3"/>
                    <a:pt x="6" y="0"/>
                    <a:pt x="1" y="0"/>
                  </a:cubicBezTo>
                  <a:close/>
                </a:path>
              </a:pathLst>
            </a:custGeom>
            <a:solidFill>
              <a:srgbClr val="2696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9"/>
            <p:cNvSpPr/>
            <p:nvPr/>
          </p:nvSpPr>
          <p:spPr>
            <a:xfrm>
              <a:off x="4502750" y="2548700"/>
              <a:ext cx="68900" cy="63925"/>
            </a:xfrm>
            <a:custGeom>
              <a:rect b="b" l="l" r="r" t="t"/>
              <a:pathLst>
                <a:path extrusionOk="0" h="2557" w="2756">
                  <a:moveTo>
                    <a:pt x="1" y="0"/>
                  </a:moveTo>
                  <a:cubicBezTo>
                    <a:pt x="342" y="852"/>
                    <a:pt x="159" y="1909"/>
                    <a:pt x="353" y="2221"/>
                  </a:cubicBezTo>
                  <a:cubicBezTo>
                    <a:pt x="436" y="2347"/>
                    <a:pt x="630" y="2422"/>
                    <a:pt x="893" y="2489"/>
                  </a:cubicBezTo>
                  <a:cubicBezTo>
                    <a:pt x="1159" y="2540"/>
                    <a:pt x="1369" y="2557"/>
                    <a:pt x="1495" y="2473"/>
                  </a:cubicBezTo>
                  <a:cubicBezTo>
                    <a:pt x="1804" y="2274"/>
                    <a:pt x="2086" y="1239"/>
                    <a:pt x="2756" y="613"/>
                  </a:cubicBezTo>
                  <a:lnTo>
                    <a:pt x="2686" y="597"/>
                  </a:lnTo>
                  <a:cubicBezTo>
                    <a:pt x="2320" y="774"/>
                    <a:pt x="1804" y="809"/>
                    <a:pt x="1291" y="696"/>
                  </a:cubicBezTo>
                  <a:cubicBezTo>
                    <a:pt x="780" y="581"/>
                    <a:pt x="328" y="331"/>
                    <a:pt x="70" y="16"/>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9"/>
            <p:cNvSpPr/>
            <p:nvPr/>
          </p:nvSpPr>
          <p:spPr>
            <a:xfrm>
              <a:off x="4502750" y="2548700"/>
              <a:ext cx="68900" cy="62100"/>
            </a:xfrm>
            <a:custGeom>
              <a:rect b="b" l="l" r="r" t="t"/>
              <a:pathLst>
                <a:path extrusionOk="0" h="2484" w="2756">
                  <a:moveTo>
                    <a:pt x="1" y="0"/>
                  </a:moveTo>
                  <a:cubicBezTo>
                    <a:pt x="342" y="852"/>
                    <a:pt x="159" y="1909"/>
                    <a:pt x="353" y="2221"/>
                  </a:cubicBezTo>
                  <a:cubicBezTo>
                    <a:pt x="358" y="2226"/>
                    <a:pt x="361" y="2231"/>
                    <a:pt x="366" y="2237"/>
                  </a:cubicBezTo>
                  <a:cubicBezTo>
                    <a:pt x="369" y="2215"/>
                    <a:pt x="371" y="2186"/>
                    <a:pt x="371" y="2183"/>
                  </a:cubicBezTo>
                  <a:cubicBezTo>
                    <a:pt x="401" y="1954"/>
                    <a:pt x="441" y="1729"/>
                    <a:pt x="492" y="1503"/>
                  </a:cubicBezTo>
                  <a:cubicBezTo>
                    <a:pt x="562" y="1180"/>
                    <a:pt x="850" y="850"/>
                    <a:pt x="1237" y="936"/>
                  </a:cubicBezTo>
                  <a:cubicBezTo>
                    <a:pt x="1573" y="1011"/>
                    <a:pt x="1753" y="1414"/>
                    <a:pt x="1675" y="1766"/>
                  </a:cubicBezTo>
                  <a:cubicBezTo>
                    <a:pt x="1624" y="1992"/>
                    <a:pt x="1565" y="2215"/>
                    <a:pt x="1495" y="2430"/>
                  </a:cubicBezTo>
                  <a:cubicBezTo>
                    <a:pt x="1492" y="2436"/>
                    <a:pt x="1484" y="2465"/>
                    <a:pt x="1476" y="2484"/>
                  </a:cubicBezTo>
                  <a:cubicBezTo>
                    <a:pt x="1484" y="2481"/>
                    <a:pt x="1490" y="2479"/>
                    <a:pt x="1495" y="2473"/>
                  </a:cubicBezTo>
                  <a:cubicBezTo>
                    <a:pt x="1804" y="2274"/>
                    <a:pt x="2086" y="1239"/>
                    <a:pt x="2756" y="613"/>
                  </a:cubicBezTo>
                  <a:lnTo>
                    <a:pt x="2686" y="597"/>
                  </a:lnTo>
                  <a:cubicBezTo>
                    <a:pt x="2320" y="774"/>
                    <a:pt x="1804" y="809"/>
                    <a:pt x="1291" y="696"/>
                  </a:cubicBezTo>
                  <a:cubicBezTo>
                    <a:pt x="780" y="581"/>
                    <a:pt x="328" y="331"/>
                    <a:pt x="70" y="16"/>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9"/>
            <p:cNvSpPr/>
            <p:nvPr/>
          </p:nvSpPr>
          <p:spPr>
            <a:xfrm>
              <a:off x="4479300" y="2349300"/>
              <a:ext cx="173875" cy="224075"/>
            </a:xfrm>
            <a:custGeom>
              <a:rect b="b" l="l" r="r" t="t"/>
              <a:pathLst>
                <a:path extrusionOk="0" h="8963" w="6955">
                  <a:moveTo>
                    <a:pt x="2621" y="54"/>
                  </a:moveTo>
                  <a:cubicBezTo>
                    <a:pt x="2602" y="49"/>
                    <a:pt x="2584" y="46"/>
                    <a:pt x="2568" y="43"/>
                  </a:cubicBezTo>
                  <a:cubicBezTo>
                    <a:pt x="2473" y="25"/>
                    <a:pt x="2379" y="14"/>
                    <a:pt x="2285" y="11"/>
                  </a:cubicBezTo>
                  <a:cubicBezTo>
                    <a:pt x="1912" y="0"/>
                    <a:pt x="1554" y="124"/>
                    <a:pt x="1256" y="380"/>
                  </a:cubicBezTo>
                  <a:cubicBezTo>
                    <a:pt x="654" y="890"/>
                    <a:pt x="269" y="1890"/>
                    <a:pt x="151" y="3431"/>
                  </a:cubicBezTo>
                  <a:lnTo>
                    <a:pt x="151" y="3433"/>
                  </a:lnTo>
                  <a:lnTo>
                    <a:pt x="151" y="3439"/>
                  </a:lnTo>
                  <a:cubicBezTo>
                    <a:pt x="97" y="4656"/>
                    <a:pt x="0" y="5828"/>
                    <a:pt x="250" y="6801"/>
                  </a:cubicBezTo>
                  <a:cubicBezTo>
                    <a:pt x="482" y="7715"/>
                    <a:pt x="1059" y="8447"/>
                    <a:pt x="2207" y="8769"/>
                  </a:cubicBezTo>
                  <a:cubicBezTo>
                    <a:pt x="3385" y="8963"/>
                    <a:pt x="4218" y="8546"/>
                    <a:pt x="4817" y="7815"/>
                  </a:cubicBezTo>
                  <a:cubicBezTo>
                    <a:pt x="5452" y="7041"/>
                    <a:pt x="5863" y="5939"/>
                    <a:pt x="6331" y="4810"/>
                  </a:cubicBezTo>
                  <a:lnTo>
                    <a:pt x="6331" y="4807"/>
                  </a:lnTo>
                  <a:lnTo>
                    <a:pt x="6334" y="4804"/>
                  </a:lnTo>
                  <a:cubicBezTo>
                    <a:pt x="6879" y="3358"/>
                    <a:pt x="6955" y="2291"/>
                    <a:pt x="6627" y="1573"/>
                  </a:cubicBezTo>
                  <a:cubicBezTo>
                    <a:pt x="6463" y="1216"/>
                    <a:pt x="6191" y="952"/>
                    <a:pt x="5850" y="802"/>
                  </a:cubicBezTo>
                  <a:cubicBezTo>
                    <a:pt x="5764" y="767"/>
                    <a:pt x="5672" y="734"/>
                    <a:pt x="5581" y="713"/>
                  </a:cubicBezTo>
                  <a:cubicBezTo>
                    <a:pt x="5562" y="707"/>
                    <a:pt x="5546" y="702"/>
                    <a:pt x="5527" y="699"/>
                  </a:cubicBezTo>
                  <a:lnTo>
                    <a:pt x="5527" y="699"/>
                  </a:lnTo>
                  <a:cubicBezTo>
                    <a:pt x="5261" y="640"/>
                    <a:pt x="4965" y="632"/>
                    <a:pt x="4648" y="673"/>
                  </a:cubicBezTo>
                  <a:cubicBezTo>
                    <a:pt x="4549" y="686"/>
                    <a:pt x="4476" y="777"/>
                    <a:pt x="4490" y="877"/>
                  </a:cubicBezTo>
                  <a:lnTo>
                    <a:pt x="4490" y="877"/>
                  </a:lnTo>
                  <a:cubicBezTo>
                    <a:pt x="4503" y="976"/>
                    <a:pt x="4594" y="1046"/>
                    <a:pt x="4694" y="1035"/>
                  </a:cubicBezTo>
                  <a:cubicBezTo>
                    <a:pt x="5097" y="984"/>
                    <a:pt x="5438" y="1022"/>
                    <a:pt x="5705" y="1138"/>
                  </a:cubicBezTo>
                  <a:cubicBezTo>
                    <a:pt x="5968" y="1253"/>
                    <a:pt x="6164" y="1441"/>
                    <a:pt x="6293" y="1724"/>
                  </a:cubicBezTo>
                  <a:cubicBezTo>
                    <a:pt x="6554" y="2293"/>
                    <a:pt x="6519" y="3275"/>
                    <a:pt x="5992" y="4675"/>
                  </a:cubicBezTo>
                  <a:cubicBezTo>
                    <a:pt x="5522" y="5807"/>
                    <a:pt x="5108" y="6885"/>
                    <a:pt x="4535" y="7584"/>
                  </a:cubicBezTo>
                  <a:cubicBezTo>
                    <a:pt x="3995" y="8240"/>
                    <a:pt x="3347" y="8589"/>
                    <a:pt x="2288" y="8412"/>
                  </a:cubicBezTo>
                  <a:cubicBezTo>
                    <a:pt x="1253" y="8121"/>
                    <a:pt x="812" y="7533"/>
                    <a:pt x="602" y="6710"/>
                  </a:cubicBezTo>
                  <a:cubicBezTo>
                    <a:pt x="379" y="5834"/>
                    <a:pt x="460" y="4683"/>
                    <a:pt x="516" y="3457"/>
                  </a:cubicBezTo>
                  <a:cubicBezTo>
                    <a:pt x="629" y="1965"/>
                    <a:pt x="1016" y="1062"/>
                    <a:pt x="1492" y="656"/>
                  </a:cubicBezTo>
                  <a:cubicBezTo>
                    <a:pt x="1729" y="455"/>
                    <a:pt x="1987" y="369"/>
                    <a:pt x="2275" y="377"/>
                  </a:cubicBezTo>
                  <a:cubicBezTo>
                    <a:pt x="2565" y="385"/>
                    <a:pt x="2890" y="492"/>
                    <a:pt x="3234" y="710"/>
                  </a:cubicBezTo>
                  <a:cubicBezTo>
                    <a:pt x="3320" y="764"/>
                    <a:pt x="3430" y="740"/>
                    <a:pt x="3484" y="654"/>
                  </a:cubicBezTo>
                  <a:cubicBezTo>
                    <a:pt x="3538" y="568"/>
                    <a:pt x="3514" y="455"/>
                    <a:pt x="3428" y="401"/>
                  </a:cubicBezTo>
                  <a:lnTo>
                    <a:pt x="3428" y="401"/>
                  </a:lnTo>
                  <a:cubicBezTo>
                    <a:pt x="3159" y="232"/>
                    <a:pt x="2887" y="113"/>
                    <a:pt x="2621" y="54"/>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9"/>
            <p:cNvSpPr/>
            <p:nvPr/>
          </p:nvSpPr>
          <p:spPr>
            <a:xfrm>
              <a:off x="4495100" y="2380625"/>
              <a:ext cx="158075" cy="192750"/>
            </a:xfrm>
            <a:custGeom>
              <a:rect b="b" l="l" r="r" t="t"/>
              <a:pathLst>
                <a:path extrusionOk="0" h="7710" w="6323">
                  <a:moveTo>
                    <a:pt x="5798" y="0"/>
                  </a:moveTo>
                  <a:cubicBezTo>
                    <a:pt x="5839" y="62"/>
                    <a:pt x="5874" y="126"/>
                    <a:pt x="5906" y="196"/>
                  </a:cubicBezTo>
                  <a:cubicBezTo>
                    <a:pt x="6234" y="911"/>
                    <a:pt x="6159" y="1981"/>
                    <a:pt x="5613" y="3427"/>
                  </a:cubicBezTo>
                  <a:lnTo>
                    <a:pt x="5610" y="3430"/>
                  </a:lnTo>
                  <a:lnTo>
                    <a:pt x="5610" y="3433"/>
                  </a:lnTo>
                  <a:cubicBezTo>
                    <a:pt x="5142" y="4562"/>
                    <a:pt x="4731" y="5664"/>
                    <a:pt x="4097" y="6438"/>
                  </a:cubicBezTo>
                  <a:cubicBezTo>
                    <a:pt x="3497" y="7167"/>
                    <a:pt x="2667" y="7586"/>
                    <a:pt x="1489" y="7390"/>
                  </a:cubicBezTo>
                  <a:cubicBezTo>
                    <a:pt x="806" y="7199"/>
                    <a:pt x="328" y="6866"/>
                    <a:pt x="0" y="6433"/>
                  </a:cubicBezTo>
                  <a:cubicBezTo>
                    <a:pt x="328" y="6925"/>
                    <a:pt x="831" y="7306"/>
                    <a:pt x="1575" y="7516"/>
                  </a:cubicBezTo>
                  <a:cubicBezTo>
                    <a:pt x="2753" y="7710"/>
                    <a:pt x="3586" y="7293"/>
                    <a:pt x="4185" y="6562"/>
                  </a:cubicBezTo>
                  <a:cubicBezTo>
                    <a:pt x="4820" y="5788"/>
                    <a:pt x="5231" y="4686"/>
                    <a:pt x="5699" y="3557"/>
                  </a:cubicBezTo>
                  <a:lnTo>
                    <a:pt x="5699" y="3554"/>
                  </a:lnTo>
                  <a:lnTo>
                    <a:pt x="5702" y="3551"/>
                  </a:lnTo>
                  <a:cubicBezTo>
                    <a:pt x="6247" y="2105"/>
                    <a:pt x="6323" y="1038"/>
                    <a:pt x="5995" y="320"/>
                  </a:cubicBezTo>
                  <a:cubicBezTo>
                    <a:pt x="5941" y="202"/>
                    <a:pt x="5876" y="97"/>
                    <a:pt x="579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9"/>
            <p:cNvSpPr/>
            <p:nvPr/>
          </p:nvSpPr>
          <p:spPr>
            <a:xfrm>
              <a:off x="4548325" y="2366575"/>
              <a:ext cx="100550" cy="194900"/>
            </a:xfrm>
            <a:custGeom>
              <a:rect b="b" l="l" r="r" t="t"/>
              <a:pathLst>
                <a:path extrusionOk="0" h="7796" w="4022">
                  <a:moveTo>
                    <a:pt x="2820" y="143"/>
                  </a:moveTo>
                  <a:cubicBezTo>
                    <a:pt x="2591" y="94"/>
                    <a:pt x="2328" y="84"/>
                    <a:pt x="2032" y="119"/>
                  </a:cubicBezTo>
                  <a:cubicBezTo>
                    <a:pt x="1946" y="129"/>
                    <a:pt x="1860" y="78"/>
                    <a:pt x="1828" y="0"/>
                  </a:cubicBezTo>
                  <a:cubicBezTo>
                    <a:pt x="1758" y="35"/>
                    <a:pt x="1718" y="108"/>
                    <a:pt x="1729" y="186"/>
                  </a:cubicBezTo>
                  <a:cubicBezTo>
                    <a:pt x="1742" y="285"/>
                    <a:pt x="1831" y="355"/>
                    <a:pt x="1933" y="344"/>
                  </a:cubicBezTo>
                  <a:cubicBezTo>
                    <a:pt x="2336" y="293"/>
                    <a:pt x="2677" y="331"/>
                    <a:pt x="2941" y="447"/>
                  </a:cubicBezTo>
                  <a:cubicBezTo>
                    <a:pt x="3207" y="562"/>
                    <a:pt x="3403" y="750"/>
                    <a:pt x="3532" y="1033"/>
                  </a:cubicBezTo>
                  <a:cubicBezTo>
                    <a:pt x="3793" y="1602"/>
                    <a:pt x="3758" y="2584"/>
                    <a:pt x="3231" y="3984"/>
                  </a:cubicBezTo>
                  <a:cubicBezTo>
                    <a:pt x="3043" y="4436"/>
                    <a:pt x="2863" y="4879"/>
                    <a:pt x="2680" y="5293"/>
                  </a:cubicBezTo>
                  <a:cubicBezTo>
                    <a:pt x="2680" y="5296"/>
                    <a:pt x="2680" y="5296"/>
                    <a:pt x="2680" y="5296"/>
                  </a:cubicBezTo>
                  <a:cubicBezTo>
                    <a:pt x="2653" y="5355"/>
                    <a:pt x="2629" y="5412"/>
                    <a:pt x="2602" y="5468"/>
                  </a:cubicBezTo>
                  <a:cubicBezTo>
                    <a:pt x="2586" y="5506"/>
                    <a:pt x="2567" y="5546"/>
                    <a:pt x="2548" y="5584"/>
                  </a:cubicBezTo>
                  <a:cubicBezTo>
                    <a:pt x="2535" y="5613"/>
                    <a:pt x="2522" y="5643"/>
                    <a:pt x="2508" y="5672"/>
                  </a:cubicBezTo>
                  <a:cubicBezTo>
                    <a:pt x="2282" y="6143"/>
                    <a:pt x="2046" y="6559"/>
                    <a:pt x="1774" y="6893"/>
                  </a:cubicBezTo>
                  <a:cubicBezTo>
                    <a:pt x="1320" y="7446"/>
                    <a:pt x="788" y="7780"/>
                    <a:pt x="0" y="7766"/>
                  </a:cubicBezTo>
                  <a:cubicBezTo>
                    <a:pt x="858" y="7796"/>
                    <a:pt x="1427" y="7454"/>
                    <a:pt x="1911" y="6879"/>
                  </a:cubicBezTo>
                  <a:cubicBezTo>
                    <a:pt x="2188" y="6554"/>
                    <a:pt x="2425" y="6148"/>
                    <a:pt x="2651" y="5696"/>
                  </a:cubicBezTo>
                  <a:cubicBezTo>
                    <a:pt x="2726" y="5713"/>
                    <a:pt x="2798" y="5737"/>
                    <a:pt x="2868" y="5769"/>
                  </a:cubicBezTo>
                  <a:cubicBezTo>
                    <a:pt x="2941" y="5616"/>
                    <a:pt x="3011" y="5460"/>
                    <a:pt x="3078" y="5301"/>
                  </a:cubicBezTo>
                  <a:cubicBezTo>
                    <a:pt x="3008" y="5288"/>
                    <a:pt x="2927" y="5282"/>
                    <a:pt x="2844" y="5282"/>
                  </a:cubicBezTo>
                  <a:cubicBezTo>
                    <a:pt x="3043" y="4844"/>
                    <a:pt x="3239" y="4371"/>
                    <a:pt x="3441" y="3887"/>
                  </a:cubicBezTo>
                  <a:cubicBezTo>
                    <a:pt x="3992" y="2444"/>
                    <a:pt x="4021" y="1430"/>
                    <a:pt x="3742" y="842"/>
                  </a:cubicBezTo>
                  <a:cubicBezTo>
                    <a:pt x="3602" y="549"/>
                    <a:pt x="3392" y="352"/>
                    <a:pt x="3108" y="232"/>
                  </a:cubicBezTo>
                  <a:cubicBezTo>
                    <a:pt x="3022" y="194"/>
                    <a:pt x="2925" y="164"/>
                    <a:pt x="2820" y="14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9"/>
            <p:cNvSpPr/>
            <p:nvPr/>
          </p:nvSpPr>
          <p:spPr>
            <a:xfrm>
              <a:off x="4481450" y="2351775"/>
              <a:ext cx="86050" cy="203850"/>
            </a:xfrm>
            <a:custGeom>
              <a:rect b="b" l="l" r="r" t="t"/>
              <a:pathLst>
                <a:path extrusionOk="0" h="8154" w="3442">
                  <a:moveTo>
                    <a:pt x="2428" y="52"/>
                  </a:moveTo>
                  <a:cubicBezTo>
                    <a:pt x="2326" y="28"/>
                    <a:pt x="2226" y="14"/>
                    <a:pt x="2129" y="12"/>
                  </a:cubicBezTo>
                  <a:cubicBezTo>
                    <a:pt x="1820" y="1"/>
                    <a:pt x="1549" y="90"/>
                    <a:pt x="1296" y="297"/>
                  </a:cubicBezTo>
                  <a:cubicBezTo>
                    <a:pt x="793" y="711"/>
                    <a:pt x="390" y="1641"/>
                    <a:pt x="280" y="3181"/>
                  </a:cubicBezTo>
                  <a:cubicBezTo>
                    <a:pt x="258" y="3705"/>
                    <a:pt x="234" y="4216"/>
                    <a:pt x="229" y="4700"/>
                  </a:cubicBezTo>
                  <a:cubicBezTo>
                    <a:pt x="154" y="4662"/>
                    <a:pt x="78" y="4635"/>
                    <a:pt x="8" y="4616"/>
                  </a:cubicBezTo>
                  <a:cubicBezTo>
                    <a:pt x="3" y="4788"/>
                    <a:pt x="0" y="4961"/>
                    <a:pt x="0" y="5127"/>
                  </a:cubicBezTo>
                  <a:cubicBezTo>
                    <a:pt x="78" y="5130"/>
                    <a:pt x="154" y="5138"/>
                    <a:pt x="229" y="5157"/>
                  </a:cubicBezTo>
                  <a:cubicBezTo>
                    <a:pt x="242" y="5662"/>
                    <a:pt x="285" y="6130"/>
                    <a:pt x="396" y="6538"/>
                  </a:cubicBezTo>
                  <a:cubicBezTo>
                    <a:pt x="592" y="7264"/>
                    <a:pt x="965" y="7818"/>
                    <a:pt x="1756" y="8154"/>
                  </a:cubicBezTo>
                  <a:cubicBezTo>
                    <a:pt x="1033" y="7831"/>
                    <a:pt x="694" y="7305"/>
                    <a:pt x="516" y="6611"/>
                  </a:cubicBezTo>
                  <a:cubicBezTo>
                    <a:pt x="412" y="6194"/>
                    <a:pt x="374" y="5713"/>
                    <a:pt x="369" y="5194"/>
                  </a:cubicBezTo>
                  <a:cubicBezTo>
                    <a:pt x="369" y="5162"/>
                    <a:pt x="369" y="5130"/>
                    <a:pt x="369" y="5098"/>
                  </a:cubicBezTo>
                  <a:cubicBezTo>
                    <a:pt x="369" y="5055"/>
                    <a:pt x="369" y="5014"/>
                    <a:pt x="369" y="4971"/>
                  </a:cubicBezTo>
                  <a:cubicBezTo>
                    <a:pt x="371" y="4907"/>
                    <a:pt x="371" y="4842"/>
                    <a:pt x="371" y="4778"/>
                  </a:cubicBezTo>
                  <a:cubicBezTo>
                    <a:pt x="382" y="4326"/>
                    <a:pt x="409" y="3848"/>
                    <a:pt x="430" y="3358"/>
                  </a:cubicBezTo>
                  <a:cubicBezTo>
                    <a:pt x="543" y="1866"/>
                    <a:pt x="930" y="963"/>
                    <a:pt x="1406" y="557"/>
                  </a:cubicBezTo>
                  <a:cubicBezTo>
                    <a:pt x="1643" y="356"/>
                    <a:pt x="1898" y="270"/>
                    <a:pt x="2189" y="278"/>
                  </a:cubicBezTo>
                  <a:cubicBezTo>
                    <a:pt x="2479" y="286"/>
                    <a:pt x="2804" y="393"/>
                    <a:pt x="3148" y="611"/>
                  </a:cubicBezTo>
                  <a:cubicBezTo>
                    <a:pt x="3231" y="665"/>
                    <a:pt x="3344" y="641"/>
                    <a:pt x="3398" y="555"/>
                  </a:cubicBezTo>
                  <a:cubicBezTo>
                    <a:pt x="3441" y="490"/>
                    <a:pt x="3436" y="404"/>
                    <a:pt x="3387" y="345"/>
                  </a:cubicBezTo>
                  <a:cubicBezTo>
                    <a:pt x="3323" y="401"/>
                    <a:pt x="3226" y="410"/>
                    <a:pt x="3151" y="364"/>
                  </a:cubicBezTo>
                  <a:cubicBezTo>
                    <a:pt x="2898" y="208"/>
                    <a:pt x="2656" y="106"/>
                    <a:pt x="2428" y="5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9"/>
            <p:cNvSpPr/>
            <p:nvPr/>
          </p:nvSpPr>
          <p:spPr>
            <a:xfrm>
              <a:off x="4541325" y="2351525"/>
              <a:ext cx="75625" cy="24550"/>
            </a:xfrm>
            <a:custGeom>
              <a:rect b="b" l="l" r="r" t="t"/>
              <a:pathLst>
                <a:path extrusionOk="0" h="982" w="3025">
                  <a:moveTo>
                    <a:pt x="2909" y="584"/>
                  </a:moveTo>
                  <a:cubicBezTo>
                    <a:pt x="2678" y="551"/>
                    <a:pt x="2431" y="551"/>
                    <a:pt x="2167" y="584"/>
                  </a:cubicBezTo>
                  <a:cubicBezTo>
                    <a:pt x="2068" y="597"/>
                    <a:pt x="1995" y="688"/>
                    <a:pt x="2009" y="788"/>
                  </a:cubicBezTo>
                  <a:lnTo>
                    <a:pt x="2009" y="788"/>
                  </a:lnTo>
                  <a:cubicBezTo>
                    <a:pt x="2022" y="887"/>
                    <a:pt x="2111" y="957"/>
                    <a:pt x="2213" y="946"/>
                  </a:cubicBezTo>
                  <a:cubicBezTo>
                    <a:pt x="2522" y="906"/>
                    <a:pt x="2796" y="920"/>
                    <a:pt x="3025" y="981"/>
                  </a:cubicBezTo>
                  <a:cubicBezTo>
                    <a:pt x="3017" y="836"/>
                    <a:pt x="2979" y="691"/>
                    <a:pt x="2909" y="584"/>
                  </a:cubicBezTo>
                  <a:close/>
                  <a:moveTo>
                    <a:pt x="275" y="0"/>
                  </a:moveTo>
                  <a:cubicBezTo>
                    <a:pt x="167" y="67"/>
                    <a:pt x="70" y="180"/>
                    <a:pt x="0" y="309"/>
                  </a:cubicBezTo>
                  <a:cubicBezTo>
                    <a:pt x="234" y="352"/>
                    <a:pt x="487" y="454"/>
                    <a:pt x="753" y="621"/>
                  </a:cubicBezTo>
                  <a:cubicBezTo>
                    <a:pt x="836" y="675"/>
                    <a:pt x="949" y="651"/>
                    <a:pt x="1003" y="565"/>
                  </a:cubicBezTo>
                  <a:cubicBezTo>
                    <a:pt x="1057" y="479"/>
                    <a:pt x="1033" y="366"/>
                    <a:pt x="947" y="312"/>
                  </a:cubicBezTo>
                  <a:cubicBezTo>
                    <a:pt x="947" y="312"/>
                    <a:pt x="947" y="312"/>
                    <a:pt x="947" y="312"/>
                  </a:cubicBezTo>
                  <a:cubicBezTo>
                    <a:pt x="724" y="172"/>
                    <a:pt x="498" y="65"/>
                    <a:pt x="275" y="0"/>
                  </a:cubicBezTo>
                  <a:close/>
                </a:path>
              </a:pathLst>
            </a:custGeom>
            <a:solidFill>
              <a:srgbClr val="2696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9"/>
            <p:cNvSpPr/>
            <p:nvPr/>
          </p:nvSpPr>
          <p:spPr>
            <a:xfrm>
              <a:off x="4475725" y="2471350"/>
              <a:ext cx="149425" cy="108750"/>
            </a:xfrm>
            <a:custGeom>
              <a:rect b="b" l="l" r="r" t="t"/>
              <a:pathLst>
                <a:path extrusionOk="0" h="4350" w="5977">
                  <a:moveTo>
                    <a:pt x="461" y="35"/>
                  </a:moveTo>
                  <a:cubicBezTo>
                    <a:pt x="313" y="0"/>
                    <a:pt x="151" y="32"/>
                    <a:pt x="135" y="183"/>
                  </a:cubicBezTo>
                  <a:cubicBezTo>
                    <a:pt x="1" y="1422"/>
                    <a:pt x="498" y="3530"/>
                    <a:pt x="2340" y="3941"/>
                  </a:cubicBezTo>
                  <a:cubicBezTo>
                    <a:pt x="4181" y="4349"/>
                    <a:pt x="5525" y="2651"/>
                    <a:pt x="5928" y="1471"/>
                  </a:cubicBezTo>
                  <a:cubicBezTo>
                    <a:pt x="5977" y="1325"/>
                    <a:pt x="5845" y="1229"/>
                    <a:pt x="5697" y="1199"/>
                  </a:cubicBezTo>
                  <a:cubicBezTo>
                    <a:pt x="5565" y="1175"/>
                    <a:pt x="5420" y="1202"/>
                    <a:pt x="5374" y="1296"/>
                  </a:cubicBezTo>
                  <a:cubicBezTo>
                    <a:pt x="4802" y="2548"/>
                    <a:pt x="3891" y="3777"/>
                    <a:pt x="2447" y="3454"/>
                  </a:cubicBezTo>
                  <a:cubicBezTo>
                    <a:pt x="1004" y="3134"/>
                    <a:pt x="700" y="1634"/>
                    <a:pt x="711" y="258"/>
                  </a:cubicBezTo>
                  <a:cubicBezTo>
                    <a:pt x="708" y="153"/>
                    <a:pt x="590" y="67"/>
                    <a:pt x="461" y="3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9"/>
            <p:cNvSpPr/>
            <p:nvPr/>
          </p:nvSpPr>
          <p:spPr>
            <a:xfrm>
              <a:off x="4545700" y="2351500"/>
              <a:ext cx="15550" cy="14350"/>
            </a:xfrm>
            <a:custGeom>
              <a:rect b="b" l="l" r="r" t="t"/>
              <a:pathLst>
                <a:path extrusionOk="0" h="574" w="622">
                  <a:moveTo>
                    <a:pt x="297" y="0"/>
                  </a:moveTo>
                  <a:cubicBezTo>
                    <a:pt x="199" y="0"/>
                    <a:pt x="100" y="73"/>
                    <a:pt x="57" y="189"/>
                  </a:cubicBezTo>
                  <a:cubicBezTo>
                    <a:pt x="0" y="332"/>
                    <a:pt x="51" y="482"/>
                    <a:pt x="167" y="525"/>
                  </a:cubicBezTo>
                  <a:lnTo>
                    <a:pt x="258" y="560"/>
                  </a:lnTo>
                  <a:cubicBezTo>
                    <a:pt x="280" y="569"/>
                    <a:pt x="303" y="573"/>
                    <a:pt x="326" y="573"/>
                  </a:cubicBezTo>
                  <a:cubicBezTo>
                    <a:pt x="423" y="573"/>
                    <a:pt x="521" y="498"/>
                    <a:pt x="565" y="383"/>
                  </a:cubicBezTo>
                  <a:cubicBezTo>
                    <a:pt x="621" y="240"/>
                    <a:pt x="570" y="90"/>
                    <a:pt x="455" y="47"/>
                  </a:cubicBezTo>
                  <a:lnTo>
                    <a:pt x="363" y="12"/>
                  </a:lnTo>
                  <a:cubicBezTo>
                    <a:pt x="342" y="4"/>
                    <a:pt x="319" y="0"/>
                    <a:pt x="297" y="0"/>
                  </a:cubicBezTo>
                  <a:close/>
                </a:path>
              </a:pathLst>
            </a:custGeom>
            <a:solidFill>
              <a:srgbClr val="2696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9"/>
            <p:cNvSpPr/>
            <p:nvPr/>
          </p:nvSpPr>
          <p:spPr>
            <a:xfrm>
              <a:off x="4599125" y="2363400"/>
              <a:ext cx="14200" cy="13950"/>
            </a:xfrm>
            <a:custGeom>
              <a:rect b="b" l="l" r="r" t="t"/>
              <a:pathLst>
                <a:path extrusionOk="0" h="558" w="568">
                  <a:moveTo>
                    <a:pt x="243" y="1"/>
                  </a:moveTo>
                  <a:cubicBezTo>
                    <a:pt x="125" y="1"/>
                    <a:pt x="21" y="113"/>
                    <a:pt x="11" y="259"/>
                  </a:cubicBezTo>
                  <a:cubicBezTo>
                    <a:pt x="0" y="412"/>
                    <a:pt x="92" y="541"/>
                    <a:pt x="215" y="549"/>
                  </a:cubicBezTo>
                  <a:lnTo>
                    <a:pt x="312" y="557"/>
                  </a:lnTo>
                  <a:cubicBezTo>
                    <a:pt x="316" y="558"/>
                    <a:pt x="320" y="558"/>
                    <a:pt x="325" y="558"/>
                  </a:cubicBezTo>
                  <a:cubicBezTo>
                    <a:pt x="443" y="558"/>
                    <a:pt x="544" y="447"/>
                    <a:pt x="557" y="299"/>
                  </a:cubicBezTo>
                  <a:cubicBezTo>
                    <a:pt x="567" y="149"/>
                    <a:pt x="476" y="20"/>
                    <a:pt x="352" y="9"/>
                  </a:cubicBezTo>
                  <a:lnTo>
                    <a:pt x="256" y="1"/>
                  </a:lnTo>
                  <a:cubicBezTo>
                    <a:pt x="252" y="1"/>
                    <a:pt x="247" y="1"/>
                    <a:pt x="243" y="1"/>
                  </a:cubicBezTo>
                  <a:close/>
                </a:path>
              </a:pathLst>
            </a:custGeom>
            <a:solidFill>
              <a:srgbClr val="2696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9"/>
            <p:cNvSpPr/>
            <p:nvPr/>
          </p:nvSpPr>
          <p:spPr>
            <a:xfrm>
              <a:off x="4599125" y="2363200"/>
              <a:ext cx="13875" cy="14350"/>
            </a:xfrm>
            <a:custGeom>
              <a:rect b="b" l="l" r="r" t="t"/>
              <a:pathLst>
                <a:path extrusionOk="0" h="574" w="555">
                  <a:moveTo>
                    <a:pt x="264" y="12"/>
                  </a:moveTo>
                  <a:lnTo>
                    <a:pt x="256" y="9"/>
                  </a:lnTo>
                  <a:cubicBezTo>
                    <a:pt x="132" y="1"/>
                    <a:pt x="22" y="117"/>
                    <a:pt x="11" y="267"/>
                  </a:cubicBezTo>
                  <a:cubicBezTo>
                    <a:pt x="0" y="420"/>
                    <a:pt x="92" y="549"/>
                    <a:pt x="215" y="557"/>
                  </a:cubicBezTo>
                  <a:lnTo>
                    <a:pt x="312" y="565"/>
                  </a:lnTo>
                  <a:cubicBezTo>
                    <a:pt x="430" y="573"/>
                    <a:pt x="535" y="469"/>
                    <a:pt x="554" y="324"/>
                  </a:cubicBezTo>
                  <a:cubicBezTo>
                    <a:pt x="484" y="329"/>
                    <a:pt x="414" y="326"/>
                    <a:pt x="344" y="321"/>
                  </a:cubicBezTo>
                  <a:cubicBezTo>
                    <a:pt x="347" y="213"/>
                    <a:pt x="320" y="106"/>
                    <a:pt x="264" y="12"/>
                  </a:cubicBezTo>
                  <a:close/>
                </a:path>
              </a:pathLst>
            </a:custGeom>
            <a:solidFill>
              <a:srgbClr val="1C55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9"/>
            <p:cNvSpPr/>
            <p:nvPr/>
          </p:nvSpPr>
          <p:spPr>
            <a:xfrm>
              <a:off x="4545825" y="2352600"/>
              <a:ext cx="15425" cy="14075"/>
            </a:xfrm>
            <a:custGeom>
              <a:rect b="b" l="l" r="r" t="t"/>
              <a:pathLst>
                <a:path extrusionOk="0" h="563" w="617">
                  <a:moveTo>
                    <a:pt x="441" y="0"/>
                  </a:moveTo>
                  <a:cubicBezTo>
                    <a:pt x="350" y="62"/>
                    <a:pt x="280" y="148"/>
                    <a:pt x="237" y="245"/>
                  </a:cubicBezTo>
                  <a:cubicBezTo>
                    <a:pt x="170" y="223"/>
                    <a:pt x="105" y="194"/>
                    <a:pt x="46" y="161"/>
                  </a:cubicBezTo>
                  <a:cubicBezTo>
                    <a:pt x="1" y="299"/>
                    <a:pt x="52" y="438"/>
                    <a:pt x="162" y="481"/>
                  </a:cubicBezTo>
                  <a:lnTo>
                    <a:pt x="253" y="516"/>
                  </a:lnTo>
                  <a:cubicBezTo>
                    <a:pt x="369" y="562"/>
                    <a:pt x="506" y="481"/>
                    <a:pt x="560" y="339"/>
                  </a:cubicBezTo>
                  <a:cubicBezTo>
                    <a:pt x="616" y="196"/>
                    <a:pt x="565" y="46"/>
                    <a:pt x="450" y="3"/>
                  </a:cubicBezTo>
                  <a:close/>
                </a:path>
              </a:pathLst>
            </a:custGeom>
            <a:solidFill>
              <a:srgbClr val="1C55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9"/>
            <p:cNvSpPr/>
            <p:nvPr/>
          </p:nvSpPr>
          <p:spPr>
            <a:xfrm>
              <a:off x="4551000" y="2350800"/>
              <a:ext cx="27450" cy="24300"/>
            </a:xfrm>
            <a:custGeom>
              <a:rect b="b" l="l" r="r" t="t"/>
              <a:pathLst>
                <a:path extrusionOk="0" h="972" w="1098">
                  <a:moveTo>
                    <a:pt x="551" y="1"/>
                  </a:moveTo>
                  <a:cubicBezTo>
                    <a:pt x="355" y="1"/>
                    <a:pt x="170" y="120"/>
                    <a:pt x="97" y="314"/>
                  </a:cubicBezTo>
                  <a:cubicBezTo>
                    <a:pt x="1" y="564"/>
                    <a:pt x="127" y="844"/>
                    <a:pt x="377" y="940"/>
                  </a:cubicBezTo>
                  <a:cubicBezTo>
                    <a:pt x="433" y="962"/>
                    <a:pt x="491" y="972"/>
                    <a:pt x="548" y="972"/>
                  </a:cubicBezTo>
                  <a:cubicBezTo>
                    <a:pt x="744" y="972"/>
                    <a:pt x="930" y="852"/>
                    <a:pt x="1003" y="658"/>
                  </a:cubicBezTo>
                  <a:cubicBezTo>
                    <a:pt x="1097" y="408"/>
                    <a:pt x="971" y="129"/>
                    <a:pt x="721" y="32"/>
                  </a:cubicBezTo>
                  <a:cubicBezTo>
                    <a:pt x="665" y="11"/>
                    <a:pt x="607" y="1"/>
                    <a:pt x="551" y="1"/>
                  </a:cubicBezTo>
                  <a:close/>
                </a:path>
              </a:pathLst>
            </a:custGeom>
            <a:solidFill>
              <a:srgbClr val="2696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9"/>
            <p:cNvSpPr/>
            <p:nvPr/>
          </p:nvSpPr>
          <p:spPr>
            <a:xfrm>
              <a:off x="4581575" y="2357325"/>
              <a:ext cx="25225" cy="24300"/>
            </a:xfrm>
            <a:custGeom>
              <a:rect b="b" l="l" r="r" t="t"/>
              <a:pathLst>
                <a:path extrusionOk="0" h="972" w="1009">
                  <a:moveTo>
                    <a:pt x="506" y="1"/>
                  </a:moveTo>
                  <a:cubicBezTo>
                    <a:pt x="255" y="1"/>
                    <a:pt x="40" y="194"/>
                    <a:pt x="22" y="451"/>
                  </a:cubicBezTo>
                  <a:cubicBezTo>
                    <a:pt x="1" y="717"/>
                    <a:pt x="202" y="951"/>
                    <a:pt x="468" y="970"/>
                  </a:cubicBezTo>
                  <a:cubicBezTo>
                    <a:pt x="481" y="971"/>
                    <a:pt x="494" y="971"/>
                    <a:pt x="507" y="971"/>
                  </a:cubicBezTo>
                  <a:cubicBezTo>
                    <a:pt x="757" y="971"/>
                    <a:pt x="969" y="777"/>
                    <a:pt x="987" y="524"/>
                  </a:cubicBezTo>
                  <a:cubicBezTo>
                    <a:pt x="1009" y="255"/>
                    <a:pt x="807" y="24"/>
                    <a:pt x="541" y="2"/>
                  </a:cubicBezTo>
                  <a:cubicBezTo>
                    <a:pt x="529" y="1"/>
                    <a:pt x="518" y="1"/>
                    <a:pt x="506" y="1"/>
                  </a:cubicBezTo>
                  <a:close/>
                </a:path>
              </a:pathLst>
            </a:custGeom>
            <a:solidFill>
              <a:srgbClr val="2696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9"/>
            <p:cNvSpPr/>
            <p:nvPr/>
          </p:nvSpPr>
          <p:spPr>
            <a:xfrm>
              <a:off x="4551000" y="2351925"/>
              <a:ext cx="25825" cy="24750"/>
            </a:xfrm>
            <a:custGeom>
              <a:rect b="b" l="l" r="r" t="t"/>
              <a:pathLst>
                <a:path extrusionOk="0" h="990" w="1033">
                  <a:moveTo>
                    <a:pt x="345" y="0"/>
                  </a:moveTo>
                  <a:cubicBezTo>
                    <a:pt x="229" y="54"/>
                    <a:pt x="140" y="151"/>
                    <a:pt x="97" y="269"/>
                  </a:cubicBezTo>
                  <a:cubicBezTo>
                    <a:pt x="1" y="519"/>
                    <a:pt x="127" y="799"/>
                    <a:pt x="377" y="893"/>
                  </a:cubicBezTo>
                  <a:cubicBezTo>
                    <a:pt x="377" y="893"/>
                    <a:pt x="377" y="895"/>
                    <a:pt x="377" y="895"/>
                  </a:cubicBezTo>
                  <a:cubicBezTo>
                    <a:pt x="627" y="990"/>
                    <a:pt x="909" y="863"/>
                    <a:pt x="1003" y="613"/>
                  </a:cubicBezTo>
                  <a:lnTo>
                    <a:pt x="1003" y="613"/>
                  </a:lnTo>
                  <a:cubicBezTo>
                    <a:pt x="1019" y="570"/>
                    <a:pt x="1030" y="527"/>
                    <a:pt x="1033" y="484"/>
                  </a:cubicBezTo>
                  <a:cubicBezTo>
                    <a:pt x="745" y="766"/>
                    <a:pt x="140" y="382"/>
                    <a:pt x="345" y="0"/>
                  </a:cubicBezTo>
                  <a:close/>
                </a:path>
              </a:pathLst>
            </a:custGeom>
            <a:solidFill>
              <a:srgbClr val="1C55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9"/>
            <p:cNvSpPr/>
            <p:nvPr/>
          </p:nvSpPr>
          <p:spPr>
            <a:xfrm>
              <a:off x="4581575" y="2361725"/>
              <a:ext cx="24950" cy="20400"/>
            </a:xfrm>
            <a:custGeom>
              <a:rect b="b" l="l" r="r" t="t"/>
              <a:pathLst>
                <a:path extrusionOk="0" h="816" w="998">
                  <a:moveTo>
                    <a:pt x="877" y="1"/>
                  </a:moveTo>
                  <a:cubicBezTo>
                    <a:pt x="901" y="428"/>
                    <a:pt x="192" y="522"/>
                    <a:pt x="49" y="143"/>
                  </a:cubicBezTo>
                  <a:cubicBezTo>
                    <a:pt x="33" y="186"/>
                    <a:pt x="25" y="229"/>
                    <a:pt x="22" y="275"/>
                  </a:cubicBezTo>
                  <a:cubicBezTo>
                    <a:pt x="1" y="541"/>
                    <a:pt x="202" y="775"/>
                    <a:pt x="468" y="794"/>
                  </a:cubicBezTo>
                  <a:lnTo>
                    <a:pt x="468" y="794"/>
                  </a:lnTo>
                  <a:cubicBezTo>
                    <a:pt x="735" y="815"/>
                    <a:pt x="968" y="614"/>
                    <a:pt x="987" y="348"/>
                  </a:cubicBezTo>
                  <a:cubicBezTo>
                    <a:pt x="987" y="348"/>
                    <a:pt x="987" y="348"/>
                    <a:pt x="987" y="348"/>
                  </a:cubicBezTo>
                  <a:cubicBezTo>
                    <a:pt x="998" y="221"/>
                    <a:pt x="958" y="98"/>
                    <a:pt x="877" y="1"/>
                  </a:cubicBezTo>
                  <a:close/>
                </a:path>
              </a:pathLst>
            </a:custGeom>
            <a:solidFill>
              <a:srgbClr val="1C55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9"/>
            <p:cNvSpPr/>
            <p:nvPr/>
          </p:nvSpPr>
          <p:spPr>
            <a:xfrm>
              <a:off x="4564175" y="2353625"/>
              <a:ext cx="8350" cy="6725"/>
            </a:xfrm>
            <a:custGeom>
              <a:rect b="b" l="l" r="r" t="t"/>
              <a:pathLst>
                <a:path extrusionOk="0" h="269" w="334">
                  <a:moveTo>
                    <a:pt x="120" y="0"/>
                  </a:moveTo>
                  <a:cubicBezTo>
                    <a:pt x="71" y="0"/>
                    <a:pt x="26" y="33"/>
                    <a:pt x="14" y="83"/>
                  </a:cubicBezTo>
                  <a:cubicBezTo>
                    <a:pt x="0" y="142"/>
                    <a:pt x="38" y="198"/>
                    <a:pt x="95" y="212"/>
                  </a:cubicBezTo>
                  <a:cubicBezTo>
                    <a:pt x="102" y="213"/>
                    <a:pt x="109" y="214"/>
                    <a:pt x="116" y="214"/>
                  </a:cubicBezTo>
                  <a:cubicBezTo>
                    <a:pt x="167" y="214"/>
                    <a:pt x="212" y="181"/>
                    <a:pt x="224" y="131"/>
                  </a:cubicBezTo>
                  <a:cubicBezTo>
                    <a:pt x="234" y="72"/>
                    <a:pt x="199" y="16"/>
                    <a:pt x="140" y="2"/>
                  </a:cubicBezTo>
                  <a:cubicBezTo>
                    <a:pt x="133" y="1"/>
                    <a:pt x="127" y="0"/>
                    <a:pt x="120" y="0"/>
                  </a:cubicBezTo>
                  <a:close/>
                  <a:moveTo>
                    <a:pt x="289" y="187"/>
                  </a:moveTo>
                  <a:cubicBezTo>
                    <a:pt x="271" y="187"/>
                    <a:pt x="255" y="199"/>
                    <a:pt x="250" y="217"/>
                  </a:cubicBezTo>
                  <a:cubicBezTo>
                    <a:pt x="245" y="241"/>
                    <a:pt x="259" y="263"/>
                    <a:pt x="280" y="268"/>
                  </a:cubicBezTo>
                  <a:cubicBezTo>
                    <a:pt x="282" y="269"/>
                    <a:pt x="284" y="269"/>
                    <a:pt x="286" y="269"/>
                  </a:cubicBezTo>
                  <a:cubicBezTo>
                    <a:pt x="305" y="269"/>
                    <a:pt x="326" y="256"/>
                    <a:pt x="328" y="236"/>
                  </a:cubicBezTo>
                  <a:cubicBezTo>
                    <a:pt x="334" y="215"/>
                    <a:pt x="320" y="193"/>
                    <a:pt x="299" y="188"/>
                  </a:cubicBezTo>
                  <a:cubicBezTo>
                    <a:pt x="296" y="187"/>
                    <a:pt x="292" y="187"/>
                    <a:pt x="289" y="187"/>
                  </a:cubicBezTo>
                  <a:close/>
                </a:path>
              </a:pathLst>
            </a:custGeom>
            <a:solidFill>
              <a:srgbClr val="36B1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9"/>
            <p:cNvSpPr/>
            <p:nvPr/>
          </p:nvSpPr>
          <p:spPr>
            <a:xfrm>
              <a:off x="4588575" y="2359775"/>
              <a:ext cx="9225" cy="5350"/>
            </a:xfrm>
            <a:custGeom>
              <a:rect b="b" l="l" r="r" t="t"/>
              <a:pathLst>
                <a:path extrusionOk="0" h="214" w="369">
                  <a:moveTo>
                    <a:pt x="46" y="102"/>
                  </a:moveTo>
                  <a:cubicBezTo>
                    <a:pt x="27" y="102"/>
                    <a:pt x="10" y="117"/>
                    <a:pt x="6" y="135"/>
                  </a:cubicBezTo>
                  <a:cubicBezTo>
                    <a:pt x="0" y="157"/>
                    <a:pt x="14" y="178"/>
                    <a:pt x="35" y="184"/>
                  </a:cubicBezTo>
                  <a:cubicBezTo>
                    <a:pt x="38" y="184"/>
                    <a:pt x="42" y="185"/>
                    <a:pt x="45" y="185"/>
                  </a:cubicBezTo>
                  <a:cubicBezTo>
                    <a:pt x="63" y="185"/>
                    <a:pt x="81" y="172"/>
                    <a:pt x="84" y="151"/>
                  </a:cubicBezTo>
                  <a:cubicBezTo>
                    <a:pt x="89" y="130"/>
                    <a:pt x="76" y="108"/>
                    <a:pt x="54" y="103"/>
                  </a:cubicBezTo>
                  <a:cubicBezTo>
                    <a:pt x="51" y="102"/>
                    <a:pt x="48" y="102"/>
                    <a:pt x="46" y="102"/>
                  </a:cubicBezTo>
                  <a:close/>
                  <a:moveTo>
                    <a:pt x="250" y="1"/>
                  </a:moveTo>
                  <a:cubicBezTo>
                    <a:pt x="201" y="1"/>
                    <a:pt x="157" y="35"/>
                    <a:pt x="148" y="84"/>
                  </a:cubicBezTo>
                  <a:cubicBezTo>
                    <a:pt x="135" y="141"/>
                    <a:pt x="170" y="200"/>
                    <a:pt x="229" y="211"/>
                  </a:cubicBezTo>
                  <a:cubicBezTo>
                    <a:pt x="237" y="212"/>
                    <a:pt x="245" y="213"/>
                    <a:pt x="253" y="213"/>
                  </a:cubicBezTo>
                  <a:cubicBezTo>
                    <a:pt x="301" y="213"/>
                    <a:pt x="344" y="180"/>
                    <a:pt x="355" y="130"/>
                  </a:cubicBezTo>
                  <a:cubicBezTo>
                    <a:pt x="369" y="73"/>
                    <a:pt x="331" y="17"/>
                    <a:pt x="274" y="4"/>
                  </a:cubicBezTo>
                  <a:cubicBezTo>
                    <a:pt x="266" y="2"/>
                    <a:pt x="258" y="1"/>
                    <a:pt x="250" y="1"/>
                  </a:cubicBezTo>
                  <a:close/>
                </a:path>
              </a:pathLst>
            </a:custGeom>
            <a:solidFill>
              <a:srgbClr val="36B1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9"/>
            <p:cNvSpPr/>
            <p:nvPr/>
          </p:nvSpPr>
          <p:spPr>
            <a:xfrm>
              <a:off x="4551000" y="2353600"/>
              <a:ext cx="22950" cy="21475"/>
            </a:xfrm>
            <a:custGeom>
              <a:rect b="b" l="l" r="r" t="t"/>
              <a:pathLst>
                <a:path extrusionOk="0" h="859" w="918">
                  <a:moveTo>
                    <a:pt x="243" y="1"/>
                  </a:moveTo>
                  <a:lnTo>
                    <a:pt x="243" y="1"/>
                  </a:lnTo>
                  <a:cubicBezTo>
                    <a:pt x="175" y="54"/>
                    <a:pt x="127" y="124"/>
                    <a:pt x="97" y="202"/>
                  </a:cubicBezTo>
                  <a:cubicBezTo>
                    <a:pt x="1" y="452"/>
                    <a:pt x="127" y="732"/>
                    <a:pt x="377" y="828"/>
                  </a:cubicBezTo>
                  <a:cubicBezTo>
                    <a:pt x="432" y="849"/>
                    <a:pt x="490" y="859"/>
                    <a:pt x="547" y="859"/>
                  </a:cubicBezTo>
                  <a:cubicBezTo>
                    <a:pt x="687" y="859"/>
                    <a:pt x="824" y="799"/>
                    <a:pt x="917" y="689"/>
                  </a:cubicBezTo>
                  <a:lnTo>
                    <a:pt x="917" y="689"/>
                  </a:lnTo>
                  <a:cubicBezTo>
                    <a:pt x="829" y="763"/>
                    <a:pt x="720" y="801"/>
                    <a:pt x="609" y="801"/>
                  </a:cubicBezTo>
                  <a:cubicBezTo>
                    <a:pt x="551" y="801"/>
                    <a:pt x="492" y="791"/>
                    <a:pt x="436" y="769"/>
                  </a:cubicBezTo>
                  <a:cubicBezTo>
                    <a:pt x="186" y="673"/>
                    <a:pt x="60" y="393"/>
                    <a:pt x="156" y="143"/>
                  </a:cubicBezTo>
                  <a:cubicBezTo>
                    <a:pt x="175" y="92"/>
                    <a:pt x="205" y="44"/>
                    <a:pt x="243" y="1"/>
                  </a:cubicBezTo>
                  <a:close/>
                </a:path>
              </a:pathLst>
            </a:custGeom>
            <a:solidFill>
              <a:srgbClr val="1C55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9"/>
            <p:cNvSpPr/>
            <p:nvPr/>
          </p:nvSpPr>
          <p:spPr>
            <a:xfrm>
              <a:off x="4582525" y="2364275"/>
              <a:ext cx="23950" cy="17350"/>
            </a:xfrm>
            <a:custGeom>
              <a:rect b="b" l="l" r="r" t="t"/>
              <a:pathLst>
                <a:path extrusionOk="0" h="694" w="958">
                  <a:moveTo>
                    <a:pt x="904" y="1"/>
                  </a:moveTo>
                  <a:cubicBezTo>
                    <a:pt x="920" y="55"/>
                    <a:pt x="925" y="111"/>
                    <a:pt x="922" y="168"/>
                  </a:cubicBezTo>
                  <a:cubicBezTo>
                    <a:pt x="902" y="421"/>
                    <a:pt x="692" y="615"/>
                    <a:pt x="440" y="615"/>
                  </a:cubicBezTo>
                  <a:cubicBezTo>
                    <a:pt x="427" y="615"/>
                    <a:pt x="414" y="615"/>
                    <a:pt x="401" y="614"/>
                  </a:cubicBezTo>
                  <a:cubicBezTo>
                    <a:pt x="229" y="600"/>
                    <a:pt x="76" y="496"/>
                    <a:pt x="0" y="340"/>
                  </a:cubicBezTo>
                  <a:lnTo>
                    <a:pt x="0" y="340"/>
                  </a:lnTo>
                  <a:cubicBezTo>
                    <a:pt x="54" y="536"/>
                    <a:pt x="226" y="676"/>
                    <a:pt x="430" y="692"/>
                  </a:cubicBezTo>
                  <a:cubicBezTo>
                    <a:pt x="443" y="693"/>
                    <a:pt x="456" y="693"/>
                    <a:pt x="469" y="693"/>
                  </a:cubicBezTo>
                  <a:cubicBezTo>
                    <a:pt x="719" y="693"/>
                    <a:pt x="931" y="499"/>
                    <a:pt x="949" y="246"/>
                  </a:cubicBezTo>
                  <a:cubicBezTo>
                    <a:pt x="957" y="160"/>
                    <a:pt x="941" y="76"/>
                    <a:pt x="904" y="1"/>
                  </a:cubicBezTo>
                  <a:close/>
                </a:path>
              </a:pathLst>
            </a:custGeom>
            <a:solidFill>
              <a:srgbClr val="1C55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9"/>
            <p:cNvSpPr/>
            <p:nvPr/>
          </p:nvSpPr>
          <p:spPr>
            <a:xfrm>
              <a:off x="4475725" y="2472075"/>
              <a:ext cx="148750" cy="108025"/>
            </a:xfrm>
            <a:custGeom>
              <a:rect b="b" l="l" r="r" t="t"/>
              <a:pathLst>
                <a:path extrusionOk="0" h="4321" w="5950">
                  <a:moveTo>
                    <a:pt x="289" y="1"/>
                  </a:moveTo>
                  <a:cubicBezTo>
                    <a:pt x="278" y="1"/>
                    <a:pt x="264" y="6"/>
                    <a:pt x="254" y="9"/>
                  </a:cubicBezTo>
                  <a:lnTo>
                    <a:pt x="254" y="9"/>
                  </a:lnTo>
                  <a:cubicBezTo>
                    <a:pt x="254" y="9"/>
                    <a:pt x="254" y="9"/>
                    <a:pt x="251" y="9"/>
                  </a:cubicBezTo>
                  <a:cubicBezTo>
                    <a:pt x="246" y="11"/>
                    <a:pt x="240" y="14"/>
                    <a:pt x="232" y="17"/>
                  </a:cubicBezTo>
                  <a:lnTo>
                    <a:pt x="232" y="17"/>
                  </a:lnTo>
                  <a:cubicBezTo>
                    <a:pt x="181" y="41"/>
                    <a:pt x="143" y="84"/>
                    <a:pt x="135" y="154"/>
                  </a:cubicBezTo>
                  <a:cubicBezTo>
                    <a:pt x="1" y="1393"/>
                    <a:pt x="498" y="3501"/>
                    <a:pt x="2340" y="3912"/>
                  </a:cubicBezTo>
                  <a:cubicBezTo>
                    <a:pt x="4181" y="4320"/>
                    <a:pt x="5525" y="2622"/>
                    <a:pt x="5928" y="1442"/>
                  </a:cubicBezTo>
                  <a:cubicBezTo>
                    <a:pt x="5950" y="1377"/>
                    <a:pt x="5934" y="1321"/>
                    <a:pt x="5896" y="1278"/>
                  </a:cubicBezTo>
                  <a:cubicBezTo>
                    <a:pt x="5896" y="1275"/>
                    <a:pt x="5896" y="1275"/>
                    <a:pt x="5896" y="1275"/>
                  </a:cubicBezTo>
                  <a:cubicBezTo>
                    <a:pt x="5896" y="1275"/>
                    <a:pt x="5896" y="1275"/>
                    <a:pt x="5896" y="1275"/>
                  </a:cubicBezTo>
                  <a:cubicBezTo>
                    <a:pt x="5896" y="1275"/>
                    <a:pt x="5893" y="1275"/>
                    <a:pt x="5893" y="1272"/>
                  </a:cubicBezTo>
                  <a:cubicBezTo>
                    <a:pt x="5882" y="1259"/>
                    <a:pt x="5869" y="1248"/>
                    <a:pt x="5853" y="1237"/>
                  </a:cubicBezTo>
                  <a:cubicBezTo>
                    <a:pt x="5608" y="1761"/>
                    <a:pt x="5342" y="2240"/>
                    <a:pt x="5020" y="2635"/>
                  </a:cubicBezTo>
                  <a:cubicBezTo>
                    <a:pt x="4420" y="3364"/>
                    <a:pt x="3590" y="3780"/>
                    <a:pt x="2412" y="3587"/>
                  </a:cubicBezTo>
                  <a:cubicBezTo>
                    <a:pt x="1262" y="3264"/>
                    <a:pt x="686" y="2533"/>
                    <a:pt x="452" y="1619"/>
                  </a:cubicBezTo>
                  <a:cubicBezTo>
                    <a:pt x="326" y="1124"/>
                    <a:pt x="289" y="579"/>
                    <a:pt x="28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9"/>
            <p:cNvSpPr/>
            <p:nvPr/>
          </p:nvSpPr>
          <p:spPr>
            <a:xfrm>
              <a:off x="4488025" y="2472475"/>
              <a:ext cx="129275" cy="95600"/>
            </a:xfrm>
            <a:custGeom>
              <a:rect b="b" l="l" r="r" t="t"/>
              <a:pathLst>
                <a:path extrusionOk="0" h="3824" w="5171">
                  <a:moveTo>
                    <a:pt x="1" y="1"/>
                  </a:moveTo>
                  <a:cubicBezTo>
                    <a:pt x="3" y="12"/>
                    <a:pt x="6" y="25"/>
                    <a:pt x="6" y="38"/>
                  </a:cubicBezTo>
                  <a:cubicBezTo>
                    <a:pt x="3" y="1512"/>
                    <a:pt x="350" y="3116"/>
                    <a:pt x="1942" y="3471"/>
                  </a:cubicBezTo>
                  <a:cubicBezTo>
                    <a:pt x="3533" y="3823"/>
                    <a:pt x="4525" y="2517"/>
                    <a:pt x="5149" y="1181"/>
                  </a:cubicBezTo>
                  <a:cubicBezTo>
                    <a:pt x="5154" y="1170"/>
                    <a:pt x="5162" y="1159"/>
                    <a:pt x="5170" y="1149"/>
                  </a:cubicBezTo>
                  <a:cubicBezTo>
                    <a:pt x="5049" y="1135"/>
                    <a:pt x="4925" y="1165"/>
                    <a:pt x="4882" y="1251"/>
                  </a:cubicBezTo>
                  <a:cubicBezTo>
                    <a:pt x="4310" y="2503"/>
                    <a:pt x="3399" y="3729"/>
                    <a:pt x="1955" y="3409"/>
                  </a:cubicBezTo>
                  <a:cubicBezTo>
                    <a:pt x="512" y="3089"/>
                    <a:pt x="208" y="1589"/>
                    <a:pt x="219" y="213"/>
                  </a:cubicBezTo>
                  <a:cubicBezTo>
                    <a:pt x="216" y="116"/>
                    <a:pt x="116" y="38"/>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9"/>
            <p:cNvSpPr/>
            <p:nvPr/>
          </p:nvSpPr>
          <p:spPr>
            <a:xfrm>
              <a:off x="4618400" y="2602325"/>
              <a:ext cx="46400" cy="102225"/>
            </a:xfrm>
            <a:custGeom>
              <a:rect b="b" l="l" r="r" t="t"/>
              <a:pathLst>
                <a:path extrusionOk="0" h="4089" w="1856">
                  <a:moveTo>
                    <a:pt x="57" y="3825"/>
                  </a:moveTo>
                  <a:cubicBezTo>
                    <a:pt x="1" y="3645"/>
                    <a:pt x="262" y="3086"/>
                    <a:pt x="323" y="2911"/>
                  </a:cubicBezTo>
                  <a:cubicBezTo>
                    <a:pt x="665" y="1933"/>
                    <a:pt x="995" y="944"/>
                    <a:pt x="1420" y="0"/>
                  </a:cubicBezTo>
                  <a:cubicBezTo>
                    <a:pt x="1511" y="680"/>
                    <a:pt x="1503" y="1379"/>
                    <a:pt x="1579" y="2065"/>
                  </a:cubicBezTo>
                  <a:cubicBezTo>
                    <a:pt x="1649" y="2723"/>
                    <a:pt x="1856" y="2909"/>
                    <a:pt x="1554" y="3524"/>
                  </a:cubicBezTo>
                  <a:cubicBezTo>
                    <a:pt x="1466" y="3713"/>
                    <a:pt x="1329" y="3879"/>
                    <a:pt x="1132" y="3960"/>
                  </a:cubicBezTo>
                  <a:cubicBezTo>
                    <a:pt x="958" y="4032"/>
                    <a:pt x="108" y="4089"/>
                    <a:pt x="57" y="3825"/>
                  </a:cubicBezTo>
                  <a:close/>
                </a:path>
              </a:pathLst>
            </a:custGeom>
            <a:solidFill>
              <a:srgbClr val="FDBC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9"/>
            <p:cNvSpPr/>
            <p:nvPr/>
          </p:nvSpPr>
          <p:spPr>
            <a:xfrm>
              <a:off x="4647450" y="2421000"/>
              <a:ext cx="199075" cy="429125"/>
            </a:xfrm>
            <a:custGeom>
              <a:rect b="b" l="l" r="r" t="t"/>
              <a:pathLst>
                <a:path extrusionOk="0" h="17165" w="7963">
                  <a:moveTo>
                    <a:pt x="4202" y="17008"/>
                  </a:moveTo>
                  <a:cubicBezTo>
                    <a:pt x="4849" y="16963"/>
                    <a:pt x="5874" y="15654"/>
                    <a:pt x="6239" y="14742"/>
                  </a:cubicBezTo>
                  <a:cubicBezTo>
                    <a:pt x="6562" y="13581"/>
                    <a:pt x="6699" y="12654"/>
                    <a:pt x="6892" y="11369"/>
                  </a:cubicBezTo>
                  <a:cubicBezTo>
                    <a:pt x="7962" y="4519"/>
                    <a:pt x="6917" y="44"/>
                    <a:pt x="4164" y="1"/>
                  </a:cubicBezTo>
                  <a:cubicBezTo>
                    <a:pt x="2718" y="1"/>
                    <a:pt x="2040" y="2460"/>
                    <a:pt x="1863" y="4157"/>
                  </a:cubicBezTo>
                  <a:cubicBezTo>
                    <a:pt x="1788" y="4890"/>
                    <a:pt x="1742" y="5237"/>
                    <a:pt x="1538" y="5947"/>
                  </a:cubicBezTo>
                  <a:cubicBezTo>
                    <a:pt x="1444" y="6269"/>
                    <a:pt x="989" y="7052"/>
                    <a:pt x="812" y="7587"/>
                  </a:cubicBezTo>
                  <a:cubicBezTo>
                    <a:pt x="591" y="8253"/>
                    <a:pt x="944" y="8632"/>
                    <a:pt x="866" y="9310"/>
                  </a:cubicBezTo>
                  <a:cubicBezTo>
                    <a:pt x="820" y="9971"/>
                    <a:pt x="0" y="10339"/>
                    <a:pt x="304" y="11154"/>
                  </a:cubicBezTo>
                  <a:cubicBezTo>
                    <a:pt x="565" y="12043"/>
                    <a:pt x="1664" y="11396"/>
                    <a:pt x="3312" y="13301"/>
                  </a:cubicBezTo>
                  <a:cubicBezTo>
                    <a:pt x="4578" y="14654"/>
                    <a:pt x="3231" y="17164"/>
                    <a:pt x="4202" y="1700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9"/>
            <p:cNvSpPr/>
            <p:nvPr/>
          </p:nvSpPr>
          <p:spPr>
            <a:xfrm>
              <a:off x="4653075" y="2459725"/>
              <a:ext cx="184175" cy="390400"/>
            </a:xfrm>
            <a:custGeom>
              <a:rect b="b" l="l" r="r" t="t"/>
              <a:pathLst>
                <a:path extrusionOk="0" h="15616" w="7367">
                  <a:moveTo>
                    <a:pt x="6165" y="0"/>
                  </a:moveTo>
                  <a:cubicBezTo>
                    <a:pt x="6063" y="1156"/>
                    <a:pt x="5095" y="2148"/>
                    <a:pt x="4329" y="3153"/>
                  </a:cubicBezTo>
                  <a:cubicBezTo>
                    <a:pt x="3514" y="4218"/>
                    <a:pt x="4915" y="4425"/>
                    <a:pt x="4743" y="5048"/>
                  </a:cubicBezTo>
                  <a:cubicBezTo>
                    <a:pt x="4606" y="5540"/>
                    <a:pt x="2009" y="6285"/>
                    <a:pt x="528" y="6683"/>
                  </a:cubicBezTo>
                  <a:cubicBezTo>
                    <a:pt x="565" y="7000"/>
                    <a:pt x="676" y="7293"/>
                    <a:pt x="649" y="7683"/>
                  </a:cubicBezTo>
                  <a:cubicBezTo>
                    <a:pt x="646" y="7710"/>
                    <a:pt x="643" y="7734"/>
                    <a:pt x="641" y="7761"/>
                  </a:cubicBezTo>
                  <a:cubicBezTo>
                    <a:pt x="608" y="8245"/>
                    <a:pt x="162" y="8570"/>
                    <a:pt x="41" y="9027"/>
                  </a:cubicBezTo>
                  <a:cubicBezTo>
                    <a:pt x="189" y="8871"/>
                    <a:pt x="326" y="8715"/>
                    <a:pt x="396" y="8677"/>
                  </a:cubicBezTo>
                  <a:cubicBezTo>
                    <a:pt x="748" y="8352"/>
                    <a:pt x="2017" y="8247"/>
                    <a:pt x="2001" y="7908"/>
                  </a:cubicBezTo>
                  <a:cubicBezTo>
                    <a:pt x="1985" y="7610"/>
                    <a:pt x="1170" y="7831"/>
                    <a:pt x="1184" y="7597"/>
                  </a:cubicBezTo>
                  <a:cubicBezTo>
                    <a:pt x="1178" y="7102"/>
                    <a:pt x="4874" y="6304"/>
                    <a:pt x="4880" y="6927"/>
                  </a:cubicBezTo>
                  <a:cubicBezTo>
                    <a:pt x="4882" y="7414"/>
                    <a:pt x="3081" y="7462"/>
                    <a:pt x="2979" y="7906"/>
                  </a:cubicBezTo>
                  <a:cubicBezTo>
                    <a:pt x="2904" y="8239"/>
                    <a:pt x="4114" y="8583"/>
                    <a:pt x="4697" y="9054"/>
                  </a:cubicBezTo>
                  <a:cubicBezTo>
                    <a:pt x="5834" y="10016"/>
                    <a:pt x="5202" y="10513"/>
                    <a:pt x="4831" y="10188"/>
                  </a:cubicBezTo>
                  <a:cubicBezTo>
                    <a:pt x="3213" y="8922"/>
                    <a:pt x="1243" y="8422"/>
                    <a:pt x="20" y="9137"/>
                  </a:cubicBezTo>
                  <a:cubicBezTo>
                    <a:pt x="1" y="9279"/>
                    <a:pt x="14" y="9430"/>
                    <a:pt x="79" y="9605"/>
                  </a:cubicBezTo>
                  <a:cubicBezTo>
                    <a:pt x="340" y="10494"/>
                    <a:pt x="1439" y="9847"/>
                    <a:pt x="3087" y="11752"/>
                  </a:cubicBezTo>
                  <a:cubicBezTo>
                    <a:pt x="4353" y="13105"/>
                    <a:pt x="3006" y="15615"/>
                    <a:pt x="3977" y="15459"/>
                  </a:cubicBezTo>
                  <a:cubicBezTo>
                    <a:pt x="4624" y="15414"/>
                    <a:pt x="5649" y="14105"/>
                    <a:pt x="6014" y="13193"/>
                  </a:cubicBezTo>
                  <a:cubicBezTo>
                    <a:pt x="6337" y="12032"/>
                    <a:pt x="6474" y="11105"/>
                    <a:pt x="6667" y="9820"/>
                  </a:cubicBezTo>
                  <a:cubicBezTo>
                    <a:pt x="7366" y="5339"/>
                    <a:pt x="7159" y="1871"/>
                    <a:pt x="61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9"/>
            <p:cNvSpPr/>
            <p:nvPr/>
          </p:nvSpPr>
          <p:spPr>
            <a:xfrm>
              <a:off x="4338975" y="2856200"/>
              <a:ext cx="150" cy="25"/>
            </a:xfrm>
            <a:custGeom>
              <a:rect b="b" l="l" r="r" t="t"/>
              <a:pathLst>
                <a:path extrusionOk="0" h="1" w="6">
                  <a:moveTo>
                    <a:pt x="6" y="1"/>
                  </a:moveTo>
                  <a:cubicBezTo>
                    <a:pt x="3" y="1"/>
                    <a:pt x="3" y="1"/>
                    <a:pt x="1" y="1"/>
                  </a:cubicBezTo>
                  <a:lnTo>
                    <a:pt x="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9"/>
            <p:cNvSpPr/>
            <p:nvPr/>
          </p:nvSpPr>
          <p:spPr>
            <a:xfrm>
              <a:off x="4301475" y="2631150"/>
              <a:ext cx="94925" cy="86650"/>
            </a:xfrm>
            <a:custGeom>
              <a:rect b="b" l="l" r="r" t="t"/>
              <a:pathLst>
                <a:path extrusionOk="0" h="3466" w="3797">
                  <a:moveTo>
                    <a:pt x="2385" y="3465"/>
                  </a:moveTo>
                  <a:cubicBezTo>
                    <a:pt x="1920" y="2990"/>
                    <a:pt x="388" y="2777"/>
                    <a:pt x="1" y="2358"/>
                  </a:cubicBezTo>
                  <a:cubicBezTo>
                    <a:pt x="955" y="965"/>
                    <a:pt x="2181" y="0"/>
                    <a:pt x="3796" y="629"/>
                  </a:cubicBezTo>
                  <a:cubicBezTo>
                    <a:pt x="3398" y="1143"/>
                    <a:pt x="2651" y="2514"/>
                    <a:pt x="2385" y="3465"/>
                  </a:cubicBezTo>
                  <a:close/>
                </a:path>
              </a:pathLst>
            </a:custGeom>
            <a:solidFill>
              <a:srgbClr val="FDBC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9"/>
            <p:cNvSpPr/>
            <p:nvPr/>
          </p:nvSpPr>
          <p:spPr>
            <a:xfrm>
              <a:off x="4184475" y="2641975"/>
              <a:ext cx="402900" cy="212725"/>
            </a:xfrm>
            <a:custGeom>
              <a:rect b="b" l="l" r="r" t="t"/>
              <a:pathLst>
                <a:path extrusionOk="0" h="8509" w="16116">
                  <a:moveTo>
                    <a:pt x="13444" y="2328"/>
                  </a:moveTo>
                  <a:cubicBezTo>
                    <a:pt x="12697" y="2261"/>
                    <a:pt x="11732" y="2449"/>
                    <a:pt x="10178" y="2417"/>
                  </a:cubicBezTo>
                  <a:cubicBezTo>
                    <a:pt x="9430" y="2403"/>
                    <a:pt x="8420" y="2196"/>
                    <a:pt x="6431" y="1524"/>
                  </a:cubicBezTo>
                  <a:cubicBezTo>
                    <a:pt x="1982" y="0"/>
                    <a:pt x="1" y="5605"/>
                    <a:pt x="2772" y="7293"/>
                  </a:cubicBezTo>
                  <a:cubicBezTo>
                    <a:pt x="4302" y="8274"/>
                    <a:pt x="5992" y="8508"/>
                    <a:pt x="7492" y="8320"/>
                  </a:cubicBezTo>
                  <a:cubicBezTo>
                    <a:pt x="10033" y="7772"/>
                    <a:pt x="11627" y="7828"/>
                    <a:pt x="13358" y="7548"/>
                  </a:cubicBezTo>
                  <a:cubicBezTo>
                    <a:pt x="16116" y="7153"/>
                    <a:pt x="15452" y="3368"/>
                    <a:pt x="14240" y="2557"/>
                  </a:cubicBezTo>
                  <a:cubicBezTo>
                    <a:pt x="13992" y="2422"/>
                    <a:pt x="13734" y="2355"/>
                    <a:pt x="13444" y="232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9"/>
            <p:cNvSpPr/>
            <p:nvPr/>
          </p:nvSpPr>
          <p:spPr>
            <a:xfrm>
              <a:off x="4199675" y="2677775"/>
              <a:ext cx="373000" cy="176925"/>
            </a:xfrm>
            <a:custGeom>
              <a:rect b="b" l="l" r="r" t="t"/>
              <a:pathLst>
                <a:path extrusionOk="0" h="7077" w="14920">
                  <a:moveTo>
                    <a:pt x="3280" y="1"/>
                  </a:moveTo>
                  <a:cubicBezTo>
                    <a:pt x="734" y="834"/>
                    <a:pt x="0" y="4544"/>
                    <a:pt x="2164" y="5861"/>
                  </a:cubicBezTo>
                  <a:cubicBezTo>
                    <a:pt x="3694" y="6842"/>
                    <a:pt x="5384" y="7076"/>
                    <a:pt x="6884" y="6888"/>
                  </a:cubicBezTo>
                  <a:cubicBezTo>
                    <a:pt x="8153" y="6614"/>
                    <a:pt x="9185" y="6490"/>
                    <a:pt x="10115" y="6401"/>
                  </a:cubicBezTo>
                  <a:cubicBezTo>
                    <a:pt x="10118" y="6401"/>
                    <a:pt x="10118" y="6401"/>
                    <a:pt x="10118" y="6401"/>
                  </a:cubicBezTo>
                  <a:cubicBezTo>
                    <a:pt x="10269" y="6388"/>
                    <a:pt x="10414" y="6375"/>
                    <a:pt x="10559" y="6361"/>
                  </a:cubicBezTo>
                  <a:cubicBezTo>
                    <a:pt x="10640" y="6353"/>
                    <a:pt x="10723" y="6345"/>
                    <a:pt x="10804" y="6340"/>
                  </a:cubicBezTo>
                  <a:cubicBezTo>
                    <a:pt x="11024" y="6318"/>
                    <a:pt x="11242" y="6299"/>
                    <a:pt x="11460" y="6278"/>
                  </a:cubicBezTo>
                  <a:cubicBezTo>
                    <a:pt x="11460" y="6278"/>
                    <a:pt x="11460" y="6278"/>
                    <a:pt x="11462" y="6278"/>
                  </a:cubicBezTo>
                  <a:cubicBezTo>
                    <a:pt x="11465" y="6278"/>
                    <a:pt x="11470" y="6278"/>
                    <a:pt x="11476" y="6275"/>
                  </a:cubicBezTo>
                  <a:cubicBezTo>
                    <a:pt x="11578" y="6267"/>
                    <a:pt x="11683" y="6256"/>
                    <a:pt x="11785" y="6245"/>
                  </a:cubicBezTo>
                  <a:cubicBezTo>
                    <a:pt x="11892" y="6232"/>
                    <a:pt x="11997" y="6221"/>
                    <a:pt x="12105" y="6208"/>
                  </a:cubicBezTo>
                  <a:cubicBezTo>
                    <a:pt x="12105" y="6208"/>
                    <a:pt x="12105" y="6208"/>
                    <a:pt x="12105" y="6208"/>
                  </a:cubicBezTo>
                  <a:cubicBezTo>
                    <a:pt x="12212" y="6194"/>
                    <a:pt x="12320" y="6181"/>
                    <a:pt x="12427" y="6165"/>
                  </a:cubicBezTo>
                  <a:cubicBezTo>
                    <a:pt x="12427" y="6165"/>
                    <a:pt x="12427" y="6165"/>
                    <a:pt x="12427" y="6165"/>
                  </a:cubicBezTo>
                  <a:cubicBezTo>
                    <a:pt x="12535" y="6149"/>
                    <a:pt x="12642" y="6133"/>
                    <a:pt x="12750" y="6116"/>
                  </a:cubicBezTo>
                  <a:cubicBezTo>
                    <a:pt x="12787" y="6111"/>
                    <a:pt x="12825" y="6106"/>
                    <a:pt x="12860" y="6098"/>
                  </a:cubicBezTo>
                  <a:cubicBezTo>
                    <a:pt x="12871" y="6098"/>
                    <a:pt x="12879" y="6095"/>
                    <a:pt x="12890" y="6092"/>
                  </a:cubicBezTo>
                  <a:cubicBezTo>
                    <a:pt x="12917" y="6087"/>
                    <a:pt x="12943" y="6082"/>
                    <a:pt x="12968" y="6076"/>
                  </a:cubicBezTo>
                  <a:cubicBezTo>
                    <a:pt x="12978" y="6073"/>
                    <a:pt x="12989" y="6071"/>
                    <a:pt x="12997" y="6068"/>
                  </a:cubicBezTo>
                  <a:cubicBezTo>
                    <a:pt x="13027" y="6063"/>
                    <a:pt x="13054" y="6055"/>
                    <a:pt x="13083" y="6049"/>
                  </a:cubicBezTo>
                  <a:cubicBezTo>
                    <a:pt x="13089" y="6047"/>
                    <a:pt x="13094" y="6044"/>
                    <a:pt x="13102" y="6044"/>
                  </a:cubicBezTo>
                  <a:cubicBezTo>
                    <a:pt x="13134" y="6033"/>
                    <a:pt x="13166" y="6025"/>
                    <a:pt x="13196" y="6014"/>
                  </a:cubicBezTo>
                  <a:cubicBezTo>
                    <a:pt x="13204" y="6012"/>
                    <a:pt x="13212" y="6009"/>
                    <a:pt x="13223" y="6006"/>
                  </a:cubicBezTo>
                  <a:cubicBezTo>
                    <a:pt x="13244" y="5998"/>
                    <a:pt x="13269" y="5990"/>
                    <a:pt x="13290" y="5982"/>
                  </a:cubicBezTo>
                  <a:cubicBezTo>
                    <a:pt x="13301" y="5977"/>
                    <a:pt x="13312" y="5974"/>
                    <a:pt x="13322" y="5969"/>
                  </a:cubicBezTo>
                  <a:cubicBezTo>
                    <a:pt x="13344" y="5961"/>
                    <a:pt x="13363" y="5952"/>
                    <a:pt x="13384" y="5944"/>
                  </a:cubicBezTo>
                  <a:cubicBezTo>
                    <a:pt x="13392" y="5942"/>
                    <a:pt x="13403" y="5936"/>
                    <a:pt x="13411" y="5934"/>
                  </a:cubicBezTo>
                  <a:cubicBezTo>
                    <a:pt x="13438" y="5920"/>
                    <a:pt x="13465" y="5907"/>
                    <a:pt x="13492" y="5896"/>
                  </a:cubicBezTo>
                  <a:cubicBezTo>
                    <a:pt x="13503" y="5891"/>
                    <a:pt x="13511" y="5885"/>
                    <a:pt x="13519" y="5883"/>
                  </a:cubicBezTo>
                  <a:cubicBezTo>
                    <a:pt x="13537" y="5872"/>
                    <a:pt x="13556" y="5861"/>
                    <a:pt x="13575" y="5850"/>
                  </a:cubicBezTo>
                  <a:cubicBezTo>
                    <a:pt x="13586" y="5848"/>
                    <a:pt x="13594" y="5842"/>
                    <a:pt x="13605" y="5837"/>
                  </a:cubicBezTo>
                  <a:cubicBezTo>
                    <a:pt x="13621" y="5826"/>
                    <a:pt x="13640" y="5815"/>
                    <a:pt x="13656" y="5805"/>
                  </a:cubicBezTo>
                  <a:cubicBezTo>
                    <a:pt x="13666" y="5799"/>
                    <a:pt x="13675" y="5794"/>
                    <a:pt x="13683" y="5788"/>
                  </a:cubicBezTo>
                  <a:cubicBezTo>
                    <a:pt x="13707" y="5775"/>
                    <a:pt x="13731" y="5759"/>
                    <a:pt x="13753" y="5743"/>
                  </a:cubicBezTo>
                  <a:cubicBezTo>
                    <a:pt x="13761" y="5737"/>
                    <a:pt x="13769" y="5732"/>
                    <a:pt x="13777" y="5724"/>
                  </a:cubicBezTo>
                  <a:cubicBezTo>
                    <a:pt x="13793" y="5713"/>
                    <a:pt x="13809" y="5702"/>
                    <a:pt x="13822" y="5692"/>
                  </a:cubicBezTo>
                  <a:cubicBezTo>
                    <a:pt x="13833" y="5684"/>
                    <a:pt x="13844" y="5676"/>
                    <a:pt x="13852" y="5668"/>
                  </a:cubicBezTo>
                  <a:cubicBezTo>
                    <a:pt x="13865" y="5659"/>
                    <a:pt x="13879" y="5649"/>
                    <a:pt x="13892" y="5635"/>
                  </a:cubicBezTo>
                  <a:cubicBezTo>
                    <a:pt x="13900" y="5630"/>
                    <a:pt x="13911" y="5622"/>
                    <a:pt x="13919" y="5614"/>
                  </a:cubicBezTo>
                  <a:cubicBezTo>
                    <a:pt x="13933" y="5600"/>
                    <a:pt x="13949" y="5590"/>
                    <a:pt x="13962" y="5576"/>
                  </a:cubicBezTo>
                  <a:cubicBezTo>
                    <a:pt x="13976" y="5563"/>
                    <a:pt x="13989" y="5549"/>
                    <a:pt x="14003" y="5536"/>
                  </a:cubicBezTo>
                  <a:cubicBezTo>
                    <a:pt x="14013" y="5525"/>
                    <a:pt x="14027" y="5514"/>
                    <a:pt x="14037" y="5504"/>
                  </a:cubicBezTo>
                  <a:cubicBezTo>
                    <a:pt x="14046" y="5493"/>
                    <a:pt x="14056" y="5482"/>
                    <a:pt x="14067" y="5474"/>
                  </a:cubicBezTo>
                  <a:cubicBezTo>
                    <a:pt x="14075" y="5463"/>
                    <a:pt x="14083" y="5452"/>
                    <a:pt x="14094" y="5442"/>
                  </a:cubicBezTo>
                  <a:cubicBezTo>
                    <a:pt x="14102" y="5431"/>
                    <a:pt x="14113" y="5420"/>
                    <a:pt x="14121" y="5409"/>
                  </a:cubicBezTo>
                  <a:cubicBezTo>
                    <a:pt x="14132" y="5399"/>
                    <a:pt x="14140" y="5391"/>
                    <a:pt x="14148" y="5380"/>
                  </a:cubicBezTo>
                  <a:cubicBezTo>
                    <a:pt x="14164" y="5358"/>
                    <a:pt x="14180" y="5340"/>
                    <a:pt x="14196" y="5318"/>
                  </a:cubicBezTo>
                  <a:cubicBezTo>
                    <a:pt x="14201" y="5310"/>
                    <a:pt x="14209" y="5299"/>
                    <a:pt x="14218" y="5289"/>
                  </a:cubicBezTo>
                  <a:cubicBezTo>
                    <a:pt x="14226" y="5278"/>
                    <a:pt x="14236" y="5264"/>
                    <a:pt x="14244" y="5251"/>
                  </a:cubicBezTo>
                  <a:cubicBezTo>
                    <a:pt x="14250" y="5243"/>
                    <a:pt x="14258" y="5232"/>
                    <a:pt x="14263" y="5224"/>
                  </a:cubicBezTo>
                  <a:cubicBezTo>
                    <a:pt x="14274" y="5211"/>
                    <a:pt x="14282" y="5194"/>
                    <a:pt x="14290" y="5181"/>
                  </a:cubicBezTo>
                  <a:cubicBezTo>
                    <a:pt x="14296" y="5173"/>
                    <a:pt x="14301" y="5168"/>
                    <a:pt x="14306" y="5159"/>
                  </a:cubicBezTo>
                  <a:cubicBezTo>
                    <a:pt x="14325" y="5125"/>
                    <a:pt x="14347" y="5090"/>
                    <a:pt x="14365" y="5055"/>
                  </a:cubicBezTo>
                  <a:cubicBezTo>
                    <a:pt x="14373" y="5039"/>
                    <a:pt x="14382" y="5022"/>
                    <a:pt x="14390" y="5006"/>
                  </a:cubicBezTo>
                  <a:cubicBezTo>
                    <a:pt x="14395" y="4998"/>
                    <a:pt x="14400" y="4990"/>
                    <a:pt x="14403" y="4982"/>
                  </a:cubicBezTo>
                  <a:cubicBezTo>
                    <a:pt x="14411" y="4966"/>
                    <a:pt x="14419" y="4950"/>
                    <a:pt x="14427" y="4934"/>
                  </a:cubicBezTo>
                  <a:cubicBezTo>
                    <a:pt x="14430" y="4928"/>
                    <a:pt x="14433" y="4920"/>
                    <a:pt x="14435" y="4912"/>
                  </a:cubicBezTo>
                  <a:cubicBezTo>
                    <a:pt x="14443" y="4896"/>
                    <a:pt x="14451" y="4880"/>
                    <a:pt x="14459" y="4861"/>
                  </a:cubicBezTo>
                  <a:cubicBezTo>
                    <a:pt x="14476" y="4823"/>
                    <a:pt x="14492" y="4786"/>
                    <a:pt x="14505" y="4746"/>
                  </a:cubicBezTo>
                  <a:cubicBezTo>
                    <a:pt x="14508" y="4737"/>
                    <a:pt x="14511" y="4732"/>
                    <a:pt x="14513" y="4724"/>
                  </a:cubicBezTo>
                  <a:cubicBezTo>
                    <a:pt x="14519" y="4708"/>
                    <a:pt x="14524" y="4689"/>
                    <a:pt x="14532" y="4670"/>
                  </a:cubicBezTo>
                  <a:cubicBezTo>
                    <a:pt x="14532" y="4668"/>
                    <a:pt x="14532" y="4665"/>
                    <a:pt x="14535" y="4662"/>
                  </a:cubicBezTo>
                  <a:lnTo>
                    <a:pt x="14535" y="4662"/>
                  </a:lnTo>
                  <a:cubicBezTo>
                    <a:pt x="14919" y="3485"/>
                    <a:pt x="14492" y="1936"/>
                    <a:pt x="13825" y="1283"/>
                  </a:cubicBezTo>
                  <a:cubicBezTo>
                    <a:pt x="13793" y="1286"/>
                    <a:pt x="13758" y="1289"/>
                    <a:pt x="13731" y="1289"/>
                  </a:cubicBezTo>
                  <a:cubicBezTo>
                    <a:pt x="12180" y="1391"/>
                    <a:pt x="11207" y="1246"/>
                    <a:pt x="10465" y="1348"/>
                  </a:cubicBezTo>
                  <a:lnTo>
                    <a:pt x="10465" y="1348"/>
                  </a:lnTo>
                  <a:cubicBezTo>
                    <a:pt x="10175" y="1388"/>
                    <a:pt x="9919" y="1466"/>
                    <a:pt x="9680" y="1611"/>
                  </a:cubicBezTo>
                  <a:cubicBezTo>
                    <a:pt x="8817" y="2165"/>
                    <a:pt x="8656" y="3982"/>
                    <a:pt x="9094" y="5221"/>
                  </a:cubicBezTo>
                  <a:cubicBezTo>
                    <a:pt x="8379" y="5262"/>
                    <a:pt x="7478" y="5461"/>
                    <a:pt x="6688" y="5149"/>
                  </a:cubicBezTo>
                  <a:cubicBezTo>
                    <a:pt x="5005" y="4482"/>
                    <a:pt x="4917" y="3135"/>
                    <a:pt x="3890" y="2990"/>
                  </a:cubicBezTo>
                  <a:cubicBezTo>
                    <a:pt x="2828" y="2840"/>
                    <a:pt x="2056" y="3950"/>
                    <a:pt x="1626" y="3920"/>
                  </a:cubicBezTo>
                  <a:cubicBezTo>
                    <a:pt x="1280" y="3896"/>
                    <a:pt x="1116" y="3428"/>
                    <a:pt x="1137" y="3197"/>
                  </a:cubicBezTo>
                  <a:cubicBezTo>
                    <a:pt x="1250" y="1990"/>
                    <a:pt x="1884" y="891"/>
                    <a:pt x="32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9"/>
            <p:cNvSpPr/>
            <p:nvPr/>
          </p:nvSpPr>
          <p:spPr>
            <a:xfrm>
              <a:off x="4508875" y="2706550"/>
              <a:ext cx="60825" cy="110775"/>
            </a:xfrm>
            <a:custGeom>
              <a:rect b="b" l="l" r="r" t="t"/>
              <a:pathLst>
                <a:path extrusionOk="0" h="4431" w="2433">
                  <a:moveTo>
                    <a:pt x="1952" y="3592"/>
                  </a:moveTo>
                  <a:cubicBezTo>
                    <a:pt x="1591" y="4431"/>
                    <a:pt x="842" y="4361"/>
                    <a:pt x="535" y="3818"/>
                  </a:cubicBezTo>
                  <a:cubicBezTo>
                    <a:pt x="0" y="2656"/>
                    <a:pt x="129" y="11"/>
                    <a:pt x="895" y="14"/>
                  </a:cubicBezTo>
                  <a:cubicBezTo>
                    <a:pt x="1758" y="1"/>
                    <a:pt x="2433" y="2428"/>
                    <a:pt x="1952" y="3592"/>
                  </a:cubicBezTo>
                  <a:close/>
                </a:path>
              </a:pathLst>
            </a:custGeom>
            <a:solidFill>
              <a:srgbClr val="D5EA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9"/>
            <p:cNvSpPr/>
            <p:nvPr/>
          </p:nvSpPr>
          <p:spPr>
            <a:xfrm>
              <a:off x="4258725" y="2673550"/>
              <a:ext cx="110775" cy="56950"/>
            </a:xfrm>
            <a:custGeom>
              <a:rect b="b" l="l" r="r" t="t"/>
              <a:pathLst>
                <a:path extrusionOk="0" h="2278" w="4431">
                  <a:moveTo>
                    <a:pt x="2004" y="1"/>
                  </a:moveTo>
                  <a:cubicBezTo>
                    <a:pt x="1259" y="307"/>
                    <a:pt x="746" y="1022"/>
                    <a:pt x="396" y="1439"/>
                  </a:cubicBezTo>
                  <a:cubicBezTo>
                    <a:pt x="310" y="1595"/>
                    <a:pt x="1" y="1944"/>
                    <a:pt x="92" y="2138"/>
                  </a:cubicBezTo>
                  <a:cubicBezTo>
                    <a:pt x="160" y="2277"/>
                    <a:pt x="772" y="1694"/>
                    <a:pt x="842" y="1638"/>
                  </a:cubicBezTo>
                  <a:cubicBezTo>
                    <a:pt x="2073" y="600"/>
                    <a:pt x="2756" y="224"/>
                    <a:pt x="4431" y="576"/>
                  </a:cubicBezTo>
                  <a:cubicBezTo>
                    <a:pt x="4135" y="484"/>
                    <a:pt x="3815" y="380"/>
                    <a:pt x="3461" y="261"/>
                  </a:cubicBezTo>
                  <a:cubicBezTo>
                    <a:pt x="2939" y="84"/>
                    <a:pt x="2453" y="3"/>
                    <a:pt x="2004" y="1"/>
                  </a:cubicBezTo>
                  <a:close/>
                </a:path>
              </a:pathLst>
            </a:custGeom>
            <a:solidFill>
              <a:srgbClr val="D5EA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9"/>
            <p:cNvSpPr/>
            <p:nvPr/>
          </p:nvSpPr>
          <p:spPr>
            <a:xfrm>
              <a:off x="4368825" y="2646325"/>
              <a:ext cx="322925" cy="197400"/>
            </a:xfrm>
            <a:custGeom>
              <a:rect b="b" l="l" r="r" t="t"/>
              <a:pathLst>
                <a:path extrusionOk="0" h="7896" w="12917">
                  <a:moveTo>
                    <a:pt x="12148" y="7896"/>
                  </a:moveTo>
                  <a:cubicBezTo>
                    <a:pt x="4309" y="5592"/>
                    <a:pt x="2016" y="2522"/>
                    <a:pt x="0" y="1668"/>
                  </a:cubicBezTo>
                  <a:cubicBezTo>
                    <a:pt x="62" y="950"/>
                    <a:pt x="425" y="173"/>
                    <a:pt x="1022" y="1"/>
                  </a:cubicBezTo>
                  <a:cubicBezTo>
                    <a:pt x="4640" y="1047"/>
                    <a:pt x="5532" y="1090"/>
                    <a:pt x="10675" y="2651"/>
                  </a:cubicBezTo>
                  <a:cubicBezTo>
                    <a:pt x="12287" y="3380"/>
                    <a:pt x="12917" y="6990"/>
                    <a:pt x="12148" y="7896"/>
                  </a:cubicBezTo>
                  <a:close/>
                </a:path>
              </a:pathLst>
            </a:custGeom>
            <a:solidFill>
              <a:srgbClr val="FDBC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9"/>
            <p:cNvSpPr/>
            <p:nvPr/>
          </p:nvSpPr>
          <p:spPr>
            <a:xfrm>
              <a:off x="4416050" y="2665075"/>
              <a:ext cx="127525" cy="130275"/>
            </a:xfrm>
            <a:custGeom>
              <a:rect b="b" l="l" r="r" t="t"/>
              <a:pathLst>
                <a:path extrusionOk="0" h="5211" w="5101">
                  <a:moveTo>
                    <a:pt x="1888" y="1"/>
                  </a:moveTo>
                  <a:cubicBezTo>
                    <a:pt x="966" y="410"/>
                    <a:pt x="299" y="1203"/>
                    <a:pt x="1" y="2103"/>
                  </a:cubicBezTo>
                  <a:cubicBezTo>
                    <a:pt x="323" y="2334"/>
                    <a:pt x="670" y="2584"/>
                    <a:pt x="1057" y="2856"/>
                  </a:cubicBezTo>
                  <a:cubicBezTo>
                    <a:pt x="1154" y="2923"/>
                    <a:pt x="1251" y="2990"/>
                    <a:pt x="1350" y="3057"/>
                  </a:cubicBezTo>
                  <a:cubicBezTo>
                    <a:pt x="1356" y="3060"/>
                    <a:pt x="1358" y="3063"/>
                    <a:pt x="1364" y="3065"/>
                  </a:cubicBezTo>
                  <a:cubicBezTo>
                    <a:pt x="1455" y="3127"/>
                    <a:pt x="1549" y="3192"/>
                    <a:pt x="1646" y="3256"/>
                  </a:cubicBezTo>
                  <a:cubicBezTo>
                    <a:pt x="1659" y="3264"/>
                    <a:pt x="1673" y="3275"/>
                    <a:pt x="1689" y="3283"/>
                  </a:cubicBezTo>
                  <a:cubicBezTo>
                    <a:pt x="1778" y="3342"/>
                    <a:pt x="1869" y="3401"/>
                    <a:pt x="1963" y="3463"/>
                  </a:cubicBezTo>
                  <a:cubicBezTo>
                    <a:pt x="1982" y="3474"/>
                    <a:pt x="2001" y="3487"/>
                    <a:pt x="2020" y="3501"/>
                  </a:cubicBezTo>
                  <a:cubicBezTo>
                    <a:pt x="2114" y="3560"/>
                    <a:pt x="2213" y="3622"/>
                    <a:pt x="2313" y="3684"/>
                  </a:cubicBezTo>
                  <a:cubicBezTo>
                    <a:pt x="2326" y="3694"/>
                    <a:pt x="2342" y="3705"/>
                    <a:pt x="2358" y="3713"/>
                  </a:cubicBezTo>
                  <a:cubicBezTo>
                    <a:pt x="2469" y="3783"/>
                    <a:pt x="2581" y="3853"/>
                    <a:pt x="2697" y="3923"/>
                  </a:cubicBezTo>
                  <a:cubicBezTo>
                    <a:pt x="2702" y="3926"/>
                    <a:pt x="2710" y="3928"/>
                    <a:pt x="2716" y="3934"/>
                  </a:cubicBezTo>
                  <a:cubicBezTo>
                    <a:pt x="2850" y="4014"/>
                    <a:pt x="2990" y="4098"/>
                    <a:pt x="3132" y="4178"/>
                  </a:cubicBezTo>
                  <a:cubicBezTo>
                    <a:pt x="3224" y="4232"/>
                    <a:pt x="3315" y="4283"/>
                    <a:pt x="3407" y="4334"/>
                  </a:cubicBezTo>
                  <a:cubicBezTo>
                    <a:pt x="3434" y="4350"/>
                    <a:pt x="3460" y="4364"/>
                    <a:pt x="3485" y="4380"/>
                  </a:cubicBezTo>
                  <a:cubicBezTo>
                    <a:pt x="3589" y="4436"/>
                    <a:pt x="3694" y="4493"/>
                    <a:pt x="3799" y="4552"/>
                  </a:cubicBezTo>
                  <a:cubicBezTo>
                    <a:pt x="3826" y="4565"/>
                    <a:pt x="3850" y="4579"/>
                    <a:pt x="3877" y="4592"/>
                  </a:cubicBezTo>
                  <a:cubicBezTo>
                    <a:pt x="3985" y="4651"/>
                    <a:pt x="4095" y="4708"/>
                    <a:pt x="4208" y="4767"/>
                  </a:cubicBezTo>
                  <a:cubicBezTo>
                    <a:pt x="4245" y="4786"/>
                    <a:pt x="4286" y="4807"/>
                    <a:pt x="4323" y="4826"/>
                  </a:cubicBezTo>
                  <a:cubicBezTo>
                    <a:pt x="4353" y="4842"/>
                    <a:pt x="4380" y="4856"/>
                    <a:pt x="4409" y="4872"/>
                  </a:cubicBezTo>
                  <a:cubicBezTo>
                    <a:pt x="4450" y="4891"/>
                    <a:pt x="4493" y="4912"/>
                    <a:pt x="4533" y="4934"/>
                  </a:cubicBezTo>
                  <a:cubicBezTo>
                    <a:pt x="4568" y="4950"/>
                    <a:pt x="4600" y="4966"/>
                    <a:pt x="4632" y="4982"/>
                  </a:cubicBezTo>
                  <a:cubicBezTo>
                    <a:pt x="4684" y="5006"/>
                    <a:pt x="4732" y="5030"/>
                    <a:pt x="4780" y="5055"/>
                  </a:cubicBezTo>
                  <a:cubicBezTo>
                    <a:pt x="4807" y="5068"/>
                    <a:pt x="4831" y="5081"/>
                    <a:pt x="4858" y="5092"/>
                  </a:cubicBezTo>
                  <a:cubicBezTo>
                    <a:pt x="4909" y="5119"/>
                    <a:pt x="4960" y="5143"/>
                    <a:pt x="5011" y="5167"/>
                  </a:cubicBezTo>
                  <a:cubicBezTo>
                    <a:pt x="5041" y="5181"/>
                    <a:pt x="5071" y="5194"/>
                    <a:pt x="5098" y="5208"/>
                  </a:cubicBezTo>
                  <a:cubicBezTo>
                    <a:pt x="5100" y="5210"/>
                    <a:pt x="5100" y="5210"/>
                    <a:pt x="5100" y="5210"/>
                  </a:cubicBezTo>
                  <a:cubicBezTo>
                    <a:pt x="5071" y="5087"/>
                    <a:pt x="5038" y="4966"/>
                    <a:pt x="5017" y="4864"/>
                  </a:cubicBezTo>
                  <a:cubicBezTo>
                    <a:pt x="4815" y="3909"/>
                    <a:pt x="4431" y="2944"/>
                    <a:pt x="4401" y="1961"/>
                  </a:cubicBezTo>
                  <a:cubicBezTo>
                    <a:pt x="4391" y="1522"/>
                    <a:pt x="4463" y="1103"/>
                    <a:pt x="4595" y="697"/>
                  </a:cubicBezTo>
                  <a:cubicBezTo>
                    <a:pt x="3581" y="428"/>
                    <a:pt x="2767" y="227"/>
                    <a:pt x="1888" y="1"/>
                  </a:cubicBezTo>
                  <a:close/>
                </a:path>
              </a:pathLst>
            </a:custGeom>
            <a:solidFill>
              <a:srgbClr val="FC9B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9"/>
            <p:cNvSpPr/>
            <p:nvPr/>
          </p:nvSpPr>
          <p:spPr>
            <a:xfrm>
              <a:off x="4420425" y="2655150"/>
              <a:ext cx="356075" cy="204100"/>
            </a:xfrm>
            <a:custGeom>
              <a:rect b="b" l="l" r="r" t="t"/>
              <a:pathLst>
                <a:path extrusionOk="0" h="8164" w="14243">
                  <a:moveTo>
                    <a:pt x="5089" y="6046"/>
                  </a:moveTo>
                  <a:cubicBezTo>
                    <a:pt x="5998" y="6417"/>
                    <a:pt x="7307" y="7054"/>
                    <a:pt x="8210" y="7435"/>
                  </a:cubicBezTo>
                  <a:cubicBezTo>
                    <a:pt x="9310" y="8035"/>
                    <a:pt x="10726" y="8164"/>
                    <a:pt x="11936" y="8153"/>
                  </a:cubicBezTo>
                  <a:cubicBezTo>
                    <a:pt x="12460" y="8150"/>
                    <a:pt x="13288" y="8027"/>
                    <a:pt x="13624" y="7484"/>
                  </a:cubicBezTo>
                  <a:cubicBezTo>
                    <a:pt x="14242" y="6516"/>
                    <a:pt x="13844" y="4398"/>
                    <a:pt x="13344" y="3573"/>
                  </a:cubicBezTo>
                  <a:cubicBezTo>
                    <a:pt x="12568" y="2054"/>
                    <a:pt x="10326" y="868"/>
                    <a:pt x="9280" y="1258"/>
                  </a:cubicBezTo>
                  <a:cubicBezTo>
                    <a:pt x="7995" y="1145"/>
                    <a:pt x="6667" y="933"/>
                    <a:pt x="5931" y="809"/>
                  </a:cubicBezTo>
                  <a:cubicBezTo>
                    <a:pt x="2621" y="159"/>
                    <a:pt x="2689" y="0"/>
                    <a:pt x="1915" y="191"/>
                  </a:cubicBezTo>
                  <a:cubicBezTo>
                    <a:pt x="592" y="656"/>
                    <a:pt x="1" y="3745"/>
                    <a:pt x="987" y="4755"/>
                  </a:cubicBezTo>
                  <a:cubicBezTo>
                    <a:pt x="1904" y="5616"/>
                    <a:pt x="3920" y="5616"/>
                    <a:pt x="5089" y="604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9"/>
            <p:cNvSpPr/>
            <p:nvPr/>
          </p:nvSpPr>
          <p:spPr>
            <a:xfrm>
              <a:off x="4439450" y="2696400"/>
              <a:ext cx="337050" cy="162850"/>
            </a:xfrm>
            <a:custGeom>
              <a:rect b="b" l="l" r="r" t="t"/>
              <a:pathLst>
                <a:path extrusionOk="0" h="6514" w="13482">
                  <a:moveTo>
                    <a:pt x="10559" y="1"/>
                  </a:moveTo>
                  <a:cubicBezTo>
                    <a:pt x="12331" y="1444"/>
                    <a:pt x="12384" y="2976"/>
                    <a:pt x="11954" y="3183"/>
                  </a:cubicBezTo>
                  <a:cubicBezTo>
                    <a:pt x="11266" y="3431"/>
                    <a:pt x="10422" y="2119"/>
                    <a:pt x="9715" y="1315"/>
                  </a:cubicBezTo>
                  <a:cubicBezTo>
                    <a:pt x="9242" y="780"/>
                    <a:pt x="8696" y="337"/>
                    <a:pt x="8562" y="393"/>
                  </a:cubicBezTo>
                  <a:cubicBezTo>
                    <a:pt x="8376" y="468"/>
                    <a:pt x="8444" y="888"/>
                    <a:pt x="8592" y="1936"/>
                  </a:cubicBezTo>
                  <a:cubicBezTo>
                    <a:pt x="8729" y="2678"/>
                    <a:pt x="9113" y="3691"/>
                    <a:pt x="8586" y="3936"/>
                  </a:cubicBezTo>
                  <a:cubicBezTo>
                    <a:pt x="8078" y="4210"/>
                    <a:pt x="5653" y="2162"/>
                    <a:pt x="4199" y="1804"/>
                  </a:cubicBezTo>
                  <a:cubicBezTo>
                    <a:pt x="2401" y="1374"/>
                    <a:pt x="1508" y="3742"/>
                    <a:pt x="0" y="2791"/>
                  </a:cubicBezTo>
                  <a:cubicBezTo>
                    <a:pt x="65" y="2909"/>
                    <a:pt x="137" y="3017"/>
                    <a:pt x="226" y="3105"/>
                  </a:cubicBezTo>
                  <a:cubicBezTo>
                    <a:pt x="1143" y="3966"/>
                    <a:pt x="3159" y="3966"/>
                    <a:pt x="4328" y="4396"/>
                  </a:cubicBezTo>
                  <a:cubicBezTo>
                    <a:pt x="5237" y="4767"/>
                    <a:pt x="6546" y="5404"/>
                    <a:pt x="7449" y="5785"/>
                  </a:cubicBezTo>
                  <a:cubicBezTo>
                    <a:pt x="8549" y="6385"/>
                    <a:pt x="9965" y="6514"/>
                    <a:pt x="11175" y="6503"/>
                  </a:cubicBezTo>
                  <a:cubicBezTo>
                    <a:pt x="11699" y="6500"/>
                    <a:pt x="12527" y="6377"/>
                    <a:pt x="12863" y="5834"/>
                  </a:cubicBezTo>
                  <a:cubicBezTo>
                    <a:pt x="13481" y="4866"/>
                    <a:pt x="13083" y="2748"/>
                    <a:pt x="12583" y="1923"/>
                  </a:cubicBezTo>
                  <a:cubicBezTo>
                    <a:pt x="12180" y="1132"/>
                    <a:pt x="11382" y="433"/>
                    <a:pt x="1055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9"/>
            <p:cNvSpPr/>
            <p:nvPr/>
          </p:nvSpPr>
          <p:spPr>
            <a:xfrm>
              <a:off x="4647575" y="2586200"/>
              <a:ext cx="103375" cy="36850"/>
            </a:xfrm>
            <a:custGeom>
              <a:rect b="b" l="l" r="r" t="t"/>
              <a:pathLst>
                <a:path extrusionOk="0" h="1474" w="4135">
                  <a:moveTo>
                    <a:pt x="4081" y="570"/>
                  </a:moveTo>
                  <a:cubicBezTo>
                    <a:pt x="4135" y="1075"/>
                    <a:pt x="3320" y="1000"/>
                    <a:pt x="2855" y="911"/>
                  </a:cubicBezTo>
                  <a:cubicBezTo>
                    <a:pt x="2627" y="893"/>
                    <a:pt x="2100" y="903"/>
                    <a:pt x="1898" y="879"/>
                  </a:cubicBezTo>
                  <a:cubicBezTo>
                    <a:pt x="1344" y="1075"/>
                    <a:pt x="1175" y="1253"/>
                    <a:pt x="616" y="1384"/>
                  </a:cubicBezTo>
                  <a:cubicBezTo>
                    <a:pt x="296" y="1473"/>
                    <a:pt x="0" y="847"/>
                    <a:pt x="355" y="546"/>
                  </a:cubicBezTo>
                  <a:cubicBezTo>
                    <a:pt x="651" y="269"/>
                    <a:pt x="1167" y="231"/>
                    <a:pt x="1767" y="62"/>
                  </a:cubicBezTo>
                  <a:cubicBezTo>
                    <a:pt x="2011" y="0"/>
                    <a:pt x="2632" y="40"/>
                    <a:pt x="2939" y="113"/>
                  </a:cubicBezTo>
                  <a:cubicBezTo>
                    <a:pt x="3702" y="298"/>
                    <a:pt x="4046" y="186"/>
                    <a:pt x="4081" y="570"/>
                  </a:cubicBezTo>
                  <a:close/>
                </a:path>
              </a:pathLst>
            </a:custGeom>
            <a:solidFill>
              <a:srgbClr val="FDBC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9"/>
            <p:cNvSpPr/>
            <p:nvPr/>
          </p:nvSpPr>
          <p:spPr>
            <a:xfrm>
              <a:off x="4729500" y="2592375"/>
              <a:ext cx="18900" cy="13000"/>
            </a:xfrm>
            <a:custGeom>
              <a:rect b="b" l="l" r="r" t="t"/>
              <a:pathLst>
                <a:path extrusionOk="0" h="520" w="756">
                  <a:moveTo>
                    <a:pt x="737" y="326"/>
                  </a:moveTo>
                  <a:cubicBezTo>
                    <a:pt x="694" y="519"/>
                    <a:pt x="215" y="487"/>
                    <a:pt x="108" y="385"/>
                  </a:cubicBezTo>
                  <a:cubicBezTo>
                    <a:pt x="0" y="275"/>
                    <a:pt x="32" y="116"/>
                    <a:pt x="84" y="33"/>
                  </a:cubicBezTo>
                  <a:cubicBezTo>
                    <a:pt x="135" y="0"/>
                    <a:pt x="320" y="38"/>
                    <a:pt x="363" y="41"/>
                  </a:cubicBezTo>
                  <a:cubicBezTo>
                    <a:pt x="627" y="89"/>
                    <a:pt x="756" y="124"/>
                    <a:pt x="737" y="326"/>
                  </a:cubicBezTo>
                  <a:close/>
                </a:path>
              </a:pathLst>
            </a:custGeom>
            <a:solidFill>
              <a:srgbClr val="FCD1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9"/>
            <p:cNvSpPr/>
            <p:nvPr/>
          </p:nvSpPr>
          <p:spPr>
            <a:xfrm>
              <a:off x="4653025" y="2601925"/>
              <a:ext cx="86975" cy="12725"/>
            </a:xfrm>
            <a:custGeom>
              <a:rect b="b" l="l" r="r" t="t"/>
              <a:pathLst>
                <a:path extrusionOk="0" h="509" w="3479">
                  <a:moveTo>
                    <a:pt x="1683" y="0"/>
                  </a:moveTo>
                  <a:cubicBezTo>
                    <a:pt x="1546" y="3"/>
                    <a:pt x="1425" y="11"/>
                    <a:pt x="1333" y="35"/>
                  </a:cubicBezTo>
                  <a:lnTo>
                    <a:pt x="1333" y="35"/>
                  </a:lnTo>
                  <a:lnTo>
                    <a:pt x="1331" y="35"/>
                  </a:lnTo>
                  <a:cubicBezTo>
                    <a:pt x="807" y="186"/>
                    <a:pt x="333" y="229"/>
                    <a:pt x="0" y="436"/>
                  </a:cubicBezTo>
                  <a:cubicBezTo>
                    <a:pt x="6" y="460"/>
                    <a:pt x="14" y="484"/>
                    <a:pt x="24" y="508"/>
                  </a:cubicBezTo>
                  <a:cubicBezTo>
                    <a:pt x="342" y="309"/>
                    <a:pt x="815" y="261"/>
                    <a:pt x="1352" y="108"/>
                  </a:cubicBezTo>
                  <a:cubicBezTo>
                    <a:pt x="1433" y="86"/>
                    <a:pt x="1549" y="78"/>
                    <a:pt x="1683" y="75"/>
                  </a:cubicBezTo>
                  <a:cubicBezTo>
                    <a:pt x="1976" y="73"/>
                    <a:pt x="2350" y="108"/>
                    <a:pt x="2567" y="161"/>
                  </a:cubicBezTo>
                  <a:cubicBezTo>
                    <a:pt x="2989" y="264"/>
                    <a:pt x="3288" y="280"/>
                    <a:pt x="3479" y="331"/>
                  </a:cubicBezTo>
                  <a:cubicBezTo>
                    <a:pt x="3245" y="234"/>
                    <a:pt x="2777" y="135"/>
                    <a:pt x="2586" y="89"/>
                  </a:cubicBezTo>
                  <a:cubicBezTo>
                    <a:pt x="2360" y="46"/>
                    <a:pt x="2135" y="16"/>
                    <a:pt x="1941" y="8"/>
                  </a:cubicBezTo>
                  <a:cubicBezTo>
                    <a:pt x="1852" y="3"/>
                    <a:pt x="1764" y="0"/>
                    <a:pt x="1683" y="0"/>
                  </a:cubicBezTo>
                  <a:close/>
                </a:path>
              </a:pathLst>
            </a:custGeom>
            <a:solidFill>
              <a:srgbClr val="FC9B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9"/>
            <p:cNvSpPr/>
            <p:nvPr/>
          </p:nvSpPr>
          <p:spPr>
            <a:xfrm>
              <a:off x="4641050" y="2603000"/>
              <a:ext cx="107150" cy="38175"/>
            </a:xfrm>
            <a:custGeom>
              <a:rect b="b" l="l" r="r" t="t"/>
              <a:pathLst>
                <a:path extrusionOk="0" h="1527" w="4286">
                  <a:moveTo>
                    <a:pt x="4229" y="589"/>
                  </a:moveTo>
                  <a:cubicBezTo>
                    <a:pt x="4286" y="1116"/>
                    <a:pt x="3441" y="1038"/>
                    <a:pt x="2958" y="946"/>
                  </a:cubicBezTo>
                  <a:cubicBezTo>
                    <a:pt x="2721" y="925"/>
                    <a:pt x="2178" y="936"/>
                    <a:pt x="1968" y="911"/>
                  </a:cubicBezTo>
                  <a:cubicBezTo>
                    <a:pt x="1396" y="1113"/>
                    <a:pt x="1221" y="1298"/>
                    <a:pt x="640" y="1433"/>
                  </a:cubicBezTo>
                  <a:cubicBezTo>
                    <a:pt x="310" y="1527"/>
                    <a:pt x="1" y="876"/>
                    <a:pt x="372" y="565"/>
                  </a:cubicBezTo>
                  <a:cubicBezTo>
                    <a:pt x="675" y="280"/>
                    <a:pt x="1210" y="239"/>
                    <a:pt x="1831" y="65"/>
                  </a:cubicBezTo>
                  <a:cubicBezTo>
                    <a:pt x="2087" y="0"/>
                    <a:pt x="2729" y="40"/>
                    <a:pt x="3046" y="118"/>
                  </a:cubicBezTo>
                  <a:cubicBezTo>
                    <a:pt x="3837" y="312"/>
                    <a:pt x="4194" y="194"/>
                    <a:pt x="4229" y="589"/>
                  </a:cubicBezTo>
                  <a:close/>
                </a:path>
              </a:pathLst>
            </a:custGeom>
            <a:solidFill>
              <a:srgbClr val="FDBC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9"/>
            <p:cNvSpPr/>
            <p:nvPr/>
          </p:nvSpPr>
          <p:spPr>
            <a:xfrm>
              <a:off x="4650250" y="2623550"/>
              <a:ext cx="78000" cy="14350"/>
            </a:xfrm>
            <a:custGeom>
              <a:rect b="b" l="l" r="r" t="t"/>
              <a:pathLst>
                <a:path extrusionOk="0" h="574" w="3120">
                  <a:moveTo>
                    <a:pt x="1719" y="3"/>
                  </a:moveTo>
                  <a:cubicBezTo>
                    <a:pt x="1592" y="3"/>
                    <a:pt x="1479" y="11"/>
                    <a:pt x="1393" y="33"/>
                  </a:cubicBezTo>
                  <a:lnTo>
                    <a:pt x="1393" y="33"/>
                  </a:lnTo>
                  <a:lnTo>
                    <a:pt x="1391" y="33"/>
                  </a:lnTo>
                  <a:cubicBezTo>
                    <a:pt x="829" y="194"/>
                    <a:pt x="326" y="224"/>
                    <a:pt x="14" y="511"/>
                  </a:cubicBezTo>
                  <a:cubicBezTo>
                    <a:pt x="9" y="517"/>
                    <a:pt x="6" y="522"/>
                    <a:pt x="1" y="525"/>
                  </a:cubicBezTo>
                  <a:cubicBezTo>
                    <a:pt x="20" y="544"/>
                    <a:pt x="39" y="560"/>
                    <a:pt x="57" y="573"/>
                  </a:cubicBezTo>
                  <a:cubicBezTo>
                    <a:pt x="60" y="571"/>
                    <a:pt x="63" y="571"/>
                    <a:pt x="63" y="568"/>
                  </a:cubicBezTo>
                  <a:cubicBezTo>
                    <a:pt x="345" y="304"/>
                    <a:pt x="840" y="269"/>
                    <a:pt x="1412" y="106"/>
                  </a:cubicBezTo>
                  <a:cubicBezTo>
                    <a:pt x="1485" y="87"/>
                    <a:pt x="1595" y="79"/>
                    <a:pt x="1719" y="76"/>
                  </a:cubicBezTo>
                  <a:cubicBezTo>
                    <a:pt x="1893" y="76"/>
                    <a:pt x="2100" y="89"/>
                    <a:pt x="2278" y="111"/>
                  </a:cubicBezTo>
                  <a:cubicBezTo>
                    <a:pt x="2399" y="114"/>
                    <a:pt x="2514" y="116"/>
                    <a:pt x="2590" y="124"/>
                  </a:cubicBezTo>
                  <a:cubicBezTo>
                    <a:pt x="2743" y="154"/>
                    <a:pt x="2934" y="181"/>
                    <a:pt x="3119" y="189"/>
                  </a:cubicBezTo>
                  <a:cubicBezTo>
                    <a:pt x="2963" y="165"/>
                    <a:pt x="2780" y="138"/>
                    <a:pt x="2552" y="84"/>
                  </a:cubicBezTo>
                  <a:lnTo>
                    <a:pt x="2552" y="84"/>
                  </a:lnTo>
                  <a:cubicBezTo>
                    <a:pt x="2399" y="46"/>
                    <a:pt x="2173" y="19"/>
                    <a:pt x="1955" y="9"/>
                  </a:cubicBezTo>
                  <a:cubicBezTo>
                    <a:pt x="1875" y="3"/>
                    <a:pt x="1794" y="1"/>
                    <a:pt x="1719" y="3"/>
                  </a:cubicBezTo>
                  <a:close/>
                </a:path>
              </a:pathLst>
            </a:custGeom>
            <a:solidFill>
              <a:srgbClr val="FC9B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9"/>
            <p:cNvSpPr/>
            <p:nvPr/>
          </p:nvSpPr>
          <p:spPr>
            <a:xfrm>
              <a:off x="4726000" y="2609375"/>
              <a:ext cx="19575" cy="13525"/>
            </a:xfrm>
            <a:custGeom>
              <a:rect b="b" l="l" r="r" t="t"/>
              <a:pathLst>
                <a:path extrusionOk="0" h="541" w="783">
                  <a:moveTo>
                    <a:pt x="764" y="339"/>
                  </a:moveTo>
                  <a:cubicBezTo>
                    <a:pt x="718" y="541"/>
                    <a:pt x="221" y="506"/>
                    <a:pt x="111" y="401"/>
                  </a:cubicBezTo>
                  <a:cubicBezTo>
                    <a:pt x="0" y="285"/>
                    <a:pt x="33" y="119"/>
                    <a:pt x="86" y="33"/>
                  </a:cubicBezTo>
                  <a:cubicBezTo>
                    <a:pt x="140" y="0"/>
                    <a:pt x="331" y="41"/>
                    <a:pt x="374" y="43"/>
                  </a:cubicBezTo>
                  <a:cubicBezTo>
                    <a:pt x="648" y="95"/>
                    <a:pt x="783" y="130"/>
                    <a:pt x="764" y="339"/>
                  </a:cubicBezTo>
                  <a:close/>
                </a:path>
              </a:pathLst>
            </a:custGeom>
            <a:solidFill>
              <a:srgbClr val="FCD1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9"/>
            <p:cNvSpPr/>
            <p:nvPr/>
          </p:nvSpPr>
          <p:spPr>
            <a:xfrm>
              <a:off x="4643275" y="2624700"/>
              <a:ext cx="98950" cy="35225"/>
            </a:xfrm>
            <a:custGeom>
              <a:rect b="b" l="l" r="r" t="t"/>
              <a:pathLst>
                <a:path extrusionOk="0" h="1409" w="3958">
                  <a:moveTo>
                    <a:pt x="3906" y="543"/>
                  </a:moveTo>
                  <a:cubicBezTo>
                    <a:pt x="3957" y="1030"/>
                    <a:pt x="3180" y="957"/>
                    <a:pt x="2732" y="874"/>
                  </a:cubicBezTo>
                  <a:cubicBezTo>
                    <a:pt x="2514" y="853"/>
                    <a:pt x="2011" y="863"/>
                    <a:pt x="1820" y="842"/>
                  </a:cubicBezTo>
                  <a:cubicBezTo>
                    <a:pt x="1288" y="1027"/>
                    <a:pt x="1127" y="1199"/>
                    <a:pt x="592" y="1323"/>
                  </a:cubicBezTo>
                  <a:cubicBezTo>
                    <a:pt x="285" y="1409"/>
                    <a:pt x="0" y="810"/>
                    <a:pt x="342" y="522"/>
                  </a:cubicBezTo>
                  <a:cubicBezTo>
                    <a:pt x="624" y="258"/>
                    <a:pt x="1119" y="223"/>
                    <a:pt x="1691" y="60"/>
                  </a:cubicBezTo>
                  <a:cubicBezTo>
                    <a:pt x="1928" y="0"/>
                    <a:pt x="2519" y="38"/>
                    <a:pt x="2815" y="108"/>
                  </a:cubicBezTo>
                  <a:cubicBezTo>
                    <a:pt x="3546" y="288"/>
                    <a:pt x="3874" y="178"/>
                    <a:pt x="3906" y="543"/>
                  </a:cubicBezTo>
                  <a:close/>
                </a:path>
              </a:pathLst>
            </a:custGeom>
            <a:solidFill>
              <a:srgbClr val="FDBC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9"/>
            <p:cNvSpPr/>
            <p:nvPr/>
          </p:nvSpPr>
          <p:spPr>
            <a:xfrm>
              <a:off x="4651550" y="2646550"/>
              <a:ext cx="34950" cy="10225"/>
            </a:xfrm>
            <a:custGeom>
              <a:rect b="b" l="l" r="r" t="t"/>
              <a:pathLst>
                <a:path extrusionOk="0" h="409" w="1398">
                  <a:moveTo>
                    <a:pt x="1398" y="0"/>
                  </a:moveTo>
                  <a:cubicBezTo>
                    <a:pt x="1360" y="3"/>
                    <a:pt x="1323" y="5"/>
                    <a:pt x="1290" y="11"/>
                  </a:cubicBezTo>
                  <a:lnTo>
                    <a:pt x="1290" y="11"/>
                  </a:lnTo>
                  <a:lnTo>
                    <a:pt x="1290" y="11"/>
                  </a:lnTo>
                  <a:cubicBezTo>
                    <a:pt x="777" y="113"/>
                    <a:pt x="325" y="102"/>
                    <a:pt x="24" y="341"/>
                  </a:cubicBezTo>
                  <a:cubicBezTo>
                    <a:pt x="16" y="347"/>
                    <a:pt x="8" y="352"/>
                    <a:pt x="0" y="360"/>
                  </a:cubicBezTo>
                  <a:cubicBezTo>
                    <a:pt x="19" y="379"/>
                    <a:pt x="35" y="395"/>
                    <a:pt x="56" y="409"/>
                  </a:cubicBezTo>
                  <a:cubicBezTo>
                    <a:pt x="59" y="406"/>
                    <a:pt x="65" y="403"/>
                    <a:pt x="70" y="401"/>
                  </a:cubicBezTo>
                  <a:cubicBezTo>
                    <a:pt x="306" y="210"/>
                    <a:pt x="680" y="191"/>
                    <a:pt x="1121" y="116"/>
                  </a:cubicBezTo>
                  <a:cubicBezTo>
                    <a:pt x="1204" y="78"/>
                    <a:pt x="1293" y="40"/>
                    <a:pt x="1398" y="0"/>
                  </a:cubicBezTo>
                  <a:close/>
                </a:path>
              </a:pathLst>
            </a:custGeom>
            <a:solidFill>
              <a:srgbClr val="FC9B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9"/>
            <p:cNvSpPr/>
            <p:nvPr/>
          </p:nvSpPr>
          <p:spPr>
            <a:xfrm>
              <a:off x="4721700" y="2630600"/>
              <a:ext cx="18100" cy="12475"/>
            </a:xfrm>
            <a:custGeom>
              <a:rect b="b" l="l" r="r" t="t"/>
              <a:pathLst>
                <a:path extrusionOk="0" h="499" w="724">
                  <a:moveTo>
                    <a:pt x="707" y="313"/>
                  </a:moveTo>
                  <a:cubicBezTo>
                    <a:pt x="664" y="498"/>
                    <a:pt x="205" y="466"/>
                    <a:pt x="105" y="369"/>
                  </a:cubicBezTo>
                  <a:cubicBezTo>
                    <a:pt x="0" y="264"/>
                    <a:pt x="33" y="111"/>
                    <a:pt x="81" y="31"/>
                  </a:cubicBezTo>
                  <a:cubicBezTo>
                    <a:pt x="129" y="1"/>
                    <a:pt x="307" y="36"/>
                    <a:pt x="347" y="39"/>
                  </a:cubicBezTo>
                  <a:cubicBezTo>
                    <a:pt x="600" y="87"/>
                    <a:pt x="724" y="119"/>
                    <a:pt x="707" y="313"/>
                  </a:cubicBezTo>
                  <a:close/>
                </a:path>
              </a:pathLst>
            </a:custGeom>
            <a:solidFill>
              <a:srgbClr val="FCD1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9"/>
            <p:cNvSpPr/>
            <p:nvPr/>
          </p:nvSpPr>
          <p:spPr>
            <a:xfrm>
              <a:off x="4645150" y="2647750"/>
              <a:ext cx="87800" cy="28375"/>
            </a:xfrm>
            <a:custGeom>
              <a:rect b="b" l="l" r="r" t="t"/>
              <a:pathLst>
                <a:path extrusionOk="0" h="1135" w="3512">
                  <a:moveTo>
                    <a:pt x="3501" y="624"/>
                  </a:moveTo>
                  <a:cubicBezTo>
                    <a:pt x="3511" y="1057"/>
                    <a:pt x="2823" y="939"/>
                    <a:pt x="2431" y="831"/>
                  </a:cubicBezTo>
                  <a:cubicBezTo>
                    <a:pt x="2237" y="799"/>
                    <a:pt x="1788" y="772"/>
                    <a:pt x="1619" y="740"/>
                  </a:cubicBezTo>
                  <a:cubicBezTo>
                    <a:pt x="1132" y="869"/>
                    <a:pt x="976" y="1008"/>
                    <a:pt x="490" y="1081"/>
                  </a:cubicBezTo>
                  <a:cubicBezTo>
                    <a:pt x="210" y="1135"/>
                    <a:pt x="1" y="584"/>
                    <a:pt x="326" y="353"/>
                  </a:cubicBezTo>
                  <a:cubicBezTo>
                    <a:pt x="595" y="137"/>
                    <a:pt x="1038" y="140"/>
                    <a:pt x="1560" y="35"/>
                  </a:cubicBezTo>
                  <a:cubicBezTo>
                    <a:pt x="1775" y="0"/>
                    <a:pt x="2299" y="76"/>
                    <a:pt x="2557" y="159"/>
                  </a:cubicBezTo>
                  <a:cubicBezTo>
                    <a:pt x="3197" y="369"/>
                    <a:pt x="3498" y="296"/>
                    <a:pt x="3501" y="624"/>
                  </a:cubicBezTo>
                  <a:close/>
                </a:path>
              </a:pathLst>
            </a:custGeom>
            <a:solidFill>
              <a:srgbClr val="FDBC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9"/>
            <p:cNvSpPr/>
            <p:nvPr/>
          </p:nvSpPr>
          <p:spPr>
            <a:xfrm>
              <a:off x="4715575" y="2655350"/>
              <a:ext cx="16425" cy="12050"/>
            </a:xfrm>
            <a:custGeom>
              <a:rect b="b" l="l" r="r" t="t"/>
              <a:pathLst>
                <a:path extrusionOk="0" h="482" w="657">
                  <a:moveTo>
                    <a:pt x="627" y="317"/>
                  </a:moveTo>
                  <a:cubicBezTo>
                    <a:pt x="576" y="481"/>
                    <a:pt x="170" y="420"/>
                    <a:pt x="87" y="325"/>
                  </a:cubicBezTo>
                  <a:cubicBezTo>
                    <a:pt x="1" y="223"/>
                    <a:pt x="38" y="92"/>
                    <a:pt x="89" y="24"/>
                  </a:cubicBezTo>
                  <a:cubicBezTo>
                    <a:pt x="135" y="0"/>
                    <a:pt x="291" y="43"/>
                    <a:pt x="326" y="51"/>
                  </a:cubicBezTo>
                  <a:cubicBezTo>
                    <a:pt x="549" y="110"/>
                    <a:pt x="657" y="148"/>
                    <a:pt x="627" y="317"/>
                  </a:cubicBezTo>
                  <a:close/>
                </a:path>
              </a:pathLst>
            </a:custGeom>
            <a:solidFill>
              <a:srgbClr val="FCD1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9"/>
            <p:cNvSpPr/>
            <p:nvPr/>
          </p:nvSpPr>
          <p:spPr>
            <a:xfrm>
              <a:off x="4461350" y="2152475"/>
              <a:ext cx="197000" cy="213175"/>
            </a:xfrm>
            <a:custGeom>
              <a:rect b="b" l="l" r="r" t="t"/>
              <a:pathLst>
                <a:path extrusionOk="0" h="8527" w="7880">
                  <a:moveTo>
                    <a:pt x="3753" y="0"/>
                  </a:moveTo>
                  <a:cubicBezTo>
                    <a:pt x="1062" y="0"/>
                    <a:pt x="1" y="1801"/>
                    <a:pt x="1" y="4121"/>
                  </a:cubicBezTo>
                  <a:lnTo>
                    <a:pt x="1" y="4406"/>
                  </a:lnTo>
                  <a:cubicBezTo>
                    <a:pt x="1" y="6691"/>
                    <a:pt x="1651" y="8527"/>
                    <a:pt x="3753" y="8527"/>
                  </a:cubicBezTo>
                  <a:lnTo>
                    <a:pt x="4084" y="8527"/>
                  </a:lnTo>
                  <a:cubicBezTo>
                    <a:pt x="6186" y="8527"/>
                    <a:pt x="7880" y="6691"/>
                    <a:pt x="7880" y="4406"/>
                  </a:cubicBezTo>
                  <a:lnTo>
                    <a:pt x="7880" y="4121"/>
                  </a:lnTo>
                  <a:cubicBezTo>
                    <a:pt x="7880" y="1771"/>
                    <a:pt x="6186" y="0"/>
                    <a:pt x="408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9"/>
            <p:cNvSpPr/>
            <p:nvPr/>
          </p:nvSpPr>
          <p:spPr>
            <a:xfrm>
              <a:off x="4508525" y="2318850"/>
              <a:ext cx="117625" cy="204800"/>
            </a:xfrm>
            <a:custGeom>
              <a:rect b="b" l="l" r="r" t="t"/>
              <a:pathLst>
                <a:path extrusionOk="0" h="8192" w="4705">
                  <a:moveTo>
                    <a:pt x="4705" y="3261"/>
                  </a:moveTo>
                  <a:cubicBezTo>
                    <a:pt x="4103" y="3899"/>
                    <a:pt x="3632" y="4772"/>
                    <a:pt x="2974" y="5743"/>
                  </a:cubicBezTo>
                  <a:cubicBezTo>
                    <a:pt x="2073" y="7071"/>
                    <a:pt x="1541" y="8191"/>
                    <a:pt x="1157" y="8191"/>
                  </a:cubicBezTo>
                  <a:cubicBezTo>
                    <a:pt x="732" y="8191"/>
                    <a:pt x="393" y="7350"/>
                    <a:pt x="197" y="6562"/>
                  </a:cubicBezTo>
                  <a:cubicBezTo>
                    <a:pt x="87" y="6135"/>
                    <a:pt x="1" y="5259"/>
                    <a:pt x="1" y="4657"/>
                  </a:cubicBezTo>
                  <a:cubicBezTo>
                    <a:pt x="1" y="4108"/>
                    <a:pt x="447" y="4170"/>
                    <a:pt x="269" y="2584"/>
                  </a:cubicBezTo>
                  <a:cubicBezTo>
                    <a:pt x="1310" y="2270"/>
                    <a:pt x="2912" y="1221"/>
                    <a:pt x="4342" y="1"/>
                  </a:cubicBezTo>
                  <a:cubicBezTo>
                    <a:pt x="4310" y="1240"/>
                    <a:pt x="4119" y="2197"/>
                    <a:pt x="4705" y="3261"/>
                  </a:cubicBezTo>
                  <a:close/>
                </a:path>
              </a:pathLst>
            </a:custGeom>
            <a:solidFill>
              <a:srgbClr val="FDBC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9"/>
            <p:cNvSpPr/>
            <p:nvPr/>
          </p:nvSpPr>
          <p:spPr>
            <a:xfrm>
              <a:off x="4511475" y="2318850"/>
              <a:ext cx="105600" cy="120000"/>
            </a:xfrm>
            <a:custGeom>
              <a:rect b="b" l="l" r="r" t="t"/>
              <a:pathLst>
                <a:path extrusionOk="0" h="4800" w="4224">
                  <a:moveTo>
                    <a:pt x="4224" y="1"/>
                  </a:moveTo>
                  <a:cubicBezTo>
                    <a:pt x="2794" y="1221"/>
                    <a:pt x="1192" y="2270"/>
                    <a:pt x="151" y="2584"/>
                  </a:cubicBezTo>
                  <a:cubicBezTo>
                    <a:pt x="267" y="3619"/>
                    <a:pt x="117" y="3952"/>
                    <a:pt x="1" y="4210"/>
                  </a:cubicBezTo>
                  <a:cubicBezTo>
                    <a:pt x="270" y="4452"/>
                    <a:pt x="539" y="4649"/>
                    <a:pt x="748" y="4729"/>
                  </a:cubicBezTo>
                  <a:cubicBezTo>
                    <a:pt x="934" y="4799"/>
                    <a:pt x="1170" y="4788"/>
                    <a:pt x="1356" y="4713"/>
                  </a:cubicBezTo>
                  <a:cubicBezTo>
                    <a:pt x="2509" y="4237"/>
                    <a:pt x="3517" y="2302"/>
                    <a:pt x="4178" y="1017"/>
                  </a:cubicBezTo>
                  <a:cubicBezTo>
                    <a:pt x="4192" y="694"/>
                    <a:pt x="4216" y="361"/>
                    <a:pt x="4224" y="1"/>
                  </a:cubicBezTo>
                  <a:close/>
                </a:path>
              </a:pathLst>
            </a:custGeom>
            <a:solidFill>
              <a:srgbClr val="FC9B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9"/>
            <p:cNvSpPr/>
            <p:nvPr/>
          </p:nvSpPr>
          <p:spPr>
            <a:xfrm>
              <a:off x="4434950" y="2119125"/>
              <a:ext cx="251425" cy="177975"/>
            </a:xfrm>
            <a:custGeom>
              <a:rect b="b" l="l" r="r" t="t"/>
              <a:pathLst>
                <a:path extrusionOk="0" h="7119" w="10057">
                  <a:moveTo>
                    <a:pt x="9089" y="7119"/>
                  </a:moveTo>
                  <a:cubicBezTo>
                    <a:pt x="9191" y="6971"/>
                    <a:pt x="9269" y="6611"/>
                    <a:pt x="9352" y="6280"/>
                  </a:cubicBezTo>
                  <a:cubicBezTo>
                    <a:pt x="9457" y="6291"/>
                    <a:pt x="9570" y="6288"/>
                    <a:pt x="9667" y="6248"/>
                  </a:cubicBezTo>
                  <a:cubicBezTo>
                    <a:pt x="9691" y="6081"/>
                    <a:pt x="9664" y="5605"/>
                    <a:pt x="9540" y="5412"/>
                  </a:cubicBezTo>
                  <a:cubicBezTo>
                    <a:pt x="9621" y="5423"/>
                    <a:pt x="9761" y="5452"/>
                    <a:pt x="9858" y="5436"/>
                  </a:cubicBezTo>
                  <a:cubicBezTo>
                    <a:pt x="9839" y="5237"/>
                    <a:pt x="9766" y="4907"/>
                    <a:pt x="9524" y="4541"/>
                  </a:cubicBezTo>
                  <a:cubicBezTo>
                    <a:pt x="9659" y="4589"/>
                    <a:pt x="9788" y="4670"/>
                    <a:pt x="9935" y="4686"/>
                  </a:cubicBezTo>
                  <a:cubicBezTo>
                    <a:pt x="9860" y="4398"/>
                    <a:pt x="9801" y="4103"/>
                    <a:pt x="9495" y="3654"/>
                  </a:cubicBezTo>
                  <a:cubicBezTo>
                    <a:pt x="10013" y="3482"/>
                    <a:pt x="10056" y="3608"/>
                    <a:pt x="9406" y="3076"/>
                  </a:cubicBezTo>
                  <a:cubicBezTo>
                    <a:pt x="9344" y="2807"/>
                    <a:pt x="9296" y="2622"/>
                    <a:pt x="9054" y="2291"/>
                  </a:cubicBezTo>
                  <a:cubicBezTo>
                    <a:pt x="9957" y="2173"/>
                    <a:pt x="9247" y="2036"/>
                    <a:pt x="8769" y="1812"/>
                  </a:cubicBezTo>
                  <a:cubicBezTo>
                    <a:pt x="8610" y="1606"/>
                    <a:pt x="8387" y="1385"/>
                    <a:pt x="8186" y="1299"/>
                  </a:cubicBezTo>
                  <a:cubicBezTo>
                    <a:pt x="8280" y="1226"/>
                    <a:pt x="8476" y="1157"/>
                    <a:pt x="8645" y="1135"/>
                  </a:cubicBezTo>
                  <a:cubicBezTo>
                    <a:pt x="8255" y="759"/>
                    <a:pt x="7669" y="560"/>
                    <a:pt x="7108" y="560"/>
                  </a:cubicBezTo>
                  <a:cubicBezTo>
                    <a:pt x="7239" y="501"/>
                    <a:pt x="7371" y="458"/>
                    <a:pt x="7511" y="439"/>
                  </a:cubicBezTo>
                  <a:cubicBezTo>
                    <a:pt x="7164" y="157"/>
                    <a:pt x="6723" y="87"/>
                    <a:pt x="6188" y="205"/>
                  </a:cubicBezTo>
                  <a:cubicBezTo>
                    <a:pt x="5831" y="1"/>
                    <a:pt x="5333" y="11"/>
                    <a:pt x="5003" y="399"/>
                  </a:cubicBezTo>
                  <a:cubicBezTo>
                    <a:pt x="4833" y="208"/>
                    <a:pt x="4581" y="30"/>
                    <a:pt x="4401" y="22"/>
                  </a:cubicBezTo>
                  <a:cubicBezTo>
                    <a:pt x="4433" y="140"/>
                    <a:pt x="4468" y="280"/>
                    <a:pt x="4484" y="407"/>
                  </a:cubicBezTo>
                  <a:cubicBezTo>
                    <a:pt x="4277" y="178"/>
                    <a:pt x="3960" y="25"/>
                    <a:pt x="3696" y="25"/>
                  </a:cubicBezTo>
                  <a:cubicBezTo>
                    <a:pt x="3707" y="130"/>
                    <a:pt x="3731" y="294"/>
                    <a:pt x="3753" y="407"/>
                  </a:cubicBezTo>
                  <a:cubicBezTo>
                    <a:pt x="3385" y="245"/>
                    <a:pt x="3073" y="221"/>
                    <a:pt x="2788" y="253"/>
                  </a:cubicBezTo>
                  <a:cubicBezTo>
                    <a:pt x="2804" y="315"/>
                    <a:pt x="2836" y="474"/>
                    <a:pt x="2847" y="587"/>
                  </a:cubicBezTo>
                  <a:cubicBezTo>
                    <a:pt x="2559" y="517"/>
                    <a:pt x="2016" y="487"/>
                    <a:pt x="1686" y="694"/>
                  </a:cubicBezTo>
                  <a:cubicBezTo>
                    <a:pt x="1823" y="802"/>
                    <a:pt x="1992" y="864"/>
                    <a:pt x="2135" y="950"/>
                  </a:cubicBezTo>
                  <a:cubicBezTo>
                    <a:pt x="1635" y="1122"/>
                    <a:pt x="1110" y="1466"/>
                    <a:pt x="839" y="1920"/>
                  </a:cubicBezTo>
                  <a:cubicBezTo>
                    <a:pt x="1043" y="1855"/>
                    <a:pt x="1161" y="1923"/>
                    <a:pt x="1315" y="1928"/>
                  </a:cubicBezTo>
                  <a:cubicBezTo>
                    <a:pt x="1022" y="2189"/>
                    <a:pt x="825" y="2546"/>
                    <a:pt x="637" y="2888"/>
                  </a:cubicBezTo>
                  <a:cubicBezTo>
                    <a:pt x="602" y="2933"/>
                    <a:pt x="199" y="3194"/>
                    <a:pt x="0" y="3350"/>
                  </a:cubicBezTo>
                  <a:cubicBezTo>
                    <a:pt x="81" y="3396"/>
                    <a:pt x="307" y="3441"/>
                    <a:pt x="436" y="3401"/>
                  </a:cubicBezTo>
                  <a:cubicBezTo>
                    <a:pt x="170" y="3864"/>
                    <a:pt x="49" y="4237"/>
                    <a:pt x="118" y="4939"/>
                  </a:cubicBezTo>
                  <a:cubicBezTo>
                    <a:pt x="210" y="4769"/>
                    <a:pt x="336" y="4670"/>
                    <a:pt x="425" y="4592"/>
                  </a:cubicBezTo>
                  <a:cubicBezTo>
                    <a:pt x="368" y="4960"/>
                    <a:pt x="390" y="5291"/>
                    <a:pt x="503" y="5552"/>
                  </a:cubicBezTo>
                  <a:cubicBezTo>
                    <a:pt x="581" y="5439"/>
                    <a:pt x="694" y="5331"/>
                    <a:pt x="723" y="5299"/>
                  </a:cubicBezTo>
                  <a:cubicBezTo>
                    <a:pt x="635" y="5699"/>
                    <a:pt x="774" y="6221"/>
                    <a:pt x="860" y="6589"/>
                  </a:cubicBezTo>
                  <a:cubicBezTo>
                    <a:pt x="2524" y="5847"/>
                    <a:pt x="4245" y="6267"/>
                    <a:pt x="5979" y="6001"/>
                  </a:cubicBezTo>
                  <a:cubicBezTo>
                    <a:pt x="6866" y="5670"/>
                    <a:pt x="6852" y="6415"/>
                    <a:pt x="7430" y="6761"/>
                  </a:cubicBezTo>
                  <a:cubicBezTo>
                    <a:pt x="7540" y="6627"/>
                    <a:pt x="7605" y="6471"/>
                    <a:pt x="7640" y="6304"/>
                  </a:cubicBezTo>
                  <a:cubicBezTo>
                    <a:pt x="7772" y="6603"/>
                    <a:pt x="7965" y="6877"/>
                    <a:pt x="8234" y="7062"/>
                  </a:cubicBezTo>
                  <a:cubicBezTo>
                    <a:pt x="8315" y="6882"/>
                    <a:pt x="8290" y="6673"/>
                    <a:pt x="8285" y="6479"/>
                  </a:cubicBezTo>
                  <a:cubicBezTo>
                    <a:pt x="8414" y="6648"/>
                    <a:pt x="8479" y="6667"/>
                    <a:pt x="8653" y="6780"/>
                  </a:cubicBezTo>
                  <a:cubicBezTo>
                    <a:pt x="8801" y="6947"/>
                    <a:pt x="8973" y="7070"/>
                    <a:pt x="9089" y="7119"/>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9"/>
            <p:cNvSpPr/>
            <p:nvPr/>
          </p:nvSpPr>
          <p:spPr>
            <a:xfrm>
              <a:off x="4437225" y="2210525"/>
              <a:ext cx="244175" cy="86575"/>
            </a:xfrm>
            <a:custGeom>
              <a:rect b="b" l="l" r="r" t="t"/>
              <a:pathLst>
                <a:path extrusionOk="0" h="3463" w="9767">
                  <a:moveTo>
                    <a:pt x="2506" y="6"/>
                  </a:moveTo>
                  <a:cubicBezTo>
                    <a:pt x="1912" y="1"/>
                    <a:pt x="1412" y="41"/>
                    <a:pt x="1108" y="140"/>
                  </a:cubicBezTo>
                  <a:cubicBezTo>
                    <a:pt x="861" y="269"/>
                    <a:pt x="345" y="565"/>
                    <a:pt x="116" y="842"/>
                  </a:cubicBezTo>
                  <a:cubicBezTo>
                    <a:pt x="84" y="759"/>
                    <a:pt x="65" y="654"/>
                    <a:pt x="33" y="562"/>
                  </a:cubicBezTo>
                  <a:cubicBezTo>
                    <a:pt x="3" y="767"/>
                    <a:pt x="1" y="998"/>
                    <a:pt x="27" y="1283"/>
                  </a:cubicBezTo>
                  <a:cubicBezTo>
                    <a:pt x="119" y="1113"/>
                    <a:pt x="245" y="1014"/>
                    <a:pt x="334" y="936"/>
                  </a:cubicBezTo>
                  <a:cubicBezTo>
                    <a:pt x="277" y="1304"/>
                    <a:pt x="299" y="1635"/>
                    <a:pt x="412" y="1896"/>
                  </a:cubicBezTo>
                  <a:cubicBezTo>
                    <a:pt x="490" y="1783"/>
                    <a:pt x="603" y="1675"/>
                    <a:pt x="632" y="1643"/>
                  </a:cubicBezTo>
                  <a:cubicBezTo>
                    <a:pt x="544" y="2043"/>
                    <a:pt x="683" y="2565"/>
                    <a:pt x="769" y="2933"/>
                  </a:cubicBezTo>
                  <a:cubicBezTo>
                    <a:pt x="2433" y="2191"/>
                    <a:pt x="4154" y="2611"/>
                    <a:pt x="5888" y="2345"/>
                  </a:cubicBezTo>
                  <a:cubicBezTo>
                    <a:pt x="6775" y="2014"/>
                    <a:pt x="6761" y="2759"/>
                    <a:pt x="7339" y="3105"/>
                  </a:cubicBezTo>
                  <a:cubicBezTo>
                    <a:pt x="7449" y="2971"/>
                    <a:pt x="7514" y="2815"/>
                    <a:pt x="7549" y="2648"/>
                  </a:cubicBezTo>
                  <a:cubicBezTo>
                    <a:pt x="7681" y="2947"/>
                    <a:pt x="7874" y="3221"/>
                    <a:pt x="8143" y="3406"/>
                  </a:cubicBezTo>
                  <a:cubicBezTo>
                    <a:pt x="8224" y="3226"/>
                    <a:pt x="8199" y="3017"/>
                    <a:pt x="8194" y="2823"/>
                  </a:cubicBezTo>
                  <a:cubicBezTo>
                    <a:pt x="8323" y="2992"/>
                    <a:pt x="8388" y="3011"/>
                    <a:pt x="8562" y="3124"/>
                  </a:cubicBezTo>
                  <a:cubicBezTo>
                    <a:pt x="8710" y="3291"/>
                    <a:pt x="8882" y="3414"/>
                    <a:pt x="8998" y="3463"/>
                  </a:cubicBezTo>
                  <a:cubicBezTo>
                    <a:pt x="9100" y="3315"/>
                    <a:pt x="9178" y="2952"/>
                    <a:pt x="9261" y="2624"/>
                  </a:cubicBezTo>
                  <a:cubicBezTo>
                    <a:pt x="9366" y="2635"/>
                    <a:pt x="9479" y="2632"/>
                    <a:pt x="9576" y="2592"/>
                  </a:cubicBezTo>
                  <a:cubicBezTo>
                    <a:pt x="9600" y="2425"/>
                    <a:pt x="9573" y="1949"/>
                    <a:pt x="9449" y="1756"/>
                  </a:cubicBezTo>
                  <a:cubicBezTo>
                    <a:pt x="9530" y="1767"/>
                    <a:pt x="9670" y="1796"/>
                    <a:pt x="9767" y="1780"/>
                  </a:cubicBezTo>
                  <a:cubicBezTo>
                    <a:pt x="9764" y="1748"/>
                    <a:pt x="9758" y="1713"/>
                    <a:pt x="9753" y="1678"/>
                  </a:cubicBezTo>
                  <a:cubicBezTo>
                    <a:pt x="9619" y="1463"/>
                    <a:pt x="9452" y="1264"/>
                    <a:pt x="9283" y="1078"/>
                  </a:cubicBezTo>
                  <a:cubicBezTo>
                    <a:pt x="9245" y="1205"/>
                    <a:pt x="9250" y="1371"/>
                    <a:pt x="9146" y="1466"/>
                  </a:cubicBezTo>
                  <a:cubicBezTo>
                    <a:pt x="9017" y="1409"/>
                    <a:pt x="8898" y="1334"/>
                    <a:pt x="8785" y="1248"/>
                  </a:cubicBezTo>
                  <a:cubicBezTo>
                    <a:pt x="8724" y="1347"/>
                    <a:pt x="8597" y="1557"/>
                    <a:pt x="8506" y="1541"/>
                  </a:cubicBezTo>
                  <a:cubicBezTo>
                    <a:pt x="8181" y="1482"/>
                    <a:pt x="8062" y="1275"/>
                    <a:pt x="7742" y="1033"/>
                  </a:cubicBezTo>
                  <a:cubicBezTo>
                    <a:pt x="6931" y="463"/>
                    <a:pt x="4291" y="22"/>
                    <a:pt x="2506" y="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9"/>
            <p:cNvSpPr/>
            <p:nvPr/>
          </p:nvSpPr>
          <p:spPr>
            <a:xfrm>
              <a:off x="4447775" y="2263700"/>
              <a:ext cx="40275" cy="57650"/>
            </a:xfrm>
            <a:custGeom>
              <a:rect b="b" l="l" r="r" t="t"/>
              <a:pathLst>
                <a:path extrusionOk="0" h="2306" w="1611">
                  <a:moveTo>
                    <a:pt x="693" y="0"/>
                  </a:moveTo>
                  <a:cubicBezTo>
                    <a:pt x="658" y="0"/>
                    <a:pt x="624" y="5"/>
                    <a:pt x="589" y="13"/>
                  </a:cubicBezTo>
                  <a:cubicBezTo>
                    <a:pt x="210" y="107"/>
                    <a:pt x="1" y="693"/>
                    <a:pt x="119" y="1322"/>
                  </a:cubicBezTo>
                  <a:cubicBezTo>
                    <a:pt x="229" y="1894"/>
                    <a:pt x="572" y="2306"/>
                    <a:pt x="918" y="2306"/>
                  </a:cubicBezTo>
                  <a:cubicBezTo>
                    <a:pt x="953" y="2306"/>
                    <a:pt x="987" y="2301"/>
                    <a:pt x="1022" y="2293"/>
                  </a:cubicBezTo>
                  <a:cubicBezTo>
                    <a:pt x="1401" y="2199"/>
                    <a:pt x="1611" y="1613"/>
                    <a:pt x="1490" y="984"/>
                  </a:cubicBezTo>
                  <a:cubicBezTo>
                    <a:pt x="1382" y="412"/>
                    <a:pt x="1038" y="0"/>
                    <a:pt x="693" y="0"/>
                  </a:cubicBezTo>
                  <a:close/>
                </a:path>
              </a:pathLst>
            </a:custGeom>
            <a:solidFill>
              <a:srgbClr val="FC9B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9"/>
            <p:cNvSpPr/>
            <p:nvPr/>
          </p:nvSpPr>
          <p:spPr>
            <a:xfrm>
              <a:off x="4459200" y="2174700"/>
              <a:ext cx="161175" cy="229250"/>
            </a:xfrm>
            <a:custGeom>
              <a:rect b="b" l="l" r="r" t="t"/>
              <a:pathLst>
                <a:path extrusionOk="0" h="9170" w="6447">
                  <a:moveTo>
                    <a:pt x="2785" y="1"/>
                  </a:moveTo>
                  <a:cubicBezTo>
                    <a:pt x="1070" y="1"/>
                    <a:pt x="1" y="1468"/>
                    <a:pt x="122" y="3283"/>
                  </a:cubicBezTo>
                  <a:lnTo>
                    <a:pt x="291" y="5850"/>
                  </a:lnTo>
                  <a:cubicBezTo>
                    <a:pt x="342" y="6608"/>
                    <a:pt x="1608" y="9170"/>
                    <a:pt x="2506" y="9170"/>
                  </a:cubicBezTo>
                  <a:lnTo>
                    <a:pt x="3318" y="9170"/>
                  </a:lnTo>
                  <a:cubicBezTo>
                    <a:pt x="3842" y="9170"/>
                    <a:pt x="4802" y="8487"/>
                    <a:pt x="5425" y="7804"/>
                  </a:cubicBezTo>
                  <a:cubicBezTo>
                    <a:pt x="6049" y="7122"/>
                    <a:pt x="6447" y="6525"/>
                    <a:pt x="6447" y="5589"/>
                  </a:cubicBezTo>
                  <a:lnTo>
                    <a:pt x="6447" y="3283"/>
                  </a:lnTo>
                  <a:cubicBezTo>
                    <a:pt x="6447" y="1466"/>
                    <a:pt x="4630" y="1"/>
                    <a:pt x="2912" y="1"/>
                  </a:cubicBezTo>
                  <a:close/>
                </a:path>
              </a:pathLst>
            </a:custGeom>
            <a:solidFill>
              <a:srgbClr val="FDBC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9"/>
            <p:cNvSpPr/>
            <p:nvPr/>
          </p:nvSpPr>
          <p:spPr>
            <a:xfrm>
              <a:off x="4462300" y="2174775"/>
              <a:ext cx="157950" cy="77575"/>
            </a:xfrm>
            <a:custGeom>
              <a:rect b="b" l="l" r="r" t="t"/>
              <a:pathLst>
                <a:path extrusionOk="0" h="3103" w="6318">
                  <a:moveTo>
                    <a:pt x="2661" y="0"/>
                  </a:moveTo>
                  <a:cubicBezTo>
                    <a:pt x="1132" y="0"/>
                    <a:pt x="119" y="1164"/>
                    <a:pt x="0" y="2702"/>
                  </a:cubicBezTo>
                  <a:cubicBezTo>
                    <a:pt x="242" y="2608"/>
                    <a:pt x="562" y="2471"/>
                    <a:pt x="799" y="2283"/>
                  </a:cubicBezTo>
                  <a:cubicBezTo>
                    <a:pt x="756" y="2452"/>
                    <a:pt x="653" y="2597"/>
                    <a:pt x="597" y="2758"/>
                  </a:cubicBezTo>
                  <a:cubicBezTo>
                    <a:pt x="930" y="2818"/>
                    <a:pt x="1358" y="2664"/>
                    <a:pt x="1648" y="2355"/>
                  </a:cubicBezTo>
                  <a:cubicBezTo>
                    <a:pt x="1670" y="2586"/>
                    <a:pt x="1731" y="2769"/>
                    <a:pt x="1944" y="2944"/>
                  </a:cubicBezTo>
                  <a:cubicBezTo>
                    <a:pt x="1992" y="2815"/>
                    <a:pt x="2003" y="2597"/>
                    <a:pt x="2065" y="2379"/>
                  </a:cubicBezTo>
                  <a:cubicBezTo>
                    <a:pt x="2143" y="2640"/>
                    <a:pt x="2608" y="2882"/>
                    <a:pt x="2868" y="2890"/>
                  </a:cubicBezTo>
                  <a:cubicBezTo>
                    <a:pt x="2793" y="2675"/>
                    <a:pt x="2758" y="2506"/>
                    <a:pt x="2729" y="2264"/>
                  </a:cubicBezTo>
                  <a:cubicBezTo>
                    <a:pt x="2971" y="2603"/>
                    <a:pt x="3457" y="2785"/>
                    <a:pt x="3721" y="2777"/>
                  </a:cubicBezTo>
                  <a:cubicBezTo>
                    <a:pt x="3721" y="2557"/>
                    <a:pt x="3659" y="2307"/>
                    <a:pt x="3635" y="2100"/>
                  </a:cubicBezTo>
                  <a:cubicBezTo>
                    <a:pt x="3963" y="2519"/>
                    <a:pt x="4387" y="2705"/>
                    <a:pt x="4906" y="2783"/>
                  </a:cubicBezTo>
                  <a:cubicBezTo>
                    <a:pt x="4882" y="2597"/>
                    <a:pt x="4788" y="2393"/>
                    <a:pt x="4737" y="2234"/>
                  </a:cubicBezTo>
                  <a:cubicBezTo>
                    <a:pt x="4893" y="2409"/>
                    <a:pt x="5097" y="2506"/>
                    <a:pt x="5304" y="2605"/>
                  </a:cubicBezTo>
                  <a:cubicBezTo>
                    <a:pt x="5377" y="2753"/>
                    <a:pt x="5414" y="2928"/>
                    <a:pt x="5449" y="3092"/>
                  </a:cubicBezTo>
                  <a:cubicBezTo>
                    <a:pt x="5581" y="2925"/>
                    <a:pt x="5661" y="2683"/>
                    <a:pt x="5667" y="2468"/>
                  </a:cubicBezTo>
                  <a:cubicBezTo>
                    <a:pt x="5815" y="2834"/>
                    <a:pt x="6159" y="3014"/>
                    <a:pt x="6317" y="3103"/>
                  </a:cubicBezTo>
                  <a:cubicBezTo>
                    <a:pt x="6204" y="1369"/>
                    <a:pt x="4449" y="0"/>
                    <a:pt x="2788" y="0"/>
                  </a:cubicBezTo>
                  <a:close/>
                </a:path>
              </a:pathLst>
            </a:custGeom>
            <a:solidFill>
              <a:srgbClr val="FCA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9"/>
            <p:cNvSpPr/>
            <p:nvPr/>
          </p:nvSpPr>
          <p:spPr>
            <a:xfrm>
              <a:off x="4566650" y="2300975"/>
              <a:ext cx="28200" cy="23225"/>
            </a:xfrm>
            <a:custGeom>
              <a:rect b="b" l="l" r="r" t="t"/>
              <a:pathLst>
                <a:path extrusionOk="0" h="929" w="1128">
                  <a:moveTo>
                    <a:pt x="98" y="334"/>
                  </a:moveTo>
                  <a:cubicBezTo>
                    <a:pt x="95" y="334"/>
                    <a:pt x="55" y="436"/>
                    <a:pt x="44" y="466"/>
                  </a:cubicBezTo>
                  <a:cubicBezTo>
                    <a:pt x="33" y="493"/>
                    <a:pt x="1" y="595"/>
                    <a:pt x="1" y="595"/>
                  </a:cubicBezTo>
                  <a:cubicBezTo>
                    <a:pt x="4" y="595"/>
                    <a:pt x="44" y="493"/>
                    <a:pt x="55" y="466"/>
                  </a:cubicBezTo>
                  <a:cubicBezTo>
                    <a:pt x="65" y="436"/>
                    <a:pt x="98" y="334"/>
                    <a:pt x="98" y="334"/>
                  </a:cubicBezTo>
                  <a:close/>
                  <a:moveTo>
                    <a:pt x="246" y="256"/>
                  </a:moveTo>
                  <a:cubicBezTo>
                    <a:pt x="243" y="256"/>
                    <a:pt x="176" y="417"/>
                    <a:pt x="160" y="466"/>
                  </a:cubicBezTo>
                  <a:cubicBezTo>
                    <a:pt x="141" y="511"/>
                    <a:pt x="90" y="673"/>
                    <a:pt x="92" y="673"/>
                  </a:cubicBezTo>
                  <a:cubicBezTo>
                    <a:pt x="95" y="673"/>
                    <a:pt x="160" y="511"/>
                    <a:pt x="178" y="466"/>
                  </a:cubicBezTo>
                  <a:cubicBezTo>
                    <a:pt x="194" y="417"/>
                    <a:pt x="248" y="256"/>
                    <a:pt x="246" y="256"/>
                  </a:cubicBezTo>
                  <a:close/>
                  <a:moveTo>
                    <a:pt x="375" y="184"/>
                  </a:moveTo>
                  <a:cubicBezTo>
                    <a:pt x="372" y="184"/>
                    <a:pt x="280" y="401"/>
                    <a:pt x="259" y="466"/>
                  </a:cubicBezTo>
                  <a:cubicBezTo>
                    <a:pt x="235" y="528"/>
                    <a:pt x="165" y="745"/>
                    <a:pt x="168" y="745"/>
                  </a:cubicBezTo>
                  <a:cubicBezTo>
                    <a:pt x="170" y="745"/>
                    <a:pt x="262" y="528"/>
                    <a:pt x="283" y="466"/>
                  </a:cubicBezTo>
                  <a:cubicBezTo>
                    <a:pt x="297" y="434"/>
                    <a:pt x="318" y="364"/>
                    <a:pt x="340" y="299"/>
                  </a:cubicBezTo>
                  <a:cubicBezTo>
                    <a:pt x="358" y="237"/>
                    <a:pt x="377" y="184"/>
                    <a:pt x="375" y="184"/>
                  </a:cubicBezTo>
                  <a:close/>
                  <a:moveTo>
                    <a:pt x="514" y="154"/>
                  </a:moveTo>
                  <a:lnTo>
                    <a:pt x="514" y="154"/>
                  </a:lnTo>
                  <a:cubicBezTo>
                    <a:pt x="512" y="154"/>
                    <a:pt x="412" y="396"/>
                    <a:pt x="388" y="466"/>
                  </a:cubicBezTo>
                  <a:cubicBezTo>
                    <a:pt x="361" y="533"/>
                    <a:pt x="283" y="775"/>
                    <a:pt x="286" y="775"/>
                  </a:cubicBezTo>
                  <a:cubicBezTo>
                    <a:pt x="291" y="775"/>
                    <a:pt x="391" y="533"/>
                    <a:pt x="415" y="466"/>
                  </a:cubicBezTo>
                  <a:cubicBezTo>
                    <a:pt x="442" y="396"/>
                    <a:pt x="520" y="154"/>
                    <a:pt x="514" y="154"/>
                  </a:cubicBezTo>
                  <a:close/>
                  <a:moveTo>
                    <a:pt x="657" y="122"/>
                  </a:moveTo>
                  <a:lnTo>
                    <a:pt x="657" y="122"/>
                  </a:lnTo>
                  <a:cubicBezTo>
                    <a:pt x="654" y="122"/>
                    <a:pt x="544" y="388"/>
                    <a:pt x="517" y="466"/>
                  </a:cubicBezTo>
                  <a:cubicBezTo>
                    <a:pt x="487" y="541"/>
                    <a:pt x="401" y="807"/>
                    <a:pt x="404" y="807"/>
                  </a:cubicBezTo>
                  <a:cubicBezTo>
                    <a:pt x="410" y="807"/>
                    <a:pt x="520" y="541"/>
                    <a:pt x="547" y="466"/>
                  </a:cubicBezTo>
                  <a:cubicBezTo>
                    <a:pt x="576" y="388"/>
                    <a:pt x="662" y="122"/>
                    <a:pt x="657" y="122"/>
                  </a:cubicBezTo>
                  <a:close/>
                  <a:moveTo>
                    <a:pt x="797" y="95"/>
                  </a:moveTo>
                  <a:cubicBezTo>
                    <a:pt x="794" y="95"/>
                    <a:pt x="676" y="382"/>
                    <a:pt x="646" y="466"/>
                  </a:cubicBezTo>
                  <a:cubicBezTo>
                    <a:pt x="614" y="546"/>
                    <a:pt x="522" y="834"/>
                    <a:pt x="525" y="834"/>
                  </a:cubicBezTo>
                  <a:cubicBezTo>
                    <a:pt x="530" y="834"/>
                    <a:pt x="649" y="546"/>
                    <a:pt x="678" y="466"/>
                  </a:cubicBezTo>
                  <a:cubicBezTo>
                    <a:pt x="708" y="382"/>
                    <a:pt x="802" y="95"/>
                    <a:pt x="797" y="95"/>
                  </a:cubicBezTo>
                  <a:close/>
                  <a:moveTo>
                    <a:pt x="950" y="33"/>
                  </a:moveTo>
                  <a:cubicBezTo>
                    <a:pt x="944" y="33"/>
                    <a:pt x="807" y="369"/>
                    <a:pt x="772" y="466"/>
                  </a:cubicBezTo>
                  <a:cubicBezTo>
                    <a:pt x="737" y="560"/>
                    <a:pt x="627" y="896"/>
                    <a:pt x="633" y="896"/>
                  </a:cubicBezTo>
                  <a:cubicBezTo>
                    <a:pt x="638" y="896"/>
                    <a:pt x="778" y="560"/>
                    <a:pt x="813" y="466"/>
                  </a:cubicBezTo>
                  <a:cubicBezTo>
                    <a:pt x="848" y="369"/>
                    <a:pt x="955" y="33"/>
                    <a:pt x="950" y="33"/>
                  </a:cubicBezTo>
                  <a:close/>
                  <a:moveTo>
                    <a:pt x="1122" y="1"/>
                  </a:moveTo>
                  <a:cubicBezTo>
                    <a:pt x="1116" y="1"/>
                    <a:pt x="966" y="361"/>
                    <a:pt x="928" y="466"/>
                  </a:cubicBezTo>
                  <a:cubicBezTo>
                    <a:pt x="891" y="568"/>
                    <a:pt x="775" y="928"/>
                    <a:pt x="780" y="928"/>
                  </a:cubicBezTo>
                  <a:cubicBezTo>
                    <a:pt x="786" y="928"/>
                    <a:pt x="934" y="568"/>
                    <a:pt x="971" y="466"/>
                  </a:cubicBezTo>
                  <a:cubicBezTo>
                    <a:pt x="1009" y="361"/>
                    <a:pt x="1127" y="1"/>
                    <a:pt x="1122" y="1"/>
                  </a:cubicBezTo>
                  <a:close/>
                </a:path>
              </a:pathLst>
            </a:custGeom>
            <a:solidFill>
              <a:srgbClr val="FC9B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9"/>
            <p:cNvSpPr/>
            <p:nvPr/>
          </p:nvSpPr>
          <p:spPr>
            <a:xfrm>
              <a:off x="4465325" y="2300975"/>
              <a:ext cx="18625" cy="19375"/>
            </a:xfrm>
            <a:custGeom>
              <a:rect b="b" l="l" r="r" t="t"/>
              <a:pathLst>
                <a:path extrusionOk="0" h="775" w="745">
                  <a:moveTo>
                    <a:pt x="54" y="1"/>
                  </a:moveTo>
                  <a:lnTo>
                    <a:pt x="54" y="1"/>
                  </a:lnTo>
                  <a:cubicBezTo>
                    <a:pt x="51" y="1"/>
                    <a:pt x="30" y="33"/>
                    <a:pt x="0" y="76"/>
                  </a:cubicBezTo>
                  <a:lnTo>
                    <a:pt x="0" y="98"/>
                  </a:lnTo>
                  <a:cubicBezTo>
                    <a:pt x="32" y="44"/>
                    <a:pt x="54" y="1"/>
                    <a:pt x="54" y="1"/>
                  </a:cubicBezTo>
                  <a:close/>
                  <a:moveTo>
                    <a:pt x="191" y="33"/>
                  </a:moveTo>
                  <a:cubicBezTo>
                    <a:pt x="188" y="33"/>
                    <a:pt x="97" y="167"/>
                    <a:pt x="14" y="291"/>
                  </a:cubicBezTo>
                  <a:lnTo>
                    <a:pt x="16" y="337"/>
                  </a:lnTo>
                  <a:cubicBezTo>
                    <a:pt x="97" y="205"/>
                    <a:pt x="196" y="33"/>
                    <a:pt x="191" y="33"/>
                  </a:cubicBezTo>
                  <a:close/>
                  <a:moveTo>
                    <a:pt x="282" y="95"/>
                  </a:moveTo>
                  <a:lnTo>
                    <a:pt x="282" y="95"/>
                  </a:lnTo>
                  <a:cubicBezTo>
                    <a:pt x="277" y="95"/>
                    <a:pt x="84" y="382"/>
                    <a:pt x="32" y="466"/>
                  </a:cubicBezTo>
                  <a:cubicBezTo>
                    <a:pt x="32" y="466"/>
                    <a:pt x="27" y="474"/>
                    <a:pt x="27" y="477"/>
                  </a:cubicBezTo>
                  <a:lnTo>
                    <a:pt x="30" y="522"/>
                  </a:lnTo>
                  <a:cubicBezTo>
                    <a:pt x="41" y="506"/>
                    <a:pt x="59" y="477"/>
                    <a:pt x="67" y="466"/>
                  </a:cubicBezTo>
                  <a:cubicBezTo>
                    <a:pt x="119" y="382"/>
                    <a:pt x="288" y="95"/>
                    <a:pt x="282" y="95"/>
                  </a:cubicBezTo>
                  <a:close/>
                  <a:moveTo>
                    <a:pt x="742" y="334"/>
                  </a:moveTo>
                  <a:cubicBezTo>
                    <a:pt x="742" y="334"/>
                    <a:pt x="675" y="436"/>
                    <a:pt x="656" y="466"/>
                  </a:cubicBezTo>
                  <a:cubicBezTo>
                    <a:pt x="637" y="493"/>
                    <a:pt x="578" y="595"/>
                    <a:pt x="581" y="595"/>
                  </a:cubicBezTo>
                  <a:cubicBezTo>
                    <a:pt x="581" y="595"/>
                    <a:pt x="651" y="493"/>
                    <a:pt x="667" y="466"/>
                  </a:cubicBezTo>
                  <a:cubicBezTo>
                    <a:pt x="686" y="436"/>
                    <a:pt x="745" y="334"/>
                    <a:pt x="742" y="334"/>
                  </a:cubicBezTo>
                  <a:close/>
                  <a:moveTo>
                    <a:pt x="675" y="256"/>
                  </a:moveTo>
                  <a:cubicBezTo>
                    <a:pt x="672" y="256"/>
                    <a:pt x="562" y="417"/>
                    <a:pt x="535" y="466"/>
                  </a:cubicBezTo>
                  <a:cubicBezTo>
                    <a:pt x="506" y="511"/>
                    <a:pt x="409" y="673"/>
                    <a:pt x="412" y="673"/>
                  </a:cubicBezTo>
                  <a:cubicBezTo>
                    <a:pt x="414" y="673"/>
                    <a:pt x="524" y="511"/>
                    <a:pt x="554" y="466"/>
                  </a:cubicBezTo>
                  <a:cubicBezTo>
                    <a:pt x="584" y="417"/>
                    <a:pt x="678" y="256"/>
                    <a:pt x="675" y="256"/>
                  </a:cubicBezTo>
                  <a:close/>
                  <a:moveTo>
                    <a:pt x="395" y="122"/>
                  </a:moveTo>
                  <a:cubicBezTo>
                    <a:pt x="393" y="122"/>
                    <a:pt x="213" y="388"/>
                    <a:pt x="164" y="466"/>
                  </a:cubicBezTo>
                  <a:cubicBezTo>
                    <a:pt x="140" y="503"/>
                    <a:pt x="86" y="595"/>
                    <a:pt x="38" y="673"/>
                  </a:cubicBezTo>
                  <a:lnTo>
                    <a:pt x="41" y="697"/>
                  </a:lnTo>
                  <a:cubicBezTo>
                    <a:pt x="97" y="614"/>
                    <a:pt x="167" y="509"/>
                    <a:pt x="196" y="466"/>
                  </a:cubicBezTo>
                  <a:cubicBezTo>
                    <a:pt x="245" y="388"/>
                    <a:pt x="401" y="122"/>
                    <a:pt x="395" y="122"/>
                  </a:cubicBezTo>
                  <a:close/>
                  <a:moveTo>
                    <a:pt x="618" y="184"/>
                  </a:moveTo>
                  <a:cubicBezTo>
                    <a:pt x="616" y="184"/>
                    <a:pt x="578" y="237"/>
                    <a:pt x="535" y="299"/>
                  </a:cubicBezTo>
                  <a:cubicBezTo>
                    <a:pt x="495" y="364"/>
                    <a:pt x="446" y="434"/>
                    <a:pt x="428" y="466"/>
                  </a:cubicBezTo>
                  <a:cubicBezTo>
                    <a:pt x="387" y="528"/>
                    <a:pt x="258" y="745"/>
                    <a:pt x="264" y="745"/>
                  </a:cubicBezTo>
                  <a:cubicBezTo>
                    <a:pt x="266" y="745"/>
                    <a:pt x="414" y="528"/>
                    <a:pt x="455" y="466"/>
                  </a:cubicBezTo>
                  <a:cubicBezTo>
                    <a:pt x="492" y="401"/>
                    <a:pt x="621" y="184"/>
                    <a:pt x="618" y="184"/>
                  </a:cubicBezTo>
                  <a:close/>
                  <a:moveTo>
                    <a:pt x="506" y="154"/>
                  </a:moveTo>
                  <a:lnTo>
                    <a:pt x="506" y="154"/>
                  </a:lnTo>
                  <a:cubicBezTo>
                    <a:pt x="503" y="154"/>
                    <a:pt x="339" y="396"/>
                    <a:pt x="296" y="466"/>
                  </a:cubicBezTo>
                  <a:cubicBezTo>
                    <a:pt x="253" y="533"/>
                    <a:pt x="110" y="775"/>
                    <a:pt x="116" y="775"/>
                  </a:cubicBezTo>
                  <a:cubicBezTo>
                    <a:pt x="119" y="775"/>
                    <a:pt x="282" y="533"/>
                    <a:pt x="325" y="466"/>
                  </a:cubicBezTo>
                  <a:cubicBezTo>
                    <a:pt x="368" y="396"/>
                    <a:pt x="508" y="154"/>
                    <a:pt x="506" y="154"/>
                  </a:cubicBezTo>
                  <a:close/>
                </a:path>
              </a:pathLst>
            </a:custGeom>
            <a:solidFill>
              <a:srgbClr val="FC9B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9"/>
            <p:cNvSpPr/>
            <p:nvPr/>
          </p:nvSpPr>
          <p:spPr>
            <a:xfrm>
              <a:off x="4613025" y="2263425"/>
              <a:ext cx="41300" cy="58175"/>
            </a:xfrm>
            <a:custGeom>
              <a:rect b="b" l="l" r="r" t="t"/>
              <a:pathLst>
                <a:path extrusionOk="0" h="2327" w="1652">
                  <a:moveTo>
                    <a:pt x="1006" y="0"/>
                  </a:moveTo>
                  <a:cubicBezTo>
                    <a:pt x="667" y="0"/>
                    <a:pt x="307" y="406"/>
                    <a:pt x="162" y="976"/>
                  </a:cubicBezTo>
                  <a:cubicBezTo>
                    <a:pt x="1" y="1610"/>
                    <a:pt x="167" y="2207"/>
                    <a:pt x="536" y="2312"/>
                  </a:cubicBezTo>
                  <a:cubicBezTo>
                    <a:pt x="572" y="2322"/>
                    <a:pt x="609" y="2327"/>
                    <a:pt x="646" y="2327"/>
                  </a:cubicBezTo>
                  <a:cubicBezTo>
                    <a:pt x="984" y="2327"/>
                    <a:pt x="1347" y="1921"/>
                    <a:pt x="1490" y="1352"/>
                  </a:cubicBezTo>
                  <a:cubicBezTo>
                    <a:pt x="1651" y="718"/>
                    <a:pt x="1485" y="118"/>
                    <a:pt x="1119" y="16"/>
                  </a:cubicBezTo>
                  <a:cubicBezTo>
                    <a:pt x="1082" y="6"/>
                    <a:pt x="1044" y="0"/>
                    <a:pt x="1006" y="0"/>
                  </a:cubicBezTo>
                  <a:close/>
                </a:path>
              </a:pathLst>
            </a:custGeom>
            <a:solidFill>
              <a:srgbClr val="FDBC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9"/>
            <p:cNvSpPr/>
            <p:nvPr/>
          </p:nvSpPr>
          <p:spPr>
            <a:xfrm>
              <a:off x="4623525" y="2274950"/>
              <a:ext cx="24425" cy="34100"/>
            </a:xfrm>
            <a:custGeom>
              <a:rect b="b" l="l" r="r" t="t"/>
              <a:pathLst>
                <a:path extrusionOk="0" h="1364" w="977">
                  <a:moveTo>
                    <a:pt x="591" y="1"/>
                  </a:moveTo>
                  <a:cubicBezTo>
                    <a:pt x="505" y="1"/>
                    <a:pt x="409" y="42"/>
                    <a:pt x="312" y="139"/>
                  </a:cubicBezTo>
                  <a:cubicBezTo>
                    <a:pt x="239" y="214"/>
                    <a:pt x="186" y="316"/>
                    <a:pt x="151" y="429"/>
                  </a:cubicBezTo>
                  <a:cubicBezTo>
                    <a:pt x="46" y="759"/>
                    <a:pt x="0" y="1230"/>
                    <a:pt x="277" y="1356"/>
                  </a:cubicBezTo>
                  <a:cubicBezTo>
                    <a:pt x="294" y="1361"/>
                    <a:pt x="311" y="1363"/>
                    <a:pt x="329" y="1363"/>
                  </a:cubicBezTo>
                  <a:cubicBezTo>
                    <a:pt x="485" y="1363"/>
                    <a:pt x="650" y="1176"/>
                    <a:pt x="715" y="915"/>
                  </a:cubicBezTo>
                  <a:cubicBezTo>
                    <a:pt x="788" y="622"/>
                    <a:pt x="712" y="346"/>
                    <a:pt x="546" y="297"/>
                  </a:cubicBezTo>
                  <a:cubicBezTo>
                    <a:pt x="529" y="292"/>
                    <a:pt x="512" y="290"/>
                    <a:pt x="494" y="290"/>
                  </a:cubicBezTo>
                  <a:cubicBezTo>
                    <a:pt x="404" y="290"/>
                    <a:pt x="309" y="352"/>
                    <a:pt x="230" y="461"/>
                  </a:cubicBezTo>
                  <a:lnTo>
                    <a:pt x="230" y="461"/>
                  </a:lnTo>
                  <a:cubicBezTo>
                    <a:pt x="231" y="459"/>
                    <a:pt x="231" y="458"/>
                    <a:pt x="231" y="456"/>
                  </a:cubicBezTo>
                  <a:cubicBezTo>
                    <a:pt x="266" y="351"/>
                    <a:pt x="315" y="259"/>
                    <a:pt x="374" y="198"/>
                  </a:cubicBezTo>
                  <a:cubicBezTo>
                    <a:pt x="433" y="133"/>
                    <a:pt x="505" y="96"/>
                    <a:pt x="591" y="87"/>
                  </a:cubicBezTo>
                  <a:cubicBezTo>
                    <a:pt x="866" y="114"/>
                    <a:pt x="895" y="418"/>
                    <a:pt x="906" y="604"/>
                  </a:cubicBezTo>
                  <a:cubicBezTo>
                    <a:pt x="976" y="289"/>
                    <a:pt x="818" y="1"/>
                    <a:pt x="591" y="1"/>
                  </a:cubicBezTo>
                  <a:close/>
                </a:path>
              </a:pathLst>
            </a:custGeom>
            <a:solidFill>
              <a:srgbClr val="FC9B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9"/>
            <p:cNvSpPr/>
            <p:nvPr/>
          </p:nvSpPr>
          <p:spPr>
            <a:xfrm>
              <a:off x="4488975" y="2277200"/>
              <a:ext cx="12525" cy="17825"/>
            </a:xfrm>
            <a:custGeom>
              <a:rect b="b" l="l" r="r" t="t"/>
              <a:pathLst>
                <a:path extrusionOk="0" h="713" w="501">
                  <a:moveTo>
                    <a:pt x="250" y="0"/>
                  </a:moveTo>
                  <a:cubicBezTo>
                    <a:pt x="113" y="0"/>
                    <a:pt x="0" y="159"/>
                    <a:pt x="0" y="355"/>
                  </a:cubicBezTo>
                  <a:cubicBezTo>
                    <a:pt x="0" y="554"/>
                    <a:pt x="113" y="712"/>
                    <a:pt x="250" y="712"/>
                  </a:cubicBezTo>
                  <a:cubicBezTo>
                    <a:pt x="390" y="712"/>
                    <a:pt x="500" y="554"/>
                    <a:pt x="500" y="355"/>
                  </a:cubicBezTo>
                  <a:cubicBezTo>
                    <a:pt x="500" y="159"/>
                    <a:pt x="390" y="0"/>
                    <a:pt x="250" y="0"/>
                  </a:cubicBezTo>
                  <a:close/>
                </a:path>
              </a:pathLst>
            </a:custGeom>
            <a:solidFill>
              <a:srgbClr val="2696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9"/>
            <p:cNvSpPr/>
            <p:nvPr/>
          </p:nvSpPr>
          <p:spPr>
            <a:xfrm>
              <a:off x="4573325" y="2277200"/>
              <a:ext cx="12525" cy="17825"/>
            </a:xfrm>
            <a:custGeom>
              <a:rect b="b" l="l" r="r" t="t"/>
              <a:pathLst>
                <a:path extrusionOk="0" h="713" w="501">
                  <a:moveTo>
                    <a:pt x="250" y="0"/>
                  </a:moveTo>
                  <a:cubicBezTo>
                    <a:pt x="113" y="0"/>
                    <a:pt x="0" y="159"/>
                    <a:pt x="0" y="355"/>
                  </a:cubicBezTo>
                  <a:cubicBezTo>
                    <a:pt x="0" y="554"/>
                    <a:pt x="113" y="712"/>
                    <a:pt x="250" y="712"/>
                  </a:cubicBezTo>
                  <a:cubicBezTo>
                    <a:pt x="390" y="712"/>
                    <a:pt x="500" y="554"/>
                    <a:pt x="500" y="355"/>
                  </a:cubicBezTo>
                  <a:cubicBezTo>
                    <a:pt x="500" y="159"/>
                    <a:pt x="390" y="0"/>
                    <a:pt x="250" y="0"/>
                  </a:cubicBezTo>
                  <a:close/>
                </a:path>
              </a:pathLst>
            </a:custGeom>
            <a:solidFill>
              <a:srgbClr val="2696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9"/>
            <p:cNvSpPr/>
            <p:nvPr/>
          </p:nvSpPr>
          <p:spPr>
            <a:xfrm>
              <a:off x="4488975" y="2277200"/>
              <a:ext cx="12525" cy="10700"/>
            </a:xfrm>
            <a:custGeom>
              <a:rect b="b" l="l" r="r" t="t"/>
              <a:pathLst>
                <a:path extrusionOk="0" h="428" w="501">
                  <a:moveTo>
                    <a:pt x="250" y="0"/>
                  </a:moveTo>
                  <a:cubicBezTo>
                    <a:pt x="113" y="0"/>
                    <a:pt x="0" y="159"/>
                    <a:pt x="0" y="355"/>
                  </a:cubicBezTo>
                  <a:lnTo>
                    <a:pt x="0" y="355"/>
                  </a:lnTo>
                  <a:cubicBezTo>
                    <a:pt x="0" y="360"/>
                    <a:pt x="0" y="366"/>
                    <a:pt x="0" y="371"/>
                  </a:cubicBezTo>
                  <a:cubicBezTo>
                    <a:pt x="167" y="317"/>
                    <a:pt x="334" y="339"/>
                    <a:pt x="495" y="428"/>
                  </a:cubicBezTo>
                  <a:cubicBezTo>
                    <a:pt x="500" y="403"/>
                    <a:pt x="500" y="379"/>
                    <a:pt x="500" y="355"/>
                  </a:cubicBezTo>
                  <a:cubicBezTo>
                    <a:pt x="500" y="159"/>
                    <a:pt x="390" y="0"/>
                    <a:pt x="250" y="0"/>
                  </a:cubicBezTo>
                  <a:lnTo>
                    <a:pt x="250" y="0"/>
                  </a:lnTo>
                  <a:close/>
                </a:path>
              </a:pathLst>
            </a:custGeom>
            <a:solidFill>
              <a:srgbClr val="2137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9"/>
            <p:cNvSpPr/>
            <p:nvPr/>
          </p:nvSpPr>
          <p:spPr>
            <a:xfrm>
              <a:off x="4573325" y="2277200"/>
              <a:ext cx="12525" cy="12325"/>
            </a:xfrm>
            <a:custGeom>
              <a:rect b="b" l="l" r="r" t="t"/>
              <a:pathLst>
                <a:path extrusionOk="0" h="493" w="501">
                  <a:moveTo>
                    <a:pt x="250" y="0"/>
                  </a:moveTo>
                  <a:cubicBezTo>
                    <a:pt x="113" y="0"/>
                    <a:pt x="0" y="159"/>
                    <a:pt x="0" y="355"/>
                  </a:cubicBezTo>
                  <a:lnTo>
                    <a:pt x="0" y="355"/>
                  </a:lnTo>
                  <a:cubicBezTo>
                    <a:pt x="0" y="403"/>
                    <a:pt x="8" y="449"/>
                    <a:pt x="19" y="492"/>
                  </a:cubicBezTo>
                  <a:cubicBezTo>
                    <a:pt x="175" y="376"/>
                    <a:pt x="339" y="328"/>
                    <a:pt x="500" y="347"/>
                  </a:cubicBezTo>
                  <a:cubicBezTo>
                    <a:pt x="497" y="153"/>
                    <a:pt x="387" y="0"/>
                    <a:pt x="250" y="0"/>
                  </a:cubicBezTo>
                  <a:close/>
                </a:path>
              </a:pathLst>
            </a:custGeom>
            <a:solidFill>
              <a:srgbClr val="2137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9"/>
            <p:cNvSpPr/>
            <p:nvPr/>
          </p:nvSpPr>
          <p:spPr>
            <a:xfrm>
              <a:off x="4492125" y="2281550"/>
              <a:ext cx="6225" cy="9050"/>
            </a:xfrm>
            <a:custGeom>
              <a:rect b="b" l="l" r="r" t="t"/>
              <a:pathLst>
                <a:path extrusionOk="0" h="362" w="249">
                  <a:moveTo>
                    <a:pt x="124" y="1"/>
                  </a:moveTo>
                  <a:cubicBezTo>
                    <a:pt x="57" y="1"/>
                    <a:pt x="1" y="82"/>
                    <a:pt x="1" y="181"/>
                  </a:cubicBezTo>
                  <a:cubicBezTo>
                    <a:pt x="1" y="280"/>
                    <a:pt x="57" y="361"/>
                    <a:pt x="124" y="361"/>
                  </a:cubicBezTo>
                  <a:cubicBezTo>
                    <a:pt x="192" y="361"/>
                    <a:pt x="248" y="280"/>
                    <a:pt x="248" y="181"/>
                  </a:cubicBezTo>
                  <a:cubicBezTo>
                    <a:pt x="248" y="82"/>
                    <a:pt x="192" y="1"/>
                    <a:pt x="124" y="1"/>
                  </a:cubicBezTo>
                  <a:close/>
                </a:path>
              </a:pathLst>
            </a:custGeom>
            <a:solidFill>
              <a:srgbClr val="2137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9"/>
            <p:cNvSpPr/>
            <p:nvPr/>
          </p:nvSpPr>
          <p:spPr>
            <a:xfrm>
              <a:off x="4576475" y="2281550"/>
              <a:ext cx="6200" cy="9050"/>
            </a:xfrm>
            <a:custGeom>
              <a:rect b="b" l="l" r="r" t="t"/>
              <a:pathLst>
                <a:path extrusionOk="0" h="362" w="248">
                  <a:moveTo>
                    <a:pt x="124" y="1"/>
                  </a:moveTo>
                  <a:cubicBezTo>
                    <a:pt x="57" y="1"/>
                    <a:pt x="0" y="82"/>
                    <a:pt x="0" y="181"/>
                  </a:cubicBezTo>
                  <a:cubicBezTo>
                    <a:pt x="0" y="280"/>
                    <a:pt x="57" y="361"/>
                    <a:pt x="124" y="361"/>
                  </a:cubicBezTo>
                  <a:cubicBezTo>
                    <a:pt x="194" y="361"/>
                    <a:pt x="248" y="280"/>
                    <a:pt x="248" y="181"/>
                  </a:cubicBezTo>
                  <a:cubicBezTo>
                    <a:pt x="248" y="82"/>
                    <a:pt x="194" y="1"/>
                    <a:pt x="124" y="1"/>
                  </a:cubicBezTo>
                  <a:close/>
                </a:path>
              </a:pathLst>
            </a:custGeom>
            <a:solidFill>
              <a:srgbClr val="2137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9"/>
            <p:cNvSpPr/>
            <p:nvPr/>
          </p:nvSpPr>
          <p:spPr>
            <a:xfrm>
              <a:off x="4496900" y="2281225"/>
              <a:ext cx="2375" cy="3175"/>
            </a:xfrm>
            <a:custGeom>
              <a:rect b="b" l="l" r="r" t="t"/>
              <a:pathLst>
                <a:path extrusionOk="0" h="127" w="95">
                  <a:moveTo>
                    <a:pt x="49" y="0"/>
                  </a:moveTo>
                  <a:cubicBezTo>
                    <a:pt x="22" y="0"/>
                    <a:pt x="1" y="30"/>
                    <a:pt x="1" y="62"/>
                  </a:cubicBezTo>
                  <a:cubicBezTo>
                    <a:pt x="1" y="97"/>
                    <a:pt x="22" y="127"/>
                    <a:pt x="49" y="127"/>
                  </a:cubicBezTo>
                  <a:cubicBezTo>
                    <a:pt x="73" y="127"/>
                    <a:pt x="95" y="97"/>
                    <a:pt x="95" y="62"/>
                  </a:cubicBezTo>
                  <a:cubicBezTo>
                    <a:pt x="95" y="30"/>
                    <a:pt x="73" y="0"/>
                    <a:pt x="4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9"/>
            <p:cNvSpPr/>
            <p:nvPr/>
          </p:nvSpPr>
          <p:spPr>
            <a:xfrm>
              <a:off x="4581100" y="2281225"/>
              <a:ext cx="2375" cy="3175"/>
            </a:xfrm>
            <a:custGeom>
              <a:rect b="b" l="l" r="r" t="t"/>
              <a:pathLst>
                <a:path extrusionOk="0" h="127" w="95">
                  <a:moveTo>
                    <a:pt x="49" y="0"/>
                  </a:moveTo>
                  <a:cubicBezTo>
                    <a:pt x="22" y="0"/>
                    <a:pt x="1" y="30"/>
                    <a:pt x="1" y="62"/>
                  </a:cubicBezTo>
                  <a:cubicBezTo>
                    <a:pt x="1" y="97"/>
                    <a:pt x="22" y="127"/>
                    <a:pt x="49" y="127"/>
                  </a:cubicBezTo>
                  <a:cubicBezTo>
                    <a:pt x="73" y="127"/>
                    <a:pt x="95" y="97"/>
                    <a:pt x="95" y="62"/>
                  </a:cubicBezTo>
                  <a:cubicBezTo>
                    <a:pt x="95" y="30"/>
                    <a:pt x="73" y="0"/>
                    <a:pt x="4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9"/>
            <p:cNvSpPr/>
            <p:nvPr/>
          </p:nvSpPr>
          <p:spPr>
            <a:xfrm>
              <a:off x="4482725" y="2270950"/>
              <a:ext cx="27050" cy="16150"/>
            </a:xfrm>
            <a:custGeom>
              <a:rect b="b" l="l" r="r" t="t"/>
              <a:pathLst>
                <a:path extrusionOk="0" h="646" w="1082">
                  <a:moveTo>
                    <a:pt x="0" y="51"/>
                  </a:moveTo>
                  <a:cubicBezTo>
                    <a:pt x="148" y="51"/>
                    <a:pt x="328" y="51"/>
                    <a:pt x="463" y="59"/>
                  </a:cubicBezTo>
                  <a:cubicBezTo>
                    <a:pt x="648" y="73"/>
                    <a:pt x="777" y="148"/>
                    <a:pt x="874" y="258"/>
                  </a:cubicBezTo>
                  <a:cubicBezTo>
                    <a:pt x="971" y="366"/>
                    <a:pt x="1033" y="508"/>
                    <a:pt x="1081" y="645"/>
                  </a:cubicBezTo>
                  <a:cubicBezTo>
                    <a:pt x="1081" y="508"/>
                    <a:pt x="974" y="280"/>
                    <a:pt x="920" y="218"/>
                  </a:cubicBezTo>
                  <a:cubicBezTo>
                    <a:pt x="815" y="100"/>
                    <a:pt x="667" y="14"/>
                    <a:pt x="468" y="0"/>
                  </a:cubicBezTo>
                  <a:cubicBezTo>
                    <a:pt x="261" y="0"/>
                    <a:pt x="121" y="24"/>
                    <a:pt x="0" y="51"/>
                  </a:cubicBezTo>
                  <a:close/>
                </a:path>
              </a:pathLst>
            </a:custGeom>
            <a:solidFill>
              <a:srgbClr val="FC9B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9"/>
            <p:cNvSpPr/>
            <p:nvPr/>
          </p:nvSpPr>
          <p:spPr>
            <a:xfrm>
              <a:off x="4552425" y="2270950"/>
              <a:ext cx="27100" cy="16150"/>
            </a:xfrm>
            <a:custGeom>
              <a:rect b="b" l="l" r="r" t="t"/>
              <a:pathLst>
                <a:path extrusionOk="0" h="646" w="1084">
                  <a:moveTo>
                    <a:pt x="1083" y="51"/>
                  </a:moveTo>
                  <a:cubicBezTo>
                    <a:pt x="935" y="51"/>
                    <a:pt x="753" y="51"/>
                    <a:pt x="618" y="59"/>
                  </a:cubicBezTo>
                  <a:cubicBezTo>
                    <a:pt x="433" y="73"/>
                    <a:pt x="306" y="148"/>
                    <a:pt x="210" y="258"/>
                  </a:cubicBezTo>
                  <a:cubicBezTo>
                    <a:pt x="113" y="366"/>
                    <a:pt x="48" y="508"/>
                    <a:pt x="0" y="645"/>
                  </a:cubicBezTo>
                  <a:cubicBezTo>
                    <a:pt x="0" y="508"/>
                    <a:pt x="110" y="280"/>
                    <a:pt x="164" y="218"/>
                  </a:cubicBezTo>
                  <a:cubicBezTo>
                    <a:pt x="269" y="100"/>
                    <a:pt x="414" y="14"/>
                    <a:pt x="616" y="0"/>
                  </a:cubicBezTo>
                  <a:cubicBezTo>
                    <a:pt x="823" y="0"/>
                    <a:pt x="962" y="24"/>
                    <a:pt x="1083" y="51"/>
                  </a:cubicBezTo>
                  <a:close/>
                </a:path>
              </a:pathLst>
            </a:custGeom>
            <a:solidFill>
              <a:srgbClr val="FC9B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9"/>
            <p:cNvSpPr/>
            <p:nvPr/>
          </p:nvSpPr>
          <p:spPr>
            <a:xfrm>
              <a:off x="4511025" y="2325450"/>
              <a:ext cx="31800" cy="13050"/>
            </a:xfrm>
            <a:custGeom>
              <a:rect b="b" l="l" r="r" t="t"/>
              <a:pathLst>
                <a:path extrusionOk="0" h="522" w="1272">
                  <a:moveTo>
                    <a:pt x="570" y="0"/>
                  </a:moveTo>
                  <a:cubicBezTo>
                    <a:pt x="309" y="0"/>
                    <a:pt x="116" y="16"/>
                    <a:pt x="78" y="49"/>
                  </a:cubicBezTo>
                  <a:cubicBezTo>
                    <a:pt x="0" y="116"/>
                    <a:pt x="414" y="522"/>
                    <a:pt x="570" y="522"/>
                  </a:cubicBezTo>
                  <a:cubicBezTo>
                    <a:pt x="726" y="522"/>
                    <a:pt x="1272" y="116"/>
                    <a:pt x="1194" y="49"/>
                  </a:cubicBezTo>
                  <a:cubicBezTo>
                    <a:pt x="1153" y="16"/>
                    <a:pt x="828" y="0"/>
                    <a:pt x="570" y="0"/>
                  </a:cubicBezTo>
                  <a:close/>
                </a:path>
              </a:pathLst>
            </a:custGeom>
            <a:solidFill>
              <a:srgbClr val="FC9B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9"/>
            <p:cNvSpPr/>
            <p:nvPr/>
          </p:nvSpPr>
          <p:spPr>
            <a:xfrm>
              <a:off x="4504425" y="2342100"/>
              <a:ext cx="68300" cy="16700"/>
            </a:xfrm>
            <a:custGeom>
              <a:rect b="b" l="l" r="r" t="t"/>
              <a:pathLst>
                <a:path extrusionOk="0" h="668" w="2732">
                  <a:moveTo>
                    <a:pt x="2673" y="4"/>
                  </a:moveTo>
                  <a:cubicBezTo>
                    <a:pt x="2654" y="4"/>
                    <a:pt x="2640" y="14"/>
                    <a:pt x="2630" y="28"/>
                  </a:cubicBezTo>
                  <a:cubicBezTo>
                    <a:pt x="2616" y="55"/>
                    <a:pt x="2606" y="90"/>
                    <a:pt x="2592" y="125"/>
                  </a:cubicBezTo>
                  <a:cubicBezTo>
                    <a:pt x="2576" y="159"/>
                    <a:pt x="2560" y="194"/>
                    <a:pt x="2549" y="202"/>
                  </a:cubicBezTo>
                  <a:cubicBezTo>
                    <a:pt x="2541" y="213"/>
                    <a:pt x="2479" y="245"/>
                    <a:pt x="2399" y="270"/>
                  </a:cubicBezTo>
                  <a:cubicBezTo>
                    <a:pt x="2318" y="294"/>
                    <a:pt x="2216" y="315"/>
                    <a:pt x="2111" y="334"/>
                  </a:cubicBezTo>
                  <a:cubicBezTo>
                    <a:pt x="1901" y="372"/>
                    <a:pt x="1689" y="396"/>
                    <a:pt x="1606" y="409"/>
                  </a:cubicBezTo>
                  <a:cubicBezTo>
                    <a:pt x="1450" y="434"/>
                    <a:pt x="1197" y="474"/>
                    <a:pt x="966" y="506"/>
                  </a:cubicBezTo>
                  <a:cubicBezTo>
                    <a:pt x="735" y="541"/>
                    <a:pt x="520" y="568"/>
                    <a:pt x="463" y="568"/>
                  </a:cubicBezTo>
                  <a:cubicBezTo>
                    <a:pt x="420" y="568"/>
                    <a:pt x="339" y="541"/>
                    <a:pt x="267" y="501"/>
                  </a:cubicBezTo>
                  <a:cubicBezTo>
                    <a:pt x="194" y="463"/>
                    <a:pt x="127" y="409"/>
                    <a:pt x="100" y="372"/>
                  </a:cubicBezTo>
                  <a:cubicBezTo>
                    <a:pt x="81" y="350"/>
                    <a:pt x="49" y="348"/>
                    <a:pt x="28" y="364"/>
                  </a:cubicBezTo>
                  <a:cubicBezTo>
                    <a:pt x="6" y="380"/>
                    <a:pt x="1" y="412"/>
                    <a:pt x="20" y="434"/>
                  </a:cubicBezTo>
                  <a:cubicBezTo>
                    <a:pt x="63" y="493"/>
                    <a:pt x="135" y="547"/>
                    <a:pt x="218" y="590"/>
                  </a:cubicBezTo>
                  <a:cubicBezTo>
                    <a:pt x="299" y="635"/>
                    <a:pt x="385" y="668"/>
                    <a:pt x="463" y="668"/>
                  </a:cubicBezTo>
                  <a:cubicBezTo>
                    <a:pt x="546" y="668"/>
                    <a:pt x="748" y="641"/>
                    <a:pt x="982" y="608"/>
                  </a:cubicBezTo>
                  <a:cubicBezTo>
                    <a:pt x="1213" y="573"/>
                    <a:pt x="1466" y="533"/>
                    <a:pt x="1622" y="509"/>
                  </a:cubicBezTo>
                  <a:cubicBezTo>
                    <a:pt x="1697" y="498"/>
                    <a:pt x="1917" y="471"/>
                    <a:pt x="2130" y="434"/>
                  </a:cubicBezTo>
                  <a:cubicBezTo>
                    <a:pt x="2235" y="415"/>
                    <a:pt x="2339" y="393"/>
                    <a:pt x="2428" y="366"/>
                  </a:cubicBezTo>
                  <a:cubicBezTo>
                    <a:pt x="2514" y="342"/>
                    <a:pt x="2581" y="318"/>
                    <a:pt x="2627" y="270"/>
                  </a:cubicBezTo>
                  <a:cubicBezTo>
                    <a:pt x="2654" y="237"/>
                    <a:pt x="2670" y="200"/>
                    <a:pt x="2686" y="162"/>
                  </a:cubicBezTo>
                  <a:cubicBezTo>
                    <a:pt x="2700" y="125"/>
                    <a:pt x="2716" y="87"/>
                    <a:pt x="2718" y="79"/>
                  </a:cubicBezTo>
                  <a:cubicBezTo>
                    <a:pt x="2732" y="55"/>
                    <a:pt x="2724" y="22"/>
                    <a:pt x="2700" y="9"/>
                  </a:cubicBezTo>
                  <a:cubicBezTo>
                    <a:pt x="2692" y="4"/>
                    <a:pt x="2681" y="1"/>
                    <a:pt x="2673" y="4"/>
                  </a:cubicBezTo>
                  <a:close/>
                </a:path>
              </a:pathLst>
            </a:custGeom>
            <a:solidFill>
              <a:srgbClr val="FE98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9"/>
            <p:cNvSpPr/>
            <p:nvPr/>
          </p:nvSpPr>
          <p:spPr>
            <a:xfrm>
              <a:off x="4511825" y="2346075"/>
              <a:ext cx="53050" cy="10250"/>
            </a:xfrm>
            <a:custGeom>
              <a:rect b="b" l="l" r="r" t="t"/>
              <a:pathLst>
                <a:path extrusionOk="0" h="410" w="2122">
                  <a:moveTo>
                    <a:pt x="465" y="105"/>
                  </a:moveTo>
                  <a:cubicBezTo>
                    <a:pt x="221" y="143"/>
                    <a:pt x="78" y="277"/>
                    <a:pt x="0" y="358"/>
                  </a:cubicBezTo>
                  <a:cubicBezTo>
                    <a:pt x="65" y="388"/>
                    <a:pt x="129" y="409"/>
                    <a:pt x="167" y="409"/>
                  </a:cubicBezTo>
                  <a:cubicBezTo>
                    <a:pt x="224" y="409"/>
                    <a:pt x="439" y="382"/>
                    <a:pt x="670" y="347"/>
                  </a:cubicBezTo>
                  <a:cubicBezTo>
                    <a:pt x="901" y="315"/>
                    <a:pt x="1154" y="275"/>
                    <a:pt x="1310" y="250"/>
                  </a:cubicBezTo>
                  <a:cubicBezTo>
                    <a:pt x="1393" y="237"/>
                    <a:pt x="1605" y="213"/>
                    <a:pt x="1815" y="175"/>
                  </a:cubicBezTo>
                  <a:cubicBezTo>
                    <a:pt x="1920" y="156"/>
                    <a:pt x="2022" y="135"/>
                    <a:pt x="2103" y="111"/>
                  </a:cubicBezTo>
                  <a:cubicBezTo>
                    <a:pt x="2108" y="108"/>
                    <a:pt x="2113" y="108"/>
                    <a:pt x="2121" y="105"/>
                  </a:cubicBezTo>
                  <a:cubicBezTo>
                    <a:pt x="1828" y="105"/>
                    <a:pt x="1017" y="0"/>
                    <a:pt x="465" y="105"/>
                  </a:cubicBezTo>
                  <a:close/>
                </a:path>
              </a:pathLst>
            </a:custGeom>
            <a:solidFill>
              <a:srgbClr val="FE98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9"/>
            <p:cNvSpPr/>
            <p:nvPr/>
          </p:nvSpPr>
          <p:spPr>
            <a:xfrm>
              <a:off x="4513025" y="2351725"/>
              <a:ext cx="50375" cy="12925"/>
            </a:xfrm>
            <a:custGeom>
              <a:rect b="b" l="l" r="r" t="t"/>
              <a:pathLst>
                <a:path extrusionOk="0" h="517" w="2015">
                  <a:moveTo>
                    <a:pt x="2014" y="0"/>
                  </a:moveTo>
                  <a:cubicBezTo>
                    <a:pt x="1944" y="19"/>
                    <a:pt x="1864" y="35"/>
                    <a:pt x="1786" y="49"/>
                  </a:cubicBezTo>
                  <a:cubicBezTo>
                    <a:pt x="1573" y="86"/>
                    <a:pt x="1353" y="113"/>
                    <a:pt x="1278" y="124"/>
                  </a:cubicBezTo>
                  <a:cubicBezTo>
                    <a:pt x="1122" y="148"/>
                    <a:pt x="869" y="188"/>
                    <a:pt x="638" y="223"/>
                  </a:cubicBezTo>
                  <a:cubicBezTo>
                    <a:pt x="404" y="256"/>
                    <a:pt x="202" y="283"/>
                    <a:pt x="119" y="283"/>
                  </a:cubicBezTo>
                  <a:cubicBezTo>
                    <a:pt x="81" y="283"/>
                    <a:pt x="41" y="274"/>
                    <a:pt x="1" y="261"/>
                  </a:cubicBezTo>
                  <a:cubicBezTo>
                    <a:pt x="76" y="331"/>
                    <a:pt x="186" y="441"/>
                    <a:pt x="323" y="481"/>
                  </a:cubicBezTo>
                  <a:cubicBezTo>
                    <a:pt x="514" y="516"/>
                    <a:pt x="1167" y="441"/>
                    <a:pt x="1487" y="296"/>
                  </a:cubicBezTo>
                  <a:cubicBezTo>
                    <a:pt x="1675" y="223"/>
                    <a:pt x="1891" y="92"/>
                    <a:pt x="2014" y="0"/>
                  </a:cubicBezTo>
                  <a:close/>
                </a:path>
              </a:pathLst>
            </a:custGeom>
            <a:solidFill>
              <a:srgbClr val="FEAE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9"/>
            <p:cNvSpPr/>
            <p:nvPr/>
          </p:nvSpPr>
          <p:spPr>
            <a:xfrm>
              <a:off x="4522975" y="2370275"/>
              <a:ext cx="18175" cy="3975"/>
            </a:xfrm>
            <a:custGeom>
              <a:rect b="b" l="l" r="r" t="t"/>
              <a:pathLst>
                <a:path extrusionOk="0" h="159" w="727">
                  <a:moveTo>
                    <a:pt x="326" y="0"/>
                  </a:moveTo>
                  <a:cubicBezTo>
                    <a:pt x="178" y="0"/>
                    <a:pt x="68" y="6"/>
                    <a:pt x="46" y="14"/>
                  </a:cubicBezTo>
                  <a:cubicBezTo>
                    <a:pt x="1" y="35"/>
                    <a:pt x="237" y="159"/>
                    <a:pt x="326" y="159"/>
                  </a:cubicBezTo>
                  <a:cubicBezTo>
                    <a:pt x="415" y="159"/>
                    <a:pt x="726" y="35"/>
                    <a:pt x="681" y="14"/>
                  </a:cubicBezTo>
                  <a:cubicBezTo>
                    <a:pt x="659" y="6"/>
                    <a:pt x="474" y="0"/>
                    <a:pt x="326" y="0"/>
                  </a:cubicBezTo>
                  <a:close/>
                </a:path>
              </a:pathLst>
            </a:custGeom>
            <a:solidFill>
              <a:srgbClr val="FC9B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9"/>
            <p:cNvSpPr/>
            <p:nvPr/>
          </p:nvSpPr>
          <p:spPr>
            <a:xfrm>
              <a:off x="4469275" y="2274700"/>
              <a:ext cx="39350" cy="18925"/>
            </a:xfrm>
            <a:custGeom>
              <a:rect b="b" l="l" r="r" t="t"/>
              <a:pathLst>
                <a:path extrusionOk="0" h="757" w="1574">
                  <a:moveTo>
                    <a:pt x="606" y="9"/>
                  </a:moveTo>
                  <a:cubicBezTo>
                    <a:pt x="417" y="17"/>
                    <a:pt x="130" y="44"/>
                    <a:pt x="1" y="79"/>
                  </a:cubicBezTo>
                  <a:lnTo>
                    <a:pt x="151" y="235"/>
                  </a:lnTo>
                  <a:cubicBezTo>
                    <a:pt x="372" y="175"/>
                    <a:pt x="837" y="140"/>
                    <a:pt x="1124" y="202"/>
                  </a:cubicBezTo>
                  <a:cubicBezTo>
                    <a:pt x="1200" y="218"/>
                    <a:pt x="1296" y="291"/>
                    <a:pt x="1377" y="393"/>
                  </a:cubicBezTo>
                  <a:cubicBezTo>
                    <a:pt x="1460" y="498"/>
                    <a:pt x="1533" y="632"/>
                    <a:pt x="1573" y="756"/>
                  </a:cubicBezTo>
                  <a:cubicBezTo>
                    <a:pt x="1573" y="444"/>
                    <a:pt x="1391" y="97"/>
                    <a:pt x="1159" y="44"/>
                  </a:cubicBezTo>
                  <a:cubicBezTo>
                    <a:pt x="993" y="9"/>
                    <a:pt x="794" y="1"/>
                    <a:pt x="606" y="9"/>
                  </a:cubicBezTo>
                  <a:close/>
                </a:path>
              </a:pathLst>
            </a:custGeom>
            <a:solidFill>
              <a:srgbClr val="2137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9"/>
            <p:cNvSpPr/>
            <p:nvPr/>
          </p:nvSpPr>
          <p:spPr>
            <a:xfrm>
              <a:off x="4553700" y="2274700"/>
              <a:ext cx="39250" cy="18925"/>
            </a:xfrm>
            <a:custGeom>
              <a:rect b="b" l="l" r="r" t="t"/>
              <a:pathLst>
                <a:path extrusionOk="0" h="757" w="1570">
                  <a:moveTo>
                    <a:pt x="968" y="9"/>
                  </a:moveTo>
                  <a:cubicBezTo>
                    <a:pt x="1156" y="17"/>
                    <a:pt x="1444" y="44"/>
                    <a:pt x="1570" y="79"/>
                  </a:cubicBezTo>
                  <a:lnTo>
                    <a:pt x="1422" y="235"/>
                  </a:lnTo>
                  <a:cubicBezTo>
                    <a:pt x="1199" y="175"/>
                    <a:pt x="737" y="140"/>
                    <a:pt x="449" y="202"/>
                  </a:cubicBezTo>
                  <a:cubicBezTo>
                    <a:pt x="371" y="218"/>
                    <a:pt x="277" y="291"/>
                    <a:pt x="194" y="393"/>
                  </a:cubicBezTo>
                  <a:cubicBezTo>
                    <a:pt x="113" y="498"/>
                    <a:pt x="40" y="632"/>
                    <a:pt x="0" y="756"/>
                  </a:cubicBezTo>
                  <a:cubicBezTo>
                    <a:pt x="0" y="444"/>
                    <a:pt x="183" y="97"/>
                    <a:pt x="414" y="44"/>
                  </a:cubicBezTo>
                  <a:cubicBezTo>
                    <a:pt x="581" y="9"/>
                    <a:pt x="780" y="1"/>
                    <a:pt x="968" y="9"/>
                  </a:cubicBezTo>
                  <a:close/>
                </a:path>
              </a:pathLst>
            </a:custGeom>
            <a:solidFill>
              <a:srgbClr val="2137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9"/>
            <p:cNvSpPr/>
            <p:nvPr/>
          </p:nvSpPr>
          <p:spPr>
            <a:xfrm>
              <a:off x="4542600" y="2253950"/>
              <a:ext cx="60250" cy="17825"/>
            </a:xfrm>
            <a:custGeom>
              <a:rect b="b" l="l" r="r" t="t"/>
              <a:pathLst>
                <a:path extrusionOk="0" h="713" w="2410">
                  <a:moveTo>
                    <a:pt x="1527" y="0"/>
                  </a:moveTo>
                  <a:cubicBezTo>
                    <a:pt x="1826" y="0"/>
                    <a:pt x="2216" y="159"/>
                    <a:pt x="2409" y="309"/>
                  </a:cubicBezTo>
                  <a:lnTo>
                    <a:pt x="2248" y="551"/>
                  </a:lnTo>
                  <a:cubicBezTo>
                    <a:pt x="2113" y="401"/>
                    <a:pt x="1648" y="204"/>
                    <a:pt x="1527" y="202"/>
                  </a:cubicBezTo>
                  <a:cubicBezTo>
                    <a:pt x="1224" y="202"/>
                    <a:pt x="458" y="363"/>
                    <a:pt x="1" y="712"/>
                  </a:cubicBezTo>
                  <a:cubicBezTo>
                    <a:pt x="568" y="164"/>
                    <a:pt x="1146" y="5"/>
                    <a:pt x="1527" y="0"/>
                  </a:cubicBezTo>
                  <a:close/>
                </a:path>
              </a:pathLst>
            </a:custGeom>
            <a:solidFill>
              <a:srgbClr val="2137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9"/>
            <p:cNvSpPr/>
            <p:nvPr/>
          </p:nvSpPr>
          <p:spPr>
            <a:xfrm>
              <a:off x="4462225" y="2253950"/>
              <a:ext cx="51850" cy="17825"/>
            </a:xfrm>
            <a:custGeom>
              <a:rect b="b" l="l" r="r" t="t"/>
              <a:pathLst>
                <a:path extrusionOk="0" h="713" w="2074">
                  <a:moveTo>
                    <a:pt x="546" y="0"/>
                  </a:moveTo>
                  <a:cubicBezTo>
                    <a:pt x="377" y="0"/>
                    <a:pt x="178" y="51"/>
                    <a:pt x="1" y="121"/>
                  </a:cubicBezTo>
                  <a:lnTo>
                    <a:pt x="19" y="409"/>
                  </a:lnTo>
                  <a:cubicBezTo>
                    <a:pt x="210" y="298"/>
                    <a:pt x="460" y="204"/>
                    <a:pt x="546" y="202"/>
                  </a:cubicBezTo>
                  <a:cubicBezTo>
                    <a:pt x="850" y="202"/>
                    <a:pt x="1616" y="363"/>
                    <a:pt x="2073" y="712"/>
                  </a:cubicBezTo>
                  <a:cubicBezTo>
                    <a:pt x="1506" y="164"/>
                    <a:pt x="928" y="5"/>
                    <a:pt x="546" y="0"/>
                  </a:cubicBezTo>
                  <a:close/>
                </a:path>
              </a:pathLst>
            </a:custGeom>
            <a:solidFill>
              <a:srgbClr val="2137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9"/>
            <p:cNvSpPr/>
            <p:nvPr/>
          </p:nvSpPr>
          <p:spPr>
            <a:xfrm>
              <a:off x="4520550" y="2290900"/>
              <a:ext cx="6950" cy="24425"/>
            </a:xfrm>
            <a:custGeom>
              <a:rect b="b" l="l" r="r" t="t"/>
              <a:pathLst>
                <a:path extrusionOk="0" h="977" w="278">
                  <a:moveTo>
                    <a:pt x="208" y="1"/>
                  </a:moveTo>
                  <a:cubicBezTo>
                    <a:pt x="168" y="1"/>
                    <a:pt x="127" y="46"/>
                    <a:pt x="119" y="103"/>
                  </a:cubicBezTo>
                  <a:lnTo>
                    <a:pt x="9" y="874"/>
                  </a:lnTo>
                  <a:cubicBezTo>
                    <a:pt x="1" y="931"/>
                    <a:pt x="28" y="976"/>
                    <a:pt x="68" y="976"/>
                  </a:cubicBezTo>
                  <a:cubicBezTo>
                    <a:pt x="111" y="976"/>
                    <a:pt x="149" y="931"/>
                    <a:pt x="157" y="874"/>
                  </a:cubicBezTo>
                  <a:lnTo>
                    <a:pt x="270" y="103"/>
                  </a:lnTo>
                  <a:cubicBezTo>
                    <a:pt x="278" y="46"/>
                    <a:pt x="251" y="1"/>
                    <a:pt x="20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9"/>
            <p:cNvSpPr/>
            <p:nvPr/>
          </p:nvSpPr>
          <p:spPr>
            <a:xfrm>
              <a:off x="4436900" y="2134925"/>
              <a:ext cx="230800" cy="115550"/>
            </a:xfrm>
            <a:custGeom>
              <a:rect b="b" l="l" r="r" t="t"/>
              <a:pathLst>
                <a:path extrusionOk="0" h="4622" w="9232">
                  <a:moveTo>
                    <a:pt x="8591" y="3707"/>
                  </a:moveTo>
                  <a:cubicBezTo>
                    <a:pt x="8726" y="3818"/>
                    <a:pt x="8868" y="3933"/>
                    <a:pt x="9038" y="3984"/>
                  </a:cubicBezTo>
                  <a:cubicBezTo>
                    <a:pt x="9016" y="3694"/>
                    <a:pt x="8984" y="3344"/>
                    <a:pt x="8739" y="2930"/>
                  </a:cubicBezTo>
                  <a:cubicBezTo>
                    <a:pt x="8941" y="2941"/>
                    <a:pt x="9142" y="2866"/>
                    <a:pt x="9231" y="2764"/>
                  </a:cubicBezTo>
                  <a:cubicBezTo>
                    <a:pt x="8906" y="2635"/>
                    <a:pt x="8648" y="2401"/>
                    <a:pt x="8583" y="2312"/>
                  </a:cubicBezTo>
                  <a:cubicBezTo>
                    <a:pt x="8508" y="2202"/>
                    <a:pt x="8392" y="1654"/>
                    <a:pt x="7895" y="1363"/>
                  </a:cubicBezTo>
                  <a:cubicBezTo>
                    <a:pt x="7997" y="1331"/>
                    <a:pt x="8167" y="1320"/>
                    <a:pt x="8325" y="1299"/>
                  </a:cubicBezTo>
                  <a:cubicBezTo>
                    <a:pt x="7952" y="887"/>
                    <a:pt x="7368" y="465"/>
                    <a:pt x="6449" y="417"/>
                  </a:cubicBezTo>
                  <a:cubicBezTo>
                    <a:pt x="6530" y="347"/>
                    <a:pt x="6651" y="224"/>
                    <a:pt x="6769" y="151"/>
                  </a:cubicBezTo>
                  <a:cubicBezTo>
                    <a:pt x="6306" y="25"/>
                    <a:pt x="5772" y="51"/>
                    <a:pt x="5207" y="374"/>
                  </a:cubicBezTo>
                  <a:cubicBezTo>
                    <a:pt x="4997" y="154"/>
                    <a:pt x="4788" y="46"/>
                    <a:pt x="4465" y="0"/>
                  </a:cubicBezTo>
                  <a:cubicBezTo>
                    <a:pt x="4554" y="129"/>
                    <a:pt x="4643" y="258"/>
                    <a:pt x="4753" y="371"/>
                  </a:cubicBezTo>
                  <a:cubicBezTo>
                    <a:pt x="4223" y="140"/>
                    <a:pt x="3726" y="119"/>
                    <a:pt x="3296" y="156"/>
                  </a:cubicBezTo>
                  <a:cubicBezTo>
                    <a:pt x="3368" y="245"/>
                    <a:pt x="3452" y="387"/>
                    <a:pt x="3511" y="511"/>
                  </a:cubicBezTo>
                  <a:cubicBezTo>
                    <a:pt x="2739" y="385"/>
                    <a:pt x="1992" y="479"/>
                    <a:pt x="2807" y="785"/>
                  </a:cubicBezTo>
                  <a:cubicBezTo>
                    <a:pt x="2264" y="914"/>
                    <a:pt x="1731" y="1277"/>
                    <a:pt x="1355" y="1683"/>
                  </a:cubicBezTo>
                  <a:cubicBezTo>
                    <a:pt x="1218" y="1799"/>
                    <a:pt x="731" y="1877"/>
                    <a:pt x="355" y="1936"/>
                  </a:cubicBezTo>
                  <a:cubicBezTo>
                    <a:pt x="471" y="2124"/>
                    <a:pt x="710" y="2266"/>
                    <a:pt x="936" y="2167"/>
                  </a:cubicBezTo>
                  <a:cubicBezTo>
                    <a:pt x="774" y="2398"/>
                    <a:pt x="688" y="2664"/>
                    <a:pt x="659" y="2941"/>
                  </a:cubicBezTo>
                  <a:cubicBezTo>
                    <a:pt x="608" y="3041"/>
                    <a:pt x="207" y="3172"/>
                    <a:pt x="0" y="3242"/>
                  </a:cubicBezTo>
                  <a:cubicBezTo>
                    <a:pt x="269" y="3473"/>
                    <a:pt x="602" y="3465"/>
                    <a:pt x="825" y="3339"/>
                  </a:cubicBezTo>
                  <a:cubicBezTo>
                    <a:pt x="718" y="3535"/>
                    <a:pt x="683" y="3753"/>
                    <a:pt x="664" y="3971"/>
                  </a:cubicBezTo>
                  <a:cubicBezTo>
                    <a:pt x="793" y="3901"/>
                    <a:pt x="1403" y="3726"/>
                    <a:pt x="1796" y="3417"/>
                  </a:cubicBezTo>
                  <a:cubicBezTo>
                    <a:pt x="1753" y="3586"/>
                    <a:pt x="1651" y="3732"/>
                    <a:pt x="1594" y="3893"/>
                  </a:cubicBezTo>
                  <a:cubicBezTo>
                    <a:pt x="1928" y="3952"/>
                    <a:pt x="2352" y="3799"/>
                    <a:pt x="2645" y="3490"/>
                  </a:cubicBezTo>
                  <a:cubicBezTo>
                    <a:pt x="2667" y="3721"/>
                    <a:pt x="2726" y="3904"/>
                    <a:pt x="2941" y="4078"/>
                  </a:cubicBezTo>
                  <a:cubicBezTo>
                    <a:pt x="2989" y="3947"/>
                    <a:pt x="3000" y="3732"/>
                    <a:pt x="3062" y="3514"/>
                  </a:cubicBezTo>
                  <a:cubicBezTo>
                    <a:pt x="3140" y="3775"/>
                    <a:pt x="3605" y="4016"/>
                    <a:pt x="3866" y="4025"/>
                  </a:cubicBezTo>
                  <a:cubicBezTo>
                    <a:pt x="3790" y="3809"/>
                    <a:pt x="3753" y="3640"/>
                    <a:pt x="3726" y="3398"/>
                  </a:cubicBezTo>
                  <a:cubicBezTo>
                    <a:pt x="3968" y="3737"/>
                    <a:pt x="4454" y="3920"/>
                    <a:pt x="4718" y="3912"/>
                  </a:cubicBezTo>
                  <a:cubicBezTo>
                    <a:pt x="4718" y="3691"/>
                    <a:pt x="4656" y="3439"/>
                    <a:pt x="4632" y="3234"/>
                  </a:cubicBezTo>
                  <a:cubicBezTo>
                    <a:pt x="4960" y="3654"/>
                    <a:pt x="5384" y="3839"/>
                    <a:pt x="5903" y="3917"/>
                  </a:cubicBezTo>
                  <a:cubicBezTo>
                    <a:pt x="5876" y="3732"/>
                    <a:pt x="5785" y="3527"/>
                    <a:pt x="5734" y="3369"/>
                  </a:cubicBezTo>
                  <a:cubicBezTo>
                    <a:pt x="5890" y="3543"/>
                    <a:pt x="6094" y="3640"/>
                    <a:pt x="6301" y="3740"/>
                  </a:cubicBezTo>
                  <a:cubicBezTo>
                    <a:pt x="6374" y="3887"/>
                    <a:pt x="6409" y="4062"/>
                    <a:pt x="6444" y="4226"/>
                  </a:cubicBezTo>
                  <a:cubicBezTo>
                    <a:pt x="6578" y="4059"/>
                    <a:pt x="6659" y="3818"/>
                    <a:pt x="6664" y="3602"/>
                  </a:cubicBezTo>
                  <a:cubicBezTo>
                    <a:pt x="6847" y="4054"/>
                    <a:pt x="7333" y="4223"/>
                    <a:pt x="7392" y="4288"/>
                  </a:cubicBezTo>
                  <a:cubicBezTo>
                    <a:pt x="7492" y="4393"/>
                    <a:pt x="7589" y="4508"/>
                    <a:pt x="7677" y="4621"/>
                  </a:cubicBezTo>
                  <a:cubicBezTo>
                    <a:pt x="7745" y="4476"/>
                    <a:pt x="7720" y="4285"/>
                    <a:pt x="7696" y="4127"/>
                  </a:cubicBezTo>
                  <a:cubicBezTo>
                    <a:pt x="7890" y="4395"/>
                    <a:pt x="8271" y="4557"/>
                    <a:pt x="8524" y="4551"/>
                  </a:cubicBezTo>
                  <a:cubicBezTo>
                    <a:pt x="8659" y="4331"/>
                    <a:pt x="8675" y="3960"/>
                    <a:pt x="8591" y="370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9"/>
            <p:cNvSpPr/>
            <p:nvPr/>
          </p:nvSpPr>
          <p:spPr>
            <a:xfrm>
              <a:off x="4616450" y="2164475"/>
              <a:ext cx="28725" cy="24325"/>
            </a:xfrm>
            <a:custGeom>
              <a:rect b="b" l="l" r="r" t="t"/>
              <a:pathLst>
                <a:path extrusionOk="0" h="973" w="1149">
                  <a:moveTo>
                    <a:pt x="314" y="0"/>
                  </a:moveTo>
                  <a:cubicBezTo>
                    <a:pt x="251" y="0"/>
                    <a:pt x="195" y="16"/>
                    <a:pt x="151" y="50"/>
                  </a:cubicBezTo>
                  <a:cubicBezTo>
                    <a:pt x="1" y="165"/>
                    <a:pt x="65" y="455"/>
                    <a:pt x="299" y="697"/>
                  </a:cubicBezTo>
                  <a:cubicBezTo>
                    <a:pt x="465" y="871"/>
                    <a:pt x="672" y="972"/>
                    <a:pt x="833" y="972"/>
                  </a:cubicBezTo>
                  <a:cubicBezTo>
                    <a:pt x="896" y="972"/>
                    <a:pt x="952" y="957"/>
                    <a:pt x="995" y="923"/>
                  </a:cubicBezTo>
                  <a:cubicBezTo>
                    <a:pt x="1149" y="808"/>
                    <a:pt x="1081" y="517"/>
                    <a:pt x="850" y="275"/>
                  </a:cubicBezTo>
                  <a:cubicBezTo>
                    <a:pt x="683" y="102"/>
                    <a:pt x="475" y="0"/>
                    <a:pt x="31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9"/>
            <p:cNvSpPr/>
            <p:nvPr/>
          </p:nvSpPr>
          <p:spPr>
            <a:xfrm>
              <a:off x="4604425" y="2176525"/>
              <a:ext cx="19250" cy="16300"/>
            </a:xfrm>
            <a:custGeom>
              <a:rect b="b" l="l" r="r" t="t"/>
              <a:pathLst>
                <a:path extrusionOk="0" h="652" w="770">
                  <a:moveTo>
                    <a:pt x="211" y="0"/>
                  </a:moveTo>
                  <a:cubicBezTo>
                    <a:pt x="169" y="0"/>
                    <a:pt x="132" y="11"/>
                    <a:pt x="103" y="33"/>
                  </a:cubicBezTo>
                  <a:cubicBezTo>
                    <a:pt x="1" y="111"/>
                    <a:pt x="46" y="307"/>
                    <a:pt x="202" y="468"/>
                  </a:cubicBezTo>
                  <a:cubicBezTo>
                    <a:pt x="314" y="584"/>
                    <a:pt x="452" y="651"/>
                    <a:pt x="559" y="651"/>
                  </a:cubicBezTo>
                  <a:cubicBezTo>
                    <a:pt x="601" y="651"/>
                    <a:pt x="638" y="641"/>
                    <a:pt x="667" y="619"/>
                  </a:cubicBezTo>
                  <a:cubicBezTo>
                    <a:pt x="769" y="541"/>
                    <a:pt x="726" y="347"/>
                    <a:pt x="571" y="186"/>
                  </a:cubicBezTo>
                  <a:cubicBezTo>
                    <a:pt x="459" y="68"/>
                    <a:pt x="319" y="0"/>
                    <a:pt x="21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9"/>
            <p:cNvSpPr/>
            <p:nvPr/>
          </p:nvSpPr>
          <p:spPr>
            <a:xfrm>
              <a:off x="4596775" y="2185325"/>
              <a:ext cx="9150" cy="7800"/>
            </a:xfrm>
            <a:custGeom>
              <a:rect b="b" l="l" r="r" t="t"/>
              <a:pathLst>
                <a:path extrusionOk="0" h="312" w="366">
                  <a:moveTo>
                    <a:pt x="100" y="1"/>
                  </a:moveTo>
                  <a:cubicBezTo>
                    <a:pt x="80" y="1"/>
                    <a:pt x="62" y="6"/>
                    <a:pt x="49" y="17"/>
                  </a:cubicBezTo>
                  <a:cubicBezTo>
                    <a:pt x="0" y="54"/>
                    <a:pt x="19" y="148"/>
                    <a:pt x="94" y="224"/>
                  </a:cubicBezTo>
                  <a:cubicBezTo>
                    <a:pt x="148" y="279"/>
                    <a:pt x="215" y="312"/>
                    <a:pt x="266" y="312"/>
                  </a:cubicBezTo>
                  <a:cubicBezTo>
                    <a:pt x="286" y="312"/>
                    <a:pt x="304" y="307"/>
                    <a:pt x="317" y="296"/>
                  </a:cubicBezTo>
                  <a:cubicBezTo>
                    <a:pt x="366" y="259"/>
                    <a:pt x="344" y="167"/>
                    <a:pt x="272" y="89"/>
                  </a:cubicBezTo>
                  <a:cubicBezTo>
                    <a:pt x="218" y="33"/>
                    <a:pt x="151" y="1"/>
                    <a:pt x="10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9"/>
            <p:cNvSpPr/>
            <p:nvPr/>
          </p:nvSpPr>
          <p:spPr>
            <a:xfrm>
              <a:off x="4467400" y="2166600"/>
              <a:ext cx="28725" cy="24325"/>
            </a:xfrm>
            <a:custGeom>
              <a:rect b="b" l="l" r="r" t="t"/>
              <a:pathLst>
                <a:path extrusionOk="0" h="973" w="1149">
                  <a:moveTo>
                    <a:pt x="836" y="0"/>
                  </a:moveTo>
                  <a:cubicBezTo>
                    <a:pt x="676" y="0"/>
                    <a:pt x="467" y="102"/>
                    <a:pt x="299" y="276"/>
                  </a:cubicBezTo>
                  <a:cubicBezTo>
                    <a:pt x="65" y="518"/>
                    <a:pt x="1" y="809"/>
                    <a:pt x="151" y="924"/>
                  </a:cubicBezTo>
                  <a:cubicBezTo>
                    <a:pt x="194" y="957"/>
                    <a:pt x="250" y="972"/>
                    <a:pt x="313" y="972"/>
                  </a:cubicBezTo>
                  <a:cubicBezTo>
                    <a:pt x="474" y="972"/>
                    <a:pt x="682" y="872"/>
                    <a:pt x="850" y="698"/>
                  </a:cubicBezTo>
                  <a:cubicBezTo>
                    <a:pt x="1081" y="456"/>
                    <a:pt x="1148" y="166"/>
                    <a:pt x="995" y="48"/>
                  </a:cubicBezTo>
                  <a:cubicBezTo>
                    <a:pt x="953" y="16"/>
                    <a:pt x="898" y="0"/>
                    <a:pt x="83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9"/>
            <p:cNvSpPr/>
            <p:nvPr/>
          </p:nvSpPr>
          <p:spPr>
            <a:xfrm>
              <a:off x="4488850" y="2178675"/>
              <a:ext cx="19225" cy="16300"/>
            </a:xfrm>
            <a:custGeom>
              <a:rect b="b" l="l" r="r" t="t"/>
              <a:pathLst>
                <a:path extrusionOk="0" h="652" w="769">
                  <a:moveTo>
                    <a:pt x="559" y="0"/>
                  </a:moveTo>
                  <a:cubicBezTo>
                    <a:pt x="452" y="0"/>
                    <a:pt x="314" y="67"/>
                    <a:pt x="202" y="183"/>
                  </a:cubicBezTo>
                  <a:cubicBezTo>
                    <a:pt x="46" y="347"/>
                    <a:pt x="0" y="541"/>
                    <a:pt x="102" y="619"/>
                  </a:cubicBezTo>
                  <a:cubicBezTo>
                    <a:pt x="131" y="641"/>
                    <a:pt x="169" y="651"/>
                    <a:pt x="211" y="651"/>
                  </a:cubicBezTo>
                  <a:cubicBezTo>
                    <a:pt x="319" y="651"/>
                    <a:pt x="458" y="584"/>
                    <a:pt x="570" y="468"/>
                  </a:cubicBezTo>
                  <a:cubicBezTo>
                    <a:pt x="726" y="304"/>
                    <a:pt x="769" y="111"/>
                    <a:pt x="667" y="33"/>
                  </a:cubicBezTo>
                  <a:cubicBezTo>
                    <a:pt x="638" y="11"/>
                    <a:pt x="601" y="0"/>
                    <a:pt x="5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9"/>
            <p:cNvSpPr/>
            <p:nvPr/>
          </p:nvSpPr>
          <p:spPr>
            <a:xfrm>
              <a:off x="4506575" y="2187475"/>
              <a:ext cx="9225" cy="7800"/>
            </a:xfrm>
            <a:custGeom>
              <a:rect b="b" l="l" r="r" t="t"/>
              <a:pathLst>
                <a:path extrusionOk="0" h="312" w="369">
                  <a:moveTo>
                    <a:pt x="268" y="1"/>
                  </a:moveTo>
                  <a:cubicBezTo>
                    <a:pt x="217" y="1"/>
                    <a:pt x="150" y="33"/>
                    <a:pt x="98" y="89"/>
                  </a:cubicBezTo>
                  <a:cubicBezTo>
                    <a:pt x="22" y="164"/>
                    <a:pt x="1" y="259"/>
                    <a:pt x="49" y="296"/>
                  </a:cubicBezTo>
                  <a:cubicBezTo>
                    <a:pt x="63" y="307"/>
                    <a:pt x="81" y="312"/>
                    <a:pt x="101" y="312"/>
                  </a:cubicBezTo>
                  <a:cubicBezTo>
                    <a:pt x="153" y="312"/>
                    <a:pt x="220" y="280"/>
                    <a:pt x="272" y="224"/>
                  </a:cubicBezTo>
                  <a:cubicBezTo>
                    <a:pt x="347" y="146"/>
                    <a:pt x="369" y="54"/>
                    <a:pt x="321" y="17"/>
                  </a:cubicBezTo>
                  <a:cubicBezTo>
                    <a:pt x="307" y="6"/>
                    <a:pt x="289" y="1"/>
                    <a:pt x="2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9"/>
            <p:cNvSpPr/>
            <p:nvPr/>
          </p:nvSpPr>
          <p:spPr>
            <a:xfrm>
              <a:off x="4586750" y="2187975"/>
              <a:ext cx="5950" cy="5325"/>
            </a:xfrm>
            <a:custGeom>
              <a:rect b="b" l="l" r="r" t="t"/>
              <a:pathLst>
                <a:path extrusionOk="0" h="213" w="238">
                  <a:moveTo>
                    <a:pt x="73" y="0"/>
                  </a:moveTo>
                  <a:cubicBezTo>
                    <a:pt x="60" y="0"/>
                    <a:pt x="48" y="3"/>
                    <a:pt x="38" y="10"/>
                  </a:cubicBezTo>
                  <a:cubicBezTo>
                    <a:pt x="1" y="37"/>
                    <a:pt x="9" y="99"/>
                    <a:pt x="54" y="153"/>
                  </a:cubicBezTo>
                  <a:cubicBezTo>
                    <a:pt x="87" y="189"/>
                    <a:pt x="131" y="212"/>
                    <a:pt x="166" y="212"/>
                  </a:cubicBezTo>
                  <a:cubicBezTo>
                    <a:pt x="180" y="212"/>
                    <a:pt x="192" y="209"/>
                    <a:pt x="202" y="201"/>
                  </a:cubicBezTo>
                  <a:cubicBezTo>
                    <a:pt x="237" y="177"/>
                    <a:pt x="229" y="112"/>
                    <a:pt x="183" y="61"/>
                  </a:cubicBezTo>
                  <a:cubicBezTo>
                    <a:pt x="150" y="22"/>
                    <a:pt x="107" y="0"/>
                    <a:pt x="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9"/>
            <p:cNvSpPr/>
            <p:nvPr/>
          </p:nvSpPr>
          <p:spPr>
            <a:xfrm>
              <a:off x="4585275" y="2992625"/>
              <a:ext cx="21925" cy="21750"/>
            </a:xfrm>
            <a:custGeom>
              <a:rect b="b" l="l" r="r" t="t"/>
              <a:pathLst>
                <a:path extrusionOk="0" h="870" w="877">
                  <a:moveTo>
                    <a:pt x="437" y="1"/>
                  </a:moveTo>
                  <a:cubicBezTo>
                    <a:pt x="432" y="1"/>
                    <a:pt x="428" y="1"/>
                    <a:pt x="423" y="1"/>
                  </a:cubicBezTo>
                  <a:cubicBezTo>
                    <a:pt x="186" y="9"/>
                    <a:pt x="1" y="210"/>
                    <a:pt x="9" y="450"/>
                  </a:cubicBezTo>
                  <a:cubicBezTo>
                    <a:pt x="16" y="684"/>
                    <a:pt x="207" y="869"/>
                    <a:pt x="437" y="869"/>
                  </a:cubicBezTo>
                  <a:cubicBezTo>
                    <a:pt x="442" y="869"/>
                    <a:pt x="447" y="869"/>
                    <a:pt x="452" y="869"/>
                  </a:cubicBezTo>
                  <a:cubicBezTo>
                    <a:pt x="691" y="861"/>
                    <a:pt x="877" y="659"/>
                    <a:pt x="869" y="420"/>
                  </a:cubicBezTo>
                  <a:cubicBezTo>
                    <a:pt x="861" y="186"/>
                    <a:pt x="670" y="1"/>
                    <a:pt x="43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9"/>
            <p:cNvSpPr/>
            <p:nvPr/>
          </p:nvSpPr>
          <p:spPr>
            <a:xfrm>
              <a:off x="4578700" y="2866700"/>
              <a:ext cx="22000" cy="21725"/>
            </a:xfrm>
            <a:custGeom>
              <a:rect b="b" l="l" r="r" t="t"/>
              <a:pathLst>
                <a:path extrusionOk="0" h="869" w="880">
                  <a:moveTo>
                    <a:pt x="439" y="0"/>
                  </a:moveTo>
                  <a:cubicBezTo>
                    <a:pt x="435" y="0"/>
                    <a:pt x="430" y="0"/>
                    <a:pt x="425" y="0"/>
                  </a:cubicBezTo>
                  <a:cubicBezTo>
                    <a:pt x="186" y="8"/>
                    <a:pt x="0" y="210"/>
                    <a:pt x="8" y="449"/>
                  </a:cubicBezTo>
                  <a:cubicBezTo>
                    <a:pt x="16" y="683"/>
                    <a:pt x="207" y="869"/>
                    <a:pt x="440" y="869"/>
                  </a:cubicBezTo>
                  <a:cubicBezTo>
                    <a:pt x="444" y="869"/>
                    <a:pt x="449" y="869"/>
                    <a:pt x="454" y="869"/>
                  </a:cubicBezTo>
                  <a:cubicBezTo>
                    <a:pt x="691" y="860"/>
                    <a:pt x="879" y="659"/>
                    <a:pt x="871" y="420"/>
                  </a:cubicBezTo>
                  <a:cubicBezTo>
                    <a:pt x="863" y="185"/>
                    <a:pt x="670" y="0"/>
                    <a:pt x="4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9"/>
            <p:cNvSpPr/>
            <p:nvPr/>
          </p:nvSpPr>
          <p:spPr>
            <a:xfrm>
              <a:off x="4575875" y="2861050"/>
              <a:ext cx="21925" cy="21875"/>
            </a:xfrm>
            <a:custGeom>
              <a:rect b="b" l="l" r="r" t="t"/>
              <a:pathLst>
                <a:path extrusionOk="0" h="875" w="877">
                  <a:moveTo>
                    <a:pt x="438" y="0"/>
                  </a:moveTo>
                  <a:cubicBezTo>
                    <a:pt x="196" y="0"/>
                    <a:pt x="0" y="194"/>
                    <a:pt x="0" y="436"/>
                  </a:cubicBezTo>
                  <a:cubicBezTo>
                    <a:pt x="0" y="678"/>
                    <a:pt x="196" y="874"/>
                    <a:pt x="438" y="874"/>
                  </a:cubicBezTo>
                  <a:cubicBezTo>
                    <a:pt x="680" y="874"/>
                    <a:pt x="877" y="678"/>
                    <a:pt x="877" y="436"/>
                  </a:cubicBezTo>
                  <a:cubicBezTo>
                    <a:pt x="877" y="194"/>
                    <a:pt x="680" y="0"/>
                    <a:pt x="4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9"/>
            <p:cNvSpPr/>
            <p:nvPr/>
          </p:nvSpPr>
          <p:spPr>
            <a:xfrm>
              <a:off x="4581925" y="2986850"/>
              <a:ext cx="21850" cy="21875"/>
            </a:xfrm>
            <a:custGeom>
              <a:rect b="b" l="l" r="r" t="t"/>
              <a:pathLst>
                <a:path extrusionOk="0" h="875" w="874">
                  <a:moveTo>
                    <a:pt x="436" y="1"/>
                  </a:moveTo>
                  <a:cubicBezTo>
                    <a:pt x="194" y="1"/>
                    <a:pt x="0" y="194"/>
                    <a:pt x="0" y="436"/>
                  </a:cubicBezTo>
                  <a:cubicBezTo>
                    <a:pt x="0" y="678"/>
                    <a:pt x="194" y="874"/>
                    <a:pt x="436" y="874"/>
                  </a:cubicBezTo>
                  <a:cubicBezTo>
                    <a:pt x="678" y="874"/>
                    <a:pt x="874" y="678"/>
                    <a:pt x="874" y="436"/>
                  </a:cubicBezTo>
                  <a:cubicBezTo>
                    <a:pt x="874" y="194"/>
                    <a:pt x="678" y="1"/>
                    <a:pt x="43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9"/>
            <p:cNvSpPr/>
            <p:nvPr/>
          </p:nvSpPr>
          <p:spPr>
            <a:xfrm>
              <a:off x="4584125" y="2988000"/>
              <a:ext cx="19650" cy="20725"/>
            </a:xfrm>
            <a:custGeom>
              <a:rect b="b" l="l" r="r" t="t"/>
              <a:pathLst>
                <a:path extrusionOk="0" h="829" w="786">
                  <a:moveTo>
                    <a:pt x="544" y="0"/>
                  </a:moveTo>
                  <a:cubicBezTo>
                    <a:pt x="544" y="3"/>
                    <a:pt x="544" y="8"/>
                    <a:pt x="544" y="14"/>
                  </a:cubicBezTo>
                  <a:cubicBezTo>
                    <a:pt x="678" y="430"/>
                    <a:pt x="356" y="718"/>
                    <a:pt x="1" y="656"/>
                  </a:cubicBezTo>
                  <a:cubicBezTo>
                    <a:pt x="81" y="764"/>
                    <a:pt x="210" y="828"/>
                    <a:pt x="348" y="828"/>
                  </a:cubicBezTo>
                  <a:cubicBezTo>
                    <a:pt x="590" y="828"/>
                    <a:pt x="786" y="632"/>
                    <a:pt x="786" y="390"/>
                  </a:cubicBezTo>
                  <a:cubicBezTo>
                    <a:pt x="786" y="226"/>
                    <a:pt x="692" y="73"/>
                    <a:pt x="5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9"/>
            <p:cNvSpPr/>
            <p:nvPr/>
          </p:nvSpPr>
          <p:spPr>
            <a:xfrm>
              <a:off x="4577075" y="2862800"/>
              <a:ext cx="20725" cy="20125"/>
            </a:xfrm>
            <a:custGeom>
              <a:rect b="b" l="l" r="r" t="t"/>
              <a:pathLst>
                <a:path extrusionOk="0" h="805" w="829">
                  <a:moveTo>
                    <a:pt x="627" y="0"/>
                  </a:moveTo>
                  <a:cubicBezTo>
                    <a:pt x="751" y="361"/>
                    <a:pt x="353" y="635"/>
                    <a:pt x="1" y="568"/>
                  </a:cubicBezTo>
                  <a:cubicBezTo>
                    <a:pt x="76" y="713"/>
                    <a:pt x="226" y="804"/>
                    <a:pt x="390" y="804"/>
                  </a:cubicBezTo>
                  <a:cubicBezTo>
                    <a:pt x="632" y="804"/>
                    <a:pt x="829" y="608"/>
                    <a:pt x="829" y="366"/>
                  </a:cubicBezTo>
                  <a:cubicBezTo>
                    <a:pt x="829" y="218"/>
                    <a:pt x="753" y="81"/>
                    <a:pt x="6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2" name="Shape 1292"/>
        <p:cNvGrpSpPr/>
        <p:nvPr/>
      </p:nvGrpSpPr>
      <p:grpSpPr>
        <a:xfrm>
          <a:off x="0" y="0"/>
          <a:ext cx="0" cy="0"/>
          <a:chOff x="0" y="0"/>
          <a:chExt cx="0" cy="0"/>
        </a:xfrm>
      </p:grpSpPr>
      <p:sp>
        <p:nvSpPr>
          <p:cNvPr id="1293" name="Google Shape;1293;p47"/>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Interpretation using ExplainableAI</a:t>
            </a:r>
            <a:endParaRPr/>
          </a:p>
        </p:txBody>
      </p:sp>
      <p:sp>
        <p:nvSpPr>
          <p:cNvPr id="1294" name="Google Shape;1294;p47"/>
          <p:cNvSpPr txBox="1"/>
          <p:nvPr/>
        </p:nvSpPr>
        <p:spPr>
          <a:xfrm>
            <a:off x="3267146" y="4039817"/>
            <a:ext cx="2609700" cy="4002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1000"/>
              </a:spcAft>
              <a:buNone/>
            </a:pPr>
            <a:r>
              <a:rPr lang="en">
                <a:solidFill>
                  <a:srgbClr val="2D3A69"/>
                </a:solidFill>
                <a:latin typeface="Lato"/>
                <a:ea typeface="Lato"/>
                <a:cs typeface="Lato"/>
                <a:sym typeface="Lato"/>
              </a:rPr>
              <a:t>Decision Tree XAI</a:t>
            </a:r>
            <a:endParaRPr>
              <a:solidFill>
                <a:srgbClr val="2D3A69"/>
              </a:solidFill>
              <a:latin typeface="Lato"/>
              <a:ea typeface="Lato"/>
              <a:cs typeface="Lato"/>
              <a:sym typeface="Lato"/>
            </a:endParaRPr>
          </a:p>
        </p:txBody>
      </p:sp>
      <p:pic>
        <p:nvPicPr>
          <p:cNvPr id="1295" name="Google Shape;1295;p47"/>
          <p:cNvPicPr preferRelativeResize="0"/>
          <p:nvPr/>
        </p:nvPicPr>
        <p:blipFill>
          <a:blip r:embed="rId3">
            <a:alphaModFix/>
          </a:blip>
          <a:stretch>
            <a:fillRect/>
          </a:stretch>
        </p:blipFill>
        <p:spPr>
          <a:xfrm>
            <a:off x="783250" y="1170125"/>
            <a:ext cx="8208352" cy="282107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9" name="Shape 1299"/>
        <p:cNvGrpSpPr/>
        <p:nvPr/>
      </p:nvGrpSpPr>
      <p:grpSpPr>
        <a:xfrm>
          <a:off x="0" y="0"/>
          <a:ext cx="0" cy="0"/>
          <a:chOff x="0" y="0"/>
          <a:chExt cx="0" cy="0"/>
        </a:xfrm>
      </p:grpSpPr>
      <p:sp>
        <p:nvSpPr>
          <p:cNvPr id="1300" name="Google Shape;1300;p48"/>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Interpretation using ExplainableAI</a:t>
            </a:r>
            <a:endParaRPr/>
          </a:p>
        </p:txBody>
      </p:sp>
      <p:pic>
        <p:nvPicPr>
          <p:cNvPr id="1301" name="Google Shape;1301;p48"/>
          <p:cNvPicPr preferRelativeResize="0"/>
          <p:nvPr/>
        </p:nvPicPr>
        <p:blipFill>
          <a:blip r:embed="rId3">
            <a:alphaModFix/>
          </a:blip>
          <a:stretch>
            <a:fillRect/>
          </a:stretch>
        </p:blipFill>
        <p:spPr>
          <a:xfrm>
            <a:off x="812250" y="1399930"/>
            <a:ext cx="7611752" cy="2531899"/>
          </a:xfrm>
          <a:prstGeom prst="rect">
            <a:avLst/>
          </a:prstGeom>
          <a:noFill/>
          <a:ln>
            <a:noFill/>
          </a:ln>
        </p:spPr>
      </p:pic>
      <p:sp>
        <p:nvSpPr>
          <p:cNvPr id="1302" name="Google Shape;1302;p48"/>
          <p:cNvSpPr txBox="1"/>
          <p:nvPr/>
        </p:nvSpPr>
        <p:spPr>
          <a:xfrm>
            <a:off x="3543825" y="3998300"/>
            <a:ext cx="2148600" cy="4002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1000"/>
              </a:spcAft>
              <a:buNone/>
            </a:pPr>
            <a:r>
              <a:rPr lang="en">
                <a:solidFill>
                  <a:srgbClr val="2D3A69"/>
                </a:solidFill>
                <a:latin typeface="Lato"/>
                <a:ea typeface="Lato"/>
                <a:cs typeface="Lato"/>
                <a:sym typeface="Lato"/>
              </a:rPr>
              <a:t>SHAP XAI</a:t>
            </a:r>
            <a:endParaRPr>
              <a:solidFill>
                <a:srgbClr val="2D3A69"/>
              </a:solidFill>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6" name="Shape 1306"/>
        <p:cNvGrpSpPr/>
        <p:nvPr/>
      </p:nvGrpSpPr>
      <p:grpSpPr>
        <a:xfrm>
          <a:off x="0" y="0"/>
          <a:ext cx="0" cy="0"/>
          <a:chOff x="0" y="0"/>
          <a:chExt cx="0" cy="0"/>
        </a:xfrm>
      </p:grpSpPr>
      <p:sp>
        <p:nvSpPr>
          <p:cNvPr id="1307" name="Google Shape;1307;p49"/>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Interpretation using ExplainableAI</a:t>
            </a:r>
            <a:endParaRPr/>
          </a:p>
        </p:txBody>
      </p:sp>
      <p:sp>
        <p:nvSpPr>
          <p:cNvPr id="1308" name="Google Shape;1308;p49"/>
          <p:cNvSpPr txBox="1"/>
          <p:nvPr/>
        </p:nvSpPr>
        <p:spPr>
          <a:xfrm>
            <a:off x="2487921" y="4385692"/>
            <a:ext cx="2609700" cy="4002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1000"/>
              </a:spcAft>
              <a:buNone/>
            </a:pPr>
            <a:r>
              <a:rPr lang="en">
                <a:solidFill>
                  <a:srgbClr val="2D3A69"/>
                </a:solidFill>
                <a:latin typeface="Lato"/>
                <a:ea typeface="Lato"/>
                <a:cs typeface="Lato"/>
                <a:sym typeface="Lato"/>
              </a:rPr>
              <a:t>LIME </a:t>
            </a:r>
            <a:r>
              <a:rPr lang="en">
                <a:solidFill>
                  <a:srgbClr val="2D3A69"/>
                </a:solidFill>
                <a:latin typeface="Lato"/>
                <a:ea typeface="Lato"/>
                <a:cs typeface="Lato"/>
                <a:sym typeface="Lato"/>
              </a:rPr>
              <a:t>XAI</a:t>
            </a:r>
            <a:endParaRPr>
              <a:solidFill>
                <a:srgbClr val="2D3A69"/>
              </a:solidFill>
              <a:latin typeface="Lato"/>
              <a:ea typeface="Lato"/>
              <a:cs typeface="Lato"/>
              <a:sym typeface="Lato"/>
            </a:endParaRPr>
          </a:p>
        </p:txBody>
      </p:sp>
      <p:pic>
        <p:nvPicPr>
          <p:cNvPr id="1309" name="Google Shape;1309;p49"/>
          <p:cNvPicPr preferRelativeResize="0"/>
          <p:nvPr/>
        </p:nvPicPr>
        <p:blipFill>
          <a:blip r:embed="rId3">
            <a:alphaModFix/>
          </a:blip>
          <a:stretch>
            <a:fillRect/>
          </a:stretch>
        </p:blipFill>
        <p:spPr>
          <a:xfrm>
            <a:off x="1301600" y="1266725"/>
            <a:ext cx="4982176" cy="311896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3" name="Shape 1313"/>
        <p:cNvGrpSpPr/>
        <p:nvPr/>
      </p:nvGrpSpPr>
      <p:grpSpPr>
        <a:xfrm>
          <a:off x="0" y="0"/>
          <a:ext cx="0" cy="0"/>
          <a:chOff x="0" y="0"/>
          <a:chExt cx="0" cy="0"/>
        </a:xfrm>
      </p:grpSpPr>
      <p:sp>
        <p:nvSpPr>
          <p:cNvPr id="1314" name="Google Shape;1314;p50"/>
          <p:cNvSpPr txBox="1"/>
          <p:nvPr>
            <p:ph idx="1" type="body"/>
          </p:nvPr>
        </p:nvSpPr>
        <p:spPr>
          <a:xfrm>
            <a:off x="816700" y="1160825"/>
            <a:ext cx="7486500" cy="3719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500">
                <a:latin typeface="Lato"/>
                <a:ea typeface="Lato"/>
                <a:cs typeface="Lato"/>
                <a:sym typeface="Lato"/>
              </a:rPr>
              <a:t>The Random Forest model was analyzed to determine feature importance ranks. The most influential features were found to be:</a:t>
            </a:r>
            <a:endParaRPr sz="1500">
              <a:latin typeface="Lato"/>
              <a:ea typeface="Lato"/>
              <a:cs typeface="Lato"/>
              <a:sym typeface="Lato"/>
            </a:endParaRPr>
          </a:p>
          <a:p>
            <a:pPr indent="0" lvl="0" marL="0" rtl="0" algn="l">
              <a:lnSpc>
                <a:spcPct val="150000"/>
              </a:lnSpc>
              <a:spcBef>
                <a:spcPts val="0"/>
              </a:spcBef>
              <a:spcAft>
                <a:spcPts val="0"/>
              </a:spcAft>
              <a:buNone/>
            </a:pPr>
            <a:r>
              <a:rPr lang="en" sz="1500">
                <a:latin typeface="Lato"/>
                <a:ea typeface="Lato"/>
                <a:cs typeface="Lato"/>
                <a:sym typeface="Lato"/>
              </a:rPr>
              <a:t>1.	TSH levels</a:t>
            </a:r>
            <a:endParaRPr sz="1500">
              <a:latin typeface="Lato"/>
              <a:ea typeface="Lato"/>
              <a:cs typeface="Lato"/>
              <a:sym typeface="Lato"/>
            </a:endParaRPr>
          </a:p>
          <a:p>
            <a:pPr indent="0" lvl="0" marL="0" rtl="0" algn="l">
              <a:lnSpc>
                <a:spcPct val="150000"/>
              </a:lnSpc>
              <a:spcBef>
                <a:spcPts val="0"/>
              </a:spcBef>
              <a:spcAft>
                <a:spcPts val="0"/>
              </a:spcAft>
              <a:buNone/>
            </a:pPr>
            <a:r>
              <a:rPr lang="en" sz="1500">
                <a:latin typeface="Lato"/>
                <a:ea typeface="Lato"/>
                <a:cs typeface="Lato"/>
                <a:sym typeface="Lato"/>
              </a:rPr>
              <a:t>2.	Age</a:t>
            </a:r>
            <a:endParaRPr sz="1500">
              <a:latin typeface="Lato"/>
              <a:ea typeface="Lato"/>
              <a:cs typeface="Lato"/>
              <a:sym typeface="Lato"/>
            </a:endParaRPr>
          </a:p>
          <a:p>
            <a:pPr indent="0" lvl="0" marL="0" rtl="0" algn="l">
              <a:lnSpc>
                <a:spcPct val="150000"/>
              </a:lnSpc>
              <a:spcBef>
                <a:spcPts val="0"/>
              </a:spcBef>
              <a:spcAft>
                <a:spcPts val="0"/>
              </a:spcAft>
              <a:buNone/>
            </a:pPr>
            <a:r>
              <a:rPr lang="en" sz="1500">
                <a:latin typeface="Lato"/>
                <a:ea typeface="Lato"/>
                <a:cs typeface="Lato"/>
                <a:sym typeface="Lato"/>
              </a:rPr>
              <a:t>3.	T4 levels</a:t>
            </a:r>
            <a:endParaRPr sz="1500">
              <a:latin typeface="Lato"/>
              <a:ea typeface="Lato"/>
              <a:cs typeface="Lato"/>
              <a:sym typeface="Lato"/>
            </a:endParaRPr>
          </a:p>
          <a:p>
            <a:pPr indent="0" lvl="0" marL="0" rtl="0" algn="l">
              <a:lnSpc>
                <a:spcPct val="150000"/>
              </a:lnSpc>
              <a:spcBef>
                <a:spcPts val="0"/>
              </a:spcBef>
              <a:spcAft>
                <a:spcPts val="0"/>
              </a:spcAft>
              <a:buNone/>
            </a:pPr>
            <a:r>
              <a:rPr lang="en" sz="1500">
                <a:latin typeface="Lato"/>
                <a:ea typeface="Lato"/>
                <a:cs typeface="Lato"/>
                <a:sym typeface="Lato"/>
              </a:rPr>
              <a:t>4.	T3 levels</a:t>
            </a:r>
            <a:endParaRPr sz="1500">
              <a:latin typeface="Lato"/>
              <a:ea typeface="Lato"/>
              <a:cs typeface="Lato"/>
              <a:sym typeface="Lato"/>
            </a:endParaRPr>
          </a:p>
          <a:p>
            <a:pPr indent="0" lvl="0" marL="0" rtl="0" algn="l">
              <a:lnSpc>
                <a:spcPct val="150000"/>
              </a:lnSpc>
              <a:spcBef>
                <a:spcPts val="0"/>
              </a:spcBef>
              <a:spcAft>
                <a:spcPts val="0"/>
              </a:spcAft>
              <a:buNone/>
            </a:pPr>
            <a:r>
              <a:t/>
            </a:r>
            <a:endParaRPr sz="1500">
              <a:latin typeface="Lato"/>
              <a:ea typeface="Lato"/>
              <a:cs typeface="Lato"/>
              <a:sym typeface="Lato"/>
            </a:endParaRPr>
          </a:p>
          <a:p>
            <a:pPr indent="0" lvl="0" marL="0" rtl="0" algn="l">
              <a:lnSpc>
                <a:spcPct val="150000"/>
              </a:lnSpc>
              <a:spcBef>
                <a:spcPts val="0"/>
              </a:spcBef>
              <a:spcAft>
                <a:spcPts val="0"/>
              </a:spcAft>
              <a:buNone/>
            </a:pPr>
            <a:r>
              <a:rPr lang="en" sz="1500">
                <a:latin typeface="Lato"/>
                <a:ea typeface="Lato"/>
                <a:cs typeface="Lato"/>
                <a:sym typeface="Lato"/>
              </a:rPr>
              <a:t>This aligns well with domain knowledge, as TSH, T4, and T3 levels are key clinical biomarkers used to diagnose thyroid disorders. Age is also a critical factor determining disease prevalence.</a:t>
            </a:r>
            <a:endParaRPr sz="1500">
              <a:latin typeface="Lato"/>
              <a:ea typeface="Lato"/>
              <a:cs typeface="Lato"/>
              <a:sym typeface="Lato"/>
            </a:endParaRPr>
          </a:p>
        </p:txBody>
      </p:sp>
      <p:sp>
        <p:nvSpPr>
          <p:cNvPr id="1315" name="Google Shape;1315;p50"/>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Key Insights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9" name="Shape 1319"/>
        <p:cNvGrpSpPr/>
        <p:nvPr/>
      </p:nvGrpSpPr>
      <p:grpSpPr>
        <a:xfrm>
          <a:off x="0" y="0"/>
          <a:ext cx="0" cy="0"/>
          <a:chOff x="0" y="0"/>
          <a:chExt cx="0" cy="0"/>
        </a:xfrm>
      </p:grpSpPr>
      <p:sp>
        <p:nvSpPr>
          <p:cNvPr id="1320" name="Google Shape;1320;p51"/>
          <p:cNvSpPr txBox="1"/>
          <p:nvPr>
            <p:ph idx="1" type="body"/>
          </p:nvPr>
        </p:nvSpPr>
        <p:spPr>
          <a:xfrm>
            <a:off x="816700" y="1160825"/>
            <a:ext cx="7185300" cy="34293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Font typeface="Lato"/>
              <a:buChar char="●"/>
            </a:pPr>
            <a:r>
              <a:rPr lang="en" sz="1600">
                <a:latin typeface="Lato"/>
                <a:ea typeface="Lato"/>
                <a:cs typeface="Lato"/>
                <a:sym typeface="Lato"/>
              </a:rPr>
              <a:t>The machine learning models developed in this project achieved high accuracy in predicting thyroid disease status based on patient information. The ensemble model combining Decision Tree, KNN, and SVM performed the best with 98% accuracy.</a:t>
            </a:r>
            <a:endParaRPr sz="1600">
              <a:latin typeface="Lato"/>
              <a:ea typeface="Lato"/>
              <a:cs typeface="Lato"/>
              <a:sym typeface="Lato"/>
            </a:endParaRPr>
          </a:p>
          <a:p>
            <a:pPr indent="0" lvl="0" marL="457200" rtl="0" algn="l">
              <a:lnSpc>
                <a:spcPct val="150000"/>
              </a:lnSpc>
              <a:spcBef>
                <a:spcPts val="0"/>
              </a:spcBef>
              <a:spcAft>
                <a:spcPts val="0"/>
              </a:spcAft>
              <a:buNone/>
            </a:pPr>
            <a:r>
              <a:t/>
            </a:r>
            <a:endParaRPr sz="1600">
              <a:latin typeface="Lato"/>
              <a:ea typeface="Lato"/>
              <a:cs typeface="Lato"/>
              <a:sym typeface="Lato"/>
            </a:endParaRPr>
          </a:p>
          <a:p>
            <a:pPr indent="-330200" lvl="0" marL="457200" rtl="0" algn="l">
              <a:lnSpc>
                <a:spcPct val="150000"/>
              </a:lnSpc>
              <a:spcBef>
                <a:spcPts val="0"/>
              </a:spcBef>
              <a:spcAft>
                <a:spcPts val="0"/>
              </a:spcAft>
              <a:buSzPts val="1600"/>
              <a:buFont typeface="Lato"/>
              <a:buChar char="●"/>
            </a:pPr>
            <a:r>
              <a:rPr lang="en" sz="1600">
                <a:latin typeface="Lato"/>
                <a:ea typeface="Lato"/>
                <a:cs typeface="Lato"/>
                <a:sym typeface="Lato"/>
              </a:rPr>
              <a:t>Feature importance analysis using Random Forest and decision tree interpretation confirmed the significance of lab tests like TSH, T4, and T3 levels. Local explanations from LIME add transparency and help strengthen trust in the model.</a:t>
            </a:r>
            <a:endParaRPr sz="1600">
              <a:latin typeface="Lato"/>
              <a:ea typeface="Lato"/>
              <a:cs typeface="Lato"/>
              <a:sym typeface="Lato"/>
            </a:endParaRPr>
          </a:p>
        </p:txBody>
      </p:sp>
      <p:sp>
        <p:nvSpPr>
          <p:cNvPr id="1321" name="Google Shape;1321;p51"/>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Conclusion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5" name="Shape 1325"/>
        <p:cNvGrpSpPr/>
        <p:nvPr/>
      </p:nvGrpSpPr>
      <p:grpSpPr>
        <a:xfrm>
          <a:off x="0" y="0"/>
          <a:ext cx="0" cy="0"/>
          <a:chOff x="0" y="0"/>
          <a:chExt cx="0" cy="0"/>
        </a:xfrm>
      </p:grpSpPr>
      <p:sp>
        <p:nvSpPr>
          <p:cNvPr id="1326" name="Google Shape;1326;p52"/>
          <p:cNvSpPr txBox="1"/>
          <p:nvPr>
            <p:ph type="title"/>
          </p:nvPr>
        </p:nvSpPr>
        <p:spPr>
          <a:xfrm>
            <a:off x="720000" y="1642675"/>
            <a:ext cx="7704000" cy="1409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8000"/>
              <a:t>THANK</a:t>
            </a:r>
            <a:endParaRPr sz="8000"/>
          </a:p>
          <a:p>
            <a:pPr indent="0" lvl="0" marL="0" rtl="0" algn="ctr">
              <a:spcBef>
                <a:spcPts val="0"/>
              </a:spcBef>
              <a:spcAft>
                <a:spcPts val="0"/>
              </a:spcAft>
              <a:buNone/>
            </a:pPr>
            <a:r>
              <a:rPr lang="en" sz="8000"/>
              <a:t>YOU!</a:t>
            </a:r>
            <a:endParaRPr sz="8000"/>
          </a:p>
        </p:txBody>
      </p:sp>
      <p:grpSp>
        <p:nvGrpSpPr>
          <p:cNvPr id="1327" name="Google Shape;1327;p52"/>
          <p:cNvGrpSpPr/>
          <p:nvPr/>
        </p:nvGrpSpPr>
        <p:grpSpPr>
          <a:xfrm flipH="1">
            <a:off x="714991" y="2964404"/>
            <a:ext cx="1632751" cy="2179105"/>
            <a:chOff x="4184475" y="2119125"/>
            <a:chExt cx="682075" cy="910350"/>
          </a:xfrm>
        </p:grpSpPr>
        <p:sp>
          <p:nvSpPr>
            <p:cNvPr id="1328" name="Google Shape;1328;p52"/>
            <p:cNvSpPr/>
            <p:nvPr/>
          </p:nvSpPr>
          <p:spPr>
            <a:xfrm>
              <a:off x="4207725" y="2448950"/>
              <a:ext cx="262450" cy="396125"/>
            </a:xfrm>
            <a:custGeom>
              <a:rect b="b" l="l" r="r" t="t"/>
              <a:pathLst>
                <a:path extrusionOk="0" h="15845" w="10498">
                  <a:moveTo>
                    <a:pt x="3979" y="15845"/>
                  </a:moveTo>
                  <a:cubicBezTo>
                    <a:pt x="5740" y="15554"/>
                    <a:pt x="6554" y="13675"/>
                    <a:pt x="7291" y="12087"/>
                  </a:cubicBezTo>
                  <a:cubicBezTo>
                    <a:pt x="10242" y="5813"/>
                    <a:pt x="10498" y="1221"/>
                    <a:pt x="7871" y="407"/>
                  </a:cubicBezTo>
                  <a:cubicBezTo>
                    <a:pt x="6482" y="1"/>
                    <a:pt x="5140" y="2170"/>
                    <a:pt x="4495" y="3751"/>
                  </a:cubicBezTo>
                  <a:cubicBezTo>
                    <a:pt x="4216" y="4434"/>
                    <a:pt x="4073" y="4754"/>
                    <a:pt x="3678" y="5377"/>
                  </a:cubicBezTo>
                  <a:cubicBezTo>
                    <a:pt x="3498" y="5659"/>
                    <a:pt x="2842" y="6283"/>
                    <a:pt x="2522" y="6745"/>
                  </a:cubicBezTo>
                  <a:cubicBezTo>
                    <a:pt x="2122" y="7326"/>
                    <a:pt x="2240" y="8151"/>
                    <a:pt x="1925" y="8380"/>
                  </a:cubicBezTo>
                  <a:cubicBezTo>
                    <a:pt x="272" y="9936"/>
                    <a:pt x="1" y="11966"/>
                    <a:pt x="726" y="13552"/>
                  </a:cubicBezTo>
                  <a:cubicBezTo>
                    <a:pt x="1350" y="15001"/>
                    <a:pt x="3006" y="15724"/>
                    <a:pt x="3979" y="1584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52"/>
            <p:cNvSpPr/>
            <p:nvPr/>
          </p:nvSpPr>
          <p:spPr>
            <a:xfrm>
              <a:off x="4214325" y="2458175"/>
              <a:ext cx="255850" cy="362850"/>
            </a:xfrm>
            <a:custGeom>
              <a:rect b="b" l="l" r="r" t="t"/>
              <a:pathLst>
                <a:path extrusionOk="0" h="14514" w="10234">
                  <a:moveTo>
                    <a:pt x="7419" y="0"/>
                  </a:moveTo>
                  <a:cubicBezTo>
                    <a:pt x="7333" y="100"/>
                    <a:pt x="7250" y="202"/>
                    <a:pt x="7169" y="307"/>
                  </a:cubicBezTo>
                  <a:cubicBezTo>
                    <a:pt x="6836" y="742"/>
                    <a:pt x="6573" y="1250"/>
                    <a:pt x="6382" y="1764"/>
                  </a:cubicBezTo>
                  <a:cubicBezTo>
                    <a:pt x="6161" y="2358"/>
                    <a:pt x="5914" y="3347"/>
                    <a:pt x="5508" y="3661"/>
                  </a:cubicBezTo>
                  <a:cubicBezTo>
                    <a:pt x="5113" y="4022"/>
                    <a:pt x="4401" y="4336"/>
                    <a:pt x="3556" y="4774"/>
                  </a:cubicBezTo>
                  <a:cubicBezTo>
                    <a:pt x="3513" y="4850"/>
                    <a:pt x="3465" y="4925"/>
                    <a:pt x="3414" y="5008"/>
                  </a:cubicBezTo>
                  <a:cubicBezTo>
                    <a:pt x="3304" y="5180"/>
                    <a:pt x="3013" y="5481"/>
                    <a:pt x="2734" y="5796"/>
                  </a:cubicBezTo>
                  <a:cubicBezTo>
                    <a:pt x="3043" y="5691"/>
                    <a:pt x="4699" y="5210"/>
                    <a:pt x="5116" y="5350"/>
                  </a:cubicBezTo>
                  <a:cubicBezTo>
                    <a:pt x="5478" y="5508"/>
                    <a:pt x="5062" y="6255"/>
                    <a:pt x="4565" y="6280"/>
                  </a:cubicBezTo>
                  <a:cubicBezTo>
                    <a:pt x="3637" y="6358"/>
                    <a:pt x="2487" y="6686"/>
                    <a:pt x="1973" y="7105"/>
                  </a:cubicBezTo>
                  <a:cubicBezTo>
                    <a:pt x="1903" y="7417"/>
                    <a:pt x="1871" y="7712"/>
                    <a:pt x="1763" y="7893"/>
                  </a:cubicBezTo>
                  <a:cubicBezTo>
                    <a:pt x="2301" y="7608"/>
                    <a:pt x="3167" y="7438"/>
                    <a:pt x="3476" y="7449"/>
                  </a:cubicBezTo>
                  <a:cubicBezTo>
                    <a:pt x="3747" y="7457"/>
                    <a:pt x="4024" y="7825"/>
                    <a:pt x="3970" y="7984"/>
                  </a:cubicBezTo>
                  <a:cubicBezTo>
                    <a:pt x="3933" y="8102"/>
                    <a:pt x="3406" y="8156"/>
                    <a:pt x="2930" y="8341"/>
                  </a:cubicBezTo>
                  <a:cubicBezTo>
                    <a:pt x="1645" y="8777"/>
                    <a:pt x="855" y="9433"/>
                    <a:pt x="140" y="10753"/>
                  </a:cubicBezTo>
                  <a:cubicBezTo>
                    <a:pt x="0" y="11597"/>
                    <a:pt x="121" y="12438"/>
                    <a:pt x="462" y="13183"/>
                  </a:cubicBezTo>
                  <a:cubicBezTo>
                    <a:pt x="686" y="13699"/>
                    <a:pt x="1038" y="14121"/>
                    <a:pt x="1444" y="14460"/>
                  </a:cubicBezTo>
                  <a:cubicBezTo>
                    <a:pt x="2763" y="14484"/>
                    <a:pt x="4083" y="14508"/>
                    <a:pt x="5403" y="14513"/>
                  </a:cubicBezTo>
                  <a:cubicBezTo>
                    <a:pt x="6102" y="13755"/>
                    <a:pt x="6578" y="12683"/>
                    <a:pt x="7027" y="11718"/>
                  </a:cubicBezTo>
                  <a:cubicBezTo>
                    <a:pt x="9978" y="5444"/>
                    <a:pt x="10234" y="852"/>
                    <a:pt x="7607" y="38"/>
                  </a:cubicBezTo>
                  <a:cubicBezTo>
                    <a:pt x="7543" y="19"/>
                    <a:pt x="7481" y="8"/>
                    <a:pt x="741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52"/>
            <p:cNvSpPr/>
            <p:nvPr/>
          </p:nvSpPr>
          <p:spPr>
            <a:xfrm>
              <a:off x="4257000" y="2693175"/>
              <a:ext cx="162700" cy="336300"/>
            </a:xfrm>
            <a:custGeom>
              <a:rect b="b" l="l" r="r" t="t"/>
              <a:pathLst>
                <a:path extrusionOk="0" h="13452" w="6508">
                  <a:moveTo>
                    <a:pt x="5175" y="1"/>
                  </a:moveTo>
                  <a:cubicBezTo>
                    <a:pt x="4554" y="3035"/>
                    <a:pt x="2503" y="5474"/>
                    <a:pt x="1040" y="8151"/>
                  </a:cubicBezTo>
                  <a:cubicBezTo>
                    <a:pt x="683" y="8807"/>
                    <a:pt x="0" y="9968"/>
                    <a:pt x="78" y="10737"/>
                  </a:cubicBezTo>
                  <a:cubicBezTo>
                    <a:pt x="177" y="11734"/>
                    <a:pt x="1954" y="12780"/>
                    <a:pt x="3449" y="13452"/>
                  </a:cubicBezTo>
                  <a:lnTo>
                    <a:pt x="5124" y="13452"/>
                  </a:lnTo>
                  <a:cubicBezTo>
                    <a:pt x="5067" y="12447"/>
                    <a:pt x="5167" y="11436"/>
                    <a:pt x="5102" y="10425"/>
                  </a:cubicBezTo>
                  <a:cubicBezTo>
                    <a:pt x="5046" y="9511"/>
                    <a:pt x="4710" y="8632"/>
                    <a:pt x="4766" y="7707"/>
                  </a:cubicBezTo>
                  <a:cubicBezTo>
                    <a:pt x="4876" y="5949"/>
                    <a:pt x="6508" y="1557"/>
                    <a:pt x="51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52"/>
            <p:cNvSpPr/>
            <p:nvPr/>
          </p:nvSpPr>
          <p:spPr>
            <a:xfrm>
              <a:off x="4538775" y="2379200"/>
              <a:ext cx="327775" cy="650275"/>
            </a:xfrm>
            <a:custGeom>
              <a:rect b="b" l="l" r="r" t="t"/>
              <a:pathLst>
                <a:path extrusionOk="0" h="26011" w="13111">
                  <a:moveTo>
                    <a:pt x="3175" y="14"/>
                  </a:moveTo>
                  <a:cubicBezTo>
                    <a:pt x="3213" y="181"/>
                    <a:pt x="3266" y="350"/>
                    <a:pt x="3336" y="520"/>
                  </a:cubicBezTo>
                  <a:cubicBezTo>
                    <a:pt x="3433" y="509"/>
                    <a:pt x="3533" y="503"/>
                    <a:pt x="3629" y="506"/>
                  </a:cubicBezTo>
                  <a:cubicBezTo>
                    <a:pt x="3605" y="506"/>
                    <a:pt x="3584" y="506"/>
                    <a:pt x="3559" y="506"/>
                  </a:cubicBezTo>
                  <a:cubicBezTo>
                    <a:pt x="3565" y="721"/>
                    <a:pt x="3549" y="933"/>
                    <a:pt x="3508" y="1146"/>
                  </a:cubicBezTo>
                  <a:cubicBezTo>
                    <a:pt x="3205" y="2692"/>
                    <a:pt x="2686" y="4181"/>
                    <a:pt x="2390" y="5734"/>
                  </a:cubicBezTo>
                  <a:cubicBezTo>
                    <a:pt x="1113" y="12457"/>
                    <a:pt x="0" y="19240"/>
                    <a:pt x="1019" y="26011"/>
                  </a:cubicBezTo>
                  <a:lnTo>
                    <a:pt x="7586" y="26011"/>
                  </a:lnTo>
                  <a:lnTo>
                    <a:pt x="9473" y="26011"/>
                  </a:lnTo>
                  <a:cubicBezTo>
                    <a:pt x="10479" y="25876"/>
                    <a:pt x="12699" y="24844"/>
                    <a:pt x="12944" y="23941"/>
                  </a:cubicBezTo>
                  <a:cubicBezTo>
                    <a:pt x="13110" y="23183"/>
                    <a:pt x="12395" y="21713"/>
                    <a:pt x="11226" y="19352"/>
                  </a:cubicBezTo>
                  <a:cubicBezTo>
                    <a:pt x="10790" y="18385"/>
                    <a:pt x="10081" y="17826"/>
                    <a:pt x="9922" y="16809"/>
                  </a:cubicBezTo>
                  <a:cubicBezTo>
                    <a:pt x="9874" y="16495"/>
                    <a:pt x="10043" y="16245"/>
                    <a:pt x="9981" y="15904"/>
                  </a:cubicBezTo>
                  <a:cubicBezTo>
                    <a:pt x="9852" y="15154"/>
                    <a:pt x="9530" y="14568"/>
                    <a:pt x="9624" y="13893"/>
                  </a:cubicBezTo>
                  <a:cubicBezTo>
                    <a:pt x="10089" y="10589"/>
                    <a:pt x="11812" y="4275"/>
                    <a:pt x="8420" y="1700"/>
                  </a:cubicBezTo>
                  <a:cubicBezTo>
                    <a:pt x="7866" y="1280"/>
                    <a:pt x="6710" y="1127"/>
                    <a:pt x="6178" y="1073"/>
                  </a:cubicBezTo>
                  <a:cubicBezTo>
                    <a:pt x="4852" y="942"/>
                    <a:pt x="4159" y="1"/>
                    <a:pt x="3175" y="1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52"/>
            <p:cNvSpPr/>
            <p:nvPr/>
          </p:nvSpPr>
          <p:spPr>
            <a:xfrm>
              <a:off x="4362700" y="2890025"/>
              <a:ext cx="412925" cy="139450"/>
            </a:xfrm>
            <a:custGeom>
              <a:rect b="b" l="l" r="r" t="t"/>
              <a:pathLst>
                <a:path extrusionOk="0" h="5578" w="16517">
                  <a:moveTo>
                    <a:pt x="8059" y="16"/>
                  </a:moveTo>
                  <a:cubicBezTo>
                    <a:pt x="4815" y="35"/>
                    <a:pt x="1672" y="398"/>
                    <a:pt x="431" y="820"/>
                  </a:cubicBezTo>
                  <a:cubicBezTo>
                    <a:pt x="745" y="1823"/>
                    <a:pt x="280" y="2815"/>
                    <a:pt x="92" y="3642"/>
                  </a:cubicBezTo>
                  <a:cubicBezTo>
                    <a:pt x="0" y="4048"/>
                    <a:pt x="291" y="4454"/>
                    <a:pt x="202" y="4820"/>
                  </a:cubicBezTo>
                  <a:cubicBezTo>
                    <a:pt x="135" y="5094"/>
                    <a:pt x="70" y="5336"/>
                    <a:pt x="11" y="5578"/>
                  </a:cubicBezTo>
                  <a:lnTo>
                    <a:pt x="16516" y="5578"/>
                  </a:lnTo>
                  <a:cubicBezTo>
                    <a:pt x="16266" y="3981"/>
                    <a:pt x="16363" y="2621"/>
                    <a:pt x="15661" y="962"/>
                  </a:cubicBezTo>
                  <a:cubicBezTo>
                    <a:pt x="13868" y="250"/>
                    <a:pt x="10925" y="0"/>
                    <a:pt x="8059" y="1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52"/>
            <p:cNvSpPr/>
            <p:nvPr/>
          </p:nvSpPr>
          <p:spPr>
            <a:xfrm>
              <a:off x="4382325" y="2951100"/>
              <a:ext cx="169775" cy="38875"/>
            </a:xfrm>
            <a:custGeom>
              <a:rect b="b" l="l" r="r" t="t"/>
              <a:pathLst>
                <a:path extrusionOk="0" h="1555" w="6791">
                  <a:moveTo>
                    <a:pt x="6791" y="1554"/>
                  </a:moveTo>
                  <a:cubicBezTo>
                    <a:pt x="4984" y="1310"/>
                    <a:pt x="1930" y="885"/>
                    <a:pt x="621" y="595"/>
                  </a:cubicBezTo>
                  <a:cubicBezTo>
                    <a:pt x="0" y="525"/>
                    <a:pt x="17" y="1"/>
                    <a:pt x="844" y="108"/>
                  </a:cubicBezTo>
                  <a:cubicBezTo>
                    <a:pt x="2850" y="170"/>
                    <a:pt x="4651" y="218"/>
                    <a:pt x="6731" y="68"/>
                  </a:cubicBezTo>
                  <a:cubicBezTo>
                    <a:pt x="6637" y="557"/>
                    <a:pt x="6761" y="1044"/>
                    <a:pt x="6791" y="155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52"/>
            <p:cNvSpPr/>
            <p:nvPr/>
          </p:nvSpPr>
          <p:spPr>
            <a:xfrm>
              <a:off x="4502075" y="2901775"/>
              <a:ext cx="19725" cy="127700"/>
            </a:xfrm>
            <a:custGeom>
              <a:rect b="b" l="l" r="r" t="t"/>
              <a:pathLst>
                <a:path extrusionOk="0" h="5108" w="789">
                  <a:moveTo>
                    <a:pt x="514" y="0"/>
                  </a:moveTo>
                  <a:lnTo>
                    <a:pt x="358" y="17"/>
                  </a:lnTo>
                  <a:cubicBezTo>
                    <a:pt x="417" y="557"/>
                    <a:pt x="484" y="1095"/>
                    <a:pt x="484" y="1632"/>
                  </a:cubicBezTo>
                  <a:cubicBezTo>
                    <a:pt x="484" y="1877"/>
                    <a:pt x="369" y="2178"/>
                    <a:pt x="248" y="2457"/>
                  </a:cubicBezTo>
                  <a:cubicBezTo>
                    <a:pt x="127" y="2737"/>
                    <a:pt x="1" y="2990"/>
                    <a:pt x="11" y="3197"/>
                  </a:cubicBezTo>
                  <a:cubicBezTo>
                    <a:pt x="25" y="3439"/>
                    <a:pt x="127" y="3635"/>
                    <a:pt x="234" y="3818"/>
                  </a:cubicBezTo>
                  <a:cubicBezTo>
                    <a:pt x="342" y="4000"/>
                    <a:pt x="455" y="4170"/>
                    <a:pt x="511" y="4358"/>
                  </a:cubicBezTo>
                  <a:cubicBezTo>
                    <a:pt x="579" y="4589"/>
                    <a:pt x="611" y="4844"/>
                    <a:pt x="627" y="5108"/>
                  </a:cubicBezTo>
                  <a:lnTo>
                    <a:pt x="788" y="5108"/>
                  </a:lnTo>
                  <a:cubicBezTo>
                    <a:pt x="772" y="4834"/>
                    <a:pt x="737" y="4562"/>
                    <a:pt x="662" y="4312"/>
                  </a:cubicBezTo>
                  <a:cubicBezTo>
                    <a:pt x="600" y="4094"/>
                    <a:pt x="476" y="3914"/>
                    <a:pt x="372" y="3737"/>
                  </a:cubicBezTo>
                  <a:cubicBezTo>
                    <a:pt x="267" y="3562"/>
                    <a:pt x="181" y="3390"/>
                    <a:pt x="170" y="3189"/>
                  </a:cubicBezTo>
                  <a:cubicBezTo>
                    <a:pt x="165" y="3065"/>
                    <a:pt x="272" y="2804"/>
                    <a:pt x="393" y="2519"/>
                  </a:cubicBezTo>
                  <a:cubicBezTo>
                    <a:pt x="514" y="2237"/>
                    <a:pt x="643" y="1925"/>
                    <a:pt x="643" y="1632"/>
                  </a:cubicBezTo>
                  <a:cubicBezTo>
                    <a:pt x="643" y="1081"/>
                    <a:pt x="576" y="538"/>
                    <a:pt x="5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52"/>
            <p:cNvSpPr/>
            <p:nvPr/>
          </p:nvSpPr>
          <p:spPr>
            <a:xfrm>
              <a:off x="4538225" y="2890150"/>
              <a:ext cx="236375" cy="139325"/>
            </a:xfrm>
            <a:custGeom>
              <a:rect b="b" l="l" r="r" t="t"/>
              <a:pathLst>
                <a:path extrusionOk="0" h="5573" w="9455">
                  <a:moveTo>
                    <a:pt x="1038" y="11"/>
                  </a:moveTo>
                  <a:cubicBezTo>
                    <a:pt x="772" y="14"/>
                    <a:pt x="509" y="17"/>
                    <a:pt x="245" y="25"/>
                  </a:cubicBezTo>
                  <a:cubicBezTo>
                    <a:pt x="65" y="1831"/>
                    <a:pt x="1" y="3801"/>
                    <a:pt x="262" y="5573"/>
                  </a:cubicBezTo>
                  <a:lnTo>
                    <a:pt x="7847" y="5573"/>
                  </a:lnTo>
                  <a:cubicBezTo>
                    <a:pt x="8407" y="5428"/>
                    <a:pt x="8947" y="5331"/>
                    <a:pt x="9455" y="5293"/>
                  </a:cubicBezTo>
                  <a:cubicBezTo>
                    <a:pt x="9269" y="3939"/>
                    <a:pt x="9294" y="2737"/>
                    <a:pt x="8791" y="1342"/>
                  </a:cubicBezTo>
                  <a:cubicBezTo>
                    <a:pt x="8119" y="1062"/>
                    <a:pt x="7450" y="767"/>
                    <a:pt x="6791" y="444"/>
                  </a:cubicBezTo>
                  <a:cubicBezTo>
                    <a:pt x="5122" y="121"/>
                    <a:pt x="3060" y="0"/>
                    <a:pt x="1038" y="1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52"/>
            <p:cNvSpPr/>
            <p:nvPr/>
          </p:nvSpPr>
          <p:spPr>
            <a:xfrm>
              <a:off x="4362700" y="2977725"/>
              <a:ext cx="158225" cy="51750"/>
            </a:xfrm>
            <a:custGeom>
              <a:rect b="b" l="l" r="r" t="t"/>
              <a:pathLst>
                <a:path extrusionOk="0" h="2070" w="6329">
                  <a:moveTo>
                    <a:pt x="124" y="0"/>
                  </a:moveTo>
                  <a:cubicBezTo>
                    <a:pt x="113" y="46"/>
                    <a:pt x="103" y="91"/>
                    <a:pt x="92" y="134"/>
                  </a:cubicBezTo>
                  <a:cubicBezTo>
                    <a:pt x="0" y="540"/>
                    <a:pt x="291" y="946"/>
                    <a:pt x="202" y="1312"/>
                  </a:cubicBezTo>
                  <a:cubicBezTo>
                    <a:pt x="135" y="1586"/>
                    <a:pt x="70" y="1828"/>
                    <a:pt x="11" y="2070"/>
                  </a:cubicBezTo>
                  <a:lnTo>
                    <a:pt x="6328" y="2070"/>
                  </a:lnTo>
                  <a:cubicBezTo>
                    <a:pt x="6280" y="1981"/>
                    <a:pt x="6226" y="1901"/>
                    <a:pt x="6159" y="1836"/>
                  </a:cubicBezTo>
                  <a:cubicBezTo>
                    <a:pt x="5853" y="1538"/>
                    <a:pt x="5022" y="1384"/>
                    <a:pt x="4603" y="1261"/>
                  </a:cubicBezTo>
                  <a:cubicBezTo>
                    <a:pt x="3116" y="825"/>
                    <a:pt x="1640" y="347"/>
                    <a:pt x="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52"/>
            <p:cNvSpPr/>
            <p:nvPr/>
          </p:nvSpPr>
          <p:spPr>
            <a:xfrm>
              <a:off x="4333075" y="2388150"/>
              <a:ext cx="499050" cy="565525"/>
            </a:xfrm>
            <a:custGeom>
              <a:rect b="b" l="l" r="r" t="t"/>
              <a:pathLst>
                <a:path extrusionOk="0" h="22621" w="19962">
                  <a:moveTo>
                    <a:pt x="16618" y="21857"/>
                  </a:moveTo>
                  <a:cubicBezTo>
                    <a:pt x="18395" y="22217"/>
                    <a:pt x="18166" y="19691"/>
                    <a:pt x="17656" y="16443"/>
                  </a:cubicBezTo>
                  <a:cubicBezTo>
                    <a:pt x="17508" y="15266"/>
                    <a:pt x="17441" y="14546"/>
                    <a:pt x="17564" y="13661"/>
                  </a:cubicBezTo>
                  <a:cubicBezTo>
                    <a:pt x="18029" y="10358"/>
                    <a:pt x="19962" y="3774"/>
                    <a:pt x="16648" y="1342"/>
                  </a:cubicBezTo>
                  <a:cubicBezTo>
                    <a:pt x="16088" y="930"/>
                    <a:pt x="14890" y="868"/>
                    <a:pt x="14357" y="817"/>
                  </a:cubicBezTo>
                  <a:cubicBezTo>
                    <a:pt x="12967" y="680"/>
                    <a:pt x="12726" y="285"/>
                    <a:pt x="12107" y="175"/>
                  </a:cubicBezTo>
                  <a:cubicBezTo>
                    <a:pt x="11142" y="0"/>
                    <a:pt x="10196" y="737"/>
                    <a:pt x="9400" y="903"/>
                  </a:cubicBezTo>
                  <a:cubicBezTo>
                    <a:pt x="8849" y="1019"/>
                    <a:pt x="8543" y="1156"/>
                    <a:pt x="7992" y="1065"/>
                  </a:cubicBezTo>
                  <a:cubicBezTo>
                    <a:pt x="6997" y="782"/>
                    <a:pt x="6747" y="1256"/>
                    <a:pt x="6183" y="1535"/>
                  </a:cubicBezTo>
                  <a:cubicBezTo>
                    <a:pt x="5091" y="2035"/>
                    <a:pt x="3871" y="2118"/>
                    <a:pt x="2831" y="2664"/>
                  </a:cubicBezTo>
                  <a:cubicBezTo>
                    <a:pt x="2231" y="3027"/>
                    <a:pt x="2048" y="4089"/>
                    <a:pt x="1914" y="4675"/>
                  </a:cubicBezTo>
                  <a:cubicBezTo>
                    <a:pt x="978" y="8763"/>
                    <a:pt x="1938" y="12140"/>
                    <a:pt x="2220" y="15400"/>
                  </a:cubicBezTo>
                  <a:cubicBezTo>
                    <a:pt x="2379" y="17226"/>
                    <a:pt x="0" y="20355"/>
                    <a:pt x="1798" y="21645"/>
                  </a:cubicBezTo>
                  <a:cubicBezTo>
                    <a:pt x="3070" y="22621"/>
                    <a:pt x="8640" y="20209"/>
                    <a:pt x="16618" y="2185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52"/>
            <p:cNvSpPr/>
            <p:nvPr/>
          </p:nvSpPr>
          <p:spPr>
            <a:xfrm>
              <a:off x="4469625" y="2395400"/>
              <a:ext cx="183550" cy="525750"/>
            </a:xfrm>
            <a:custGeom>
              <a:rect b="b" l="l" r="r" t="t"/>
              <a:pathLst>
                <a:path extrusionOk="0" h="21030" w="7342">
                  <a:moveTo>
                    <a:pt x="5554" y="1"/>
                  </a:moveTo>
                  <a:cubicBezTo>
                    <a:pt x="5202" y="116"/>
                    <a:pt x="4860" y="283"/>
                    <a:pt x="4532" y="417"/>
                  </a:cubicBezTo>
                  <a:cubicBezTo>
                    <a:pt x="4538" y="425"/>
                    <a:pt x="4543" y="436"/>
                    <a:pt x="4546" y="447"/>
                  </a:cubicBezTo>
                  <a:cubicBezTo>
                    <a:pt x="4557" y="463"/>
                    <a:pt x="4565" y="482"/>
                    <a:pt x="4575" y="498"/>
                  </a:cubicBezTo>
                  <a:cubicBezTo>
                    <a:pt x="4578" y="501"/>
                    <a:pt x="4581" y="503"/>
                    <a:pt x="4584" y="506"/>
                  </a:cubicBezTo>
                  <a:cubicBezTo>
                    <a:pt x="4589" y="517"/>
                    <a:pt x="4597" y="525"/>
                    <a:pt x="4602" y="535"/>
                  </a:cubicBezTo>
                  <a:cubicBezTo>
                    <a:pt x="4605" y="538"/>
                    <a:pt x="4608" y="541"/>
                    <a:pt x="4610" y="544"/>
                  </a:cubicBezTo>
                  <a:cubicBezTo>
                    <a:pt x="4610" y="544"/>
                    <a:pt x="4613" y="546"/>
                    <a:pt x="4613" y="546"/>
                  </a:cubicBezTo>
                  <a:cubicBezTo>
                    <a:pt x="4613" y="546"/>
                    <a:pt x="4613" y="546"/>
                    <a:pt x="4613" y="549"/>
                  </a:cubicBezTo>
                  <a:cubicBezTo>
                    <a:pt x="4618" y="552"/>
                    <a:pt x="4621" y="557"/>
                    <a:pt x="4627" y="562"/>
                  </a:cubicBezTo>
                  <a:cubicBezTo>
                    <a:pt x="4627" y="562"/>
                    <a:pt x="4627" y="562"/>
                    <a:pt x="4627" y="562"/>
                  </a:cubicBezTo>
                  <a:cubicBezTo>
                    <a:pt x="4629" y="565"/>
                    <a:pt x="4629" y="565"/>
                    <a:pt x="4632" y="565"/>
                  </a:cubicBezTo>
                  <a:cubicBezTo>
                    <a:pt x="4635" y="570"/>
                    <a:pt x="4640" y="576"/>
                    <a:pt x="4645" y="581"/>
                  </a:cubicBezTo>
                  <a:cubicBezTo>
                    <a:pt x="4645" y="581"/>
                    <a:pt x="4645" y="581"/>
                    <a:pt x="4648" y="584"/>
                  </a:cubicBezTo>
                  <a:cubicBezTo>
                    <a:pt x="4651" y="587"/>
                    <a:pt x="4656" y="592"/>
                    <a:pt x="4661" y="597"/>
                  </a:cubicBezTo>
                  <a:cubicBezTo>
                    <a:pt x="4661" y="597"/>
                    <a:pt x="4664" y="597"/>
                    <a:pt x="4664" y="600"/>
                  </a:cubicBezTo>
                  <a:lnTo>
                    <a:pt x="4670" y="603"/>
                  </a:lnTo>
                  <a:cubicBezTo>
                    <a:pt x="4672" y="605"/>
                    <a:pt x="4675" y="605"/>
                    <a:pt x="4675" y="608"/>
                  </a:cubicBezTo>
                  <a:cubicBezTo>
                    <a:pt x="4678" y="608"/>
                    <a:pt x="4678" y="608"/>
                    <a:pt x="4678" y="608"/>
                  </a:cubicBezTo>
                  <a:cubicBezTo>
                    <a:pt x="4678" y="611"/>
                    <a:pt x="4678" y="611"/>
                    <a:pt x="4678" y="611"/>
                  </a:cubicBezTo>
                  <a:cubicBezTo>
                    <a:pt x="4680" y="611"/>
                    <a:pt x="4680" y="611"/>
                    <a:pt x="4680" y="613"/>
                  </a:cubicBezTo>
                  <a:cubicBezTo>
                    <a:pt x="4683" y="613"/>
                    <a:pt x="4686" y="616"/>
                    <a:pt x="4686" y="616"/>
                  </a:cubicBezTo>
                  <a:lnTo>
                    <a:pt x="4686" y="616"/>
                  </a:lnTo>
                  <a:cubicBezTo>
                    <a:pt x="4688" y="619"/>
                    <a:pt x="4691" y="621"/>
                    <a:pt x="4696" y="624"/>
                  </a:cubicBezTo>
                  <a:cubicBezTo>
                    <a:pt x="4696" y="624"/>
                    <a:pt x="4696" y="624"/>
                    <a:pt x="4696" y="624"/>
                  </a:cubicBezTo>
                  <a:cubicBezTo>
                    <a:pt x="4699" y="627"/>
                    <a:pt x="4699" y="627"/>
                    <a:pt x="4702" y="627"/>
                  </a:cubicBezTo>
                  <a:cubicBezTo>
                    <a:pt x="4702" y="630"/>
                    <a:pt x="4704" y="630"/>
                    <a:pt x="4707" y="632"/>
                  </a:cubicBezTo>
                  <a:cubicBezTo>
                    <a:pt x="4707" y="632"/>
                    <a:pt x="4710" y="635"/>
                    <a:pt x="4713" y="635"/>
                  </a:cubicBezTo>
                  <a:cubicBezTo>
                    <a:pt x="4713" y="635"/>
                    <a:pt x="4713" y="638"/>
                    <a:pt x="4715" y="638"/>
                  </a:cubicBezTo>
                  <a:cubicBezTo>
                    <a:pt x="4715" y="638"/>
                    <a:pt x="4718" y="638"/>
                    <a:pt x="4718" y="640"/>
                  </a:cubicBezTo>
                  <a:cubicBezTo>
                    <a:pt x="4721" y="640"/>
                    <a:pt x="4723" y="643"/>
                    <a:pt x="4723" y="643"/>
                  </a:cubicBezTo>
                  <a:cubicBezTo>
                    <a:pt x="4726" y="643"/>
                    <a:pt x="4726" y="646"/>
                    <a:pt x="4729" y="646"/>
                  </a:cubicBezTo>
                  <a:cubicBezTo>
                    <a:pt x="4729" y="646"/>
                    <a:pt x="4731" y="646"/>
                    <a:pt x="4731" y="648"/>
                  </a:cubicBezTo>
                  <a:cubicBezTo>
                    <a:pt x="4731" y="648"/>
                    <a:pt x="4734" y="648"/>
                    <a:pt x="4734" y="648"/>
                  </a:cubicBezTo>
                  <a:lnTo>
                    <a:pt x="4734" y="648"/>
                  </a:lnTo>
                  <a:cubicBezTo>
                    <a:pt x="4737" y="651"/>
                    <a:pt x="4739" y="651"/>
                    <a:pt x="4742" y="654"/>
                  </a:cubicBezTo>
                  <a:cubicBezTo>
                    <a:pt x="4742" y="654"/>
                    <a:pt x="4742" y="654"/>
                    <a:pt x="4745" y="656"/>
                  </a:cubicBezTo>
                  <a:cubicBezTo>
                    <a:pt x="4745" y="656"/>
                    <a:pt x="4745" y="656"/>
                    <a:pt x="4747" y="656"/>
                  </a:cubicBezTo>
                  <a:cubicBezTo>
                    <a:pt x="4747" y="656"/>
                    <a:pt x="4750" y="659"/>
                    <a:pt x="4750" y="659"/>
                  </a:cubicBezTo>
                  <a:cubicBezTo>
                    <a:pt x="4753" y="659"/>
                    <a:pt x="4753" y="659"/>
                    <a:pt x="4756" y="662"/>
                  </a:cubicBezTo>
                  <a:cubicBezTo>
                    <a:pt x="4758" y="662"/>
                    <a:pt x="4761" y="664"/>
                    <a:pt x="4764" y="667"/>
                  </a:cubicBezTo>
                  <a:cubicBezTo>
                    <a:pt x="4766" y="667"/>
                    <a:pt x="4766" y="667"/>
                    <a:pt x="4766" y="667"/>
                  </a:cubicBezTo>
                  <a:cubicBezTo>
                    <a:pt x="4769" y="667"/>
                    <a:pt x="4769" y="670"/>
                    <a:pt x="4772" y="670"/>
                  </a:cubicBezTo>
                  <a:cubicBezTo>
                    <a:pt x="4774" y="670"/>
                    <a:pt x="4774" y="670"/>
                    <a:pt x="4774" y="673"/>
                  </a:cubicBezTo>
                  <a:cubicBezTo>
                    <a:pt x="4780" y="673"/>
                    <a:pt x="4782" y="675"/>
                    <a:pt x="4785" y="675"/>
                  </a:cubicBezTo>
                  <a:lnTo>
                    <a:pt x="4785" y="675"/>
                  </a:lnTo>
                  <a:cubicBezTo>
                    <a:pt x="4788" y="678"/>
                    <a:pt x="4788" y="678"/>
                    <a:pt x="4790" y="678"/>
                  </a:cubicBezTo>
                  <a:cubicBezTo>
                    <a:pt x="4790" y="678"/>
                    <a:pt x="4790" y="678"/>
                    <a:pt x="4793" y="678"/>
                  </a:cubicBezTo>
                  <a:cubicBezTo>
                    <a:pt x="4793" y="681"/>
                    <a:pt x="4796" y="681"/>
                    <a:pt x="4796" y="681"/>
                  </a:cubicBezTo>
                  <a:cubicBezTo>
                    <a:pt x="4799" y="681"/>
                    <a:pt x="4799" y="681"/>
                    <a:pt x="4799" y="681"/>
                  </a:cubicBezTo>
                  <a:cubicBezTo>
                    <a:pt x="4801" y="683"/>
                    <a:pt x="4801" y="683"/>
                    <a:pt x="4804" y="683"/>
                  </a:cubicBezTo>
                  <a:cubicBezTo>
                    <a:pt x="4809" y="686"/>
                    <a:pt x="4815" y="686"/>
                    <a:pt x="4817" y="689"/>
                  </a:cubicBezTo>
                  <a:cubicBezTo>
                    <a:pt x="4820" y="689"/>
                    <a:pt x="4823" y="691"/>
                    <a:pt x="4823" y="691"/>
                  </a:cubicBezTo>
                  <a:cubicBezTo>
                    <a:pt x="4825" y="691"/>
                    <a:pt x="4831" y="694"/>
                    <a:pt x="4834" y="694"/>
                  </a:cubicBezTo>
                  <a:cubicBezTo>
                    <a:pt x="4834" y="694"/>
                    <a:pt x="4836" y="694"/>
                    <a:pt x="4836" y="694"/>
                  </a:cubicBezTo>
                  <a:cubicBezTo>
                    <a:pt x="4839" y="697"/>
                    <a:pt x="4839" y="697"/>
                    <a:pt x="4842" y="697"/>
                  </a:cubicBezTo>
                  <a:cubicBezTo>
                    <a:pt x="4844" y="697"/>
                    <a:pt x="4847" y="699"/>
                    <a:pt x="4850" y="699"/>
                  </a:cubicBezTo>
                  <a:cubicBezTo>
                    <a:pt x="4852" y="699"/>
                    <a:pt x="4852" y="699"/>
                    <a:pt x="4852" y="699"/>
                  </a:cubicBezTo>
                  <a:lnTo>
                    <a:pt x="4852" y="699"/>
                  </a:lnTo>
                  <a:cubicBezTo>
                    <a:pt x="4855" y="699"/>
                    <a:pt x="4858" y="702"/>
                    <a:pt x="4860" y="702"/>
                  </a:cubicBezTo>
                  <a:cubicBezTo>
                    <a:pt x="4863" y="702"/>
                    <a:pt x="4863" y="702"/>
                    <a:pt x="4863" y="702"/>
                  </a:cubicBezTo>
                  <a:cubicBezTo>
                    <a:pt x="4871" y="705"/>
                    <a:pt x="4879" y="708"/>
                    <a:pt x="4885" y="708"/>
                  </a:cubicBezTo>
                  <a:cubicBezTo>
                    <a:pt x="4887" y="708"/>
                    <a:pt x="4887" y="708"/>
                    <a:pt x="4887" y="708"/>
                  </a:cubicBezTo>
                  <a:cubicBezTo>
                    <a:pt x="4887" y="708"/>
                    <a:pt x="4887" y="708"/>
                    <a:pt x="4887" y="708"/>
                  </a:cubicBezTo>
                  <a:cubicBezTo>
                    <a:pt x="4893" y="710"/>
                    <a:pt x="4901" y="710"/>
                    <a:pt x="4909" y="713"/>
                  </a:cubicBezTo>
                  <a:cubicBezTo>
                    <a:pt x="4909" y="713"/>
                    <a:pt x="4909" y="713"/>
                    <a:pt x="4909" y="713"/>
                  </a:cubicBezTo>
                  <a:lnTo>
                    <a:pt x="4911" y="713"/>
                  </a:lnTo>
                  <a:cubicBezTo>
                    <a:pt x="4911" y="713"/>
                    <a:pt x="4914" y="713"/>
                    <a:pt x="4917" y="713"/>
                  </a:cubicBezTo>
                  <a:cubicBezTo>
                    <a:pt x="4920" y="713"/>
                    <a:pt x="4920" y="713"/>
                    <a:pt x="4920" y="713"/>
                  </a:cubicBezTo>
                  <a:lnTo>
                    <a:pt x="4922" y="713"/>
                  </a:lnTo>
                  <a:cubicBezTo>
                    <a:pt x="4922" y="713"/>
                    <a:pt x="4922" y="713"/>
                    <a:pt x="4925" y="713"/>
                  </a:cubicBezTo>
                  <a:cubicBezTo>
                    <a:pt x="4925" y="716"/>
                    <a:pt x="4928" y="716"/>
                    <a:pt x="4928" y="716"/>
                  </a:cubicBezTo>
                  <a:cubicBezTo>
                    <a:pt x="4930" y="716"/>
                    <a:pt x="4930" y="716"/>
                    <a:pt x="4933" y="716"/>
                  </a:cubicBezTo>
                  <a:cubicBezTo>
                    <a:pt x="4933" y="716"/>
                    <a:pt x="4933" y="716"/>
                    <a:pt x="4936" y="716"/>
                  </a:cubicBezTo>
                  <a:cubicBezTo>
                    <a:pt x="4938" y="716"/>
                    <a:pt x="4941" y="716"/>
                    <a:pt x="4944" y="716"/>
                  </a:cubicBezTo>
                  <a:cubicBezTo>
                    <a:pt x="4944" y="716"/>
                    <a:pt x="4944" y="716"/>
                    <a:pt x="4944" y="716"/>
                  </a:cubicBezTo>
                  <a:lnTo>
                    <a:pt x="4944" y="716"/>
                  </a:lnTo>
                  <a:cubicBezTo>
                    <a:pt x="4944" y="716"/>
                    <a:pt x="4946" y="716"/>
                    <a:pt x="4946" y="716"/>
                  </a:cubicBezTo>
                  <a:cubicBezTo>
                    <a:pt x="4954" y="718"/>
                    <a:pt x="4963" y="718"/>
                    <a:pt x="4971" y="718"/>
                  </a:cubicBezTo>
                  <a:lnTo>
                    <a:pt x="4971" y="718"/>
                  </a:lnTo>
                  <a:cubicBezTo>
                    <a:pt x="4973" y="718"/>
                    <a:pt x="4979" y="718"/>
                    <a:pt x="4981" y="718"/>
                  </a:cubicBezTo>
                  <a:cubicBezTo>
                    <a:pt x="4995" y="718"/>
                    <a:pt x="5006" y="718"/>
                    <a:pt x="5016" y="716"/>
                  </a:cubicBezTo>
                  <a:cubicBezTo>
                    <a:pt x="5024" y="716"/>
                    <a:pt x="5032" y="716"/>
                    <a:pt x="5040" y="716"/>
                  </a:cubicBezTo>
                  <a:cubicBezTo>
                    <a:pt x="5049" y="713"/>
                    <a:pt x="5057" y="713"/>
                    <a:pt x="5062" y="710"/>
                  </a:cubicBezTo>
                  <a:cubicBezTo>
                    <a:pt x="5067" y="710"/>
                    <a:pt x="5070" y="710"/>
                    <a:pt x="5075" y="710"/>
                  </a:cubicBezTo>
                  <a:cubicBezTo>
                    <a:pt x="5097" y="705"/>
                    <a:pt x="5121" y="699"/>
                    <a:pt x="5143" y="691"/>
                  </a:cubicBezTo>
                  <a:cubicBezTo>
                    <a:pt x="5145" y="689"/>
                    <a:pt x="5151" y="689"/>
                    <a:pt x="5153" y="686"/>
                  </a:cubicBezTo>
                  <a:cubicBezTo>
                    <a:pt x="5161" y="683"/>
                    <a:pt x="5167" y="681"/>
                    <a:pt x="5175" y="678"/>
                  </a:cubicBezTo>
                  <a:lnTo>
                    <a:pt x="5175" y="678"/>
                  </a:lnTo>
                  <a:cubicBezTo>
                    <a:pt x="5183" y="675"/>
                    <a:pt x="5188" y="673"/>
                    <a:pt x="5196" y="670"/>
                  </a:cubicBezTo>
                  <a:cubicBezTo>
                    <a:pt x="5199" y="667"/>
                    <a:pt x="5202" y="664"/>
                    <a:pt x="5207" y="664"/>
                  </a:cubicBezTo>
                  <a:cubicBezTo>
                    <a:pt x="5213" y="659"/>
                    <a:pt x="5221" y="656"/>
                    <a:pt x="5226" y="651"/>
                  </a:cubicBezTo>
                  <a:cubicBezTo>
                    <a:pt x="5234" y="648"/>
                    <a:pt x="5239" y="643"/>
                    <a:pt x="5247" y="640"/>
                  </a:cubicBezTo>
                  <a:cubicBezTo>
                    <a:pt x="5253" y="635"/>
                    <a:pt x="5261" y="632"/>
                    <a:pt x="5266" y="627"/>
                  </a:cubicBezTo>
                  <a:cubicBezTo>
                    <a:pt x="5280" y="619"/>
                    <a:pt x="5290" y="608"/>
                    <a:pt x="5304" y="597"/>
                  </a:cubicBezTo>
                  <a:cubicBezTo>
                    <a:pt x="5307" y="595"/>
                    <a:pt x="5309" y="592"/>
                    <a:pt x="5312" y="589"/>
                  </a:cubicBezTo>
                  <a:cubicBezTo>
                    <a:pt x="5317" y="584"/>
                    <a:pt x="5323" y="578"/>
                    <a:pt x="5328" y="573"/>
                  </a:cubicBezTo>
                  <a:cubicBezTo>
                    <a:pt x="5331" y="570"/>
                    <a:pt x="5333" y="568"/>
                    <a:pt x="5336" y="565"/>
                  </a:cubicBezTo>
                  <a:lnTo>
                    <a:pt x="5336" y="565"/>
                  </a:lnTo>
                  <a:cubicBezTo>
                    <a:pt x="5339" y="562"/>
                    <a:pt x="5342" y="560"/>
                    <a:pt x="5344" y="557"/>
                  </a:cubicBezTo>
                  <a:cubicBezTo>
                    <a:pt x="5347" y="554"/>
                    <a:pt x="5350" y="552"/>
                    <a:pt x="5352" y="549"/>
                  </a:cubicBezTo>
                  <a:lnTo>
                    <a:pt x="5352" y="549"/>
                  </a:lnTo>
                  <a:cubicBezTo>
                    <a:pt x="5355" y="544"/>
                    <a:pt x="5358" y="541"/>
                    <a:pt x="5360" y="538"/>
                  </a:cubicBezTo>
                  <a:cubicBezTo>
                    <a:pt x="5360" y="538"/>
                    <a:pt x="5363" y="535"/>
                    <a:pt x="5363" y="533"/>
                  </a:cubicBezTo>
                  <a:lnTo>
                    <a:pt x="5363" y="533"/>
                  </a:lnTo>
                  <a:cubicBezTo>
                    <a:pt x="5366" y="535"/>
                    <a:pt x="5368" y="535"/>
                    <a:pt x="5371" y="535"/>
                  </a:cubicBezTo>
                  <a:cubicBezTo>
                    <a:pt x="5379" y="538"/>
                    <a:pt x="5387" y="538"/>
                    <a:pt x="5395" y="538"/>
                  </a:cubicBezTo>
                  <a:lnTo>
                    <a:pt x="5492" y="546"/>
                  </a:lnTo>
                  <a:cubicBezTo>
                    <a:pt x="5500" y="546"/>
                    <a:pt x="5508" y="546"/>
                    <a:pt x="5516" y="546"/>
                  </a:cubicBezTo>
                  <a:lnTo>
                    <a:pt x="5516" y="546"/>
                  </a:lnTo>
                  <a:cubicBezTo>
                    <a:pt x="5524" y="546"/>
                    <a:pt x="5530" y="546"/>
                    <a:pt x="5538" y="544"/>
                  </a:cubicBezTo>
                  <a:cubicBezTo>
                    <a:pt x="5540" y="544"/>
                    <a:pt x="5543" y="544"/>
                    <a:pt x="5543" y="544"/>
                  </a:cubicBezTo>
                  <a:cubicBezTo>
                    <a:pt x="5549" y="541"/>
                    <a:pt x="5554" y="541"/>
                    <a:pt x="5559" y="541"/>
                  </a:cubicBezTo>
                  <a:cubicBezTo>
                    <a:pt x="5562" y="538"/>
                    <a:pt x="5565" y="538"/>
                    <a:pt x="5570" y="535"/>
                  </a:cubicBezTo>
                  <a:cubicBezTo>
                    <a:pt x="5573" y="535"/>
                    <a:pt x="5575" y="533"/>
                    <a:pt x="5578" y="533"/>
                  </a:cubicBezTo>
                  <a:cubicBezTo>
                    <a:pt x="5583" y="530"/>
                    <a:pt x="5589" y="527"/>
                    <a:pt x="5592" y="527"/>
                  </a:cubicBezTo>
                  <a:cubicBezTo>
                    <a:pt x="5594" y="525"/>
                    <a:pt x="5597" y="525"/>
                    <a:pt x="5600" y="522"/>
                  </a:cubicBezTo>
                  <a:cubicBezTo>
                    <a:pt x="5602" y="522"/>
                    <a:pt x="5608" y="517"/>
                    <a:pt x="5613" y="514"/>
                  </a:cubicBezTo>
                  <a:cubicBezTo>
                    <a:pt x="5613" y="514"/>
                    <a:pt x="5616" y="514"/>
                    <a:pt x="5618" y="511"/>
                  </a:cubicBezTo>
                  <a:cubicBezTo>
                    <a:pt x="5621" y="509"/>
                    <a:pt x="5627" y="506"/>
                    <a:pt x="5629" y="503"/>
                  </a:cubicBezTo>
                  <a:cubicBezTo>
                    <a:pt x="5632" y="501"/>
                    <a:pt x="5635" y="501"/>
                    <a:pt x="5637" y="498"/>
                  </a:cubicBezTo>
                  <a:cubicBezTo>
                    <a:pt x="5640" y="492"/>
                    <a:pt x="5645" y="490"/>
                    <a:pt x="5648" y="487"/>
                  </a:cubicBezTo>
                  <a:cubicBezTo>
                    <a:pt x="5651" y="484"/>
                    <a:pt x="5651" y="484"/>
                    <a:pt x="5653" y="482"/>
                  </a:cubicBezTo>
                  <a:cubicBezTo>
                    <a:pt x="5656" y="479"/>
                    <a:pt x="5661" y="474"/>
                    <a:pt x="5664" y="468"/>
                  </a:cubicBezTo>
                  <a:cubicBezTo>
                    <a:pt x="5667" y="468"/>
                    <a:pt x="5667" y="466"/>
                    <a:pt x="5667" y="466"/>
                  </a:cubicBezTo>
                  <a:cubicBezTo>
                    <a:pt x="5670" y="463"/>
                    <a:pt x="5675" y="458"/>
                    <a:pt x="5678" y="455"/>
                  </a:cubicBezTo>
                  <a:cubicBezTo>
                    <a:pt x="5688" y="458"/>
                    <a:pt x="5702" y="458"/>
                    <a:pt x="5713" y="460"/>
                  </a:cubicBezTo>
                  <a:cubicBezTo>
                    <a:pt x="5713" y="460"/>
                    <a:pt x="5713" y="460"/>
                    <a:pt x="5715" y="460"/>
                  </a:cubicBezTo>
                  <a:cubicBezTo>
                    <a:pt x="5777" y="468"/>
                    <a:pt x="5836" y="482"/>
                    <a:pt x="5893" y="495"/>
                  </a:cubicBezTo>
                  <a:lnTo>
                    <a:pt x="5893" y="495"/>
                  </a:lnTo>
                  <a:cubicBezTo>
                    <a:pt x="5906" y="501"/>
                    <a:pt x="5920" y="503"/>
                    <a:pt x="5933" y="506"/>
                  </a:cubicBezTo>
                  <a:cubicBezTo>
                    <a:pt x="5933" y="506"/>
                    <a:pt x="5933" y="506"/>
                    <a:pt x="5933" y="506"/>
                  </a:cubicBezTo>
                  <a:cubicBezTo>
                    <a:pt x="5989" y="522"/>
                    <a:pt x="6040" y="541"/>
                    <a:pt x="6092" y="562"/>
                  </a:cubicBezTo>
                  <a:cubicBezTo>
                    <a:pt x="6140" y="584"/>
                    <a:pt x="6188" y="608"/>
                    <a:pt x="6231" y="635"/>
                  </a:cubicBezTo>
                  <a:cubicBezTo>
                    <a:pt x="6234" y="635"/>
                    <a:pt x="6234" y="635"/>
                    <a:pt x="6234" y="635"/>
                  </a:cubicBezTo>
                  <a:cubicBezTo>
                    <a:pt x="6428" y="753"/>
                    <a:pt x="6575" y="920"/>
                    <a:pt x="6680" y="1151"/>
                  </a:cubicBezTo>
                  <a:cubicBezTo>
                    <a:pt x="6941" y="1718"/>
                    <a:pt x="6906" y="2699"/>
                    <a:pt x="6379" y="4100"/>
                  </a:cubicBezTo>
                  <a:cubicBezTo>
                    <a:pt x="6290" y="4315"/>
                    <a:pt x="6204" y="4525"/>
                    <a:pt x="6118" y="4732"/>
                  </a:cubicBezTo>
                  <a:cubicBezTo>
                    <a:pt x="6110" y="4750"/>
                    <a:pt x="6102" y="4767"/>
                    <a:pt x="6097" y="4785"/>
                  </a:cubicBezTo>
                  <a:cubicBezTo>
                    <a:pt x="6062" y="4869"/>
                    <a:pt x="6027" y="4952"/>
                    <a:pt x="5992" y="5033"/>
                  </a:cubicBezTo>
                  <a:cubicBezTo>
                    <a:pt x="5973" y="5078"/>
                    <a:pt x="5952" y="5124"/>
                    <a:pt x="5933" y="5170"/>
                  </a:cubicBezTo>
                  <a:cubicBezTo>
                    <a:pt x="5898" y="5250"/>
                    <a:pt x="5863" y="5331"/>
                    <a:pt x="5828" y="5409"/>
                  </a:cubicBezTo>
                  <a:cubicBezTo>
                    <a:pt x="5828" y="5412"/>
                    <a:pt x="5828" y="5412"/>
                    <a:pt x="5828" y="5414"/>
                  </a:cubicBezTo>
                  <a:cubicBezTo>
                    <a:pt x="5815" y="5444"/>
                    <a:pt x="5801" y="5474"/>
                    <a:pt x="5788" y="5503"/>
                  </a:cubicBezTo>
                  <a:cubicBezTo>
                    <a:pt x="5785" y="5503"/>
                    <a:pt x="5785" y="5503"/>
                    <a:pt x="5782" y="5503"/>
                  </a:cubicBezTo>
                  <a:cubicBezTo>
                    <a:pt x="5774" y="5503"/>
                    <a:pt x="5769" y="5506"/>
                    <a:pt x="5761" y="5508"/>
                  </a:cubicBezTo>
                  <a:cubicBezTo>
                    <a:pt x="5756" y="5508"/>
                    <a:pt x="5747" y="5511"/>
                    <a:pt x="5742" y="5511"/>
                  </a:cubicBezTo>
                  <a:cubicBezTo>
                    <a:pt x="5734" y="5514"/>
                    <a:pt x="5726" y="5517"/>
                    <a:pt x="5721" y="5519"/>
                  </a:cubicBezTo>
                  <a:cubicBezTo>
                    <a:pt x="5713" y="5522"/>
                    <a:pt x="5704" y="5525"/>
                    <a:pt x="5699" y="5527"/>
                  </a:cubicBezTo>
                  <a:cubicBezTo>
                    <a:pt x="5699" y="5527"/>
                    <a:pt x="5696" y="5530"/>
                    <a:pt x="5696" y="5530"/>
                  </a:cubicBezTo>
                  <a:cubicBezTo>
                    <a:pt x="5686" y="5535"/>
                    <a:pt x="5675" y="5541"/>
                    <a:pt x="5667" y="5546"/>
                  </a:cubicBezTo>
                  <a:cubicBezTo>
                    <a:pt x="5664" y="5549"/>
                    <a:pt x="5661" y="5551"/>
                    <a:pt x="5661" y="5551"/>
                  </a:cubicBezTo>
                  <a:cubicBezTo>
                    <a:pt x="5659" y="5554"/>
                    <a:pt x="5656" y="5557"/>
                    <a:pt x="5653" y="5560"/>
                  </a:cubicBezTo>
                  <a:cubicBezTo>
                    <a:pt x="5651" y="5560"/>
                    <a:pt x="5648" y="5562"/>
                    <a:pt x="5648" y="5565"/>
                  </a:cubicBezTo>
                  <a:cubicBezTo>
                    <a:pt x="5645" y="5568"/>
                    <a:pt x="5643" y="5570"/>
                    <a:pt x="5640" y="5570"/>
                  </a:cubicBezTo>
                  <a:cubicBezTo>
                    <a:pt x="5637" y="5576"/>
                    <a:pt x="5635" y="5578"/>
                    <a:pt x="5635" y="5581"/>
                  </a:cubicBezTo>
                  <a:cubicBezTo>
                    <a:pt x="5632" y="5584"/>
                    <a:pt x="5629" y="5584"/>
                    <a:pt x="5629" y="5586"/>
                  </a:cubicBezTo>
                  <a:cubicBezTo>
                    <a:pt x="5627" y="5592"/>
                    <a:pt x="5624" y="5597"/>
                    <a:pt x="5621" y="5603"/>
                  </a:cubicBezTo>
                  <a:cubicBezTo>
                    <a:pt x="5046" y="6855"/>
                    <a:pt x="4135" y="8084"/>
                    <a:pt x="2691" y="7761"/>
                  </a:cubicBezTo>
                  <a:cubicBezTo>
                    <a:pt x="2059" y="7621"/>
                    <a:pt x="1645" y="7256"/>
                    <a:pt x="1382" y="6775"/>
                  </a:cubicBezTo>
                  <a:cubicBezTo>
                    <a:pt x="1344" y="6705"/>
                    <a:pt x="1309" y="6632"/>
                    <a:pt x="1277" y="6560"/>
                  </a:cubicBezTo>
                  <a:cubicBezTo>
                    <a:pt x="1070" y="6084"/>
                    <a:pt x="981" y="5519"/>
                    <a:pt x="960" y="4955"/>
                  </a:cubicBezTo>
                  <a:lnTo>
                    <a:pt x="960" y="4955"/>
                  </a:lnTo>
                  <a:cubicBezTo>
                    <a:pt x="955" y="4826"/>
                    <a:pt x="952" y="4694"/>
                    <a:pt x="955" y="4565"/>
                  </a:cubicBezTo>
                  <a:cubicBezTo>
                    <a:pt x="955" y="4560"/>
                    <a:pt x="952" y="4552"/>
                    <a:pt x="952" y="4546"/>
                  </a:cubicBezTo>
                  <a:cubicBezTo>
                    <a:pt x="952" y="4546"/>
                    <a:pt x="952" y="4543"/>
                    <a:pt x="952" y="4541"/>
                  </a:cubicBezTo>
                  <a:cubicBezTo>
                    <a:pt x="949" y="4538"/>
                    <a:pt x="949" y="4533"/>
                    <a:pt x="949" y="4527"/>
                  </a:cubicBezTo>
                  <a:cubicBezTo>
                    <a:pt x="946" y="4527"/>
                    <a:pt x="946" y="4525"/>
                    <a:pt x="946" y="4522"/>
                  </a:cubicBezTo>
                  <a:cubicBezTo>
                    <a:pt x="944" y="4519"/>
                    <a:pt x="944" y="4514"/>
                    <a:pt x="941" y="4511"/>
                  </a:cubicBezTo>
                  <a:cubicBezTo>
                    <a:pt x="941" y="4509"/>
                    <a:pt x="941" y="4506"/>
                    <a:pt x="938" y="4503"/>
                  </a:cubicBezTo>
                  <a:cubicBezTo>
                    <a:pt x="938" y="4500"/>
                    <a:pt x="936" y="4498"/>
                    <a:pt x="933" y="4495"/>
                  </a:cubicBezTo>
                  <a:cubicBezTo>
                    <a:pt x="930" y="4487"/>
                    <a:pt x="922" y="4476"/>
                    <a:pt x="917" y="4468"/>
                  </a:cubicBezTo>
                  <a:cubicBezTo>
                    <a:pt x="914" y="4465"/>
                    <a:pt x="914" y="4465"/>
                    <a:pt x="914" y="4463"/>
                  </a:cubicBezTo>
                  <a:cubicBezTo>
                    <a:pt x="909" y="4457"/>
                    <a:pt x="903" y="4452"/>
                    <a:pt x="898" y="4449"/>
                  </a:cubicBezTo>
                  <a:cubicBezTo>
                    <a:pt x="893" y="4444"/>
                    <a:pt x="887" y="4439"/>
                    <a:pt x="882" y="4433"/>
                  </a:cubicBezTo>
                  <a:cubicBezTo>
                    <a:pt x="877" y="4428"/>
                    <a:pt x="871" y="4422"/>
                    <a:pt x="866" y="4420"/>
                  </a:cubicBezTo>
                  <a:cubicBezTo>
                    <a:pt x="860" y="4414"/>
                    <a:pt x="855" y="4409"/>
                    <a:pt x="847" y="4406"/>
                  </a:cubicBezTo>
                  <a:cubicBezTo>
                    <a:pt x="847" y="4406"/>
                    <a:pt x="844" y="4404"/>
                    <a:pt x="844" y="4404"/>
                  </a:cubicBezTo>
                  <a:cubicBezTo>
                    <a:pt x="844" y="4382"/>
                    <a:pt x="844" y="4363"/>
                    <a:pt x="844" y="4342"/>
                  </a:cubicBezTo>
                  <a:cubicBezTo>
                    <a:pt x="847" y="4320"/>
                    <a:pt x="847" y="4302"/>
                    <a:pt x="847" y="4283"/>
                  </a:cubicBezTo>
                  <a:cubicBezTo>
                    <a:pt x="847" y="4226"/>
                    <a:pt x="850" y="4167"/>
                    <a:pt x="852" y="4108"/>
                  </a:cubicBezTo>
                  <a:cubicBezTo>
                    <a:pt x="855" y="4019"/>
                    <a:pt x="858" y="3933"/>
                    <a:pt x="860" y="3842"/>
                  </a:cubicBezTo>
                  <a:cubicBezTo>
                    <a:pt x="863" y="3796"/>
                    <a:pt x="863" y="3748"/>
                    <a:pt x="866" y="3699"/>
                  </a:cubicBezTo>
                  <a:cubicBezTo>
                    <a:pt x="877" y="3433"/>
                    <a:pt x="890" y="3162"/>
                    <a:pt x="903" y="2885"/>
                  </a:cubicBezTo>
                  <a:cubicBezTo>
                    <a:pt x="971" y="2017"/>
                    <a:pt x="1127" y="1350"/>
                    <a:pt x="1342" y="861"/>
                  </a:cubicBezTo>
                  <a:cubicBezTo>
                    <a:pt x="1170" y="958"/>
                    <a:pt x="1014" y="1081"/>
                    <a:pt x="828" y="1186"/>
                  </a:cubicBezTo>
                  <a:cubicBezTo>
                    <a:pt x="686" y="1648"/>
                    <a:pt x="589" y="2205"/>
                    <a:pt x="538" y="2855"/>
                  </a:cubicBezTo>
                  <a:lnTo>
                    <a:pt x="538" y="2861"/>
                  </a:lnTo>
                  <a:lnTo>
                    <a:pt x="538" y="2863"/>
                  </a:lnTo>
                  <a:cubicBezTo>
                    <a:pt x="519" y="3296"/>
                    <a:pt x="495" y="3726"/>
                    <a:pt x="481" y="4140"/>
                  </a:cubicBezTo>
                  <a:cubicBezTo>
                    <a:pt x="481" y="4140"/>
                    <a:pt x="481" y="4140"/>
                    <a:pt x="481" y="4140"/>
                  </a:cubicBezTo>
                  <a:cubicBezTo>
                    <a:pt x="481" y="4148"/>
                    <a:pt x="481" y="4159"/>
                    <a:pt x="481" y="4167"/>
                  </a:cubicBezTo>
                  <a:cubicBezTo>
                    <a:pt x="479" y="4229"/>
                    <a:pt x="479" y="4291"/>
                    <a:pt x="476" y="4353"/>
                  </a:cubicBezTo>
                  <a:cubicBezTo>
                    <a:pt x="471" y="4355"/>
                    <a:pt x="465" y="4358"/>
                    <a:pt x="460" y="4363"/>
                  </a:cubicBezTo>
                  <a:cubicBezTo>
                    <a:pt x="460" y="4363"/>
                    <a:pt x="457" y="4363"/>
                    <a:pt x="457" y="4363"/>
                  </a:cubicBezTo>
                  <a:cubicBezTo>
                    <a:pt x="452" y="4366"/>
                    <a:pt x="446" y="4371"/>
                    <a:pt x="444" y="4374"/>
                  </a:cubicBezTo>
                  <a:cubicBezTo>
                    <a:pt x="441" y="4374"/>
                    <a:pt x="441" y="4377"/>
                    <a:pt x="438" y="4377"/>
                  </a:cubicBezTo>
                  <a:cubicBezTo>
                    <a:pt x="436" y="4379"/>
                    <a:pt x="430" y="4385"/>
                    <a:pt x="428" y="4388"/>
                  </a:cubicBezTo>
                  <a:cubicBezTo>
                    <a:pt x="425" y="4390"/>
                    <a:pt x="425" y="4390"/>
                    <a:pt x="422" y="4393"/>
                  </a:cubicBezTo>
                  <a:cubicBezTo>
                    <a:pt x="420" y="4396"/>
                    <a:pt x="417" y="4398"/>
                    <a:pt x="414" y="4404"/>
                  </a:cubicBezTo>
                  <a:cubicBezTo>
                    <a:pt x="412" y="4406"/>
                    <a:pt x="409" y="4406"/>
                    <a:pt x="409" y="4409"/>
                  </a:cubicBezTo>
                  <a:cubicBezTo>
                    <a:pt x="406" y="4414"/>
                    <a:pt x="403" y="4417"/>
                    <a:pt x="401" y="4420"/>
                  </a:cubicBezTo>
                  <a:cubicBezTo>
                    <a:pt x="398" y="4425"/>
                    <a:pt x="398" y="4428"/>
                    <a:pt x="395" y="4433"/>
                  </a:cubicBezTo>
                  <a:cubicBezTo>
                    <a:pt x="393" y="4436"/>
                    <a:pt x="393" y="4439"/>
                    <a:pt x="390" y="4441"/>
                  </a:cubicBezTo>
                  <a:cubicBezTo>
                    <a:pt x="390" y="4447"/>
                    <a:pt x="387" y="4452"/>
                    <a:pt x="385" y="4457"/>
                  </a:cubicBezTo>
                  <a:cubicBezTo>
                    <a:pt x="385" y="4460"/>
                    <a:pt x="385" y="4463"/>
                    <a:pt x="385" y="4465"/>
                  </a:cubicBezTo>
                  <a:cubicBezTo>
                    <a:pt x="382" y="4474"/>
                    <a:pt x="379" y="4482"/>
                    <a:pt x="379" y="4490"/>
                  </a:cubicBezTo>
                  <a:lnTo>
                    <a:pt x="379" y="4490"/>
                  </a:lnTo>
                  <a:cubicBezTo>
                    <a:pt x="374" y="4527"/>
                    <a:pt x="371" y="4568"/>
                    <a:pt x="369" y="4608"/>
                  </a:cubicBezTo>
                  <a:cubicBezTo>
                    <a:pt x="363" y="4689"/>
                    <a:pt x="358" y="4772"/>
                    <a:pt x="358" y="4858"/>
                  </a:cubicBezTo>
                  <a:cubicBezTo>
                    <a:pt x="358" y="4901"/>
                    <a:pt x="358" y="4947"/>
                    <a:pt x="360" y="4990"/>
                  </a:cubicBezTo>
                  <a:lnTo>
                    <a:pt x="360" y="4990"/>
                  </a:lnTo>
                  <a:cubicBezTo>
                    <a:pt x="360" y="5035"/>
                    <a:pt x="363" y="5078"/>
                    <a:pt x="366" y="5124"/>
                  </a:cubicBezTo>
                  <a:lnTo>
                    <a:pt x="366" y="5124"/>
                  </a:lnTo>
                  <a:cubicBezTo>
                    <a:pt x="366" y="5170"/>
                    <a:pt x="371" y="5215"/>
                    <a:pt x="374" y="5261"/>
                  </a:cubicBezTo>
                  <a:cubicBezTo>
                    <a:pt x="379" y="5307"/>
                    <a:pt x="382" y="5355"/>
                    <a:pt x="387" y="5401"/>
                  </a:cubicBezTo>
                  <a:cubicBezTo>
                    <a:pt x="393" y="5447"/>
                    <a:pt x="401" y="5495"/>
                    <a:pt x="406" y="5541"/>
                  </a:cubicBezTo>
                  <a:lnTo>
                    <a:pt x="406" y="5543"/>
                  </a:lnTo>
                  <a:cubicBezTo>
                    <a:pt x="414" y="5589"/>
                    <a:pt x="422" y="5638"/>
                    <a:pt x="430" y="5683"/>
                  </a:cubicBezTo>
                  <a:lnTo>
                    <a:pt x="430" y="5686"/>
                  </a:lnTo>
                  <a:cubicBezTo>
                    <a:pt x="438" y="5732"/>
                    <a:pt x="449" y="5780"/>
                    <a:pt x="460" y="5828"/>
                  </a:cubicBezTo>
                  <a:lnTo>
                    <a:pt x="460" y="5828"/>
                  </a:lnTo>
                  <a:cubicBezTo>
                    <a:pt x="471" y="5877"/>
                    <a:pt x="481" y="5922"/>
                    <a:pt x="492" y="5971"/>
                  </a:cubicBezTo>
                  <a:lnTo>
                    <a:pt x="492" y="5971"/>
                  </a:lnTo>
                  <a:cubicBezTo>
                    <a:pt x="506" y="6019"/>
                    <a:pt x="519" y="6068"/>
                    <a:pt x="533" y="6116"/>
                  </a:cubicBezTo>
                  <a:cubicBezTo>
                    <a:pt x="535" y="6129"/>
                    <a:pt x="541" y="6146"/>
                    <a:pt x="546" y="6159"/>
                  </a:cubicBezTo>
                  <a:cubicBezTo>
                    <a:pt x="554" y="6191"/>
                    <a:pt x="565" y="6226"/>
                    <a:pt x="576" y="6258"/>
                  </a:cubicBezTo>
                  <a:cubicBezTo>
                    <a:pt x="605" y="6353"/>
                    <a:pt x="640" y="6449"/>
                    <a:pt x="680" y="6541"/>
                  </a:cubicBezTo>
                  <a:cubicBezTo>
                    <a:pt x="699" y="6586"/>
                    <a:pt x="718" y="6635"/>
                    <a:pt x="739" y="6680"/>
                  </a:cubicBezTo>
                  <a:lnTo>
                    <a:pt x="739" y="6680"/>
                  </a:lnTo>
                  <a:cubicBezTo>
                    <a:pt x="761" y="6726"/>
                    <a:pt x="783" y="6772"/>
                    <a:pt x="807" y="6815"/>
                  </a:cubicBezTo>
                  <a:lnTo>
                    <a:pt x="807" y="6815"/>
                  </a:lnTo>
                  <a:cubicBezTo>
                    <a:pt x="828" y="6861"/>
                    <a:pt x="852" y="6906"/>
                    <a:pt x="879" y="6949"/>
                  </a:cubicBezTo>
                  <a:cubicBezTo>
                    <a:pt x="928" y="7038"/>
                    <a:pt x="981" y="7121"/>
                    <a:pt x="1041" y="7205"/>
                  </a:cubicBezTo>
                  <a:cubicBezTo>
                    <a:pt x="1070" y="7248"/>
                    <a:pt x="1100" y="7288"/>
                    <a:pt x="1132" y="7328"/>
                  </a:cubicBezTo>
                  <a:lnTo>
                    <a:pt x="1132" y="7328"/>
                  </a:lnTo>
                  <a:cubicBezTo>
                    <a:pt x="1148" y="7347"/>
                    <a:pt x="1164" y="7366"/>
                    <a:pt x="1180" y="7387"/>
                  </a:cubicBezTo>
                  <a:cubicBezTo>
                    <a:pt x="1213" y="7425"/>
                    <a:pt x="1245" y="7463"/>
                    <a:pt x="1280" y="7500"/>
                  </a:cubicBezTo>
                  <a:cubicBezTo>
                    <a:pt x="1296" y="7519"/>
                    <a:pt x="1315" y="7538"/>
                    <a:pt x="1334" y="7557"/>
                  </a:cubicBezTo>
                  <a:cubicBezTo>
                    <a:pt x="1355" y="7578"/>
                    <a:pt x="1379" y="7603"/>
                    <a:pt x="1403" y="7624"/>
                  </a:cubicBezTo>
                  <a:cubicBezTo>
                    <a:pt x="1412" y="7659"/>
                    <a:pt x="1422" y="7694"/>
                    <a:pt x="1430" y="7729"/>
                  </a:cubicBezTo>
                  <a:cubicBezTo>
                    <a:pt x="1438" y="7756"/>
                    <a:pt x="1444" y="7785"/>
                    <a:pt x="1452" y="7812"/>
                  </a:cubicBezTo>
                  <a:cubicBezTo>
                    <a:pt x="1471" y="7896"/>
                    <a:pt x="1484" y="7979"/>
                    <a:pt x="1498" y="8065"/>
                  </a:cubicBezTo>
                  <a:cubicBezTo>
                    <a:pt x="1506" y="8119"/>
                    <a:pt x="1514" y="8175"/>
                    <a:pt x="1519" y="8232"/>
                  </a:cubicBezTo>
                  <a:cubicBezTo>
                    <a:pt x="1527" y="8285"/>
                    <a:pt x="1532" y="8342"/>
                    <a:pt x="1535" y="8396"/>
                  </a:cubicBezTo>
                  <a:cubicBezTo>
                    <a:pt x="1541" y="8449"/>
                    <a:pt x="1546" y="8503"/>
                    <a:pt x="1549" y="8557"/>
                  </a:cubicBezTo>
                  <a:cubicBezTo>
                    <a:pt x="1559" y="8715"/>
                    <a:pt x="1565" y="8869"/>
                    <a:pt x="1570" y="9006"/>
                  </a:cubicBezTo>
                  <a:cubicBezTo>
                    <a:pt x="1573" y="9051"/>
                    <a:pt x="1576" y="9097"/>
                    <a:pt x="1578" y="9140"/>
                  </a:cubicBezTo>
                  <a:cubicBezTo>
                    <a:pt x="1594" y="9352"/>
                    <a:pt x="1619" y="9525"/>
                    <a:pt x="1678" y="9621"/>
                  </a:cubicBezTo>
                  <a:cubicBezTo>
                    <a:pt x="1683" y="9627"/>
                    <a:pt x="1686" y="9635"/>
                    <a:pt x="1691" y="9640"/>
                  </a:cubicBezTo>
                  <a:cubicBezTo>
                    <a:pt x="1691" y="9640"/>
                    <a:pt x="1691" y="9640"/>
                    <a:pt x="1691" y="9640"/>
                  </a:cubicBezTo>
                  <a:cubicBezTo>
                    <a:pt x="1745" y="9710"/>
                    <a:pt x="1834" y="9764"/>
                    <a:pt x="1949" y="9807"/>
                  </a:cubicBezTo>
                  <a:cubicBezTo>
                    <a:pt x="1460" y="12713"/>
                    <a:pt x="334" y="14301"/>
                    <a:pt x="92" y="16581"/>
                  </a:cubicBezTo>
                  <a:lnTo>
                    <a:pt x="92" y="16584"/>
                  </a:lnTo>
                  <a:lnTo>
                    <a:pt x="92" y="16586"/>
                  </a:lnTo>
                  <a:cubicBezTo>
                    <a:pt x="0" y="17699"/>
                    <a:pt x="291" y="18885"/>
                    <a:pt x="992" y="19764"/>
                  </a:cubicBezTo>
                  <a:cubicBezTo>
                    <a:pt x="1535" y="20444"/>
                    <a:pt x="2334" y="20930"/>
                    <a:pt x="3355" y="21030"/>
                  </a:cubicBezTo>
                  <a:cubicBezTo>
                    <a:pt x="3691" y="21011"/>
                    <a:pt x="4035" y="20995"/>
                    <a:pt x="4390" y="20987"/>
                  </a:cubicBezTo>
                  <a:cubicBezTo>
                    <a:pt x="4476" y="20938"/>
                    <a:pt x="4522" y="20844"/>
                    <a:pt x="4511" y="20747"/>
                  </a:cubicBezTo>
                  <a:cubicBezTo>
                    <a:pt x="4495" y="20618"/>
                    <a:pt x="4377" y="20524"/>
                    <a:pt x="4245" y="20540"/>
                  </a:cubicBezTo>
                  <a:cubicBezTo>
                    <a:pt x="2903" y="20704"/>
                    <a:pt x="1973" y="20231"/>
                    <a:pt x="1366" y="19465"/>
                  </a:cubicBezTo>
                  <a:cubicBezTo>
                    <a:pt x="756" y="18702"/>
                    <a:pt x="487" y="17629"/>
                    <a:pt x="567" y="16627"/>
                  </a:cubicBezTo>
                  <a:cubicBezTo>
                    <a:pt x="793" y="14492"/>
                    <a:pt x="1912" y="12887"/>
                    <a:pt x="2414" y="9922"/>
                  </a:cubicBezTo>
                  <a:cubicBezTo>
                    <a:pt x="2578" y="9941"/>
                    <a:pt x="2707" y="9936"/>
                    <a:pt x="2801" y="9885"/>
                  </a:cubicBezTo>
                  <a:cubicBezTo>
                    <a:pt x="2801" y="9885"/>
                    <a:pt x="2801" y="9885"/>
                    <a:pt x="2801" y="9887"/>
                  </a:cubicBezTo>
                  <a:cubicBezTo>
                    <a:pt x="2809" y="9882"/>
                    <a:pt x="2815" y="9879"/>
                    <a:pt x="2820" y="9874"/>
                  </a:cubicBezTo>
                  <a:cubicBezTo>
                    <a:pt x="3014" y="9750"/>
                    <a:pt x="3196" y="9299"/>
                    <a:pt x="3471" y="8826"/>
                  </a:cubicBezTo>
                  <a:cubicBezTo>
                    <a:pt x="3524" y="8732"/>
                    <a:pt x="3584" y="8635"/>
                    <a:pt x="3645" y="8541"/>
                  </a:cubicBezTo>
                  <a:cubicBezTo>
                    <a:pt x="3675" y="8495"/>
                    <a:pt x="3710" y="8447"/>
                    <a:pt x="3742" y="8401"/>
                  </a:cubicBezTo>
                  <a:cubicBezTo>
                    <a:pt x="3777" y="8355"/>
                    <a:pt x="3809" y="8309"/>
                    <a:pt x="3847" y="8266"/>
                  </a:cubicBezTo>
                  <a:cubicBezTo>
                    <a:pt x="3868" y="8237"/>
                    <a:pt x="3893" y="8210"/>
                    <a:pt x="3917" y="8183"/>
                  </a:cubicBezTo>
                  <a:cubicBezTo>
                    <a:pt x="3949" y="8172"/>
                    <a:pt x="3979" y="8162"/>
                    <a:pt x="4008" y="8151"/>
                  </a:cubicBezTo>
                  <a:cubicBezTo>
                    <a:pt x="4032" y="8143"/>
                    <a:pt x="4057" y="8132"/>
                    <a:pt x="4081" y="8124"/>
                  </a:cubicBezTo>
                  <a:cubicBezTo>
                    <a:pt x="4245" y="8057"/>
                    <a:pt x="4403" y="7973"/>
                    <a:pt x="4551" y="7879"/>
                  </a:cubicBezTo>
                  <a:lnTo>
                    <a:pt x="4551" y="7879"/>
                  </a:lnTo>
                  <a:cubicBezTo>
                    <a:pt x="4680" y="7796"/>
                    <a:pt x="4801" y="7707"/>
                    <a:pt x="4917" y="7608"/>
                  </a:cubicBezTo>
                  <a:lnTo>
                    <a:pt x="4917" y="7608"/>
                  </a:lnTo>
                  <a:cubicBezTo>
                    <a:pt x="5073" y="7479"/>
                    <a:pt x="5215" y="7336"/>
                    <a:pt x="5344" y="7186"/>
                  </a:cubicBezTo>
                  <a:cubicBezTo>
                    <a:pt x="5379" y="7148"/>
                    <a:pt x="5409" y="7111"/>
                    <a:pt x="5441" y="7070"/>
                  </a:cubicBezTo>
                  <a:cubicBezTo>
                    <a:pt x="5473" y="7033"/>
                    <a:pt x="5503" y="6995"/>
                    <a:pt x="5532" y="6955"/>
                  </a:cubicBezTo>
                  <a:cubicBezTo>
                    <a:pt x="5562" y="6917"/>
                    <a:pt x="5592" y="6877"/>
                    <a:pt x="5618" y="6836"/>
                  </a:cubicBezTo>
                  <a:lnTo>
                    <a:pt x="5618" y="6836"/>
                  </a:lnTo>
                  <a:cubicBezTo>
                    <a:pt x="5648" y="6799"/>
                    <a:pt x="5675" y="6758"/>
                    <a:pt x="5702" y="6718"/>
                  </a:cubicBezTo>
                  <a:cubicBezTo>
                    <a:pt x="5780" y="6600"/>
                    <a:pt x="5852" y="6479"/>
                    <a:pt x="5917" y="6358"/>
                  </a:cubicBezTo>
                  <a:cubicBezTo>
                    <a:pt x="5960" y="6280"/>
                    <a:pt x="5997" y="6199"/>
                    <a:pt x="6035" y="6121"/>
                  </a:cubicBezTo>
                  <a:cubicBezTo>
                    <a:pt x="6070" y="6043"/>
                    <a:pt x="6102" y="5965"/>
                    <a:pt x="6132" y="5890"/>
                  </a:cubicBezTo>
                  <a:cubicBezTo>
                    <a:pt x="6145" y="5853"/>
                    <a:pt x="6159" y="5815"/>
                    <a:pt x="6172" y="5777"/>
                  </a:cubicBezTo>
                  <a:lnTo>
                    <a:pt x="6172" y="5777"/>
                  </a:lnTo>
                  <a:cubicBezTo>
                    <a:pt x="6175" y="5769"/>
                    <a:pt x="6178" y="5761"/>
                    <a:pt x="6180" y="5753"/>
                  </a:cubicBezTo>
                  <a:cubicBezTo>
                    <a:pt x="6180" y="5750"/>
                    <a:pt x="6180" y="5748"/>
                    <a:pt x="6180" y="5748"/>
                  </a:cubicBezTo>
                  <a:cubicBezTo>
                    <a:pt x="6180" y="5740"/>
                    <a:pt x="6183" y="5734"/>
                    <a:pt x="6183" y="5729"/>
                  </a:cubicBezTo>
                  <a:cubicBezTo>
                    <a:pt x="6183" y="5724"/>
                    <a:pt x="6183" y="5721"/>
                    <a:pt x="6183" y="5718"/>
                  </a:cubicBezTo>
                  <a:cubicBezTo>
                    <a:pt x="6183" y="5713"/>
                    <a:pt x="6183" y="5710"/>
                    <a:pt x="6180" y="5705"/>
                  </a:cubicBezTo>
                  <a:cubicBezTo>
                    <a:pt x="6180" y="5702"/>
                    <a:pt x="6180" y="5697"/>
                    <a:pt x="6180" y="5694"/>
                  </a:cubicBezTo>
                  <a:cubicBezTo>
                    <a:pt x="6180" y="5691"/>
                    <a:pt x="6178" y="5686"/>
                    <a:pt x="6178" y="5683"/>
                  </a:cubicBezTo>
                  <a:cubicBezTo>
                    <a:pt x="6178" y="5681"/>
                    <a:pt x="6175" y="5675"/>
                    <a:pt x="6175" y="5670"/>
                  </a:cubicBezTo>
                  <a:cubicBezTo>
                    <a:pt x="6172" y="5667"/>
                    <a:pt x="6172" y="5667"/>
                    <a:pt x="6172" y="5664"/>
                  </a:cubicBezTo>
                  <a:cubicBezTo>
                    <a:pt x="6170" y="5659"/>
                    <a:pt x="6167" y="5654"/>
                    <a:pt x="6164" y="5648"/>
                  </a:cubicBezTo>
                  <a:cubicBezTo>
                    <a:pt x="6164" y="5648"/>
                    <a:pt x="6164" y="5648"/>
                    <a:pt x="6164" y="5646"/>
                  </a:cubicBezTo>
                  <a:cubicBezTo>
                    <a:pt x="6161" y="5640"/>
                    <a:pt x="6159" y="5635"/>
                    <a:pt x="6153" y="5629"/>
                  </a:cubicBezTo>
                  <a:cubicBezTo>
                    <a:pt x="6153" y="5629"/>
                    <a:pt x="6153" y="5629"/>
                    <a:pt x="6153" y="5629"/>
                  </a:cubicBezTo>
                  <a:cubicBezTo>
                    <a:pt x="6151" y="5624"/>
                    <a:pt x="6145" y="5619"/>
                    <a:pt x="6140" y="5613"/>
                  </a:cubicBezTo>
                  <a:lnTo>
                    <a:pt x="6140" y="5613"/>
                  </a:lnTo>
                  <a:cubicBezTo>
                    <a:pt x="6167" y="5554"/>
                    <a:pt x="6194" y="5495"/>
                    <a:pt x="6218" y="5433"/>
                  </a:cubicBezTo>
                  <a:cubicBezTo>
                    <a:pt x="6221" y="5428"/>
                    <a:pt x="6223" y="5422"/>
                    <a:pt x="6226" y="5417"/>
                  </a:cubicBezTo>
                  <a:cubicBezTo>
                    <a:pt x="6226" y="5417"/>
                    <a:pt x="6226" y="5417"/>
                    <a:pt x="6226" y="5417"/>
                  </a:cubicBezTo>
                  <a:cubicBezTo>
                    <a:pt x="6390" y="5035"/>
                    <a:pt x="6551" y="4638"/>
                    <a:pt x="6718" y="4237"/>
                  </a:cubicBezTo>
                  <a:lnTo>
                    <a:pt x="6718" y="4234"/>
                  </a:lnTo>
                  <a:lnTo>
                    <a:pt x="6721" y="4232"/>
                  </a:lnTo>
                  <a:lnTo>
                    <a:pt x="6721" y="4232"/>
                  </a:lnTo>
                  <a:cubicBezTo>
                    <a:pt x="7266" y="2783"/>
                    <a:pt x="7342" y="1716"/>
                    <a:pt x="7014" y="998"/>
                  </a:cubicBezTo>
                  <a:cubicBezTo>
                    <a:pt x="7000" y="971"/>
                    <a:pt x="6987" y="944"/>
                    <a:pt x="6973" y="917"/>
                  </a:cubicBezTo>
                  <a:cubicBezTo>
                    <a:pt x="6971" y="912"/>
                    <a:pt x="6968" y="909"/>
                    <a:pt x="6965" y="904"/>
                  </a:cubicBezTo>
                  <a:cubicBezTo>
                    <a:pt x="6954" y="880"/>
                    <a:pt x="6941" y="858"/>
                    <a:pt x="6928" y="837"/>
                  </a:cubicBezTo>
                  <a:cubicBezTo>
                    <a:pt x="6925" y="834"/>
                    <a:pt x="6925" y="831"/>
                    <a:pt x="6922" y="826"/>
                  </a:cubicBezTo>
                  <a:cubicBezTo>
                    <a:pt x="6756" y="554"/>
                    <a:pt x="6522" y="353"/>
                    <a:pt x="6237" y="229"/>
                  </a:cubicBezTo>
                  <a:cubicBezTo>
                    <a:pt x="6151" y="191"/>
                    <a:pt x="6059" y="162"/>
                    <a:pt x="5968" y="138"/>
                  </a:cubicBezTo>
                  <a:cubicBezTo>
                    <a:pt x="5949" y="132"/>
                    <a:pt x="5933" y="130"/>
                    <a:pt x="5914" y="124"/>
                  </a:cubicBezTo>
                  <a:cubicBezTo>
                    <a:pt x="5868" y="113"/>
                    <a:pt x="5823" y="105"/>
                    <a:pt x="5777" y="100"/>
                  </a:cubicBezTo>
                  <a:cubicBezTo>
                    <a:pt x="5777" y="100"/>
                    <a:pt x="5777" y="100"/>
                    <a:pt x="5777" y="100"/>
                  </a:cubicBezTo>
                  <a:cubicBezTo>
                    <a:pt x="5766" y="97"/>
                    <a:pt x="5756" y="97"/>
                    <a:pt x="5745" y="95"/>
                  </a:cubicBezTo>
                  <a:cubicBezTo>
                    <a:pt x="5729" y="92"/>
                    <a:pt x="5713" y="89"/>
                    <a:pt x="5696" y="89"/>
                  </a:cubicBezTo>
                  <a:cubicBezTo>
                    <a:pt x="5691" y="89"/>
                    <a:pt x="5688" y="87"/>
                    <a:pt x="5683" y="87"/>
                  </a:cubicBezTo>
                  <a:cubicBezTo>
                    <a:pt x="5651" y="44"/>
                    <a:pt x="5605" y="11"/>
                    <a:pt x="5554" y="1"/>
                  </a:cubicBezTo>
                  <a:close/>
                </a:path>
              </a:pathLst>
            </a:custGeom>
            <a:solidFill>
              <a:srgbClr val="2137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52"/>
            <p:cNvSpPr/>
            <p:nvPr/>
          </p:nvSpPr>
          <p:spPr>
            <a:xfrm>
              <a:off x="4333075" y="2391700"/>
              <a:ext cx="459875" cy="561975"/>
            </a:xfrm>
            <a:custGeom>
              <a:rect b="b" l="l" r="r" t="t"/>
              <a:pathLst>
                <a:path extrusionOk="0" h="22479" w="18395">
                  <a:moveTo>
                    <a:pt x="7021" y="907"/>
                  </a:moveTo>
                  <a:cubicBezTo>
                    <a:pt x="6715" y="1019"/>
                    <a:pt x="6497" y="1235"/>
                    <a:pt x="6183" y="1393"/>
                  </a:cubicBezTo>
                  <a:cubicBezTo>
                    <a:pt x="5091" y="1893"/>
                    <a:pt x="3871" y="1976"/>
                    <a:pt x="2831" y="2522"/>
                  </a:cubicBezTo>
                  <a:cubicBezTo>
                    <a:pt x="2231" y="2885"/>
                    <a:pt x="2048" y="3947"/>
                    <a:pt x="1914" y="4533"/>
                  </a:cubicBezTo>
                  <a:cubicBezTo>
                    <a:pt x="978" y="8621"/>
                    <a:pt x="1938" y="11998"/>
                    <a:pt x="2220" y="15256"/>
                  </a:cubicBezTo>
                  <a:cubicBezTo>
                    <a:pt x="2379" y="17084"/>
                    <a:pt x="0" y="20213"/>
                    <a:pt x="1798" y="21503"/>
                  </a:cubicBezTo>
                  <a:cubicBezTo>
                    <a:pt x="3070" y="22479"/>
                    <a:pt x="8640" y="20067"/>
                    <a:pt x="16618" y="21715"/>
                  </a:cubicBezTo>
                  <a:cubicBezTo>
                    <a:pt x="18395" y="22075"/>
                    <a:pt x="18166" y="19549"/>
                    <a:pt x="17656" y="16301"/>
                  </a:cubicBezTo>
                  <a:cubicBezTo>
                    <a:pt x="17508" y="15124"/>
                    <a:pt x="17441" y="14404"/>
                    <a:pt x="17564" y="13519"/>
                  </a:cubicBezTo>
                  <a:cubicBezTo>
                    <a:pt x="17623" y="13089"/>
                    <a:pt x="17709" y="12603"/>
                    <a:pt x="17806" y="12081"/>
                  </a:cubicBezTo>
                  <a:cubicBezTo>
                    <a:pt x="17653" y="12181"/>
                    <a:pt x="17500" y="12283"/>
                    <a:pt x="17344" y="12379"/>
                  </a:cubicBezTo>
                  <a:cubicBezTo>
                    <a:pt x="13726" y="14680"/>
                    <a:pt x="9024" y="16420"/>
                    <a:pt x="7129" y="16995"/>
                  </a:cubicBezTo>
                  <a:cubicBezTo>
                    <a:pt x="5965" y="17347"/>
                    <a:pt x="4462" y="17551"/>
                    <a:pt x="4336" y="17191"/>
                  </a:cubicBezTo>
                  <a:cubicBezTo>
                    <a:pt x="4180" y="16740"/>
                    <a:pt x="5347" y="15858"/>
                    <a:pt x="6331" y="15232"/>
                  </a:cubicBezTo>
                  <a:cubicBezTo>
                    <a:pt x="8572" y="13562"/>
                    <a:pt x="11497" y="10624"/>
                    <a:pt x="10454" y="9148"/>
                  </a:cubicBezTo>
                  <a:cubicBezTo>
                    <a:pt x="10360" y="9041"/>
                    <a:pt x="9043" y="10436"/>
                    <a:pt x="8933" y="10535"/>
                  </a:cubicBezTo>
                  <a:cubicBezTo>
                    <a:pt x="7564" y="11777"/>
                    <a:pt x="4761" y="14422"/>
                    <a:pt x="4841" y="13675"/>
                  </a:cubicBezTo>
                  <a:cubicBezTo>
                    <a:pt x="4984" y="12761"/>
                    <a:pt x="5231" y="11560"/>
                    <a:pt x="5379" y="9941"/>
                  </a:cubicBezTo>
                  <a:cubicBezTo>
                    <a:pt x="5589" y="7665"/>
                    <a:pt x="5908" y="5796"/>
                    <a:pt x="6470" y="3987"/>
                  </a:cubicBezTo>
                  <a:cubicBezTo>
                    <a:pt x="6556" y="4525"/>
                    <a:pt x="6876" y="5017"/>
                    <a:pt x="7089" y="4995"/>
                  </a:cubicBezTo>
                  <a:cubicBezTo>
                    <a:pt x="7392" y="4880"/>
                    <a:pt x="6435" y="3476"/>
                    <a:pt x="6696" y="2243"/>
                  </a:cubicBezTo>
                  <a:cubicBezTo>
                    <a:pt x="6804" y="1796"/>
                    <a:pt x="6911" y="1353"/>
                    <a:pt x="7021" y="907"/>
                  </a:cubicBezTo>
                  <a:close/>
                  <a:moveTo>
                    <a:pt x="11836" y="6"/>
                  </a:moveTo>
                  <a:cubicBezTo>
                    <a:pt x="11613" y="1"/>
                    <a:pt x="11392" y="41"/>
                    <a:pt x="11175" y="100"/>
                  </a:cubicBezTo>
                  <a:cubicBezTo>
                    <a:pt x="11134" y="315"/>
                    <a:pt x="11097" y="528"/>
                    <a:pt x="11083" y="737"/>
                  </a:cubicBezTo>
                  <a:cubicBezTo>
                    <a:pt x="11218" y="812"/>
                    <a:pt x="11865" y="202"/>
                    <a:pt x="12131" y="38"/>
                  </a:cubicBezTo>
                  <a:cubicBezTo>
                    <a:pt x="12123" y="36"/>
                    <a:pt x="12115" y="33"/>
                    <a:pt x="12107" y="33"/>
                  </a:cubicBezTo>
                  <a:cubicBezTo>
                    <a:pt x="12016" y="17"/>
                    <a:pt x="11925" y="6"/>
                    <a:pt x="11836" y="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52"/>
            <p:cNvSpPr/>
            <p:nvPr/>
          </p:nvSpPr>
          <p:spPr>
            <a:xfrm>
              <a:off x="4363175" y="2906475"/>
              <a:ext cx="53575" cy="104050"/>
            </a:xfrm>
            <a:custGeom>
              <a:rect b="b" l="l" r="r" t="t"/>
              <a:pathLst>
                <a:path extrusionOk="0" h="4162" w="2143">
                  <a:moveTo>
                    <a:pt x="990" y="1"/>
                  </a:moveTo>
                  <a:cubicBezTo>
                    <a:pt x="828" y="38"/>
                    <a:pt x="678" y="79"/>
                    <a:pt x="549" y="119"/>
                  </a:cubicBezTo>
                  <a:cubicBezTo>
                    <a:pt x="522" y="200"/>
                    <a:pt x="495" y="283"/>
                    <a:pt x="465" y="366"/>
                  </a:cubicBezTo>
                  <a:cubicBezTo>
                    <a:pt x="664" y="1299"/>
                    <a:pt x="250" y="2213"/>
                    <a:pt x="73" y="2984"/>
                  </a:cubicBezTo>
                  <a:cubicBezTo>
                    <a:pt x="0" y="3302"/>
                    <a:pt x="162" y="3619"/>
                    <a:pt x="194" y="3917"/>
                  </a:cubicBezTo>
                  <a:cubicBezTo>
                    <a:pt x="791" y="4060"/>
                    <a:pt x="1659" y="4162"/>
                    <a:pt x="1890" y="3823"/>
                  </a:cubicBezTo>
                  <a:cubicBezTo>
                    <a:pt x="2143" y="3458"/>
                    <a:pt x="1653" y="2527"/>
                    <a:pt x="1538" y="2191"/>
                  </a:cubicBezTo>
                  <a:cubicBezTo>
                    <a:pt x="1358" y="1673"/>
                    <a:pt x="1229" y="1140"/>
                    <a:pt x="1108" y="603"/>
                  </a:cubicBezTo>
                  <a:cubicBezTo>
                    <a:pt x="1062" y="404"/>
                    <a:pt x="1027" y="202"/>
                    <a:pt x="99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52"/>
            <p:cNvSpPr/>
            <p:nvPr/>
          </p:nvSpPr>
          <p:spPr>
            <a:xfrm>
              <a:off x="4234400" y="2400175"/>
              <a:ext cx="281875" cy="611425"/>
            </a:xfrm>
            <a:custGeom>
              <a:rect b="b" l="l" r="r" t="t"/>
              <a:pathLst>
                <a:path extrusionOk="0" h="24457" w="11275">
                  <a:moveTo>
                    <a:pt x="11275" y="0"/>
                  </a:moveTo>
                  <a:cubicBezTo>
                    <a:pt x="10987" y="148"/>
                    <a:pt x="10665" y="250"/>
                    <a:pt x="10425" y="460"/>
                  </a:cubicBezTo>
                  <a:cubicBezTo>
                    <a:pt x="10221" y="640"/>
                    <a:pt x="10041" y="882"/>
                    <a:pt x="9799" y="1094"/>
                  </a:cubicBezTo>
                  <a:cubicBezTo>
                    <a:pt x="8764" y="1516"/>
                    <a:pt x="7732" y="1559"/>
                    <a:pt x="6759" y="2073"/>
                  </a:cubicBezTo>
                  <a:cubicBezTo>
                    <a:pt x="6159" y="2436"/>
                    <a:pt x="5834" y="3240"/>
                    <a:pt x="5659" y="4299"/>
                  </a:cubicBezTo>
                  <a:cubicBezTo>
                    <a:pt x="5149" y="7425"/>
                    <a:pt x="5014" y="10920"/>
                    <a:pt x="4968" y="12446"/>
                  </a:cubicBezTo>
                  <a:cubicBezTo>
                    <a:pt x="4224" y="15538"/>
                    <a:pt x="2995" y="17403"/>
                    <a:pt x="1665" y="19841"/>
                  </a:cubicBezTo>
                  <a:cubicBezTo>
                    <a:pt x="1307" y="20497"/>
                    <a:pt x="775" y="21688"/>
                    <a:pt x="982" y="22457"/>
                  </a:cubicBezTo>
                  <a:cubicBezTo>
                    <a:pt x="1076" y="22804"/>
                    <a:pt x="1267" y="23175"/>
                    <a:pt x="1641" y="23524"/>
                  </a:cubicBezTo>
                  <a:cubicBezTo>
                    <a:pt x="1" y="21239"/>
                    <a:pt x="5315" y="24457"/>
                    <a:pt x="6092" y="23637"/>
                  </a:cubicBezTo>
                  <a:cubicBezTo>
                    <a:pt x="6971" y="22441"/>
                    <a:pt x="4966" y="20739"/>
                    <a:pt x="6732" y="15280"/>
                  </a:cubicBezTo>
                  <a:cubicBezTo>
                    <a:pt x="8165" y="9807"/>
                    <a:pt x="10224" y="2164"/>
                    <a:pt x="11234" y="506"/>
                  </a:cubicBezTo>
                  <a:cubicBezTo>
                    <a:pt x="11259" y="374"/>
                    <a:pt x="11275" y="207"/>
                    <a:pt x="1127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52"/>
            <p:cNvSpPr/>
            <p:nvPr/>
          </p:nvSpPr>
          <p:spPr>
            <a:xfrm>
              <a:off x="4296900" y="2699625"/>
              <a:ext cx="120000" cy="170650"/>
            </a:xfrm>
            <a:custGeom>
              <a:rect b="b" l="l" r="r" t="t"/>
              <a:pathLst>
                <a:path extrusionOk="0" h="6826" w="4800">
                  <a:moveTo>
                    <a:pt x="2485" y="1"/>
                  </a:moveTo>
                  <a:cubicBezTo>
                    <a:pt x="2479" y="165"/>
                    <a:pt x="2474" y="334"/>
                    <a:pt x="2468" y="468"/>
                  </a:cubicBezTo>
                  <a:cubicBezTo>
                    <a:pt x="1885" y="2898"/>
                    <a:pt x="998" y="4573"/>
                    <a:pt x="1" y="6361"/>
                  </a:cubicBezTo>
                  <a:cubicBezTo>
                    <a:pt x="60" y="6382"/>
                    <a:pt x="119" y="6406"/>
                    <a:pt x="178" y="6425"/>
                  </a:cubicBezTo>
                  <a:cubicBezTo>
                    <a:pt x="186" y="6428"/>
                    <a:pt x="194" y="6431"/>
                    <a:pt x="202" y="6433"/>
                  </a:cubicBezTo>
                  <a:lnTo>
                    <a:pt x="202" y="6433"/>
                  </a:lnTo>
                  <a:cubicBezTo>
                    <a:pt x="296" y="6468"/>
                    <a:pt x="393" y="6498"/>
                    <a:pt x="490" y="6527"/>
                  </a:cubicBezTo>
                  <a:lnTo>
                    <a:pt x="490" y="6527"/>
                  </a:lnTo>
                  <a:cubicBezTo>
                    <a:pt x="633" y="6570"/>
                    <a:pt x="778" y="6608"/>
                    <a:pt x="923" y="6640"/>
                  </a:cubicBezTo>
                  <a:lnTo>
                    <a:pt x="923" y="6640"/>
                  </a:lnTo>
                  <a:cubicBezTo>
                    <a:pt x="1356" y="6742"/>
                    <a:pt x="1791" y="6802"/>
                    <a:pt x="2216" y="6826"/>
                  </a:cubicBezTo>
                  <a:cubicBezTo>
                    <a:pt x="2296" y="6823"/>
                    <a:pt x="2374" y="6820"/>
                    <a:pt x="2455" y="6818"/>
                  </a:cubicBezTo>
                  <a:lnTo>
                    <a:pt x="2455" y="6818"/>
                  </a:lnTo>
                  <a:cubicBezTo>
                    <a:pt x="2614" y="6815"/>
                    <a:pt x="2767" y="6812"/>
                    <a:pt x="2917" y="6812"/>
                  </a:cubicBezTo>
                  <a:lnTo>
                    <a:pt x="2917" y="6812"/>
                  </a:lnTo>
                  <a:cubicBezTo>
                    <a:pt x="2944" y="6810"/>
                    <a:pt x="2971" y="6812"/>
                    <a:pt x="2995" y="6810"/>
                  </a:cubicBezTo>
                  <a:cubicBezTo>
                    <a:pt x="3046" y="6810"/>
                    <a:pt x="3095" y="6810"/>
                    <a:pt x="3143" y="6810"/>
                  </a:cubicBezTo>
                  <a:cubicBezTo>
                    <a:pt x="3267" y="6812"/>
                    <a:pt x="3385" y="6812"/>
                    <a:pt x="3506" y="6815"/>
                  </a:cubicBezTo>
                  <a:cubicBezTo>
                    <a:pt x="3576" y="5855"/>
                    <a:pt x="3780" y="4702"/>
                    <a:pt x="4232" y="3302"/>
                  </a:cubicBezTo>
                  <a:cubicBezTo>
                    <a:pt x="4412" y="2613"/>
                    <a:pt x="4603" y="1888"/>
                    <a:pt x="4799" y="1146"/>
                  </a:cubicBezTo>
                  <a:cubicBezTo>
                    <a:pt x="4388" y="979"/>
                    <a:pt x="3896" y="751"/>
                    <a:pt x="3283" y="431"/>
                  </a:cubicBezTo>
                  <a:cubicBezTo>
                    <a:pt x="3283" y="431"/>
                    <a:pt x="3280" y="428"/>
                    <a:pt x="3278" y="428"/>
                  </a:cubicBezTo>
                  <a:cubicBezTo>
                    <a:pt x="3157" y="364"/>
                    <a:pt x="3030" y="296"/>
                    <a:pt x="2899" y="226"/>
                  </a:cubicBezTo>
                  <a:cubicBezTo>
                    <a:pt x="2872" y="213"/>
                    <a:pt x="2842" y="197"/>
                    <a:pt x="2810" y="181"/>
                  </a:cubicBezTo>
                  <a:cubicBezTo>
                    <a:pt x="2705" y="124"/>
                    <a:pt x="2595" y="62"/>
                    <a:pt x="248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52"/>
            <p:cNvSpPr/>
            <p:nvPr/>
          </p:nvSpPr>
          <p:spPr>
            <a:xfrm>
              <a:off x="4301825" y="2559925"/>
              <a:ext cx="132200" cy="380175"/>
            </a:xfrm>
            <a:custGeom>
              <a:rect b="b" l="l" r="r" t="t"/>
              <a:pathLst>
                <a:path extrusionOk="0" h="15207" w="5288">
                  <a:moveTo>
                    <a:pt x="2677" y="0"/>
                  </a:moveTo>
                  <a:cubicBezTo>
                    <a:pt x="2398" y="2476"/>
                    <a:pt x="2309" y="4866"/>
                    <a:pt x="2271" y="6056"/>
                  </a:cubicBezTo>
                  <a:cubicBezTo>
                    <a:pt x="1726" y="8328"/>
                    <a:pt x="917" y="9935"/>
                    <a:pt x="0" y="11594"/>
                  </a:cubicBezTo>
                  <a:cubicBezTo>
                    <a:pt x="425" y="11040"/>
                    <a:pt x="949" y="10438"/>
                    <a:pt x="1325" y="10465"/>
                  </a:cubicBezTo>
                  <a:cubicBezTo>
                    <a:pt x="1669" y="10492"/>
                    <a:pt x="1849" y="11199"/>
                    <a:pt x="1914" y="11449"/>
                  </a:cubicBezTo>
                  <a:cubicBezTo>
                    <a:pt x="2140" y="12293"/>
                    <a:pt x="2780" y="13946"/>
                    <a:pt x="3465" y="15207"/>
                  </a:cubicBezTo>
                  <a:cubicBezTo>
                    <a:pt x="3253" y="13935"/>
                    <a:pt x="3016" y="12040"/>
                    <a:pt x="4035" y="8890"/>
                  </a:cubicBezTo>
                  <a:cubicBezTo>
                    <a:pt x="4419" y="7427"/>
                    <a:pt x="4847" y="5809"/>
                    <a:pt x="5288" y="4191"/>
                  </a:cubicBezTo>
                  <a:cubicBezTo>
                    <a:pt x="3812" y="3344"/>
                    <a:pt x="2952" y="1852"/>
                    <a:pt x="267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52"/>
            <p:cNvSpPr/>
            <p:nvPr/>
          </p:nvSpPr>
          <p:spPr>
            <a:xfrm>
              <a:off x="4356850" y="2400175"/>
              <a:ext cx="159425" cy="511300"/>
            </a:xfrm>
            <a:custGeom>
              <a:rect b="b" l="l" r="r" t="t"/>
              <a:pathLst>
                <a:path extrusionOk="0" h="20452" w="6377">
                  <a:moveTo>
                    <a:pt x="6377" y="0"/>
                  </a:moveTo>
                  <a:cubicBezTo>
                    <a:pt x="5288" y="199"/>
                    <a:pt x="3901" y="2344"/>
                    <a:pt x="2710" y="3608"/>
                  </a:cubicBezTo>
                  <a:cubicBezTo>
                    <a:pt x="1111" y="5326"/>
                    <a:pt x="1041" y="5826"/>
                    <a:pt x="1458" y="6205"/>
                  </a:cubicBezTo>
                  <a:cubicBezTo>
                    <a:pt x="1901" y="6608"/>
                    <a:pt x="2909" y="6406"/>
                    <a:pt x="3463" y="6578"/>
                  </a:cubicBezTo>
                  <a:cubicBezTo>
                    <a:pt x="2439" y="6624"/>
                    <a:pt x="794" y="7331"/>
                    <a:pt x="519" y="7672"/>
                  </a:cubicBezTo>
                  <a:cubicBezTo>
                    <a:pt x="1" y="8328"/>
                    <a:pt x="799" y="12229"/>
                    <a:pt x="640" y="14159"/>
                  </a:cubicBezTo>
                  <a:cubicBezTo>
                    <a:pt x="484" y="16083"/>
                    <a:pt x="756" y="18608"/>
                    <a:pt x="1116" y="20452"/>
                  </a:cubicBezTo>
                  <a:cubicBezTo>
                    <a:pt x="1014" y="19239"/>
                    <a:pt x="1084" y="17599"/>
                    <a:pt x="1834" y="15280"/>
                  </a:cubicBezTo>
                  <a:cubicBezTo>
                    <a:pt x="2519" y="12664"/>
                    <a:pt x="3347" y="9559"/>
                    <a:pt x="4132" y="6842"/>
                  </a:cubicBezTo>
                  <a:cubicBezTo>
                    <a:pt x="4995" y="3874"/>
                    <a:pt x="5807" y="1371"/>
                    <a:pt x="6336" y="506"/>
                  </a:cubicBezTo>
                  <a:cubicBezTo>
                    <a:pt x="6361" y="374"/>
                    <a:pt x="6377" y="207"/>
                    <a:pt x="637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52"/>
            <p:cNvSpPr/>
            <p:nvPr/>
          </p:nvSpPr>
          <p:spPr>
            <a:xfrm>
              <a:off x="4469625" y="2594800"/>
              <a:ext cx="113200" cy="298800"/>
            </a:xfrm>
            <a:custGeom>
              <a:rect b="b" l="l" r="r" t="t"/>
              <a:pathLst>
                <a:path extrusionOk="0" h="11952" w="4528">
                  <a:moveTo>
                    <a:pt x="2245" y="0"/>
                  </a:moveTo>
                  <a:cubicBezTo>
                    <a:pt x="2124" y="0"/>
                    <a:pt x="2022" y="86"/>
                    <a:pt x="2006" y="204"/>
                  </a:cubicBezTo>
                  <a:cubicBezTo>
                    <a:pt x="1554" y="3341"/>
                    <a:pt x="342" y="4962"/>
                    <a:pt x="92" y="7336"/>
                  </a:cubicBezTo>
                  <a:lnTo>
                    <a:pt x="92" y="7339"/>
                  </a:lnTo>
                  <a:lnTo>
                    <a:pt x="92" y="7341"/>
                  </a:lnTo>
                  <a:cubicBezTo>
                    <a:pt x="0" y="8454"/>
                    <a:pt x="291" y="9640"/>
                    <a:pt x="992" y="10519"/>
                  </a:cubicBezTo>
                  <a:cubicBezTo>
                    <a:pt x="1691" y="11398"/>
                    <a:pt x="2820" y="11952"/>
                    <a:pt x="4304" y="11769"/>
                  </a:cubicBezTo>
                  <a:cubicBezTo>
                    <a:pt x="4433" y="11753"/>
                    <a:pt x="4527" y="11634"/>
                    <a:pt x="4511" y="11503"/>
                  </a:cubicBezTo>
                  <a:cubicBezTo>
                    <a:pt x="4495" y="11374"/>
                    <a:pt x="4377" y="11279"/>
                    <a:pt x="4245" y="11296"/>
                  </a:cubicBezTo>
                  <a:cubicBezTo>
                    <a:pt x="2903" y="11460"/>
                    <a:pt x="1973" y="10986"/>
                    <a:pt x="1366" y="10220"/>
                  </a:cubicBezTo>
                  <a:cubicBezTo>
                    <a:pt x="756" y="9457"/>
                    <a:pt x="487" y="8382"/>
                    <a:pt x="567" y="7382"/>
                  </a:cubicBezTo>
                  <a:cubicBezTo>
                    <a:pt x="804" y="5153"/>
                    <a:pt x="2011" y="3500"/>
                    <a:pt x="2479" y="274"/>
                  </a:cubicBezTo>
                  <a:cubicBezTo>
                    <a:pt x="2498" y="143"/>
                    <a:pt x="2406" y="22"/>
                    <a:pt x="2277" y="3"/>
                  </a:cubicBezTo>
                  <a:cubicBezTo>
                    <a:pt x="2277" y="3"/>
                    <a:pt x="2277" y="3"/>
                    <a:pt x="2277" y="3"/>
                  </a:cubicBezTo>
                  <a:cubicBezTo>
                    <a:pt x="2266" y="0"/>
                    <a:pt x="2256" y="0"/>
                    <a:pt x="22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52"/>
            <p:cNvSpPr/>
            <p:nvPr/>
          </p:nvSpPr>
          <p:spPr>
            <a:xfrm>
              <a:off x="4475600" y="2594800"/>
              <a:ext cx="107225" cy="295100"/>
            </a:xfrm>
            <a:custGeom>
              <a:rect b="b" l="l" r="r" t="t"/>
              <a:pathLst>
                <a:path extrusionOk="0" h="11804" w="4289">
                  <a:moveTo>
                    <a:pt x="2006" y="0"/>
                  </a:moveTo>
                  <a:cubicBezTo>
                    <a:pt x="1995" y="0"/>
                    <a:pt x="1984" y="0"/>
                    <a:pt x="1974" y="3"/>
                  </a:cubicBezTo>
                  <a:cubicBezTo>
                    <a:pt x="1968" y="3"/>
                    <a:pt x="1963" y="3"/>
                    <a:pt x="1957" y="6"/>
                  </a:cubicBezTo>
                  <a:cubicBezTo>
                    <a:pt x="1955" y="6"/>
                    <a:pt x="1952" y="6"/>
                    <a:pt x="1949" y="6"/>
                  </a:cubicBezTo>
                  <a:cubicBezTo>
                    <a:pt x="1944" y="8"/>
                    <a:pt x="1939" y="8"/>
                    <a:pt x="1933" y="11"/>
                  </a:cubicBezTo>
                  <a:cubicBezTo>
                    <a:pt x="1923" y="14"/>
                    <a:pt x="1912" y="19"/>
                    <a:pt x="1901" y="22"/>
                  </a:cubicBezTo>
                  <a:cubicBezTo>
                    <a:pt x="1893" y="27"/>
                    <a:pt x="1888" y="30"/>
                    <a:pt x="1880" y="35"/>
                  </a:cubicBezTo>
                  <a:cubicBezTo>
                    <a:pt x="1818" y="73"/>
                    <a:pt x="1777" y="135"/>
                    <a:pt x="1767" y="204"/>
                  </a:cubicBezTo>
                  <a:cubicBezTo>
                    <a:pt x="1737" y="411"/>
                    <a:pt x="1705" y="613"/>
                    <a:pt x="1667" y="807"/>
                  </a:cubicBezTo>
                  <a:cubicBezTo>
                    <a:pt x="1734" y="860"/>
                    <a:pt x="1804" y="917"/>
                    <a:pt x="1874" y="968"/>
                  </a:cubicBezTo>
                  <a:cubicBezTo>
                    <a:pt x="1350" y="3750"/>
                    <a:pt x="299" y="5317"/>
                    <a:pt x="81" y="7382"/>
                  </a:cubicBezTo>
                  <a:cubicBezTo>
                    <a:pt x="1" y="8382"/>
                    <a:pt x="269" y="9457"/>
                    <a:pt x="877" y="10220"/>
                  </a:cubicBezTo>
                  <a:cubicBezTo>
                    <a:pt x="957" y="10320"/>
                    <a:pt x="1041" y="10414"/>
                    <a:pt x="1132" y="10503"/>
                  </a:cubicBezTo>
                  <a:cubicBezTo>
                    <a:pt x="1025" y="10535"/>
                    <a:pt x="917" y="10564"/>
                    <a:pt x="807" y="10586"/>
                  </a:cubicBezTo>
                  <a:cubicBezTo>
                    <a:pt x="1398" y="11290"/>
                    <a:pt x="2272" y="11769"/>
                    <a:pt x="3388" y="11801"/>
                  </a:cubicBezTo>
                  <a:cubicBezTo>
                    <a:pt x="3385" y="11801"/>
                    <a:pt x="3385" y="11801"/>
                    <a:pt x="3385" y="11801"/>
                  </a:cubicBezTo>
                  <a:cubicBezTo>
                    <a:pt x="3388" y="11801"/>
                    <a:pt x="3390" y="11801"/>
                    <a:pt x="3393" y="11801"/>
                  </a:cubicBezTo>
                  <a:cubicBezTo>
                    <a:pt x="3444" y="11804"/>
                    <a:pt x="3495" y="11804"/>
                    <a:pt x="3546" y="11804"/>
                  </a:cubicBezTo>
                  <a:cubicBezTo>
                    <a:pt x="3552" y="11804"/>
                    <a:pt x="3554" y="11804"/>
                    <a:pt x="3560" y="11804"/>
                  </a:cubicBezTo>
                  <a:cubicBezTo>
                    <a:pt x="3605" y="11804"/>
                    <a:pt x="3651" y="11801"/>
                    <a:pt x="3699" y="11798"/>
                  </a:cubicBezTo>
                  <a:cubicBezTo>
                    <a:pt x="3715" y="11798"/>
                    <a:pt x="3729" y="11798"/>
                    <a:pt x="3745" y="11798"/>
                  </a:cubicBezTo>
                  <a:cubicBezTo>
                    <a:pt x="3783" y="11796"/>
                    <a:pt x="3820" y="11793"/>
                    <a:pt x="3858" y="11790"/>
                  </a:cubicBezTo>
                  <a:cubicBezTo>
                    <a:pt x="3874" y="11788"/>
                    <a:pt x="3890" y="11788"/>
                    <a:pt x="3906" y="11785"/>
                  </a:cubicBezTo>
                  <a:cubicBezTo>
                    <a:pt x="3957" y="11782"/>
                    <a:pt x="4011" y="11777"/>
                    <a:pt x="4065" y="11769"/>
                  </a:cubicBezTo>
                  <a:cubicBezTo>
                    <a:pt x="4194" y="11753"/>
                    <a:pt x="4288" y="11634"/>
                    <a:pt x="4272" y="11503"/>
                  </a:cubicBezTo>
                  <a:cubicBezTo>
                    <a:pt x="4269" y="11484"/>
                    <a:pt x="4264" y="11465"/>
                    <a:pt x="4258" y="11449"/>
                  </a:cubicBezTo>
                  <a:cubicBezTo>
                    <a:pt x="4256" y="11443"/>
                    <a:pt x="4253" y="11438"/>
                    <a:pt x="4250" y="11433"/>
                  </a:cubicBezTo>
                  <a:cubicBezTo>
                    <a:pt x="4215" y="11357"/>
                    <a:pt x="4143" y="11304"/>
                    <a:pt x="4060" y="11296"/>
                  </a:cubicBezTo>
                  <a:cubicBezTo>
                    <a:pt x="4054" y="11296"/>
                    <a:pt x="4049" y="11293"/>
                    <a:pt x="4043" y="11293"/>
                  </a:cubicBezTo>
                  <a:cubicBezTo>
                    <a:pt x="4033" y="11293"/>
                    <a:pt x="4022" y="11293"/>
                    <a:pt x="4011" y="11296"/>
                  </a:cubicBezTo>
                  <a:cubicBezTo>
                    <a:pt x="4008" y="11296"/>
                    <a:pt x="4008" y="11296"/>
                    <a:pt x="4006" y="11296"/>
                  </a:cubicBezTo>
                  <a:cubicBezTo>
                    <a:pt x="3963" y="11301"/>
                    <a:pt x="3920" y="11306"/>
                    <a:pt x="3879" y="11309"/>
                  </a:cubicBezTo>
                  <a:cubicBezTo>
                    <a:pt x="3699" y="11325"/>
                    <a:pt x="3527" y="11331"/>
                    <a:pt x="3363" y="11325"/>
                  </a:cubicBezTo>
                  <a:cubicBezTo>
                    <a:pt x="3363" y="11325"/>
                    <a:pt x="3366" y="11325"/>
                    <a:pt x="3369" y="11325"/>
                  </a:cubicBezTo>
                  <a:cubicBezTo>
                    <a:pt x="3242" y="11323"/>
                    <a:pt x="3121" y="11312"/>
                    <a:pt x="3006" y="11296"/>
                  </a:cubicBezTo>
                  <a:cubicBezTo>
                    <a:pt x="3006" y="11296"/>
                    <a:pt x="3003" y="11296"/>
                    <a:pt x="3003" y="11296"/>
                  </a:cubicBezTo>
                  <a:cubicBezTo>
                    <a:pt x="2976" y="11290"/>
                    <a:pt x="2947" y="11288"/>
                    <a:pt x="2920" y="11282"/>
                  </a:cubicBezTo>
                  <a:cubicBezTo>
                    <a:pt x="2920" y="11282"/>
                    <a:pt x="2917" y="11282"/>
                    <a:pt x="2914" y="11282"/>
                  </a:cubicBezTo>
                  <a:cubicBezTo>
                    <a:pt x="2888" y="11277"/>
                    <a:pt x="2861" y="11271"/>
                    <a:pt x="2834" y="11266"/>
                  </a:cubicBezTo>
                  <a:cubicBezTo>
                    <a:pt x="2834" y="11266"/>
                    <a:pt x="2831" y="11266"/>
                    <a:pt x="2828" y="11266"/>
                  </a:cubicBezTo>
                  <a:cubicBezTo>
                    <a:pt x="2802" y="11261"/>
                    <a:pt x="2775" y="11255"/>
                    <a:pt x="2750" y="11250"/>
                  </a:cubicBezTo>
                  <a:cubicBezTo>
                    <a:pt x="2748" y="11250"/>
                    <a:pt x="2748" y="11250"/>
                    <a:pt x="2745" y="11247"/>
                  </a:cubicBezTo>
                  <a:cubicBezTo>
                    <a:pt x="2718" y="11242"/>
                    <a:pt x="2691" y="11236"/>
                    <a:pt x="2664" y="11228"/>
                  </a:cubicBezTo>
                  <a:cubicBezTo>
                    <a:pt x="2638" y="11223"/>
                    <a:pt x="2611" y="11215"/>
                    <a:pt x="2584" y="11207"/>
                  </a:cubicBezTo>
                  <a:cubicBezTo>
                    <a:pt x="2457" y="11172"/>
                    <a:pt x="2336" y="11126"/>
                    <a:pt x="2221" y="11078"/>
                  </a:cubicBezTo>
                  <a:cubicBezTo>
                    <a:pt x="2213" y="11073"/>
                    <a:pt x="2207" y="11070"/>
                    <a:pt x="2199" y="11067"/>
                  </a:cubicBezTo>
                  <a:cubicBezTo>
                    <a:pt x="2183" y="11059"/>
                    <a:pt x="2167" y="11054"/>
                    <a:pt x="2151" y="11046"/>
                  </a:cubicBezTo>
                  <a:cubicBezTo>
                    <a:pt x="2143" y="11040"/>
                    <a:pt x="2135" y="11038"/>
                    <a:pt x="2127" y="11032"/>
                  </a:cubicBezTo>
                  <a:cubicBezTo>
                    <a:pt x="2111" y="11024"/>
                    <a:pt x="2092" y="11016"/>
                    <a:pt x="2076" y="11008"/>
                  </a:cubicBezTo>
                  <a:cubicBezTo>
                    <a:pt x="2068" y="11005"/>
                    <a:pt x="2062" y="11000"/>
                    <a:pt x="2054" y="10997"/>
                  </a:cubicBezTo>
                  <a:cubicBezTo>
                    <a:pt x="2041" y="10989"/>
                    <a:pt x="2025" y="10981"/>
                    <a:pt x="2011" y="10973"/>
                  </a:cubicBezTo>
                  <a:cubicBezTo>
                    <a:pt x="2000" y="10968"/>
                    <a:pt x="1990" y="10962"/>
                    <a:pt x="1979" y="10957"/>
                  </a:cubicBezTo>
                  <a:cubicBezTo>
                    <a:pt x="1968" y="10949"/>
                    <a:pt x="1955" y="10943"/>
                    <a:pt x="1944" y="10935"/>
                  </a:cubicBezTo>
                  <a:cubicBezTo>
                    <a:pt x="1931" y="10930"/>
                    <a:pt x="1920" y="10922"/>
                    <a:pt x="1909" y="10914"/>
                  </a:cubicBezTo>
                  <a:cubicBezTo>
                    <a:pt x="1898" y="10909"/>
                    <a:pt x="1885" y="10900"/>
                    <a:pt x="1874" y="10895"/>
                  </a:cubicBezTo>
                  <a:cubicBezTo>
                    <a:pt x="1863" y="10887"/>
                    <a:pt x="1850" y="10879"/>
                    <a:pt x="1836" y="10871"/>
                  </a:cubicBezTo>
                  <a:cubicBezTo>
                    <a:pt x="1828" y="10866"/>
                    <a:pt x="1820" y="10857"/>
                    <a:pt x="1810" y="10852"/>
                  </a:cubicBezTo>
                  <a:cubicBezTo>
                    <a:pt x="1796" y="10844"/>
                    <a:pt x="1783" y="10833"/>
                    <a:pt x="1769" y="10825"/>
                  </a:cubicBezTo>
                  <a:cubicBezTo>
                    <a:pt x="1761" y="10820"/>
                    <a:pt x="1750" y="10814"/>
                    <a:pt x="1742" y="10806"/>
                  </a:cubicBezTo>
                  <a:cubicBezTo>
                    <a:pt x="1729" y="10796"/>
                    <a:pt x="1713" y="10785"/>
                    <a:pt x="1699" y="10774"/>
                  </a:cubicBezTo>
                  <a:cubicBezTo>
                    <a:pt x="1691" y="10771"/>
                    <a:pt x="1686" y="10766"/>
                    <a:pt x="1681" y="10761"/>
                  </a:cubicBezTo>
                  <a:cubicBezTo>
                    <a:pt x="1662" y="10747"/>
                    <a:pt x="1646" y="10734"/>
                    <a:pt x="1627" y="10720"/>
                  </a:cubicBezTo>
                  <a:cubicBezTo>
                    <a:pt x="1624" y="10718"/>
                    <a:pt x="1621" y="10715"/>
                    <a:pt x="1616" y="10712"/>
                  </a:cubicBezTo>
                  <a:cubicBezTo>
                    <a:pt x="1597" y="10696"/>
                    <a:pt x="1576" y="10680"/>
                    <a:pt x="1554" y="10664"/>
                  </a:cubicBezTo>
                  <a:cubicBezTo>
                    <a:pt x="1514" y="10626"/>
                    <a:pt x="1471" y="10591"/>
                    <a:pt x="1431" y="10554"/>
                  </a:cubicBezTo>
                  <a:cubicBezTo>
                    <a:pt x="1431" y="10551"/>
                    <a:pt x="1431" y="10551"/>
                    <a:pt x="1428" y="10551"/>
                  </a:cubicBezTo>
                  <a:cubicBezTo>
                    <a:pt x="1398" y="10521"/>
                    <a:pt x="1371" y="10495"/>
                    <a:pt x="1342" y="10465"/>
                  </a:cubicBezTo>
                  <a:cubicBezTo>
                    <a:pt x="1334" y="10457"/>
                    <a:pt x="1326" y="10449"/>
                    <a:pt x="1318" y="10441"/>
                  </a:cubicBezTo>
                  <a:cubicBezTo>
                    <a:pt x="1250" y="10371"/>
                    <a:pt x="1186" y="10298"/>
                    <a:pt x="1127" y="10220"/>
                  </a:cubicBezTo>
                  <a:cubicBezTo>
                    <a:pt x="517" y="9457"/>
                    <a:pt x="248" y="8382"/>
                    <a:pt x="328" y="7382"/>
                  </a:cubicBezTo>
                  <a:cubicBezTo>
                    <a:pt x="544" y="5358"/>
                    <a:pt x="1560" y="3809"/>
                    <a:pt x="2095" y="1124"/>
                  </a:cubicBezTo>
                  <a:cubicBezTo>
                    <a:pt x="2108" y="1049"/>
                    <a:pt x="2124" y="971"/>
                    <a:pt x="2138" y="893"/>
                  </a:cubicBezTo>
                  <a:cubicBezTo>
                    <a:pt x="2143" y="863"/>
                    <a:pt x="2148" y="831"/>
                    <a:pt x="2154" y="801"/>
                  </a:cubicBezTo>
                  <a:cubicBezTo>
                    <a:pt x="2164" y="742"/>
                    <a:pt x="2175" y="683"/>
                    <a:pt x="2183" y="624"/>
                  </a:cubicBezTo>
                  <a:cubicBezTo>
                    <a:pt x="2189" y="594"/>
                    <a:pt x="2194" y="567"/>
                    <a:pt x="2199" y="538"/>
                  </a:cubicBezTo>
                  <a:cubicBezTo>
                    <a:pt x="2213" y="452"/>
                    <a:pt x="2226" y="363"/>
                    <a:pt x="2240" y="274"/>
                  </a:cubicBezTo>
                  <a:cubicBezTo>
                    <a:pt x="2259" y="143"/>
                    <a:pt x="2167" y="22"/>
                    <a:pt x="2038" y="3"/>
                  </a:cubicBezTo>
                  <a:cubicBezTo>
                    <a:pt x="2038" y="3"/>
                    <a:pt x="2038" y="3"/>
                    <a:pt x="2038" y="3"/>
                  </a:cubicBezTo>
                  <a:cubicBezTo>
                    <a:pt x="2027" y="0"/>
                    <a:pt x="2017" y="0"/>
                    <a:pt x="20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52"/>
            <p:cNvSpPr/>
            <p:nvPr/>
          </p:nvSpPr>
          <p:spPr>
            <a:xfrm>
              <a:off x="4538775" y="2379200"/>
              <a:ext cx="327775" cy="650275"/>
            </a:xfrm>
            <a:custGeom>
              <a:rect b="b" l="l" r="r" t="t"/>
              <a:pathLst>
                <a:path extrusionOk="0" h="26011" w="13111">
                  <a:moveTo>
                    <a:pt x="3175" y="14"/>
                  </a:moveTo>
                  <a:cubicBezTo>
                    <a:pt x="3213" y="181"/>
                    <a:pt x="3266" y="350"/>
                    <a:pt x="3336" y="520"/>
                  </a:cubicBezTo>
                  <a:cubicBezTo>
                    <a:pt x="3815" y="474"/>
                    <a:pt x="3592" y="850"/>
                    <a:pt x="3508" y="1146"/>
                  </a:cubicBezTo>
                  <a:cubicBezTo>
                    <a:pt x="3205" y="2692"/>
                    <a:pt x="2686" y="4181"/>
                    <a:pt x="2390" y="5734"/>
                  </a:cubicBezTo>
                  <a:cubicBezTo>
                    <a:pt x="1113" y="12457"/>
                    <a:pt x="0" y="19240"/>
                    <a:pt x="1019" y="26011"/>
                  </a:cubicBezTo>
                  <a:lnTo>
                    <a:pt x="4371" y="26011"/>
                  </a:lnTo>
                  <a:cubicBezTo>
                    <a:pt x="5000" y="25815"/>
                    <a:pt x="5621" y="25597"/>
                    <a:pt x="6237" y="25393"/>
                  </a:cubicBezTo>
                  <a:cubicBezTo>
                    <a:pt x="7600" y="24936"/>
                    <a:pt x="8976" y="24530"/>
                    <a:pt x="10355" y="24132"/>
                  </a:cubicBezTo>
                  <a:cubicBezTo>
                    <a:pt x="10694" y="24032"/>
                    <a:pt x="12616" y="23385"/>
                    <a:pt x="12828" y="24059"/>
                  </a:cubicBezTo>
                  <a:cubicBezTo>
                    <a:pt x="12841" y="24094"/>
                    <a:pt x="12844" y="24132"/>
                    <a:pt x="12841" y="24172"/>
                  </a:cubicBezTo>
                  <a:cubicBezTo>
                    <a:pt x="12890" y="24094"/>
                    <a:pt x="12925" y="24016"/>
                    <a:pt x="12944" y="23941"/>
                  </a:cubicBezTo>
                  <a:cubicBezTo>
                    <a:pt x="13110" y="23183"/>
                    <a:pt x="12395" y="21713"/>
                    <a:pt x="11226" y="19352"/>
                  </a:cubicBezTo>
                  <a:cubicBezTo>
                    <a:pt x="10790" y="18385"/>
                    <a:pt x="10081" y="17826"/>
                    <a:pt x="9922" y="16809"/>
                  </a:cubicBezTo>
                  <a:cubicBezTo>
                    <a:pt x="9874" y="16495"/>
                    <a:pt x="10043" y="16245"/>
                    <a:pt x="9981" y="15904"/>
                  </a:cubicBezTo>
                  <a:cubicBezTo>
                    <a:pt x="9852" y="15154"/>
                    <a:pt x="9530" y="14568"/>
                    <a:pt x="9624" y="13893"/>
                  </a:cubicBezTo>
                  <a:cubicBezTo>
                    <a:pt x="10089" y="10589"/>
                    <a:pt x="11812" y="4275"/>
                    <a:pt x="8420" y="1700"/>
                  </a:cubicBezTo>
                  <a:cubicBezTo>
                    <a:pt x="7866" y="1280"/>
                    <a:pt x="6710" y="1127"/>
                    <a:pt x="6178" y="1073"/>
                  </a:cubicBezTo>
                  <a:cubicBezTo>
                    <a:pt x="4852" y="942"/>
                    <a:pt x="4159" y="1"/>
                    <a:pt x="3175" y="1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52"/>
            <p:cNvSpPr/>
            <p:nvPr/>
          </p:nvSpPr>
          <p:spPr>
            <a:xfrm>
              <a:off x="4747975" y="2802050"/>
              <a:ext cx="108900" cy="142300"/>
            </a:xfrm>
            <a:custGeom>
              <a:rect b="b" l="l" r="r" t="t"/>
              <a:pathLst>
                <a:path extrusionOk="0" h="5692" w="4356">
                  <a:moveTo>
                    <a:pt x="1573" y="0"/>
                  </a:moveTo>
                  <a:cubicBezTo>
                    <a:pt x="1057" y="178"/>
                    <a:pt x="331" y="516"/>
                    <a:pt x="0" y="533"/>
                  </a:cubicBezTo>
                  <a:cubicBezTo>
                    <a:pt x="1635" y="2132"/>
                    <a:pt x="2791" y="3148"/>
                    <a:pt x="4355" y="5691"/>
                  </a:cubicBezTo>
                  <a:cubicBezTo>
                    <a:pt x="4065" y="4885"/>
                    <a:pt x="3538" y="3815"/>
                    <a:pt x="2858" y="2438"/>
                  </a:cubicBezTo>
                  <a:cubicBezTo>
                    <a:pt x="2439" y="1506"/>
                    <a:pt x="1761" y="952"/>
                    <a:pt x="157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52"/>
            <p:cNvSpPr/>
            <p:nvPr/>
          </p:nvSpPr>
          <p:spPr>
            <a:xfrm>
              <a:off x="4564100" y="2421000"/>
              <a:ext cx="257625" cy="316275"/>
            </a:xfrm>
            <a:custGeom>
              <a:rect b="b" l="l" r="r" t="t"/>
              <a:pathLst>
                <a:path extrusionOk="0" h="12651" w="10305">
                  <a:moveTo>
                    <a:pt x="7259" y="1"/>
                  </a:moveTo>
                  <a:cubicBezTo>
                    <a:pt x="5659" y="1097"/>
                    <a:pt x="4888" y="3447"/>
                    <a:pt x="4337" y="5506"/>
                  </a:cubicBezTo>
                  <a:cubicBezTo>
                    <a:pt x="3780" y="5097"/>
                    <a:pt x="3036" y="4509"/>
                    <a:pt x="2361" y="4519"/>
                  </a:cubicBezTo>
                  <a:cubicBezTo>
                    <a:pt x="2337" y="4519"/>
                    <a:pt x="2310" y="4522"/>
                    <a:pt x="2286" y="4525"/>
                  </a:cubicBezTo>
                  <a:cubicBezTo>
                    <a:pt x="1947" y="4554"/>
                    <a:pt x="1990" y="4807"/>
                    <a:pt x="1796" y="4958"/>
                  </a:cubicBezTo>
                  <a:cubicBezTo>
                    <a:pt x="1589" y="5119"/>
                    <a:pt x="1366" y="5194"/>
                    <a:pt x="1149" y="5277"/>
                  </a:cubicBezTo>
                  <a:cubicBezTo>
                    <a:pt x="834" y="6974"/>
                    <a:pt x="536" y="8673"/>
                    <a:pt x="288" y="10377"/>
                  </a:cubicBezTo>
                  <a:cubicBezTo>
                    <a:pt x="880" y="10404"/>
                    <a:pt x="1837" y="10361"/>
                    <a:pt x="2686" y="10283"/>
                  </a:cubicBezTo>
                  <a:cubicBezTo>
                    <a:pt x="2611" y="10382"/>
                    <a:pt x="2533" y="10479"/>
                    <a:pt x="2447" y="10570"/>
                  </a:cubicBezTo>
                  <a:cubicBezTo>
                    <a:pt x="2046" y="11014"/>
                    <a:pt x="1552" y="11390"/>
                    <a:pt x="1038" y="11686"/>
                  </a:cubicBezTo>
                  <a:cubicBezTo>
                    <a:pt x="831" y="11807"/>
                    <a:pt x="431" y="11968"/>
                    <a:pt x="52" y="12140"/>
                  </a:cubicBezTo>
                  <a:cubicBezTo>
                    <a:pt x="36" y="12280"/>
                    <a:pt x="17" y="12420"/>
                    <a:pt x="1" y="12560"/>
                  </a:cubicBezTo>
                  <a:cubicBezTo>
                    <a:pt x="423" y="12530"/>
                    <a:pt x="837" y="12568"/>
                    <a:pt x="1259" y="12592"/>
                  </a:cubicBezTo>
                  <a:cubicBezTo>
                    <a:pt x="2356" y="12651"/>
                    <a:pt x="3460" y="12629"/>
                    <a:pt x="4557" y="12629"/>
                  </a:cubicBezTo>
                  <a:cubicBezTo>
                    <a:pt x="5146" y="12629"/>
                    <a:pt x="6993" y="12616"/>
                    <a:pt x="8595" y="12508"/>
                  </a:cubicBezTo>
                  <a:cubicBezTo>
                    <a:pt x="8592" y="12414"/>
                    <a:pt x="8597" y="12320"/>
                    <a:pt x="8611" y="12221"/>
                  </a:cubicBezTo>
                  <a:cubicBezTo>
                    <a:pt x="9006" y="9420"/>
                    <a:pt x="10304" y="4450"/>
                    <a:pt x="8619" y="1436"/>
                  </a:cubicBezTo>
                  <a:cubicBezTo>
                    <a:pt x="8570" y="1393"/>
                    <a:pt x="8525" y="1350"/>
                    <a:pt x="8476" y="1307"/>
                  </a:cubicBezTo>
                  <a:cubicBezTo>
                    <a:pt x="8202" y="1049"/>
                    <a:pt x="8054" y="681"/>
                    <a:pt x="7831" y="393"/>
                  </a:cubicBezTo>
                  <a:cubicBezTo>
                    <a:pt x="7721" y="288"/>
                    <a:pt x="7605" y="183"/>
                    <a:pt x="7484" y="87"/>
                  </a:cubicBezTo>
                  <a:cubicBezTo>
                    <a:pt x="7415" y="52"/>
                    <a:pt x="7342" y="20"/>
                    <a:pt x="7259" y="1"/>
                  </a:cubicBezTo>
                  <a:close/>
                </a:path>
              </a:pathLst>
            </a:custGeom>
            <a:solidFill>
              <a:srgbClr val="D5EA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52"/>
            <p:cNvSpPr/>
            <p:nvPr/>
          </p:nvSpPr>
          <p:spPr>
            <a:xfrm>
              <a:off x="4549050" y="2378475"/>
              <a:ext cx="151650" cy="568675"/>
            </a:xfrm>
            <a:custGeom>
              <a:rect b="b" l="l" r="r" t="t"/>
              <a:pathLst>
                <a:path extrusionOk="0" h="22747" w="6066">
                  <a:moveTo>
                    <a:pt x="2966" y="32"/>
                  </a:moveTo>
                  <a:cubicBezTo>
                    <a:pt x="2901" y="32"/>
                    <a:pt x="2834" y="35"/>
                    <a:pt x="2764" y="43"/>
                  </a:cubicBezTo>
                  <a:cubicBezTo>
                    <a:pt x="2802" y="210"/>
                    <a:pt x="2855" y="379"/>
                    <a:pt x="2925" y="549"/>
                  </a:cubicBezTo>
                  <a:cubicBezTo>
                    <a:pt x="3404" y="503"/>
                    <a:pt x="3181" y="879"/>
                    <a:pt x="3097" y="1175"/>
                  </a:cubicBezTo>
                  <a:cubicBezTo>
                    <a:pt x="2794" y="2721"/>
                    <a:pt x="2275" y="4210"/>
                    <a:pt x="1979" y="5763"/>
                  </a:cubicBezTo>
                  <a:cubicBezTo>
                    <a:pt x="1880" y="6293"/>
                    <a:pt x="1780" y="6823"/>
                    <a:pt x="1683" y="7355"/>
                  </a:cubicBezTo>
                  <a:cubicBezTo>
                    <a:pt x="1681" y="7355"/>
                    <a:pt x="1681" y="7355"/>
                    <a:pt x="1681" y="7355"/>
                  </a:cubicBezTo>
                  <a:cubicBezTo>
                    <a:pt x="1651" y="7519"/>
                    <a:pt x="1622" y="7683"/>
                    <a:pt x="1592" y="7847"/>
                  </a:cubicBezTo>
                  <a:cubicBezTo>
                    <a:pt x="1570" y="7960"/>
                    <a:pt x="1549" y="8075"/>
                    <a:pt x="1530" y="8188"/>
                  </a:cubicBezTo>
                  <a:cubicBezTo>
                    <a:pt x="1530" y="8188"/>
                    <a:pt x="1530" y="8188"/>
                    <a:pt x="1530" y="8188"/>
                  </a:cubicBezTo>
                  <a:cubicBezTo>
                    <a:pt x="662" y="13024"/>
                    <a:pt x="1" y="17884"/>
                    <a:pt x="272" y="22747"/>
                  </a:cubicBezTo>
                  <a:cubicBezTo>
                    <a:pt x="979" y="16922"/>
                    <a:pt x="3113" y="14973"/>
                    <a:pt x="4380" y="12949"/>
                  </a:cubicBezTo>
                  <a:cubicBezTo>
                    <a:pt x="5178" y="11774"/>
                    <a:pt x="6052" y="10712"/>
                    <a:pt x="5871" y="9909"/>
                  </a:cubicBezTo>
                  <a:cubicBezTo>
                    <a:pt x="5737" y="9312"/>
                    <a:pt x="4154" y="8048"/>
                    <a:pt x="3084" y="7804"/>
                  </a:cubicBezTo>
                  <a:cubicBezTo>
                    <a:pt x="4208" y="7922"/>
                    <a:pt x="5302" y="8363"/>
                    <a:pt x="5630" y="8064"/>
                  </a:cubicBezTo>
                  <a:cubicBezTo>
                    <a:pt x="6065" y="7672"/>
                    <a:pt x="5845" y="7344"/>
                    <a:pt x="5501" y="5540"/>
                  </a:cubicBezTo>
                  <a:cubicBezTo>
                    <a:pt x="5033" y="3409"/>
                    <a:pt x="4982" y="0"/>
                    <a:pt x="2966" y="32"/>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52"/>
            <p:cNvSpPr/>
            <p:nvPr/>
          </p:nvSpPr>
          <p:spPr>
            <a:xfrm>
              <a:off x="4554975" y="2721325"/>
              <a:ext cx="256675" cy="162250"/>
            </a:xfrm>
            <a:custGeom>
              <a:rect b="b" l="l" r="r" t="t"/>
              <a:pathLst>
                <a:path extrusionOk="0" h="6490" w="10267">
                  <a:moveTo>
                    <a:pt x="433" y="1"/>
                  </a:moveTo>
                  <a:cubicBezTo>
                    <a:pt x="215" y="1743"/>
                    <a:pt x="59" y="3487"/>
                    <a:pt x="0" y="5232"/>
                  </a:cubicBezTo>
                  <a:cubicBezTo>
                    <a:pt x="86" y="5232"/>
                    <a:pt x="170" y="5235"/>
                    <a:pt x="253" y="5237"/>
                  </a:cubicBezTo>
                  <a:cubicBezTo>
                    <a:pt x="347" y="5243"/>
                    <a:pt x="438" y="5245"/>
                    <a:pt x="530" y="5251"/>
                  </a:cubicBezTo>
                  <a:cubicBezTo>
                    <a:pt x="653" y="5256"/>
                    <a:pt x="774" y="5267"/>
                    <a:pt x="890" y="5278"/>
                  </a:cubicBezTo>
                  <a:cubicBezTo>
                    <a:pt x="903" y="5280"/>
                    <a:pt x="914" y="5280"/>
                    <a:pt x="925" y="5280"/>
                  </a:cubicBezTo>
                  <a:cubicBezTo>
                    <a:pt x="1051" y="5294"/>
                    <a:pt x="1172" y="5313"/>
                    <a:pt x="1288" y="5334"/>
                  </a:cubicBezTo>
                  <a:cubicBezTo>
                    <a:pt x="1347" y="5348"/>
                    <a:pt x="1409" y="5361"/>
                    <a:pt x="1473" y="5377"/>
                  </a:cubicBezTo>
                  <a:cubicBezTo>
                    <a:pt x="1508" y="5385"/>
                    <a:pt x="1546" y="5396"/>
                    <a:pt x="1583" y="5404"/>
                  </a:cubicBezTo>
                  <a:cubicBezTo>
                    <a:pt x="1610" y="5412"/>
                    <a:pt x="1637" y="5417"/>
                    <a:pt x="1667" y="5423"/>
                  </a:cubicBezTo>
                  <a:cubicBezTo>
                    <a:pt x="2586" y="5654"/>
                    <a:pt x="3758" y="5998"/>
                    <a:pt x="4591" y="6200"/>
                  </a:cubicBezTo>
                  <a:lnTo>
                    <a:pt x="4591" y="6200"/>
                  </a:lnTo>
                  <a:cubicBezTo>
                    <a:pt x="4777" y="6264"/>
                    <a:pt x="4965" y="6315"/>
                    <a:pt x="5161" y="6356"/>
                  </a:cubicBezTo>
                  <a:lnTo>
                    <a:pt x="5161" y="6356"/>
                  </a:lnTo>
                  <a:cubicBezTo>
                    <a:pt x="5511" y="6431"/>
                    <a:pt x="5874" y="6468"/>
                    <a:pt x="6239" y="6479"/>
                  </a:cubicBezTo>
                  <a:lnTo>
                    <a:pt x="6239" y="6479"/>
                  </a:lnTo>
                  <a:cubicBezTo>
                    <a:pt x="6565" y="6490"/>
                    <a:pt x="6893" y="6479"/>
                    <a:pt x="7215" y="6452"/>
                  </a:cubicBezTo>
                  <a:cubicBezTo>
                    <a:pt x="7296" y="6447"/>
                    <a:pt x="7376" y="6439"/>
                    <a:pt x="7457" y="6434"/>
                  </a:cubicBezTo>
                  <a:cubicBezTo>
                    <a:pt x="7535" y="6425"/>
                    <a:pt x="7616" y="6415"/>
                    <a:pt x="7694" y="6407"/>
                  </a:cubicBezTo>
                  <a:cubicBezTo>
                    <a:pt x="7774" y="6396"/>
                    <a:pt x="7852" y="6385"/>
                    <a:pt x="7930" y="6374"/>
                  </a:cubicBezTo>
                  <a:lnTo>
                    <a:pt x="7930" y="6374"/>
                  </a:lnTo>
                  <a:cubicBezTo>
                    <a:pt x="8008" y="6364"/>
                    <a:pt x="8083" y="6353"/>
                    <a:pt x="8159" y="6342"/>
                  </a:cubicBezTo>
                  <a:cubicBezTo>
                    <a:pt x="8237" y="6329"/>
                    <a:pt x="8312" y="6318"/>
                    <a:pt x="8387" y="6305"/>
                  </a:cubicBezTo>
                  <a:cubicBezTo>
                    <a:pt x="8452" y="6294"/>
                    <a:pt x="8519" y="6280"/>
                    <a:pt x="8591" y="6264"/>
                  </a:cubicBezTo>
                  <a:cubicBezTo>
                    <a:pt x="8699" y="6237"/>
                    <a:pt x="8812" y="6208"/>
                    <a:pt x="8927" y="6167"/>
                  </a:cubicBezTo>
                  <a:cubicBezTo>
                    <a:pt x="9003" y="6141"/>
                    <a:pt x="9081" y="6111"/>
                    <a:pt x="9156" y="6079"/>
                  </a:cubicBezTo>
                  <a:cubicBezTo>
                    <a:pt x="9250" y="6036"/>
                    <a:pt x="9341" y="5990"/>
                    <a:pt x="9427" y="5936"/>
                  </a:cubicBezTo>
                  <a:cubicBezTo>
                    <a:pt x="9446" y="5925"/>
                    <a:pt x="9462" y="5912"/>
                    <a:pt x="9478" y="5901"/>
                  </a:cubicBezTo>
                  <a:cubicBezTo>
                    <a:pt x="9530" y="5869"/>
                    <a:pt x="9578" y="5831"/>
                    <a:pt x="9624" y="5791"/>
                  </a:cubicBezTo>
                  <a:cubicBezTo>
                    <a:pt x="9629" y="5788"/>
                    <a:pt x="9634" y="5783"/>
                    <a:pt x="9640" y="5778"/>
                  </a:cubicBezTo>
                  <a:cubicBezTo>
                    <a:pt x="9664" y="5756"/>
                    <a:pt x="9688" y="5735"/>
                    <a:pt x="9712" y="5710"/>
                  </a:cubicBezTo>
                  <a:cubicBezTo>
                    <a:pt x="9739" y="5684"/>
                    <a:pt x="9766" y="5654"/>
                    <a:pt x="9790" y="5622"/>
                  </a:cubicBezTo>
                  <a:cubicBezTo>
                    <a:pt x="9804" y="5608"/>
                    <a:pt x="9815" y="5592"/>
                    <a:pt x="9825" y="5576"/>
                  </a:cubicBezTo>
                  <a:cubicBezTo>
                    <a:pt x="9836" y="5560"/>
                    <a:pt x="9847" y="5546"/>
                    <a:pt x="9858" y="5530"/>
                  </a:cubicBezTo>
                  <a:cubicBezTo>
                    <a:pt x="9858" y="5528"/>
                    <a:pt x="9860" y="5528"/>
                    <a:pt x="9860" y="5528"/>
                  </a:cubicBezTo>
                  <a:cubicBezTo>
                    <a:pt x="9871" y="5512"/>
                    <a:pt x="9879" y="5493"/>
                    <a:pt x="9890" y="5477"/>
                  </a:cubicBezTo>
                  <a:lnTo>
                    <a:pt x="9890" y="5477"/>
                  </a:lnTo>
                  <a:cubicBezTo>
                    <a:pt x="9895" y="5466"/>
                    <a:pt x="9901" y="5455"/>
                    <a:pt x="9909" y="5442"/>
                  </a:cubicBezTo>
                  <a:cubicBezTo>
                    <a:pt x="9917" y="5436"/>
                    <a:pt x="9927" y="5428"/>
                    <a:pt x="9935" y="5423"/>
                  </a:cubicBezTo>
                  <a:cubicBezTo>
                    <a:pt x="10000" y="5374"/>
                    <a:pt x="10062" y="5315"/>
                    <a:pt x="10124" y="5251"/>
                  </a:cubicBezTo>
                  <a:cubicBezTo>
                    <a:pt x="10172" y="5202"/>
                    <a:pt x="10220" y="5149"/>
                    <a:pt x="10266" y="5089"/>
                  </a:cubicBezTo>
                  <a:cubicBezTo>
                    <a:pt x="9860" y="4439"/>
                    <a:pt x="9398" y="3920"/>
                    <a:pt x="9274" y="3124"/>
                  </a:cubicBezTo>
                  <a:cubicBezTo>
                    <a:pt x="9226" y="2810"/>
                    <a:pt x="9395" y="2560"/>
                    <a:pt x="9333" y="2219"/>
                  </a:cubicBezTo>
                  <a:cubicBezTo>
                    <a:pt x="9277" y="1893"/>
                    <a:pt x="9185" y="1600"/>
                    <a:pt x="9108" y="1318"/>
                  </a:cubicBezTo>
                  <a:cubicBezTo>
                    <a:pt x="7038" y="1049"/>
                    <a:pt x="4750" y="549"/>
                    <a:pt x="3876" y="450"/>
                  </a:cubicBezTo>
                  <a:cubicBezTo>
                    <a:pt x="2933" y="342"/>
                    <a:pt x="1635" y="272"/>
                    <a:pt x="43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52"/>
            <p:cNvSpPr/>
            <p:nvPr/>
          </p:nvSpPr>
          <p:spPr>
            <a:xfrm>
              <a:off x="4556775" y="2810250"/>
              <a:ext cx="236125" cy="53775"/>
            </a:xfrm>
            <a:custGeom>
              <a:rect b="b" l="l" r="r" t="t"/>
              <a:pathLst>
                <a:path extrusionOk="0" h="2151" w="9445">
                  <a:moveTo>
                    <a:pt x="14" y="0"/>
                  </a:moveTo>
                  <a:cubicBezTo>
                    <a:pt x="9" y="70"/>
                    <a:pt x="6" y="143"/>
                    <a:pt x="1" y="213"/>
                  </a:cubicBezTo>
                  <a:cubicBezTo>
                    <a:pt x="850" y="581"/>
                    <a:pt x="1901" y="1086"/>
                    <a:pt x="2673" y="1412"/>
                  </a:cubicBezTo>
                  <a:cubicBezTo>
                    <a:pt x="2847" y="1508"/>
                    <a:pt x="3030" y="1592"/>
                    <a:pt x="3221" y="1664"/>
                  </a:cubicBezTo>
                  <a:lnTo>
                    <a:pt x="3256" y="1678"/>
                  </a:lnTo>
                  <a:lnTo>
                    <a:pt x="3261" y="1678"/>
                  </a:lnTo>
                  <a:cubicBezTo>
                    <a:pt x="3595" y="1804"/>
                    <a:pt x="3944" y="1901"/>
                    <a:pt x="4299" y="1971"/>
                  </a:cubicBezTo>
                  <a:lnTo>
                    <a:pt x="4299" y="1971"/>
                  </a:lnTo>
                  <a:lnTo>
                    <a:pt x="4318" y="1973"/>
                  </a:lnTo>
                  <a:lnTo>
                    <a:pt x="4321" y="1973"/>
                  </a:lnTo>
                  <a:cubicBezTo>
                    <a:pt x="4643" y="2035"/>
                    <a:pt x="4966" y="2078"/>
                    <a:pt x="5286" y="2105"/>
                  </a:cubicBezTo>
                  <a:cubicBezTo>
                    <a:pt x="5369" y="2113"/>
                    <a:pt x="5450" y="2118"/>
                    <a:pt x="5533" y="2124"/>
                  </a:cubicBezTo>
                  <a:cubicBezTo>
                    <a:pt x="5614" y="2129"/>
                    <a:pt x="5694" y="2135"/>
                    <a:pt x="5775" y="2137"/>
                  </a:cubicBezTo>
                  <a:cubicBezTo>
                    <a:pt x="5855" y="2140"/>
                    <a:pt x="5936" y="2143"/>
                    <a:pt x="6017" y="2145"/>
                  </a:cubicBezTo>
                  <a:lnTo>
                    <a:pt x="6017" y="2145"/>
                  </a:lnTo>
                  <a:lnTo>
                    <a:pt x="6017" y="2145"/>
                  </a:lnTo>
                  <a:cubicBezTo>
                    <a:pt x="6019" y="2145"/>
                    <a:pt x="6019" y="2145"/>
                    <a:pt x="6019" y="2145"/>
                  </a:cubicBezTo>
                  <a:cubicBezTo>
                    <a:pt x="6097" y="2148"/>
                    <a:pt x="6175" y="2148"/>
                    <a:pt x="6253" y="2148"/>
                  </a:cubicBezTo>
                  <a:cubicBezTo>
                    <a:pt x="6331" y="2151"/>
                    <a:pt x="6407" y="2151"/>
                    <a:pt x="6485" y="2148"/>
                  </a:cubicBezTo>
                  <a:cubicBezTo>
                    <a:pt x="6554" y="2148"/>
                    <a:pt x="6627" y="2145"/>
                    <a:pt x="6705" y="2140"/>
                  </a:cubicBezTo>
                  <a:cubicBezTo>
                    <a:pt x="6821" y="2135"/>
                    <a:pt x="6944" y="2121"/>
                    <a:pt x="7073" y="2100"/>
                  </a:cubicBezTo>
                  <a:cubicBezTo>
                    <a:pt x="7157" y="2084"/>
                    <a:pt x="7243" y="2067"/>
                    <a:pt x="7329" y="2043"/>
                  </a:cubicBezTo>
                  <a:lnTo>
                    <a:pt x="7329" y="2043"/>
                  </a:lnTo>
                  <a:cubicBezTo>
                    <a:pt x="7436" y="2016"/>
                    <a:pt x="7544" y="1981"/>
                    <a:pt x="7646" y="1938"/>
                  </a:cubicBezTo>
                  <a:cubicBezTo>
                    <a:pt x="7667" y="1930"/>
                    <a:pt x="7689" y="1920"/>
                    <a:pt x="7710" y="1912"/>
                  </a:cubicBezTo>
                  <a:cubicBezTo>
                    <a:pt x="7772" y="1882"/>
                    <a:pt x="7831" y="1852"/>
                    <a:pt x="7890" y="1815"/>
                  </a:cubicBezTo>
                  <a:cubicBezTo>
                    <a:pt x="7901" y="1809"/>
                    <a:pt x="7909" y="1804"/>
                    <a:pt x="7912" y="1804"/>
                  </a:cubicBezTo>
                  <a:lnTo>
                    <a:pt x="7912" y="1804"/>
                  </a:lnTo>
                  <a:cubicBezTo>
                    <a:pt x="7941" y="1782"/>
                    <a:pt x="7974" y="1764"/>
                    <a:pt x="8003" y="1739"/>
                  </a:cubicBezTo>
                  <a:cubicBezTo>
                    <a:pt x="8041" y="1713"/>
                    <a:pt x="8079" y="1683"/>
                    <a:pt x="8111" y="1653"/>
                  </a:cubicBezTo>
                  <a:cubicBezTo>
                    <a:pt x="8130" y="1637"/>
                    <a:pt x="8146" y="1621"/>
                    <a:pt x="8162" y="1605"/>
                  </a:cubicBezTo>
                  <a:cubicBezTo>
                    <a:pt x="8178" y="1589"/>
                    <a:pt x="8194" y="1573"/>
                    <a:pt x="8208" y="1557"/>
                  </a:cubicBezTo>
                  <a:cubicBezTo>
                    <a:pt x="8200" y="1567"/>
                    <a:pt x="8202" y="1565"/>
                    <a:pt x="8210" y="1554"/>
                  </a:cubicBezTo>
                  <a:lnTo>
                    <a:pt x="8210" y="1554"/>
                  </a:lnTo>
                  <a:cubicBezTo>
                    <a:pt x="8226" y="1538"/>
                    <a:pt x="8240" y="1522"/>
                    <a:pt x="8256" y="1503"/>
                  </a:cubicBezTo>
                  <a:cubicBezTo>
                    <a:pt x="8334" y="1460"/>
                    <a:pt x="8412" y="1409"/>
                    <a:pt x="8487" y="1352"/>
                  </a:cubicBezTo>
                  <a:cubicBezTo>
                    <a:pt x="8565" y="1293"/>
                    <a:pt x="8646" y="1229"/>
                    <a:pt x="8724" y="1156"/>
                  </a:cubicBezTo>
                  <a:cubicBezTo>
                    <a:pt x="8775" y="1110"/>
                    <a:pt x="8826" y="1059"/>
                    <a:pt x="8877" y="1008"/>
                  </a:cubicBezTo>
                  <a:cubicBezTo>
                    <a:pt x="9006" y="877"/>
                    <a:pt x="9130" y="734"/>
                    <a:pt x="9251" y="581"/>
                  </a:cubicBezTo>
                  <a:lnTo>
                    <a:pt x="9251" y="581"/>
                  </a:lnTo>
                  <a:lnTo>
                    <a:pt x="9251" y="581"/>
                  </a:lnTo>
                  <a:lnTo>
                    <a:pt x="9251" y="581"/>
                  </a:lnTo>
                  <a:lnTo>
                    <a:pt x="9253" y="578"/>
                  </a:lnTo>
                  <a:lnTo>
                    <a:pt x="9253" y="578"/>
                  </a:lnTo>
                  <a:lnTo>
                    <a:pt x="9253" y="578"/>
                  </a:lnTo>
                  <a:cubicBezTo>
                    <a:pt x="9299" y="519"/>
                    <a:pt x="9347" y="457"/>
                    <a:pt x="9393" y="395"/>
                  </a:cubicBezTo>
                  <a:cubicBezTo>
                    <a:pt x="9409" y="371"/>
                    <a:pt x="9425" y="347"/>
                    <a:pt x="9444" y="326"/>
                  </a:cubicBezTo>
                  <a:cubicBezTo>
                    <a:pt x="9409" y="256"/>
                    <a:pt x="9377" y="183"/>
                    <a:pt x="9350" y="110"/>
                  </a:cubicBezTo>
                  <a:cubicBezTo>
                    <a:pt x="9312" y="167"/>
                    <a:pt x="9272" y="223"/>
                    <a:pt x="9232" y="277"/>
                  </a:cubicBezTo>
                  <a:cubicBezTo>
                    <a:pt x="9189" y="339"/>
                    <a:pt x="9143" y="398"/>
                    <a:pt x="9095" y="457"/>
                  </a:cubicBezTo>
                  <a:lnTo>
                    <a:pt x="9095" y="457"/>
                  </a:lnTo>
                  <a:cubicBezTo>
                    <a:pt x="8979" y="605"/>
                    <a:pt x="8858" y="742"/>
                    <a:pt x="8734" y="869"/>
                  </a:cubicBezTo>
                  <a:cubicBezTo>
                    <a:pt x="8686" y="917"/>
                    <a:pt x="8638" y="965"/>
                    <a:pt x="8589" y="1011"/>
                  </a:cubicBezTo>
                  <a:cubicBezTo>
                    <a:pt x="8514" y="1078"/>
                    <a:pt x="8441" y="1140"/>
                    <a:pt x="8369" y="1194"/>
                  </a:cubicBezTo>
                  <a:cubicBezTo>
                    <a:pt x="8296" y="1248"/>
                    <a:pt x="8226" y="1293"/>
                    <a:pt x="8157" y="1331"/>
                  </a:cubicBezTo>
                  <a:cubicBezTo>
                    <a:pt x="8146" y="1336"/>
                    <a:pt x="8135" y="1342"/>
                    <a:pt x="8124" y="1347"/>
                  </a:cubicBezTo>
                  <a:cubicBezTo>
                    <a:pt x="8116" y="1358"/>
                    <a:pt x="8108" y="1366"/>
                    <a:pt x="8100" y="1377"/>
                  </a:cubicBezTo>
                  <a:lnTo>
                    <a:pt x="8100" y="1377"/>
                  </a:lnTo>
                  <a:cubicBezTo>
                    <a:pt x="8089" y="1393"/>
                    <a:pt x="8076" y="1406"/>
                    <a:pt x="8062" y="1422"/>
                  </a:cubicBezTo>
                  <a:cubicBezTo>
                    <a:pt x="8062" y="1422"/>
                    <a:pt x="8062" y="1422"/>
                    <a:pt x="8060" y="1425"/>
                  </a:cubicBezTo>
                  <a:cubicBezTo>
                    <a:pt x="8049" y="1438"/>
                    <a:pt x="8036" y="1452"/>
                    <a:pt x="8022" y="1465"/>
                  </a:cubicBezTo>
                  <a:cubicBezTo>
                    <a:pt x="8009" y="1479"/>
                    <a:pt x="7995" y="1492"/>
                    <a:pt x="7979" y="1506"/>
                  </a:cubicBezTo>
                  <a:cubicBezTo>
                    <a:pt x="7950" y="1532"/>
                    <a:pt x="7920" y="1557"/>
                    <a:pt x="7888" y="1581"/>
                  </a:cubicBezTo>
                  <a:cubicBezTo>
                    <a:pt x="7861" y="1600"/>
                    <a:pt x="7834" y="1616"/>
                    <a:pt x="7807" y="1635"/>
                  </a:cubicBezTo>
                  <a:cubicBezTo>
                    <a:pt x="7799" y="1637"/>
                    <a:pt x="7794" y="1643"/>
                    <a:pt x="7788" y="1645"/>
                  </a:cubicBezTo>
                  <a:cubicBezTo>
                    <a:pt x="7737" y="1678"/>
                    <a:pt x="7683" y="1705"/>
                    <a:pt x="7627" y="1731"/>
                  </a:cubicBezTo>
                  <a:cubicBezTo>
                    <a:pt x="7608" y="1739"/>
                    <a:pt x="7589" y="1748"/>
                    <a:pt x="7571" y="1756"/>
                  </a:cubicBezTo>
                  <a:cubicBezTo>
                    <a:pt x="7476" y="1793"/>
                    <a:pt x="7377" y="1825"/>
                    <a:pt x="7278" y="1852"/>
                  </a:cubicBezTo>
                  <a:cubicBezTo>
                    <a:pt x="7200" y="1874"/>
                    <a:pt x="7119" y="1890"/>
                    <a:pt x="7038" y="1903"/>
                  </a:cubicBezTo>
                  <a:cubicBezTo>
                    <a:pt x="6920" y="1922"/>
                    <a:pt x="6802" y="1936"/>
                    <a:pt x="6691" y="1944"/>
                  </a:cubicBezTo>
                  <a:cubicBezTo>
                    <a:pt x="6619" y="1946"/>
                    <a:pt x="6549" y="1949"/>
                    <a:pt x="6485" y="1949"/>
                  </a:cubicBezTo>
                  <a:cubicBezTo>
                    <a:pt x="6407" y="1952"/>
                    <a:pt x="6331" y="1952"/>
                    <a:pt x="6253" y="1949"/>
                  </a:cubicBezTo>
                  <a:cubicBezTo>
                    <a:pt x="6178" y="1949"/>
                    <a:pt x="6100" y="1949"/>
                    <a:pt x="6019" y="1946"/>
                  </a:cubicBezTo>
                  <a:lnTo>
                    <a:pt x="6019" y="1946"/>
                  </a:lnTo>
                  <a:cubicBezTo>
                    <a:pt x="5942" y="1944"/>
                    <a:pt x="5864" y="1941"/>
                    <a:pt x="5783" y="1938"/>
                  </a:cubicBezTo>
                  <a:cubicBezTo>
                    <a:pt x="5705" y="1936"/>
                    <a:pt x="5624" y="1930"/>
                    <a:pt x="5544" y="1925"/>
                  </a:cubicBezTo>
                  <a:cubicBezTo>
                    <a:pt x="5466" y="1920"/>
                    <a:pt x="5385" y="1914"/>
                    <a:pt x="5304" y="1909"/>
                  </a:cubicBezTo>
                  <a:cubicBezTo>
                    <a:pt x="4982" y="1879"/>
                    <a:pt x="4657" y="1839"/>
                    <a:pt x="4337" y="1774"/>
                  </a:cubicBezTo>
                  <a:lnTo>
                    <a:pt x="4337" y="1774"/>
                  </a:lnTo>
                  <a:cubicBezTo>
                    <a:pt x="3979" y="1705"/>
                    <a:pt x="3627" y="1608"/>
                    <a:pt x="3294" y="1479"/>
                  </a:cubicBezTo>
                  <a:lnTo>
                    <a:pt x="3291" y="1479"/>
                  </a:lnTo>
                  <a:cubicBezTo>
                    <a:pt x="3108" y="1406"/>
                    <a:pt x="2928" y="1326"/>
                    <a:pt x="2756" y="1231"/>
                  </a:cubicBezTo>
                  <a:lnTo>
                    <a:pt x="2756" y="1231"/>
                  </a:lnTo>
                  <a:cubicBezTo>
                    <a:pt x="1971" y="901"/>
                    <a:pt x="882" y="374"/>
                    <a:pt x="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52"/>
            <p:cNvSpPr/>
            <p:nvPr/>
          </p:nvSpPr>
          <p:spPr>
            <a:xfrm>
              <a:off x="4548650" y="2562325"/>
              <a:ext cx="139275" cy="384825"/>
            </a:xfrm>
            <a:custGeom>
              <a:rect b="b" l="l" r="r" t="t"/>
              <a:pathLst>
                <a:path extrusionOk="0" h="15393" w="5571">
                  <a:moveTo>
                    <a:pt x="1697" y="1"/>
                  </a:moveTo>
                  <a:cubicBezTo>
                    <a:pt x="759" y="5111"/>
                    <a:pt x="0" y="10251"/>
                    <a:pt x="288" y="15393"/>
                  </a:cubicBezTo>
                  <a:cubicBezTo>
                    <a:pt x="608" y="11853"/>
                    <a:pt x="920" y="10062"/>
                    <a:pt x="2100" y="7466"/>
                  </a:cubicBezTo>
                  <a:cubicBezTo>
                    <a:pt x="2557" y="6554"/>
                    <a:pt x="3439" y="5417"/>
                    <a:pt x="3931" y="4587"/>
                  </a:cubicBezTo>
                  <a:cubicBezTo>
                    <a:pt x="4353" y="3869"/>
                    <a:pt x="5570" y="2262"/>
                    <a:pt x="5390" y="1458"/>
                  </a:cubicBezTo>
                  <a:cubicBezTo>
                    <a:pt x="5191" y="579"/>
                    <a:pt x="2933" y="630"/>
                    <a:pt x="169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52"/>
            <p:cNvSpPr/>
            <p:nvPr/>
          </p:nvSpPr>
          <p:spPr>
            <a:xfrm>
              <a:off x="4587150" y="2562325"/>
              <a:ext cx="94325" cy="31950"/>
            </a:xfrm>
            <a:custGeom>
              <a:rect b="b" l="l" r="r" t="t"/>
              <a:pathLst>
                <a:path extrusionOk="0" h="1278" w="3773">
                  <a:moveTo>
                    <a:pt x="157" y="1"/>
                  </a:moveTo>
                  <a:cubicBezTo>
                    <a:pt x="106" y="288"/>
                    <a:pt x="52" y="576"/>
                    <a:pt x="1" y="866"/>
                  </a:cubicBezTo>
                  <a:cubicBezTo>
                    <a:pt x="1210" y="649"/>
                    <a:pt x="3264" y="622"/>
                    <a:pt x="3772" y="1278"/>
                  </a:cubicBezTo>
                  <a:cubicBezTo>
                    <a:pt x="3323" y="584"/>
                    <a:pt x="1302" y="584"/>
                    <a:pt x="157" y="1"/>
                  </a:cubicBezTo>
                  <a:close/>
                </a:path>
              </a:pathLst>
            </a:custGeom>
            <a:solidFill>
              <a:srgbClr val="D5EA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52"/>
            <p:cNvSpPr/>
            <p:nvPr/>
          </p:nvSpPr>
          <p:spPr>
            <a:xfrm>
              <a:off x="4587300" y="2374700"/>
              <a:ext cx="103575" cy="208500"/>
            </a:xfrm>
            <a:custGeom>
              <a:rect b="b" l="l" r="r" t="t"/>
              <a:pathLst>
                <a:path extrusionOk="0" h="8340" w="4143">
                  <a:moveTo>
                    <a:pt x="1234" y="194"/>
                  </a:moveTo>
                  <a:cubicBezTo>
                    <a:pt x="1272" y="361"/>
                    <a:pt x="1325" y="530"/>
                    <a:pt x="1395" y="700"/>
                  </a:cubicBezTo>
                  <a:cubicBezTo>
                    <a:pt x="1874" y="654"/>
                    <a:pt x="1651" y="1030"/>
                    <a:pt x="1567" y="1326"/>
                  </a:cubicBezTo>
                  <a:cubicBezTo>
                    <a:pt x="1264" y="2872"/>
                    <a:pt x="745" y="4361"/>
                    <a:pt x="449" y="5914"/>
                  </a:cubicBezTo>
                  <a:cubicBezTo>
                    <a:pt x="296" y="6721"/>
                    <a:pt x="145" y="7530"/>
                    <a:pt x="0" y="8339"/>
                  </a:cubicBezTo>
                  <a:cubicBezTo>
                    <a:pt x="1288" y="8049"/>
                    <a:pt x="3062" y="7584"/>
                    <a:pt x="3492" y="7218"/>
                  </a:cubicBezTo>
                  <a:cubicBezTo>
                    <a:pt x="4143" y="6664"/>
                    <a:pt x="3798" y="6202"/>
                    <a:pt x="3473" y="4595"/>
                  </a:cubicBezTo>
                  <a:cubicBezTo>
                    <a:pt x="2989" y="2393"/>
                    <a:pt x="3481" y="1"/>
                    <a:pt x="1234" y="19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52"/>
            <p:cNvSpPr/>
            <p:nvPr/>
          </p:nvSpPr>
          <p:spPr>
            <a:xfrm>
              <a:off x="4301400" y="2846000"/>
              <a:ext cx="85725" cy="10775"/>
            </a:xfrm>
            <a:custGeom>
              <a:rect b="b" l="l" r="r" t="t"/>
              <a:pathLst>
                <a:path extrusionOk="0" h="431" w="3429">
                  <a:moveTo>
                    <a:pt x="100" y="0"/>
                  </a:moveTo>
                  <a:cubicBezTo>
                    <a:pt x="65" y="59"/>
                    <a:pt x="33" y="121"/>
                    <a:pt x="1" y="180"/>
                  </a:cubicBezTo>
                  <a:cubicBezTo>
                    <a:pt x="143" y="218"/>
                    <a:pt x="286" y="250"/>
                    <a:pt x="428" y="280"/>
                  </a:cubicBezTo>
                  <a:cubicBezTo>
                    <a:pt x="522" y="299"/>
                    <a:pt x="616" y="315"/>
                    <a:pt x="711" y="328"/>
                  </a:cubicBezTo>
                  <a:cubicBezTo>
                    <a:pt x="716" y="328"/>
                    <a:pt x="724" y="331"/>
                    <a:pt x="737" y="334"/>
                  </a:cubicBezTo>
                  <a:lnTo>
                    <a:pt x="737" y="334"/>
                  </a:lnTo>
                  <a:lnTo>
                    <a:pt x="751" y="334"/>
                  </a:lnTo>
                  <a:lnTo>
                    <a:pt x="754" y="334"/>
                  </a:lnTo>
                  <a:cubicBezTo>
                    <a:pt x="850" y="350"/>
                    <a:pt x="947" y="363"/>
                    <a:pt x="1044" y="374"/>
                  </a:cubicBezTo>
                  <a:lnTo>
                    <a:pt x="1044" y="374"/>
                  </a:lnTo>
                  <a:lnTo>
                    <a:pt x="1055" y="374"/>
                  </a:lnTo>
                  <a:lnTo>
                    <a:pt x="1060" y="374"/>
                  </a:lnTo>
                  <a:cubicBezTo>
                    <a:pt x="1208" y="390"/>
                    <a:pt x="1356" y="401"/>
                    <a:pt x="1504" y="409"/>
                  </a:cubicBezTo>
                  <a:lnTo>
                    <a:pt x="1504" y="409"/>
                  </a:lnTo>
                  <a:lnTo>
                    <a:pt x="1512" y="409"/>
                  </a:lnTo>
                  <a:lnTo>
                    <a:pt x="1509" y="409"/>
                  </a:lnTo>
                  <a:cubicBezTo>
                    <a:pt x="1963" y="430"/>
                    <a:pt x="2409" y="412"/>
                    <a:pt x="2842" y="358"/>
                  </a:cubicBezTo>
                  <a:lnTo>
                    <a:pt x="2850" y="355"/>
                  </a:lnTo>
                  <a:lnTo>
                    <a:pt x="2858" y="355"/>
                  </a:lnTo>
                  <a:cubicBezTo>
                    <a:pt x="2936" y="336"/>
                    <a:pt x="3014" y="320"/>
                    <a:pt x="3092" y="304"/>
                  </a:cubicBezTo>
                  <a:cubicBezTo>
                    <a:pt x="3090" y="304"/>
                    <a:pt x="3090" y="304"/>
                    <a:pt x="3092" y="304"/>
                  </a:cubicBezTo>
                  <a:cubicBezTo>
                    <a:pt x="3197" y="283"/>
                    <a:pt x="3299" y="264"/>
                    <a:pt x="3399" y="242"/>
                  </a:cubicBezTo>
                  <a:cubicBezTo>
                    <a:pt x="3409" y="175"/>
                    <a:pt x="3417" y="105"/>
                    <a:pt x="3428" y="35"/>
                  </a:cubicBezTo>
                  <a:cubicBezTo>
                    <a:pt x="3305" y="59"/>
                    <a:pt x="3181" y="84"/>
                    <a:pt x="3052" y="111"/>
                  </a:cubicBezTo>
                  <a:cubicBezTo>
                    <a:pt x="3052" y="111"/>
                    <a:pt x="3052" y="111"/>
                    <a:pt x="3052" y="111"/>
                  </a:cubicBezTo>
                  <a:cubicBezTo>
                    <a:pt x="2974" y="127"/>
                    <a:pt x="2896" y="143"/>
                    <a:pt x="2815" y="159"/>
                  </a:cubicBezTo>
                  <a:cubicBezTo>
                    <a:pt x="2393" y="213"/>
                    <a:pt x="1958" y="232"/>
                    <a:pt x="1512" y="210"/>
                  </a:cubicBezTo>
                  <a:lnTo>
                    <a:pt x="1512" y="210"/>
                  </a:lnTo>
                  <a:cubicBezTo>
                    <a:pt x="1364" y="205"/>
                    <a:pt x="1216" y="191"/>
                    <a:pt x="1065" y="175"/>
                  </a:cubicBezTo>
                  <a:lnTo>
                    <a:pt x="1065" y="175"/>
                  </a:lnTo>
                  <a:cubicBezTo>
                    <a:pt x="966" y="164"/>
                    <a:pt x="866" y="151"/>
                    <a:pt x="767" y="137"/>
                  </a:cubicBezTo>
                  <a:lnTo>
                    <a:pt x="767" y="137"/>
                  </a:lnTo>
                  <a:cubicBezTo>
                    <a:pt x="759" y="135"/>
                    <a:pt x="751" y="135"/>
                    <a:pt x="743" y="132"/>
                  </a:cubicBezTo>
                  <a:cubicBezTo>
                    <a:pt x="651" y="119"/>
                    <a:pt x="557" y="102"/>
                    <a:pt x="466" y="84"/>
                  </a:cubicBezTo>
                  <a:cubicBezTo>
                    <a:pt x="345" y="59"/>
                    <a:pt x="221" y="33"/>
                    <a:pt x="10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52"/>
            <p:cNvSpPr/>
            <p:nvPr/>
          </p:nvSpPr>
          <p:spPr>
            <a:xfrm>
              <a:off x="4369825" y="2559925"/>
              <a:ext cx="92900" cy="351550"/>
            </a:xfrm>
            <a:custGeom>
              <a:rect b="b" l="l" r="r" t="t"/>
              <a:pathLst>
                <a:path extrusionOk="0" h="14062" w="3716">
                  <a:moveTo>
                    <a:pt x="3715" y="99"/>
                  </a:moveTo>
                  <a:cubicBezTo>
                    <a:pt x="2576" y="347"/>
                    <a:pt x="863" y="0"/>
                    <a:pt x="519" y="433"/>
                  </a:cubicBezTo>
                  <a:cubicBezTo>
                    <a:pt x="0" y="1089"/>
                    <a:pt x="756" y="4935"/>
                    <a:pt x="586" y="7089"/>
                  </a:cubicBezTo>
                  <a:cubicBezTo>
                    <a:pt x="433" y="9016"/>
                    <a:pt x="103" y="11680"/>
                    <a:pt x="597" y="14062"/>
                  </a:cubicBezTo>
                  <a:cubicBezTo>
                    <a:pt x="495" y="12849"/>
                    <a:pt x="565" y="11209"/>
                    <a:pt x="1315" y="8890"/>
                  </a:cubicBezTo>
                  <a:cubicBezTo>
                    <a:pt x="2030" y="6161"/>
                    <a:pt x="2898" y="2895"/>
                    <a:pt x="3715" y="9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52"/>
            <p:cNvSpPr/>
            <p:nvPr/>
          </p:nvSpPr>
          <p:spPr>
            <a:xfrm>
              <a:off x="4382800" y="2559925"/>
              <a:ext cx="79925" cy="12650"/>
            </a:xfrm>
            <a:custGeom>
              <a:rect b="b" l="l" r="r" t="t"/>
              <a:pathLst>
                <a:path extrusionOk="0" h="506" w="3197">
                  <a:moveTo>
                    <a:pt x="3196" y="99"/>
                  </a:moveTo>
                  <a:cubicBezTo>
                    <a:pt x="2057" y="347"/>
                    <a:pt x="344" y="0"/>
                    <a:pt x="0" y="433"/>
                  </a:cubicBezTo>
                  <a:cubicBezTo>
                    <a:pt x="282" y="89"/>
                    <a:pt x="2229" y="301"/>
                    <a:pt x="3081" y="505"/>
                  </a:cubicBezTo>
                  <a:cubicBezTo>
                    <a:pt x="3118" y="371"/>
                    <a:pt x="3159" y="231"/>
                    <a:pt x="3196" y="99"/>
                  </a:cubicBezTo>
                  <a:close/>
                </a:path>
              </a:pathLst>
            </a:custGeom>
            <a:solidFill>
              <a:srgbClr val="D5EA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52"/>
            <p:cNvSpPr/>
            <p:nvPr/>
          </p:nvSpPr>
          <p:spPr>
            <a:xfrm>
              <a:off x="4394075" y="2400175"/>
              <a:ext cx="122200" cy="171650"/>
            </a:xfrm>
            <a:custGeom>
              <a:rect b="b" l="l" r="r" t="t"/>
              <a:pathLst>
                <a:path extrusionOk="0" h="6866" w="4888">
                  <a:moveTo>
                    <a:pt x="4888" y="0"/>
                  </a:moveTo>
                  <a:cubicBezTo>
                    <a:pt x="3799" y="199"/>
                    <a:pt x="2882" y="1699"/>
                    <a:pt x="1694" y="2963"/>
                  </a:cubicBezTo>
                  <a:cubicBezTo>
                    <a:pt x="471" y="4283"/>
                    <a:pt x="1" y="5272"/>
                    <a:pt x="417" y="5651"/>
                  </a:cubicBezTo>
                  <a:cubicBezTo>
                    <a:pt x="1025" y="6205"/>
                    <a:pt x="1786" y="6498"/>
                    <a:pt x="2638" y="6866"/>
                  </a:cubicBezTo>
                  <a:cubicBezTo>
                    <a:pt x="3501" y="3887"/>
                    <a:pt x="4318" y="1374"/>
                    <a:pt x="4847" y="506"/>
                  </a:cubicBezTo>
                  <a:cubicBezTo>
                    <a:pt x="4872" y="374"/>
                    <a:pt x="4888" y="207"/>
                    <a:pt x="48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52"/>
            <p:cNvSpPr/>
            <p:nvPr/>
          </p:nvSpPr>
          <p:spPr>
            <a:xfrm>
              <a:off x="4447975" y="2400175"/>
              <a:ext cx="68300" cy="125150"/>
            </a:xfrm>
            <a:custGeom>
              <a:rect b="b" l="l" r="r" t="t"/>
              <a:pathLst>
                <a:path extrusionOk="0" h="5006" w="2732">
                  <a:moveTo>
                    <a:pt x="2732" y="0"/>
                  </a:moveTo>
                  <a:cubicBezTo>
                    <a:pt x="1788" y="172"/>
                    <a:pt x="976" y="1320"/>
                    <a:pt x="1" y="2447"/>
                  </a:cubicBezTo>
                  <a:cubicBezTo>
                    <a:pt x="409" y="1998"/>
                    <a:pt x="1399" y="1213"/>
                    <a:pt x="1662" y="1430"/>
                  </a:cubicBezTo>
                  <a:cubicBezTo>
                    <a:pt x="1904" y="1648"/>
                    <a:pt x="1493" y="2828"/>
                    <a:pt x="1036" y="5006"/>
                  </a:cubicBezTo>
                  <a:cubicBezTo>
                    <a:pt x="1686" y="2874"/>
                    <a:pt x="2278" y="1186"/>
                    <a:pt x="2691" y="506"/>
                  </a:cubicBezTo>
                  <a:cubicBezTo>
                    <a:pt x="2716" y="374"/>
                    <a:pt x="2732" y="207"/>
                    <a:pt x="27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52"/>
            <p:cNvSpPr/>
            <p:nvPr/>
          </p:nvSpPr>
          <p:spPr>
            <a:xfrm>
              <a:off x="4394075" y="2407425"/>
              <a:ext cx="105200" cy="138075"/>
            </a:xfrm>
            <a:custGeom>
              <a:rect b="b" l="l" r="r" t="t"/>
              <a:pathLst>
                <a:path extrusionOk="0" h="5523" w="4208">
                  <a:moveTo>
                    <a:pt x="4208" y="1"/>
                  </a:moveTo>
                  <a:cubicBezTo>
                    <a:pt x="3396" y="541"/>
                    <a:pt x="2630" y="1678"/>
                    <a:pt x="1694" y="2673"/>
                  </a:cubicBezTo>
                  <a:cubicBezTo>
                    <a:pt x="471" y="3993"/>
                    <a:pt x="1" y="4982"/>
                    <a:pt x="417" y="5361"/>
                  </a:cubicBezTo>
                  <a:cubicBezTo>
                    <a:pt x="479" y="5417"/>
                    <a:pt x="544" y="5471"/>
                    <a:pt x="611" y="5522"/>
                  </a:cubicBezTo>
                  <a:cubicBezTo>
                    <a:pt x="651" y="4890"/>
                    <a:pt x="1323" y="4081"/>
                    <a:pt x="1702" y="3511"/>
                  </a:cubicBezTo>
                  <a:cubicBezTo>
                    <a:pt x="2017" y="3038"/>
                    <a:pt x="2528" y="2369"/>
                    <a:pt x="2799" y="1874"/>
                  </a:cubicBezTo>
                  <a:cubicBezTo>
                    <a:pt x="3184" y="1175"/>
                    <a:pt x="3619" y="522"/>
                    <a:pt x="420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52"/>
            <p:cNvSpPr/>
            <p:nvPr/>
          </p:nvSpPr>
          <p:spPr>
            <a:xfrm>
              <a:off x="4598525" y="2379075"/>
              <a:ext cx="51700" cy="143500"/>
            </a:xfrm>
            <a:custGeom>
              <a:rect b="b" l="l" r="r" t="t"/>
              <a:pathLst>
                <a:path extrusionOk="0" h="5740" w="2068">
                  <a:moveTo>
                    <a:pt x="987" y="8"/>
                  </a:moveTo>
                  <a:cubicBezTo>
                    <a:pt x="922" y="8"/>
                    <a:pt x="855" y="11"/>
                    <a:pt x="785" y="19"/>
                  </a:cubicBezTo>
                  <a:cubicBezTo>
                    <a:pt x="823" y="186"/>
                    <a:pt x="876" y="355"/>
                    <a:pt x="946" y="525"/>
                  </a:cubicBezTo>
                  <a:cubicBezTo>
                    <a:pt x="1425" y="479"/>
                    <a:pt x="1202" y="855"/>
                    <a:pt x="1118" y="1151"/>
                  </a:cubicBezTo>
                  <a:cubicBezTo>
                    <a:pt x="815" y="2697"/>
                    <a:pt x="296" y="4186"/>
                    <a:pt x="0" y="5739"/>
                  </a:cubicBezTo>
                  <a:cubicBezTo>
                    <a:pt x="511" y="3764"/>
                    <a:pt x="871" y="3210"/>
                    <a:pt x="1250" y="2226"/>
                  </a:cubicBezTo>
                  <a:cubicBezTo>
                    <a:pt x="1554" y="1549"/>
                    <a:pt x="1530" y="250"/>
                    <a:pt x="2067" y="361"/>
                  </a:cubicBezTo>
                  <a:cubicBezTo>
                    <a:pt x="1820" y="129"/>
                    <a:pt x="1476" y="0"/>
                    <a:pt x="987" y="8"/>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52"/>
            <p:cNvSpPr/>
            <p:nvPr/>
          </p:nvSpPr>
          <p:spPr>
            <a:xfrm>
              <a:off x="4636275" y="2380625"/>
              <a:ext cx="54600" cy="179575"/>
            </a:xfrm>
            <a:custGeom>
              <a:rect b="b" l="l" r="r" t="t"/>
              <a:pathLst>
                <a:path extrusionOk="0" h="7183" w="2184">
                  <a:moveTo>
                    <a:pt x="1" y="0"/>
                  </a:moveTo>
                  <a:cubicBezTo>
                    <a:pt x="283" y="145"/>
                    <a:pt x="479" y="350"/>
                    <a:pt x="616" y="712"/>
                  </a:cubicBezTo>
                  <a:cubicBezTo>
                    <a:pt x="920" y="1505"/>
                    <a:pt x="740" y="3145"/>
                    <a:pt x="880" y="4239"/>
                  </a:cubicBezTo>
                  <a:cubicBezTo>
                    <a:pt x="1012" y="5282"/>
                    <a:pt x="1426" y="6288"/>
                    <a:pt x="1189" y="7183"/>
                  </a:cubicBezTo>
                  <a:cubicBezTo>
                    <a:pt x="1337" y="7113"/>
                    <a:pt x="1458" y="7046"/>
                    <a:pt x="1533" y="6981"/>
                  </a:cubicBezTo>
                  <a:cubicBezTo>
                    <a:pt x="2184" y="6427"/>
                    <a:pt x="1839" y="5965"/>
                    <a:pt x="1514" y="4358"/>
                  </a:cubicBezTo>
                  <a:cubicBezTo>
                    <a:pt x="1092" y="2433"/>
                    <a:pt x="1415" y="363"/>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52"/>
            <p:cNvSpPr/>
            <p:nvPr/>
          </p:nvSpPr>
          <p:spPr>
            <a:xfrm>
              <a:off x="4554425" y="2586450"/>
              <a:ext cx="133500" cy="360700"/>
            </a:xfrm>
            <a:custGeom>
              <a:rect b="b" l="l" r="r" t="t"/>
              <a:pathLst>
                <a:path extrusionOk="0" h="14428" w="5340">
                  <a:moveTo>
                    <a:pt x="4705" y="1"/>
                  </a:moveTo>
                  <a:cubicBezTo>
                    <a:pt x="4694" y="509"/>
                    <a:pt x="4388" y="1095"/>
                    <a:pt x="4060" y="1684"/>
                  </a:cubicBezTo>
                  <a:cubicBezTo>
                    <a:pt x="3111" y="3385"/>
                    <a:pt x="2213" y="4818"/>
                    <a:pt x="1463" y="5993"/>
                  </a:cubicBezTo>
                  <a:cubicBezTo>
                    <a:pt x="788" y="7111"/>
                    <a:pt x="159" y="9907"/>
                    <a:pt x="1" y="12810"/>
                  </a:cubicBezTo>
                  <a:cubicBezTo>
                    <a:pt x="9" y="13347"/>
                    <a:pt x="28" y="13888"/>
                    <a:pt x="57" y="14428"/>
                  </a:cubicBezTo>
                  <a:cubicBezTo>
                    <a:pt x="377" y="10888"/>
                    <a:pt x="689" y="9097"/>
                    <a:pt x="1869" y="6501"/>
                  </a:cubicBezTo>
                  <a:cubicBezTo>
                    <a:pt x="2326" y="5589"/>
                    <a:pt x="3208" y="4452"/>
                    <a:pt x="3700" y="3622"/>
                  </a:cubicBezTo>
                  <a:cubicBezTo>
                    <a:pt x="4122" y="2904"/>
                    <a:pt x="5339" y="1297"/>
                    <a:pt x="5159" y="493"/>
                  </a:cubicBezTo>
                  <a:cubicBezTo>
                    <a:pt x="5111" y="283"/>
                    <a:pt x="4944" y="127"/>
                    <a:pt x="47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52"/>
            <p:cNvSpPr/>
            <p:nvPr/>
          </p:nvSpPr>
          <p:spPr>
            <a:xfrm>
              <a:off x="4369825" y="2565300"/>
              <a:ext cx="31875" cy="346175"/>
            </a:xfrm>
            <a:custGeom>
              <a:rect b="b" l="l" r="r" t="t"/>
              <a:pathLst>
                <a:path extrusionOk="0" h="13847" w="1275">
                  <a:moveTo>
                    <a:pt x="1172" y="0"/>
                  </a:moveTo>
                  <a:cubicBezTo>
                    <a:pt x="863" y="24"/>
                    <a:pt x="627" y="86"/>
                    <a:pt x="519" y="218"/>
                  </a:cubicBezTo>
                  <a:cubicBezTo>
                    <a:pt x="0" y="874"/>
                    <a:pt x="756" y="4720"/>
                    <a:pt x="586" y="6874"/>
                  </a:cubicBezTo>
                  <a:cubicBezTo>
                    <a:pt x="433" y="8801"/>
                    <a:pt x="103" y="11465"/>
                    <a:pt x="597" y="13847"/>
                  </a:cubicBezTo>
                  <a:cubicBezTo>
                    <a:pt x="573" y="13578"/>
                    <a:pt x="562" y="13287"/>
                    <a:pt x="560" y="12976"/>
                  </a:cubicBezTo>
                  <a:cubicBezTo>
                    <a:pt x="490" y="9529"/>
                    <a:pt x="775" y="8747"/>
                    <a:pt x="1017" y="6777"/>
                  </a:cubicBezTo>
                  <a:cubicBezTo>
                    <a:pt x="1275" y="4669"/>
                    <a:pt x="484" y="2242"/>
                    <a:pt x="11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52"/>
            <p:cNvSpPr/>
            <p:nvPr/>
          </p:nvSpPr>
          <p:spPr>
            <a:xfrm>
              <a:off x="4448050" y="2407425"/>
              <a:ext cx="51225" cy="53850"/>
            </a:xfrm>
            <a:custGeom>
              <a:rect b="b" l="l" r="r" t="t"/>
              <a:pathLst>
                <a:path extrusionOk="0" h="2154" w="2049">
                  <a:moveTo>
                    <a:pt x="2049" y="1"/>
                  </a:moveTo>
                  <a:cubicBezTo>
                    <a:pt x="1998" y="36"/>
                    <a:pt x="1947" y="71"/>
                    <a:pt x="1898" y="108"/>
                  </a:cubicBezTo>
                  <a:cubicBezTo>
                    <a:pt x="1871" y="127"/>
                    <a:pt x="1847" y="149"/>
                    <a:pt x="1823" y="167"/>
                  </a:cubicBezTo>
                  <a:cubicBezTo>
                    <a:pt x="1823" y="167"/>
                    <a:pt x="1820" y="167"/>
                    <a:pt x="1820" y="170"/>
                  </a:cubicBezTo>
                  <a:cubicBezTo>
                    <a:pt x="1796" y="189"/>
                    <a:pt x="1772" y="208"/>
                    <a:pt x="1748" y="229"/>
                  </a:cubicBezTo>
                  <a:cubicBezTo>
                    <a:pt x="1748" y="229"/>
                    <a:pt x="1745" y="232"/>
                    <a:pt x="1745" y="232"/>
                  </a:cubicBezTo>
                  <a:cubicBezTo>
                    <a:pt x="1721" y="253"/>
                    <a:pt x="1694" y="275"/>
                    <a:pt x="1670" y="296"/>
                  </a:cubicBezTo>
                  <a:cubicBezTo>
                    <a:pt x="1554" y="399"/>
                    <a:pt x="1436" y="514"/>
                    <a:pt x="1318" y="635"/>
                  </a:cubicBezTo>
                  <a:cubicBezTo>
                    <a:pt x="1301" y="654"/>
                    <a:pt x="1283" y="670"/>
                    <a:pt x="1266" y="689"/>
                  </a:cubicBezTo>
                  <a:cubicBezTo>
                    <a:pt x="1229" y="729"/>
                    <a:pt x="1194" y="767"/>
                    <a:pt x="1156" y="807"/>
                  </a:cubicBezTo>
                  <a:cubicBezTo>
                    <a:pt x="1143" y="821"/>
                    <a:pt x="1132" y="834"/>
                    <a:pt x="1119" y="850"/>
                  </a:cubicBezTo>
                  <a:cubicBezTo>
                    <a:pt x="1076" y="896"/>
                    <a:pt x="1035" y="939"/>
                    <a:pt x="995" y="987"/>
                  </a:cubicBezTo>
                  <a:cubicBezTo>
                    <a:pt x="990" y="993"/>
                    <a:pt x="984" y="998"/>
                    <a:pt x="979" y="1003"/>
                  </a:cubicBezTo>
                  <a:cubicBezTo>
                    <a:pt x="777" y="1235"/>
                    <a:pt x="570" y="1482"/>
                    <a:pt x="358" y="1735"/>
                  </a:cubicBezTo>
                  <a:cubicBezTo>
                    <a:pt x="240" y="1874"/>
                    <a:pt x="121" y="2014"/>
                    <a:pt x="0" y="2154"/>
                  </a:cubicBezTo>
                  <a:cubicBezTo>
                    <a:pt x="215" y="1917"/>
                    <a:pt x="592" y="1589"/>
                    <a:pt x="939" y="1361"/>
                  </a:cubicBezTo>
                  <a:cubicBezTo>
                    <a:pt x="1250" y="858"/>
                    <a:pt x="1608" y="393"/>
                    <a:pt x="2049" y="1"/>
                  </a:cubicBezTo>
                  <a:close/>
                </a:path>
              </a:pathLst>
            </a:custGeom>
            <a:solidFill>
              <a:srgbClr val="2696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52"/>
            <p:cNvSpPr/>
            <p:nvPr/>
          </p:nvSpPr>
          <p:spPr>
            <a:xfrm>
              <a:off x="4382800" y="2565300"/>
              <a:ext cx="16350" cy="5450"/>
            </a:xfrm>
            <a:custGeom>
              <a:rect b="b" l="l" r="r" t="t"/>
              <a:pathLst>
                <a:path extrusionOk="0" h="218" w="654">
                  <a:moveTo>
                    <a:pt x="653" y="0"/>
                  </a:moveTo>
                  <a:cubicBezTo>
                    <a:pt x="653" y="0"/>
                    <a:pt x="651" y="0"/>
                    <a:pt x="651" y="0"/>
                  </a:cubicBezTo>
                  <a:cubicBezTo>
                    <a:pt x="616" y="3"/>
                    <a:pt x="584" y="5"/>
                    <a:pt x="551" y="11"/>
                  </a:cubicBezTo>
                  <a:cubicBezTo>
                    <a:pt x="543" y="11"/>
                    <a:pt x="535" y="14"/>
                    <a:pt x="527" y="14"/>
                  </a:cubicBezTo>
                  <a:cubicBezTo>
                    <a:pt x="500" y="16"/>
                    <a:pt x="476" y="19"/>
                    <a:pt x="452" y="24"/>
                  </a:cubicBezTo>
                  <a:cubicBezTo>
                    <a:pt x="444" y="24"/>
                    <a:pt x="436" y="27"/>
                    <a:pt x="428" y="27"/>
                  </a:cubicBezTo>
                  <a:cubicBezTo>
                    <a:pt x="401" y="32"/>
                    <a:pt x="377" y="38"/>
                    <a:pt x="355" y="43"/>
                  </a:cubicBezTo>
                  <a:cubicBezTo>
                    <a:pt x="347" y="43"/>
                    <a:pt x="342" y="46"/>
                    <a:pt x="334" y="46"/>
                  </a:cubicBezTo>
                  <a:cubicBezTo>
                    <a:pt x="307" y="54"/>
                    <a:pt x="277" y="59"/>
                    <a:pt x="253" y="70"/>
                  </a:cubicBezTo>
                  <a:cubicBezTo>
                    <a:pt x="234" y="75"/>
                    <a:pt x="215" y="81"/>
                    <a:pt x="199" y="86"/>
                  </a:cubicBezTo>
                  <a:cubicBezTo>
                    <a:pt x="194" y="89"/>
                    <a:pt x="188" y="91"/>
                    <a:pt x="183" y="94"/>
                  </a:cubicBezTo>
                  <a:cubicBezTo>
                    <a:pt x="167" y="100"/>
                    <a:pt x="151" y="108"/>
                    <a:pt x="135" y="116"/>
                  </a:cubicBezTo>
                  <a:cubicBezTo>
                    <a:pt x="132" y="116"/>
                    <a:pt x="129" y="118"/>
                    <a:pt x="127" y="118"/>
                  </a:cubicBezTo>
                  <a:cubicBezTo>
                    <a:pt x="113" y="126"/>
                    <a:pt x="100" y="134"/>
                    <a:pt x="86" y="143"/>
                  </a:cubicBezTo>
                  <a:cubicBezTo>
                    <a:pt x="84" y="145"/>
                    <a:pt x="81" y="145"/>
                    <a:pt x="78" y="148"/>
                  </a:cubicBezTo>
                  <a:cubicBezTo>
                    <a:pt x="65" y="159"/>
                    <a:pt x="51" y="167"/>
                    <a:pt x="41" y="178"/>
                  </a:cubicBezTo>
                  <a:cubicBezTo>
                    <a:pt x="35" y="183"/>
                    <a:pt x="30" y="186"/>
                    <a:pt x="27" y="191"/>
                  </a:cubicBezTo>
                  <a:cubicBezTo>
                    <a:pt x="24" y="194"/>
                    <a:pt x="22" y="194"/>
                    <a:pt x="22" y="196"/>
                  </a:cubicBezTo>
                  <a:cubicBezTo>
                    <a:pt x="14" y="204"/>
                    <a:pt x="8" y="210"/>
                    <a:pt x="0" y="218"/>
                  </a:cubicBezTo>
                  <a:cubicBezTo>
                    <a:pt x="86" y="113"/>
                    <a:pt x="325" y="62"/>
                    <a:pt x="640" y="43"/>
                  </a:cubicBezTo>
                  <a:cubicBezTo>
                    <a:pt x="645" y="30"/>
                    <a:pt x="651" y="14"/>
                    <a:pt x="653" y="0"/>
                  </a:cubicBezTo>
                  <a:close/>
                </a:path>
              </a:pathLst>
            </a:custGeom>
            <a:solidFill>
              <a:srgbClr val="2696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52"/>
            <p:cNvSpPr/>
            <p:nvPr/>
          </p:nvSpPr>
          <p:spPr>
            <a:xfrm>
              <a:off x="4671975" y="2586450"/>
              <a:ext cx="9500" cy="7825"/>
            </a:xfrm>
            <a:custGeom>
              <a:rect b="b" l="l" r="r" t="t"/>
              <a:pathLst>
                <a:path extrusionOk="0" h="313" w="380">
                  <a:moveTo>
                    <a:pt x="3" y="1"/>
                  </a:moveTo>
                  <a:cubicBezTo>
                    <a:pt x="3" y="12"/>
                    <a:pt x="0" y="25"/>
                    <a:pt x="0" y="38"/>
                  </a:cubicBezTo>
                  <a:cubicBezTo>
                    <a:pt x="161" y="111"/>
                    <a:pt x="293" y="202"/>
                    <a:pt x="379" y="313"/>
                  </a:cubicBezTo>
                  <a:cubicBezTo>
                    <a:pt x="377" y="307"/>
                    <a:pt x="371" y="302"/>
                    <a:pt x="368" y="297"/>
                  </a:cubicBezTo>
                  <a:cubicBezTo>
                    <a:pt x="363" y="291"/>
                    <a:pt x="360" y="286"/>
                    <a:pt x="355" y="280"/>
                  </a:cubicBezTo>
                  <a:cubicBezTo>
                    <a:pt x="355" y="278"/>
                    <a:pt x="352" y="275"/>
                    <a:pt x="350" y="270"/>
                  </a:cubicBezTo>
                  <a:cubicBezTo>
                    <a:pt x="342" y="262"/>
                    <a:pt x="336" y="254"/>
                    <a:pt x="331" y="245"/>
                  </a:cubicBezTo>
                  <a:cubicBezTo>
                    <a:pt x="331" y="245"/>
                    <a:pt x="331" y="245"/>
                    <a:pt x="331" y="245"/>
                  </a:cubicBezTo>
                  <a:cubicBezTo>
                    <a:pt x="328" y="245"/>
                    <a:pt x="328" y="245"/>
                    <a:pt x="328" y="245"/>
                  </a:cubicBezTo>
                  <a:cubicBezTo>
                    <a:pt x="320" y="235"/>
                    <a:pt x="312" y="227"/>
                    <a:pt x="301" y="216"/>
                  </a:cubicBezTo>
                  <a:cubicBezTo>
                    <a:pt x="272" y="184"/>
                    <a:pt x="237" y="151"/>
                    <a:pt x="199" y="124"/>
                  </a:cubicBezTo>
                  <a:cubicBezTo>
                    <a:pt x="186" y="114"/>
                    <a:pt x="175" y="106"/>
                    <a:pt x="164" y="98"/>
                  </a:cubicBezTo>
                  <a:cubicBezTo>
                    <a:pt x="140" y="81"/>
                    <a:pt x="118" y="68"/>
                    <a:pt x="94" y="52"/>
                  </a:cubicBezTo>
                  <a:cubicBezTo>
                    <a:pt x="92" y="52"/>
                    <a:pt x="89" y="49"/>
                    <a:pt x="86" y="49"/>
                  </a:cubicBezTo>
                  <a:cubicBezTo>
                    <a:pt x="59" y="33"/>
                    <a:pt x="32" y="17"/>
                    <a:pt x="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52"/>
            <p:cNvSpPr/>
            <p:nvPr/>
          </p:nvSpPr>
          <p:spPr>
            <a:xfrm>
              <a:off x="4595825" y="2477325"/>
              <a:ext cx="85100" cy="46325"/>
            </a:xfrm>
            <a:custGeom>
              <a:rect b="b" l="l" r="r" t="t"/>
              <a:pathLst>
                <a:path extrusionOk="0" h="1853" w="3404">
                  <a:moveTo>
                    <a:pt x="1702" y="0"/>
                  </a:moveTo>
                  <a:cubicBezTo>
                    <a:pt x="761" y="0"/>
                    <a:pt x="1" y="417"/>
                    <a:pt x="1" y="928"/>
                  </a:cubicBezTo>
                  <a:cubicBezTo>
                    <a:pt x="1" y="1438"/>
                    <a:pt x="761" y="1852"/>
                    <a:pt x="1702" y="1852"/>
                  </a:cubicBezTo>
                  <a:cubicBezTo>
                    <a:pt x="2640" y="1852"/>
                    <a:pt x="3404" y="1438"/>
                    <a:pt x="3404" y="928"/>
                  </a:cubicBezTo>
                  <a:cubicBezTo>
                    <a:pt x="3404" y="417"/>
                    <a:pt x="2640" y="0"/>
                    <a:pt x="1702" y="0"/>
                  </a:cubicBezTo>
                  <a:close/>
                </a:path>
              </a:pathLst>
            </a:custGeom>
            <a:solidFill>
              <a:srgbClr val="2137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52"/>
            <p:cNvSpPr/>
            <p:nvPr/>
          </p:nvSpPr>
          <p:spPr>
            <a:xfrm>
              <a:off x="4595900" y="2477325"/>
              <a:ext cx="84900" cy="43025"/>
            </a:xfrm>
            <a:custGeom>
              <a:rect b="b" l="l" r="r" t="t"/>
              <a:pathLst>
                <a:path extrusionOk="0" h="1721" w="3396">
                  <a:moveTo>
                    <a:pt x="1694" y="0"/>
                  </a:moveTo>
                  <a:cubicBezTo>
                    <a:pt x="801" y="3"/>
                    <a:pt x="65" y="377"/>
                    <a:pt x="0" y="861"/>
                  </a:cubicBezTo>
                  <a:cubicBezTo>
                    <a:pt x="65" y="1347"/>
                    <a:pt x="807" y="1721"/>
                    <a:pt x="1699" y="1721"/>
                  </a:cubicBezTo>
                  <a:cubicBezTo>
                    <a:pt x="2592" y="1721"/>
                    <a:pt x="3334" y="1347"/>
                    <a:pt x="3395" y="861"/>
                  </a:cubicBezTo>
                  <a:cubicBezTo>
                    <a:pt x="3334" y="377"/>
                    <a:pt x="2592" y="0"/>
                    <a:pt x="1699" y="0"/>
                  </a:cubicBezTo>
                  <a:close/>
                </a:path>
              </a:pathLst>
            </a:custGeom>
            <a:solidFill>
              <a:srgbClr val="1C55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52"/>
            <p:cNvSpPr/>
            <p:nvPr/>
          </p:nvSpPr>
          <p:spPr>
            <a:xfrm>
              <a:off x="4595825" y="2473300"/>
              <a:ext cx="85100" cy="46325"/>
            </a:xfrm>
            <a:custGeom>
              <a:rect b="b" l="l" r="r" t="t"/>
              <a:pathLst>
                <a:path extrusionOk="0" h="1853" w="3404">
                  <a:moveTo>
                    <a:pt x="1702" y="0"/>
                  </a:moveTo>
                  <a:cubicBezTo>
                    <a:pt x="761" y="0"/>
                    <a:pt x="1" y="414"/>
                    <a:pt x="1" y="927"/>
                  </a:cubicBezTo>
                  <a:cubicBezTo>
                    <a:pt x="1" y="1438"/>
                    <a:pt x="761" y="1852"/>
                    <a:pt x="1702" y="1852"/>
                  </a:cubicBezTo>
                  <a:cubicBezTo>
                    <a:pt x="2640" y="1852"/>
                    <a:pt x="3404" y="1438"/>
                    <a:pt x="3404" y="927"/>
                  </a:cubicBezTo>
                  <a:cubicBezTo>
                    <a:pt x="3404" y="414"/>
                    <a:pt x="2640" y="0"/>
                    <a:pt x="170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52"/>
            <p:cNvSpPr/>
            <p:nvPr/>
          </p:nvSpPr>
          <p:spPr>
            <a:xfrm>
              <a:off x="4601400" y="2473300"/>
              <a:ext cx="73875" cy="45850"/>
            </a:xfrm>
            <a:custGeom>
              <a:rect b="b" l="l" r="r" t="t"/>
              <a:pathLst>
                <a:path extrusionOk="0" h="1834" w="2955">
                  <a:moveTo>
                    <a:pt x="1398" y="0"/>
                  </a:moveTo>
                  <a:lnTo>
                    <a:pt x="1398" y="0"/>
                  </a:lnTo>
                  <a:cubicBezTo>
                    <a:pt x="1173" y="8"/>
                    <a:pt x="955" y="38"/>
                    <a:pt x="751" y="89"/>
                  </a:cubicBezTo>
                  <a:lnTo>
                    <a:pt x="1" y="1387"/>
                  </a:lnTo>
                  <a:cubicBezTo>
                    <a:pt x="114" y="1492"/>
                    <a:pt x="261" y="1586"/>
                    <a:pt x="439" y="1661"/>
                  </a:cubicBezTo>
                  <a:lnTo>
                    <a:pt x="1398" y="0"/>
                  </a:lnTo>
                  <a:close/>
                  <a:moveTo>
                    <a:pt x="1708" y="8"/>
                  </a:moveTo>
                  <a:lnTo>
                    <a:pt x="702" y="1750"/>
                  </a:lnTo>
                  <a:cubicBezTo>
                    <a:pt x="788" y="1774"/>
                    <a:pt x="877" y="1793"/>
                    <a:pt x="968" y="1809"/>
                  </a:cubicBezTo>
                  <a:lnTo>
                    <a:pt x="1987" y="43"/>
                  </a:lnTo>
                  <a:cubicBezTo>
                    <a:pt x="1896" y="27"/>
                    <a:pt x="1804" y="16"/>
                    <a:pt x="1708" y="8"/>
                  </a:cubicBezTo>
                  <a:close/>
                  <a:moveTo>
                    <a:pt x="2708" y="285"/>
                  </a:moveTo>
                  <a:lnTo>
                    <a:pt x="1812" y="1833"/>
                  </a:lnTo>
                  <a:cubicBezTo>
                    <a:pt x="1950" y="1820"/>
                    <a:pt x="2081" y="1796"/>
                    <a:pt x="2205" y="1763"/>
                  </a:cubicBezTo>
                  <a:lnTo>
                    <a:pt x="2955" y="465"/>
                  </a:lnTo>
                  <a:cubicBezTo>
                    <a:pt x="2885" y="401"/>
                    <a:pt x="2804" y="339"/>
                    <a:pt x="2708" y="28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52"/>
            <p:cNvSpPr/>
            <p:nvPr/>
          </p:nvSpPr>
          <p:spPr>
            <a:xfrm>
              <a:off x="4598775" y="2474825"/>
              <a:ext cx="79125" cy="43175"/>
            </a:xfrm>
            <a:custGeom>
              <a:rect b="b" l="l" r="r" t="t"/>
              <a:pathLst>
                <a:path extrusionOk="0" h="1727" w="3165">
                  <a:moveTo>
                    <a:pt x="700" y="630"/>
                  </a:moveTo>
                  <a:lnTo>
                    <a:pt x="700" y="1100"/>
                  </a:lnTo>
                  <a:lnTo>
                    <a:pt x="818" y="1100"/>
                  </a:lnTo>
                  <a:lnTo>
                    <a:pt x="818" y="630"/>
                  </a:lnTo>
                  <a:close/>
                  <a:moveTo>
                    <a:pt x="1030" y="630"/>
                  </a:moveTo>
                  <a:lnTo>
                    <a:pt x="1030" y="1100"/>
                  </a:lnTo>
                  <a:lnTo>
                    <a:pt x="1149" y="1100"/>
                  </a:lnTo>
                  <a:lnTo>
                    <a:pt x="1149" y="630"/>
                  </a:lnTo>
                  <a:close/>
                  <a:moveTo>
                    <a:pt x="1361" y="630"/>
                  </a:moveTo>
                  <a:lnTo>
                    <a:pt x="1361" y="1100"/>
                  </a:lnTo>
                  <a:lnTo>
                    <a:pt x="1477" y="1100"/>
                  </a:lnTo>
                  <a:lnTo>
                    <a:pt x="1477" y="630"/>
                  </a:lnTo>
                  <a:close/>
                  <a:moveTo>
                    <a:pt x="1689" y="630"/>
                  </a:moveTo>
                  <a:lnTo>
                    <a:pt x="1689" y="1100"/>
                  </a:lnTo>
                  <a:lnTo>
                    <a:pt x="1807" y="1100"/>
                  </a:lnTo>
                  <a:lnTo>
                    <a:pt x="1807" y="630"/>
                  </a:lnTo>
                  <a:close/>
                  <a:moveTo>
                    <a:pt x="2020" y="630"/>
                  </a:moveTo>
                  <a:lnTo>
                    <a:pt x="2020" y="1100"/>
                  </a:lnTo>
                  <a:lnTo>
                    <a:pt x="2138" y="1100"/>
                  </a:lnTo>
                  <a:lnTo>
                    <a:pt x="2138" y="630"/>
                  </a:lnTo>
                  <a:close/>
                  <a:moveTo>
                    <a:pt x="2350" y="630"/>
                  </a:moveTo>
                  <a:lnTo>
                    <a:pt x="2350" y="1100"/>
                  </a:lnTo>
                  <a:lnTo>
                    <a:pt x="2466" y="1100"/>
                  </a:lnTo>
                  <a:lnTo>
                    <a:pt x="2466" y="630"/>
                  </a:lnTo>
                  <a:close/>
                  <a:moveTo>
                    <a:pt x="1584" y="41"/>
                  </a:moveTo>
                  <a:cubicBezTo>
                    <a:pt x="2012" y="41"/>
                    <a:pt x="2401" y="135"/>
                    <a:pt x="2678" y="286"/>
                  </a:cubicBezTo>
                  <a:cubicBezTo>
                    <a:pt x="2958" y="436"/>
                    <a:pt x="3127" y="641"/>
                    <a:pt x="3127" y="864"/>
                  </a:cubicBezTo>
                  <a:cubicBezTo>
                    <a:pt x="3127" y="1087"/>
                    <a:pt x="2958" y="1291"/>
                    <a:pt x="2678" y="1442"/>
                  </a:cubicBezTo>
                  <a:cubicBezTo>
                    <a:pt x="2401" y="1592"/>
                    <a:pt x="2012" y="1686"/>
                    <a:pt x="1584" y="1686"/>
                  </a:cubicBezTo>
                  <a:cubicBezTo>
                    <a:pt x="1154" y="1686"/>
                    <a:pt x="767" y="1592"/>
                    <a:pt x="487" y="1442"/>
                  </a:cubicBezTo>
                  <a:cubicBezTo>
                    <a:pt x="208" y="1291"/>
                    <a:pt x="41" y="1087"/>
                    <a:pt x="41" y="864"/>
                  </a:cubicBezTo>
                  <a:cubicBezTo>
                    <a:pt x="41" y="641"/>
                    <a:pt x="208" y="436"/>
                    <a:pt x="487" y="286"/>
                  </a:cubicBezTo>
                  <a:cubicBezTo>
                    <a:pt x="767" y="135"/>
                    <a:pt x="1154" y="41"/>
                    <a:pt x="1584" y="41"/>
                  </a:cubicBezTo>
                  <a:close/>
                  <a:moveTo>
                    <a:pt x="1584" y="1"/>
                  </a:moveTo>
                  <a:cubicBezTo>
                    <a:pt x="1149" y="1"/>
                    <a:pt x="756" y="98"/>
                    <a:pt x="469" y="251"/>
                  </a:cubicBezTo>
                  <a:cubicBezTo>
                    <a:pt x="184" y="404"/>
                    <a:pt x="1" y="622"/>
                    <a:pt x="1" y="864"/>
                  </a:cubicBezTo>
                  <a:cubicBezTo>
                    <a:pt x="1" y="1106"/>
                    <a:pt x="184" y="1321"/>
                    <a:pt x="469" y="1477"/>
                  </a:cubicBezTo>
                  <a:cubicBezTo>
                    <a:pt x="756" y="1630"/>
                    <a:pt x="1149" y="1727"/>
                    <a:pt x="1584" y="1727"/>
                  </a:cubicBezTo>
                  <a:cubicBezTo>
                    <a:pt x="2017" y="1727"/>
                    <a:pt x="2412" y="1630"/>
                    <a:pt x="2697" y="1477"/>
                  </a:cubicBezTo>
                  <a:cubicBezTo>
                    <a:pt x="2985" y="1321"/>
                    <a:pt x="3165" y="1106"/>
                    <a:pt x="3165" y="864"/>
                  </a:cubicBezTo>
                  <a:cubicBezTo>
                    <a:pt x="3165" y="622"/>
                    <a:pt x="2985" y="404"/>
                    <a:pt x="2697" y="251"/>
                  </a:cubicBezTo>
                  <a:cubicBezTo>
                    <a:pt x="2412" y="98"/>
                    <a:pt x="2017" y="1"/>
                    <a:pt x="15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52"/>
            <p:cNvSpPr/>
            <p:nvPr/>
          </p:nvSpPr>
          <p:spPr>
            <a:xfrm>
              <a:off x="4602675" y="2474900"/>
              <a:ext cx="71400" cy="42425"/>
            </a:xfrm>
            <a:custGeom>
              <a:rect b="b" l="l" r="r" t="t"/>
              <a:pathLst>
                <a:path extrusionOk="0" h="1697" w="2856">
                  <a:moveTo>
                    <a:pt x="1622" y="6"/>
                  </a:moveTo>
                  <a:lnTo>
                    <a:pt x="1600" y="44"/>
                  </a:lnTo>
                  <a:cubicBezTo>
                    <a:pt x="1697" y="49"/>
                    <a:pt x="1791" y="60"/>
                    <a:pt x="1880" y="76"/>
                  </a:cubicBezTo>
                  <a:lnTo>
                    <a:pt x="1901" y="38"/>
                  </a:lnTo>
                  <a:cubicBezTo>
                    <a:pt x="1813" y="22"/>
                    <a:pt x="1718" y="11"/>
                    <a:pt x="1622" y="6"/>
                  </a:cubicBezTo>
                  <a:close/>
                  <a:moveTo>
                    <a:pt x="1310" y="1"/>
                  </a:moveTo>
                  <a:cubicBezTo>
                    <a:pt x="1071" y="11"/>
                    <a:pt x="848" y="49"/>
                    <a:pt x="651" y="108"/>
                  </a:cubicBezTo>
                  <a:lnTo>
                    <a:pt x="622" y="159"/>
                  </a:lnTo>
                  <a:cubicBezTo>
                    <a:pt x="818" y="95"/>
                    <a:pt x="1044" y="54"/>
                    <a:pt x="1286" y="44"/>
                  </a:cubicBezTo>
                  <a:lnTo>
                    <a:pt x="1310" y="1"/>
                  </a:lnTo>
                  <a:close/>
                  <a:moveTo>
                    <a:pt x="2616" y="291"/>
                  </a:moveTo>
                  <a:lnTo>
                    <a:pt x="2597" y="326"/>
                  </a:lnTo>
                  <a:cubicBezTo>
                    <a:pt x="2692" y="385"/>
                    <a:pt x="2772" y="452"/>
                    <a:pt x="2834" y="525"/>
                  </a:cubicBezTo>
                  <a:lnTo>
                    <a:pt x="2856" y="487"/>
                  </a:lnTo>
                  <a:cubicBezTo>
                    <a:pt x="2791" y="415"/>
                    <a:pt x="2710" y="350"/>
                    <a:pt x="2616" y="291"/>
                  </a:cubicBezTo>
                  <a:close/>
                  <a:moveTo>
                    <a:pt x="1533" y="627"/>
                  </a:moveTo>
                  <a:lnTo>
                    <a:pt x="1533" y="675"/>
                  </a:lnTo>
                  <a:lnTo>
                    <a:pt x="1563" y="627"/>
                  </a:lnTo>
                  <a:close/>
                  <a:moveTo>
                    <a:pt x="874" y="627"/>
                  </a:moveTo>
                  <a:lnTo>
                    <a:pt x="874" y="756"/>
                  </a:lnTo>
                  <a:lnTo>
                    <a:pt x="950" y="627"/>
                  </a:lnTo>
                  <a:close/>
                  <a:moveTo>
                    <a:pt x="544" y="627"/>
                  </a:moveTo>
                  <a:lnTo>
                    <a:pt x="544" y="1097"/>
                  </a:lnTo>
                  <a:lnTo>
                    <a:pt x="662" y="1097"/>
                  </a:lnTo>
                  <a:lnTo>
                    <a:pt x="662" y="627"/>
                  </a:lnTo>
                  <a:close/>
                  <a:moveTo>
                    <a:pt x="1264" y="627"/>
                  </a:moveTo>
                  <a:lnTo>
                    <a:pt x="1205" y="732"/>
                  </a:lnTo>
                  <a:lnTo>
                    <a:pt x="1205" y="1097"/>
                  </a:lnTo>
                  <a:lnTo>
                    <a:pt x="1291" y="1097"/>
                  </a:lnTo>
                  <a:lnTo>
                    <a:pt x="1321" y="1044"/>
                  </a:lnTo>
                  <a:lnTo>
                    <a:pt x="1321" y="627"/>
                  </a:lnTo>
                  <a:close/>
                  <a:moveTo>
                    <a:pt x="2310" y="820"/>
                  </a:moveTo>
                  <a:lnTo>
                    <a:pt x="2194" y="1025"/>
                  </a:lnTo>
                  <a:lnTo>
                    <a:pt x="2194" y="1097"/>
                  </a:lnTo>
                  <a:lnTo>
                    <a:pt x="2310" y="1097"/>
                  </a:lnTo>
                  <a:lnTo>
                    <a:pt x="2310" y="820"/>
                  </a:lnTo>
                  <a:close/>
                  <a:moveTo>
                    <a:pt x="22" y="1199"/>
                  </a:moveTo>
                  <a:lnTo>
                    <a:pt x="1" y="1234"/>
                  </a:lnTo>
                  <a:cubicBezTo>
                    <a:pt x="81" y="1326"/>
                    <a:pt x="186" y="1404"/>
                    <a:pt x="313" y="1474"/>
                  </a:cubicBezTo>
                  <a:cubicBezTo>
                    <a:pt x="350" y="1492"/>
                    <a:pt x="388" y="1511"/>
                    <a:pt x="428" y="1530"/>
                  </a:cubicBezTo>
                  <a:lnTo>
                    <a:pt x="447" y="1495"/>
                  </a:lnTo>
                  <a:cubicBezTo>
                    <a:pt x="407" y="1476"/>
                    <a:pt x="369" y="1458"/>
                    <a:pt x="331" y="1439"/>
                  </a:cubicBezTo>
                  <a:cubicBezTo>
                    <a:pt x="202" y="1369"/>
                    <a:pt x="98" y="1288"/>
                    <a:pt x="22" y="1199"/>
                  </a:cubicBezTo>
                  <a:close/>
                  <a:moveTo>
                    <a:pt x="710" y="1587"/>
                  </a:moveTo>
                  <a:lnTo>
                    <a:pt x="689" y="1624"/>
                  </a:lnTo>
                  <a:cubicBezTo>
                    <a:pt x="772" y="1648"/>
                    <a:pt x="861" y="1667"/>
                    <a:pt x="952" y="1683"/>
                  </a:cubicBezTo>
                  <a:lnTo>
                    <a:pt x="974" y="1646"/>
                  </a:lnTo>
                  <a:cubicBezTo>
                    <a:pt x="882" y="1630"/>
                    <a:pt x="794" y="1611"/>
                    <a:pt x="710" y="1587"/>
                  </a:cubicBezTo>
                  <a:close/>
                  <a:moveTo>
                    <a:pt x="2235" y="1560"/>
                  </a:moveTo>
                  <a:lnTo>
                    <a:pt x="2235" y="1560"/>
                  </a:lnTo>
                  <a:cubicBezTo>
                    <a:pt x="2111" y="1603"/>
                    <a:pt x="1974" y="1632"/>
                    <a:pt x="1831" y="1654"/>
                  </a:cubicBezTo>
                  <a:lnTo>
                    <a:pt x="1804" y="1697"/>
                  </a:lnTo>
                  <a:cubicBezTo>
                    <a:pt x="1947" y="1678"/>
                    <a:pt x="2081" y="1648"/>
                    <a:pt x="2205" y="1611"/>
                  </a:cubicBezTo>
                  <a:lnTo>
                    <a:pt x="2235" y="1560"/>
                  </a:lnTo>
                  <a:close/>
                </a:path>
              </a:pathLst>
            </a:custGeom>
            <a:solidFill>
              <a:srgbClr val="D5EA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52"/>
            <p:cNvSpPr/>
            <p:nvPr/>
          </p:nvSpPr>
          <p:spPr>
            <a:xfrm>
              <a:off x="4623575" y="2377125"/>
              <a:ext cx="13475" cy="7000"/>
            </a:xfrm>
            <a:custGeom>
              <a:rect b="b" l="l" r="r" t="t"/>
              <a:pathLst>
                <a:path extrusionOk="0" h="280" w="539">
                  <a:moveTo>
                    <a:pt x="1" y="0"/>
                  </a:moveTo>
                  <a:cubicBezTo>
                    <a:pt x="154" y="70"/>
                    <a:pt x="280" y="156"/>
                    <a:pt x="388" y="280"/>
                  </a:cubicBezTo>
                  <a:cubicBezTo>
                    <a:pt x="431" y="258"/>
                    <a:pt x="482" y="250"/>
                    <a:pt x="538" y="258"/>
                  </a:cubicBezTo>
                  <a:cubicBezTo>
                    <a:pt x="536" y="256"/>
                    <a:pt x="533" y="256"/>
                    <a:pt x="530" y="253"/>
                  </a:cubicBezTo>
                  <a:cubicBezTo>
                    <a:pt x="528" y="248"/>
                    <a:pt x="522" y="245"/>
                    <a:pt x="517" y="240"/>
                  </a:cubicBezTo>
                  <a:cubicBezTo>
                    <a:pt x="506" y="232"/>
                    <a:pt x="498" y="223"/>
                    <a:pt x="487" y="215"/>
                  </a:cubicBezTo>
                  <a:cubicBezTo>
                    <a:pt x="482" y="213"/>
                    <a:pt x="474" y="207"/>
                    <a:pt x="468" y="205"/>
                  </a:cubicBezTo>
                  <a:cubicBezTo>
                    <a:pt x="460" y="197"/>
                    <a:pt x="450" y="189"/>
                    <a:pt x="439" y="183"/>
                  </a:cubicBezTo>
                  <a:cubicBezTo>
                    <a:pt x="434" y="178"/>
                    <a:pt x="428" y="175"/>
                    <a:pt x="420" y="170"/>
                  </a:cubicBezTo>
                  <a:cubicBezTo>
                    <a:pt x="412" y="164"/>
                    <a:pt x="401" y="156"/>
                    <a:pt x="391" y="151"/>
                  </a:cubicBezTo>
                  <a:cubicBezTo>
                    <a:pt x="374" y="140"/>
                    <a:pt x="358" y="132"/>
                    <a:pt x="342" y="124"/>
                  </a:cubicBezTo>
                  <a:cubicBezTo>
                    <a:pt x="331" y="116"/>
                    <a:pt x="318" y="111"/>
                    <a:pt x="307" y="105"/>
                  </a:cubicBezTo>
                  <a:cubicBezTo>
                    <a:pt x="302" y="103"/>
                    <a:pt x="294" y="100"/>
                    <a:pt x="288" y="94"/>
                  </a:cubicBezTo>
                  <a:cubicBezTo>
                    <a:pt x="278" y="92"/>
                    <a:pt x="270" y="86"/>
                    <a:pt x="259" y="81"/>
                  </a:cubicBezTo>
                  <a:cubicBezTo>
                    <a:pt x="251" y="78"/>
                    <a:pt x="240" y="76"/>
                    <a:pt x="232" y="70"/>
                  </a:cubicBezTo>
                  <a:cubicBezTo>
                    <a:pt x="221" y="65"/>
                    <a:pt x="210" y="62"/>
                    <a:pt x="197" y="57"/>
                  </a:cubicBezTo>
                  <a:cubicBezTo>
                    <a:pt x="192" y="54"/>
                    <a:pt x="184" y="51"/>
                    <a:pt x="175" y="49"/>
                  </a:cubicBezTo>
                  <a:cubicBezTo>
                    <a:pt x="165" y="46"/>
                    <a:pt x="151" y="41"/>
                    <a:pt x="141" y="38"/>
                  </a:cubicBezTo>
                  <a:cubicBezTo>
                    <a:pt x="132" y="35"/>
                    <a:pt x="124" y="33"/>
                    <a:pt x="114" y="30"/>
                  </a:cubicBezTo>
                  <a:cubicBezTo>
                    <a:pt x="103" y="25"/>
                    <a:pt x="92" y="22"/>
                    <a:pt x="81" y="19"/>
                  </a:cubicBezTo>
                  <a:cubicBezTo>
                    <a:pt x="71" y="16"/>
                    <a:pt x="63" y="14"/>
                    <a:pt x="52" y="11"/>
                  </a:cubicBezTo>
                  <a:cubicBezTo>
                    <a:pt x="41" y="8"/>
                    <a:pt x="28" y="6"/>
                    <a:pt x="17" y="3"/>
                  </a:cubicBezTo>
                  <a:cubicBezTo>
                    <a:pt x="12" y="3"/>
                    <a:pt x="6" y="0"/>
                    <a:pt x="1" y="0"/>
                  </a:cubicBezTo>
                  <a:close/>
                </a:path>
              </a:pathLst>
            </a:custGeom>
            <a:solidFill>
              <a:srgbClr val="2696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52"/>
            <p:cNvSpPr/>
            <p:nvPr/>
          </p:nvSpPr>
          <p:spPr>
            <a:xfrm>
              <a:off x="4502750" y="2548700"/>
              <a:ext cx="68900" cy="63925"/>
            </a:xfrm>
            <a:custGeom>
              <a:rect b="b" l="l" r="r" t="t"/>
              <a:pathLst>
                <a:path extrusionOk="0" h="2557" w="2756">
                  <a:moveTo>
                    <a:pt x="1" y="0"/>
                  </a:moveTo>
                  <a:cubicBezTo>
                    <a:pt x="342" y="852"/>
                    <a:pt x="159" y="1909"/>
                    <a:pt x="353" y="2221"/>
                  </a:cubicBezTo>
                  <a:cubicBezTo>
                    <a:pt x="436" y="2347"/>
                    <a:pt x="630" y="2422"/>
                    <a:pt x="893" y="2489"/>
                  </a:cubicBezTo>
                  <a:cubicBezTo>
                    <a:pt x="1159" y="2540"/>
                    <a:pt x="1369" y="2557"/>
                    <a:pt x="1495" y="2473"/>
                  </a:cubicBezTo>
                  <a:cubicBezTo>
                    <a:pt x="1804" y="2274"/>
                    <a:pt x="2086" y="1239"/>
                    <a:pt x="2756" y="613"/>
                  </a:cubicBezTo>
                  <a:lnTo>
                    <a:pt x="2686" y="597"/>
                  </a:lnTo>
                  <a:cubicBezTo>
                    <a:pt x="2320" y="774"/>
                    <a:pt x="1804" y="809"/>
                    <a:pt x="1291" y="696"/>
                  </a:cubicBezTo>
                  <a:cubicBezTo>
                    <a:pt x="780" y="581"/>
                    <a:pt x="328" y="331"/>
                    <a:pt x="70" y="16"/>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52"/>
            <p:cNvSpPr/>
            <p:nvPr/>
          </p:nvSpPr>
          <p:spPr>
            <a:xfrm>
              <a:off x="4502750" y="2548700"/>
              <a:ext cx="68900" cy="62100"/>
            </a:xfrm>
            <a:custGeom>
              <a:rect b="b" l="l" r="r" t="t"/>
              <a:pathLst>
                <a:path extrusionOk="0" h="2484" w="2756">
                  <a:moveTo>
                    <a:pt x="1" y="0"/>
                  </a:moveTo>
                  <a:cubicBezTo>
                    <a:pt x="342" y="852"/>
                    <a:pt x="159" y="1909"/>
                    <a:pt x="353" y="2221"/>
                  </a:cubicBezTo>
                  <a:cubicBezTo>
                    <a:pt x="358" y="2226"/>
                    <a:pt x="361" y="2231"/>
                    <a:pt x="366" y="2237"/>
                  </a:cubicBezTo>
                  <a:cubicBezTo>
                    <a:pt x="369" y="2215"/>
                    <a:pt x="371" y="2186"/>
                    <a:pt x="371" y="2183"/>
                  </a:cubicBezTo>
                  <a:cubicBezTo>
                    <a:pt x="401" y="1954"/>
                    <a:pt x="441" y="1729"/>
                    <a:pt x="492" y="1503"/>
                  </a:cubicBezTo>
                  <a:cubicBezTo>
                    <a:pt x="562" y="1180"/>
                    <a:pt x="850" y="850"/>
                    <a:pt x="1237" y="936"/>
                  </a:cubicBezTo>
                  <a:cubicBezTo>
                    <a:pt x="1573" y="1011"/>
                    <a:pt x="1753" y="1414"/>
                    <a:pt x="1675" y="1766"/>
                  </a:cubicBezTo>
                  <a:cubicBezTo>
                    <a:pt x="1624" y="1992"/>
                    <a:pt x="1565" y="2215"/>
                    <a:pt x="1495" y="2430"/>
                  </a:cubicBezTo>
                  <a:cubicBezTo>
                    <a:pt x="1492" y="2436"/>
                    <a:pt x="1484" y="2465"/>
                    <a:pt x="1476" y="2484"/>
                  </a:cubicBezTo>
                  <a:cubicBezTo>
                    <a:pt x="1484" y="2481"/>
                    <a:pt x="1490" y="2479"/>
                    <a:pt x="1495" y="2473"/>
                  </a:cubicBezTo>
                  <a:cubicBezTo>
                    <a:pt x="1804" y="2274"/>
                    <a:pt x="2086" y="1239"/>
                    <a:pt x="2756" y="613"/>
                  </a:cubicBezTo>
                  <a:lnTo>
                    <a:pt x="2686" y="597"/>
                  </a:lnTo>
                  <a:cubicBezTo>
                    <a:pt x="2320" y="774"/>
                    <a:pt x="1804" y="809"/>
                    <a:pt x="1291" y="696"/>
                  </a:cubicBezTo>
                  <a:cubicBezTo>
                    <a:pt x="780" y="581"/>
                    <a:pt x="328" y="331"/>
                    <a:pt x="70" y="16"/>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52"/>
            <p:cNvSpPr/>
            <p:nvPr/>
          </p:nvSpPr>
          <p:spPr>
            <a:xfrm>
              <a:off x="4479300" y="2349300"/>
              <a:ext cx="173875" cy="224075"/>
            </a:xfrm>
            <a:custGeom>
              <a:rect b="b" l="l" r="r" t="t"/>
              <a:pathLst>
                <a:path extrusionOk="0" h="8963" w="6955">
                  <a:moveTo>
                    <a:pt x="2621" y="54"/>
                  </a:moveTo>
                  <a:cubicBezTo>
                    <a:pt x="2602" y="49"/>
                    <a:pt x="2584" y="46"/>
                    <a:pt x="2568" y="43"/>
                  </a:cubicBezTo>
                  <a:cubicBezTo>
                    <a:pt x="2473" y="25"/>
                    <a:pt x="2379" y="14"/>
                    <a:pt x="2285" y="11"/>
                  </a:cubicBezTo>
                  <a:cubicBezTo>
                    <a:pt x="1912" y="0"/>
                    <a:pt x="1554" y="124"/>
                    <a:pt x="1256" y="380"/>
                  </a:cubicBezTo>
                  <a:cubicBezTo>
                    <a:pt x="654" y="890"/>
                    <a:pt x="269" y="1890"/>
                    <a:pt x="151" y="3431"/>
                  </a:cubicBezTo>
                  <a:lnTo>
                    <a:pt x="151" y="3433"/>
                  </a:lnTo>
                  <a:lnTo>
                    <a:pt x="151" y="3439"/>
                  </a:lnTo>
                  <a:cubicBezTo>
                    <a:pt x="97" y="4656"/>
                    <a:pt x="0" y="5828"/>
                    <a:pt x="250" y="6801"/>
                  </a:cubicBezTo>
                  <a:cubicBezTo>
                    <a:pt x="482" y="7715"/>
                    <a:pt x="1059" y="8447"/>
                    <a:pt x="2207" y="8769"/>
                  </a:cubicBezTo>
                  <a:cubicBezTo>
                    <a:pt x="3385" y="8963"/>
                    <a:pt x="4218" y="8546"/>
                    <a:pt x="4817" y="7815"/>
                  </a:cubicBezTo>
                  <a:cubicBezTo>
                    <a:pt x="5452" y="7041"/>
                    <a:pt x="5863" y="5939"/>
                    <a:pt x="6331" y="4810"/>
                  </a:cubicBezTo>
                  <a:lnTo>
                    <a:pt x="6331" y="4807"/>
                  </a:lnTo>
                  <a:lnTo>
                    <a:pt x="6334" y="4804"/>
                  </a:lnTo>
                  <a:cubicBezTo>
                    <a:pt x="6879" y="3358"/>
                    <a:pt x="6955" y="2291"/>
                    <a:pt x="6627" y="1573"/>
                  </a:cubicBezTo>
                  <a:cubicBezTo>
                    <a:pt x="6463" y="1216"/>
                    <a:pt x="6191" y="952"/>
                    <a:pt x="5850" y="802"/>
                  </a:cubicBezTo>
                  <a:cubicBezTo>
                    <a:pt x="5764" y="767"/>
                    <a:pt x="5672" y="734"/>
                    <a:pt x="5581" y="713"/>
                  </a:cubicBezTo>
                  <a:cubicBezTo>
                    <a:pt x="5562" y="707"/>
                    <a:pt x="5546" y="702"/>
                    <a:pt x="5527" y="699"/>
                  </a:cubicBezTo>
                  <a:lnTo>
                    <a:pt x="5527" y="699"/>
                  </a:lnTo>
                  <a:cubicBezTo>
                    <a:pt x="5261" y="640"/>
                    <a:pt x="4965" y="632"/>
                    <a:pt x="4648" y="673"/>
                  </a:cubicBezTo>
                  <a:cubicBezTo>
                    <a:pt x="4549" y="686"/>
                    <a:pt x="4476" y="777"/>
                    <a:pt x="4490" y="877"/>
                  </a:cubicBezTo>
                  <a:lnTo>
                    <a:pt x="4490" y="877"/>
                  </a:lnTo>
                  <a:cubicBezTo>
                    <a:pt x="4503" y="976"/>
                    <a:pt x="4594" y="1046"/>
                    <a:pt x="4694" y="1035"/>
                  </a:cubicBezTo>
                  <a:cubicBezTo>
                    <a:pt x="5097" y="984"/>
                    <a:pt x="5438" y="1022"/>
                    <a:pt x="5705" y="1138"/>
                  </a:cubicBezTo>
                  <a:cubicBezTo>
                    <a:pt x="5968" y="1253"/>
                    <a:pt x="6164" y="1441"/>
                    <a:pt x="6293" y="1724"/>
                  </a:cubicBezTo>
                  <a:cubicBezTo>
                    <a:pt x="6554" y="2293"/>
                    <a:pt x="6519" y="3275"/>
                    <a:pt x="5992" y="4675"/>
                  </a:cubicBezTo>
                  <a:cubicBezTo>
                    <a:pt x="5522" y="5807"/>
                    <a:pt x="5108" y="6885"/>
                    <a:pt x="4535" y="7584"/>
                  </a:cubicBezTo>
                  <a:cubicBezTo>
                    <a:pt x="3995" y="8240"/>
                    <a:pt x="3347" y="8589"/>
                    <a:pt x="2288" y="8412"/>
                  </a:cubicBezTo>
                  <a:cubicBezTo>
                    <a:pt x="1253" y="8121"/>
                    <a:pt x="812" y="7533"/>
                    <a:pt x="602" y="6710"/>
                  </a:cubicBezTo>
                  <a:cubicBezTo>
                    <a:pt x="379" y="5834"/>
                    <a:pt x="460" y="4683"/>
                    <a:pt x="516" y="3457"/>
                  </a:cubicBezTo>
                  <a:cubicBezTo>
                    <a:pt x="629" y="1965"/>
                    <a:pt x="1016" y="1062"/>
                    <a:pt x="1492" y="656"/>
                  </a:cubicBezTo>
                  <a:cubicBezTo>
                    <a:pt x="1729" y="455"/>
                    <a:pt x="1987" y="369"/>
                    <a:pt x="2275" y="377"/>
                  </a:cubicBezTo>
                  <a:cubicBezTo>
                    <a:pt x="2565" y="385"/>
                    <a:pt x="2890" y="492"/>
                    <a:pt x="3234" y="710"/>
                  </a:cubicBezTo>
                  <a:cubicBezTo>
                    <a:pt x="3320" y="764"/>
                    <a:pt x="3430" y="740"/>
                    <a:pt x="3484" y="654"/>
                  </a:cubicBezTo>
                  <a:cubicBezTo>
                    <a:pt x="3538" y="568"/>
                    <a:pt x="3514" y="455"/>
                    <a:pt x="3428" y="401"/>
                  </a:cubicBezTo>
                  <a:lnTo>
                    <a:pt x="3428" y="401"/>
                  </a:lnTo>
                  <a:cubicBezTo>
                    <a:pt x="3159" y="232"/>
                    <a:pt x="2887" y="113"/>
                    <a:pt x="2621" y="54"/>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52"/>
            <p:cNvSpPr/>
            <p:nvPr/>
          </p:nvSpPr>
          <p:spPr>
            <a:xfrm>
              <a:off x="4495100" y="2380625"/>
              <a:ext cx="158075" cy="192750"/>
            </a:xfrm>
            <a:custGeom>
              <a:rect b="b" l="l" r="r" t="t"/>
              <a:pathLst>
                <a:path extrusionOk="0" h="7710" w="6323">
                  <a:moveTo>
                    <a:pt x="5798" y="0"/>
                  </a:moveTo>
                  <a:cubicBezTo>
                    <a:pt x="5839" y="62"/>
                    <a:pt x="5874" y="126"/>
                    <a:pt x="5906" y="196"/>
                  </a:cubicBezTo>
                  <a:cubicBezTo>
                    <a:pt x="6234" y="911"/>
                    <a:pt x="6159" y="1981"/>
                    <a:pt x="5613" y="3427"/>
                  </a:cubicBezTo>
                  <a:lnTo>
                    <a:pt x="5610" y="3430"/>
                  </a:lnTo>
                  <a:lnTo>
                    <a:pt x="5610" y="3433"/>
                  </a:lnTo>
                  <a:cubicBezTo>
                    <a:pt x="5142" y="4562"/>
                    <a:pt x="4731" y="5664"/>
                    <a:pt x="4097" y="6438"/>
                  </a:cubicBezTo>
                  <a:cubicBezTo>
                    <a:pt x="3497" y="7167"/>
                    <a:pt x="2667" y="7586"/>
                    <a:pt x="1489" y="7390"/>
                  </a:cubicBezTo>
                  <a:cubicBezTo>
                    <a:pt x="806" y="7199"/>
                    <a:pt x="328" y="6866"/>
                    <a:pt x="0" y="6433"/>
                  </a:cubicBezTo>
                  <a:cubicBezTo>
                    <a:pt x="328" y="6925"/>
                    <a:pt x="831" y="7306"/>
                    <a:pt x="1575" y="7516"/>
                  </a:cubicBezTo>
                  <a:cubicBezTo>
                    <a:pt x="2753" y="7710"/>
                    <a:pt x="3586" y="7293"/>
                    <a:pt x="4185" y="6562"/>
                  </a:cubicBezTo>
                  <a:cubicBezTo>
                    <a:pt x="4820" y="5788"/>
                    <a:pt x="5231" y="4686"/>
                    <a:pt x="5699" y="3557"/>
                  </a:cubicBezTo>
                  <a:lnTo>
                    <a:pt x="5699" y="3554"/>
                  </a:lnTo>
                  <a:lnTo>
                    <a:pt x="5702" y="3551"/>
                  </a:lnTo>
                  <a:cubicBezTo>
                    <a:pt x="6247" y="2105"/>
                    <a:pt x="6323" y="1038"/>
                    <a:pt x="5995" y="320"/>
                  </a:cubicBezTo>
                  <a:cubicBezTo>
                    <a:pt x="5941" y="202"/>
                    <a:pt x="5876" y="97"/>
                    <a:pt x="579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52"/>
            <p:cNvSpPr/>
            <p:nvPr/>
          </p:nvSpPr>
          <p:spPr>
            <a:xfrm>
              <a:off x="4548325" y="2366575"/>
              <a:ext cx="100550" cy="194900"/>
            </a:xfrm>
            <a:custGeom>
              <a:rect b="b" l="l" r="r" t="t"/>
              <a:pathLst>
                <a:path extrusionOk="0" h="7796" w="4022">
                  <a:moveTo>
                    <a:pt x="2820" y="143"/>
                  </a:moveTo>
                  <a:cubicBezTo>
                    <a:pt x="2591" y="94"/>
                    <a:pt x="2328" y="84"/>
                    <a:pt x="2032" y="119"/>
                  </a:cubicBezTo>
                  <a:cubicBezTo>
                    <a:pt x="1946" y="129"/>
                    <a:pt x="1860" y="78"/>
                    <a:pt x="1828" y="0"/>
                  </a:cubicBezTo>
                  <a:cubicBezTo>
                    <a:pt x="1758" y="35"/>
                    <a:pt x="1718" y="108"/>
                    <a:pt x="1729" y="186"/>
                  </a:cubicBezTo>
                  <a:cubicBezTo>
                    <a:pt x="1742" y="285"/>
                    <a:pt x="1831" y="355"/>
                    <a:pt x="1933" y="344"/>
                  </a:cubicBezTo>
                  <a:cubicBezTo>
                    <a:pt x="2336" y="293"/>
                    <a:pt x="2677" y="331"/>
                    <a:pt x="2941" y="447"/>
                  </a:cubicBezTo>
                  <a:cubicBezTo>
                    <a:pt x="3207" y="562"/>
                    <a:pt x="3403" y="750"/>
                    <a:pt x="3532" y="1033"/>
                  </a:cubicBezTo>
                  <a:cubicBezTo>
                    <a:pt x="3793" y="1602"/>
                    <a:pt x="3758" y="2584"/>
                    <a:pt x="3231" y="3984"/>
                  </a:cubicBezTo>
                  <a:cubicBezTo>
                    <a:pt x="3043" y="4436"/>
                    <a:pt x="2863" y="4879"/>
                    <a:pt x="2680" y="5293"/>
                  </a:cubicBezTo>
                  <a:cubicBezTo>
                    <a:pt x="2680" y="5296"/>
                    <a:pt x="2680" y="5296"/>
                    <a:pt x="2680" y="5296"/>
                  </a:cubicBezTo>
                  <a:cubicBezTo>
                    <a:pt x="2653" y="5355"/>
                    <a:pt x="2629" y="5412"/>
                    <a:pt x="2602" y="5468"/>
                  </a:cubicBezTo>
                  <a:cubicBezTo>
                    <a:pt x="2586" y="5506"/>
                    <a:pt x="2567" y="5546"/>
                    <a:pt x="2548" y="5584"/>
                  </a:cubicBezTo>
                  <a:cubicBezTo>
                    <a:pt x="2535" y="5613"/>
                    <a:pt x="2522" y="5643"/>
                    <a:pt x="2508" y="5672"/>
                  </a:cubicBezTo>
                  <a:cubicBezTo>
                    <a:pt x="2282" y="6143"/>
                    <a:pt x="2046" y="6559"/>
                    <a:pt x="1774" y="6893"/>
                  </a:cubicBezTo>
                  <a:cubicBezTo>
                    <a:pt x="1320" y="7446"/>
                    <a:pt x="788" y="7780"/>
                    <a:pt x="0" y="7766"/>
                  </a:cubicBezTo>
                  <a:cubicBezTo>
                    <a:pt x="858" y="7796"/>
                    <a:pt x="1427" y="7454"/>
                    <a:pt x="1911" y="6879"/>
                  </a:cubicBezTo>
                  <a:cubicBezTo>
                    <a:pt x="2188" y="6554"/>
                    <a:pt x="2425" y="6148"/>
                    <a:pt x="2651" y="5696"/>
                  </a:cubicBezTo>
                  <a:cubicBezTo>
                    <a:pt x="2726" y="5713"/>
                    <a:pt x="2798" y="5737"/>
                    <a:pt x="2868" y="5769"/>
                  </a:cubicBezTo>
                  <a:cubicBezTo>
                    <a:pt x="2941" y="5616"/>
                    <a:pt x="3011" y="5460"/>
                    <a:pt x="3078" y="5301"/>
                  </a:cubicBezTo>
                  <a:cubicBezTo>
                    <a:pt x="3008" y="5288"/>
                    <a:pt x="2927" y="5282"/>
                    <a:pt x="2844" y="5282"/>
                  </a:cubicBezTo>
                  <a:cubicBezTo>
                    <a:pt x="3043" y="4844"/>
                    <a:pt x="3239" y="4371"/>
                    <a:pt x="3441" y="3887"/>
                  </a:cubicBezTo>
                  <a:cubicBezTo>
                    <a:pt x="3992" y="2444"/>
                    <a:pt x="4021" y="1430"/>
                    <a:pt x="3742" y="842"/>
                  </a:cubicBezTo>
                  <a:cubicBezTo>
                    <a:pt x="3602" y="549"/>
                    <a:pt x="3392" y="352"/>
                    <a:pt x="3108" y="232"/>
                  </a:cubicBezTo>
                  <a:cubicBezTo>
                    <a:pt x="3022" y="194"/>
                    <a:pt x="2925" y="164"/>
                    <a:pt x="2820" y="14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52"/>
            <p:cNvSpPr/>
            <p:nvPr/>
          </p:nvSpPr>
          <p:spPr>
            <a:xfrm>
              <a:off x="4481450" y="2351775"/>
              <a:ext cx="86050" cy="203850"/>
            </a:xfrm>
            <a:custGeom>
              <a:rect b="b" l="l" r="r" t="t"/>
              <a:pathLst>
                <a:path extrusionOk="0" h="8154" w="3442">
                  <a:moveTo>
                    <a:pt x="2428" y="52"/>
                  </a:moveTo>
                  <a:cubicBezTo>
                    <a:pt x="2326" y="28"/>
                    <a:pt x="2226" y="14"/>
                    <a:pt x="2129" y="12"/>
                  </a:cubicBezTo>
                  <a:cubicBezTo>
                    <a:pt x="1820" y="1"/>
                    <a:pt x="1549" y="90"/>
                    <a:pt x="1296" y="297"/>
                  </a:cubicBezTo>
                  <a:cubicBezTo>
                    <a:pt x="793" y="711"/>
                    <a:pt x="390" y="1641"/>
                    <a:pt x="280" y="3181"/>
                  </a:cubicBezTo>
                  <a:cubicBezTo>
                    <a:pt x="258" y="3705"/>
                    <a:pt x="234" y="4216"/>
                    <a:pt x="229" y="4700"/>
                  </a:cubicBezTo>
                  <a:cubicBezTo>
                    <a:pt x="154" y="4662"/>
                    <a:pt x="78" y="4635"/>
                    <a:pt x="8" y="4616"/>
                  </a:cubicBezTo>
                  <a:cubicBezTo>
                    <a:pt x="3" y="4788"/>
                    <a:pt x="0" y="4961"/>
                    <a:pt x="0" y="5127"/>
                  </a:cubicBezTo>
                  <a:cubicBezTo>
                    <a:pt x="78" y="5130"/>
                    <a:pt x="154" y="5138"/>
                    <a:pt x="229" y="5157"/>
                  </a:cubicBezTo>
                  <a:cubicBezTo>
                    <a:pt x="242" y="5662"/>
                    <a:pt x="285" y="6130"/>
                    <a:pt x="396" y="6538"/>
                  </a:cubicBezTo>
                  <a:cubicBezTo>
                    <a:pt x="592" y="7264"/>
                    <a:pt x="965" y="7818"/>
                    <a:pt x="1756" y="8154"/>
                  </a:cubicBezTo>
                  <a:cubicBezTo>
                    <a:pt x="1033" y="7831"/>
                    <a:pt x="694" y="7305"/>
                    <a:pt x="516" y="6611"/>
                  </a:cubicBezTo>
                  <a:cubicBezTo>
                    <a:pt x="412" y="6194"/>
                    <a:pt x="374" y="5713"/>
                    <a:pt x="369" y="5194"/>
                  </a:cubicBezTo>
                  <a:cubicBezTo>
                    <a:pt x="369" y="5162"/>
                    <a:pt x="369" y="5130"/>
                    <a:pt x="369" y="5098"/>
                  </a:cubicBezTo>
                  <a:cubicBezTo>
                    <a:pt x="369" y="5055"/>
                    <a:pt x="369" y="5014"/>
                    <a:pt x="369" y="4971"/>
                  </a:cubicBezTo>
                  <a:cubicBezTo>
                    <a:pt x="371" y="4907"/>
                    <a:pt x="371" y="4842"/>
                    <a:pt x="371" y="4778"/>
                  </a:cubicBezTo>
                  <a:cubicBezTo>
                    <a:pt x="382" y="4326"/>
                    <a:pt x="409" y="3848"/>
                    <a:pt x="430" y="3358"/>
                  </a:cubicBezTo>
                  <a:cubicBezTo>
                    <a:pt x="543" y="1866"/>
                    <a:pt x="930" y="963"/>
                    <a:pt x="1406" y="557"/>
                  </a:cubicBezTo>
                  <a:cubicBezTo>
                    <a:pt x="1643" y="356"/>
                    <a:pt x="1898" y="270"/>
                    <a:pt x="2189" y="278"/>
                  </a:cubicBezTo>
                  <a:cubicBezTo>
                    <a:pt x="2479" y="286"/>
                    <a:pt x="2804" y="393"/>
                    <a:pt x="3148" y="611"/>
                  </a:cubicBezTo>
                  <a:cubicBezTo>
                    <a:pt x="3231" y="665"/>
                    <a:pt x="3344" y="641"/>
                    <a:pt x="3398" y="555"/>
                  </a:cubicBezTo>
                  <a:cubicBezTo>
                    <a:pt x="3441" y="490"/>
                    <a:pt x="3436" y="404"/>
                    <a:pt x="3387" y="345"/>
                  </a:cubicBezTo>
                  <a:cubicBezTo>
                    <a:pt x="3323" y="401"/>
                    <a:pt x="3226" y="410"/>
                    <a:pt x="3151" y="364"/>
                  </a:cubicBezTo>
                  <a:cubicBezTo>
                    <a:pt x="2898" y="208"/>
                    <a:pt x="2656" y="106"/>
                    <a:pt x="2428" y="5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52"/>
            <p:cNvSpPr/>
            <p:nvPr/>
          </p:nvSpPr>
          <p:spPr>
            <a:xfrm>
              <a:off x="4541325" y="2351525"/>
              <a:ext cx="75625" cy="24550"/>
            </a:xfrm>
            <a:custGeom>
              <a:rect b="b" l="l" r="r" t="t"/>
              <a:pathLst>
                <a:path extrusionOk="0" h="982" w="3025">
                  <a:moveTo>
                    <a:pt x="2909" y="584"/>
                  </a:moveTo>
                  <a:cubicBezTo>
                    <a:pt x="2678" y="551"/>
                    <a:pt x="2431" y="551"/>
                    <a:pt x="2167" y="584"/>
                  </a:cubicBezTo>
                  <a:cubicBezTo>
                    <a:pt x="2068" y="597"/>
                    <a:pt x="1995" y="688"/>
                    <a:pt x="2009" y="788"/>
                  </a:cubicBezTo>
                  <a:lnTo>
                    <a:pt x="2009" y="788"/>
                  </a:lnTo>
                  <a:cubicBezTo>
                    <a:pt x="2022" y="887"/>
                    <a:pt x="2111" y="957"/>
                    <a:pt x="2213" y="946"/>
                  </a:cubicBezTo>
                  <a:cubicBezTo>
                    <a:pt x="2522" y="906"/>
                    <a:pt x="2796" y="920"/>
                    <a:pt x="3025" y="981"/>
                  </a:cubicBezTo>
                  <a:cubicBezTo>
                    <a:pt x="3017" y="836"/>
                    <a:pt x="2979" y="691"/>
                    <a:pt x="2909" y="584"/>
                  </a:cubicBezTo>
                  <a:close/>
                  <a:moveTo>
                    <a:pt x="275" y="0"/>
                  </a:moveTo>
                  <a:cubicBezTo>
                    <a:pt x="167" y="67"/>
                    <a:pt x="70" y="180"/>
                    <a:pt x="0" y="309"/>
                  </a:cubicBezTo>
                  <a:cubicBezTo>
                    <a:pt x="234" y="352"/>
                    <a:pt x="487" y="454"/>
                    <a:pt x="753" y="621"/>
                  </a:cubicBezTo>
                  <a:cubicBezTo>
                    <a:pt x="836" y="675"/>
                    <a:pt x="949" y="651"/>
                    <a:pt x="1003" y="565"/>
                  </a:cubicBezTo>
                  <a:cubicBezTo>
                    <a:pt x="1057" y="479"/>
                    <a:pt x="1033" y="366"/>
                    <a:pt x="947" y="312"/>
                  </a:cubicBezTo>
                  <a:cubicBezTo>
                    <a:pt x="947" y="312"/>
                    <a:pt x="947" y="312"/>
                    <a:pt x="947" y="312"/>
                  </a:cubicBezTo>
                  <a:cubicBezTo>
                    <a:pt x="724" y="172"/>
                    <a:pt x="498" y="65"/>
                    <a:pt x="275" y="0"/>
                  </a:cubicBezTo>
                  <a:close/>
                </a:path>
              </a:pathLst>
            </a:custGeom>
            <a:solidFill>
              <a:srgbClr val="2696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52"/>
            <p:cNvSpPr/>
            <p:nvPr/>
          </p:nvSpPr>
          <p:spPr>
            <a:xfrm>
              <a:off x="4475725" y="2471350"/>
              <a:ext cx="149425" cy="108750"/>
            </a:xfrm>
            <a:custGeom>
              <a:rect b="b" l="l" r="r" t="t"/>
              <a:pathLst>
                <a:path extrusionOk="0" h="4350" w="5977">
                  <a:moveTo>
                    <a:pt x="461" y="35"/>
                  </a:moveTo>
                  <a:cubicBezTo>
                    <a:pt x="313" y="0"/>
                    <a:pt x="151" y="32"/>
                    <a:pt x="135" y="183"/>
                  </a:cubicBezTo>
                  <a:cubicBezTo>
                    <a:pt x="1" y="1422"/>
                    <a:pt x="498" y="3530"/>
                    <a:pt x="2340" y="3941"/>
                  </a:cubicBezTo>
                  <a:cubicBezTo>
                    <a:pt x="4181" y="4349"/>
                    <a:pt x="5525" y="2651"/>
                    <a:pt x="5928" y="1471"/>
                  </a:cubicBezTo>
                  <a:cubicBezTo>
                    <a:pt x="5977" y="1325"/>
                    <a:pt x="5845" y="1229"/>
                    <a:pt x="5697" y="1199"/>
                  </a:cubicBezTo>
                  <a:cubicBezTo>
                    <a:pt x="5565" y="1175"/>
                    <a:pt x="5420" y="1202"/>
                    <a:pt x="5374" y="1296"/>
                  </a:cubicBezTo>
                  <a:cubicBezTo>
                    <a:pt x="4802" y="2548"/>
                    <a:pt x="3891" y="3777"/>
                    <a:pt x="2447" y="3454"/>
                  </a:cubicBezTo>
                  <a:cubicBezTo>
                    <a:pt x="1004" y="3134"/>
                    <a:pt x="700" y="1634"/>
                    <a:pt x="711" y="258"/>
                  </a:cubicBezTo>
                  <a:cubicBezTo>
                    <a:pt x="708" y="153"/>
                    <a:pt x="590" y="67"/>
                    <a:pt x="461" y="3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52"/>
            <p:cNvSpPr/>
            <p:nvPr/>
          </p:nvSpPr>
          <p:spPr>
            <a:xfrm>
              <a:off x="4545700" y="2351500"/>
              <a:ext cx="15550" cy="14350"/>
            </a:xfrm>
            <a:custGeom>
              <a:rect b="b" l="l" r="r" t="t"/>
              <a:pathLst>
                <a:path extrusionOk="0" h="574" w="622">
                  <a:moveTo>
                    <a:pt x="297" y="0"/>
                  </a:moveTo>
                  <a:cubicBezTo>
                    <a:pt x="199" y="0"/>
                    <a:pt x="100" y="73"/>
                    <a:pt x="57" y="189"/>
                  </a:cubicBezTo>
                  <a:cubicBezTo>
                    <a:pt x="0" y="332"/>
                    <a:pt x="51" y="482"/>
                    <a:pt x="167" y="525"/>
                  </a:cubicBezTo>
                  <a:lnTo>
                    <a:pt x="258" y="560"/>
                  </a:lnTo>
                  <a:cubicBezTo>
                    <a:pt x="280" y="569"/>
                    <a:pt x="303" y="573"/>
                    <a:pt x="326" y="573"/>
                  </a:cubicBezTo>
                  <a:cubicBezTo>
                    <a:pt x="423" y="573"/>
                    <a:pt x="521" y="498"/>
                    <a:pt x="565" y="383"/>
                  </a:cubicBezTo>
                  <a:cubicBezTo>
                    <a:pt x="621" y="240"/>
                    <a:pt x="570" y="90"/>
                    <a:pt x="455" y="47"/>
                  </a:cubicBezTo>
                  <a:lnTo>
                    <a:pt x="363" y="12"/>
                  </a:lnTo>
                  <a:cubicBezTo>
                    <a:pt x="342" y="4"/>
                    <a:pt x="319" y="0"/>
                    <a:pt x="297" y="0"/>
                  </a:cubicBezTo>
                  <a:close/>
                </a:path>
              </a:pathLst>
            </a:custGeom>
            <a:solidFill>
              <a:srgbClr val="2696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52"/>
            <p:cNvSpPr/>
            <p:nvPr/>
          </p:nvSpPr>
          <p:spPr>
            <a:xfrm>
              <a:off x="4599125" y="2363400"/>
              <a:ext cx="14200" cy="13950"/>
            </a:xfrm>
            <a:custGeom>
              <a:rect b="b" l="l" r="r" t="t"/>
              <a:pathLst>
                <a:path extrusionOk="0" h="558" w="568">
                  <a:moveTo>
                    <a:pt x="243" y="1"/>
                  </a:moveTo>
                  <a:cubicBezTo>
                    <a:pt x="125" y="1"/>
                    <a:pt x="21" y="113"/>
                    <a:pt x="11" y="259"/>
                  </a:cubicBezTo>
                  <a:cubicBezTo>
                    <a:pt x="0" y="412"/>
                    <a:pt x="92" y="541"/>
                    <a:pt x="215" y="549"/>
                  </a:cubicBezTo>
                  <a:lnTo>
                    <a:pt x="312" y="557"/>
                  </a:lnTo>
                  <a:cubicBezTo>
                    <a:pt x="316" y="558"/>
                    <a:pt x="320" y="558"/>
                    <a:pt x="325" y="558"/>
                  </a:cubicBezTo>
                  <a:cubicBezTo>
                    <a:pt x="443" y="558"/>
                    <a:pt x="544" y="447"/>
                    <a:pt x="557" y="299"/>
                  </a:cubicBezTo>
                  <a:cubicBezTo>
                    <a:pt x="567" y="149"/>
                    <a:pt x="476" y="20"/>
                    <a:pt x="352" y="9"/>
                  </a:cubicBezTo>
                  <a:lnTo>
                    <a:pt x="256" y="1"/>
                  </a:lnTo>
                  <a:cubicBezTo>
                    <a:pt x="252" y="1"/>
                    <a:pt x="247" y="1"/>
                    <a:pt x="243" y="1"/>
                  </a:cubicBezTo>
                  <a:close/>
                </a:path>
              </a:pathLst>
            </a:custGeom>
            <a:solidFill>
              <a:srgbClr val="2696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52"/>
            <p:cNvSpPr/>
            <p:nvPr/>
          </p:nvSpPr>
          <p:spPr>
            <a:xfrm>
              <a:off x="4599125" y="2363200"/>
              <a:ext cx="13875" cy="14350"/>
            </a:xfrm>
            <a:custGeom>
              <a:rect b="b" l="l" r="r" t="t"/>
              <a:pathLst>
                <a:path extrusionOk="0" h="574" w="555">
                  <a:moveTo>
                    <a:pt x="264" y="12"/>
                  </a:moveTo>
                  <a:lnTo>
                    <a:pt x="256" y="9"/>
                  </a:lnTo>
                  <a:cubicBezTo>
                    <a:pt x="132" y="1"/>
                    <a:pt x="22" y="117"/>
                    <a:pt x="11" y="267"/>
                  </a:cubicBezTo>
                  <a:cubicBezTo>
                    <a:pt x="0" y="420"/>
                    <a:pt x="92" y="549"/>
                    <a:pt x="215" y="557"/>
                  </a:cubicBezTo>
                  <a:lnTo>
                    <a:pt x="312" y="565"/>
                  </a:lnTo>
                  <a:cubicBezTo>
                    <a:pt x="430" y="573"/>
                    <a:pt x="535" y="469"/>
                    <a:pt x="554" y="324"/>
                  </a:cubicBezTo>
                  <a:cubicBezTo>
                    <a:pt x="484" y="329"/>
                    <a:pt x="414" y="326"/>
                    <a:pt x="344" y="321"/>
                  </a:cubicBezTo>
                  <a:cubicBezTo>
                    <a:pt x="347" y="213"/>
                    <a:pt x="320" y="106"/>
                    <a:pt x="264" y="12"/>
                  </a:cubicBezTo>
                  <a:close/>
                </a:path>
              </a:pathLst>
            </a:custGeom>
            <a:solidFill>
              <a:srgbClr val="1C55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52"/>
            <p:cNvSpPr/>
            <p:nvPr/>
          </p:nvSpPr>
          <p:spPr>
            <a:xfrm>
              <a:off x="4545825" y="2352600"/>
              <a:ext cx="15425" cy="14075"/>
            </a:xfrm>
            <a:custGeom>
              <a:rect b="b" l="l" r="r" t="t"/>
              <a:pathLst>
                <a:path extrusionOk="0" h="563" w="617">
                  <a:moveTo>
                    <a:pt x="441" y="0"/>
                  </a:moveTo>
                  <a:cubicBezTo>
                    <a:pt x="350" y="62"/>
                    <a:pt x="280" y="148"/>
                    <a:pt x="237" y="245"/>
                  </a:cubicBezTo>
                  <a:cubicBezTo>
                    <a:pt x="170" y="223"/>
                    <a:pt x="105" y="194"/>
                    <a:pt x="46" y="161"/>
                  </a:cubicBezTo>
                  <a:cubicBezTo>
                    <a:pt x="1" y="299"/>
                    <a:pt x="52" y="438"/>
                    <a:pt x="162" y="481"/>
                  </a:cubicBezTo>
                  <a:lnTo>
                    <a:pt x="253" y="516"/>
                  </a:lnTo>
                  <a:cubicBezTo>
                    <a:pt x="369" y="562"/>
                    <a:pt x="506" y="481"/>
                    <a:pt x="560" y="339"/>
                  </a:cubicBezTo>
                  <a:cubicBezTo>
                    <a:pt x="616" y="196"/>
                    <a:pt x="565" y="46"/>
                    <a:pt x="450" y="3"/>
                  </a:cubicBezTo>
                  <a:close/>
                </a:path>
              </a:pathLst>
            </a:custGeom>
            <a:solidFill>
              <a:srgbClr val="1C55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52"/>
            <p:cNvSpPr/>
            <p:nvPr/>
          </p:nvSpPr>
          <p:spPr>
            <a:xfrm>
              <a:off x="4551000" y="2350800"/>
              <a:ext cx="27450" cy="24300"/>
            </a:xfrm>
            <a:custGeom>
              <a:rect b="b" l="l" r="r" t="t"/>
              <a:pathLst>
                <a:path extrusionOk="0" h="972" w="1098">
                  <a:moveTo>
                    <a:pt x="551" y="1"/>
                  </a:moveTo>
                  <a:cubicBezTo>
                    <a:pt x="355" y="1"/>
                    <a:pt x="170" y="120"/>
                    <a:pt x="97" y="314"/>
                  </a:cubicBezTo>
                  <a:cubicBezTo>
                    <a:pt x="1" y="564"/>
                    <a:pt x="127" y="844"/>
                    <a:pt x="377" y="940"/>
                  </a:cubicBezTo>
                  <a:cubicBezTo>
                    <a:pt x="433" y="962"/>
                    <a:pt x="491" y="972"/>
                    <a:pt x="548" y="972"/>
                  </a:cubicBezTo>
                  <a:cubicBezTo>
                    <a:pt x="744" y="972"/>
                    <a:pt x="930" y="852"/>
                    <a:pt x="1003" y="658"/>
                  </a:cubicBezTo>
                  <a:cubicBezTo>
                    <a:pt x="1097" y="408"/>
                    <a:pt x="971" y="129"/>
                    <a:pt x="721" y="32"/>
                  </a:cubicBezTo>
                  <a:cubicBezTo>
                    <a:pt x="665" y="11"/>
                    <a:pt x="607" y="1"/>
                    <a:pt x="551" y="1"/>
                  </a:cubicBezTo>
                  <a:close/>
                </a:path>
              </a:pathLst>
            </a:custGeom>
            <a:solidFill>
              <a:srgbClr val="2696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52"/>
            <p:cNvSpPr/>
            <p:nvPr/>
          </p:nvSpPr>
          <p:spPr>
            <a:xfrm>
              <a:off x="4581575" y="2357325"/>
              <a:ext cx="25225" cy="24300"/>
            </a:xfrm>
            <a:custGeom>
              <a:rect b="b" l="l" r="r" t="t"/>
              <a:pathLst>
                <a:path extrusionOk="0" h="972" w="1009">
                  <a:moveTo>
                    <a:pt x="506" y="1"/>
                  </a:moveTo>
                  <a:cubicBezTo>
                    <a:pt x="255" y="1"/>
                    <a:pt x="40" y="194"/>
                    <a:pt x="22" y="451"/>
                  </a:cubicBezTo>
                  <a:cubicBezTo>
                    <a:pt x="1" y="717"/>
                    <a:pt x="202" y="951"/>
                    <a:pt x="468" y="970"/>
                  </a:cubicBezTo>
                  <a:cubicBezTo>
                    <a:pt x="481" y="971"/>
                    <a:pt x="494" y="971"/>
                    <a:pt x="507" y="971"/>
                  </a:cubicBezTo>
                  <a:cubicBezTo>
                    <a:pt x="757" y="971"/>
                    <a:pt x="969" y="777"/>
                    <a:pt x="987" y="524"/>
                  </a:cubicBezTo>
                  <a:cubicBezTo>
                    <a:pt x="1009" y="255"/>
                    <a:pt x="807" y="24"/>
                    <a:pt x="541" y="2"/>
                  </a:cubicBezTo>
                  <a:cubicBezTo>
                    <a:pt x="529" y="1"/>
                    <a:pt x="518" y="1"/>
                    <a:pt x="506" y="1"/>
                  </a:cubicBezTo>
                  <a:close/>
                </a:path>
              </a:pathLst>
            </a:custGeom>
            <a:solidFill>
              <a:srgbClr val="2696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52"/>
            <p:cNvSpPr/>
            <p:nvPr/>
          </p:nvSpPr>
          <p:spPr>
            <a:xfrm>
              <a:off x="4551000" y="2351925"/>
              <a:ext cx="25825" cy="24750"/>
            </a:xfrm>
            <a:custGeom>
              <a:rect b="b" l="l" r="r" t="t"/>
              <a:pathLst>
                <a:path extrusionOk="0" h="990" w="1033">
                  <a:moveTo>
                    <a:pt x="345" y="0"/>
                  </a:moveTo>
                  <a:cubicBezTo>
                    <a:pt x="229" y="54"/>
                    <a:pt x="140" y="151"/>
                    <a:pt x="97" y="269"/>
                  </a:cubicBezTo>
                  <a:cubicBezTo>
                    <a:pt x="1" y="519"/>
                    <a:pt x="127" y="799"/>
                    <a:pt x="377" y="893"/>
                  </a:cubicBezTo>
                  <a:cubicBezTo>
                    <a:pt x="377" y="893"/>
                    <a:pt x="377" y="895"/>
                    <a:pt x="377" y="895"/>
                  </a:cubicBezTo>
                  <a:cubicBezTo>
                    <a:pt x="627" y="990"/>
                    <a:pt x="909" y="863"/>
                    <a:pt x="1003" y="613"/>
                  </a:cubicBezTo>
                  <a:lnTo>
                    <a:pt x="1003" y="613"/>
                  </a:lnTo>
                  <a:cubicBezTo>
                    <a:pt x="1019" y="570"/>
                    <a:pt x="1030" y="527"/>
                    <a:pt x="1033" y="484"/>
                  </a:cubicBezTo>
                  <a:cubicBezTo>
                    <a:pt x="745" y="766"/>
                    <a:pt x="140" y="382"/>
                    <a:pt x="345" y="0"/>
                  </a:cubicBezTo>
                  <a:close/>
                </a:path>
              </a:pathLst>
            </a:custGeom>
            <a:solidFill>
              <a:srgbClr val="1C55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52"/>
            <p:cNvSpPr/>
            <p:nvPr/>
          </p:nvSpPr>
          <p:spPr>
            <a:xfrm>
              <a:off x="4581575" y="2361725"/>
              <a:ext cx="24950" cy="20400"/>
            </a:xfrm>
            <a:custGeom>
              <a:rect b="b" l="l" r="r" t="t"/>
              <a:pathLst>
                <a:path extrusionOk="0" h="816" w="998">
                  <a:moveTo>
                    <a:pt x="877" y="1"/>
                  </a:moveTo>
                  <a:cubicBezTo>
                    <a:pt x="901" y="428"/>
                    <a:pt x="192" y="522"/>
                    <a:pt x="49" y="143"/>
                  </a:cubicBezTo>
                  <a:cubicBezTo>
                    <a:pt x="33" y="186"/>
                    <a:pt x="25" y="229"/>
                    <a:pt x="22" y="275"/>
                  </a:cubicBezTo>
                  <a:cubicBezTo>
                    <a:pt x="1" y="541"/>
                    <a:pt x="202" y="775"/>
                    <a:pt x="468" y="794"/>
                  </a:cubicBezTo>
                  <a:lnTo>
                    <a:pt x="468" y="794"/>
                  </a:lnTo>
                  <a:cubicBezTo>
                    <a:pt x="735" y="815"/>
                    <a:pt x="968" y="614"/>
                    <a:pt x="987" y="348"/>
                  </a:cubicBezTo>
                  <a:cubicBezTo>
                    <a:pt x="987" y="348"/>
                    <a:pt x="987" y="348"/>
                    <a:pt x="987" y="348"/>
                  </a:cubicBezTo>
                  <a:cubicBezTo>
                    <a:pt x="998" y="221"/>
                    <a:pt x="958" y="98"/>
                    <a:pt x="877" y="1"/>
                  </a:cubicBezTo>
                  <a:close/>
                </a:path>
              </a:pathLst>
            </a:custGeom>
            <a:solidFill>
              <a:srgbClr val="1C55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52"/>
            <p:cNvSpPr/>
            <p:nvPr/>
          </p:nvSpPr>
          <p:spPr>
            <a:xfrm>
              <a:off x="4564175" y="2353625"/>
              <a:ext cx="8350" cy="6725"/>
            </a:xfrm>
            <a:custGeom>
              <a:rect b="b" l="l" r="r" t="t"/>
              <a:pathLst>
                <a:path extrusionOk="0" h="269" w="334">
                  <a:moveTo>
                    <a:pt x="120" y="0"/>
                  </a:moveTo>
                  <a:cubicBezTo>
                    <a:pt x="71" y="0"/>
                    <a:pt x="26" y="33"/>
                    <a:pt x="14" y="83"/>
                  </a:cubicBezTo>
                  <a:cubicBezTo>
                    <a:pt x="0" y="142"/>
                    <a:pt x="38" y="198"/>
                    <a:pt x="95" y="212"/>
                  </a:cubicBezTo>
                  <a:cubicBezTo>
                    <a:pt x="102" y="213"/>
                    <a:pt x="109" y="214"/>
                    <a:pt x="116" y="214"/>
                  </a:cubicBezTo>
                  <a:cubicBezTo>
                    <a:pt x="167" y="214"/>
                    <a:pt x="212" y="181"/>
                    <a:pt x="224" y="131"/>
                  </a:cubicBezTo>
                  <a:cubicBezTo>
                    <a:pt x="234" y="72"/>
                    <a:pt x="199" y="16"/>
                    <a:pt x="140" y="2"/>
                  </a:cubicBezTo>
                  <a:cubicBezTo>
                    <a:pt x="133" y="1"/>
                    <a:pt x="127" y="0"/>
                    <a:pt x="120" y="0"/>
                  </a:cubicBezTo>
                  <a:close/>
                  <a:moveTo>
                    <a:pt x="289" y="187"/>
                  </a:moveTo>
                  <a:cubicBezTo>
                    <a:pt x="271" y="187"/>
                    <a:pt x="255" y="199"/>
                    <a:pt x="250" y="217"/>
                  </a:cubicBezTo>
                  <a:cubicBezTo>
                    <a:pt x="245" y="241"/>
                    <a:pt x="259" y="263"/>
                    <a:pt x="280" y="268"/>
                  </a:cubicBezTo>
                  <a:cubicBezTo>
                    <a:pt x="282" y="269"/>
                    <a:pt x="284" y="269"/>
                    <a:pt x="286" y="269"/>
                  </a:cubicBezTo>
                  <a:cubicBezTo>
                    <a:pt x="305" y="269"/>
                    <a:pt x="326" y="256"/>
                    <a:pt x="328" y="236"/>
                  </a:cubicBezTo>
                  <a:cubicBezTo>
                    <a:pt x="334" y="215"/>
                    <a:pt x="320" y="193"/>
                    <a:pt x="299" y="188"/>
                  </a:cubicBezTo>
                  <a:cubicBezTo>
                    <a:pt x="296" y="187"/>
                    <a:pt x="292" y="187"/>
                    <a:pt x="289" y="187"/>
                  </a:cubicBezTo>
                  <a:close/>
                </a:path>
              </a:pathLst>
            </a:custGeom>
            <a:solidFill>
              <a:srgbClr val="36B1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52"/>
            <p:cNvSpPr/>
            <p:nvPr/>
          </p:nvSpPr>
          <p:spPr>
            <a:xfrm>
              <a:off x="4588575" y="2359775"/>
              <a:ext cx="9225" cy="5350"/>
            </a:xfrm>
            <a:custGeom>
              <a:rect b="b" l="l" r="r" t="t"/>
              <a:pathLst>
                <a:path extrusionOk="0" h="214" w="369">
                  <a:moveTo>
                    <a:pt x="46" y="102"/>
                  </a:moveTo>
                  <a:cubicBezTo>
                    <a:pt x="27" y="102"/>
                    <a:pt x="10" y="117"/>
                    <a:pt x="6" y="135"/>
                  </a:cubicBezTo>
                  <a:cubicBezTo>
                    <a:pt x="0" y="157"/>
                    <a:pt x="14" y="178"/>
                    <a:pt x="35" y="184"/>
                  </a:cubicBezTo>
                  <a:cubicBezTo>
                    <a:pt x="38" y="184"/>
                    <a:pt x="42" y="185"/>
                    <a:pt x="45" y="185"/>
                  </a:cubicBezTo>
                  <a:cubicBezTo>
                    <a:pt x="63" y="185"/>
                    <a:pt x="81" y="172"/>
                    <a:pt x="84" y="151"/>
                  </a:cubicBezTo>
                  <a:cubicBezTo>
                    <a:pt x="89" y="130"/>
                    <a:pt x="76" y="108"/>
                    <a:pt x="54" y="103"/>
                  </a:cubicBezTo>
                  <a:cubicBezTo>
                    <a:pt x="51" y="102"/>
                    <a:pt x="48" y="102"/>
                    <a:pt x="46" y="102"/>
                  </a:cubicBezTo>
                  <a:close/>
                  <a:moveTo>
                    <a:pt x="250" y="1"/>
                  </a:moveTo>
                  <a:cubicBezTo>
                    <a:pt x="201" y="1"/>
                    <a:pt x="157" y="35"/>
                    <a:pt x="148" y="84"/>
                  </a:cubicBezTo>
                  <a:cubicBezTo>
                    <a:pt x="135" y="141"/>
                    <a:pt x="170" y="200"/>
                    <a:pt x="229" y="211"/>
                  </a:cubicBezTo>
                  <a:cubicBezTo>
                    <a:pt x="237" y="212"/>
                    <a:pt x="245" y="213"/>
                    <a:pt x="253" y="213"/>
                  </a:cubicBezTo>
                  <a:cubicBezTo>
                    <a:pt x="301" y="213"/>
                    <a:pt x="344" y="180"/>
                    <a:pt x="355" y="130"/>
                  </a:cubicBezTo>
                  <a:cubicBezTo>
                    <a:pt x="369" y="73"/>
                    <a:pt x="331" y="17"/>
                    <a:pt x="274" y="4"/>
                  </a:cubicBezTo>
                  <a:cubicBezTo>
                    <a:pt x="266" y="2"/>
                    <a:pt x="258" y="1"/>
                    <a:pt x="250" y="1"/>
                  </a:cubicBezTo>
                  <a:close/>
                </a:path>
              </a:pathLst>
            </a:custGeom>
            <a:solidFill>
              <a:srgbClr val="36B1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52"/>
            <p:cNvSpPr/>
            <p:nvPr/>
          </p:nvSpPr>
          <p:spPr>
            <a:xfrm>
              <a:off x="4551000" y="2353600"/>
              <a:ext cx="22950" cy="21475"/>
            </a:xfrm>
            <a:custGeom>
              <a:rect b="b" l="l" r="r" t="t"/>
              <a:pathLst>
                <a:path extrusionOk="0" h="859" w="918">
                  <a:moveTo>
                    <a:pt x="243" y="1"/>
                  </a:moveTo>
                  <a:lnTo>
                    <a:pt x="243" y="1"/>
                  </a:lnTo>
                  <a:cubicBezTo>
                    <a:pt x="175" y="54"/>
                    <a:pt x="127" y="124"/>
                    <a:pt x="97" y="202"/>
                  </a:cubicBezTo>
                  <a:cubicBezTo>
                    <a:pt x="1" y="452"/>
                    <a:pt x="127" y="732"/>
                    <a:pt x="377" y="828"/>
                  </a:cubicBezTo>
                  <a:cubicBezTo>
                    <a:pt x="432" y="849"/>
                    <a:pt x="490" y="859"/>
                    <a:pt x="547" y="859"/>
                  </a:cubicBezTo>
                  <a:cubicBezTo>
                    <a:pt x="687" y="859"/>
                    <a:pt x="824" y="799"/>
                    <a:pt x="917" y="689"/>
                  </a:cubicBezTo>
                  <a:lnTo>
                    <a:pt x="917" y="689"/>
                  </a:lnTo>
                  <a:cubicBezTo>
                    <a:pt x="829" y="763"/>
                    <a:pt x="720" y="801"/>
                    <a:pt x="609" y="801"/>
                  </a:cubicBezTo>
                  <a:cubicBezTo>
                    <a:pt x="551" y="801"/>
                    <a:pt x="492" y="791"/>
                    <a:pt x="436" y="769"/>
                  </a:cubicBezTo>
                  <a:cubicBezTo>
                    <a:pt x="186" y="673"/>
                    <a:pt x="60" y="393"/>
                    <a:pt x="156" y="143"/>
                  </a:cubicBezTo>
                  <a:cubicBezTo>
                    <a:pt x="175" y="92"/>
                    <a:pt x="205" y="44"/>
                    <a:pt x="243" y="1"/>
                  </a:cubicBezTo>
                  <a:close/>
                </a:path>
              </a:pathLst>
            </a:custGeom>
            <a:solidFill>
              <a:srgbClr val="1C55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52"/>
            <p:cNvSpPr/>
            <p:nvPr/>
          </p:nvSpPr>
          <p:spPr>
            <a:xfrm>
              <a:off x="4582525" y="2364275"/>
              <a:ext cx="23950" cy="17350"/>
            </a:xfrm>
            <a:custGeom>
              <a:rect b="b" l="l" r="r" t="t"/>
              <a:pathLst>
                <a:path extrusionOk="0" h="694" w="958">
                  <a:moveTo>
                    <a:pt x="904" y="1"/>
                  </a:moveTo>
                  <a:cubicBezTo>
                    <a:pt x="920" y="55"/>
                    <a:pt x="925" y="111"/>
                    <a:pt x="922" y="168"/>
                  </a:cubicBezTo>
                  <a:cubicBezTo>
                    <a:pt x="902" y="421"/>
                    <a:pt x="692" y="615"/>
                    <a:pt x="440" y="615"/>
                  </a:cubicBezTo>
                  <a:cubicBezTo>
                    <a:pt x="427" y="615"/>
                    <a:pt x="414" y="615"/>
                    <a:pt x="401" y="614"/>
                  </a:cubicBezTo>
                  <a:cubicBezTo>
                    <a:pt x="229" y="600"/>
                    <a:pt x="76" y="496"/>
                    <a:pt x="0" y="340"/>
                  </a:cubicBezTo>
                  <a:lnTo>
                    <a:pt x="0" y="340"/>
                  </a:lnTo>
                  <a:cubicBezTo>
                    <a:pt x="54" y="536"/>
                    <a:pt x="226" y="676"/>
                    <a:pt x="430" y="692"/>
                  </a:cubicBezTo>
                  <a:cubicBezTo>
                    <a:pt x="443" y="693"/>
                    <a:pt x="456" y="693"/>
                    <a:pt x="469" y="693"/>
                  </a:cubicBezTo>
                  <a:cubicBezTo>
                    <a:pt x="719" y="693"/>
                    <a:pt x="931" y="499"/>
                    <a:pt x="949" y="246"/>
                  </a:cubicBezTo>
                  <a:cubicBezTo>
                    <a:pt x="957" y="160"/>
                    <a:pt x="941" y="76"/>
                    <a:pt x="904" y="1"/>
                  </a:cubicBezTo>
                  <a:close/>
                </a:path>
              </a:pathLst>
            </a:custGeom>
            <a:solidFill>
              <a:srgbClr val="1C55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52"/>
            <p:cNvSpPr/>
            <p:nvPr/>
          </p:nvSpPr>
          <p:spPr>
            <a:xfrm>
              <a:off x="4475725" y="2472075"/>
              <a:ext cx="148750" cy="108025"/>
            </a:xfrm>
            <a:custGeom>
              <a:rect b="b" l="l" r="r" t="t"/>
              <a:pathLst>
                <a:path extrusionOk="0" h="4321" w="5950">
                  <a:moveTo>
                    <a:pt x="289" y="1"/>
                  </a:moveTo>
                  <a:cubicBezTo>
                    <a:pt x="278" y="1"/>
                    <a:pt x="264" y="6"/>
                    <a:pt x="254" y="9"/>
                  </a:cubicBezTo>
                  <a:lnTo>
                    <a:pt x="254" y="9"/>
                  </a:lnTo>
                  <a:cubicBezTo>
                    <a:pt x="254" y="9"/>
                    <a:pt x="254" y="9"/>
                    <a:pt x="251" y="9"/>
                  </a:cubicBezTo>
                  <a:cubicBezTo>
                    <a:pt x="246" y="11"/>
                    <a:pt x="240" y="14"/>
                    <a:pt x="232" y="17"/>
                  </a:cubicBezTo>
                  <a:lnTo>
                    <a:pt x="232" y="17"/>
                  </a:lnTo>
                  <a:cubicBezTo>
                    <a:pt x="181" y="41"/>
                    <a:pt x="143" y="84"/>
                    <a:pt x="135" y="154"/>
                  </a:cubicBezTo>
                  <a:cubicBezTo>
                    <a:pt x="1" y="1393"/>
                    <a:pt x="498" y="3501"/>
                    <a:pt x="2340" y="3912"/>
                  </a:cubicBezTo>
                  <a:cubicBezTo>
                    <a:pt x="4181" y="4320"/>
                    <a:pt x="5525" y="2622"/>
                    <a:pt x="5928" y="1442"/>
                  </a:cubicBezTo>
                  <a:cubicBezTo>
                    <a:pt x="5950" y="1377"/>
                    <a:pt x="5934" y="1321"/>
                    <a:pt x="5896" y="1278"/>
                  </a:cubicBezTo>
                  <a:cubicBezTo>
                    <a:pt x="5896" y="1275"/>
                    <a:pt x="5896" y="1275"/>
                    <a:pt x="5896" y="1275"/>
                  </a:cubicBezTo>
                  <a:cubicBezTo>
                    <a:pt x="5896" y="1275"/>
                    <a:pt x="5896" y="1275"/>
                    <a:pt x="5896" y="1275"/>
                  </a:cubicBezTo>
                  <a:cubicBezTo>
                    <a:pt x="5896" y="1275"/>
                    <a:pt x="5893" y="1275"/>
                    <a:pt x="5893" y="1272"/>
                  </a:cubicBezTo>
                  <a:cubicBezTo>
                    <a:pt x="5882" y="1259"/>
                    <a:pt x="5869" y="1248"/>
                    <a:pt x="5853" y="1237"/>
                  </a:cubicBezTo>
                  <a:cubicBezTo>
                    <a:pt x="5608" y="1761"/>
                    <a:pt x="5342" y="2240"/>
                    <a:pt x="5020" y="2635"/>
                  </a:cubicBezTo>
                  <a:cubicBezTo>
                    <a:pt x="4420" y="3364"/>
                    <a:pt x="3590" y="3780"/>
                    <a:pt x="2412" y="3587"/>
                  </a:cubicBezTo>
                  <a:cubicBezTo>
                    <a:pt x="1262" y="3264"/>
                    <a:pt x="686" y="2533"/>
                    <a:pt x="452" y="1619"/>
                  </a:cubicBezTo>
                  <a:cubicBezTo>
                    <a:pt x="326" y="1124"/>
                    <a:pt x="289" y="579"/>
                    <a:pt x="28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52"/>
            <p:cNvSpPr/>
            <p:nvPr/>
          </p:nvSpPr>
          <p:spPr>
            <a:xfrm>
              <a:off x="4488025" y="2472475"/>
              <a:ext cx="129275" cy="95600"/>
            </a:xfrm>
            <a:custGeom>
              <a:rect b="b" l="l" r="r" t="t"/>
              <a:pathLst>
                <a:path extrusionOk="0" h="3824" w="5171">
                  <a:moveTo>
                    <a:pt x="1" y="1"/>
                  </a:moveTo>
                  <a:cubicBezTo>
                    <a:pt x="3" y="12"/>
                    <a:pt x="6" y="25"/>
                    <a:pt x="6" y="38"/>
                  </a:cubicBezTo>
                  <a:cubicBezTo>
                    <a:pt x="3" y="1512"/>
                    <a:pt x="350" y="3116"/>
                    <a:pt x="1942" y="3471"/>
                  </a:cubicBezTo>
                  <a:cubicBezTo>
                    <a:pt x="3533" y="3823"/>
                    <a:pt x="4525" y="2517"/>
                    <a:pt x="5149" y="1181"/>
                  </a:cubicBezTo>
                  <a:cubicBezTo>
                    <a:pt x="5154" y="1170"/>
                    <a:pt x="5162" y="1159"/>
                    <a:pt x="5170" y="1149"/>
                  </a:cubicBezTo>
                  <a:cubicBezTo>
                    <a:pt x="5049" y="1135"/>
                    <a:pt x="4925" y="1165"/>
                    <a:pt x="4882" y="1251"/>
                  </a:cubicBezTo>
                  <a:cubicBezTo>
                    <a:pt x="4310" y="2503"/>
                    <a:pt x="3399" y="3729"/>
                    <a:pt x="1955" y="3409"/>
                  </a:cubicBezTo>
                  <a:cubicBezTo>
                    <a:pt x="512" y="3089"/>
                    <a:pt x="208" y="1589"/>
                    <a:pt x="219" y="213"/>
                  </a:cubicBezTo>
                  <a:cubicBezTo>
                    <a:pt x="216" y="116"/>
                    <a:pt x="116" y="38"/>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52"/>
            <p:cNvSpPr/>
            <p:nvPr/>
          </p:nvSpPr>
          <p:spPr>
            <a:xfrm>
              <a:off x="4618400" y="2602325"/>
              <a:ext cx="46400" cy="102225"/>
            </a:xfrm>
            <a:custGeom>
              <a:rect b="b" l="l" r="r" t="t"/>
              <a:pathLst>
                <a:path extrusionOk="0" h="4089" w="1856">
                  <a:moveTo>
                    <a:pt x="57" y="3825"/>
                  </a:moveTo>
                  <a:cubicBezTo>
                    <a:pt x="1" y="3645"/>
                    <a:pt x="262" y="3086"/>
                    <a:pt x="323" y="2911"/>
                  </a:cubicBezTo>
                  <a:cubicBezTo>
                    <a:pt x="665" y="1933"/>
                    <a:pt x="995" y="944"/>
                    <a:pt x="1420" y="0"/>
                  </a:cubicBezTo>
                  <a:cubicBezTo>
                    <a:pt x="1511" y="680"/>
                    <a:pt x="1503" y="1379"/>
                    <a:pt x="1579" y="2065"/>
                  </a:cubicBezTo>
                  <a:cubicBezTo>
                    <a:pt x="1649" y="2723"/>
                    <a:pt x="1856" y="2909"/>
                    <a:pt x="1554" y="3524"/>
                  </a:cubicBezTo>
                  <a:cubicBezTo>
                    <a:pt x="1466" y="3713"/>
                    <a:pt x="1329" y="3879"/>
                    <a:pt x="1132" y="3960"/>
                  </a:cubicBezTo>
                  <a:cubicBezTo>
                    <a:pt x="958" y="4032"/>
                    <a:pt x="108" y="4089"/>
                    <a:pt x="57" y="3825"/>
                  </a:cubicBezTo>
                  <a:close/>
                </a:path>
              </a:pathLst>
            </a:custGeom>
            <a:solidFill>
              <a:srgbClr val="FDBC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52"/>
            <p:cNvSpPr/>
            <p:nvPr/>
          </p:nvSpPr>
          <p:spPr>
            <a:xfrm>
              <a:off x="4647450" y="2421000"/>
              <a:ext cx="199075" cy="429125"/>
            </a:xfrm>
            <a:custGeom>
              <a:rect b="b" l="l" r="r" t="t"/>
              <a:pathLst>
                <a:path extrusionOk="0" h="17165" w="7963">
                  <a:moveTo>
                    <a:pt x="4202" y="17008"/>
                  </a:moveTo>
                  <a:cubicBezTo>
                    <a:pt x="4849" y="16963"/>
                    <a:pt x="5874" y="15654"/>
                    <a:pt x="6239" y="14742"/>
                  </a:cubicBezTo>
                  <a:cubicBezTo>
                    <a:pt x="6562" y="13581"/>
                    <a:pt x="6699" y="12654"/>
                    <a:pt x="6892" y="11369"/>
                  </a:cubicBezTo>
                  <a:cubicBezTo>
                    <a:pt x="7962" y="4519"/>
                    <a:pt x="6917" y="44"/>
                    <a:pt x="4164" y="1"/>
                  </a:cubicBezTo>
                  <a:cubicBezTo>
                    <a:pt x="2718" y="1"/>
                    <a:pt x="2040" y="2460"/>
                    <a:pt x="1863" y="4157"/>
                  </a:cubicBezTo>
                  <a:cubicBezTo>
                    <a:pt x="1788" y="4890"/>
                    <a:pt x="1742" y="5237"/>
                    <a:pt x="1538" y="5947"/>
                  </a:cubicBezTo>
                  <a:cubicBezTo>
                    <a:pt x="1444" y="6269"/>
                    <a:pt x="989" y="7052"/>
                    <a:pt x="812" y="7587"/>
                  </a:cubicBezTo>
                  <a:cubicBezTo>
                    <a:pt x="591" y="8253"/>
                    <a:pt x="944" y="8632"/>
                    <a:pt x="866" y="9310"/>
                  </a:cubicBezTo>
                  <a:cubicBezTo>
                    <a:pt x="820" y="9971"/>
                    <a:pt x="0" y="10339"/>
                    <a:pt x="304" y="11154"/>
                  </a:cubicBezTo>
                  <a:cubicBezTo>
                    <a:pt x="565" y="12043"/>
                    <a:pt x="1664" y="11396"/>
                    <a:pt x="3312" y="13301"/>
                  </a:cubicBezTo>
                  <a:cubicBezTo>
                    <a:pt x="4578" y="14654"/>
                    <a:pt x="3231" y="17164"/>
                    <a:pt x="4202" y="1700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52"/>
            <p:cNvSpPr/>
            <p:nvPr/>
          </p:nvSpPr>
          <p:spPr>
            <a:xfrm>
              <a:off x="4653075" y="2459725"/>
              <a:ext cx="184175" cy="390400"/>
            </a:xfrm>
            <a:custGeom>
              <a:rect b="b" l="l" r="r" t="t"/>
              <a:pathLst>
                <a:path extrusionOk="0" h="15616" w="7367">
                  <a:moveTo>
                    <a:pt x="6165" y="0"/>
                  </a:moveTo>
                  <a:cubicBezTo>
                    <a:pt x="6063" y="1156"/>
                    <a:pt x="5095" y="2148"/>
                    <a:pt x="4329" y="3153"/>
                  </a:cubicBezTo>
                  <a:cubicBezTo>
                    <a:pt x="3514" y="4218"/>
                    <a:pt x="4915" y="4425"/>
                    <a:pt x="4743" y="5048"/>
                  </a:cubicBezTo>
                  <a:cubicBezTo>
                    <a:pt x="4606" y="5540"/>
                    <a:pt x="2009" y="6285"/>
                    <a:pt x="528" y="6683"/>
                  </a:cubicBezTo>
                  <a:cubicBezTo>
                    <a:pt x="565" y="7000"/>
                    <a:pt x="676" y="7293"/>
                    <a:pt x="649" y="7683"/>
                  </a:cubicBezTo>
                  <a:cubicBezTo>
                    <a:pt x="646" y="7710"/>
                    <a:pt x="643" y="7734"/>
                    <a:pt x="641" y="7761"/>
                  </a:cubicBezTo>
                  <a:cubicBezTo>
                    <a:pt x="608" y="8245"/>
                    <a:pt x="162" y="8570"/>
                    <a:pt x="41" y="9027"/>
                  </a:cubicBezTo>
                  <a:cubicBezTo>
                    <a:pt x="189" y="8871"/>
                    <a:pt x="326" y="8715"/>
                    <a:pt x="396" y="8677"/>
                  </a:cubicBezTo>
                  <a:cubicBezTo>
                    <a:pt x="748" y="8352"/>
                    <a:pt x="2017" y="8247"/>
                    <a:pt x="2001" y="7908"/>
                  </a:cubicBezTo>
                  <a:cubicBezTo>
                    <a:pt x="1985" y="7610"/>
                    <a:pt x="1170" y="7831"/>
                    <a:pt x="1184" y="7597"/>
                  </a:cubicBezTo>
                  <a:cubicBezTo>
                    <a:pt x="1178" y="7102"/>
                    <a:pt x="4874" y="6304"/>
                    <a:pt x="4880" y="6927"/>
                  </a:cubicBezTo>
                  <a:cubicBezTo>
                    <a:pt x="4882" y="7414"/>
                    <a:pt x="3081" y="7462"/>
                    <a:pt x="2979" y="7906"/>
                  </a:cubicBezTo>
                  <a:cubicBezTo>
                    <a:pt x="2904" y="8239"/>
                    <a:pt x="4114" y="8583"/>
                    <a:pt x="4697" y="9054"/>
                  </a:cubicBezTo>
                  <a:cubicBezTo>
                    <a:pt x="5834" y="10016"/>
                    <a:pt x="5202" y="10513"/>
                    <a:pt x="4831" y="10188"/>
                  </a:cubicBezTo>
                  <a:cubicBezTo>
                    <a:pt x="3213" y="8922"/>
                    <a:pt x="1243" y="8422"/>
                    <a:pt x="20" y="9137"/>
                  </a:cubicBezTo>
                  <a:cubicBezTo>
                    <a:pt x="1" y="9279"/>
                    <a:pt x="14" y="9430"/>
                    <a:pt x="79" y="9605"/>
                  </a:cubicBezTo>
                  <a:cubicBezTo>
                    <a:pt x="340" y="10494"/>
                    <a:pt x="1439" y="9847"/>
                    <a:pt x="3087" y="11752"/>
                  </a:cubicBezTo>
                  <a:cubicBezTo>
                    <a:pt x="4353" y="13105"/>
                    <a:pt x="3006" y="15615"/>
                    <a:pt x="3977" y="15459"/>
                  </a:cubicBezTo>
                  <a:cubicBezTo>
                    <a:pt x="4624" y="15414"/>
                    <a:pt x="5649" y="14105"/>
                    <a:pt x="6014" y="13193"/>
                  </a:cubicBezTo>
                  <a:cubicBezTo>
                    <a:pt x="6337" y="12032"/>
                    <a:pt x="6474" y="11105"/>
                    <a:pt x="6667" y="9820"/>
                  </a:cubicBezTo>
                  <a:cubicBezTo>
                    <a:pt x="7366" y="5339"/>
                    <a:pt x="7159" y="1871"/>
                    <a:pt x="61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52"/>
            <p:cNvSpPr/>
            <p:nvPr/>
          </p:nvSpPr>
          <p:spPr>
            <a:xfrm>
              <a:off x="4338975" y="2856200"/>
              <a:ext cx="150" cy="25"/>
            </a:xfrm>
            <a:custGeom>
              <a:rect b="b" l="l" r="r" t="t"/>
              <a:pathLst>
                <a:path extrusionOk="0" h="1" w="6">
                  <a:moveTo>
                    <a:pt x="6" y="1"/>
                  </a:moveTo>
                  <a:cubicBezTo>
                    <a:pt x="3" y="1"/>
                    <a:pt x="3" y="1"/>
                    <a:pt x="1" y="1"/>
                  </a:cubicBezTo>
                  <a:lnTo>
                    <a:pt x="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52"/>
            <p:cNvSpPr/>
            <p:nvPr/>
          </p:nvSpPr>
          <p:spPr>
            <a:xfrm>
              <a:off x="4301475" y="2631150"/>
              <a:ext cx="94925" cy="86650"/>
            </a:xfrm>
            <a:custGeom>
              <a:rect b="b" l="l" r="r" t="t"/>
              <a:pathLst>
                <a:path extrusionOk="0" h="3466" w="3797">
                  <a:moveTo>
                    <a:pt x="2385" y="3465"/>
                  </a:moveTo>
                  <a:cubicBezTo>
                    <a:pt x="1920" y="2990"/>
                    <a:pt x="388" y="2777"/>
                    <a:pt x="1" y="2358"/>
                  </a:cubicBezTo>
                  <a:cubicBezTo>
                    <a:pt x="955" y="965"/>
                    <a:pt x="2181" y="0"/>
                    <a:pt x="3796" y="629"/>
                  </a:cubicBezTo>
                  <a:cubicBezTo>
                    <a:pt x="3398" y="1143"/>
                    <a:pt x="2651" y="2514"/>
                    <a:pt x="2385" y="3465"/>
                  </a:cubicBezTo>
                  <a:close/>
                </a:path>
              </a:pathLst>
            </a:custGeom>
            <a:solidFill>
              <a:srgbClr val="FDBC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52"/>
            <p:cNvSpPr/>
            <p:nvPr/>
          </p:nvSpPr>
          <p:spPr>
            <a:xfrm>
              <a:off x="4184475" y="2641975"/>
              <a:ext cx="402900" cy="212725"/>
            </a:xfrm>
            <a:custGeom>
              <a:rect b="b" l="l" r="r" t="t"/>
              <a:pathLst>
                <a:path extrusionOk="0" h="8509" w="16116">
                  <a:moveTo>
                    <a:pt x="13444" y="2328"/>
                  </a:moveTo>
                  <a:cubicBezTo>
                    <a:pt x="12697" y="2261"/>
                    <a:pt x="11732" y="2449"/>
                    <a:pt x="10178" y="2417"/>
                  </a:cubicBezTo>
                  <a:cubicBezTo>
                    <a:pt x="9430" y="2403"/>
                    <a:pt x="8420" y="2196"/>
                    <a:pt x="6431" y="1524"/>
                  </a:cubicBezTo>
                  <a:cubicBezTo>
                    <a:pt x="1982" y="0"/>
                    <a:pt x="1" y="5605"/>
                    <a:pt x="2772" y="7293"/>
                  </a:cubicBezTo>
                  <a:cubicBezTo>
                    <a:pt x="4302" y="8274"/>
                    <a:pt x="5992" y="8508"/>
                    <a:pt x="7492" y="8320"/>
                  </a:cubicBezTo>
                  <a:cubicBezTo>
                    <a:pt x="10033" y="7772"/>
                    <a:pt x="11627" y="7828"/>
                    <a:pt x="13358" y="7548"/>
                  </a:cubicBezTo>
                  <a:cubicBezTo>
                    <a:pt x="16116" y="7153"/>
                    <a:pt x="15452" y="3368"/>
                    <a:pt x="14240" y="2557"/>
                  </a:cubicBezTo>
                  <a:cubicBezTo>
                    <a:pt x="13992" y="2422"/>
                    <a:pt x="13734" y="2355"/>
                    <a:pt x="13444" y="232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52"/>
            <p:cNvSpPr/>
            <p:nvPr/>
          </p:nvSpPr>
          <p:spPr>
            <a:xfrm>
              <a:off x="4199675" y="2677775"/>
              <a:ext cx="373000" cy="176925"/>
            </a:xfrm>
            <a:custGeom>
              <a:rect b="b" l="l" r="r" t="t"/>
              <a:pathLst>
                <a:path extrusionOk="0" h="7077" w="14920">
                  <a:moveTo>
                    <a:pt x="3280" y="1"/>
                  </a:moveTo>
                  <a:cubicBezTo>
                    <a:pt x="734" y="834"/>
                    <a:pt x="0" y="4544"/>
                    <a:pt x="2164" y="5861"/>
                  </a:cubicBezTo>
                  <a:cubicBezTo>
                    <a:pt x="3694" y="6842"/>
                    <a:pt x="5384" y="7076"/>
                    <a:pt x="6884" y="6888"/>
                  </a:cubicBezTo>
                  <a:cubicBezTo>
                    <a:pt x="8153" y="6614"/>
                    <a:pt x="9185" y="6490"/>
                    <a:pt x="10115" y="6401"/>
                  </a:cubicBezTo>
                  <a:cubicBezTo>
                    <a:pt x="10118" y="6401"/>
                    <a:pt x="10118" y="6401"/>
                    <a:pt x="10118" y="6401"/>
                  </a:cubicBezTo>
                  <a:cubicBezTo>
                    <a:pt x="10269" y="6388"/>
                    <a:pt x="10414" y="6375"/>
                    <a:pt x="10559" y="6361"/>
                  </a:cubicBezTo>
                  <a:cubicBezTo>
                    <a:pt x="10640" y="6353"/>
                    <a:pt x="10723" y="6345"/>
                    <a:pt x="10804" y="6340"/>
                  </a:cubicBezTo>
                  <a:cubicBezTo>
                    <a:pt x="11024" y="6318"/>
                    <a:pt x="11242" y="6299"/>
                    <a:pt x="11460" y="6278"/>
                  </a:cubicBezTo>
                  <a:cubicBezTo>
                    <a:pt x="11460" y="6278"/>
                    <a:pt x="11460" y="6278"/>
                    <a:pt x="11462" y="6278"/>
                  </a:cubicBezTo>
                  <a:cubicBezTo>
                    <a:pt x="11465" y="6278"/>
                    <a:pt x="11470" y="6278"/>
                    <a:pt x="11476" y="6275"/>
                  </a:cubicBezTo>
                  <a:cubicBezTo>
                    <a:pt x="11578" y="6267"/>
                    <a:pt x="11683" y="6256"/>
                    <a:pt x="11785" y="6245"/>
                  </a:cubicBezTo>
                  <a:cubicBezTo>
                    <a:pt x="11892" y="6232"/>
                    <a:pt x="11997" y="6221"/>
                    <a:pt x="12105" y="6208"/>
                  </a:cubicBezTo>
                  <a:cubicBezTo>
                    <a:pt x="12105" y="6208"/>
                    <a:pt x="12105" y="6208"/>
                    <a:pt x="12105" y="6208"/>
                  </a:cubicBezTo>
                  <a:cubicBezTo>
                    <a:pt x="12212" y="6194"/>
                    <a:pt x="12320" y="6181"/>
                    <a:pt x="12427" y="6165"/>
                  </a:cubicBezTo>
                  <a:cubicBezTo>
                    <a:pt x="12427" y="6165"/>
                    <a:pt x="12427" y="6165"/>
                    <a:pt x="12427" y="6165"/>
                  </a:cubicBezTo>
                  <a:cubicBezTo>
                    <a:pt x="12535" y="6149"/>
                    <a:pt x="12642" y="6133"/>
                    <a:pt x="12750" y="6116"/>
                  </a:cubicBezTo>
                  <a:cubicBezTo>
                    <a:pt x="12787" y="6111"/>
                    <a:pt x="12825" y="6106"/>
                    <a:pt x="12860" y="6098"/>
                  </a:cubicBezTo>
                  <a:cubicBezTo>
                    <a:pt x="12871" y="6098"/>
                    <a:pt x="12879" y="6095"/>
                    <a:pt x="12890" y="6092"/>
                  </a:cubicBezTo>
                  <a:cubicBezTo>
                    <a:pt x="12917" y="6087"/>
                    <a:pt x="12943" y="6082"/>
                    <a:pt x="12968" y="6076"/>
                  </a:cubicBezTo>
                  <a:cubicBezTo>
                    <a:pt x="12978" y="6073"/>
                    <a:pt x="12989" y="6071"/>
                    <a:pt x="12997" y="6068"/>
                  </a:cubicBezTo>
                  <a:cubicBezTo>
                    <a:pt x="13027" y="6063"/>
                    <a:pt x="13054" y="6055"/>
                    <a:pt x="13083" y="6049"/>
                  </a:cubicBezTo>
                  <a:cubicBezTo>
                    <a:pt x="13089" y="6047"/>
                    <a:pt x="13094" y="6044"/>
                    <a:pt x="13102" y="6044"/>
                  </a:cubicBezTo>
                  <a:cubicBezTo>
                    <a:pt x="13134" y="6033"/>
                    <a:pt x="13166" y="6025"/>
                    <a:pt x="13196" y="6014"/>
                  </a:cubicBezTo>
                  <a:cubicBezTo>
                    <a:pt x="13204" y="6012"/>
                    <a:pt x="13212" y="6009"/>
                    <a:pt x="13223" y="6006"/>
                  </a:cubicBezTo>
                  <a:cubicBezTo>
                    <a:pt x="13244" y="5998"/>
                    <a:pt x="13269" y="5990"/>
                    <a:pt x="13290" y="5982"/>
                  </a:cubicBezTo>
                  <a:cubicBezTo>
                    <a:pt x="13301" y="5977"/>
                    <a:pt x="13312" y="5974"/>
                    <a:pt x="13322" y="5969"/>
                  </a:cubicBezTo>
                  <a:cubicBezTo>
                    <a:pt x="13344" y="5961"/>
                    <a:pt x="13363" y="5952"/>
                    <a:pt x="13384" y="5944"/>
                  </a:cubicBezTo>
                  <a:cubicBezTo>
                    <a:pt x="13392" y="5942"/>
                    <a:pt x="13403" y="5936"/>
                    <a:pt x="13411" y="5934"/>
                  </a:cubicBezTo>
                  <a:cubicBezTo>
                    <a:pt x="13438" y="5920"/>
                    <a:pt x="13465" y="5907"/>
                    <a:pt x="13492" y="5896"/>
                  </a:cubicBezTo>
                  <a:cubicBezTo>
                    <a:pt x="13503" y="5891"/>
                    <a:pt x="13511" y="5885"/>
                    <a:pt x="13519" y="5883"/>
                  </a:cubicBezTo>
                  <a:cubicBezTo>
                    <a:pt x="13537" y="5872"/>
                    <a:pt x="13556" y="5861"/>
                    <a:pt x="13575" y="5850"/>
                  </a:cubicBezTo>
                  <a:cubicBezTo>
                    <a:pt x="13586" y="5848"/>
                    <a:pt x="13594" y="5842"/>
                    <a:pt x="13605" y="5837"/>
                  </a:cubicBezTo>
                  <a:cubicBezTo>
                    <a:pt x="13621" y="5826"/>
                    <a:pt x="13640" y="5815"/>
                    <a:pt x="13656" y="5805"/>
                  </a:cubicBezTo>
                  <a:cubicBezTo>
                    <a:pt x="13666" y="5799"/>
                    <a:pt x="13675" y="5794"/>
                    <a:pt x="13683" y="5788"/>
                  </a:cubicBezTo>
                  <a:cubicBezTo>
                    <a:pt x="13707" y="5775"/>
                    <a:pt x="13731" y="5759"/>
                    <a:pt x="13753" y="5743"/>
                  </a:cubicBezTo>
                  <a:cubicBezTo>
                    <a:pt x="13761" y="5737"/>
                    <a:pt x="13769" y="5732"/>
                    <a:pt x="13777" y="5724"/>
                  </a:cubicBezTo>
                  <a:cubicBezTo>
                    <a:pt x="13793" y="5713"/>
                    <a:pt x="13809" y="5702"/>
                    <a:pt x="13822" y="5692"/>
                  </a:cubicBezTo>
                  <a:cubicBezTo>
                    <a:pt x="13833" y="5684"/>
                    <a:pt x="13844" y="5676"/>
                    <a:pt x="13852" y="5668"/>
                  </a:cubicBezTo>
                  <a:cubicBezTo>
                    <a:pt x="13865" y="5659"/>
                    <a:pt x="13879" y="5649"/>
                    <a:pt x="13892" y="5635"/>
                  </a:cubicBezTo>
                  <a:cubicBezTo>
                    <a:pt x="13900" y="5630"/>
                    <a:pt x="13911" y="5622"/>
                    <a:pt x="13919" y="5614"/>
                  </a:cubicBezTo>
                  <a:cubicBezTo>
                    <a:pt x="13933" y="5600"/>
                    <a:pt x="13949" y="5590"/>
                    <a:pt x="13962" y="5576"/>
                  </a:cubicBezTo>
                  <a:cubicBezTo>
                    <a:pt x="13976" y="5563"/>
                    <a:pt x="13989" y="5549"/>
                    <a:pt x="14003" y="5536"/>
                  </a:cubicBezTo>
                  <a:cubicBezTo>
                    <a:pt x="14013" y="5525"/>
                    <a:pt x="14027" y="5514"/>
                    <a:pt x="14037" y="5504"/>
                  </a:cubicBezTo>
                  <a:cubicBezTo>
                    <a:pt x="14046" y="5493"/>
                    <a:pt x="14056" y="5482"/>
                    <a:pt x="14067" y="5474"/>
                  </a:cubicBezTo>
                  <a:cubicBezTo>
                    <a:pt x="14075" y="5463"/>
                    <a:pt x="14083" y="5452"/>
                    <a:pt x="14094" y="5442"/>
                  </a:cubicBezTo>
                  <a:cubicBezTo>
                    <a:pt x="14102" y="5431"/>
                    <a:pt x="14113" y="5420"/>
                    <a:pt x="14121" y="5409"/>
                  </a:cubicBezTo>
                  <a:cubicBezTo>
                    <a:pt x="14132" y="5399"/>
                    <a:pt x="14140" y="5391"/>
                    <a:pt x="14148" y="5380"/>
                  </a:cubicBezTo>
                  <a:cubicBezTo>
                    <a:pt x="14164" y="5358"/>
                    <a:pt x="14180" y="5340"/>
                    <a:pt x="14196" y="5318"/>
                  </a:cubicBezTo>
                  <a:cubicBezTo>
                    <a:pt x="14201" y="5310"/>
                    <a:pt x="14209" y="5299"/>
                    <a:pt x="14218" y="5289"/>
                  </a:cubicBezTo>
                  <a:cubicBezTo>
                    <a:pt x="14226" y="5278"/>
                    <a:pt x="14236" y="5264"/>
                    <a:pt x="14244" y="5251"/>
                  </a:cubicBezTo>
                  <a:cubicBezTo>
                    <a:pt x="14250" y="5243"/>
                    <a:pt x="14258" y="5232"/>
                    <a:pt x="14263" y="5224"/>
                  </a:cubicBezTo>
                  <a:cubicBezTo>
                    <a:pt x="14274" y="5211"/>
                    <a:pt x="14282" y="5194"/>
                    <a:pt x="14290" y="5181"/>
                  </a:cubicBezTo>
                  <a:cubicBezTo>
                    <a:pt x="14296" y="5173"/>
                    <a:pt x="14301" y="5168"/>
                    <a:pt x="14306" y="5159"/>
                  </a:cubicBezTo>
                  <a:cubicBezTo>
                    <a:pt x="14325" y="5125"/>
                    <a:pt x="14347" y="5090"/>
                    <a:pt x="14365" y="5055"/>
                  </a:cubicBezTo>
                  <a:cubicBezTo>
                    <a:pt x="14373" y="5039"/>
                    <a:pt x="14382" y="5022"/>
                    <a:pt x="14390" y="5006"/>
                  </a:cubicBezTo>
                  <a:cubicBezTo>
                    <a:pt x="14395" y="4998"/>
                    <a:pt x="14400" y="4990"/>
                    <a:pt x="14403" y="4982"/>
                  </a:cubicBezTo>
                  <a:cubicBezTo>
                    <a:pt x="14411" y="4966"/>
                    <a:pt x="14419" y="4950"/>
                    <a:pt x="14427" y="4934"/>
                  </a:cubicBezTo>
                  <a:cubicBezTo>
                    <a:pt x="14430" y="4928"/>
                    <a:pt x="14433" y="4920"/>
                    <a:pt x="14435" y="4912"/>
                  </a:cubicBezTo>
                  <a:cubicBezTo>
                    <a:pt x="14443" y="4896"/>
                    <a:pt x="14451" y="4880"/>
                    <a:pt x="14459" y="4861"/>
                  </a:cubicBezTo>
                  <a:cubicBezTo>
                    <a:pt x="14476" y="4823"/>
                    <a:pt x="14492" y="4786"/>
                    <a:pt x="14505" y="4746"/>
                  </a:cubicBezTo>
                  <a:cubicBezTo>
                    <a:pt x="14508" y="4737"/>
                    <a:pt x="14511" y="4732"/>
                    <a:pt x="14513" y="4724"/>
                  </a:cubicBezTo>
                  <a:cubicBezTo>
                    <a:pt x="14519" y="4708"/>
                    <a:pt x="14524" y="4689"/>
                    <a:pt x="14532" y="4670"/>
                  </a:cubicBezTo>
                  <a:cubicBezTo>
                    <a:pt x="14532" y="4668"/>
                    <a:pt x="14532" y="4665"/>
                    <a:pt x="14535" y="4662"/>
                  </a:cubicBezTo>
                  <a:lnTo>
                    <a:pt x="14535" y="4662"/>
                  </a:lnTo>
                  <a:cubicBezTo>
                    <a:pt x="14919" y="3485"/>
                    <a:pt x="14492" y="1936"/>
                    <a:pt x="13825" y="1283"/>
                  </a:cubicBezTo>
                  <a:cubicBezTo>
                    <a:pt x="13793" y="1286"/>
                    <a:pt x="13758" y="1289"/>
                    <a:pt x="13731" y="1289"/>
                  </a:cubicBezTo>
                  <a:cubicBezTo>
                    <a:pt x="12180" y="1391"/>
                    <a:pt x="11207" y="1246"/>
                    <a:pt x="10465" y="1348"/>
                  </a:cubicBezTo>
                  <a:lnTo>
                    <a:pt x="10465" y="1348"/>
                  </a:lnTo>
                  <a:cubicBezTo>
                    <a:pt x="10175" y="1388"/>
                    <a:pt x="9919" y="1466"/>
                    <a:pt x="9680" y="1611"/>
                  </a:cubicBezTo>
                  <a:cubicBezTo>
                    <a:pt x="8817" y="2165"/>
                    <a:pt x="8656" y="3982"/>
                    <a:pt x="9094" y="5221"/>
                  </a:cubicBezTo>
                  <a:cubicBezTo>
                    <a:pt x="8379" y="5262"/>
                    <a:pt x="7478" y="5461"/>
                    <a:pt x="6688" y="5149"/>
                  </a:cubicBezTo>
                  <a:cubicBezTo>
                    <a:pt x="5005" y="4482"/>
                    <a:pt x="4917" y="3135"/>
                    <a:pt x="3890" y="2990"/>
                  </a:cubicBezTo>
                  <a:cubicBezTo>
                    <a:pt x="2828" y="2840"/>
                    <a:pt x="2056" y="3950"/>
                    <a:pt x="1626" y="3920"/>
                  </a:cubicBezTo>
                  <a:cubicBezTo>
                    <a:pt x="1280" y="3896"/>
                    <a:pt x="1116" y="3428"/>
                    <a:pt x="1137" y="3197"/>
                  </a:cubicBezTo>
                  <a:cubicBezTo>
                    <a:pt x="1250" y="1990"/>
                    <a:pt x="1884" y="891"/>
                    <a:pt x="32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52"/>
            <p:cNvSpPr/>
            <p:nvPr/>
          </p:nvSpPr>
          <p:spPr>
            <a:xfrm>
              <a:off x="4508875" y="2706550"/>
              <a:ext cx="60825" cy="110775"/>
            </a:xfrm>
            <a:custGeom>
              <a:rect b="b" l="l" r="r" t="t"/>
              <a:pathLst>
                <a:path extrusionOk="0" h="4431" w="2433">
                  <a:moveTo>
                    <a:pt x="1952" y="3592"/>
                  </a:moveTo>
                  <a:cubicBezTo>
                    <a:pt x="1591" y="4431"/>
                    <a:pt x="842" y="4361"/>
                    <a:pt x="535" y="3818"/>
                  </a:cubicBezTo>
                  <a:cubicBezTo>
                    <a:pt x="0" y="2656"/>
                    <a:pt x="129" y="11"/>
                    <a:pt x="895" y="14"/>
                  </a:cubicBezTo>
                  <a:cubicBezTo>
                    <a:pt x="1758" y="1"/>
                    <a:pt x="2433" y="2428"/>
                    <a:pt x="1952" y="3592"/>
                  </a:cubicBezTo>
                  <a:close/>
                </a:path>
              </a:pathLst>
            </a:custGeom>
            <a:solidFill>
              <a:srgbClr val="D5EA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52"/>
            <p:cNvSpPr/>
            <p:nvPr/>
          </p:nvSpPr>
          <p:spPr>
            <a:xfrm>
              <a:off x="4258725" y="2673550"/>
              <a:ext cx="110775" cy="56950"/>
            </a:xfrm>
            <a:custGeom>
              <a:rect b="b" l="l" r="r" t="t"/>
              <a:pathLst>
                <a:path extrusionOk="0" h="2278" w="4431">
                  <a:moveTo>
                    <a:pt x="2004" y="1"/>
                  </a:moveTo>
                  <a:cubicBezTo>
                    <a:pt x="1259" y="307"/>
                    <a:pt x="746" y="1022"/>
                    <a:pt x="396" y="1439"/>
                  </a:cubicBezTo>
                  <a:cubicBezTo>
                    <a:pt x="310" y="1595"/>
                    <a:pt x="1" y="1944"/>
                    <a:pt x="92" y="2138"/>
                  </a:cubicBezTo>
                  <a:cubicBezTo>
                    <a:pt x="160" y="2277"/>
                    <a:pt x="772" y="1694"/>
                    <a:pt x="842" y="1638"/>
                  </a:cubicBezTo>
                  <a:cubicBezTo>
                    <a:pt x="2073" y="600"/>
                    <a:pt x="2756" y="224"/>
                    <a:pt x="4431" y="576"/>
                  </a:cubicBezTo>
                  <a:cubicBezTo>
                    <a:pt x="4135" y="484"/>
                    <a:pt x="3815" y="380"/>
                    <a:pt x="3461" y="261"/>
                  </a:cubicBezTo>
                  <a:cubicBezTo>
                    <a:pt x="2939" y="84"/>
                    <a:pt x="2453" y="3"/>
                    <a:pt x="2004" y="1"/>
                  </a:cubicBezTo>
                  <a:close/>
                </a:path>
              </a:pathLst>
            </a:custGeom>
            <a:solidFill>
              <a:srgbClr val="D5EA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52"/>
            <p:cNvSpPr/>
            <p:nvPr/>
          </p:nvSpPr>
          <p:spPr>
            <a:xfrm>
              <a:off x="4368825" y="2646325"/>
              <a:ext cx="322925" cy="197400"/>
            </a:xfrm>
            <a:custGeom>
              <a:rect b="b" l="l" r="r" t="t"/>
              <a:pathLst>
                <a:path extrusionOk="0" h="7896" w="12917">
                  <a:moveTo>
                    <a:pt x="12148" y="7896"/>
                  </a:moveTo>
                  <a:cubicBezTo>
                    <a:pt x="4309" y="5592"/>
                    <a:pt x="2016" y="2522"/>
                    <a:pt x="0" y="1668"/>
                  </a:cubicBezTo>
                  <a:cubicBezTo>
                    <a:pt x="62" y="950"/>
                    <a:pt x="425" y="173"/>
                    <a:pt x="1022" y="1"/>
                  </a:cubicBezTo>
                  <a:cubicBezTo>
                    <a:pt x="4640" y="1047"/>
                    <a:pt x="5532" y="1090"/>
                    <a:pt x="10675" y="2651"/>
                  </a:cubicBezTo>
                  <a:cubicBezTo>
                    <a:pt x="12287" y="3380"/>
                    <a:pt x="12917" y="6990"/>
                    <a:pt x="12148" y="7896"/>
                  </a:cubicBezTo>
                  <a:close/>
                </a:path>
              </a:pathLst>
            </a:custGeom>
            <a:solidFill>
              <a:srgbClr val="FDBC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52"/>
            <p:cNvSpPr/>
            <p:nvPr/>
          </p:nvSpPr>
          <p:spPr>
            <a:xfrm>
              <a:off x="4416050" y="2665075"/>
              <a:ext cx="127525" cy="130275"/>
            </a:xfrm>
            <a:custGeom>
              <a:rect b="b" l="l" r="r" t="t"/>
              <a:pathLst>
                <a:path extrusionOk="0" h="5211" w="5101">
                  <a:moveTo>
                    <a:pt x="1888" y="1"/>
                  </a:moveTo>
                  <a:cubicBezTo>
                    <a:pt x="966" y="410"/>
                    <a:pt x="299" y="1203"/>
                    <a:pt x="1" y="2103"/>
                  </a:cubicBezTo>
                  <a:cubicBezTo>
                    <a:pt x="323" y="2334"/>
                    <a:pt x="670" y="2584"/>
                    <a:pt x="1057" y="2856"/>
                  </a:cubicBezTo>
                  <a:cubicBezTo>
                    <a:pt x="1154" y="2923"/>
                    <a:pt x="1251" y="2990"/>
                    <a:pt x="1350" y="3057"/>
                  </a:cubicBezTo>
                  <a:cubicBezTo>
                    <a:pt x="1356" y="3060"/>
                    <a:pt x="1358" y="3063"/>
                    <a:pt x="1364" y="3065"/>
                  </a:cubicBezTo>
                  <a:cubicBezTo>
                    <a:pt x="1455" y="3127"/>
                    <a:pt x="1549" y="3192"/>
                    <a:pt x="1646" y="3256"/>
                  </a:cubicBezTo>
                  <a:cubicBezTo>
                    <a:pt x="1659" y="3264"/>
                    <a:pt x="1673" y="3275"/>
                    <a:pt x="1689" y="3283"/>
                  </a:cubicBezTo>
                  <a:cubicBezTo>
                    <a:pt x="1778" y="3342"/>
                    <a:pt x="1869" y="3401"/>
                    <a:pt x="1963" y="3463"/>
                  </a:cubicBezTo>
                  <a:cubicBezTo>
                    <a:pt x="1982" y="3474"/>
                    <a:pt x="2001" y="3487"/>
                    <a:pt x="2020" y="3501"/>
                  </a:cubicBezTo>
                  <a:cubicBezTo>
                    <a:pt x="2114" y="3560"/>
                    <a:pt x="2213" y="3622"/>
                    <a:pt x="2313" y="3684"/>
                  </a:cubicBezTo>
                  <a:cubicBezTo>
                    <a:pt x="2326" y="3694"/>
                    <a:pt x="2342" y="3705"/>
                    <a:pt x="2358" y="3713"/>
                  </a:cubicBezTo>
                  <a:cubicBezTo>
                    <a:pt x="2469" y="3783"/>
                    <a:pt x="2581" y="3853"/>
                    <a:pt x="2697" y="3923"/>
                  </a:cubicBezTo>
                  <a:cubicBezTo>
                    <a:pt x="2702" y="3926"/>
                    <a:pt x="2710" y="3928"/>
                    <a:pt x="2716" y="3934"/>
                  </a:cubicBezTo>
                  <a:cubicBezTo>
                    <a:pt x="2850" y="4014"/>
                    <a:pt x="2990" y="4098"/>
                    <a:pt x="3132" y="4178"/>
                  </a:cubicBezTo>
                  <a:cubicBezTo>
                    <a:pt x="3224" y="4232"/>
                    <a:pt x="3315" y="4283"/>
                    <a:pt x="3407" y="4334"/>
                  </a:cubicBezTo>
                  <a:cubicBezTo>
                    <a:pt x="3434" y="4350"/>
                    <a:pt x="3460" y="4364"/>
                    <a:pt x="3485" y="4380"/>
                  </a:cubicBezTo>
                  <a:cubicBezTo>
                    <a:pt x="3589" y="4436"/>
                    <a:pt x="3694" y="4493"/>
                    <a:pt x="3799" y="4552"/>
                  </a:cubicBezTo>
                  <a:cubicBezTo>
                    <a:pt x="3826" y="4565"/>
                    <a:pt x="3850" y="4579"/>
                    <a:pt x="3877" y="4592"/>
                  </a:cubicBezTo>
                  <a:cubicBezTo>
                    <a:pt x="3985" y="4651"/>
                    <a:pt x="4095" y="4708"/>
                    <a:pt x="4208" y="4767"/>
                  </a:cubicBezTo>
                  <a:cubicBezTo>
                    <a:pt x="4245" y="4786"/>
                    <a:pt x="4286" y="4807"/>
                    <a:pt x="4323" y="4826"/>
                  </a:cubicBezTo>
                  <a:cubicBezTo>
                    <a:pt x="4353" y="4842"/>
                    <a:pt x="4380" y="4856"/>
                    <a:pt x="4409" y="4872"/>
                  </a:cubicBezTo>
                  <a:cubicBezTo>
                    <a:pt x="4450" y="4891"/>
                    <a:pt x="4493" y="4912"/>
                    <a:pt x="4533" y="4934"/>
                  </a:cubicBezTo>
                  <a:cubicBezTo>
                    <a:pt x="4568" y="4950"/>
                    <a:pt x="4600" y="4966"/>
                    <a:pt x="4632" y="4982"/>
                  </a:cubicBezTo>
                  <a:cubicBezTo>
                    <a:pt x="4684" y="5006"/>
                    <a:pt x="4732" y="5030"/>
                    <a:pt x="4780" y="5055"/>
                  </a:cubicBezTo>
                  <a:cubicBezTo>
                    <a:pt x="4807" y="5068"/>
                    <a:pt x="4831" y="5081"/>
                    <a:pt x="4858" y="5092"/>
                  </a:cubicBezTo>
                  <a:cubicBezTo>
                    <a:pt x="4909" y="5119"/>
                    <a:pt x="4960" y="5143"/>
                    <a:pt x="5011" y="5167"/>
                  </a:cubicBezTo>
                  <a:cubicBezTo>
                    <a:pt x="5041" y="5181"/>
                    <a:pt x="5071" y="5194"/>
                    <a:pt x="5098" y="5208"/>
                  </a:cubicBezTo>
                  <a:cubicBezTo>
                    <a:pt x="5100" y="5210"/>
                    <a:pt x="5100" y="5210"/>
                    <a:pt x="5100" y="5210"/>
                  </a:cubicBezTo>
                  <a:cubicBezTo>
                    <a:pt x="5071" y="5087"/>
                    <a:pt x="5038" y="4966"/>
                    <a:pt x="5017" y="4864"/>
                  </a:cubicBezTo>
                  <a:cubicBezTo>
                    <a:pt x="4815" y="3909"/>
                    <a:pt x="4431" y="2944"/>
                    <a:pt x="4401" y="1961"/>
                  </a:cubicBezTo>
                  <a:cubicBezTo>
                    <a:pt x="4391" y="1522"/>
                    <a:pt x="4463" y="1103"/>
                    <a:pt x="4595" y="697"/>
                  </a:cubicBezTo>
                  <a:cubicBezTo>
                    <a:pt x="3581" y="428"/>
                    <a:pt x="2767" y="227"/>
                    <a:pt x="1888" y="1"/>
                  </a:cubicBezTo>
                  <a:close/>
                </a:path>
              </a:pathLst>
            </a:custGeom>
            <a:solidFill>
              <a:srgbClr val="FC9B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52"/>
            <p:cNvSpPr/>
            <p:nvPr/>
          </p:nvSpPr>
          <p:spPr>
            <a:xfrm>
              <a:off x="4420425" y="2655150"/>
              <a:ext cx="356075" cy="204100"/>
            </a:xfrm>
            <a:custGeom>
              <a:rect b="b" l="l" r="r" t="t"/>
              <a:pathLst>
                <a:path extrusionOk="0" h="8164" w="14243">
                  <a:moveTo>
                    <a:pt x="5089" y="6046"/>
                  </a:moveTo>
                  <a:cubicBezTo>
                    <a:pt x="5998" y="6417"/>
                    <a:pt x="7307" y="7054"/>
                    <a:pt x="8210" y="7435"/>
                  </a:cubicBezTo>
                  <a:cubicBezTo>
                    <a:pt x="9310" y="8035"/>
                    <a:pt x="10726" y="8164"/>
                    <a:pt x="11936" y="8153"/>
                  </a:cubicBezTo>
                  <a:cubicBezTo>
                    <a:pt x="12460" y="8150"/>
                    <a:pt x="13288" y="8027"/>
                    <a:pt x="13624" y="7484"/>
                  </a:cubicBezTo>
                  <a:cubicBezTo>
                    <a:pt x="14242" y="6516"/>
                    <a:pt x="13844" y="4398"/>
                    <a:pt x="13344" y="3573"/>
                  </a:cubicBezTo>
                  <a:cubicBezTo>
                    <a:pt x="12568" y="2054"/>
                    <a:pt x="10326" y="868"/>
                    <a:pt x="9280" y="1258"/>
                  </a:cubicBezTo>
                  <a:cubicBezTo>
                    <a:pt x="7995" y="1145"/>
                    <a:pt x="6667" y="933"/>
                    <a:pt x="5931" y="809"/>
                  </a:cubicBezTo>
                  <a:cubicBezTo>
                    <a:pt x="2621" y="159"/>
                    <a:pt x="2689" y="0"/>
                    <a:pt x="1915" y="191"/>
                  </a:cubicBezTo>
                  <a:cubicBezTo>
                    <a:pt x="592" y="656"/>
                    <a:pt x="1" y="3745"/>
                    <a:pt x="987" y="4755"/>
                  </a:cubicBezTo>
                  <a:cubicBezTo>
                    <a:pt x="1904" y="5616"/>
                    <a:pt x="3920" y="5616"/>
                    <a:pt x="5089" y="604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52"/>
            <p:cNvSpPr/>
            <p:nvPr/>
          </p:nvSpPr>
          <p:spPr>
            <a:xfrm>
              <a:off x="4439450" y="2696400"/>
              <a:ext cx="337050" cy="162850"/>
            </a:xfrm>
            <a:custGeom>
              <a:rect b="b" l="l" r="r" t="t"/>
              <a:pathLst>
                <a:path extrusionOk="0" h="6514" w="13482">
                  <a:moveTo>
                    <a:pt x="10559" y="1"/>
                  </a:moveTo>
                  <a:cubicBezTo>
                    <a:pt x="12331" y="1444"/>
                    <a:pt x="12384" y="2976"/>
                    <a:pt x="11954" y="3183"/>
                  </a:cubicBezTo>
                  <a:cubicBezTo>
                    <a:pt x="11266" y="3431"/>
                    <a:pt x="10422" y="2119"/>
                    <a:pt x="9715" y="1315"/>
                  </a:cubicBezTo>
                  <a:cubicBezTo>
                    <a:pt x="9242" y="780"/>
                    <a:pt x="8696" y="337"/>
                    <a:pt x="8562" y="393"/>
                  </a:cubicBezTo>
                  <a:cubicBezTo>
                    <a:pt x="8376" y="468"/>
                    <a:pt x="8444" y="888"/>
                    <a:pt x="8592" y="1936"/>
                  </a:cubicBezTo>
                  <a:cubicBezTo>
                    <a:pt x="8729" y="2678"/>
                    <a:pt x="9113" y="3691"/>
                    <a:pt x="8586" y="3936"/>
                  </a:cubicBezTo>
                  <a:cubicBezTo>
                    <a:pt x="8078" y="4210"/>
                    <a:pt x="5653" y="2162"/>
                    <a:pt x="4199" y="1804"/>
                  </a:cubicBezTo>
                  <a:cubicBezTo>
                    <a:pt x="2401" y="1374"/>
                    <a:pt x="1508" y="3742"/>
                    <a:pt x="0" y="2791"/>
                  </a:cubicBezTo>
                  <a:cubicBezTo>
                    <a:pt x="65" y="2909"/>
                    <a:pt x="137" y="3017"/>
                    <a:pt x="226" y="3105"/>
                  </a:cubicBezTo>
                  <a:cubicBezTo>
                    <a:pt x="1143" y="3966"/>
                    <a:pt x="3159" y="3966"/>
                    <a:pt x="4328" y="4396"/>
                  </a:cubicBezTo>
                  <a:cubicBezTo>
                    <a:pt x="5237" y="4767"/>
                    <a:pt x="6546" y="5404"/>
                    <a:pt x="7449" y="5785"/>
                  </a:cubicBezTo>
                  <a:cubicBezTo>
                    <a:pt x="8549" y="6385"/>
                    <a:pt x="9965" y="6514"/>
                    <a:pt x="11175" y="6503"/>
                  </a:cubicBezTo>
                  <a:cubicBezTo>
                    <a:pt x="11699" y="6500"/>
                    <a:pt x="12527" y="6377"/>
                    <a:pt x="12863" y="5834"/>
                  </a:cubicBezTo>
                  <a:cubicBezTo>
                    <a:pt x="13481" y="4866"/>
                    <a:pt x="13083" y="2748"/>
                    <a:pt x="12583" y="1923"/>
                  </a:cubicBezTo>
                  <a:cubicBezTo>
                    <a:pt x="12180" y="1132"/>
                    <a:pt x="11382" y="433"/>
                    <a:pt x="1055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52"/>
            <p:cNvSpPr/>
            <p:nvPr/>
          </p:nvSpPr>
          <p:spPr>
            <a:xfrm>
              <a:off x="4647575" y="2586200"/>
              <a:ext cx="103375" cy="36850"/>
            </a:xfrm>
            <a:custGeom>
              <a:rect b="b" l="l" r="r" t="t"/>
              <a:pathLst>
                <a:path extrusionOk="0" h="1474" w="4135">
                  <a:moveTo>
                    <a:pt x="4081" y="570"/>
                  </a:moveTo>
                  <a:cubicBezTo>
                    <a:pt x="4135" y="1075"/>
                    <a:pt x="3320" y="1000"/>
                    <a:pt x="2855" y="911"/>
                  </a:cubicBezTo>
                  <a:cubicBezTo>
                    <a:pt x="2627" y="893"/>
                    <a:pt x="2100" y="903"/>
                    <a:pt x="1898" y="879"/>
                  </a:cubicBezTo>
                  <a:cubicBezTo>
                    <a:pt x="1344" y="1075"/>
                    <a:pt x="1175" y="1253"/>
                    <a:pt x="616" y="1384"/>
                  </a:cubicBezTo>
                  <a:cubicBezTo>
                    <a:pt x="296" y="1473"/>
                    <a:pt x="0" y="847"/>
                    <a:pt x="355" y="546"/>
                  </a:cubicBezTo>
                  <a:cubicBezTo>
                    <a:pt x="651" y="269"/>
                    <a:pt x="1167" y="231"/>
                    <a:pt x="1767" y="62"/>
                  </a:cubicBezTo>
                  <a:cubicBezTo>
                    <a:pt x="2011" y="0"/>
                    <a:pt x="2632" y="40"/>
                    <a:pt x="2939" y="113"/>
                  </a:cubicBezTo>
                  <a:cubicBezTo>
                    <a:pt x="3702" y="298"/>
                    <a:pt x="4046" y="186"/>
                    <a:pt x="4081" y="570"/>
                  </a:cubicBezTo>
                  <a:close/>
                </a:path>
              </a:pathLst>
            </a:custGeom>
            <a:solidFill>
              <a:srgbClr val="FDBC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52"/>
            <p:cNvSpPr/>
            <p:nvPr/>
          </p:nvSpPr>
          <p:spPr>
            <a:xfrm>
              <a:off x="4729500" y="2592375"/>
              <a:ext cx="18900" cy="13000"/>
            </a:xfrm>
            <a:custGeom>
              <a:rect b="b" l="l" r="r" t="t"/>
              <a:pathLst>
                <a:path extrusionOk="0" h="520" w="756">
                  <a:moveTo>
                    <a:pt x="737" y="326"/>
                  </a:moveTo>
                  <a:cubicBezTo>
                    <a:pt x="694" y="519"/>
                    <a:pt x="215" y="487"/>
                    <a:pt x="108" y="385"/>
                  </a:cubicBezTo>
                  <a:cubicBezTo>
                    <a:pt x="0" y="275"/>
                    <a:pt x="32" y="116"/>
                    <a:pt x="84" y="33"/>
                  </a:cubicBezTo>
                  <a:cubicBezTo>
                    <a:pt x="135" y="0"/>
                    <a:pt x="320" y="38"/>
                    <a:pt x="363" y="41"/>
                  </a:cubicBezTo>
                  <a:cubicBezTo>
                    <a:pt x="627" y="89"/>
                    <a:pt x="756" y="124"/>
                    <a:pt x="737" y="326"/>
                  </a:cubicBezTo>
                  <a:close/>
                </a:path>
              </a:pathLst>
            </a:custGeom>
            <a:solidFill>
              <a:srgbClr val="FCD1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52"/>
            <p:cNvSpPr/>
            <p:nvPr/>
          </p:nvSpPr>
          <p:spPr>
            <a:xfrm>
              <a:off x="4653025" y="2601925"/>
              <a:ext cx="86975" cy="12725"/>
            </a:xfrm>
            <a:custGeom>
              <a:rect b="b" l="l" r="r" t="t"/>
              <a:pathLst>
                <a:path extrusionOk="0" h="509" w="3479">
                  <a:moveTo>
                    <a:pt x="1683" y="0"/>
                  </a:moveTo>
                  <a:cubicBezTo>
                    <a:pt x="1546" y="3"/>
                    <a:pt x="1425" y="11"/>
                    <a:pt x="1333" y="35"/>
                  </a:cubicBezTo>
                  <a:lnTo>
                    <a:pt x="1333" y="35"/>
                  </a:lnTo>
                  <a:lnTo>
                    <a:pt x="1331" y="35"/>
                  </a:lnTo>
                  <a:cubicBezTo>
                    <a:pt x="807" y="186"/>
                    <a:pt x="333" y="229"/>
                    <a:pt x="0" y="436"/>
                  </a:cubicBezTo>
                  <a:cubicBezTo>
                    <a:pt x="6" y="460"/>
                    <a:pt x="14" y="484"/>
                    <a:pt x="24" y="508"/>
                  </a:cubicBezTo>
                  <a:cubicBezTo>
                    <a:pt x="342" y="309"/>
                    <a:pt x="815" y="261"/>
                    <a:pt x="1352" y="108"/>
                  </a:cubicBezTo>
                  <a:cubicBezTo>
                    <a:pt x="1433" y="86"/>
                    <a:pt x="1549" y="78"/>
                    <a:pt x="1683" y="75"/>
                  </a:cubicBezTo>
                  <a:cubicBezTo>
                    <a:pt x="1976" y="73"/>
                    <a:pt x="2350" y="108"/>
                    <a:pt x="2567" y="161"/>
                  </a:cubicBezTo>
                  <a:cubicBezTo>
                    <a:pt x="2989" y="264"/>
                    <a:pt x="3288" y="280"/>
                    <a:pt x="3479" y="331"/>
                  </a:cubicBezTo>
                  <a:cubicBezTo>
                    <a:pt x="3245" y="234"/>
                    <a:pt x="2777" y="135"/>
                    <a:pt x="2586" y="89"/>
                  </a:cubicBezTo>
                  <a:cubicBezTo>
                    <a:pt x="2360" y="46"/>
                    <a:pt x="2135" y="16"/>
                    <a:pt x="1941" y="8"/>
                  </a:cubicBezTo>
                  <a:cubicBezTo>
                    <a:pt x="1852" y="3"/>
                    <a:pt x="1764" y="0"/>
                    <a:pt x="1683" y="0"/>
                  </a:cubicBezTo>
                  <a:close/>
                </a:path>
              </a:pathLst>
            </a:custGeom>
            <a:solidFill>
              <a:srgbClr val="FC9B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52"/>
            <p:cNvSpPr/>
            <p:nvPr/>
          </p:nvSpPr>
          <p:spPr>
            <a:xfrm>
              <a:off x="4641050" y="2603000"/>
              <a:ext cx="107150" cy="38175"/>
            </a:xfrm>
            <a:custGeom>
              <a:rect b="b" l="l" r="r" t="t"/>
              <a:pathLst>
                <a:path extrusionOk="0" h="1527" w="4286">
                  <a:moveTo>
                    <a:pt x="4229" y="589"/>
                  </a:moveTo>
                  <a:cubicBezTo>
                    <a:pt x="4286" y="1116"/>
                    <a:pt x="3441" y="1038"/>
                    <a:pt x="2958" y="946"/>
                  </a:cubicBezTo>
                  <a:cubicBezTo>
                    <a:pt x="2721" y="925"/>
                    <a:pt x="2178" y="936"/>
                    <a:pt x="1968" y="911"/>
                  </a:cubicBezTo>
                  <a:cubicBezTo>
                    <a:pt x="1396" y="1113"/>
                    <a:pt x="1221" y="1298"/>
                    <a:pt x="640" y="1433"/>
                  </a:cubicBezTo>
                  <a:cubicBezTo>
                    <a:pt x="310" y="1527"/>
                    <a:pt x="1" y="876"/>
                    <a:pt x="372" y="565"/>
                  </a:cubicBezTo>
                  <a:cubicBezTo>
                    <a:pt x="675" y="280"/>
                    <a:pt x="1210" y="239"/>
                    <a:pt x="1831" y="65"/>
                  </a:cubicBezTo>
                  <a:cubicBezTo>
                    <a:pt x="2087" y="0"/>
                    <a:pt x="2729" y="40"/>
                    <a:pt x="3046" y="118"/>
                  </a:cubicBezTo>
                  <a:cubicBezTo>
                    <a:pt x="3837" y="312"/>
                    <a:pt x="4194" y="194"/>
                    <a:pt x="4229" y="589"/>
                  </a:cubicBezTo>
                  <a:close/>
                </a:path>
              </a:pathLst>
            </a:custGeom>
            <a:solidFill>
              <a:srgbClr val="FDBC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52"/>
            <p:cNvSpPr/>
            <p:nvPr/>
          </p:nvSpPr>
          <p:spPr>
            <a:xfrm>
              <a:off x="4650250" y="2623550"/>
              <a:ext cx="78000" cy="14350"/>
            </a:xfrm>
            <a:custGeom>
              <a:rect b="b" l="l" r="r" t="t"/>
              <a:pathLst>
                <a:path extrusionOk="0" h="574" w="3120">
                  <a:moveTo>
                    <a:pt x="1719" y="3"/>
                  </a:moveTo>
                  <a:cubicBezTo>
                    <a:pt x="1592" y="3"/>
                    <a:pt x="1479" y="11"/>
                    <a:pt x="1393" y="33"/>
                  </a:cubicBezTo>
                  <a:lnTo>
                    <a:pt x="1393" y="33"/>
                  </a:lnTo>
                  <a:lnTo>
                    <a:pt x="1391" y="33"/>
                  </a:lnTo>
                  <a:cubicBezTo>
                    <a:pt x="829" y="194"/>
                    <a:pt x="326" y="224"/>
                    <a:pt x="14" y="511"/>
                  </a:cubicBezTo>
                  <a:cubicBezTo>
                    <a:pt x="9" y="517"/>
                    <a:pt x="6" y="522"/>
                    <a:pt x="1" y="525"/>
                  </a:cubicBezTo>
                  <a:cubicBezTo>
                    <a:pt x="20" y="544"/>
                    <a:pt x="39" y="560"/>
                    <a:pt x="57" y="573"/>
                  </a:cubicBezTo>
                  <a:cubicBezTo>
                    <a:pt x="60" y="571"/>
                    <a:pt x="63" y="571"/>
                    <a:pt x="63" y="568"/>
                  </a:cubicBezTo>
                  <a:cubicBezTo>
                    <a:pt x="345" y="304"/>
                    <a:pt x="840" y="269"/>
                    <a:pt x="1412" y="106"/>
                  </a:cubicBezTo>
                  <a:cubicBezTo>
                    <a:pt x="1485" y="87"/>
                    <a:pt x="1595" y="79"/>
                    <a:pt x="1719" y="76"/>
                  </a:cubicBezTo>
                  <a:cubicBezTo>
                    <a:pt x="1893" y="76"/>
                    <a:pt x="2100" y="89"/>
                    <a:pt x="2278" y="111"/>
                  </a:cubicBezTo>
                  <a:cubicBezTo>
                    <a:pt x="2399" y="114"/>
                    <a:pt x="2514" y="116"/>
                    <a:pt x="2590" y="124"/>
                  </a:cubicBezTo>
                  <a:cubicBezTo>
                    <a:pt x="2743" y="154"/>
                    <a:pt x="2934" y="181"/>
                    <a:pt x="3119" y="189"/>
                  </a:cubicBezTo>
                  <a:cubicBezTo>
                    <a:pt x="2963" y="165"/>
                    <a:pt x="2780" y="138"/>
                    <a:pt x="2552" y="84"/>
                  </a:cubicBezTo>
                  <a:lnTo>
                    <a:pt x="2552" y="84"/>
                  </a:lnTo>
                  <a:cubicBezTo>
                    <a:pt x="2399" y="46"/>
                    <a:pt x="2173" y="19"/>
                    <a:pt x="1955" y="9"/>
                  </a:cubicBezTo>
                  <a:cubicBezTo>
                    <a:pt x="1875" y="3"/>
                    <a:pt x="1794" y="1"/>
                    <a:pt x="1719" y="3"/>
                  </a:cubicBezTo>
                  <a:close/>
                </a:path>
              </a:pathLst>
            </a:custGeom>
            <a:solidFill>
              <a:srgbClr val="FC9B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52"/>
            <p:cNvSpPr/>
            <p:nvPr/>
          </p:nvSpPr>
          <p:spPr>
            <a:xfrm>
              <a:off x="4726000" y="2609375"/>
              <a:ext cx="19575" cy="13525"/>
            </a:xfrm>
            <a:custGeom>
              <a:rect b="b" l="l" r="r" t="t"/>
              <a:pathLst>
                <a:path extrusionOk="0" h="541" w="783">
                  <a:moveTo>
                    <a:pt x="764" y="339"/>
                  </a:moveTo>
                  <a:cubicBezTo>
                    <a:pt x="718" y="541"/>
                    <a:pt x="221" y="506"/>
                    <a:pt x="111" y="401"/>
                  </a:cubicBezTo>
                  <a:cubicBezTo>
                    <a:pt x="0" y="285"/>
                    <a:pt x="33" y="119"/>
                    <a:pt x="86" y="33"/>
                  </a:cubicBezTo>
                  <a:cubicBezTo>
                    <a:pt x="140" y="0"/>
                    <a:pt x="331" y="41"/>
                    <a:pt x="374" y="43"/>
                  </a:cubicBezTo>
                  <a:cubicBezTo>
                    <a:pt x="648" y="95"/>
                    <a:pt x="783" y="130"/>
                    <a:pt x="764" y="339"/>
                  </a:cubicBezTo>
                  <a:close/>
                </a:path>
              </a:pathLst>
            </a:custGeom>
            <a:solidFill>
              <a:srgbClr val="FCD1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52"/>
            <p:cNvSpPr/>
            <p:nvPr/>
          </p:nvSpPr>
          <p:spPr>
            <a:xfrm>
              <a:off x="4643275" y="2624700"/>
              <a:ext cx="98950" cy="35225"/>
            </a:xfrm>
            <a:custGeom>
              <a:rect b="b" l="l" r="r" t="t"/>
              <a:pathLst>
                <a:path extrusionOk="0" h="1409" w="3958">
                  <a:moveTo>
                    <a:pt x="3906" y="543"/>
                  </a:moveTo>
                  <a:cubicBezTo>
                    <a:pt x="3957" y="1030"/>
                    <a:pt x="3180" y="957"/>
                    <a:pt x="2732" y="874"/>
                  </a:cubicBezTo>
                  <a:cubicBezTo>
                    <a:pt x="2514" y="853"/>
                    <a:pt x="2011" y="863"/>
                    <a:pt x="1820" y="842"/>
                  </a:cubicBezTo>
                  <a:cubicBezTo>
                    <a:pt x="1288" y="1027"/>
                    <a:pt x="1127" y="1199"/>
                    <a:pt x="592" y="1323"/>
                  </a:cubicBezTo>
                  <a:cubicBezTo>
                    <a:pt x="285" y="1409"/>
                    <a:pt x="0" y="810"/>
                    <a:pt x="342" y="522"/>
                  </a:cubicBezTo>
                  <a:cubicBezTo>
                    <a:pt x="624" y="258"/>
                    <a:pt x="1119" y="223"/>
                    <a:pt x="1691" y="60"/>
                  </a:cubicBezTo>
                  <a:cubicBezTo>
                    <a:pt x="1928" y="0"/>
                    <a:pt x="2519" y="38"/>
                    <a:pt x="2815" y="108"/>
                  </a:cubicBezTo>
                  <a:cubicBezTo>
                    <a:pt x="3546" y="288"/>
                    <a:pt x="3874" y="178"/>
                    <a:pt x="3906" y="543"/>
                  </a:cubicBezTo>
                  <a:close/>
                </a:path>
              </a:pathLst>
            </a:custGeom>
            <a:solidFill>
              <a:srgbClr val="FDBC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52"/>
            <p:cNvSpPr/>
            <p:nvPr/>
          </p:nvSpPr>
          <p:spPr>
            <a:xfrm>
              <a:off x="4651550" y="2646550"/>
              <a:ext cx="34950" cy="10225"/>
            </a:xfrm>
            <a:custGeom>
              <a:rect b="b" l="l" r="r" t="t"/>
              <a:pathLst>
                <a:path extrusionOk="0" h="409" w="1398">
                  <a:moveTo>
                    <a:pt x="1398" y="0"/>
                  </a:moveTo>
                  <a:cubicBezTo>
                    <a:pt x="1360" y="3"/>
                    <a:pt x="1323" y="5"/>
                    <a:pt x="1290" y="11"/>
                  </a:cubicBezTo>
                  <a:lnTo>
                    <a:pt x="1290" y="11"/>
                  </a:lnTo>
                  <a:lnTo>
                    <a:pt x="1290" y="11"/>
                  </a:lnTo>
                  <a:cubicBezTo>
                    <a:pt x="777" y="113"/>
                    <a:pt x="325" y="102"/>
                    <a:pt x="24" y="341"/>
                  </a:cubicBezTo>
                  <a:cubicBezTo>
                    <a:pt x="16" y="347"/>
                    <a:pt x="8" y="352"/>
                    <a:pt x="0" y="360"/>
                  </a:cubicBezTo>
                  <a:cubicBezTo>
                    <a:pt x="19" y="379"/>
                    <a:pt x="35" y="395"/>
                    <a:pt x="56" y="409"/>
                  </a:cubicBezTo>
                  <a:cubicBezTo>
                    <a:pt x="59" y="406"/>
                    <a:pt x="65" y="403"/>
                    <a:pt x="70" y="401"/>
                  </a:cubicBezTo>
                  <a:cubicBezTo>
                    <a:pt x="306" y="210"/>
                    <a:pt x="680" y="191"/>
                    <a:pt x="1121" y="116"/>
                  </a:cubicBezTo>
                  <a:cubicBezTo>
                    <a:pt x="1204" y="78"/>
                    <a:pt x="1293" y="40"/>
                    <a:pt x="1398" y="0"/>
                  </a:cubicBezTo>
                  <a:close/>
                </a:path>
              </a:pathLst>
            </a:custGeom>
            <a:solidFill>
              <a:srgbClr val="FC9B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52"/>
            <p:cNvSpPr/>
            <p:nvPr/>
          </p:nvSpPr>
          <p:spPr>
            <a:xfrm>
              <a:off x="4721700" y="2630600"/>
              <a:ext cx="18100" cy="12475"/>
            </a:xfrm>
            <a:custGeom>
              <a:rect b="b" l="l" r="r" t="t"/>
              <a:pathLst>
                <a:path extrusionOk="0" h="499" w="724">
                  <a:moveTo>
                    <a:pt x="707" y="313"/>
                  </a:moveTo>
                  <a:cubicBezTo>
                    <a:pt x="664" y="498"/>
                    <a:pt x="205" y="466"/>
                    <a:pt x="105" y="369"/>
                  </a:cubicBezTo>
                  <a:cubicBezTo>
                    <a:pt x="0" y="264"/>
                    <a:pt x="33" y="111"/>
                    <a:pt x="81" y="31"/>
                  </a:cubicBezTo>
                  <a:cubicBezTo>
                    <a:pt x="129" y="1"/>
                    <a:pt x="307" y="36"/>
                    <a:pt x="347" y="39"/>
                  </a:cubicBezTo>
                  <a:cubicBezTo>
                    <a:pt x="600" y="87"/>
                    <a:pt x="724" y="119"/>
                    <a:pt x="707" y="313"/>
                  </a:cubicBezTo>
                  <a:close/>
                </a:path>
              </a:pathLst>
            </a:custGeom>
            <a:solidFill>
              <a:srgbClr val="FCD1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52"/>
            <p:cNvSpPr/>
            <p:nvPr/>
          </p:nvSpPr>
          <p:spPr>
            <a:xfrm>
              <a:off x="4645150" y="2647750"/>
              <a:ext cx="87800" cy="28375"/>
            </a:xfrm>
            <a:custGeom>
              <a:rect b="b" l="l" r="r" t="t"/>
              <a:pathLst>
                <a:path extrusionOk="0" h="1135" w="3512">
                  <a:moveTo>
                    <a:pt x="3501" y="624"/>
                  </a:moveTo>
                  <a:cubicBezTo>
                    <a:pt x="3511" y="1057"/>
                    <a:pt x="2823" y="939"/>
                    <a:pt x="2431" y="831"/>
                  </a:cubicBezTo>
                  <a:cubicBezTo>
                    <a:pt x="2237" y="799"/>
                    <a:pt x="1788" y="772"/>
                    <a:pt x="1619" y="740"/>
                  </a:cubicBezTo>
                  <a:cubicBezTo>
                    <a:pt x="1132" y="869"/>
                    <a:pt x="976" y="1008"/>
                    <a:pt x="490" y="1081"/>
                  </a:cubicBezTo>
                  <a:cubicBezTo>
                    <a:pt x="210" y="1135"/>
                    <a:pt x="1" y="584"/>
                    <a:pt x="326" y="353"/>
                  </a:cubicBezTo>
                  <a:cubicBezTo>
                    <a:pt x="595" y="137"/>
                    <a:pt x="1038" y="140"/>
                    <a:pt x="1560" y="35"/>
                  </a:cubicBezTo>
                  <a:cubicBezTo>
                    <a:pt x="1775" y="0"/>
                    <a:pt x="2299" y="76"/>
                    <a:pt x="2557" y="159"/>
                  </a:cubicBezTo>
                  <a:cubicBezTo>
                    <a:pt x="3197" y="369"/>
                    <a:pt x="3498" y="296"/>
                    <a:pt x="3501" y="624"/>
                  </a:cubicBezTo>
                  <a:close/>
                </a:path>
              </a:pathLst>
            </a:custGeom>
            <a:solidFill>
              <a:srgbClr val="FDBC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52"/>
            <p:cNvSpPr/>
            <p:nvPr/>
          </p:nvSpPr>
          <p:spPr>
            <a:xfrm>
              <a:off x="4715575" y="2655350"/>
              <a:ext cx="16425" cy="12050"/>
            </a:xfrm>
            <a:custGeom>
              <a:rect b="b" l="l" r="r" t="t"/>
              <a:pathLst>
                <a:path extrusionOk="0" h="482" w="657">
                  <a:moveTo>
                    <a:pt x="627" y="317"/>
                  </a:moveTo>
                  <a:cubicBezTo>
                    <a:pt x="576" y="481"/>
                    <a:pt x="170" y="420"/>
                    <a:pt x="87" y="325"/>
                  </a:cubicBezTo>
                  <a:cubicBezTo>
                    <a:pt x="1" y="223"/>
                    <a:pt x="38" y="92"/>
                    <a:pt x="89" y="24"/>
                  </a:cubicBezTo>
                  <a:cubicBezTo>
                    <a:pt x="135" y="0"/>
                    <a:pt x="291" y="43"/>
                    <a:pt x="326" y="51"/>
                  </a:cubicBezTo>
                  <a:cubicBezTo>
                    <a:pt x="549" y="110"/>
                    <a:pt x="657" y="148"/>
                    <a:pt x="627" y="317"/>
                  </a:cubicBezTo>
                  <a:close/>
                </a:path>
              </a:pathLst>
            </a:custGeom>
            <a:solidFill>
              <a:srgbClr val="FCD1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52"/>
            <p:cNvSpPr/>
            <p:nvPr/>
          </p:nvSpPr>
          <p:spPr>
            <a:xfrm>
              <a:off x="4461350" y="2152475"/>
              <a:ext cx="197000" cy="213175"/>
            </a:xfrm>
            <a:custGeom>
              <a:rect b="b" l="l" r="r" t="t"/>
              <a:pathLst>
                <a:path extrusionOk="0" h="8527" w="7880">
                  <a:moveTo>
                    <a:pt x="3753" y="0"/>
                  </a:moveTo>
                  <a:cubicBezTo>
                    <a:pt x="1062" y="0"/>
                    <a:pt x="1" y="1801"/>
                    <a:pt x="1" y="4121"/>
                  </a:cubicBezTo>
                  <a:lnTo>
                    <a:pt x="1" y="4406"/>
                  </a:lnTo>
                  <a:cubicBezTo>
                    <a:pt x="1" y="6691"/>
                    <a:pt x="1651" y="8527"/>
                    <a:pt x="3753" y="8527"/>
                  </a:cubicBezTo>
                  <a:lnTo>
                    <a:pt x="4084" y="8527"/>
                  </a:lnTo>
                  <a:cubicBezTo>
                    <a:pt x="6186" y="8527"/>
                    <a:pt x="7880" y="6691"/>
                    <a:pt x="7880" y="4406"/>
                  </a:cubicBezTo>
                  <a:lnTo>
                    <a:pt x="7880" y="4121"/>
                  </a:lnTo>
                  <a:cubicBezTo>
                    <a:pt x="7880" y="1771"/>
                    <a:pt x="6186" y="0"/>
                    <a:pt x="408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52"/>
            <p:cNvSpPr/>
            <p:nvPr/>
          </p:nvSpPr>
          <p:spPr>
            <a:xfrm>
              <a:off x="4508525" y="2318850"/>
              <a:ext cx="117625" cy="204800"/>
            </a:xfrm>
            <a:custGeom>
              <a:rect b="b" l="l" r="r" t="t"/>
              <a:pathLst>
                <a:path extrusionOk="0" h="8192" w="4705">
                  <a:moveTo>
                    <a:pt x="4705" y="3261"/>
                  </a:moveTo>
                  <a:cubicBezTo>
                    <a:pt x="4103" y="3899"/>
                    <a:pt x="3632" y="4772"/>
                    <a:pt x="2974" y="5743"/>
                  </a:cubicBezTo>
                  <a:cubicBezTo>
                    <a:pt x="2073" y="7071"/>
                    <a:pt x="1541" y="8191"/>
                    <a:pt x="1157" y="8191"/>
                  </a:cubicBezTo>
                  <a:cubicBezTo>
                    <a:pt x="732" y="8191"/>
                    <a:pt x="393" y="7350"/>
                    <a:pt x="197" y="6562"/>
                  </a:cubicBezTo>
                  <a:cubicBezTo>
                    <a:pt x="87" y="6135"/>
                    <a:pt x="1" y="5259"/>
                    <a:pt x="1" y="4657"/>
                  </a:cubicBezTo>
                  <a:cubicBezTo>
                    <a:pt x="1" y="4108"/>
                    <a:pt x="447" y="4170"/>
                    <a:pt x="269" y="2584"/>
                  </a:cubicBezTo>
                  <a:cubicBezTo>
                    <a:pt x="1310" y="2270"/>
                    <a:pt x="2912" y="1221"/>
                    <a:pt x="4342" y="1"/>
                  </a:cubicBezTo>
                  <a:cubicBezTo>
                    <a:pt x="4310" y="1240"/>
                    <a:pt x="4119" y="2197"/>
                    <a:pt x="4705" y="3261"/>
                  </a:cubicBezTo>
                  <a:close/>
                </a:path>
              </a:pathLst>
            </a:custGeom>
            <a:solidFill>
              <a:srgbClr val="FDBC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52"/>
            <p:cNvSpPr/>
            <p:nvPr/>
          </p:nvSpPr>
          <p:spPr>
            <a:xfrm>
              <a:off x="4511475" y="2318850"/>
              <a:ext cx="105600" cy="120000"/>
            </a:xfrm>
            <a:custGeom>
              <a:rect b="b" l="l" r="r" t="t"/>
              <a:pathLst>
                <a:path extrusionOk="0" h="4800" w="4224">
                  <a:moveTo>
                    <a:pt x="4224" y="1"/>
                  </a:moveTo>
                  <a:cubicBezTo>
                    <a:pt x="2794" y="1221"/>
                    <a:pt x="1192" y="2270"/>
                    <a:pt x="151" y="2584"/>
                  </a:cubicBezTo>
                  <a:cubicBezTo>
                    <a:pt x="267" y="3619"/>
                    <a:pt x="117" y="3952"/>
                    <a:pt x="1" y="4210"/>
                  </a:cubicBezTo>
                  <a:cubicBezTo>
                    <a:pt x="270" y="4452"/>
                    <a:pt x="539" y="4649"/>
                    <a:pt x="748" y="4729"/>
                  </a:cubicBezTo>
                  <a:cubicBezTo>
                    <a:pt x="934" y="4799"/>
                    <a:pt x="1170" y="4788"/>
                    <a:pt x="1356" y="4713"/>
                  </a:cubicBezTo>
                  <a:cubicBezTo>
                    <a:pt x="2509" y="4237"/>
                    <a:pt x="3517" y="2302"/>
                    <a:pt x="4178" y="1017"/>
                  </a:cubicBezTo>
                  <a:cubicBezTo>
                    <a:pt x="4192" y="694"/>
                    <a:pt x="4216" y="361"/>
                    <a:pt x="4224" y="1"/>
                  </a:cubicBezTo>
                  <a:close/>
                </a:path>
              </a:pathLst>
            </a:custGeom>
            <a:solidFill>
              <a:srgbClr val="FC9B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52"/>
            <p:cNvSpPr/>
            <p:nvPr/>
          </p:nvSpPr>
          <p:spPr>
            <a:xfrm>
              <a:off x="4434950" y="2119125"/>
              <a:ext cx="251425" cy="177975"/>
            </a:xfrm>
            <a:custGeom>
              <a:rect b="b" l="l" r="r" t="t"/>
              <a:pathLst>
                <a:path extrusionOk="0" h="7119" w="10057">
                  <a:moveTo>
                    <a:pt x="9089" y="7119"/>
                  </a:moveTo>
                  <a:cubicBezTo>
                    <a:pt x="9191" y="6971"/>
                    <a:pt x="9269" y="6611"/>
                    <a:pt x="9352" y="6280"/>
                  </a:cubicBezTo>
                  <a:cubicBezTo>
                    <a:pt x="9457" y="6291"/>
                    <a:pt x="9570" y="6288"/>
                    <a:pt x="9667" y="6248"/>
                  </a:cubicBezTo>
                  <a:cubicBezTo>
                    <a:pt x="9691" y="6081"/>
                    <a:pt x="9664" y="5605"/>
                    <a:pt x="9540" y="5412"/>
                  </a:cubicBezTo>
                  <a:cubicBezTo>
                    <a:pt x="9621" y="5423"/>
                    <a:pt x="9761" y="5452"/>
                    <a:pt x="9858" y="5436"/>
                  </a:cubicBezTo>
                  <a:cubicBezTo>
                    <a:pt x="9839" y="5237"/>
                    <a:pt x="9766" y="4907"/>
                    <a:pt x="9524" y="4541"/>
                  </a:cubicBezTo>
                  <a:cubicBezTo>
                    <a:pt x="9659" y="4589"/>
                    <a:pt x="9788" y="4670"/>
                    <a:pt x="9935" y="4686"/>
                  </a:cubicBezTo>
                  <a:cubicBezTo>
                    <a:pt x="9860" y="4398"/>
                    <a:pt x="9801" y="4103"/>
                    <a:pt x="9495" y="3654"/>
                  </a:cubicBezTo>
                  <a:cubicBezTo>
                    <a:pt x="10013" y="3482"/>
                    <a:pt x="10056" y="3608"/>
                    <a:pt x="9406" y="3076"/>
                  </a:cubicBezTo>
                  <a:cubicBezTo>
                    <a:pt x="9344" y="2807"/>
                    <a:pt x="9296" y="2622"/>
                    <a:pt x="9054" y="2291"/>
                  </a:cubicBezTo>
                  <a:cubicBezTo>
                    <a:pt x="9957" y="2173"/>
                    <a:pt x="9247" y="2036"/>
                    <a:pt x="8769" y="1812"/>
                  </a:cubicBezTo>
                  <a:cubicBezTo>
                    <a:pt x="8610" y="1606"/>
                    <a:pt x="8387" y="1385"/>
                    <a:pt x="8186" y="1299"/>
                  </a:cubicBezTo>
                  <a:cubicBezTo>
                    <a:pt x="8280" y="1226"/>
                    <a:pt x="8476" y="1157"/>
                    <a:pt x="8645" y="1135"/>
                  </a:cubicBezTo>
                  <a:cubicBezTo>
                    <a:pt x="8255" y="759"/>
                    <a:pt x="7669" y="560"/>
                    <a:pt x="7108" y="560"/>
                  </a:cubicBezTo>
                  <a:cubicBezTo>
                    <a:pt x="7239" y="501"/>
                    <a:pt x="7371" y="458"/>
                    <a:pt x="7511" y="439"/>
                  </a:cubicBezTo>
                  <a:cubicBezTo>
                    <a:pt x="7164" y="157"/>
                    <a:pt x="6723" y="87"/>
                    <a:pt x="6188" y="205"/>
                  </a:cubicBezTo>
                  <a:cubicBezTo>
                    <a:pt x="5831" y="1"/>
                    <a:pt x="5333" y="11"/>
                    <a:pt x="5003" y="399"/>
                  </a:cubicBezTo>
                  <a:cubicBezTo>
                    <a:pt x="4833" y="208"/>
                    <a:pt x="4581" y="30"/>
                    <a:pt x="4401" y="22"/>
                  </a:cubicBezTo>
                  <a:cubicBezTo>
                    <a:pt x="4433" y="140"/>
                    <a:pt x="4468" y="280"/>
                    <a:pt x="4484" y="407"/>
                  </a:cubicBezTo>
                  <a:cubicBezTo>
                    <a:pt x="4277" y="178"/>
                    <a:pt x="3960" y="25"/>
                    <a:pt x="3696" y="25"/>
                  </a:cubicBezTo>
                  <a:cubicBezTo>
                    <a:pt x="3707" y="130"/>
                    <a:pt x="3731" y="294"/>
                    <a:pt x="3753" y="407"/>
                  </a:cubicBezTo>
                  <a:cubicBezTo>
                    <a:pt x="3385" y="245"/>
                    <a:pt x="3073" y="221"/>
                    <a:pt x="2788" y="253"/>
                  </a:cubicBezTo>
                  <a:cubicBezTo>
                    <a:pt x="2804" y="315"/>
                    <a:pt x="2836" y="474"/>
                    <a:pt x="2847" y="587"/>
                  </a:cubicBezTo>
                  <a:cubicBezTo>
                    <a:pt x="2559" y="517"/>
                    <a:pt x="2016" y="487"/>
                    <a:pt x="1686" y="694"/>
                  </a:cubicBezTo>
                  <a:cubicBezTo>
                    <a:pt x="1823" y="802"/>
                    <a:pt x="1992" y="864"/>
                    <a:pt x="2135" y="950"/>
                  </a:cubicBezTo>
                  <a:cubicBezTo>
                    <a:pt x="1635" y="1122"/>
                    <a:pt x="1110" y="1466"/>
                    <a:pt x="839" y="1920"/>
                  </a:cubicBezTo>
                  <a:cubicBezTo>
                    <a:pt x="1043" y="1855"/>
                    <a:pt x="1161" y="1923"/>
                    <a:pt x="1315" y="1928"/>
                  </a:cubicBezTo>
                  <a:cubicBezTo>
                    <a:pt x="1022" y="2189"/>
                    <a:pt x="825" y="2546"/>
                    <a:pt x="637" y="2888"/>
                  </a:cubicBezTo>
                  <a:cubicBezTo>
                    <a:pt x="602" y="2933"/>
                    <a:pt x="199" y="3194"/>
                    <a:pt x="0" y="3350"/>
                  </a:cubicBezTo>
                  <a:cubicBezTo>
                    <a:pt x="81" y="3396"/>
                    <a:pt x="307" y="3441"/>
                    <a:pt x="436" y="3401"/>
                  </a:cubicBezTo>
                  <a:cubicBezTo>
                    <a:pt x="170" y="3864"/>
                    <a:pt x="49" y="4237"/>
                    <a:pt x="118" y="4939"/>
                  </a:cubicBezTo>
                  <a:cubicBezTo>
                    <a:pt x="210" y="4769"/>
                    <a:pt x="336" y="4670"/>
                    <a:pt x="425" y="4592"/>
                  </a:cubicBezTo>
                  <a:cubicBezTo>
                    <a:pt x="368" y="4960"/>
                    <a:pt x="390" y="5291"/>
                    <a:pt x="503" y="5552"/>
                  </a:cubicBezTo>
                  <a:cubicBezTo>
                    <a:pt x="581" y="5439"/>
                    <a:pt x="694" y="5331"/>
                    <a:pt x="723" y="5299"/>
                  </a:cubicBezTo>
                  <a:cubicBezTo>
                    <a:pt x="635" y="5699"/>
                    <a:pt x="774" y="6221"/>
                    <a:pt x="860" y="6589"/>
                  </a:cubicBezTo>
                  <a:cubicBezTo>
                    <a:pt x="2524" y="5847"/>
                    <a:pt x="4245" y="6267"/>
                    <a:pt x="5979" y="6001"/>
                  </a:cubicBezTo>
                  <a:cubicBezTo>
                    <a:pt x="6866" y="5670"/>
                    <a:pt x="6852" y="6415"/>
                    <a:pt x="7430" y="6761"/>
                  </a:cubicBezTo>
                  <a:cubicBezTo>
                    <a:pt x="7540" y="6627"/>
                    <a:pt x="7605" y="6471"/>
                    <a:pt x="7640" y="6304"/>
                  </a:cubicBezTo>
                  <a:cubicBezTo>
                    <a:pt x="7772" y="6603"/>
                    <a:pt x="7965" y="6877"/>
                    <a:pt x="8234" y="7062"/>
                  </a:cubicBezTo>
                  <a:cubicBezTo>
                    <a:pt x="8315" y="6882"/>
                    <a:pt x="8290" y="6673"/>
                    <a:pt x="8285" y="6479"/>
                  </a:cubicBezTo>
                  <a:cubicBezTo>
                    <a:pt x="8414" y="6648"/>
                    <a:pt x="8479" y="6667"/>
                    <a:pt x="8653" y="6780"/>
                  </a:cubicBezTo>
                  <a:cubicBezTo>
                    <a:pt x="8801" y="6947"/>
                    <a:pt x="8973" y="7070"/>
                    <a:pt x="9089" y="7119"/>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52"/>
            <p:cNvSpPr/>
            <p:nvPr/>
          </p:nvSpPr>
          <p:spPr>
            <a:xfrm>
              <a:off x="4437225" y="2210525"/>
              <a:ext cx="244175" cy="86575"/>
            </a:xfrm>
            <a:custGeom>
              <a:rect b="b" l="l" r="r" t="t"/>
              <a:pathLst>
                <a:path extrusionOk="0" h="3463" w="9767">
                  <a:moveTo>
                    <a:pt x="2506" y="6"/>
                  </a:moveTo>
                  <a:cubicBezTo>
                    <a:pt x="1912" y="1"/>
                    <a:pt x="1412" y="41"/>
                    <a:pt x="1108" y="140"/>
                  </a:cubicBezTo>
                  <a:cubicBezTo>
                    <a:pt x="861" y="269"/>
                    <a:pt x="345" y="565"/>
                    <a:pt x="116" y="842"/>
                  </a:cubicBezTo>
                  <a:cubicBezTo>
                    <a:pt x="84" y="759"/>
                    <a:pt x="65" y="654"/>
                    <a:pt x="33" y="562"/>
                  </a:cubicBezTo>
                  <a:cubicBezTo>
                    <a:pt x="3" y="767"/>
                    <a:pt x="1" y="998"/>
                    <a:pt x="27" y="1283"/>
                  </a:cubicBezTo>
                  <a:cubicBezTo>
                    <a:pt x="119" y="1113"/>
                    <a:pt x="245" y="1014"/>
                    <a:pt x="334" y="936"/>
                  </a:cubicBezTo>
                  <a:cubicBezTo>
                    <a:pt x="277" y="1304"/>
                    <a:pt x="299" y="1635"/>
                    <a:pt x="412" y="1896"/>
                  </a:cubicBezTo>
                  <a:cubicBezTo>
                    <a:pt x="490" y="1783"/>
                    <a:pt x="603" y="1675"/>
                    <a:pt x="632" y="1643"/>
                  </a:cubicBezTo>
                  <a:cubicBezTo>
                    <a:pt x="544" y="2043"/>
                    <a:pt x="683" y="2565"/>
                    <a:pt x="769" y="2933"/>
                  </a:cubicBezTo>
                  <a:cubicBezTo>
                    <a:pt x="2433" y="2191"/>
                    <a:pt x="4154" y="2611"/>
                    <a:pt x="5888" y="2345"/>
                  </a:cubicBezTo>
                  <a:cubicBezTo>
                    <a:pt x="6775" y="2014"/>
                    <a:pt x="6761" y="2759"/>
                    <a:pt x="7339" y="3105"/>
                  </a:cubicBezTo>
                  <a:cubicBezTo>
                    <a:pt x="7449" y="2971"/>
                    <a:pt x="7514" y="2815"/>
                    <a:pt x="7549" y="2648"/>
                  </a:cubicBezTo>
                  <a:cubicBezTo>
                    <a:pt x="7681" y="2947"/>
                    <a:pt x="7874" y="3221"/>
                    <a:pt x="8143" y="3406"/>
                  </a:cubicBezTo>
                  <a:cubicBezTo>
                    <a:pt x="8224" y="3226"/>
                    <a:pt x="8199" y="3017"/>
                    <a:pt x="8194" y="2823"/>
                  </a:cubicBezTo>
                  <a:cubicBezTo>
                    <a:pt x="8323" y="2992"/>
                    <a:pt x="8388" y="3011"/>
                    <a:pt x="8562" y="3124"/>
                  </a:cubicBezTo>
                  <a:cubicBezTo>
                    <a:pt x="8710" y="3291"/>
                    <a:pt x="8882" y="3414"/>
                    <a:pt x="8998" y="3463"/>
                  </a:cubicBezTo>
                  <a:cubicBezTo>
                    <a:pt x="9100" y="3315"/>
                    <a:pt x="9178" y="2952"/>
                    <a:pt x="9261" y="2624"/>
                  </a:cubicBezTo>
                  <a:cubicBezTo>
                    <a:pt x="9366" y="2635"/>
                    <a:pt x="9479" y="2632"/>
                    <a:pt x="9576" y="2592"/>
                  </a:cubicBezTo>
                  <a:cubicBezTo>
                    <a:pt x="9600" y="2425"/>
                    <a:pt x="9573" y="1949"/>
                    <a:pt x="9449" y="1756"/>
                  </a:cubicBezTo>
                  <a:cubicBezTo>
                    <a:pt x="9530" y="1767"/>
                    <a:pt x="9670" y="1796"/>
                    <a:pt x="9767" y="1780"/>
                  </a:cubicBezTo>
                  <a:cubicBezTo>
                    <a:pt x="9764" y="1748"/>
                    <a:pt x="9758" y="1713"/>
                    <a:pt x="9753" y="1678"/>
                  </a:cubicBezTo>
                  <a:cubicBezTo>
                    <a:pt x="9619" y="1463"/>
                    <a:pt x="9452" y="1264"/>
                    <a:pt x="9283" y="1078"/>
                  </a:cubicBezTo>
                  <a:cubicBezTo>
                    <a:pt x="9245" y="1205"/>
                    <a:pt x="9250" y="1371"/>
                    <a:pt x="9146" y="1466"/>
                  </a:cubicBezTo>
                  <a:cubicBezTo>
                    <a:pt x="9017" y="1409"/>
                    <a:pt x="8898" y="1334"/>
                    <a:pt x="8785" y="1248"/>
                  </a:cubicBezTo>
                  <a:cubicBezTo>
                    <a:pt x="8724" y="1347"/>
                    <a:pt x="8597" y="1557"/>
                    <a:pt x="8506" y="1541"/>
                  </a:cubicBezTo>
                  <a:cubicBezTo>
                    <a:pt x="8181" y="1482"/>
                    <a:pt x="8062" y="1275"/>
                    <a:pt x="7742" y="1033"/>
                  </a:cubicBezTo>
                  <a:cubicBezTo>
                    <a:pt x="6931" y="463"/>
                    <a:pt x="4291" y="22"/>
                    <a:pt x="2506" y="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52"/>
            <p:cNvSpPr/>
            <p:nvPr/>
          </p:nvSpPr>
          <p:spPr>
            <a:xfrm>
              <a:off x="4447775" y="2263700"/>
              <a:ext cx="40275" cy="57650"/>
            </a:xfrm>
            <a:custGeom>
              <a:rect b="b" l="l" r="r" t="t"/>
              <a:pathLst>
                <a:path extrusionOk="0" h="2306" w="1611">
                  <a:moveTo>
                    <a:pt x="693" y="0"/>
                  </a:moveTo>
                  <a:cubicBezTo>
                    <a:pt x="658" y="0"/>
                    <a:pt x="624" y="5"/>
                    <a:pt x="589" y="13"/>
                  </a:cubicBezTo>
                  <a:cubicBezTo>
                    <a:pt x="210" y="107"/>
                    <a:pt x="1" y="693"/>
                    <a:pt x="119" y="1322"/>
                  </a:cubicBezTo>
                  <a:cubicBezTo>
                    <a:pt x="229" y="1894"/>
                    <a:pt x="572" y="2306"/>
                    <a:pt x="918" y="2306"/>
                  </a:cubicBezTo>
                  <a:cubicBezTo>
                    <a:pt x="953" y="2306"/>
                    <a:pt x="987" y="2301"/>
                    <a:pt x="1022" y="2293"/>
                  </a:cubicBezTo>
                  <a:cubicBezTo>
                    <a:pt x="1401" y="2199"/>
                    <a:pt x="1611" y="1613"/>
                    <a:pt x="1490" y="984"/>
                  </a:cubicBezTo>
                  <a:cubicBezTo>
                    <a:pt x="1382" y="412"/>
                    <a:pt x="1038" y="0"/>
                    <a:pt x="693" y="0"/>
                  </a:cubicBezTo>
                  <a:close/>
                </a:path>
              </a:pathLst>
            </a:custGeom>
            <a:solidFill>
              <a:srgbClr val="FC9B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52"/>
            <p:cNvSpPr/>
            <p:nvPr/>
          </p:nvSpPr>
          <p:spPr>
            <a:xfrm>
              <a:off x="4459200" y="2174700"/>
              <a:ext cx="161175" cy="229250"/>
            </a:xfrm>
            <a:custGeom>
              <a:rect b="b" l="l" r="r" t="t"/>
              <a:pathLst>
                <a:path extrusionOk="0" h="9170" w="6447">
                  <a:moveTo>
                    <a:pt x="2785" y="1"/>
                  </a:moveTo>
                  <a:cubicBezTo>
                    <a:pt x="1070" y="1"/>
                    <a:pt x="1" y="1468"/>
                    <a:pt x="122" y="3283"/>
                  </a:cubicBezTo>
                  <a:lnTo>
                    <a:pt x="291" y="5850"/>
                  </a:lnTo>
                  <a:cubicBezTo>
                    <a:pt x="342" y="6608"/>
                    <a:pt x="1608" y="9170"/>
                    <a:pt x="2506" y="9170"/>
                  </a:cubicBezTo>
                  <a:lnTo>
                    <a:pt x="3318" y="9170"/>
                  </a:lnTo>
                  <a:cubicBezTo>
                    <a:pt x="3842" y="9170"/>
                    <a:pt x="4802" y="8487"/>
                    <a:pt x="5425" y="7804"/>
                  </a:cubicBezTo>
                  <a:cubicBezTo>
                    <a:pt x="6049" y="7122"/>
                    <a:pt x="6447" y="6525"/>
                    <a:pt x="6447" y="5589"/>
                  </a:cubicBezTo>
                  <a:lnTo>
                    <a:pt x="6447" y="3283"/>
                  </a:lnTo>
                  <a:cubicBezTo>
                    <a:pt x="6447" y="1466"/>
                    <a:pt x="4630" y="1"/>
                    <a:pt x="2912" y="1"/>
                  </a:cubicBezTo>
                  <a:close/>
                </a:path>
              </a:pathLst>
            </a:custGeom>
            <a:solidFill>
              <a:srgbClr val="FDBC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52"/>
            <p:cNvSpPr/>
            <p:nvPr/>
          </p:nvSpPr>
          <p:spPr>
            <a:xfrm>
              <a:off x="4462300" y="2174775"/>
              <a:ext cx="157950" cy="77575"/>
            </a:xfrm>
            <a:custGeom>
              <a:rect b="b" l="l" r="r" t="t"/>
              <a:pathLst>
                <a:path extrusionOk="0" h="3103" w="6318">
                  <a:moveTo>
                    <a:pt x="2661" y="0"/>
                  </a:moveTo>
                  <a:cubicBezTo>
                    <a:pt x="1132" y="0"/>
                    <a:pt x="119" y="1164"/>
                    <a:pt x="0" y="2702"/>
                  </a:cubicBezTo>
                  <a:cubicBezTo>
                    <a:pt x="242" y="2608"/>
                    <a:pt x="562" y="2471"/>
                    <a:pt x="799" y="2283"/>
                  </a:cubicBezTo>
                  <a:cubicBezTo>
                    <a:pt x="756" y="2452"/>
                    <a:pt x="653" y="2597"/>
                    <a:pt x="597" y="2758"/>
                  </a:cubicBezTo>
                  <a:cubicBezTo>
                    <a:pt x="930" y="2818"/>
                    <a:pt x="1358" y="2664"/>
                    <a:pt x="1648" y="2355"/>
                  </a:cubicBezTo>
                  <a:cubicBezTo>
                    <a:pt x="1670" y="2586"/>
                    <a:pt x="1731" y="2769"/>
                    <a:pt x="1944" y="2944"/>
                  </a:cubicBezTo>
                  <a:cubicBezTo>
                    <a:pt x="1992" y="2815"/>
                    <a:pt x="2003" y="2597"/>
                    <a:pt x="2065" y="2379"/>
                  </a:cubicBezTo>
                  <a:cubicBezTo>
                    <a:pt x="2143" y="2640"/>
                    <a:pt x="2608" y="2882"/>
                    <a:pt x="2868" y="2890"/>
                  </a:cubicBezTo>
                  <a:cubicBezTo>
                    <a:pt x="2793" y="2675"/>
                    <a:pt x="2758" y="2506"/>
                    <a:pt x="2729" y="2264"/>
                  </a:cubicBezTo>
                  <a:cubicBezTo>
                    <a:pt x="2971" y="2603"/>
                    <a:pt x="3457" y="2785"/>
                    <a:pt x="3721" y="2777"/>
                  </a:cubicBezTo>
                  <a:cubicBezTo>
                    <a:pt x="3721" y="2557"/>
                    <a:pt x="3659" y="2307"/>
                    <a:pt x="3635" y="2100"/>
                  </a:cubicBezTo>
                  <a:cubicBezTo>
                    <a:pt x="3963" y="2519"/>
                    <a:pt x="4387" y="2705"/>
                    <a:pt x="4906" y="2783"/>
                  </a:cubicBezTo>
                  <a:cubicBezTo>
                    <a:pt x="4882" y="2597"/>
                    <a:pt x="4788" y="2393"/>
                    <a:pt x="4737" y="2234"/>
                  </a:cubicBezTo>
                  <a:cubicBezTo>
                    <a:pt x="4893" y="2409"/>
                    <a:pt x="5097" y="2506"/>
                    <a:pt x="5304" y="2605"/>
                  </a:cubicBezTo>
                  <a:cubicBezTo>
                    <a:pt x="5377" y="2753"/>
                    <a:pt x="5414" y="2928"/>
                    <a:pt x="5449" y="3092"/>
                  </a:cubicBezTo>
                  <a:cubicBezTo>
                    <a:pt x="5581" y="2925"/>
                    <a:pt x="5661" y="2683"/>
                    <a:pt x="5667" y="2468"/>
                  </a:cubicBezTo>
                  <a:cubicBezTo>
                    <a:pt x="5815" y="2834"/>
                    <a:pt x="6159" y="3014"/>
                    <a:pt x="6317" y="3103"/>
                  </a:cubicBezTo>
                  <a:cubicBezTo>
                    <a:pt x="6204" y="1369"/>
                    <a:pt x="4449" y="0"/>
                    <a:pt x="2788" y="0"/>
                  </a:cubicBezTo>
                  <a:close/>
                </a:path>
              </a:pathLst>
            </a:custGeom>
            <a:solidFill>
              <a:srgbClr val="FCAB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52"/>
            <p:cNvSpPr/>
            <p:nvPr/>
          </p:nvSpPr>
          <p:spPr>
            <a:xfrm>
              <a:off x="4566650" y="2300975"/>
              <a:ext cx="28200" cy="23225"/>
            </a:xfrm>
            <a:custGeom>
              <a:rect b="b" l="l" r="r" t="t"/>
              <a:pathLst>
                <a:path extrusionOk="0" h="929" w="1128">
                  <a:moveTo>
                    <a:pt x="98" y="334"/>
                  </a:moveTo>
                  <a:cubicBezTo>
                    <a:pt x="95" y="334"/>
                    <a:pt x="55" y="436"/>
                    <a:pt x="44" y="466"/>
                  </a:cubicBezTo>
                  <a:cubicBezTo>
                    <a:pt x="33" y="493"/>
                    <a:pt x="1" y="595"/>
                    <a:pt x="1" y="595"/>
                  </a:cubicBezTo>
                  <a:cubicBezTo>
                    <a:pt x="4" y="595"/>
                    <a:pt x="44" y="493"/>
                    <a:pt x="55" y="466"/>
                  </a:cubicBezTo>
                  <a:cubicBezTo>
                    <a:pt x="65" y="436"/>
                    <a:pt x="98" y="334"/>
                    <a:pt x="98" y="334"/>
                  </a:cubicBezTo>
                  <a:close/>
                  <a:moveTo>
                    <a:pt x="246" y="256"/>
                  </a:moveTo>
                  <a:cubicBezTo>
                    <a:pt x="243" y="256"/>
                    <a:pt x="176" y="417"/>
                    <a:pt x="160" y="466"/>
                  </a:cubicBezTo>
                  <a:cubicBezTo>
                    <a:pt x="141" y="511"/>
                    <a:pt x="90" y="673"/>
                    <a:pt x="92" y="673"/>
                  </a:cubicBezTo>
                  <a:cubicBezTo>
                    <a:pt x="95" y="673"/>
                    <a:pt x="160" y="511"/>
                    <a:pt x="178" y="466"/>
                  </a:cubicBezTo>
                  <a:cubicBezTo>
                    <a:pt x="194" y="417"/>
                    <a:pt x="248" y="256"/>
                    <a:pt x="246" y="256"/>
                  </a:cubicBezTo>
                  <a:close/>
                  <a:moveTo>
                    <a:pt x="375" y="184"/>
                  </a:moveTo>
                  <a:cubicBezTo>
                    <a:pt x="372" y="184"/>
                    <a:pt x="280" y="401"/>
                    <a:pt x="259" y="466"/>
                  </a:cubicBezTo>
                  <a:cubicBezTo>
                    <a:pt x="235" y="528"/>
                    <a:pt x="165" y="745"/>
                    <a:pt x="168" y="745"/>
                  </a:cubicBezTo>
                  <a:cubicBezTo>
                    <a:pt x="170" y="745"/>
                    <a:pt x="262" y="528"/>
                    <a:pt x="283" y="466"/>
                  </a:cubicBezTo>
                  <a:cubicBezTo>
                    <a:pt x="297" y="434"/>
                    <a:pt x="318" y="364"/>
                    <a:pt x="340" y="299"/>
                  </a:cubicBezTo>
                  <a:cubicBezTo>
                    <a:pt x="358" y="237"/>
                    <a:pt x="377" y="184"/>
                    <a:pt x="375" y="184"/>
                  </a:cubicBezTo>
                  <a:close/>
                  <a:moveTo>
                    <a:pt x="514" y="154"/>
                  </a:moveTo>
                  <a:lnTo>
                    <a:pt x="514" y="154"/>
                  </a:lnTo>
                  <a:cubicBezTo>
                    <a:pt x="512" y="154"/>
                    <a:pt x="412" y="396"/>
                    <a:pt x="388" y="466"/>
                  </a:cubicBezTo>
                  <a:cubicBezTo>
                    <a:pt x="361" y="533"/>
                    <a:pt x="283" y="775"/>
                    <a:pt x="286" y="775"/>
                  </a:cubicBezTo>
                  <a:cubicBezTo>
                    <a:pt x="291" y="775"/>
                    <a:pt x="391" y="533"/>
                    <a:pt x="415" y="466"/>
                  </a:cubicBezTo>
                  <a:cubicBezTo>
                    <a:pt x="442" y="396"/>
                    <a:pt x="520" y="154"/>
                    <a:pt x="514" y="154"/>
                  </a:cubicBezTo>
                  <a:close/>
                  <a:moveTo>
                    <a:pt x="657" y="122"/>
                  </a:moveTo>
                  <a:lnTo>
                    <a:pt x="657" y="122"/>
                  </a:lnTo>
                  <a:cubicBezTo>
                    <a:pt x="654" y="122"/>
                    <a:pt x="544" y="388"/>
                    <a:pt x="517" y="466"/>
                  </a:cubicBezTo>
                  <a:cubicBezTo>
                    <a:pt x="487" y="541"/>
                    <a:pt x="401" y="807"/>
                    <a:pt x="404" y="807"/>
                  </a:cubicBezTo>
                  <a:cubicBezTo>
                    <a:pt x="410" y="807"/>
                    <a:pt x="520" y="541"/>
                    <a:pt x="547" y="466"/>
                  </a:cubicBezTo>
                  <a:cubicBezTo>
                    <a:pt x="576" y="388"/>
                    <a:pt x="662" y="122"/>
                    <a:pt x="657" y="122"/>
                  </a:cubicBezTo>
                  <a:close/>
                  <a:moveTo>
                    <a:pt x="797" y="95"/>
                  </a:moveTo>
                  <a:cubicBezTo>
                    <a:pt x="794" y="95"/>
                    <a:pt x="676" y="382"/>
                    <a:pt x="646" y="466"/>
                  </a:cubicBezTo>
                  <a:cubicBezTo>
                    <a:pt x="614" y="546"/>
                    <a:pt x="522" y="834"/>
                    <a:pt x="525" y="834"/>
                  </a:cubicBezTo>
                  <a:cubicBezTo>
                    <a:pt x="530" y="834"/>
                    <a:pt x="649" y="546"/>
                    <a:pt x="678" y="466"/>
                  </a:cubicBezTo>
                  <a:cubicBezTo>
                    <a:pt x="708" y="382"/>
                    <a:pt x="802" y="95"/>
                    <a:pt x="797" y="95"/>
                  </a:cubicBezTo>
                  <a:close/>
                  <a:moveTo>
                    <a:pt x="950" y="33"/>
                  </a:moveTo>
                  <a:cubicBezTo>
                    <a:pt x="944" y="33"/>
                    <a:pt x="807" y="369"/>
                    <a:pt x="772" y="466"/>
                  </a:cubicBezTo>
                  <a:cubicBezTo>
                    <a:pt x="737" y="560"/>
                    <a:pt x="627" y="896"/>
                    <a:pt x="633" y="896"/>
                  </a:cubicBezTo>
                  <a:cubicBezTo>
                    <a:pt x="638" y="896"/>
                    <a:pt x="778" y="560"/>
                    <a:pt x="813" y="466"/>
                  </a:cubicBezTo>
                  <a:cubicBezTo>
                    <a:pt x="848" y="369"/>
                    <a:pt x="955" y="33"/>
                    <a:pt x="950" y="33"/>
                  </a:cubicBezTo>
                  <a:close/>
                  <a:moveTo>
                    <a:pt x="1122" y="1"/>
                  </a:moveTo>
                  <a:cubicBezTo>
                    <a:pt x="1116" y="1"/>
                    <a:pt x="966" y="361"/>
                    <a:pt x="928" y="466"/>
                  </a:cubicBezTo>
                  <a:cubicBezTo>
                    <a:pt x="891" y="568"/>
                    <a:pt x="775" y="928"/>
                    <a:pt x="780" y="928"/>
                  </a:cubicBezTo>
                  <a:cubicBezTo>
                    <a:pt x="786" y="928"/>
                    <a:pt x="934" y="568"/>
                    <a:pt x="971" y="466"/>
                  </a:cubicBezTo>
                  <a:cubicBezTo>
                    <a:pt x="1009" y="361"/>
                    <a:pt x="1127" y="1"/>
                    <a:pt x="1122" y="1"/>
                  </a:cubicBezTo>
                  <a:close/>
                </a:path>
              </a:pathLst>
            </a:custGeom>
            <a:solidFill>
              <a:srgbClr val="FC9B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52"/>
            <p:cNvSpPr/>
            <p:nvPr/>
          </p:nvSpPr>
          <p:spPr>
            <a:xfrm>
              <a:off x="4465325" y="2300975"/>
              <a:ext cx="18625" cy="19375"/>
            </a:xfrm>
            <a:custGeom>
              <a:rect b="b" l="l" r="r" t="t"/>
              <a:pathLst>
                <a:path extrusionOk="0" h="775" w="745">
                  <a:moveTo>
                    <a:pt x="54" y="1"/>
                  </a:moveTo>
                  <a:lnTo>
                    <a:pt x="54" y="1"/>
                  </a:lnTo>
                  <a:cubicBezTo>
                    <a:pt x="51" y="1"/>
                    <a:pt x="30" y="33"/>
                    <a:pt x="0" y="76"/>
                  </a:cubicBezTo>
                  <a:lnTo>
                    <a:pt x="0" y="98"/>
                  </a:lnTo>
                  <a:cubicBezTo>
                    <a:pt x="32" y="44"/>
                    <a:pt x="54" y="1"/>
                    <a:pt x="54" y="1"/>
                  </a:cubicBezTo>
                  <a:close/>
                  <a:moveTo>
                    <a:pt x="191" y="33"/>
                  </a:moveTo>
                  <a:cubicBezTo>
                    <a:pt x="188" y="33"/>
                    <a:pt x="97" y="167"/>
                    <a:pt x="14" y="291"/>
                  </a:cubicBezTo>
                  <a:lnTo>
                    <a:pt x="16" y="337"/>
                  </a:lnTo>
                  <a:cubicBezTo>
                    <a:pt x="97" y="205"/>
                    <a:pt x="196" y="33"/>
                    <a:pt x="191" y="33"/>
                  </a:cubicBezTo>
                  <a:close/>
                  <a:moveTo>
                    <a:pt x="282" y="95"/>
                  </a:moveTo>
                  <a:lnTo>
                    <a:pt x="282" y="95"/>
                  </a:lnTo>
                  <a:cubicBezTo>
                    <a:pt x="277" y="95"/>
                    <a:pt x="84" y="382"/>
                    <a:pt x="32" y="466"/>
                  </a:cubicBezTo>
                  <a:cubicBezTo>
                    <a:pt x="32" y="466"/>
                    <a:pt x="27" y="474"/>
                    <a:pt x="27" y="477"/>
                  </a:cubicBezTo>
                  <a:lnTo>
                    <a:pt x="30" y="522"/>
                  </a:lnTo>
                  <a:cubicBezTo>
                    <a:pt x="41" y="506"/>
                    <a:pt x="59" y="477"/>
                    <a:pt x="67" y="466"/>
                  </a:cubicBezTo>
                  <a:cubicBezTo>
                    <a:pt x="119" y="382"/>
                    <a:pt x="288" y="95"/>
                    <a:pt x="282" y="95"/>
                  </a:cubicBezTo>
                  <a:close/>
                  <a:moveTo>
                    <a:pt x="742" y="334"/>
                  </a:moveTo>
                  <a:cubicBezTo>
                    <a:pt x="742" y="334"/>
                    <a:pt x="675" y="436"/>
                    <a:pt x="656" y="466"/>
                  </a:cubicBezTo>
                  <a:cubicBezTo>
                    <a:pt x="637" y="493"/>
                    <a:pt x="578" y="595"/>
                    <a:pt x="581" y="595"/>
                  </a:cubicBezTo>
                  <a:cubicBezTo>
                    <a:pt x="581" y="595"/>
                    <a:pt x="651" y="493"/>
                    <a:pt x="667" y="466"/>
                  </a:cubicBezTo>
                  <a:cubicBezTo>
                    <a:pt x="686" y="436"/>
                    <a:pt x="745" y="334"/>
                    <a:pt x="742" y="334"/>
                  </a:cubicBezTo>
                  <a:close/>
                  <a:moveTo>
                    <a:pt x="675" y="256"/>
                  </a:moveTo>
                  <a:cubicBezTo>
                    <a:pt x="672" y="256"/>
                    <a:pt x="562" y="417"/>
                    <a:pt x="535" y="466"/>
                  </a:cubicBezTo>
                  <a:cubicBezTo>
                    <a:pt x="506" y="511"/>
                    <a:pt x="409" y="673"/>
                    <a:pt x="412" y="673"/>
                  </a:cubicBezTo>
                  <a:cubicBezTo>
                    <a:pt x="414" y="673"/>
                    <a:pt x="524" y="511"/>
                    <a:pt x="554" y="466"/>
                  </a:cubicBezTo>
                  <a:cubicBezTo>
                    <a:pt x="584" y="417"/>
                    <a:pt x="678" y="256"/>
                    <a:pt x="675" y="256"/>
                  </a:cubicBezTo>
                  <a:close/>
                  <a:moveTo>
                    <a:pt x="395" y="122"/>
                  </a:moveTo>
                  <a:cubicBezTo>
                    <a:pt x="393" y="122"/>
                    <a:pt x="213" y="388"/>
                    <a:pt x="164" y="466"/>
                  </a:cubicBezTo>
                  <a:cubicBezTo>
                    <a:pt x="140" y="503"/>
                    <a:pt x="86" y="595"/>
                    <a:pt x="38" y="673"/>
                  </a:cubicBezTo>
                  <a:lnTo>
                    <a:pt x="41" y="697"/>
                  </a:lnTo>
                  <a:cubicBezTo>
                    <a:pt x="97" y="614"/>
                    <a:pt x="167" y="509"/>
                    <a:pt x="196" y="466"/>
                  </a:cubicBezTo>
                  <a:cubicBezTo>
                    <a:pt x="245" y="388"/>
                    <a:pt x="401" y="122"/>
                    <a:pt x="395" y="122"/>
                  </a:cubicBezTo>
                  <a:close/>
                  <a:moveTo>
                    <a:pt x="618" y="184"/>
                  </a:moveTo>
                  <a:cubicBezTo>
                    <a:pt x="616" y="184"/>
                    <a:pt x="578" y="237"/>
                    <a:pt x="535" y="299"/>
                  </a:cubicBezTo>
                  <a:cubicBezTo>
                    <a:pt x="495" y="364"/>
                    <a:pt x="446" y="434"/>
                    <a:pt x="428" y="466"/>
                  </a:cubicBezTo>
                  <a:cubicBezTo>
                    <a:pt x="387" y="528"/>
                    <a:pt x="258" y="745"/>
                    <a:pt x="264" y="745"/>
                  </a:cubicBezTo>
                  <a:cubicBezTo>
                    <a:pt x="266" y="745"/>
                    <a:pt x="414" y="528"/>
                    <a:pt x="455" y="466"/>
                  </a:cubicBezTo>
                  <a:cubicBezTo>
                    <a:pt x="492" y="401"/>
                    <a:pt x="621" y="184"/>
                    <a:pt x="618" y="184"/>
                  </a:cubicBezTo>
                  <a:close/>
                  <a:moveTo>
                    <a:pt x="506" y="154"/>
                  </a:moveTo>
                  <a:lnTo>
                    <a:pt x="506" y="154"/>
                  </a:lnTo>
                  <a:cubicBezTo>
                    <a:pt x="503" y="154"/>
                    <a:pt x="339" y="396"/>
                    <a:pt x="296" y="466"/>
                  </a:cubicBezTo>
                  <a:cubicBezTo>
                    <a:pt x="253" y="533"/>
                    <a:pt x="110" y="775"/>
                    <a:pt x="116" y="775"/>
                  </a:cubicBezTo>
                  <a:cubicBezTo>
                    <a:pt x="119" y="775"/>
                    <a:pt x="282" y="533"/>
                    <a:pt x="325" y="466"/>
                  </a:cubicBezTo>
                  <a:cubicBezTo>
                    <a:pt x="368" y="396"/>
                    <a:pt x="508" y="154"/>
                    <a:pt x="506" y="154"/>
                  </a:cubicBezTo>
                  <a:close/>
                </a:path>
              </a:pathLst>
            </a:custGeom>
            <a:solidFill>
              <a:srgbClr val="FC9B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52"/>
            <p:cNvSpPr/>
            <p:nvPr/>
          </p:nvSpPr>
          <p:spPr>
            <a:xfrm>
              <a:off x="4613025" y="2263425"/>
              <a:ext cx="41300" cy="58175"/>
            </a:xfrm>
            <a:custGeom>
              <a:rect b="b" l="l" r="r" t="t"/>
              <a:pathLst>
                <a:path extrusionOk="0" h="2327" w="1652">
                  <a:moveTo>
                    <a:pt x="1006" y="0"/>
                  </a:moveTo>
                  <a:cubicBezTo>
                    <a:pt x="667" y="0"/>
                    <a:pt x="307" y="406"/>
                    <a:pt x="162" y="976"/>
                  </a:cubicBezTo>
                  <a:cubicBezTo>
                    <a:pt x="1" y="1610"/>
                    <a:pt x="167" y="2207"/>
                    <a:pt x="536" y="2312"/>
                  </a:cubicBezTo>
                  <a:cubicBezTo>
                    <a:pt x="572" y="2322"/>
                    <a:pt x="609" y="2327"/>
                    <a:pt x="646" y="2327"/>
                  </a:cubicBezTo>
                  <a:cubicBezTo>
                    <a:pt x="984" y="2327"/>
                    <a:pt x="1347" y="1921"/>
                    <a:pt x="1490" y="1352"/>
                  </a:cubicBezTo>
                  <a:cubicBezTo>
                    <a:pt x="1651" y="718"/>
                    <a:pt x="1485" y="118"/>
                    <a:pt x="1119" y="16"/>
                  </a:cubicBezTo>
                  <a:cubicBezTo>
                    <a:pt x="1082" y="6"/>
                    <a:pt x="1044" y="0"/>
                    <a:pt x="1006" y="0"/>
                  </a:cubicBezTo>
                  <a:close/>
                </a:path>
              </a:pathLst>
            </a:custGeom>
            <a:solidFill>
              <a:srgbClr val="FDBC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52"/>
            <p:cNvSpPr/>
            <p:nvPr/>
          </p:nvSpPr>
          <p:spPr>
            <a:xfrm>
              <a:off x="4623525" y="2274950"/>
              <a:ext cx="24425" cy="34100"/>
            </a:xfrm>
            <a:custGeom>
              <a:rect b="b" l="l" r="r" t="t"/>
              <a:pathLst>
                <a:path extrusionOk="0" h="1364" w="977">
                  <a:moveTo>
                    <a:pt x="591" y="1"/>
                  </a:moveTo>
                  <a:cubicBezTo>
                    <a:pt x="505" y="1"/>
                    <a:pt x="409" y="42"/>
                    <a:pt x="312" y="139"/>
                  </a:cubicBezTo>
                  <a:cubicBezTo>
                    <a:pt x="239" y="214"/>
                    <a:pt x="186" y="316"/>
                    <a:pt x="151" y="429"/>
                  </a:cubicBezTo>
                  <a:cubicBezTo>
                    <a:pt x="46" y="759"/>
                    <a:pt x="0" y="1230"/>
                    <a:pt x="277" y="1356"/>
                  </a:cubicBezTo>
                  <a:cubicBezTo>
                    <a:pt x="294" y="1361"/>
                    <a:pt x="311" y="1363"/>
                    <a:pt x="329" y="1363"/>
                  </a:cubicBezTo>
                  <a:cubicBezTo>
                    <a:pt x="485" y="1363"/>
                    <a:pt x="650" y="1176"/>
                    <a:pt x="715" y="915"/>
                  </a:cubicBezTo>
                  <a:cubicBezTo>
                    <a:pt x="788" y="622"/>
                    <a:pt x="712" y="346"/>
                    <a:pt x="546" y="297"/>
                  </a:cubicBezTo>
                  <a:cubicBezTo>
                    <a:pt x="529" y="292"/>
                    <a:pt x="512" y="290"/>
                    <a:pt x="494" y="290"/>
                  </a:cubicBezTo>
                  <a:cubicBezTo>
                    <a:pt x="404" y="290"/>
                    <a:pt x="309" y="352"/>
                    <a:pt x="230" y="461"/>
                  </a:cubicBezTo>
                  <a:lnTo>
                    <a:pt x="230" y="461"/>
                  </a:lnTo>
                  <a:cubicBezTo>
                    <a:pt x="231" y="459"/>
                    <a:pt x="231" y="458"/>
                    <a:pt x="231" y="456"/>
                  </a:cubicBezTo>
                  <a:cubicBezTo>
                    <a:pt x="266" y="351"/>
                    <a:pt x="315" y="259"/>
                    <a:pt x="374" y="198"/>
                  </a:cubicBezTo>
                  <a:cubicBezTo>
                    <a:pt x="433" y="133"/>
                    <a:pt x="505" y="96"/>
                    <a:pt x="591" y="87"/>
                  </a:cubicBezTo>
                  <a:cubicBezTo>
                    <a:pt x="866" y="114"/>
                    <a:pt x="895" y="418"/>
                    <a:pt x="906" y="604"/>
                  </a:cubicBezTo>
                  <a:cubicBezTo>
                    <a:pt x="976" y="289"/>
                    <a:pt x="818" y="1"/>
                    <a:pt x="591" y="1"/>
                  </a:cubicBezTo>
                  <a:close/>
                </a:path>
              </a:pathLst>
            </a:custGeom>
            <a:solidFill>
              <a:srgbClr val="FC9B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52"/>
            <p:cNvSpPr/>
            <p:nvPr/>
          </p:nvSpPr>
          <p:spPr>
            <a:xfrm>
              <a:off x="4488975" y="2277200"/>
              <a:ext cx="12525" cy="17825"/>
            </a:xfrm>
            <a:custGeom>
              <a:rect b="b" l="l" r="r" t="t"/>
              <a:pathLst>
                <a:path extrusionOk="0" h="713" w="501">
                  <a:moveTo>
                    <a:pt x="250" y="0"/>
                  </a:moveTo>
                  <a:cubicBezTo>
                    <a:pt x="113" y="0"/>
                    <a:pt x="0" y="159"/>
                    <a:pt x="0" y="355"/>
                  </a:cubicBezTo>
                  <a:cubicBezTo>
                    <a:pt x="0" y="554"/>
                    <a:pt x="113" y="712"/>
                    <a:pt x="250" y="712"/>
                  </a:cubicBezTo>
                  <a:cubicBezTo>
                    <a:pt x="390" y="712"/>
                    <a:pt x="500" y="554"/>
                    <a:pt x="500" y="355"/>
                  </a:cubicBezTo>
                  <a:cubicBezTo>
                    <a:pt x="500" y="159"/>
                    <a:pt x="390" y="0"/>
                    <a:pt x="250" y="0"/>
                  </a:cubicBezTo>
                  <a:close/>
                </a:path>
              </a:pathLst>
            </a:custGeom>
            <a:solidFill>
              <a:srgbClr val="2696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52"/>
            <p:cNvSpPr/>
            <p:nvPr/>
          </p:nvSpPr>
          <p:spPr>
            <a:xfrm>
              <a:off x="4573325" y="2277200"/>
              <a:ext cx="12525" cy="17825"/>
            </a:xfrm>
            <a:custGeom>
              <a:rect b="b" l="l" r="r" t="t"/>
              <a:pathLst>
                <a:path extrusionOk="0" h="713" w="501">
                  <a:moveTo>
                    <a:pt x="250" y="0"/>
                  </a:moveTo>
                  <a:cubicBezTo>
                    <a:pt x="113" y="0"/>
                    <a:pt x="0" y="159"/>
                    <a:pt x="0" y="355"/>
                  </a:cubicBezTo>
                  <a:cubicBezTo>
                    <a:pt x="0" y="554"/>
                    <a:pt x="113" y="712"/>
                    <a:pt x="250" y="712"/>
                  </a:cubicBezTo>
                  <a:cubicBezTo>
                    <a:pt x="390" y="712"/>
                    <a:pt x="500" y="554"/>
                    <a:pt x="500" y="355"/>
                  </a:cubicBezTo>
                  <a:cubicBezTo>
                    <a:pt x="500" y="159"/>
                    <a:pt x="390" y="0"/>
                    <a:pt x="250" y="0"/>
                  </a:cubicBezTo>
                  <a:close/>
                </a:path>
              </a:pathLst>
            </a:custGeom>
            <a:solidFill>
              <a:srgbClr val="2696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52"/>
            <p:cNvSpPr/>
            <p:nvPr/>
          </p:nvSpPr>
          <p:spPr>
            <a:xfrm>
              <a:off x="4488975" y="2277200"/>
              <a:ext cx="12525" cy="10700"/>
            </a:xfrm>
            <a:custGeom>
              <a:rect b="b" l="l" r="r" t="t"/>
              <a:pathLst>
                <a:path extrusionOk="0" h="428" w="501">
                  <a:moveTo>
                    <a:pt x="250" y="0"/>
                  </a:moveTo>
                  <a:cubicBezTo>
                    <a:pt x="113" y="0"/>
                    <a:pt x="0" y="159"/>
                    <a:pt x="0" y="355"/>
                  </a:cubicBezTo>
                  <a:lnTo>
                    <a:pt x="0" y="355"/>
                  </a:lnTo>
                  <a:cubicBezTo>
                    <a:pt x="0" y="360"/>
                    <a:pt x="0" y="366"/>
                    <a:pt x="0" y="371"/>
                  </a:cubicBezTo>
                  <a:cubicBezTo>
                    <a:pt x="167" y="317"/>
                    <a:pt x="334" y="339"/>
                    <a:pt x="495" y="428"/>
                  </a:cubicBezTo>
                  <a:cubicBezTo>
                    <a:pt x="500" y="403"/>
                    <a:pt x="500" y="379"/>
                    <a:pt x="500" y="355"/>
                  </a:cubicBezTo>
                  <a:cubicBezTo>
                    <a:pt x="500" y="159"/>
                    <a:pt x="390" y="0"/>
                    <a:pt x="250" y="0"/>
                  </a:cubicBezTo>
                  <a:lnTo>
                    <a:pt x="250" y="0"/>
                  </a:lnTo>
                  <a:close/>
                </a:path>
              </a:pathLst>
            </a:custGeom>
            <a:solidFill>
              <a:srgbClr val="2137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52"/>
            <p:cNvSpPr/>
            <p:nvPr/>
          </p:nvSpPr>
          <p:spPr>
            <a:xfrm>
              <a:off x="4573325" y="2277200"/>
              <a:ext cx="12525" cy="12325"/>
            </a:xfrm>
            <a:custGeom>
              <a:rect b="b" l="l" r="r" t="t"/>
              <a:pathLst>
                <a:path extrusionOk="0" h="493" w="501">
                  <a:moveTo>
                    <a:pt x="250" y="0"/>
                  </a:moveTo>
                  <a:cubicBezTo>
                    <a:pt x="113" y="0"/>
                    <a:pt x="0" y="159"/>
                    <a:pt x="0" y="355"/>
                  </a:cubicBezTo>
                  <a:lnTo>
                    <a:pt x="0" y="355"/>
                  </a:lnTo>
                  <a:cubicBezTo>
                    <a:pt x="0" y="403"/>
                    <a:pt x="8" y="449"/>
                    <a:pt x="19" y="492"/>
                  </a:cubicBezTo>
                  <a:cubicBezTo>
                    <a:pt x="175" y="376"/>
                    <a:pt x="339" y="328"/>
                    <a:pt x="500" y="347"/>
                  </a:cubicBezTo>
                  <a:cubicBezTo>
                    <a:pt x="497" y="153"/>
                    <a:pt x="387" y="0"/>
                    <a:pt x="250" y="0"/>
                  </a:cubicBezTo>
                  <a:close/>
                </a:path>
              </a:pathLst>
            </a:custGeom>
            <a:solidFill>
              <a:srgbClr val="2137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52"/>
            <p:cNvSpPr/>
            <p:nvPr/>
          </p:nvSpPr>
          <p:spPr>
            <a:xfrm>
              <a:off x="4492125" y="2281550"/>
              <a:ext cx="6225" cy="9050"/>
            </a:xfrm>
            <a:custGeom>
              <a:rect b="b" l="l" r="r" t="t"/>
              <a:pathLst>
                <a:path extrusionOk="0" h="362" w="249">
                  <a:moveTo>
                    <a:pt x="124" y="1"/>
                  </a:moveTo>
                  <a:cubicBezTo>
                    <a:pt x="57" y="1"/>
                    <a:pt x="1" y="82"/>
                    <a:pt x="1" y="181"/>
                  </a:cubicBezTo>
                  <a:cubicBezTo>
                    <a:pt x="1" y="280"/>
                    <a:pt x="57" y="361"/>
                    <a:pt x="124" y="361"/>
                  </a:cubicBezTo>
                  <a:cubicBezTo>
                    <a:pt x="192" y="361"/>
                    <a:pt x="248" y="280"/>
                    <a:pt x="248" y="181"/>
                  </a:cubicBezTo>
                  <a:cubicBezTo>
                    <a:pt x="248" y="82"/>
                    <a:pt x="192" y="1"/>
                    <a:pt x="124" y="1"/>
                  </a:cubicBezTo>
                  <a:close/>
                </a:path>
              </a:pathLst>
            </a:custGeom>
            <a:solidFill>
              <a:srgbClr val="2137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52"/>
            <p:cNvSpPr/>
            <p:nvPr/>
          </p:nvSpPr>
          <p:spPr>
            <a:xfrm>
              <a:off x="4576475" y="2281550"/>
              <a:ext cx="6200" cy="9050"/>
            </a:xfrm>
            <a:custGeom>
              <a:rect b="b" l="l" r="r" t="t"/>
              <a:pathLst>
                <a:path extrusionOk="0" h="362" w="248">
                  <a:moveTo>
                    <a:pt x="124" y="1"/>
                  </a:moveTo>
                  <a:cubicBezTo>
                    <a:pt x="57" y="1"/>
                    <a:pt x="0" y="82"/>
                    <a:pt x="0" y="181"/>
                  </a:cubicBezTo>
                  <a:cubicBezTo>
                    <a:pt x="0" y="280"/>
                    <a:pt x="57" y="361"/>
                    <a:pt x="124" y="361"/>
                  </a:cubicBezTo>
                  <a:cubicBezTo>
                    <a:pt x="194" y="361"/>
                    <a:pt x="248" y="280"/>
                    <a:pt x="248" y="181"/>
                  </a:cubicBezTo>
                  <a:cubicBezTo>
                    <a:pt x="248" y="82"/>
                    <a:pt x="194" y="1"/>
                    <a:pt x="124" y="1"/>
                  </a:cubicBezTo>
                  <a:close/>
                </a:path>
              </a:pathLst>
            </a:custGeom>
            <a:solidFill>
              <a:srgbClr val="2137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52"/>
            <p:cNvSpPr/>
            <p:nvPr/>
          </p:nvSpPr>
          <p:spPr>
            <a:xfrm>
              <a:off x="4496900" y="2281225"/>
              <a:ext cx="2375" cy="3175"/>
            </a:xfrm>
            <a:custGeom>
              <a:rect b="b" l="l" r="r" t="t"/>
              <a:pathLst>
                <a:path extrusionOk="0" h="127" w="95">
                  <a:moveTo>
                    <a:pt x="49" y="0"/>
                  </a:moveTo>
                  <a:cubicBezTo>
                    <a:pt x="22" y="0"/>
                    <a:pt x="1" y="30"/>
                    <a:pt x="1" y="62"/>
                  </a:cubicBezTo>
                  <a:cubicBezTo>
                    <a:pt x="1" y="97"/>
                    <a:pt x="22" y="127"/>
                    <a:pt x="49" y="127"/>
                  </a:cubicBezTo>
                  <a:cubicBezTo>
                    <a:pt x="73" y="127"/>
                    <a:pt x="95" y="97"/>
                    <a:pt x="95" y="62"/>
                  </a:cubicBezTo>
                  <a:cubicBezTo>
                    <a:pt x="95" y="30"/>
                    <a:pt x="73" y="0"/>
                    <a:pt x="4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52"/>
            <p:cNvSpPr/>
            <p:nvPr/>
          </p:nvSpPr>
          <p:spPr>
            <a:xfrm>
              <a:off x="4581100" y="2281225"/>
              <a:ext cx="2375" cy="3175"/>
            </a:xfrm>
            <a:custGeom>
              <a:rect b="b" l="l" r="r" t="t"/>
              <a:pathLst>
                <a:path extrusionOk="0" h="127" w="95">
                  <a:moveTo>
                    <a:pt x="49" y="0"/>
                  </a:moveTo>
                  <a:cubicBezTo>
                    <a:pt x="22" y="0"/>
                    <a:pt x="1" y="30"/>
                    <a:pt x="1" y="62"/>
                  </a:cubicBezTo>
                  <a:cubicBezTo>
                    <a:pt x="1" y="97"/>
                    <a:pt x="22" y="127"/>
                    <a:pt x="49" y="127"/>
                  </a:cubicBezTo>
                  <a:cubicBezTo>
                    <a:pt x="73" y="127"/>
                    <a:pt x="95" y="97"/>
                    <a:pt x="95" y="62"/>
                  </a:cubicBezTo>
                  <a:cubicBezTo>
                    <a:pt x="95" y="30"/>
                    <a:pt x="73" y="0"/>
                    <a:pt x="4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52"/>
            <p:cNvSpPr/>
            <p:nvPr/>
          </p:nvSpPr>
          <p:spPr>
            <a:xfrm>
              <a:off x="4482725" y="2270950"/>
              <a:ext cx="27050" cy="16150"/>
            </a:xfrm>
            <a:custGeom>
              <a:rect b="b" l="l" r="r" t="t"/>
              <a:pathLst>
                <a:path extrusionOk="0" h="646" w="1082">
                  <a:moveTo>
                    <a:pt x="0" y="51"/>
                  </a:moveTo>
                  <a:cubicBezTo>
                    <a:pt x="148" y="51"/>
                    <a:pt x="328" y="51"/>
                    <a:pt x="463" y="59"/>
                  </a:cubicBezTo>
                  <a:cubicBezTo>
                    <a:pt x="648" y="73"/>
                    <a:pt x="777" y="148"/>
                    <a:pt x="874" y="258"/>
                  </a:cubicBezTo>
                  <a:cubicBezTo>
                    <a:pt x="971" y="366"/>
                    <a:pt x="1033" y="508"/>
                    <a:pt x="1081" y="645"/>
                  </a:cubicBezTo>
                  <a:cubicBezTo>
                    <a:pt x="1081" y="508"/>
                    <a:pt x="974" y="280"/>
                    <a:pt x="920" y="218"/>
                  </a:cubicBezTo>
                  <a:cubicBezTo>
                    <a:pt x="815" y="100"/>
                    <a:pt x="667" y="14"/>
                    <a:pt x="468" y="0"/>
                  </a:cubicBezTo>
                  <a:cubicBezTo>
                    <a:pt x="261" y="0"/>
                    <a:pt x="121" y="24"/>
                    <a:pt x="0" y="51"/>
                  </a:cubicBezTo>
                  <a:close/>
                </a:path>
              </a:pathLst>
            </a:custGeom>
            <a:solidFill>
              <a:srgbClr val="FC9B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52"/>
            <p:cNvSpPr/>
            <p:nvPr/>
          </p:nvSpPr>
          <p:spPr>
            <a:xfrm>
              <a:off x="4552425" y="2270950"/>
              <a:ext cx="27100" cy="16150"/>
            </a:xfrm>
            <a:custGeom>
              <a:rect b="b" l="l" r="r" t="t"/>
              <a:pathLst>
                <a:path extrusionOk="0" h="646" w="1084">
                  <a:moveTo>
                    <a:pt x="1083" y="51"/>
                  </a:moveTo>
                  <a:cubicBezTo>
                    <a:pt x="935" y="51"/>
                    <a:pt x="753" y="51"/>
                    <a:pt x="618" y="59"/>
                  </a:cubicBezTo>
                  <a:cubicBezTo>
                    <a:pt x="433" y="73"/>
                    <a:pt x="306" y="148"/>
                    <a:pt x="210" y="258"/>
                  </a:cubicBezTo>
                  <a:cubicBezTo>
                    <a:pt x="113" y="366"/>
                    <a:pt x="48" y="508"/>
                    <a:pt x="0" y="645"/>
                  </a:cubicBezTo>
                  <a:cubicBezTo>
                    <a:pt x="0" y="508"/>
                    <a:pt x="110" y="280"/>
                    <a:pt x="164" y="218"/>
                  </a:cubicBezTo>
                  <a:cubicBezTo>
                    <a:pt x="269" y="100"/>
                    <a:pt x="414" y="14"/>
                    <a:pt x="616" y="0"/>
                  </a:cubicBezTo>
                  <a:cubicBezTo>
                    <a:pt x="823" y="0"/>
                    <a:pt x="962" y="24"/>
                    <a:pt x="1083" y="51"/>
                  </a:cubicBezTo>
                  <a:close/>
                </a:path>
              </a:pathLst>
            </a:custGeom>
            <a:solidFill>
              <a:srgbClr val="FC9B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52"/>
            <p:cNvSpPr/>
            <p:nvPr/>
          </p:nvSpPr>
          <p:spPr>
            <a:xfrm>
              <a:off x="4511025" y="2325450"/>
              <a:ext cx="31800" cy="13050"/>
            </a:xfrm>
            <a:custGeom>
              <a:rect b="b" l="l" r="r" t="t"/>
              <a:pathLst>
                <a:path extrusionOk="0" h="522" w="1272">
                  <a:moveTo>
                    <a:pt x="570" y="0"/>
                  </a:moveTo>
                  <a:cubicBezTo>
                    <a:pt x="309" y="0"/>
                    <a:pt x="116" y="16"/>
                    <a:pt x="78" y="49"/>
                  </a:cubicBezTo>
                  <a:cubicBezTo>
                    <a:pt x="0" y="116"/>
                    <a:pt x="414" y="522"/>
                    <a:pt x="570" y="522"/>
                  </a:cubicBezTo>
                  <a:cubicBezTo>
                    <a:pt x="726" y="522"/>
                    <a:pt x="1272" y="116"/>
                    <a:pt x="1194" y="49"/>
                  </a:cubicBezTo>
                  <a:cubicBezTo>
                    <a:pt x="1153" y="16"/>
                    <a:pt x="828" y="0"/>
                    <a:pt x="570" y="0"/>
                  </a:cubicBezTo>
                  <a:close/>
                </a:path>
              </a:pathLst>
            </a:custGeom>
            <a:solidFill>
              <a:srgbClr val="FC9B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52"/>
            <p:cNvSpPr/>
            <p:nvPr/>
          </p:nvSpPr>
          <p:spPr>
            <a:xfrm>
              <a:off x="4504425" y="2342100"/>
              <a:ext cx="68300" cy="16700"/>
            </a:xfrm>
            <a:custGeom>
              <a:rect b="b" l="l" r="r" t="t"/>
              <a:pathLst>
                <a:path extrusionOk="0" h="668" w="2732">
                  <a:moveTo>
                    <a:pt x="2673" y="4"/>
                  </a:moveTo>
                  <a:cubicBezTo>
                    <a:pt x="2654" y="4"/>
                    <a:pt x="2640" y="14"/>
                    <a:pt x="2630" y="28"/>
                  </a:cubicBezTo>
                  <a:cubicBezTo>
                    <a:pt x="2616" y="55"/>
                    <a:pt x="2606" y="90"/>
                    <a:pt x="2592" y="125"/>
                  </a:cubicBezTo>
                  <a:cubicBezTo>
                    <a:pt x="2576" y="159"/>
                    <a:pt x="2560" y="194"/>
                    <a:pt x="2549" y="202"/>
                  </a:cubicBezTo>
                  <a:cubicBezTo>
                    <a:pt x="2541" y="213"/>
                    <a:pt x="2479" y="245"/>
                    <a:pt x="2399" y="270"/>
                  </a:cubicBezTo>
                  <a:cubicBezTo>
                    <a:pt x="2318" y="294"/>
                    <a:pt x="2216" y="315"/>
                    <a:pt x="2111" y="334"/>
                  </a:cubicBezTo>
                  <a:cubicBezTo>
                    <a:pt x="1901" y="372"/>
                    <a:pt x="1689" y="396"/>
                    <a:pt x="1606" y="409"/>
                  </a:cubicBezTo>
                  <a:cubicBezTo>
                    <a:pt x="1450" y="434"/>
                    <a:pt x="1197" y="474"/>
                    <a:pt x="966" y="506"/>
                  </a:cubicBezTo>
                  <a:cubicBezTo>
                    <a:pt x="735" y="541"/>
                    <a:pt x="520" y="568"/>
                    <a:pt x="463" y="568"/>
                  </a:cubicBezTo>
                  <a:cubicBezTo>
                    <a:pt x="420" y="568"/>
                    <a:pt x="339" y="541"/>
                    <a:pt x="267" y="501"/>
                  </a:cubicBezTo>
                  <a:cubicBezTo>
                    <a:pt x="194" y="463"/>
                    <a:pt x="127" y="409"/>
                    <a:pt x="100" y="372"/>
                  </a:cubicBezTo>
                  <a:cubicBezTo>
                    <a:pt x="81" y="350"/>
                    <a:pt x="49" y="348"/>
                    <a:pt x="28" y="364"/>
                  </a:cubicBezTo>
                  <a:cubicBezTo>
                    <a:pt x="6" y="380"/>
                    <a:pt x="1" y="412"/>
                    <a:pt x="20" y="434"/>
                  </a:cubicBezTo>
                  <a:cubicBezTo>
                    <a:pt x="63" y="493"/>
                    <a:pt x="135" y="547"/>
                    <a:pt x="218" y="590"/>
                  </a:cubicBezTo>
                  <a:cubicBezTo>
                    <a:pt x="299" y="635"/>
                    <a:pt x="385" y="668"/>
                    <a:pt x="463" y="668"/>
                  </a:cubicBezTo>
                  <a:cubicBezTo>
                    <a:pt x="546" y="668"/>
                    <a:pt x="748" y="641"/>
                    <a:pt x="982" y="608"/>
                  </a:cubicBezTo>
                  <a:cubicBezTo>
                    <a:pt x="1213" y="573"/>
                    <a:pt x="1466" y="533"/>
                    <a:pt x="1622" y="509"/>
                  </a:cubicBezTo>
                  <a:cubicBezTo>
                    <a:pt x="1697" y="498"/>
                    <a:pt x="1917" y="471"/>
                    <a:pt x="2130" y="434"/>
                  </a:cubicBezTo>
                  <a:cubicBezTo>
                    <a:pt x="2235" y="415"/>
                    <a:pt x="2339" y="393"/>
                    <a:pt x="2428" y="366"/>
                  </a:cubicBezTo>
                  <a:cubicBezTo>
                    <a:pt x="2514" y="342"/>
                    <a:pt x="2581" y="318"/>
                    <a:pt x="2627" y="270"/>
                  </a:cubicBezTo>
                  <a:cubicBezTo>
                    <a:pt x="2654" y="237"/>
                    <a:pt x="2670" y="200"/>
                    <a:pt x="2686" y="162"/>
                  </a:cubicBezTo>
                  <a:cubicBezTo>
                    <a:pt x="2700" y="125"/>
                    <a:pt x="2716" y="87"/>
                    <a:pt x="2718" y="79"/>
                  </a:cubicBezTo>
                  <a:cubicBezTo>
                    <a:pt x="2732" y="55"/>
                    <a:pt x="2724" y="22"/>
                    <a:pt x="2700" y="9"/>
                  </a:cubicBezTo>
                  <a:cubicBezTo>
                    <a:pt x="2692" y="4"/>
                    <a:pt x="2681" y="1"/>
                    <a:pt x="2673" y="4"/>
                  </a:cubicBezTo>
                  <a:close/>
                </a:path>
              </a:pathLst>
            </a:custGeom>
            <a:solidFill>
              <a:srgbClr val="FE98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52"/>
            <p:cNvSpPr/>
            <p:nvPr/>
          </p:nvSpPr>
          <p:spPr>
            <a:xfrm>
              <a:off x="4511825" y="2346075"/>
              <a:ext cx="53050" cy="10250"/>
            </a:xfrm>
            <a:custGeom>
              <a:rect b="b" l="l" r="r" t="t"/>
              <a:pathLst>
                <a:path extrusionOk="0" h="410" w="2122">
                  <a:moveTo>
                    <a:pt x="465" y="105"/>
                  </a:moveTo>
                  <a:cubicBezTo>
                    <a:pt x="221" y="143"/>
                    <a:pt x="78" y="277"/>
                    <a:pt x="0" y="358"/>
                  </a:cubicBezTo>
                  <a:cubicBezTo>
                    <a:pt x="65" y="388"/>
                    <a:pt x="129" y="409"/>
                    <a:pt x="167" y="409"/>
                  </a:cubicBezTo>
                  <a:cubicBezTo>
                    <a:pt x="224" y="409"/>
                    <a:pt x="439" y="382"/>
                    <a:pt x="670" y="347"/>
                  </a:cubicBezTo>
                  <a:cubicBezTo>
                    <a:pt x="901" y="315"/>
                    <a:pt x="1154" y="275"/>
                    <a:pt x="1310" y="250"/>
                  </a:cubicBezTo>
                  <a:cubicBezTo>
                    <a:pt x="1393" y="237"/>
                    <a:pt x="1605" y="213"/>
                    <a:pt x="1815" y="175"/>
                  </a:cubicBezTo>
                  <a:cubicBezTo>
                    <a:pt x="1920" y="156"/>
                    <a:pt x="2022" y="135"/>
                    <a:pt x="2103" y="111"/>
                  </a:cubicBezTo>
                  <a:cubicBezTo>
                    <a:pt x="2108" y="108"/>
                    <a:pt x="2113" y="108"/>
                    <a:pt x="2121" y="105"/>
                  </a:cubicBezTo>
                  <a:cubicBezTo>
                    <a:pt x="1828" y="105"/>
                    <a:pt x="1017" y="0"/>
                    <a:pt x="465" y="105"/>
                  </a:cubicBezTo>
                  <a:close/>
                </a:path>
              </a:pathLst>
            </a:custGeom>
            <a:solidFill>
              <a:srgbClr val="FE98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52"/>
            <p:cNvSpPr/>
            <p:nvPr/>
          </p:nvSpPr>
          <p:spPr>
            <a:xfrm>
              <a:off x="4513025" y="2351725"/>
              <a:ext cx="50375" cy="12925"/>
            </a:xfrm>
            <a:custGeom>
              <a:rect b="b" l="l" r="r" t="t"/>
              <a:pathLst>
                <a:path extrusionOk="0" h="517" w="2015">
                  <a:moveTo>
                    <a:pt x="2014" y="0"/>
                  </a:moveTo>
                  <a:cubicBezTo>
                    <a:pt x="1944" y="19"/>
                    <a:pt x="1864" y="35"/>
                    <a:pt x="1786" y="49"/>
                  </a:cubicBezTo>
                  <a:cubicBezTo>
                    <a:pt x="1573" y="86"/>
                    <a:pt x="1353" y="113"/>
                    <a:pt x="1278" y="124"/>
                  </a:cubicBezTo>
                  <a:cubicBezTo>
                    <a:pt x="1122" y="148"/>
                    <a:pt x="869" y="188"/>
                    <a:pt x="638" y="223"/>
                  </a:cubicBezTo>
                  <a:cubicBezTo>
                    <a:pt x="404" y="256"/>
                    <a:pt x="202" y="283"/>
                    <a:pt x="119" y="283"/>
                  </a:cubicBezTo>
                  <a:cubicBezTo>
                    <a:pt x="81" y="283"/>
                    <a:pt x="41" y="274"/>
                    <a:pt x="1" y="261"/>
                  </a:cubicBezTo>
                  <a:cubicBezTo>
                    <a:pt x="76" y="331"/>
                    <a:pt x="186" y="441"/>
                    <a:pt x="323" y="481"/>
                  </a:cubicBezTo>
                  <a:cubicBezTo>
                    <a:pt x="514" y="516"/>
                    <a:pt x="1167" y="441"/>
                    <a:pt x="1487" y="296"/>
                  </a:cubicBezTo>
                  <a:cubicBezTo>
                    <a:pt x="1675" y="223"/>
                    <a:pt x="1891" y="92"/>
                    <a:pt x="2014" y="0"/>
                  </a:cubicBezTo>
                  <a:close/>
                </a:path>
              </a:pathLst>
            </a:custGeom>
            <a:solidFill>
              <a:srgbClr val="FEAE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52"/>
            <p:cNvSpPr/>
            <p:nvPr/>
          </p:nvSpPr>
          <p:spPr>
            <a:xfrm>
              <a:off x="4522975" y="2370275"/>
              <a:ext cx="18175" cy="3975"/>
            </a:xfrm>
            <a:custGeom>
              <a:rect b="b" l="l" r="r" t="t"/>
              <a:pathLst>
                <a:path extrusionOk="0" h="159" w="727">
                  <a:moveTo>
                    <a:pt x="326" y="0"/>
                  </a:moveTo>
                  <a:cubicBezTo>
                    <a:pt x="178" y="0"/>
                    <a:pt x="68" y="6"/>
                    <a:pt x="46" y="14"/>
                  </a:cubicBezTo>
                  <a:cubicBezTo>
                    <a:pt x="1" y="35"/>
                    <a:pt x="237" y="159"/>
                    <a:pt x="326" y="159"/>
                  </a:cubicBezTo>
                  <a:cubicBezTo>
                    <a:pt x="415" y="159"/>
                    <a:pt x="726" y="35"/>
                    <a:pt x="681" y="14"/>
                  </a:cubicBezTo>
                  <a:cubicBezTo>
                    <a:pt x="659" y="6"/>
                    <a:pt x="474" y="0"/>
                    <a:pt x="326" y="0"/>
                  </a:cubicBezTo>
                  <a:close/>
                </a:path>
              </a:pathLst>
            </a:custGeom>
            <a:solidFill>
              <a:srgbClr val="FC9B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52"/>
            <p:cNvSpPr/>
            <p:nvPr/>
          </p:nvSpPr>
          <p:spPr>
            <a:xfrm>
              <a:off x="4469275" y="2274700"/>
              <a:ext cx="39350" cy="18925"/>
            </a:xfrm>
            <a:custGeom>
              <a:rect b="b" l="l" r="r" t="t"/>
              <a:pathLst>
                <a:path extrusionOk="0" h="757" w="1574">
                  <a:moveTo>
                    <a:pt x="606" y="9"/>
                  </a:moveTo>
                  <a:cubicBezTo>
                    <a:pt x="417" y="17"/>
                    <a:pt x="130" y="44"/>
                    <a:pt x="1" y="79"/>
                  </a:cubicBezTo>
                  <a:lnTo>
                    <a:pt x="151" y="235"/>
                  </a:lnTo>
                  <a:cubicBezTo>
                    <a:pt x="372" y="175"/>
                    <a:pt x="837" y="140"/>
                    <a:pt x="1124" y="202"/>
                  </a:cubicBezTo>
                  <a:cubicBezTo>
                    <a:pt x="1200" y="218"/>
                    <a:pt x="1296" y="291"/>
                    <a:pt x="1377" y="393"/>
                  </a:cubicBezTo>
                  <a:cubicBezTo>
                    <a:pt x="1460" y="498"/>
                    <a:pt x="1533" y="632"/>
                    <a:pt x="1573" y="756"/>
                  </a:cubicBezTo>
                  <a:cubicBezTo>
                    <a:pt x="1573" y="444"/>
                    <a:pt x="1391" y="97"/>
                    <a:pt x="1159" y="44"/>
                  </a:cubicBezTo>
                  <a:cubicBezTo>
                    <a:pt x="993" y="9"/>
                    <a:pt x="794" y="1"/>
                    <a:pt x="606" y="9"/>
                  </a:cubicBezTo>
                  <a:close/>
                </a:path>
              </a:pathLst>
            </a:custGeom>
            <a:solidFill>
              <a:srgbClr val="2137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52"/>
            <p:cNvSpPr/>
            <p:nvPr/>
          </p:nvSpPr>
          <p:spPr>
            <a:xfrm>
              <a:off x="4553700" y="2274700"/>
              <a:ext cx="39250" cy="18925"/>
            </a:xfrm>
            <a:custGeom>
              <a:rect b="b" l="l" r="r" t="t"/>
              <a:pathLst>
                <a:path extrusionOk="0" h="757" w="1570">
                  <a:moveTo>
                    <a:pt x="968" y="9"/>
                  </a:moveTo>
                  <a:cubicBezTo>
                    <a:pt x="1156" y="17"/>
                    <a:pt x="1444" y="44"/>
                    <a:pt x="1570" y="79"/>
                  </a:cubicBezTo>
                  <a:lnTo>
                    <a:pt x="1422" y="235"/>
                  </a:lnTo>
                  <a:cubicBezTo>
                    <a:pt x="1199" y="175"/>
                    <a:pt x="737" y="140"/>
                    <a:pt x="449" y="202"/>
                  </a:cubicBezTo>
                  <a:cubicBezTo>
                    <a:pt x="371" y="218"/>
                    <a:pt x="277" y="291"/>
                    <a:pt x="194" y="393"/>
                  </a:cubicBezTo>
                  <a:cubicBezTo>
                    <a:pt x="113" y="498"/>
                    <a:pt x="40" y="632"/>
                    <a:pt x="0" y="756"/>
                  </a:cubicBezTo>
                  <a:cubicBezTo>
                    <a:pt x="0" y="444"/>
                    <a:pt x="183" y="97"/>
                    <a:pt x="414" y="44"/>
                  </a:cubicBezTo>
                  <a:cubicBezTo>
                    <a:pt x="581" y="9"/>
                    <a:pt x="780" y="1"/>
                    <a:pt x="968" y="9"/>
                  </a:cubicBezTo>
                  <a:close/>
                </a:path>
              </a:pathLst>
            </a:custGeom>
            <a:solidFill>
              <a:srgbClr val="2137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52"/>
            <p:cNvSpPr/>
            <p:nvPr/>
          </p:nvSpPr>
          <p:spPr>
            <a:xfrm>
              <a:off x="4542600" y="2253950"/>
              <a:ext cx="60250" cy="17825"/>
            </a:xfrm>
            <a:custGeom>
              <a:rect b="b" l="l" r="r" t="t"/>
              <a:pathLst>
                <a:path extrusionOk="0" h="713" w="2410">
                  <a:moveTo>
                    <a:pt x="1527" y="0"/>
                  </a:moveTo>
                  <a:cubicBezTo>
                    <a:pt x="1826" y="0"/>
                    <a:pt x="2216" y="159"/>
                    <a:pt x="2409" y="309"/>
                  </a:cubicBezTo>
                  <a:lnTo>
                    <a:pt x="2248" y="551"/>
                  </a:lnTo>
                  <a:cubicBezTo>
                    <a:pt x="2113" y="401"/>
                    <a:pt x="1648" y="204"/>
                    <a:pt x="1527" y="202"/>
                  </a:cubicBezTo>
                  <a:cubicBezTo>
                    <a:pt x="1224" y="202"/>
                    <a:pt x="458" y="363"/>
                    <a:pt x="1" y="712"/>
                  </a:cubicBezTo>
                  <a:cubicBezTo>
                    <a:pt x="568" y="164"/>
                    <a:pt x="1146" y="5"/>
                    <a:pt x="1527" y="0"/>
                  </a:cubicBezTo>
                  <a:close/>
                </a:path>
              </a:pathLst>
            </a:custGeom>
            <a:solidFill>
              <a:srgbClr val="2137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52"/>
            <p:cNvSpPr/>
            <p:nvPr/>
          </p:nvSpPr>
          <p:spPr>
            <a:xfrm>
              <a:off x="4462225" y="2253950"/>
              <a:ext cx="51850" cy="17825"/>
            </a:xfrm>
            <a:custGeom>
              <a:rect b="b" l="l" r="r" t="t"/>
              <a:pathLst>
                <a:path extrusionOk="0" h="713" w="2074">
                  <a:moveTo>
                    <a:pt x="546" y="0"/>
                  </a:moveTo>
                  <a:cubicBezTo>
                    <a:pt x="377" y="0"/>
                    <a:pt x="178" y="51"/>
                    <a:pt x="1" y="121"/>
                  </a:cubicBezTo>
                  <a:lnTo>
                    <a:pt x="19" y="409"/>
                  </a:lnTo>
                  <a:cubicBezTo>
                    <a:pt x="210" y="298"/>
                    <a:pt x="460" y="204"/>
                    <a:pt x="546" y="202"/>
                  </a:cubicBezTo>
                  <a:cubicBezTo>
                    <a:pt x="850" y="202"/>
                    <a:pt x="1616" y="363"/>
                    <a:pt x="2073" y="712"/>
                  </a:cubicBezTo>
                  <a:cubicBezTo>
                    <a:pt x="1506" y="164"/>
                    <a:pt x="928" y="5"/>
                    <a:pt x="546" y="0"/>
                  </a:cubicBezTo>
                  <a:close/>
                </a:path>
              </a:pathLst>
            </a:custGeom>
            <a:solidFill>
              <a:srgbClr val="2137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52"/>
            <p:cNvSpPr/>
            <p:nvPr/>
          </p:nvSpPr>
          <p:spPr>
            <a:xfrm>
              <a:off x="4520550" y="2290900"/>
              <a:ext cx="6950" cy="24425"/>
            </a:xfrm>
            <a:custGeom>
              <a:rect b="b" l="l" r="r" t="t"/>
              <a:pathLst>
                <a:path extrusionOk="0" h="977" w="278">
                  <a:moveTo>
                    <a:pt x="208" y="1"/>
                  </a:moveTo>
                  <a:cubicBezTo>
                    <a:pt x="168" y="1"/>
                    <a:pt x="127" y="46"/>
                    <a:pt x="119" y="103"/>
                  </a:cubicBezTo>
                  <a:lnTo>
                    <a:pt x="9" y="874"/>
                  </a:lnTo>
                  <a:cubicBezTo>
                    <a:pt x="1" y="931"/>
                    <a:pt x="28" y="976"/>
                    <a:pt x="68" y="976"/>
                  </a:cubicBezTo>
                  <a:cubicBezTo>
                    <a:pt x="111" y="976"/>
                    <a:pt x="149" y="931"/>
                    <a:pt x="157" y="874"/>
                  </a:cubicBezTo>
                  <a:lnTo>
                    <a:pt x="270" y="103"/>
                  </a:lnTo>
                  <a:cubicBezTo>
                    <a:pt x="278" y="46"/>
                    <a:pt x="251" y="1"/>
                    <a:pt x="20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52"/>
            <p:cNvSpPr/>
            <p:nvPr/>
          </p:nvSpPr>
          <p:spPr>
            <a:xfrm>
              <a:off x="4436900" y="2134925"/>
              <a:ext cx="230800" cy="115550"/>
            </a:xfrm>
            <a:custGeom>
              <a:rect b="b" l="l" r="r" t="t"/>
              <a:pathLst>
                <a:path extrusionOk="0" h="4622" w="9232">
                  <a:moveTo>
                    <a:pt x="8591" y="3707"/>
                  </a:moveTo>
                  <a:cubicBezTo>
                    <a:pt x="8726" y="3818"/>
                    <a:pt x="8868" y="3933"/>
                    <a:pt x="9038" y="3984"/>
                  </a:cubicBezTo>
                  <a:cubicBezTo>
                    <a:pt x="9016" y="3694"/>
                    <a:pt x="8984" y="3344"/>
                    <a:pt x="8739" y="2930"/>
                  </a:cubicBezTo>
                  <a:cubicBezTo>
                    <a:pt x="8941" y="2941"/>
                    <a:pt x="9142" y="2866"/>
                    <a:pt x="9231" y="2764"/>
                  </a:cubicBezTo>
                  <a:cubicBezTo>
                    <a:pt x="8906" y="2635"/>
                    <a:pt x="8648" y="2401"/>
                    <a:pt x="8583" y="2312"/>
                  </a:cubicBezTo>
                  <a:cubicBezTo>
                    <a:pt x="8508" y="2202"/>
                    <a:pt x="8392" y="1654"/>
                    <a:pt x="7895" y="1363"/>
                  </a:cubicBezTo>
                  <a:cubicBezTo>
                    <a:pt x="7997" y="1331"/>
                    <a:pt x="8167" y="1320"/>
                    <a:pt x="8325" y="1299"/>
                  </a:cubicBezTo>
                  <a:cubicBezTo>
                    <a:pt x="7952" y="887"/>
                    <a:pt x="7368" y="465"/>
                    <a:pt x="6449" y="417"/>
                  </a:cubicBezTo>
                  <a:cubicBezTo>
                    <a:pt x="6530" y="347"/>
                    <a:pt x="6651" y="224"/>
                    <a:pt x="6769" y="151"/>
                  </a:cubicBezTo>
                  <a:cubicBezTo>
                    <a:pt x="6306" y="25"/>
                    <a:pt x="5772" y="51"/>
                    <a:pt x="5207" y="374"/>
                  </a:cubicBezTo>
                  <a:cubicBezTo>
                    <a:pt x="4997" y="154"/>
                    <a:pt x="4788" y="46"/>
                    <a:pt x="4465" y="0"/>
                  </a:cubicBezTo>
                  <a:cubicBezTo>
                    <a:pt x="4554" y="129"/>
                    <a:pt x="4643" y="258"/>
                    <a:pt x="4753" y="371"/>
                  </a:cubicBezTo>
                  <a:cubicBezTo>
                    <a:pt x="4223" y="140"/>
                    <a:pt x="3726" y="119"/>
                    <a:pt x="3296" y="156"/>
                  </a:cubicBezTo>
                  <a:cubicBezTo>
                    <a:pt x="3368" y="245"/>
                    <a:pt x="3452" y="387"/>
                    <a:pt x="3511" y="511"/>
                  </a:cubicBezTo>
                  <a:cubicBezTo>
                    <a:pt x="2739" y="385"/>
                    <a:pt x="1992" y="479"/>
                    <a:pt x="2807" y="785"/>
                  </a:cubicBezTo>
                  <a:cubicBezTo>
                    <a:pt x="2264" y="914"/>
                    <a:pt x="1731" y="1277"/>
                    <a:pt x="1355" y="1683"/>
                  </a:cubicBezTo>
                  <a:cubicBezTo>
                    <a:pt x="1218" y="1799"/>
                    <a:pt x="731" y="1877"/>
                    <a:pt x="355" y="1936"/>
                  </a:cubicBezTo>
                  <a:cubicBezTo>
                    <a:pt x="471" y="2124"/>
                    <a:pt x="710" y="2266"/>
                    <a:pt x="936" y="2167"/>
                  </a:cubicBezTo>
                  <a:cubicBezTo>
                    <a:pt x="774" y="2398"/>
                    <a:pt x="688" y="2664"/>
                    <a:pt x="659" y="2941"/>
                  </a:cubicBezTo>
                  <a:cubicBezTo>
                    <a:pt x="608" y="3041"/>
                    <a:pt x="207" y="3172"/>
                    <a:pt x="0" y="3242"/>
                  </a:cubicBezTo>
                  <a:cubicBezTo>
                    <a:pt x="269" y="3473"/>
                    <a:pt x="602" y="3465"/>
                    <a:pt x="825" y="3339"/>
                  </a:cubicBezTo>
                  <a:cubicBezTo>
                    <a:pt x="718" y="3535"/>
                    <a:pt x="683" y="3753"/>
                    <a:pt x="664" y="3971"/>
                  </a:cubicBezTo>
                  <a:cubicBezTo>
                    <a:pt x="793" y="3901"/>
                    <a:pt x="1403" y="3726"/>
                    <a:pt x="1796" y="3417"/>
                  </a:cubicBezTo>
                  <a:cubicBezTo>
                    <a:pt x="1753" y="3586"/>
                    <a:pt x="1651" y="3732"/>
                    <a:pt x="1594" y="3893"/>
                  </a:cubicBezTo>
                  <a:cubicBezTo>
                    <a:pt x="1928" y="3952"/>
                    <a:pt x="2352" y="3799"/>
                    <a:pt x="2645" y="3490"/>
                  </a:cubicBezTo>
                  <a:cubicBezTo>
                    <a:pt x="2667" y="3721"/>
                    <a:pt x="2726" y="3904"/>
                    <a:pt x="2941" y="4078"/>
                  </a:cubicBezTo>
                  <a:cubicBezTo>
                    <a:pt x="2989" y="3947"/>
                    <a:pt x="3000" y="3732"/>
                    <a:pt x="3062" y="3514"/>
                  </a:cubicBezTo>
                  <a:cubicBezTo>
                    <a:pt x="3140" y="3775"/>
                    <a:pt x="3605" y="4016"/>
                    <a:pt x="3866" y="4025"/>
                  </a:cubicBezTo>
                  <a:cubicBezTo>
                    <a:pt x="3790" y="3809"/>
                    <a:pt x="3753" y="3640"/>
                    <a:pt x="3726" y="3398"/>
                  </a:cubicBezTo>
                  <a:cubicBezTo>
                    <a:pt x="3968" y="3737"/>
                    <a:pt x="4454" y="3920"/>
                    <a:pt x="4718" y="3912"/>
                  </a:cubicBezTo>
                  <a:cubicBezTo>
                    <a:pt x="4718" y="3691"/>
                    <a:pt x="4656" y="3439"/>
                    <a:pt x="4632" y="3234"/>
                  </a:cubicBezTo>
                  <a:cubicBezTo>
                    <a:pt x="4960" y="3654"/>
                    <a:pt x="5384" y="3839"/>
                    <a:pt x="5903" y="3917"/>
                  </a:cubicBezTo>
                  <a:cubicBezTo>
                    <a:pt x="5876" y="3732"/>
                    <a:pt x="5785" y="3527"/>
                    <a:pt x="5734" y="3369"/>
                  </a:cubicBezTo>
                  <a:cubicBezTo>
                    <a:pt x="5890" y="3543"/>
                    <a:pt x="6094" y="3640"/>
                    <a:pt x="6301" y="3740"/>
                  </a:cubicBezTo>
                  <a:cubicBezTo>
                    <a:pt x="6374" y="3887"/>
                    <a:pt x="6409" y="4062"/>
                    <a:pt x="6444" y="4226"/>
                  </a:cubicBezTo>
                  <a:cubicBezTo>
                    <a:pt x="6578" y="4059"/>
                    <a:pt x="6659" y="3818"/>
                    <a:pt x="6664" y="3602"/>
                  </a:cubicBezTo>
                  <a:cubicBezTo>
                    <a:pt x="6847" y="4054"/>
                    <a:pt x="7333" y="4223"/>
                    <a:pt x="7392" y="4288"/>
                  </a:cubicBezTo>
                  <a:cubicBezTo>
                    <a:pt x="7492" y="4393"/>
                    <a:pt x="7589" y="4508"/>
                    <a:pt x="7677" y="4621"/>
                  </a:cubicBezTo>
                  <a:cubicBezTo>
                    <a:pt x="7745" y="4476"/>
                    <a:pt x="7720" y="4285"/>
                    <a:pt x="7696" y="4127"/>
                  </a:cubicBezTo>
                  <a:cubicBezTo>
                    <a:pt x="7890" y="4395"/>
                    <a:pt x="8271" y="4557"/>
                    <a:pt x="8524" y="4551"/>
                  </a:cubicBezTo>
                  <a:cubicBezTo>
                    <a:pt x="8659" y="4331"/>
                    <a:pt x="8675" y="3960"/>
                    <a:pt x="8591" y="370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52"/>
            <p:cNvSpPr/>
            <p:nvPr/>
          </p:nvSpPr>
          <p:spPr>
            <a:xfrm>
              <a:off x="4616450" y="2164475"/>
              <a:ext cx="28725" cy="24325"/>
            </a:xfrm>
            <a:custGeom>
              <a:rect b="b" l="l" r="r" t="t"/>
              <a:pathLst>
                <a:path extrusionOk="0" h="973" w="1149">
                  <a:moveTo>
                    <a:pt x="314" y="0"/>
                  </a:moveTo>
                  <a:cubicBezTo>
                    <a:pt x="251" y="0"/>
                    <a:pt x="195" y="16"/>
                    <a:pt x="151" y="50"/>
                  </a:cubicBezTo>
                  <a:cubicBezTo>
                    <a:pt x="1" y="165"/>
                    <a:pt x="65" y="455"/>
                    <a:pt x="299" y="697"/>
                  </a:cubicBezTo>
                  <a:cubicBezTo>
                    <a:pt x="465" y="871"/>
                    <a:pt x="672" y="972"/>
                    <a:pt x="833" y="972"/>
                  </a:cubicBezTo>
                  <a:cubicBezTo>
                    <a:pt x="896" y="972"/>
                    <a:pt x="952" y="957"/>
                    <a:pt x="995" y="923"/>
                  </a:cubicBezTo>
                  <a:cubicBezTo>
                    <a:pt x="1149" y="808"/>
                    <a:pt x="1081" y="517"/>
                    <a:pt x="850" y="275"/>
                  </a:cubicBezTo>
                  <a:cubicBezTo>
                    <a:pt x="683" y="102"/>
                    <a:pt x="475" y="0"/>
                    <a:pt x="31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52"/>
            <p:cNvSpPr/>
            <p:nvPr/>
          </p:nvSpPr>
          <p:spPr>
            <a:xfrm>
              <a:off x="4604425" y="2176525"/>
              <a:ext cx="19250" cy="16300"/>
            </a:xfrm>
            <a:custGeom>
              <a:rect b="b" l="l" r="r" t="t"/>
              <a:pathLst>
                <a:path extrusionOk="0" h="652" w="770">
                  <a:moveTo>
                    <a:pt x="211" y="0"/>
                  </a:moveTo>
                  <a:cubicBezTo>
                    <a:pt x="169" y="0"/>
                    <a:pt x="132" y="11"/>
                    <a:pt x="103" y="33"/>
                  </a:cubicBezTo>
                  <a:cubicBezTo>
                    <a:pt x="1" y="111"/>
                    <a:pt x="46" y="307"/>
                    <a:pt x="202" y="468"/>
                  </a:cubicBezTo>
                  <a:cubicBezTo>
                    <a:pt x="314" y="584"/>
                    <a:pt x="452" y="651"/>
                    <a:pt x="559" y="651"/>
                  </a:cubicBezTo>
                  <a:cubicBezTo>
                    <a:pt x="601" y="651"/>
                    <a:pt x="638" y="641"/>
                    <a:pt x="667" y="619"/>
                  </a:cubicBezTo>
                  <a:cubicBezTo>
                    <a:pt x="769" y="541"/>
                    <a:pt x="726" y="347"/>
                    <a:pt x="571" y="186"/>
                  </a:cubicBezTo>
                  <a:cubicBezTo>
                    <a:pt x="459" y="68"/>
                    <a:pt x="319" y="0"/>
                    <a:pt x="21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52"/>
            <p:cNvSpPr/>
            <p:nvPr/>
          </p:nvSpPr>
          <p:spPr>
            <a:xfrm>
              <a:off x="4596775" y="2185325"/>
              <a:ext cx="9150" cy="7800"/>
            </a:xfrm>
            <a:custGeom>
              <a:rect b="b" l="l" r="r" t="t"/>
              <a:pathLst>
                <a:path extrusionOk="0" h="312" w="366">
                  <a:moveTo>
                    <a:pt x="100" y="1"/>
                  </a:moveTo>
                  <a:cubicBezTo>
                    <a:pt x="80" y="1"/>
                    <a:pt x="62" y="6"/>
                    <a:pt x="49" y="17"/>
                  </a:cubicBezTo>
                  <a:cubicBezTo>
                    <a:pt x="0" y="54"/>
                    <a:pt x="19" y="148"/>
                    <a:pt x="94" y="224"/>
                  </a:cubicBezTo>
                  <a:cubicBezTo>
                    <a:pt x="148" y="279"/>
                    <a:pt x="215" y="312"/>
                    <a:pt x="266" y="312"/>
                  </a:cubicBezTo>
                  <a:cubicBezTo>
                    <a:pt x="286" y="312"/>
                    <a:pt x="304" y="307"/>
                    <a:pt x="317" y="296"/>
                  </a:cubicBezTo>
                  <a:cubicBezTo>
                    <a:pt x="366" y="259"/>
                    <a:pt x="344" y="167"/>
                    <a:pt x="272" y="89"/>
                  </a:cubicBezTo>
                  <a:cubicBezTo>
                    <a:pt x="218" y="33"/>
                    <a:pt x="151" y="1"/>
                    <a:pt x="10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52"/>
            <p:cNvSpPr/>
            <p:nvPr/>
          </p:nvSpPr>
          <p:spPr>
            <a:xfrm>
              <a:off x="4467400" y="2166600"/>
              <a:ext cx="28725" cy="24325"/>
            </a:xfrm>
            <a:custGeom>
              <a:rect b="b" l="l" r="r" t="t"/>
              <a:pathLst>
                <a:path extrusionOk="0" h="973" w="1149">
                  <a:moveTo>
                    <a:pt x="836" y="0"/>
                  </a:moveTo>
                  <a:cubicBezTo>
                    <a:pt x="676" y="0"/>
                    <a:pt x="467" y="102"/>
                    <a:pt x="299" y="276"/>
                  </a:cubicBezTo>
                  <a:cubicBezTo>
                    <a:pt x="65" y="518"/>
                    <a:pt x="1" y="809"/>
                    <a:pt x="151" y="924"/>
                  </a:cubicBezTo>
                  <a:cubicBezTo>
                    <a:pt x="194" y="957"/>
                    <a:pt x="250" y="972"/>
                    <a:pt x="313" y="972"/>
                  </a:cubicBezTo>
                  <a:cubicBezTo>
                    <a:pt x="474" y="972"/>
                    <a:pt x="682" y="872"/>
                    <a:pt x="850" y="698"/>
                  </a:cubicBezTo>
                  <a:cubicBezTo>
                    <a:pt x="1081" y="456"/>
                    <a:pt x="1148" y="166"/>
                    <a:pt x="995" y="48"/>
                  </a:cubicBezTo>
                  <a:cubicBezTo>
                    <a:pt x="953" y="16"/>
                    <a:pt x="898" y="0"/>
                    <a:pt x="83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52"/>
            <p:cNvSpPr/>
            <p:nvPr/>
          </p:nvSpPr>
          <p:spPr>
            <a:xfrm>
              <a:off x="4488850" y="2178675"/>
              <a:ext cx="19225" cy="16300"/>
            </a:xfrm>
            <a:custGeom>
              <a:rect b="b" l="l" r="r" t="t"/>
              <a:pathLst>
                <a:path extrusionOk="0" h="652" w="769">
                  <a:moveTo>
                    <a:pt x="559" y="0"/>
                  </a:moveTo>
                  <a:cubicBezTo>
                    <a:pt x="452" y="0"/>
                    <a:pt x="314" y="67"/>
                    <a:pt x="202" y="183"/>
                  </a:cubicBezTo>
                  <a:cubicBezTo>
                    <a:pt x="46" y="347"/>
                    <a:pt x="0" y="541"/>
                    <a:pt x="102" y="619"/>
                  </a:cubicBezTo>
                  <a:cubicBezTo>
                    <a:pt x="131" y="641"/>
                    <a:pt x="169" y="651"/>
                    <a:pt x="211" y="651"/>
                  </a:cubicBezTo>
                  <a:cubicBezTo>
                    <a:pt x="319" y="651"/>
                    <a:pt x="458" y="584"/>
                    <a:pt x="570" y="468"/>
                  </a:cubicBezTo>
                  <a:cubicBezTo>
                    <a:pt x="726" y="304"/>
                    <a:pt x="769" y="111"/>
                    <a:pt x="667" y="33"/>
                  </a:cubicBezTo>
                  <a:cubicBezTo>
                    <a:pt x="638" y="11"/>
                    <a:pt x="601" y="0"/>
                    <a:pt x="5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52"/>
            <p:cNvSpPr/>
            <p:nvPr/>
          </p:nvSpPr>
          <p:spPr>
            <a:xfrm>
              <a:off x="4506575" y="2187475"/>
              <a:ext cx="9225" cy="7800"/>
            </a:xfrm>
            <a:custGeom>
              <a:rect b="b" l="l" r="r" t="t"/>
              <a:pathLst>
                <a:path extrusionOk="0" h="312" w="369">
                  <a:moveTo>
                    <a:pt x="268" y="1"/>
                  </a:moveTo>
                  <a:cubicBezTo>
                    <a:pt x="217" y="1"/>
                    <a:pt x="150" y="33"/>
                    <a:pt x="98" y="89"/>
                  </a:cubicBezTo>
                  <a:cubicBezTo>
                    <a:pt x="22" y="164"/>
                    <a:pt x="1" y="259"/>
                    <a:pt x="49" y="296"/>
                  </a:cubicBezTo>
                  <a:cubicBezTo>
                    <a:pt x="63" y="307"/>
                    <a:pt x="81" y="312"/>
                    <a:pt x="101" y="312"/>
                  </a:cubicBezTo>
                  <a:cubicBezTo>
                    <a:pt x="153" y="312"/>
                    <a:pt x="220" y="280"/>
                    <a:pt x="272" y="224"/>
                  </a:cubicBezTo>
                  <a:cubicBezTo>
                    <a:pt x="347" y="146"/>
                    <a:pt x="369" y="54"/>
                    <a:pt x="321" y="17"/>
                  </a:cubicBezTo>
                  <a:cubicBezTo>
                    <a:pt x="307" y="6"/>
                    <a:pt x="289" y="1"/>
                    <a:pt x="2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52"/>
            <p:cNvSpPr/>
            <p:nvPr/>
          </p:nvSpPr>
          <p:spPr>
            <a:xfrm>
              <a:off x="4586750" y="2187975"/>
              <a:ext cx="5950" cy="5325"/>
            </a:xfrm>
            <a:custGeom>
              <a:rect b="b" l="l" r="r" t="t"/>
              <a:pathLst>
                <a:path extrusionOk="0" h="213" w="238">
                  <a:moveTo>
                    <a:pt x="73" y="0"/>
                  </a:moveTo>
                  <a:cubicBezTo>
                    <a:pt x="60" y="0"/>
                    <a:pt x="48" y="3"/>
                    <a:pt x="38" y="10"/>
                  </a:cubicBezTo>
                  <a:cubicBezTo>
                    <a:pt x="1" y="37"/>
                    <a:pt x="9" y="99"/>
                    <a:pt x="54" y="153"/>
                  </a:cubicBezTo>
                  <a:cubicBezTo>
                    <a:pt x="87" y="189"/>
                    <a:pt x="131" y="212"/>
                    <a:pt x="166" y="212"/>
                  </a:cubicBezTo>
                  <a:cubicBezTo>
                    <a:pt x="180" y="212"/>
                    <a:pt x="192" y="209"/>
                    <a:pt x="202" y="201"/>
                  </a:cubicBezTo>
                  <a:cubicBezTo>
                    <a:pt x="237" y="177"/>
                    <a:pt x="229" y="112"/>
                    <a:pt x="183" y="61"/>
                  </a:cubicBezTo>
                  <a:cubicBezTo>
                    <a:pt x="150" y="22"/>
                    <a:pt x="107" y="0"/>
                    <a:pt x="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52"/>
            <p:cNvSpPr/>
            <p:nvPr/>
          </p:nvSpPr>
          <p:spPr>
            <a:xfrm>
              <a:off x="4585275" y="2992625"/>
              <a:ext cx="21925" cy="21750"/>
            </a:xfrm>
            <a:custGeom>
              <a:rect b="b" l="l" r="r" t="t"/>
              <a:pathLst>
                <a:path extrusionOk="0" h="870" w="877">
                  <a:moveTo>
                    <a:pt x="437" y="1"/>
                  </a:moveTo>
                  <a:cubicBezTo>
                    <a:pt x="432" y="1"/>
                    <a:pt x="428" y="1"/>
                    <a:pt x="423" y="1"/>
                  </a:cubicBezTo>
                  <a:cubicBezTo>
                    <a:pt x="186" y="9"/>
                    <a:pt x="1" y="210"/>
                    <a:pt x="9" y="450"/>
                  </a:cubicBezTo>
                  <a:cubicBezTo>
                    <a:pt x="16" y="684"/>
                    <a:pt x="207" y="869"/>
                    <a:pt x="437" y="869"/>
                  </a:cubicBezTo>
                  <a:cubicBezTo>
                    <a:pt x="442" y="869"/>
                    <a:pt x="447" y="869"/>
                    <a:pt x="452" y="869"/>
                  </a:cubicBezTo>
                  <a:cubicBezTo>
                    <a:pt x="691" y="861"/>
                    <a:pt x="877" y="659"/>
                    <a:pt x="869" y="420"/>
                  </a:cubicBezTo>
                  <a:cubicBezTo>
                    <a:pt x="861" y="186"/>
                    <a:pt x="670" y="1"/>
                    <a:pt x="43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52"/>
            <p:cNvSpPr/>
            <p:nvPr/>
          </p:nvSpPr>
          <p:spPr>
            <a:xfrm>
              <a:off x="4578700" y="2866700"/>
              <a:ext cx="22000" cy="21725"/>
            </a:xfrm>
            <a:custGeom>
              <a:rect b="b" l="l" r="r" t="t"/>
              <a:pathLst>
                <a:path extrusionOk="0" h="869" w="880">
                  <a:moveTo>
                    <a:pt x="439" y="0"/>
                  </a:moveTo>
                  <a:cubicBezTo>
                    <a:pt x="435" y="0"/>
                    <a:pt x="430" y="0"/>
                    <a:pt x="425" y="0"/>
                  </a:cubicBezTo>
                  <a:cubicBezTo>
                    <a:pt x="186" y="8"/>
                    <a:pt x="0" y="210"/>
                    <a:pt x="8" y="449"/>
                  </a:cubicBezTo>
                  <a:cubicBezTo>
                    <a:pt x="16" y="683"/>
                    <a:pt x="207" y="869"/>
                    <a:pt x="440" y="869"/>
                  </a:cubicBezTo>
                  <a:cubicBezTo>
                    <a:pt x="444" y="869"/>
                    <a:pt x="449" y="869"/>
                    <a:pt x="454" y="869"/>
                  </a:cubicBezTo>
                  <a:cubicBezTo>
                    <a:pt x="691" y="860"/>
                    <a:pt x="879" y="659"/>
                    <a:pt x="871" y="420"/>
                  </a:cubicBezTo>
                  <a:cubicBezTo>
                    <a:pt x="863" y="185"/>
                    <a:pt x="670" y="0"/>
                    <a:pt x="4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52"/>
            <p:cNvSpPr/>
            <p:nvPr/>
          </p:nvSpPr>
          <p:spPr>
            <a:xfrm>
              <a:off x="4575875" y="2861050"/>
              <a:ext cx="21925" cy="21875"/>
            </a:xfrm>
            <a:custGeom>
              <a:rect b="b" l="l" r="r" t="t"/>
              <a:pathLst>
                <a:path extrusionOk="0" h="875" w="877">
                  <a:moveTo>
                    <a:pt x="438" y="0"/>
                  </a:moveTo>
                  <a:cubicBezTo>
                    <a:pt x="196" y="0"/>
                    <a:pt x="0" y="194"/>
                    <a:pt x="0" y="436"/>
                  </a:cubicBezTo>
                  <a:cubicBezTo>
                    <a:pt x="0" y="678"/>
                    <a:pt x="196" y="874"/>
                    <a:pt x="438" y="874"/>
                  </a:cubicBezTo>
                  <a:cubicBezTo>
                    <a:pt x="680" y="874"/>
                    <a:pt x="877" y="678"/>
                    <a:pt x="877" y="436"/>
                  </a:cubicBezTo>
                  <a:cubicBezTo>
                    <a:pt x="877" y="194"/>
                    <a:pt x="680" y="0"/>
                    <a:pt x="4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52"/>
            <p:cNvSpPr/>
            <p:nvPr/>
          </p:nvSpPr>
          <p:spPr>
            <a:xfrm>
              <a:off x="4581925" y="2986850"/>
              <a:ext cx="21850" cy="21875"/>
            </a:xfrm>
            <a:custGeom>
              <a:rect b="b" l="l" r="r" t="t"/>
              <a:pathLst>
                <a:path extrusionOk="0" h="875" w="874">
                  <a:moveTo>
                    <a:pt x="436" y="1"/>
                  </a:moveTo>
                  <a:cubicBezTo>
                    <a:pt x="194" y="1"/>
                    <a:pt x="0" y="194"/>
                    <a:pt x="0" y="436"/>
                  </a:cubicBezTo>
                  <a:cubicBezTo>
                    <a:pt x="0" y="678"/>
                    <a:pt x="194" y="874"/>
                    <a:pt x="436" y="874"/>
                  </a:cubicBezTo>
                  <a:cubicBezTo>
                    <a:pt x="678" y="874"/>
                    <a:pt x="874" y="678"/>
                    <a:pt x="874" y="436"/>
                  </a:cubicBezTo>
                  <a:cubicBezTo>
                    <a:pt x="874" y="194"/>
                    <a:pt x="678" y="1"/>
                    <a:pt x="43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52"/>
            <p:cNvSpPr/>
            <p:nvPr/>
          </p:nvSpPr>
          <p:spPr>
            <a:xfrm>
              <a:off x="4584125" y="2988000"/>
              <a:ext cx="19650" cy="20725"/>
            </a:xfrm>
            <a:custGeom>
              <a:rect b="b" l="l" r="r" t="t"/>
              <a:pathLst>
                <a:path extrusionOk="0" h="829" w="786">
                  <a:moveTo>
                    <a:pt x="544" y="0"/>
                  </a:moveTo>
                  <a:cubicBezTo>
                    <a:pt x="544" y="3"/>
                    <a:pt x="544" y="8"/>
                    <a:pt x="544" y="14"/>
                  </a:cubicBezTo>
                  <a:cubicBezTo>
                    <a:pt x="678" y="430"/>
                    <a:pt x="356" y="718"/>
                    <a:pt x="1" y="656"/>
                  </a:cubicBezTo>
                  <a:cubicBezTo>
                    <a:pt x="81" y="764"/>
                    <a:pt x="210" y="828"/>
                    <a:pt x="348" y="828"/>
                  </a:cubicBezTo>
                  <a:cubicBezTo>
                    <a:pt x="590" y="828"/>
                    <a:pt x="786" y="632"/>
                    <a:pt x="786" y="390"/>
                  </a:cubicBezTo>
                  <a:cubicBezTo>
                    <a:pt x="786" y="226"/>
                    <a:pt x="692" y="73"/>
                    <a:pt x="5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52"/>
            <p:cNvSpPr/>
            <p:nvPr/>
          </p:nvSpPr>
          <p:spPr>
            <a:xfrm>
              <a:off x="4577075" y="2862800"/>
              <a:ext cx="20725" cy="20125"/>
            </a:xfrm>
            <a:custGeom>
              <a:rect b="b" l="l" r="r" t="t"/>
              <a:pathLst>
                <a:path extrusionOk="0" h="805" w="829">
                  <a:moveTo>
                    <a:pt x="627" y="0"/>
                  </a:moveTo>
                  <a:cubicBezTo>
                    <a:pt x="751" y="361"/>
                    <a:pt x="353" y="635"/>
                    <a:pt x="1" y="568"/>
                  </a:cubicBezTo>
                  <a:cubicBezTo>
                    <a:pt x="76" y="713"/>
                    <a:pt x="226" y="804"/>
                    <a:pt x="390" y="804"/>
                  </a:cubicBezTo>
                  <a:cubicBezTo>
                    <a:pt x="632" y="804"/>
                    <a:pt x="829" y="608"/>
                    <a:pt x="829" y="366"/>
                  </a:cubicBezTo>
                  <a:cubicBezTo>
                    <a:pt x="829" y="218"/>
                    <a:pt x="753" y="81"/>
                    <a:pt x="6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8" name="Google Shape;1468;p52"/>
          <p:cNvGrpSpPr/>
          <p:nvPr/>
        </p:nvGrpSpPr>
        <p:grpSpPr>
          <a:xfrm flipH="1">
            <a:off x="6795507" y="2959858"/>
            <a:ext cx="1633159" cy="2183747"/>
            <a:chOff x="5094875" y="2068250"/>
            <a:chExt cx="732950" cy="980050"/>
          </a:xfrm>
        </p:grpSpPr>
        <p:sp>
          <p:nvSpPr>
            <p:cNvPr id="1469" name="Google Shape;1469;p52"/>
            <p:cNvSpPr/>
            <p:nvPr/>
          </p:nvSpPr>
          <p:spPr>
            <a:xfrm>
              <a:off x="5231025" y="2354075"/>
              <a:ext cx="201775" cy="172675"/>
            </a:xfrm>
            <a:custGeom>
              <a:rect b="b" l="l" r="r" t="t"/>
              <a:pathLst>
                <a:path extrusionOk="0" h="6907" w="8071">
                  <a:moveTo>
                    <a:pt x="5509" y="5500"/>
                  </a:moveTo>
                  <a:cubicBezTo>
                    <a:pt x="4990" y="5113"/>
                    <a:pt x="4334" y="5420"/>
                    <a:pt x="3568" y="5992"/>
                  </a:cubicBezTo>
                  <a:cubicBezTo>
                    <a:pt x="2208" y="6906"/>
                    <a:pt x="1648" y="6653"/>
                    <a:pt x="337" y="3793"/>
                  </a:cubicBezTo>
                  <a:cubicBezTo>
                    <a:pt x="243" y="3546"/>
                    <a:pt x="1" y="3030"/>
                    <a:pt x="17" y="2737"/>
                  </a:cubicBezTo>
                  <a:cubicBezTo>
                    <a:pt x="38" y="2374"/>
                    <a:pt x="431" y="2269"/>
                    <a:pt x="517" y="1922"/>
                  </a:cubicBezTo>
                  <a:cubicBezTo>
                    <a:pt x="589" y="1627"/>
                    <a:pt x="501" y="1223"/>
                    <a:pt x="697" y="968"/>
                  </a:cubicBezTo>
                  <a:cubicBezTo>
                    <a:pt x="995" y="573"/>
                    <a:pt x="1643" y="705"/>
                    <a:pt x="2404" y="304"/>
                  </a:cubicBezTo>
                  <a:cubicBezTo>
                    <a:pt x="3103" y="0"/>
                    <a:pt x="3904" y="608"/>
                    <a:pt x="4751" y="710"/>
                  </a:cubicBezTo>
                  <a:cubicBezTo>
                    <a:pt x="5036" y="750"/>
                    <a:pt x="5458" y="683"/>
                    <a:pt x="5705" y="847"/>
                  </a:cubicBezTo>
                  <a:cubicBezTo>
                    <a:pt x="6417" y="1318"/>
                    <a:pt x="6423" y="2508"/>
                    <a:pt x="6890" y="3167"/>
                  </a:cubicBezTo>
                  <a:cubicBezTo>
                    <a:pt x="7130" y="3506"/>
                    <a:pt x="8070" y="4317"/>
                    <a:pt x="7751" y="4731"/>
                  </a:cubicBezTo>
                  <a:cubicBezTo>
                    <a:pt x="7444" y="5127"/>
                    <a:pt x="6597" y="4793"/>
                    <a:pt x="6095" y="4933"/>
                  </a:cubicBezTo>
                  <a:cubicBezTo>
                    <a:pt x="5756" y="5027"/>
                    <a:pt x="5605" y="5274"/>
                    <a:pt x="5509" y="550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52"/>
            <p:cNvSpPr/>
            <p:nvPr/>
          </p:nvSpPr>
          <p:spPr>
            <a:xfrm>
              <a:off x="5437475" y="2437200"/>
              <a:ext cx="202375" cy="305000"/>
            </a:xfrm>
            <a:custGeom>
              <a:rect b="b" l="l" r="r" t="t"/>
              <a:pathLst>
                <a:path extrusionOk="0" h="12200" w="8095">
                  <a:moveTo>
                    <a:pt x="3393" y="12199"/>
                  </a:moveTo>
                  <a:cubicBezTo>
                    <a:pt x="3729" y="11605"/>
                    <a:pt x="6132" y="9912"/>
                    <a:pt x="7823" y="9366"/>
                  </a:cubicBezTo>
                  <a:cubicBezTo>
                    <a:pt x="8095" y="8366"/>
                    <a:pt x="7194" y="8678"/>
                    <a:pt x="6912" y="7982"/>
                  </a:cubicBezTo>
                  <a:cubicBezTo>
                    <a:pt x="6699" y="7457"/>
                    <a:pt x="6492" y="6928"/>
                    <a:pt x="6178" y="6452"/>
                  </a:cubicBezTo>
                  <a:cubicBezTo>
                    <a:pt x="5901" y="6027"/>
                    <a:pt x="5457" y="5605"/>
                    <a:pt x="5275" y="5127"/>
                  </a:cubicBezTo>
                  <a:cubicBezTo>
                    <a:pt x="5143" y="4777"/>
                    <a:pt x="5328" y="4216"/>
                    <a:pt x="5108" y="3928"/>
                  </a:cubicBezTo>
                  <a:cubicBezTo>
                    <a:pt x="4837" y="3581"/>
                    <a:pt x="4264" y="3600"/>
                    <a:pt x="4011" y="3237"/>
                  </a:cubicBezTo>
                  <a:cubicBezTo>
                    <a:pt x="2807" y="1522"/>
                    <a:pt x="2191" y="552"/>
                    <a:pt x="1" y="1"/>
                  </a:cubicBezTo>
                  <a:cubicBezTo>
                    <a:pt x="1794" y="5135"/>
                    <a:pt x="2745" y="8500"/>
                    <a:pt x="3393" y="1219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52"/>
            <p:cNvSpPr/>
            <p:nvPr/>
          </p:nvSpPr>
          <p:spPr>
            <a:xfrm>
              <a:off x="5467575" y="2666900"/>
              <a:ext cx="246800" cy="216750"/>
            </a:xfrm>
            <a:custGeom>
              <a:rect b="b" l="l" r="r" t="t"/>
              <a:pathLst>
                <a:path extrusionOk="0" h="8670" w="9872">
                  <a:moveTo>
                    <a:pt x="7651" y="73"/>
                  </a:moveTo>
                  <a:cubicBezTo>
                    <a:pt x="6985" y="181"/>
                    <a:pt x="6267" y="264"/>
                    <a:pt x="5450" y="154"/>
                  </a:cubicBezTo>
                  <a:cubicBezTo>
                    <a:pt x="3057" y="1"/>
                    <a:pt x="1" y="2689"/>
                    <a:pt x="272" y="4549"/>
                  </a:cubicBezTo>
                  <a:cubicBezTo>
                    <a:pt x="361" y="4780"/>
                    <a:pt x="673" y="4785"/>
                    <a:pt x="713" y="5081"/>
                  </a:cubicBezTo>
                  <a:cubicBezTo>
                    <a:pt x="748" y="5353"/>
                    <a:pt x="603" y="5810"/>
                    <a:pt x="686" y="6078"/>
                  </a:cubicBezTo>
                  <a:cubicBezTo>
                    <a:pt x="794" y="6420"/>
                    <a:pt x="1041" y="6810"/>
                    <a:pt x="1380" y="7121"/>
                  </a:cubicBezTo>
                  <a:cubicBezTo>
                    <a:pt x="2504" y="8159"/>
                    <a:pt x="3009" y="8670"/>
                    <a:pt x="4654" y="8191"/>
                  </a:cubicBezTo>
                  <a:cubicBezTo>
                    <a:pt x="5783" y="7863"/>
                    <a:pt x="5896" y="7199"/>
                    <a:pt x="7525" y="5753"/>
                  </a:cubicBezTo>
                  <a:cubicBezTo>
                    <a:pt x="8727" y="4686"/>
                    <a:pt x="9735" y="5111"/>
                    <a:pt x="9872" y="3834"/>
                  </a:cubicBezTo>
                  <a:cubicBezTo>
                    <a:pt x="8563" y="3568"/>
                    <a:pt x="6909" y="2936"/>
                    <a:pt x="6727" y="1979"/>
                  </a:cubicBezTo>
                  <a:cubicBezTo>
                    <a:pt x="6630" y="1474"/>
                    <a:pt x="7173" y="724"/>
                    <a:pt x="7417" y="388"/>
                  </a:cubicBezTo>
                  <a:cubicBezTo>
                    <a:pt x="7493" y="283"/>
                    <a:pt x="7571" y="178"/>
                    <a:pt x="7651" y="73"/>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52"/>
            <p:cNvSpPr/>
            <p:nvPr/>
          </p:nvSpPr>
          <p:spPr>
            <a:xfrm>
              <a:off x="5530425" y="2689075"/>
              <a:ext cx="31000" cy="184825"/>
            </a:xfrm>
            <a:custGeom>
              <a:rect b="b" l="l" r="r" t="t"/>
              <a:pathLst>
                <a:path extrusionOk="0" h="7393" w="1240">
                  <a:moveTo>
                    <a:pt x="457" y="1"/>
                  </a:moveTo>
                  <a:cubicBezTo>
                    <a:pt x="382" y="49"/>
                    <a:pt x="309" y="95"/>
                    <a:pt x="237" y="146"/>
                  </a:cubicBezTo>
                  <a:cubicBezTo>
                    <a:pt x="148" y="1073"/>
                    <a:pt x="41" y="1958"/>
                    <a:pt x="0" y="2573"/>
                  </a:cubicBezTo>
                  <a:cubicBezTo>
                    <a:pt x="57" y="4199"/>
                    <a:pt x="605" y="5858"/>
                    <a:pt x="1019" y="7371"/>
                  </a:cubicBezTo>
                  <a:cubicBezTo>
                    <a:pt x="1092" y="7382"/>
                    <a:pt x="1164" y="7390"/>
                    <a:pt x="1239" y="7393"/>
                  </a:cubicBezTo>
                  <a:cubicBezTo>
                    <a:pt x="823" y="5850"/>
                    <a:pt x="264" y="4186"/>
                    <a:pt x="207" y="2578"/>
                  </a:cubicBezTo>
                  <a:cubicBezTo>
                    <a:pt x="248" y="1936"/>
                    <a:pt x="366" y="990"/>
                    <a:pt x="457" y="1"/>
                  </a:cubicBezTo>
                  <a:close/>
                </a:path>
              </a:pathLst>
            </a:custGeom>
            <a:solidFill>
              <a:srgbClr val="D5EA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52"/>
            <p:cNvSpPr/>
            <p:nvPr/>
          </p:nvSpPr>
          <p:spPr>
            <a:xfrm>
              <a:off x="5437475" y="2437200"/>
              <a:ext cx="199825" cy="305000"/>
            </a:xfrm>
            <a:custGeom>
              <a:rect b="b" l="l" r="r" t="t"/>
              <a:pathLst>
                <a:path extrusionOk="0" h="12200" w="7993">
                  <a:moveTo>
                    <a:pt x="1" y="1"/>
                  </a:moveTo>
                  <a:cubicBezTo>
                    <a:pt x="1794" y="5135"/>
                    <a:pt x="2745" y="8500"/>
                    <a:pt x="3393" y="12199"/>
                  </a:cubicBezTo>
                  <a:cubicBezTo>
                    <a:pt x="3729" y="11605"/>
                    <a:pt x="6132" y="9912"/>
                    <a:pt x="7823" y="9366"/>
                  </a:cubicBezTo>
                  <a:cubicBezTo>
                    <a:pt x="7992" y="8742"/>
                    <a:pt x="7707" y="8629"/>
                    <a:pt x="7398" y="8463"/>
                  </a:cubicBezTo>
                  <a:cubicBezTo>
                    <a:pt x="6990" y="8611"/>
                    <a:pt x="6603" y="8726"/>
                    <a:pt x="6253" y="8608"/>
                  </a:cubicBezTo>
                  <a:cubicBezTo>
                    <a:pt x="6189" y="8586"/>
                    <a:pt x="6052" y="8339"/>
                    <a:pt x="5893" y="8014"/>
                  </a:cubicBezTo>
                  <a:cubicBezTo>
                    <a:pt x="5896" y="8016"/>
                    <a:pt x="5901" y="8016"/>
                    <a:pt x="5904" y="8016"/>
                  </a:cubicBezTo>
                  <a:cubicBezTo>
                    <a:pt x="6312" y="8121"/>
                    <a:pt x="6729" y="8205"/>
                    <a:pt x="7140" y="8296"/>
                  </a:cubicBezTo>
                  <a:cubicBezTo>
                    <a:pt x="7049" y="8218"/>
                    <a:pt x="6968" y="8121"/>
                    <a:pt x="6912" y="7982"/>
                  </a:cubicBezTo>
                  <a:cubicBezTo>
                    <a:pt x="6904" y="7960"/>
                    <a:pt x="6893" y="7939"/>
                    <a:pt x="6885" y="7920"/>
                  </a:cubicBezTo>
                  <a:cubicBezTo>
                    <a:pt x="6487" y="7788"/>
                    <a:pt x="6000" y="7686"/>
                    <a:pt x="5702" y="7619"/>
                  </a:cubicBezTo>
                  <a:cubicBezTo>
                    <a:pt x="5460" y="7105"/>
                    <a:pt x="5216" y="6554"/>
                    <a:pt x="5108" y="6390"/>
                  </a:cubicBezTo>
                  <a:cubicBezTo>
                    <a:pt x="5057" y="6312"/>
                    <a:pt x="4783" y="6027"/>
                    <a:pt x="4823" y="5936"/>
                  </a:cubicBezTo>
                  <a:cubicBezTo>
                    <a:pt x="4912" y="5729"/>
                    <a:pt x="5097" y="5584"/>
                    <a:pt x="5361" y="5318"/>
                  </a:cubicBezTo>
                  <a:cubicBezTo>
                    <a:pt x="5328" y="5256"/>
                    <a:pt x="5299" y="5191"/>
                    <a:pt x="5275" y="5127"/>
                  </a:cubicBezTo>
                  <a:cubicBezTo>
                    <a:pt x="5167" y="4842"/>
                    <a:pt x="5272" y="4417"/>
                    <a:pt x="5194" y="4113"/>
                  </a:cubicBezTo>
                  <a:cubicBezTo>
                    <a:pt x="4697" y="4194"/>
                    <a:pt x="3748" y="4745"/>
                    <a:pt x="3275" y="4490"/>
                  </a:cubicBezTo>
                  <a:cubicBezTo>
                    <a:pt x="2732" y="4199"/>
                    <a:pt x="2511" y="3170"/>
                    <a:pt x="2312" y="2643"/>
                  </a:cubicBezTo>
                  <a:cubicBezTo>
                    <a:pt x="1966" y="1726"/>
                    <a:pt x="1264" y="710"/>
                    <a:pt x="425" y="119"/>
                  </a:cubicBezTo>
                  <a:cubicBezTo>
                    <a:pt x="291" y="78"/>
                    <a:pt x="148" y="38"/>
                    <a:pt x="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52"/>
            <p:cNvSpPr/>
            <p:nvPr/>
          </p:nvSpPr>
          <p:spPr>
            <a:xfrm>
              <a:off x="5467975" y="2465975"/>
              <a:ext cx="77925" cy="204100"/>
            </a:xfrm>
            <a:custGeom>
              <a:rect b="b" l="l" r="r" t="t"/>
              <a:pathLst>
                <a:path extrusionOk="0" h="8164" w="3117">
                  <a:moveTo>
                    <a:pt x="1" y="0"/>
                  </a:moveTo>
                  <a:cubicBezTo>
                    <a:pt x="474" y="863"/>
                    <a:pt x="842" y="2005"/>
                    <a:pt x="1028" y="2672"/>
                  </a:cubicBezTo>
                  <a:cubicBezTo>
                    <a:pt x="1552" y="3543"/>
                    <a:pt x="2431" y="4363"/>
                    <a:pt x="2716" y="5366"/>
                  </a:cubicBezTo>
                  <a:cubicBezTo>
                    <a:pt x="2901" y="6016"/>
                    <a:pt x="2891" y="7035"/>
                    <a:pt x="2818" y="8099"/>
                  </a:cubicBezTo>
                  <a:cubicBezTo>
                    <a:pt x="2864" y="8142"/>
                    <a:pt x="2910" y="8164"/>
                    <a:pt x="2958" y="8153"/>
                  </a:cubicBezTo>
                  <a:cubicBezTo>
                    <a:pt x="2979" y="8150"/>
                    <a:pt x="2998" y="8142"/>
                    <a:pt x="3020" y="8137"/>
                  </a:cubicBezTo>
                  <a:cubicBezTo>
                    <a:pt x="3098" y="7059"/>
                    <a:pt x="3117" y="6021"/>
                    <a:pt x="2915" y="5309"/>
                  </a:cubicBezTo>
                  <a:cubicBezTo>
                    <a:pt x="2608" y="4237"/>
                    <a:pt x="1372" y="2935"/>
                    <a:pt x="1189" y="2578"/>
                  </a:cubicBezTo>
                  <a:cubicBezTo>
                    <a:pt x="966" y="1901"/>
                    <a:pt x="732" y="1323"/>
                    <a:pt x="1" y="0"/>
                  </a:cubicBezTo>
                  <a:close/>
                </a:path>
              </a:pathLst>
            </a:custGeom>
            <a:solidFill>
              <a:srgbClr val="D5EA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52"/>
            <p:cNvSpPr/>
            <p:nvPr/>
          </p:nvSpPr>
          <p:spPr>
            <a:xfrm>
              <a:off x="5132650" y="2404600"/>
              <a:ext cx="447450" cy="643700"/>
            </a:xfrm>
            <a:custGeom>
              <a:rect b="b" l="l" r="r" t="t"/>
              <a:pathLst>
                <a:path extrusionOk="0" h="25748" w="17898">
                  <a:moveTo>
                    <a:pt x="9495" y="3"/>
                  </a:moveTo>
                  <a:cubicBezTo>
                    <a:pt x="9167" y="1"/>
                    <a:pt x="8704" y="296"/>
                    <a:pt x="8419" y="380"/>
                  </a:cubicBezTo>
                  <a:cubicBezTo>
                    <a:pt x="7161" y="751"/>
                    <a:pt x="5769" y="807"/>
                    <a:pt x="4471" y="818"/>
                  </a:cubicBezTo>
                  <a:cubicBezTo>
                    <a:pt x="3589" y="794"/>
                    <a:pt x="3635" y="1611"/>
                    <a:pt x="3108" y="1974"/>
                  </a:cubicBezTo>
                  <a:cubicBezTo>
                    <a:pt x="2371" y="2482"/>
                    <a:pt x="1326" y="3119"/>
                    <a:pt x="933" y="3960"/>
                  </a:cubicBezTo>
                  <a:cubicBezTo>
                    <a:pt x="0" y="5958"/>
                    <a:pt x="1229" y="9251"/>
                    <a:pt x="2006" y="11006"/>
                  </a:cubicBezTo>
                  <a:cubicBezTo>
                    <a:pt x="2508" y="12140"/>
                    <a:pt x="3280" y="13818"/>
                    <a:pt x="3280" y="14643"/>
                  </a:cubicBezTo>
                  <a:cubicBezTo>
                    <a:pt x="3280" y="15753"/>
                    <a:pt x="2403" y="18374"/>
                    <a:pt x="1791" y="20756"/>
                  </a:cubicBezTo>
                  <a:cubicBezTo>
                    <a:pt x="1320" y="22266"/>
                    <a:pt x="1283" y="24159"/>
                    <a:pt x="1215" y="25748"/>
                  </a:cubicBezTo>
                  <a:lnTo>
                    <a:pt x="17898" y="25748"/>
                  </a:lnTo>
                  <a:cubicBezTo>
                    <a:pt x="17898" y="24218"/>
                    <a:pt x="17589" y="22288"/>
                    <a:pt x="17333" y="20541"/>
                  </a:cubicBezTo>
                  <a:cubicBezTo>
                    <a:pt x="17051" y="18611"/>
                    <a:pt x="15992" y="16250"/>
                    <a:pt x="15911" y="13952"/>
                  </a:cubicBezTo>
                  <a:cubicBezTo>
                    <a:pt x="16008" y="12417"/>
                    <a:pt x="16535" y="9237"/>
                    <a:pt x="16129" y="7821"/>
                  </a:cubicBezTo>
                  <a:cubicBezTo>
                    <a:pt x="15844" y="6818"/>
                    <a:pt x="14965" y="5998"/>
                    <a:pt x="14441" y="5127"/>
                  </a:cubicBezTo>
                  <a:cubicBezTo>
                    <a:pt x="14169" y="4149"/>
                    <a:pt x="13503" y="2143"/>
                    <a:pt x="12694" y="1509"/>
                  </a:cubicBezTo>
                  <a:cubicBezTo>
                    <a:pt x="12229" y="1146"/>
                    <a:pt x="11586" y="1003"/>
                    <a:pt x="11065" y="748"/>
                  </a:cubicBezTo>
                  <a:cubicBezTo>
                    <a:pt x="10567" y="506"/>
                    <a:pt x="10177" y="38"/>
                    <a:pt x="9591" y="14"/>
                  </a:cubicBezTo>
                  <a:cubicBezTo>
                    <a:pt x="9559" y="6"/>
                    <a:pt x="9527" y="3"/>
                    <a:pt x="9495" y="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52"/>
            <p:cNvSpPr/>
            <p:nvPr/>
          </p:nvSpPr>
          <p:spPr>
            <a:xfrm>
              <a:off x="5410875" y="2737325"/>
              <a:ext cx="130800" cy="84425"/>
            </a:xfrm>
            <a:custGeom>
              <a:rect b="b" l="l" r="r" t="t"/>
              <a:pathLst>
                <a:path extrusionOk="0" h="3377" w="5232">
                  <a:moveTo>
                    <a:pt x="4836" y="1"/>
                  </a:moveTo>
                  <a:lnTo>
                    <a:pt x="89" y="2850"/>
                  </a:lnTo>
                  <a:cubicBezTo>
                    <a:pt x="14" y="2893"/>
                    <a:pt x="8" y="2941"/>
                    <a:pt x="8" y="3001"/>
                  </a:cubicBezTo>
                  <a:cubicBezTo>
                    <a:pt x="8" y="3087"/>
                    <a:pt x="11" y="3189"/>
                    <a:pt x="14" y="3310"/>
                  </a:cubicBezTo>
                  <a:cubicBezTo>
                    <a:pt x="0" y="3350"/>
                    <a:pt x="51" y="3377"/>
                    <a:pt x="161" y="3377"/>
                  </a:cubicBezTo>
                  <a:lnTo>
                    <a:pt x="5231" y="3377"/>
                  </a:lnTo>
                  <a:cubicBezTo>
                    <a:pt x="5003" y="2476"/>
                    <a:pt x="4815" y="1554"/>
                    <a:pt x="4782" y="643"/>
                  </a:cubicBezTo>
                  <a:cubicBezTo>
                    <a:pt x="4796" y="452"/>
                    <a:pt x="4815" y="235"/>
                    <a:pt x="48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52"/>
            <p:cNvSpPr/>
            <p:nvPr/>
          </p:nvSpPr>
          <p:spPr>
            <a:xfrm>
              <a:off x="5366700" y="2516025"/>
              <a:ext cx="138000" cy="527725"/>
            </a:xfrm>
            <a:custGeom>
              <a:rect b="b" l="l" r="r" t="t"/>
              <a:pathLst>
                <a:path extrusionOk="0" h="21109" w="5520">
                  <a:moveTo>
                    <a:pt x="318" y="1"/>
                  </a:moveTo>
                  <a:cubicBezTo>
                    <a:pt x="122" y="6"/>
                    <a:pt x="1" y="170"/>
                    <a:pt x="49" y="366"/>
                  </a:cubicBezTo>
                  <a:cubicBezTo>
                    <a:pt x="94" y="557"/>
                    <a:pt x="287" y="710"/>
                    <a:pt x="483" y="710"/>
                  </a:cubicBezTo>
                  <a:cubicBezTo>
                    <a:pt x="486" y="710"/>
                    <a:pt x="490" y="710"/>
                    <a:pt x="493" y="710"/>
                  </a:cubicBezTo>
                  <a:cubicBezTo>
                    <a:pt x="689" y="705"/>
                    <a:pt x="810" y="541"/>
                    <a:pt x="762" y="345"/>
                  </a:cubicBezTo>
                  <a:cubicBezTo>
                    <a:pt x="713" y="154"/>
                    <a:pt x="522" y="1"/>
                    <a:pt x="329" y="1"/>
                  </a:cubicBezTo>
                  <a:close/>
                  <a:moveTo>
                    <a:pt x="2235" y="2105"/>
                  </a:moveTo>
                  <a:cubicBezTo>
                    <a:pt x="2044" y="2105"/>
                    <a:pt x="1918" y="2269"/>
                    <a:pt x="1953" y="2468"/>
                  </a:cubicBezTo>
                  <a:cubicBezTo>
                    <a:pt x="1990" y="2667"/>
                    <a:pt x="2176" y="2831"/>
                    <a:pt x="2369" y="2831"/>
                  </a:cubicBezTo>
                  <a:cubicBezTo>
                    <a:pt x="2563" y="2831"/>
                    <a:pt x="2692" y="2667"/>
                    <a:pt x="2654" y="2468"/>
                  </a:cubicBezTo>
                  <a:cubicBezTo>
                    <a:pt x="2619" y="2267"/>
                    <a:pt x="2431" y="2105"/>
                    <a:pt x="2238" y="2105"/>
                  </a:cubicBezTo>
                  <a:close/>
                  <a:moveTo>
                    <a:pt x="3248" y="4404"/>
                  </a:moveTo>
                  <a:cubicBezTo>
                    <a:pt x="3084" y="4409"/>
                    <a:pt x="2955" y="4533"/>
                    <a:pt x="2939" y="4702"/>
                  </a:cubicBezTo>
                  <a:cubicBezTo>
                    <a:pt x="2923" y="4898"/>
                    <a:pt x="3068" y="5089"/>
                    <a:pt x="3262" y="5127"/>
                  </a:cubicBezTo>
                  <a:cubicBezTo>
                    <a:pt x="3283" y="5131"/>
                    <a:pt x="3304" y="5133"/>
                    <a:pt x="3325" y="5133"/>
                  </a:cubicBezTo>
                  <a:cubicBezTo>
                    <a:pt x="3491" y="5133"/>
                    <a:pt x="3626" y="5011"/>
                    <a:pt x="3641" y="4834"/>
                  </a:cubicBezTo>
                  <a:cubicBezTo>
                    <a:pt x="3657" y="4638"/>
                    <a:pt x="3514" y="4447"/>
                    <a:pt x="3321" y="4412"/>
                  </a:cubicBezTo>
                  <a:cubicBezTo>
                    <a:pt x="3297" y="4407"/>
                    <a:pt x="3272" y="4404"/>
                    <a:pt x="3248" y="4404"/>
                  </a:cubicBezTo>
                  <a:close/>
                  <a:moveTo>
                    <a:pt x="4211" y="12592"/>
                  </a:moveTo>
                  <a:cubicBezTo>
                    <a:pt x="4044" y="12595"/>
                    <a:pt x="3912" y="12718"/>
                    <a:pt x="3893" y="12890"/>
                  </a:cubicBezTo>
                  <a:cubicBezTo>
                    <a:pt x="3875" y="13086"/>
                    <a:pt x="4012" y="13277"/>
                    <a:pt x="4205" y="13312"/>
                  </a:cubicBezTo>
                  <a:cubicBezTo>
                    <a:pt x="4228" y="13317"/>
                    <a:pt x="4250" y="13319"/>
                    <a:pt x="4271" y="13319"/>
                  </a:cubicBezTo>
                  <a:cubicBezTo>
                    <a:pt x="4436" y="13319"/>
                    <a:pt x="4573" y="13196"/>
                    <a:pt x="4592" y="13022"/>
                  </a:cubicBezTo>
                  <a:cubicBezTo>
                    <a:pt x="4614" y="12823"/>
                    <a:pt x="4474" y="12635"/>
                    <a:pt x="4280" y="12597"/>
                  </a:cubicBezTo>
                  <a:cubicBezTo>
                    <a:pt x="4259" y="12592"/>
                    <a:pt x="4235" y="12592"/>
                    <a:pt x="4211" y="12592"/>
                  </a:cubicBezTo>
                  <a:close/>
                  <a:moveTo>
                    <a:pt x="4641" y="15277"/>
                  </a:moveTo>
                  <a:cubicBezTo>
                    <a:pt x="4474" y="15277"/>
                    <a:pt x="4337" y="15403"/>
                    <a:pt x="4321" y="15576"/>
                  </a:cubicBezTo>
                  <a:cubicBezTo>
                    <a:pt x="4299" y="15772"/>
                    <a:pt x="4436" y="15963"/>
                    <a:pt x="4630" y="15998"/>
                  </a:cubicBezTo>
                  <a:cubicBezTo>
                    <a:pt x="4652" y="16002"/>
                    <a:pt x="4674" y="16004"/>
                    <a:pt x="4696" y="16004"/>
                  </a:cubicBezTo>
                  <a:cubicBezTo>
                    <a:pt x="4861" y="16004"/>
                    <a:pt x="4998" y="15881"/>
                    <a:pt x="5017" y="15707"/>
                  </a:cubicBezTo>
                  <a:cubicBezTo>
                    <a:pt x="5039" y="15508"/>
                    <a:pt x="4899" y="15320"/>
                    <a:pt x="4708" y="15283"/>
                  </a:cubicBezTo>
                  <a:cubicBezTo>
                    <a:pt x="4686" y="15280"/>
                    <a:pt x="4665" y="15277"/>
                    <a:pt x="4646" y="15277"/>
                  </a:cubicBezTo>
                  <a:cubicBezTo>
                    <a:pt x="4644" y="15277"/>
                    <a:pt x="4643" y="15277"/>
                    <a:pt x="4641" y="15277"/>
                  </a:cubicBezTo>
                  <a:close/>
                  <a:moveTo>
                    <a:pt x="4950" y="17893"/>
                  </a:moveTo>
                  <a:cubicBezTo>
                    <a:pt x="4786" y="17895"/>
                    <a:pt x="4651" y="18019"/>
                    <a:pt x="4635" y="18188"/>
                  </a:cubicBezTo>
                  <a:cubicBezTo>
                    <a:pt x="4614" y="18387"/>
                    <a:pt x="4751" y="18576"/>
                    <a:pt x="4944" y="18613"/>
                  </a:cubicBezTo>
                  <a:cubicBezTo>
                    <a:pt x="4967" y="18618"/>
                    <a:pt x="4989" y="18620"/>
                    <a:pt x="5010" y="18620"/>
                  </a:cubicBezTo>
                  <a:cubicBezTo>
                    <a:pt x="5176" y="18620"/>
                    <a:pt x="5313" y="18497"/>
                    <a:pt x="5332" y="18323"/>
                  </a:cubicBezTo>
                  <a:cubicBezTo>
                    <a:pt x="5353" y="18124"/>
                    <a:pt x="5213" y="17936"/>
                    <a:pt x="5022" y="17898"/>
                  </a:cubicBezTo>
                  <a:cubicBezTo>
                    <a:pt x="4998" y="17893"/>
                    <a:pt x="4974" y="17893"/>
                    <a:pt x="4950" y="17893"/>
                  </a:cubicBezTo>
                  <a:close/>
                  <a:moveTo>
                    <a:pt x="5136" y="20381"/>
                  </a:moveTo>
                  <a:cubicBezTo>
                    <a:pt x="5129" y="20381"/>
                    <a:pt x="5123" y="20381"/>
                    <a:pt x="5116" y="20382"/>
                  </a:cubicBezTo>
                  <a:cubicBezTo>
                    <a:pt x="4950" y="20385"/>
                    <a:pt x="4818" y="20508"/>
                    <a:pt x="4799" y="20678"/>
                  </a:cubicBezTo>
                  <a:cubicBezTo>
                    <a:pt x="4780" y="20877"/>
                    <a:pt x="4918" y="21065"/>
                    <a:pt x="5111" y="21102"/>
                  </a:cubicBezTo>
                  <a:cubicBezTo>
                    <a:pt x="5132" y="21106"/>
                    <a:pt x="5153" y="21108"/>
                    <a:pt x="5174" y="21108"/>
                  </a:cubicBezTo>
                  <a:cubicBezTo>
                    <a:pt x="5341" y="21108"/>
                    <a:pt x="5479" y="20986"/>
                    <a:pt x="5498" y="20809"/>
                  </a:cubicBezTo>
                  <a:cubicBezTo>
                    <a:pt x="5520" y="20613"/>
                    <a:pt x="5380" y="20422"/>
                    <a:pt x="5189" y="20387"/>
                  </a:cubicBezTo>
                  <a:cubicBezTo>
                    <a:pt x="5171" y="20383"/>
                    <a:pt x="5154" y="20381"/>
                    <a:pt x="5136" y="2038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52"/>
            <p:cNvSpPr/>
            <p:nvPr/>
          </p:nvSpPr>
          <p:spPr>
            <a:xfrm>
              <a:off x="5355225" y="2462125"/>
              <a:ext cx="123200" cy="586175"/>
            </a:xfrm>
            <a:custGeom>
              <a:rect b="b" l="l" r="r" t="t"/>
              <a:pathLst>
                <a:path extrusionOk="0" h="23447" w="4928">
                  <a:moveTo>
                    <a:pt x="180" y="1"/>
                  </a:moveTo>
                  <a:lnTo>
                    <a:pt x="25" y="14"/>
                  </a:lnTo>
                  <a:cubicBezTo>
                    <a:pt x="59" y="504"/>
                    <a:pt x="347" y="880"/>
                    <a:pt x="473" y="1280"/>
                  </a:cubicBezTo>
                  <a:cubicBezTo>
                    <a:pt x="487" y="1321"/>
                    <a:pt x="487" y="1345"/>
                    <a:pt x="484" y="1358"/>
                  </a:cubicBezTo>
                  <a:cubicBezTo>
                    <a:pt x="479" y="1374"/>
                    <a:pt x="473" y="1385"/>
                    <a:pt x="457" y="1401"/>
                  </a:cubicBezTo>
                  <a:cubicBezTo>
                    <a:pt x="425" y="1434"/>
                    <a:pt x="355" y="1471"/>
                    <a:pt x="277" y="1522"/>
                  </a:cubicBezTo>
                  <a:cubicBezTo>
                    <a:pt x="199" y="1573"/>
                    <a:pt x="113" y="1646"/>
                    <a:pt x="62" y="1767"/>
                  </a:cubicBezTo>
                  <a:cubicBezTo>
                    <a:pt x="11" y="1888"/>
                    <a:pt x="0" y="2049"/>
                    <a:pt x="46" y="2267"/>
                  </a:cubicBezTo>
                  <a:cubicBezTo>
                    <a:pt x="97" y="2517"/>
                    <a:pt x="232" y="2719"/>
                    <a:pt x="414" y="2912"/>
                  </a:cubicBezTo>
                  <a:cubicBezTo>
                    <a:pt x="594" y="3106"/>
                    <a:pt x="823" y="3296"/>
                    <a:pt x="1078" y="3528"/>
                  </a:cubicBezTo>
                  <a:cubicBezTo>
                    <a:pt x="1586" y="3993"/>
                    <a:pt x="2199" y="4627"/>
                    <a:pt x="2737" y="5804"/>
                  </a:cubicBezTo>
                  <a:cubicBezTo>
                    <a:pt x="3390" y="7261"/>
                    <a:pt x="3543" y="8912"/>
                    <a:pt x="3613" y="10530"/>
                  </a:cubicBezTo>
                  <a:cubicBezTo>
                    <a:pt x="3686" y="12146"/>
                    <a:pt x="3672" y="13729"/>
                    <a:pt x="4008" y="15060"/>
                  </a:cubicBezTo>
                  <a:cubicBezTo>
                    <a:pt x="4135" y="16019"/>
                    <a:pt x="4334" y="17135"/>
                    <a:pt x="4371" y="18291"/>
                  </a:cubicBezTo>
                  <a:lnTo>
                    <a:pt x="4371" y="18293"/>
                  </a:lnTo>
                  <a:lnTo>
                    <a:pt x="4374" y="18299"/>
                  </a:lnTo>
                  <a:cubicBezTo>
                    <a:pt x="4640" y="20094"/>
                    <a:pt x="4739" y="21780"/>
                    <a:pt x="4772" y="23447"/>
                  </a:cubicBezTo>
                  <a:lnTo>
                    <a:pt x="4928" y="23447"/>
                  </a:lnTo>
                  <a:cubicBezTo>
                    <a:pt x="4893" y="21772"/>
                    <a:pt x="4793" y="20078"/>
                    <a:pt x="4524" y="18275"/>
                  </a:cubicBezTo>
                  <a:cubicBezTo>
                    <a:pt x="4487" y="17105"/>
                    <a:pt x="4285" y="15984"/>
                    <a:pt x="4162" y="15035"/>
                  </a:cubicBezTo>
                  <a:lnTo>
                    <a:pt x="4162" y="15030"/>
                  </a:lnTo>
                  <a:lnTo>
                    <a:pt x="4159" y="15025"/>
                  </a:lnTo>
                  <a:cubicBezTo>
                    <a:pt x="3831" y="13724"/>
                    <a:pt x="3839" y="12146"/>
                    <a:pt x="3769" y="10522"/>
                  </a:cubicBezTo>
                  <a:cubicBezTo>
                    <a:pt x="3696" y="8898"/>
                    <a:pt x="3546" y="7224"/>
                    <a:pt x="2877" y="5732"/>
                  </a:cubicBezTo>
                  <a:lnTo>
                    <a:pt x="2877" y="5732"/>
                  </a:lnTo>
                  <a:lnTo>
                    <a:pt x="2877" y="5732"/>
                  </a:lnTo>
                  <a:cubicBezTo>
                    <a:pt x="2328" y="4533"/>
                    <a:pt x="1694" y="3874"/>
                    <a:pt x="1178" y="3404"/>
                  </a:cubicBezTo>
                  <a:cubicBezTo>
                    <a:pt x="920" y="3167"/>
                    <a:pt x="694" y="2979"/>
                    <a:pt x="525" y="2796"/>
                  </a:cubicBezTo>
                  <a:cubicBezTo>
                    <a:pt x="352" y="2616"/>
                    <a:pt x="240" y="2442"/>
                    <a:pt x="197" y="2232"/>
                  </a:cubicBezTo>
                  <a:cubicBezTo>
                    <a:pt x="156" y="2036"/>
                    <a:pt x="170" y="1915"/>
                    <a:pt x="205" y="1834"/>
                  </a:cubicBezTo>
                  <a:cubicBezTo>
                    <a:pt x="237" y="1753"/>
                    <a:pt x="293" y="1705"/>
                    <a:pt x="358" y="1662"/>
                  </a:cubicBezTo>
                  <a:cubicBezTo>
                    <a:pt x="425" y="1616"/>
                    <a:pt x="500" y="1584"/>
                    <a:pt x="562" y="1522"/>
                  </a:cubicBezTo>
                  <a:cubicBezTo>
                    <a:pt x="594" y="1490"/>
                    <a:pt x="621" y="1447"/>
                    <a:pt x="635" y="1396"/>
                  </a:cubicBezTo>
                  <a:cubicBezTo>
                    <a:pt x="645" y="1345"/>
                    <a:pt x="640" y="1288"/>
                    <a:pt x="621" y="1227"/>
                  </a:cubicBezTo>
                  <a:cubicBezTo>
                    <a:pt x="482" y="791"/>
                    <a:pt x="210" y="428"/>
                    <a:pt x="1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52"/>
            <p:cNvSpPr/>
            <p:nvPr/>
          </p:nvSpPr>
          <p:spPr>
            <a:xfrm>
              <a:off x="5147625" y="2531350"/>
              <a:ext cx="360975" cy="376575"/>
            </a:xfrm>
            <a:custGeom>
              <a:rect b="b" l="l" r="r" t="t"/>
              <a:pathLst>
                <a:path extrusionOk="0" h="15063" w="14439">
                  <a:moveTo>
                    <a:pt x="1342" y="3"/>
                  </a:moveTo>
                  <a:cubicBezTo>
                    <a:pt x="1227" y="1"/>
                    <a:pt x="1114" y="17"/>
                    <a:pt x="1003" y="52"/>
                  </a:cubicBezTo>
                  <a:cubicBezTo>
                    <a:pt x="571" y="216"/>
                    <a:pt x="245" y="468"/>
                    <a:pt x="1" y="786"/>
                  </a:cubicBezTo>
                  <a:cubicBezTo>
                    <a:pt x="46" y="2592"/>
                    <a:pt x="845" y="4667"/>
                    <a:pt x="1407" y="5936"/>
                  </a:cubicBezTo>
                  <a:cubicBezTo>
                    <a:pt x="1909" y="7070"/>
                    <a:pt x="2681" y="8748"/>
                    <a:pt x="2681" y="9573"/>
                  </a:cubicBezTo>
                  <a:cubicBezTo>
                    <a:pt x="2681" y="10460"/>
                    <a:pt x="2122" y="12309"/>
                    <a:pt x="1587" y="14231"/>
                  </a:cubicBezTo>
                  <a:cubicBezTo>
                    <a:pt x="2167" y="14748"/>
                    <a:pt x="2947" y="15062"/>
                    <a:pt x="3415" y="15054"/>
                  </a:cubicBezTo>
                  <a:cubicBezTo>
                    <a:pt x="5046" y="15006"/>
                    <a:pt x="6648" y="13742"/>
                    <a:pt x="8390" y="12971"/>
                  </a:cubicBezTo>
                  <a:cubicBezTo>
                    <a:pt x="9455" y="12401"/>
                    <a:pt x="12054" y="11562"/>
                    <a:pt x="12377" y="11094"/>
                  </a:cubicBezTo>
                  <a:cubicBezTo>
                    <a:pt x="12398" y="11070"/>
                    <a:pt x="12414" y="11049"/>
                    <a:pt x="12431" y="11025"/>
                  </a:cubicBezTo>
                  <a:cubicBezTo>
                    <a:pt x="12640" y="10965"/>
                    <a:pt x="12855" y="10896"/>
                    <a:pt x="13000" y="10879"/>
                  </a:cubicBezTo>
                  <a:cubicBezTo>
                    <a:pt x="13573" y="10818"/>
                    <a:pt x="13791" y="10917"/>
                    <a:pt x="14049" y="10379"/>
                  </a:cubicBezTo>
                  <a:cubicBezTo>
                    <a:pt x="14439" y="9578"/>
                    <a:pt x="13740" y="7420"/>
                    <a:pt x="12982" y="7250"/>
                  </a:cubicBezTo>
                  <a:cubicBezTo>
                    <a:pt x="12404" y="7135"/>
                    <a:pt x="12342" y="7517"/>
                    <a:pt x="11471" y="7767"/>
                  </a:cubicBezTo>
                  <a:cubicBezTo>
                    <a:pt x="11342" y="7710"/>
                    <a:pt x="11199" y="7686"/>
                    <a:pt x="11044" y="7694"/>
                  </a:cubicBezTo>
                  <a:cubicBezTo>
                    <a:pt x="10439" y="7732"/>
                    <a:pt x="8124" y="8471"/>
                    <a:pt x="7398" y="8646"/>
                  </a:cubicBezTo>
                  <a:cubicBezTo>
                    <a:pt x="6842" y="8777"/>
                    <a:pt x="6312" y="8605"/>
                    <a:pt x="5775" y="8492"/>
                  </a:cubicBezTo>
                  <a:cubicBezTo>
                    <a:pt x="5885" y="8240"/>
                    <a:pt x="6105" y="7979"/>
                    <a:pt x="6041" y="7737"/>
                  </a:cubicBezTo>
                  <a:cubicBezTo>
                    <a:pt x="5890" y="7197"/>
                    <a:pt x="5132" y="6949"/>
                    <a:pt x="4971" y="6369"/>
                  </a:cubicBezTo>
                  <a:cubicBezTo>
                    <a:pt x="4850" y="5936"/>
                    <a:pt x="4743" y="4939"/>
                    <a:pt x="4648" y="4498"/>
                  </a:cubicBezTo>
                  <a:cubicBezTo>
                    <a:pt x="4181" y="2304"/>
                    <a:pt x="2670" y="79"/>
                    <a:pt x="1390" y="3"/>
                  </a:cubicBezTo>
                  <a:cubicBezTo>
                    <a:pt x="1374" y="3"/>
                    <a:pt x="1358" y="3"/>
                    <a:pt x="1342" y="3"/>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52"/>
            <p:cNvSpPr/>
            <p:nvPr/>
          </p:nvSpPr>
          <p:spPr>
            <a:xfrm>
              <a:off x="5140500" y="2500975"/>
              <a:ext cx="402975" cy="547325"/>
            </a:xfrm>
            <a:custGeom>
              <a:rect b="b" l="l" r="r" t="t"/>
              <a:pathLst>
                <a:path extrusionOk="0" h="21893" w="16119">
                  <a:moveTo>
                    <a:pt x="987" y="1"/>
                  </a:moveTo>
                  <a:cubicBezTo>
                    <a:pt x="764" y="310"/>
                    <a:pt x="555" y="627"/>
                    <a:pt x="358" y="947"/>
                  </a:cubicBezTo>
                  <a:cubicBezTo>
                    <a:pt x="1" y="2936"/>
                    <a:pt x="1014" y="5624"/>
                    <a:pt x="1692" y="7151"/>
                  </a:cubicBezTo>
                  <a:cubicBezTo>
                    <a:pt x="2194" y="8285"/>
                    <a:pt x="2966" y="9963"/>
                    <a:pt x="2966" y="10788"/>
                  </a:cubicBezTo>
                  <a:cubicBezTo>
                    <a:pt x="2966" y="11898"/>
                    <a:pt x="2089" y="14519"/>
                    <a:pt x="1477" y="16901"/>
                  </a:cubicBezTo>
                  <a:cubicBezTo>
                    <a:pt x="1006" y="18411"/>
                    <a:pt x="969" y="20304"/>
                    <a:pt x="901" y="21893"/>
                  </a:cubicBezTo>
                  <a:lnTo>
                    <a:pt x="5036" y="21893"/>
                  </a:lnTo>
                  <a:cubicBezTo>
                    <a:pt x="4982" y="21403"/>
                    <a:pt x="4912" y="20917"/>
                    <a:pt x="4888" y="20446"/>
                  </a:cubicBezTo>
                  <a:cubicBezTo>
                    <a:pt x="4810" y="17699"/>
                    <a:pt x="4885" y="9976"/>
                    <a:pt x="7560" y="9331"/>
                  </a:cubicBezTo>
                  <a:cubicBezTo>
                    <a:pt x="8882" y="9159"/>
                    <a:pt x="9218" y="9745"/>
                    <a:pt x="10686" y="9629"/>
                  </a:cubicBezTo>
                  <a:cubicBezTo>
                    <a:pt x="11708" y="9551"/>
                    <a:pt x="12186" y="8680"/>
                    <a:pt x="13363" y="8541"/>
                  </a:cubicBezTo>
                  <a:cubicBezTo>
                    <a:pt x="14105" y="8452"/>
                    <a:pt x="14957" y="8917"/>
                    <a:pt x="15732" y="8680"/>
                  </a:cubicBezTo>
                  <a:cubicBezTo>
                    <a:pt x="15901" y="7073"/>
                    <a:pt x="16119" y="5025"/>
                    <a:pt x="15815" y="3966"/>
                  </a:cubicBezTo>
                  <a:cubicBezTo>
                    <a:pt x="15713" y="3608"/>
                    <a:pt x="15535" y="3272"/>
                    <a:pt x="15326" y="2949"/>
                  </a:cubicBezTo>
                  <a:cubicBezTo>
                    <a:pt x="13788" y="2683"/>
                    <a:pt x="13264" y="3990"/>
                    <a:pt x="12103" y="4409"/>
                  </a:cubicBezTo>
                  <a:cubicBezTo>
                    <a:pt x="11162" y="4748"/>
                    <a:pt x="10277" y="4014"/>
                    <a:pt x="9364" y="4205"/>
                  </a:cubicBezTo>
                  <a:cubicBezTo>
                    <a:pt x="8229" y="4439"/>
                    <a:pt x="7501" y="5681"/>
                    <a:pt x="6673" y="5595"/>
                  </a:cubicBezTo>
                  <a:cubicBezTo>
                    <a:pt x="5606" y="5530"/>
                    <a:pt x="3382" y="103"/>
                    <a:pt x="98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52"/>
            <p:cNvSpPr/>
            <p:nvPr/>
          </p:nvSpPr>
          <p:spPr>
            <a:xfrm>
              <a:off x="5448625" y="2515825"/>
              <a:ext cx="95000" cy="149300"/>
            </a:xfrm>
            <a:custGeom>
              <a:rect b="b" l="l" r="r" t="t"/>
              <a:pathLst>
                <a:path extrusionOk="0" h="5972" w="3800">
                  <a:moveTo>
                    <a:pt x="387" y="0"/>
                  </a:moveTo>
                  <a:cubicBezTo>
                    <a:pt x="345" y="0"/>
                    <a:pt x="303" y="11"/>
                    <a:pt x="264" y="33"/>
                  </a:cubicBezTo>
                  <a:lnTo>
                    <a:pt x="159" y="95"/>
                  </a:lnTo>
                  <a:cubicBezTo>
                    <a:pt x="41" y="162"/>
                    <a:pt x="1" y="312"/>
                    <a:pt x="71" y="433"/>
                  </a:cubicBezTo>
                  <a:lnTo>
                    <a:pt x="3197" y="5847"/>
                  </a:lnTo>
                  <a:cubicBezTo>
                    <a:pt x="3242" y="5927"/>
                    <a:pt x="3325" y="5971"/>
                    <a:pt x="3411" y="5971"/>
                  </a:cubicBezTo>
                  <a:cubicBezTo>
                    <a:pt x="3453" y="5971"/>
                    <a:pt x="3496" y="5961"/>
                    <a:pt x="3536" y="5939"/>
                  </a:cubicBezTo>
                  <a:lnTo>
                    <a:pt x="3638" y="5880"/>
                  </a:lnTo>
                  <a:cubicBezTo>
                    <a:pt x="3756" y="5810"/>
                    <a:pt x="3799" y="5659"/>
                    <a:pt x="3729" y="5541"/>
                  </a:cubicBezTo>
                  <a:lnTo>
                    <a:pt x="603" y="124"/>
                  </a:lnTo>
                  <a:cubicBezTo>
                    <a:pt x="556" y="45"/>
                    <a:pt x="472" y="0"/>
                    <a:pt x="3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52"/>
            <p:cNvSpPr/>
            <p:nvPr/>
          </p:nvSpPr>
          <p:spPr>
            <a:xfrm>
              <a:off x="5448700" y="2518450"/>
              <a:ext cx="94250" cy="146650"/>
            </a:xfrm>
            <a:custGeom>
              <a:rect b="b" l="l" r="r" t="t"/>
              <a:pathLst>
                <a:path extrusionOk="0" h="5866" w="3770">
                  <a:moveTo>
                    <a:pt x="140" y="0"/>
                  </a:moveTo>
                  <a:cubicBezTo>
                    <a:pt x="35" y="73"/>
                    <a:pt x="1" y="216"/>
                    <a:pt x="68" y="328"/>
                  </a:cubicBezTo>
                  <a:lnTo>
                    <a:pt x="640" y="1320"/>
                  </a:lnTo>
                  <a:lnTo>
                    <a:pt x="941" y="1842"/>
                  </a:lnTo>
                  <a:lnTo>
                    <a:pt x="3068" y="5522"/>
                  </a:lnTo>
                  <a:lnTo>
                    <a:pt x="3194" y="5742"/>
                  </a:lnTo>
                  <a:cubicBezTo>
                    <a:pt x="3199" y="5753"/>
                    <a:pt x="3205" y="5761"/>
                    <a:pt x="3210" y="5769"/>
                  </a:cubicBezTo>
                  <a:cubicBezTo>
                    <a:pt x="3213" y="5769"/>
                    <a:pt x="3213" y="5772"/>
                    <a:pt x="3215" y="5775"/>
                  </a:cubicBezTo>
                  <a:cubicBezTo>
                    <a:pt x="3221" y="5780"/>
                    <a:pt x="3224" y="5785"/>
                    <a:pt x="3229" y="5791"/>
                  </a:cubicBezTo>
                  <a:cubicBezTo>
                    <a:pt x="3232" y="5793"/>
                    <a:pt x="3234" y="5796"/>
                    <a:pt x="3234" y="5796"/>
                  </a:cubicBezTo>
                  <a:cubicBezTo>
                    <a:pt x="3242" y="5804"/>
                    <a:pt x="3250" y="5809"/>
                    <a:pt x="3256" y="5815"/>
                  </a:cubicBezTo>
                  <a:cubicBezTo>
                    <a:pt x="3259" y="5818"/>
                    <a:pt x="3259" y="5818"/>
                    <a:pt x="3261" y="5818"/>
                  </a:cubicBezTo>
                  <a:cubicBezTo>
                    <a:pt x="3267" y="5823"/>
                    <a:pt x="3275" y="5828"/>
                    <a:pt x="3283" y="5831"/>
                  </a:cubicBezTo>
                  <a:cubicBezTo>
                    <a:pt x="3283" y="5834"/>
                    <a:pt x="3285" y="5834"/>
                    <a:pt x="3285" y="5834"/>
                  </a:cubicBezTo>
                  <a:cubicBezTo>
                    <a:pt x="3304" y="5844"/>
                    <a:pt x="3320" y="5852"/>
                    <a:pt x="3339" y="5858"/>
                  </a:cubicBezTo>
                  <a:lnTo>
                    <a:pt x="3345" y="5858"/>
                  </a:lnTo>
                  <a:cubicBezTo>
                    <a:pt x="3353" y="5861"/>
                    <a:pt x="3363" y="5863"/>
                    <a:pt x="3371" y="5863"/>
                  </a:cubicBezTo>
                  <a:lnTo>
                    <a:pt x="3374" y="5863"/>
                  </a:lnTo>
                  <a:cubicBezTo>
                    <a:pt x="3382" y="5866"/>
                    <a:pt x="3393" y="5866"/>
                    <a:pt x="3404" y="5866"/>
                  </a:cubicBezTo>
                  <a:cubicBezTo>
                    <a:pt x="3441" y="5866"/>
                    <a:pt x="3479" y="5861"/>
                    <a:pt x="3514" y="5842"/>
                  </a:cubicBezTo>
                  <a:lnTo>
                    <a:pt x="3492" y="5807"/>
                  </a:lnTo>
                  <a:cubicBezTo>
                    <a:pt x="3535" y="5777"/>
                    <a:pt x="3589" y="5740"/>
                    <a:pt x="3603" y="5732"/>
                  </a:cubicBezTo>
                  <a:cubicBezTo>
                    <a:pt x="3646" y="5705"/>
                    <a:pt x="3694" y="5672"/>
                    <a:pt x="3745" y="5643"/>
                  </a:cubicBezTo>
                  <a:cubicBezTo>
                    <a:pt x="3769" y="5576"/>
                    <a:pt x="3764" y="5500"/>
                    <a:pt x="3726" y="5436"/>
                  </a:cubicBezTo>
                  <a:lnTo>
                    <a:pt x="3683" y="5361"/>
                  </a:lnTo>
                  <a:cubicBezTo>
                    <a:pt x="3624" y="5366"/>
                    <a:pt x="3568" y="5377"/>
                    <a:pt x="3517" y="5385"/>
                  </a:cubicBezTo>
                  <a:cubicBezTo>
                    <a:pt x="3439" y="5398"/>
                    <a:pt x="3358" y="5414"/>
                    <a:pt x="3280" y="5439"/>
                  </a:cubicBezTo>
                  <a:lnTo>
                    <a:pt x="1076" y="1621"/>
                  </a:lnTo>
                  <a:cubicBezTo>
                    <a:pt x="1143" y="1538"/>
                    <a:pt x="1221" y="1463"/>
                    <a:pt x="1302" y="1398"/>
                  </a:cubicBezTo>
                  <a:cubicBezTo>
                    <a:pt x="1323" y="1379"/>
                    <a:pt x="1345" y="1363"/>
                    <a:pt x="1366" y="1350"/>
                  </a:cubicBezTo>
                  <a:lnTo>
                    <a:pt x="1143" y="960"/>
                  </a:lnTo>
                  <a:cubicBezTo>
                    <a:pt x="1116" y="974"/>
                    <a:pt x="1087" y="990"/>
                    <a:pt x="1060" y="1006"/>
                  </a:cubicBezTo>
                  <a:cubicBezTo>
                    <a:pt x="1014" y="1033"/>
                    <a:pt x="974" y="1062"/>
                    <a:pt x="949" y="1078"/>
                  </a:cubicBezTo>
                  <a:cubicBezTo>
                    <a:pt x="936" y="1086"/>
                    <a:pt x="885" y="1127"/>
                    <a:pt x="820" y="1178"/>
                  </a:cubicBezTo>
                  <a:lnTo>
                    <a:pt x="1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52"/>
            <p:cNvSpPr/>
            <p:nvPr/>
          </p:nvSpPr>
          <p:spPr>
            <a:xfrm>
              <a:off x="5442725" y="2521875"/>
              <a:ext cx="7750" cy="7150"/>
            </a:xfrm>
            <a:custGeom>
              <a:rect b="b" l="l" r="r" t="t"/>
              <a:pathLst>
                <a:path extrusionOk="0" h="286" w="310">
                  <a:moveTo>
                    <a:pt x="201" y="0"/>
                  </a:moveTo>
                  <a:cubicBezTo>
                    <a:pt x="197" y="0"/>
                    <a:pt x="193" y="1"/>
                    <a:pt x="188" y="3"/>
                  </a:cubicBezTo>
                  <a:lnTo>
                    <a:pt x="16" y="103"/>
                  </a:lnTo>
                  <a:cubicBezTo>
                    <a:pt x="3" y="111"/>
                    <a:pt x="0" y="132"/>
                    <a:pt x="11" y="151"/>
                  </a:cubicBezTo>
                  <a:lnTo>
                    <a:pt x="76" y="261"/>
                  </a:lnTo>
                  <a:cubicBezTo>
                    <a:pt x="84" y="276"/>
                    <a:pt x="97" y="286"/>
                    <a:pt x="110" y="286"/>
                  </a:cubicBezTo>
                  <a:cubicBezTo>
                    <a:pt x="114" y="286"/>
                    <a:pt x="118" y="285"/>
                    <a:pt x="121" y="283"/>
                  </a:cubicBezTo>
                  <a:lnTo>
                    <a:pt x="293" y="183"/>
                  </a:lnTo>
                  <a:cubicBezTo>
                    <a:pt x="307" y="175"/>
                    <a:pt x="309" y="151"/>
                    <a:pt x="299" y="132"/>
                  </a:cubicBezTo>
                  <a:lnTo>
                    <a:pt x="234" y="22"/>
                  </a:lnTo>
                  <a:cubicBezTo>
                    <a:pt x="226" y="8"/>
                    <a:pt x="214" y="0"/>
                    <a:pt x="201" y="0"/>
                  </a:cubicBezTo>
                  <a:close/>
                </a:path>
              </a:pathLst>
            </a:custGeom>
            <a:solidFill>
              <a:srgbClr val="9FD4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52"/>
            <p:cNvSpPr/>
            <p:nvPr/>
          </p:nvSpPr>
          <p:spPr>
            <a:xfrm>
              <a:off x="5452200" y="2516425"/>
              <a:ext cx="87775" cy="148075"/>
            </a:xfrm>
            <a:custGeom>
              <a:rect b="b" l="l" r="r" t="t"/>
              <a:pathLst>
                <a:path extrusionOk="0" h="5923" w="3511">
                  <a:moveTo>
                    <a:pt x="140" y="1"/>
                  </a:moveTo>
                  <a:cubicBezTo>
                    <a:pt x="132" y="4"/>
                    <a:pt x="127" y="6"/>
                    <a:pt x="121" y="9"/>
                  </a:cubicBezTo>
                  <a:lnTo>
                    <a:pt x="16" y="71"/>
                  </a:lnTo>
                  <a:cubicBezTo>
                    <a:pt x="11" y="73"/>
                    <a:pt x="6" y="76"/>
                    <a:pt x="0" y="81"/>
                  </a:cubicBezTo>
                  <a:lnTo>
                    <a:pt x="3374" y="5923"/>
                  </a:lnTo>
                  <a:cubicBezTo>
                    <a:pt x="3379" y="5920"/>
                    <a:pt x="3385" y="5917"/>
                    <a:pt x="3393" y="5915"/>
                  </a:cubicBezTo>
                  <a:lnTo>
                    <a:pt x="3495" y="5856"/>
                  </a:lnTo>
                  <a:cubicBezTo>
                    <a:pt x="3500" y="5850"/>
                    <a:pt x="3506" y="5847"/>
                    <a:pt x="3511" y="5845"/>
                  </a:cubicBezTo>
                  <a:lnTo>
                    <a:pt x="14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52"/>
            <p:cNvSpPr/>
            <p:nvPr/>
          </p:nvSpPr>
          <p:spPr>
            <a:xfrm>
              <a:off x="5469200" y="2545400"/>
              <a:ext cx="70175" cy="118225"/>
            </a:xfrm>
            <a:custGeom>
              <a:rect b="b" l="l" r="r" t="t"/>
              <a:pathLst>
                <a:path extrusionOk="0" h="4729" w="2807">
                  <a:moveTo>
                    <a:pt x="127" y="0"/>
                  </a:moveTo>
                  <a:cubicBezTo>
                    <a:pt x="113" y="11"/>
                    <a:pt x="62" y="49"/>
                    <a:pt x="0" y="100"/>
                  </a:cubicBezTo>
                  <a:lnTo>
                    <a:pt x="256" y="543"/>
                  </a:lnTo>
                  <a:cubicBezTo>
                    <a:pt x="291" y="498"/>
                    <a:pt x="331" y="457"/>
                    <a:pt x="369" y="420"/>
                  </a:cubicBezTo>
                  <a:lnTo>
                    <a:pt x="127" y="0"/>
                  </a:lnTo>
                  <a:close/>
                  <a:moveTo>
                    <a:pt x="2621" y="4323"/>
                  </a:moveTo>
                  <a:cubicBezTo>
                    <a:pt x="2568" y="4334"/>
                    <a:pt x="2514" y="4344"/>
                    <a:pt x="2460" y="4361"/>
                  </a:cubicBezTo>
                  <a:lnTo>
                    <a:pt x="2672" y="4729"/>
                  </a:lnTo>
                  <a:cubicBezTo>
                    <a:pt x="2715" y="4699"/>
                    <a:pt x="2769" y="4662"/>
                    <a:pt x="2783" y="4654"/>
                  </a:cubicBezTo>
                  <a:cubicBezTo>
                    <a:pt x="2791" y="4648"/>
                    <a:pt x="2799" y="4643"/>
                    <a:pt x="2807" y="4637"/>
                  </a:cubicBezTo>
                  <a:lnTo>
                    <a:pt x="2621" y="4323"/>
                  </a:ln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52"/>
            <p:cNvSpPr/>
            <p:nvPr/>
          </p:nvSpPr>
          <p:spPr>
            <a:xfrm>
              <a:off x="5444800" y="2511250"/>
              <a:ext cx="37450" cy="44800"/>
            </a:xfrm>
            <a:custGeom>
              <a:rect b="b" l="l" r="r" t="t"/>
              <a:pathLst>
                <a:path extrusionOk="0" h="1792" w="1498">
                  <a:moveTo>
                    <a:pt x="552" y="1"/>
                  </a:moveTo>
                  <a:cubicBezTo>
                    <a:pt x="491" y="1"/>
                    <a:pt x="416" y="22"/>
                    <a:pt x="342" y="65"/>
                  </a:cubicBezTo>
                  <a:lnTo>
                    <a:pt x="218" y="135"/>
                  </a:lnTo>
                  <a:cubicBezTo>
                    <a:pt x="79" y="219"/>
                    <a:pt x="1" y="345"/>
                    <a:pt x="44" y="423"/>
                  </a:cubicBezTo>
                  <a:lnTo>
                    <a:pt x="815" y="1759"/>
                  </a:lnTo>
                  <a:cubicBezTo>
                    <a:pt x="828" y="1782"/>
                    <a:pt x="847" y="1792"/>
                    <a:pt x="871" y="1792"/>
                  </a:cubicBezTo>
                  <a:cubicBezTo>
                    <a:pt x="934" y="1792"/>
                    <a:pt x="1034" y="1723"/>
                    <a:pt x="1170" y="1643"/>
                  </a:cubicBezTo>
                  <a:cubicBezTo>
                    <a:pt x="1372" y="1528"/>
                    <a:pt x="1498" y="1474"/>
                    <a:pt x="1449" y="1393"/>
                  </a:cubicBezTo>
                  <a:lnTo>
                    <a:pt x="678" y="57"/>
                  </a:lnTo>
                  <a:cubicBezTo>
                    <a:pt x="656" y="20"/>
                    <a:pt x="610" y="1"/>
                    <a:pt x="55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52"/>
            <p:cNvSpPr/>
            <p:nvPr/>
          </p:nvSpPr>
          <p:spPr>
            <a:xfrm>
              <a:off x="5544475" y="2674700"/>
              <a:ext cx="6675" cy="10550"/>
            </a:xfrm>
            <a:custGeom>
              <a:rect b="b" l="l" r="r" t="t"/>
              <a:pathLst>
                <a:path extrusionOk="0" h="422" w="267">
                  <a:moveTo>
                    <a:pt x="22" y="0"/>
                  </a:moveTo>
                  <a:cubicBezTo>
                    <a:pt x="19" y="0"/>
                    <a:pt x="16" y="1"/>
                    <a:pt x="14" y="3"/>
                  </a:cubicBezTo>
                  <a:cubicBezTo>
                    <a:pt x="0" y="11"/>
                    <a:pt x="0" y="33"/>
                    <a:pt x="11" y="51"/>
                  </a:cubicBezTo>
                  <a:lnTo>
                    <a:pt x="210" y="398"/>
                  </a:lnTo>
                  <a:cubicBezTo>
                    <a:pt x="218" y="413"/>
                    <a:pt x="232" y="421"/>
                    <a:pt x="244" y="421"/>
                  </a:cubicBezTo>
                  <a:cubicBezTo>
                    <a:pt x="247" y="421"/>
                    <a:pt x="250" y="421"/>
                    <a:pt x="253" y="420"/>
                  </a:cubicBezTo>
                  <a:cubicBezTo>
                    <a:pt x="264" y="412"/>
                    <a:pt x="266" y="390"/>
                    <a:pt x="255" y="371"/>
                  </a:cubicBezTo>
                  <a:lnTo>
                    <a:pt x="54" y="25"/>
                  </a:lnTo>
                  <a:cubicBezTo>
                    <a:pt x="46" y="10"/>
                    <a:pt x="32" y="0"/>
                    <a:pt x="22" y="0"/>
                  </a:cubicBezTo>
                  <a:close/>
                </a:path>
              </a:pathLst>
            </a:custGeom>
            <a:solidFill>
              <a:srgbClr val="2137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52"/>
            <p:cNvSpPr/>
            <p:nvPr/>
          </p:nvSpPr>
          <p:spPr>
            <a:xfrm>
              <a:off x="5544525" y="2674550"/>
              <a:ext cx="6150" cy="10725"/>
            </a:xfrm>
            <a:custGeom>
              <a:rect b="b" l="l" r="r" t="t"/>
              <a:pathLst>
                <a:path extrusionOk="0" h="429" w="246">
                  <a:moveTo>
                    <a:pt x="12" y="9"/>
                  </a:moveTo>
                  <a:cubicBezTo>
                    <a:pt x="9" y="9"/>
                    <a:pt x="9" y="12"/>
                    <a:pt x="6" y="14"/>
                  </a:cubicBezTo>
                  <a:cubicBezTo>
                    <a:pt x="6" y="14"/>
                    <a:pt x="6" y="14"/>
                    <a:pt x="6" y="14"/>
                  </a:cubicBezTo>
                  <a:cubicBezTo>
                    <a:pt x="3" y="14"/>
                    <a:pt x="3" y="17"/>
                    <a:pt x="1" y="22"/>
                  </a:cubicBezTo>
                  <a:cubicBezTo>
                    <a:pt x="1" y="22"/>
                    <a:pt x="1" y="22"/>
                    <a:pt x="1" y="22"/>
                  </a:cubicBezTo>
                  <a:cubicBezTo>
                    <a:pt x="1" y="25"/>
                    <a:pt x="1" y="28"/>
                    <a:pt x="1" y="31"/>
                  </a:cubicBezTo>
                  <a:cubicBezTo>
                    <a:pt x="1" y="33"/>
                    <a:pt x="1" y="33"/>
                    <a:pt x="1" y="36"/>
                  </a:cubicBezTo>
                  <a:cubicBezTo>
                    <a:pt x="1" y="39"/>
                    <a:pt x="1" y="41"/>
                    <a:pt x="3" y="44"/>
                  </a:cubicBezTo>
                  <a:cubicBezTo>
                    <a:pt x="3" y="47"/>
                    <a:pt x="6" y="52"/>
                    <a:pt x="9" y="57"/>
                  </a:cubicBezTo>
                  <a:lnTo>
                    <a:pt x="81" y="186"/>
                  </a:lnTo>
                  <a:lnTo>
                    <a:pt x="208" y="404"/>
                  </a:lnTo>
                  <a:cubicBezTo>
                    <a:pt x="219" y="420"/>
                    <a:pt x="232" y="428"/>
                    <a:pt x="245" y="426"/>
                  </a:cubicBezTo>
                  <a:lnTo>
                    <a:pt x="92" y="162"/>
                  </a:lnTo>
                  <a:cubicBezTo>
                    <a:pt x="92" y="160"/>
                    <a:pt x="95" y="157"/>
                    <a:pt x="95" y="157"/>
                  </a:cubicBezTo>
                  <a:cubicBezTo>
                    <a:pt x="100" y="146"/>
                    <a:pt x="103" y="138"/>
                    <a:pt x="108" y="127"/>
                  </a:cubicBezTo>
                  <a:lnTo>
                    <a:pt x="52" y="31"/>
                  </a:lnTo>
                  <a:cubicBezTo>
                    <a:pt x="41" y="12"/>
                    <a:pt x="22" y="1"/>
                    <a:pt x="12" y="9"/>
                  </a:cubicBezTo>
                  <a:close/>
                </a:path>
              </a:pathLst>
            </a:custGeom>
            <a:solidFill>
              <a:srgbClr val="2137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52"/>
            <p:cNvSpPr/>
            <p:nvPr/>
          </p:nvSpPr>
          <p:spPr>
            <a:xfrm>
              <a:off x="5528750" y="2654675"/>
              <a:ext cx="19025" cy="22125"/>
            </a:xfrm>
            <a:custGeom>
              <a:rect b="b" l="l" r="r" t="t"/>
              <a:pathLst>
                <a:path extrusionOk="0" h="885" w="761">
                  <a:moveTo>
                    <a:pt x="491" y="1"/>
                  </a:moveTo>
                  <a:cubicBezTo>
                    <a:pt x="429" y="1"/>
                    <a:pt x="330" y="48"/>
                    <a:pt x="237" y="102"/>
                  </a:cubicBezTo>
                  <a:cubicBezTo>
                    <a:pt x="113" y="172"/>
                    <a:pt x="0" y="256"/>
                    <a:pt x="11" y="317"/>
                  </a:cubicBezTo>
                  <a:cubicBezTo>
                    <a:pt x="31" y="433"/>
                    <a:pt x="565" y="885"/>
                    <a:pt x="674" y="885"/>
                  </a:cubicBezTo>
                  <a:cubicBezTo>
                    <a:pt x="679" y="885"/>
                    <a:pt x="682" y="884"/>
                    <a:pt x="686" y="882"/>
                  </a:cubicBezTo>
                  <a:cubicBezTo>
                    <a:pt x="761" y="839"/>
                    <a:pt x="629" y="92"/>
                    <a:pt x="535" y="14"/>
                  </a:cubicBezTo>
                  <a:cubicBezTo>
                    <a:pt x="524" y="5"/>
                    <a:pt x="509" y="1"/>
                    <a:pt x="491" y="1"/>
                  </a:cubicBezTo>
                  <a:close/>
                </a:path>
              </a:pathLst>
            </a:custGeom>
            <a:solidFill>
              <a:srgbClr val="9FD4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52"/>
            <p:cNvSpPr/>
            <p:nvPr/>
          </p:nvSpPr>
          <p:spPr>
            <a:xfrm>
              <a:off x="5439300" y="2524225"/>
              <a:ext cx="25225" cy="39425"/>
            </a:xfrm>
            <a:custGeom>
              <a:rect b="b" l="l" r="r" t="t"/>
              <a:pathLst>
                <a:path extrusionOk="0" h="1577" w="1009">
                  <a:moveTo>
                    <a:pt x="167" y="1"/>
                  </a:moveTo>
                  <a:lnTo>
                    <a:pt x="0" y="97"/>
                  </a:lnTo>
                  <a:cubicBezTo>
                    <a:pt x="6" y="116"/>
                    <a:pt x="14" y="138"/>
                    <a:pt x="27" y="157"/>
                  </a:cubicBezTo>
                  <a:lnTo>
                    <a:pt x="777" y="1460"/>
                  </a:lnTo>
                  <a:cubicBezTo>
                    <a:pt x="820" y="1531"/>
                    <a:pt x="880" y="1577"/>
                    <a:pt x="928" y="1577"/>
                  </a:cubicBezTo>
                  <a:cubicBezTo>
                    <a:pt x="939" y="1577"/>
                    <a:pt x="950" y="1574"/>
                    <a:pt x="960" y="1568"/>
                  </a:cubicBezTo>
                  <a:cubicBezTo>
                    <a:pt x="1008" y="1541"/>
                    <a:pt x="1008" y="1447"/>
                    <a:pt x="957" y="1355"/>
                  </a:cubicBezTo>
                  <a:lnTo>
                    <a:pt x="204" y="54"/>
                  </a:lnTo>
                  <a:cubicBezTo>
                    <a:pt x="194" y="33"/>
                    <a:pt x="180" y="17"/>
                    <a:pt x="16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52"/>
            <p:cNvSpPr/>
            <p:nvPr/>
          </p:nvSpPr>
          <p:spPr>
            <a:xfrm>
              <a:off x="5444800" y="2514750"/>
              <a:ext cx="37450" cy="41300"/>
            </a:xfrm>
            <a:custGeom>
              <a:rect b="b" l="l" r="r" t="t"/>
              <a:pathLst>
                <a:path extrusionOk="0" h="1652" w="1498">
                  <a:moveTo>
                    <a:pt x="213" y="1"/>
                  </a:moveTo>
                  <a:cubicBezTo>
                    <a:pt x="76" y="84"/>
                    <a:pt x="1" y="208"/>
                    <a:pt x="44" y="283"/>
                  </a:cubicBezTo>
                  <a:lnTo>
                    <a:pt x="702" y="1423"/>
                  </a:lnTo>
                  <a:lnTo>
                    <a:pt x="815" y="1619"/>
                  </a:lnTo>
                  <a:cubicBezTo>
                    <a:pt x="818" y="1624"/>
                    <a:pt x="820" y="1627"/>
                    <a:pt x="826" y="1632"/>
                  </a:cubicBezTo>
                  <a:cubicBezTo>
                    <a:pt x="826" y="1632"/>
                    <a:pt x="829" y="1635"/>
                    <a:pt x="829" y="1635"/>
                  </a:cubicBezTo>
                  <a:cubicBezTo>
                    <a:pt x="831" y="1638"/>
                    <a:pt x="834" y="1640"/>
                    <a:pt x="834" y="1640"/>
                  </a:cubicBezTo>
                  <a:cubicBezTo>
                    <a:pt x="837" y="1643"/>
                    <a:pt x="839" y="1643"/>
                    <a:pt x="842" y="1646"/>
                  </a:cubicBezTo>
                  <a:lnTo>
                    <a:pt x="845" y="1646"/>
                  </a:lnTo>
                  <a:cubicBezTo>
                    <a:pt x="850" y="1648"/>
                    <a:pt x="853" y="1648"/>
                    <a:pt x="855" y="1648"/>
                  </a:cubicBezTo>
                  <a:cubicBezTo>
                    <a:pt x="858" y="1651"/>
                    <a:pt x="858" y="1651"/>
                    <a:pt x="858" y="1651"/>
                  </a:cubicBezTo>
                  <a:lnTo>
                    <a:pt x="872" y="1651"/>
                  </a:lnTo>
                  <a:cubicBezTo>
                    <a:pt x="882" y="1651"/>
                    <a:pt x="898" y="1648"/>
                    <a:pt x="912" y="1643"/>
                  </a:cubicBezTo>
                  <a:cubicBezTo>
                    <a:pt x="917" y="1640"/>
                    <a:pt x="923" y="1640"/>
                    <a:pt x="928" y="1638"/>
                  </a:cubicBezTo>
                  <a:cubicBezTo>
                    <a:pt x="936" y="1635"/>
                    <a:pt x="944" y="1632"/>
                    <a:pt x="952" y="1627"/>
                  </a:cubicBezTo>
                  <a:cubicBezTo>
                    <a:pt x="958" y="1624"/>
                    <a:pt x="966" y="1619"/>
                    <a:pt x="974" y="1616"/>
                  </a:cubicBezTo>
                  <a:cubicBezTo>
                    <a:pt x="982" y="1613"/>
                    <a:pt x="987" y="1608"/>
                    <a:pt x="995" y="1605"/>
                  </a:cubicBezTo>
                  <a:cubicBezTo>
                    <a:pt x="1001" y="1603"/>
                    <a:pt x="1009" y="1597"/>
                    <a:pt x="1017" y="1595"/>
                  </a:cubicBezTo>
                  <a:cubicBezTo>
                    <a:pt x="1041" y="1579"/>
                    <a:pt x="1073" y="1562"/>
                    <a:pt x="1103" y="1544"/>
                  </a:cubicBezTo>
                  <a:cubicBezTo>
                    <a:pt x="1124" y="1530"/>
                    <a:pt x="1146" y="1517"/>
                    <a:pt x="1170" y="1503"/>
                  </a:cubicBezTo>
                  <a:cubicBezTo>
                    <a:pt x="1372" y="1388"/>
                    <a:pt x="1498" y="1334"/>
                    <a:pt x="1449" y="1253"/>
                  </a:cubicBezTo>
                  <a:lnTo>
                    <a:pt x="1412" y="1189"/>
                  </a:lnTo>
                  <a:cubicBezTo>
                    <a:pt x="1286" y="1264"/>
                    <a:pt x="1148" y="1334"/>
                    <a:pt x="1006" y="1377"/>
                  </a:cubicBezTo>
                  <a:lnTo>
                    <a:pt x="21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52"/>
            <p:cNvSpPr/>
            <p:nvPr/>
          </p:nvSpPr>
          <p:spPr>
            <a:xfrm>
              <a:off x="5441250" y="2524225"/>
              <a:ext cx="23275" cy="39275"/>
            </a:xfrm>
            <a:custGeom>
              <a:rect b="b" l="l" r="r" t="t"/>
              <a:pathLst>
                <a:path extrusionOk="0" h="1571" w="931">
                  <a:moveTo>
                    <a:pt x="0" y="52"/>
                  </a:moveTo>
                  <a:lnTo>
                    <a:pt x="879" y="1571"/>
                  </a:lnTo>
                  <a:cubicBezTo>
                    <a:pt x="879" y="1571"/>
                    <a:pt x="882" y="1571"/>
                    <a:pt x="882" y="1568"/>
                  </a:cubicBezTo>
                  <a:cubicBezTo>
                    <a:pt x="930" y="1541"/>
                    <a:pt x="930" y="1447"/>
                    <a:pt x="879" y="1355"/>
                  </a:cubicBezTo>
                  <a:lnTo>
                    <a:pt x="126" y="54"/>
                  </a:lnTo>
                  <a:cubicBezTo>
                    <a:pt x="116" y="33"/>
                    <a:pt x="102" y="17"/>
                    <a:pt x="8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52"/>
            <p:cNvSpPr/>
            <p:nvPr/>
          </p:nvSpPr>
          <p:spPr>
            <a:xfrm>
              <a:off x="5528950" y="2654675"/>
              <a:ext cx="16825" cy="22150"/>
            </a:xfrm>
            <a:custGeom>
              <a:rect b="b" l="l" r="r" t="t"/>
              <a:pathLst>
                <a:path extrusionOk="0" h="886" w="673">
                  <a:moveTo>
                    <a:pt x="483" y="1"/>
                  </a:moveTo>
                  <a:cubicBezTo>
                    <a:pt x="421" y="1"/>
                    <a:pt x="322" y="48"/>
                    <a:pt x="229" y="102"/>
                  </a:cubicBezTo>
                  <a:cubicBezTo>
                    <a:pt x="226" y="102"/>
                    <a:pt x="226" y="105"/>
                    <a:pt x="223" y="105"/>
                  </a:cubicBezTo>
                  <a:cubicBezTo>
                    <a:pt x="223" y="105"/>
                    <a:pt x="223" y="108"/>
                    <a:pt x="221" y="108"/>
                  </a:cubicBezTo>
                  <a:cubicBezTo>
                    <a:pt x="178" y="132"/>
                    <a:pt x="135" y="159"/>
                    <a:pt x="97" y="188"/>
                  </a:cubicBezTo>
                  <a:cubicBezTo>
                    <a:pt x="86" y="197"/>
                    <a:pt x="75" y="205"/>
                    <a:pt x="65" y="215"/>
                  </a:cubicBezTo>
                  <a:cubicBezTo>
                    <a:pt x="54" y="223"/>
                    <a:pt x="43" y="234"/>
                    <a:pt x="35" y="242"/>
                  </a:cubicBezTo>
                  <a:cubicBezTo>
                    <a:pt x="35" y="245"/>
                    <a:pt x="32" y="245"/>
                    <a:pt x="32" y="248"/>
                  </a:cubicBezTo>
                  <a:cubicBezTo>
                    <a:pt x="24" y="256"/>
                    <a:pt x="19" y="261"/>
                    <a:pt x="16" y="269"/>
                  </a:cubicBezTo>
                  <a:cubicBezTo>
                    <a:pt x="11" y="277"/>
                    <a:pt x="5" y="285"/>
                    <a:pt x="3" y="293"/>
                  </a:cubicBezTo>
                  <a:cubicBezTo>
                    <a:pt x="3" y="296"/>
                    <a:pt x="3" y="296"/>
                    <a:pt x="3" y="299"/>
                  </a:cubicBezTo>
                  <a:cubicBezTo>
                    <a:pt x="3" y="301"/>
                    <a:pt x="3" y="304"/>
                    <a:pt x="0" y="304"/>
                  </a:cubicBezTo>
                  <a:cubicBezTo>
                    <a:pt x="0" y="304"/>
                    <a:pt x="0" y="307"/>
                    <a:pt x="0" y="307"/>
                  </a:cubicBezTo>
                  <a:cubicBezTo>
                    <a:pt x="0" y="309"/>
                    <a:pt x="0" y="312"/>
                    <a:pt x="3" y="317"/>
                  </a:cubicBezTo>
                  <a:cubicBezTo>
                    <a:pt x="3" y="323"/>
                    <a:pt x="5" y="328"/>
                    <a:pt x="8" y="334"/>
                  </a:cubicBezTo>
                  <a:cubicBezTo>
                    <a:pt x="8" y="336"/>
                    <a:pt x="8" y="336"/>
                    <a:pt x="11" y="339"/>
                  </a:cubicBezTo>
                  <a:cubicBezTo>
                    <a:pt x="11" y="342"/>
                    <a:pt x="14" y="344"/>
                    <a:pt x="16" y="350"/>
                  </a:cubicBezTo>
                  <a:cubicBezTo>
                    <a:pt x="19" y="355"/>
                    <a:pt x="24" y="363"/>
                    <a:pt x="30" y="369"/>
                  </a:cubicBezTo>
                  <a:cubicBezTo>
                    <a:pt x="32" y="374"/>
                    <a:pt x="35" y="377"/>
                    <a:pt x="38" y="382"/>
                  </a:cubicBezTo>
                  <a:cubicBezTo>
                    <a:pt x="43" y="387"/>
                    <a:pt x="49" y="395"/>
                    <a:pt x="54" y="403"/>
                  </a:cubicBezTo>
                  <a:cubicBezTo>
                    <a:pt x="193" y="577"/>
                    <a:pt x="577" y="885"/>
                    <a:pt x="666" y="885"/>
                  </a:cubicBezTo>
                  <a:cubicBezTo>
                    <a:pt x="668" y="885"/>
                    <a:pt x="670" y="885"/>
                    <a:pt x="672" y="885"/>
                  </a:cubicBezTo>
                  <a:lnTo>
                    <a:pt x="272" y="191"/>
                  </a:lnTo>
                  <a:cubicBezTo>
                    <a:pt x="358" y="132"/>
                    <a:pt x="454" y="84"/>
                    <a:pt x="554" y="54"/>
                  </a:cubicBezTo>
                  <a:cubicBezTo>
                    <a:pt x="546" y="35"/>
                    <a:pt x="535" y="22"/>
                    <a:pt x="527" y="14"/>
                  </a:cubicBezTo>
                  <a:cubicBezTo>
                    <a:pt x="516" y="5"/>
                    <a:pt x="501" y="1"/>
                    <a:pt x="483" y="1"/>
                  </a:cubicBezTo>
                  <a:close/>
                </a:path>
              </a:pathLst>
            </a:custGeom>
            <a:solidFill>
              <a:srgbClr val="9FD4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52"/>
            <p:cNvSpPr/>
            <p:nvPr/>
          </p:nvSpPr>
          <p:spPr>
            <a:xfrm>
              <a:off x="5456775" y="2516275"/>
              <a:ext cx="15600" cy="24575"/>
            </a:xfrm>
            <a:custGeom>
              <a:rect b="b" l="l" r="r" t="t"/>
              <a:pathLst>
                <a:path extrusionOk="0" h="983" w="624">
                  <a:moveTo>
                    <a:pt x="39" y="0"/>
                  </a:moveTo>
                  <a:cubicBezTo>
                    <a:pt x="34" y="0"/>
                    <a:pt x="29" y="2"/>
                    <a:pt x="24" y="4"/>
                  </a:cubicBezTo>
                  <a:cubicBezTo>
                    <a:pt x="3" y="15"/>
                    <a:pt x="0" y="50"/>
                    <a:pt x="19" y="79"/>
                  </a:cubicBezTo>
                  <a:lnTo>
                    <a:pt x="427" y="786"/>
                  </a:lnTo>
                  <a:cubicBezTo>
                    <a:pt x="440" y="810"/>
                    <a:pt x="463" y="825"/>
                    <a:pt x="481" y="825"/>
                  </a:cubicBezTo>
                  <a:cubicBezTo>
                    <a:pt x="486" y="825"/>
                    <a:pt x="491" y="824"/>
                    <a:pt x="495" y="821"/>
                  </a:cubicBezTo>
                  <a:cubicBezTo>
                    <a:pt x="514" y="808"/>
                    <a:pt x="516" y="776"/>
                    <a:pt x="500" y="746"/>
                  </a:cubicBezTo>
                  <a:lnTo>
                    <a:pt x="91" y="36"/>
                  </a:lnTo>
                  <a:cubicBezTo>
                    <a:pt x="77" y="14"/>
                    <a:pt x="56" y="0"/>
                    <a:pt x="39" y="0"/>
                  </a:cubicBezTo>
                  <a:close/>
                  <a:moveTo>
                    <a:pt x="553" y="858"/>
                  </a:moveTo>
                  <a:cubicBezTo>
                    <a:pt x="543" y="858"/>
                    <a:pt x="532" y="861"/>
                    <a:pt x="522" y="867"/>
                  </a:cubicBezTo>
                  <a:cubicBezTo>
                    <a:pt x="492" y="883"/>
                    <a:pt x="481" y="921"/>
                    <a:pt x="497" y="950"/>
                  </a:cubicBezTo>
                  <a:cubicBezTo>
                    <a:pt x="510" y="971"/>
                    <a:pt x="532" y="982"/>
                    <a:pt x="554" y="982"/>
                  </a:cubicBezTo>
                  <a:cubicBezTo>
                    <a:pt x="564" y="982"/>
                    <a:pt x="574" y="980"/>
                    <a:pt x="583" y="975"/>
                  </a:cubicBezTo>
                  <a:cubicBezTo>
                    <a:pt x="613" y="956"/>
                    <a:pt x="624" y="918"/>
                    <a:pt x="605" y="889"/>
                  </a:cubicBezTo>
                  <a:cubicBezTo>
                    <a:pt x="594" y="869"/>
                    <a:pt x="574" y="858"/>
                    <a:pt x="553" y="85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52"/>
            <p:cNvSpPr/>
            <p:nvPr/>
          </p:nvSpPr>
          <p:spPr>
            <a:xfrm>
              <a:off x="5191375" y="2842375"/>
              <a:ext cx="178175" cy="37525"/>
            </a:xfrm>
            <a:custGeom>
              <a:rect b="b" l="l" r="r" t="t"/>
              <a:pathLst>
                <a:path extrusionOk="0" h="1501" w="7127">
                  <a:moveTo>
                    <a:pt x="337" y="0"/>
                  </a:moveTo>
                  <a:cubicBezTo>
                    <a:pt x="232" y="385"/>
                    <a:pt x="116" y="790"/>
                    <a:pt x="1" y="1202"/>
                  </a:cubicBezTo>
                  <a:cubicBezTo>
                    <a:pt x="1243" y="1368"/>
                    <a:pt x="2931" y="1460"/>
                    <a:pt x="4759" y="1500"/>
                  </a:cubicBezTo>
                  <a:cubicBezTo>
                    <a:pt x="5372" y="1167"/>
                    <a:pt x="5995" y="815"/>
                    <a:pt x="6640" y="530"/>
                  </a:cubicBezTo>
                  <a:cubicBezTo>
                    <a:pt x="6777" y="454"/>
                    <a:pt x="6944" y="377"/>
                    <a:pt x="7127" y="293"/>
                  </a:cubicBezTo>
                  <a:cubicBezTo>
                    <a:pt x="4544" y="285"/>
                    <a:pt x="1968" y="194"/>
                    <a:pt x="33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52"/>
            <p:cNvSpPr/>
            <p:nvPr/>
          </p:nvSpPr>
          <p:spPr>
            <a:xfrm>
              <a:off x="5231025" y="2368325"/>
              <a:ext cx="201775" cy="175475"/>
            </a:xfrm>
            <a:custGeom>
              <a:rect b="b" l="l" r="r" t="t"/>
              <a:pathLst>
                <a:path extrusionOk="0" h="7019" w="8071">
                  <a:moveTo>
                    <a:pt x="1675" y="0"/>
                  </a:moveTo>
                  <a:cubicBezTo>
                    <a:pt x="1243" y="105"/>
                    <a:pt x="893" y="137"/>
                    <a:pt x="697" y="398"/>
                  </a:cubicBezTo>
                  <a:cubicBezTo>
                    <a:pt x="501" y="653"/>
                    <a:pt x="589" y="1057"/>
                    <a:pt x="517" y="1352"/>
                  </a:cubicBezTo>
                  <a:cubicBezTo>
                    <a:pt x="431" y="1699"/>
                    <a:pt x="38" y="1804"/>
                    <a:pt x="17" y="2167"/>
                  </a:cubicBezTo>
                  <a:cubicBezTo>
                    <a:pt x="1" y="2460"/>
                    <a:pt x="114" y="3153"/>
                    <a:pt x="471" y="4108"/>
                  </a:cubicBezTo>
                  <a:cubicBezTo>
                    <a:pt x="1783" y="6968"/>
                    <a:pt x="2208" y="7019"/>
                    <a:pt x="3568" y="6102"/>
                  </a:cubicBezTo>
                  <a:cubicBezTo>
                    <a:pt x="4334" y="5532"/>
                    <a:pt x="4990" y="4543"/>
                    <a:pt x="5509" y="4930"/>
                  </a:cubicBezTo>
                  <a:cubicBezTo>
                    <a:pt x="6076" y="4567"/>
                    <a:pt x="7355" y="5083"/>
                    <a:pt x="7751" y="4637"/>
                  </a:cubicBezTo>
                  <a:cubicBezTo>
                    <a:pt x="8070" y="4223"/>
                    <a:pt x="7130" y="3411"/>
                    <a:pt x="6890" y="3073"/>
                  </a:cubicBezTo>
                  <a:cubicBezTo>
                    <a:pt x="6423" y="2411"/>
                    <a:pt x="6417" y="748"/>
                    <a:pt x="5705" y="277"/>
                  </a:cubicBezTo>
                  <a:cubicBezTo>
                    <a:pt x="5603" y="210"/>
                    <a:pt x="5471" y="183"/>
                    <a:pt x="5331" y="170"/>
                  </a:cubicBezTo>
                  <a:cubicBezTo>
                    <a:pt x="5455" y="713"/>
                    <a:pt x="5589" y="1250"/>
                    <a:pt x="5581" y="1820"/>
                  </a:cubicBezTo>
                  <a:cubicBezTo>
                    <a:pt x="5568" y="2799"/>
                    <a:pt x="5073" y="3516"/>
                    <a:pt x="5347" y="4471"/>
                  </a:cubicBezTo>
                  <a:cubicBezTo>
                    <a:pt x="4898" y="3581"/>
                    <a:pt x="4062" y="3137"/>
                    <a:pt x="3423" y="2713"/>
                  </a:cubicBezTo>
                  <a:cubicBezTo>
                    <a:pt x="2815" y="2307"/>
                    <a:pt x="2396" y="2024"/>
                    <a:pt x="1869" y="1516"/>
                  </a:cubicBezTo>
                  <a:cubicBezTo>
                    <a:pt x="1630" y="1282"/>
                    <a:pt x="1060" y="793"/>
                    <a:pt x="1119" y="444"/>
                  </a:cubicBezTo>
                  <a:cubicBezTo>
                    <a:pt x="1162" y="202"/>
                    <a:pt x="1447" y="151"/>
                    <a:pt x="167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52"/>
            <p:cNvSpPr/>
            <p:nvPr/>
          </p:nvSpPr>
          <p:spPr>
            <a:xfrm>
              <a:off x="5159250" y="2225575"/>
              <a:ext cx="130950" cy="135700"/>
            </a:xfrm>
            <a:custGeom>
              <a:rect b="b" l="l" r="r" t="t"/>
              <a:pathLst>
                <a:path extrusionOk="0" h="5428" w="5238">
                  <a:moveTo>
                    <a:pt x="2619" y="4562"/>
                  </a:moveTo>
                  <a:cubicBezTo>
                    <a:pt x="1267" y="4992"/>
                    <a:pt x="794" y="2890"/>
                    <a:pt x="1533" y="1802"/>
                  </a:cubicBezTo>
                  <a:cubicBezTo>
                    <a:pt x="891" y="2450"/>
                    <a:pt x="888" y="3643"/>
                    <a:pt x="1350" y="4140"/>
                  </a:cubicBezTo>
                  <a:cubicBezTo>
                    <a:pt x="1235" y="4009"/>
                    <a:pt x="1100" y="3931"/>
                    <a:pt x="1006" y="3772"/>
                  </a:cubicBezTo>
                  <a:cubicBezTo>
                    <a:pt x="1" y="2092"/>
                    <a:pt x="2020" y="122"/>
                    <a:pt x="3638" y="1"/>
                  </a:cubicBezTo>
                  <a:cubicBezTo>
                    <a:pt x="3361" y="1111"/>
                    <a:pt x="4506" y="2595"/>
                    <a:pt x="5237" y="2788"/>
                  </a:cubicBezTo>
                  <a:cubicBezTo>
                    <a:pt x="5237" y="4449"/>
                    <a:pt x="3347" y="5428"/>
                    <a:pt x="2619" y="4562"/>
                  </a:cubicBezTo>
                  <a:close/>
                </a:path>
              </a:pathLst>
            </a:custGeom>
            <a:solidFill>
              <a:srgbClr val="2137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52"/>
            <p:cNvSpPr/>
            <p:nvPr/>
          </p:nvSpPr>
          <p:spPr>
            <a:xfrm>
              <a:off x="5174925" y="2233300"/>
              <a:ext cx="115275" cy="127975"/>
            </a:xfrm>
            <a:custGeom>
              <a:rect b="b" l="l" r="r" t="t"/>
              <a:pathLst>
                <a:path extrusionOk="0" h="5119" w="4611">
                  <a:moveTo>
                    <a:pt x="3293" y="3522"/>
                  </a:moveTo>
                  <a:cubicBezTo>
                    <a:pt x="3382" y="3592"/>
                    <a:pt x="3470" y="3649"/>
                    <a:pt x="3556" y="3710"/>
                  </a:cubicBezTo>
                  <a:cubicBezTo>
                    <a:pt x="3304" y="3950"/>
                    <a:pt x="3073" y="4200"/>
                    <a:pt x="2734" y="4323"/>
                  </a:cubicBezTo>
                  <a:cubicBezTo>
                    <a:pt x="2565" y="4372"/>
                    <a:pt x="2414" y="4307"/>
                    <a:pt x="2532" y="4213"/>
                  </a:cubicBezTo>
                  <a:cubicBezTo>
                    <a:pt x="2774" y="4020"/>
                    <a:pt x="3116" y="3729"/>
                    <a:pt x="3293" y="3522"/>
                  </a:cubicBezTo>
                  <a:close/>
                  <a:moveTo>
                    <a:pt x="2610" y="1"/>
                  </a:moveTo>
                  <a:cubicBezTo>
                    <a:pt x="2532" y="44"/>
                    <a:pt x="2438" y="103"/>
                    <a:pt x="2339" y="176"/>
                  </a:cubicBezTo>
                  <a:cubicBezTo>
                    <a:pt x="2293" y="138"/>
                    <a:pt x="2250" y="122"/>
                    <a:pt x="2204" y="119"/>
                  </a:cubicBezTo>
                  <a:cubicBezTo>
                    <a:pt x="2110" y="119"/>
                    <a:pt x="2014" y="186"/>
                    <a:pt x="1911" y="251"/>
                  </a:cubicBezTo>
                  <a:cubicBezTo>
                    <a:pt x="1516" y="498"/>
                    <a:pt x="1191" y="845"/>
                    <a:pt x="874" y="1181"/>
                  </a:cubicBezTo>
                  <a:cubicBezTo>
                    <a:pt x="742" y="1318"/>
                    <a:pt x="634" y="1525"/>
                    <a:pt x="473" y="1630"/>
                  </a:cubicBezTo>
                  <a:cubicBezTo>
                    <a:pt x="444" y="1651"/>
                    <a:pt x="417" y="1659"/>
                    <a:pt x="390" y="1632"/>
                  </a:cubicBezTo>
                  <a:cubicBezTo>
                    <a:pt x="366" y="1611"/>
                    <a:pt x="355" y="1584"/>
                    <a:pt x="347" y="1557"/>
                  </a:cubicBezTo>
                  <a:cubicBezTo>
                    <a:pt x="51" y="2157"/>
                    <a:pt x="0" y="2831"/>
                    <a:pt x="379" y="3463"/>
                  </a:cubicBezTo>
                  <a:cubicBezTo>
                    <a:pt x="473" y="3622"/>
                    <a:pt x="608" y="3700"/>
                    <a:pt x="723" y="3831"/>
                  </a:cubicBezTo>
                  <a:cubicBezTo>
                    <a:pt x="261" y="3334"/>
                    <a:pt x="264" y="2141"/>
                    <a:pt x="906" y="1493"/>
                  </a:cubicBezTo>
                  <a:cubicBezTo>
                    <a:pt x="828" y="1608"/>
                    <a:pt x="764" y="1735"/>
                    <a:pt x="712" y="1869"/>
                  </a:cubicBezTo>
                  <a:cubicBezTo>
                    <a:pt x="715" y="1866"/>
                    <a:pt x="715" y="1861"/>
                    <a:pt x="718" y="1858"/>
                  </a:cubicBezTo>
                  <a:cubicBezTo>
                    <a:pt x="823" y="1673"/>
                    <a:pt x="1008" y="1471"/>
                    <a:pt x="1218" y="1280"/>
                  </a:cubicBezTo>
                  <a:cubicBezTo>
                    <a:pt x="876" y="1888"/>
                    <a:pt x="457" y="3130"/>
                    <a:pt x="1059" y="3452"/>
                  </a:cubicBezTo>
                  <a:cubicBezTo>
                    <a:pt x="1551" y="3598"/>
                    <a:pt x="2116" y="3055"/>
                    <a:pt x="2379" y="2713"/>
                  </a:cubicBezTo>
                  <a:cubicBezTo>
                    <a:pt x="2600" y="2920"/>
                    <a:pt x="2823" y="3146"/>
                    <a:pt x="3089" y="3350"/>
                  </a:cubicBezTo>
                  <a:cubicBezTo>
                    <a:pt x="2952" y="3520"/>
                    <a:pt x="2785" y="3670"/>
                    <a:pt x="2621" y="3807"/>
                  </a:cubicBezTo>
                  <a:cubicBezTo>
                    <a:pt x="2277" y="4092"/>
                    <a:pt x="2057" y="4270"/>
                    <a:pt x="1686" y="4310"/>
                  </a:cubicBezTo>
                  <a:cubicBezTo>
                    <a:pt x="1782" y="4307"/>
                    <a:pt x="1884" y="4288"/>
                    <a:pt x="1992" y="4253"/>
                  </a:cubicBezTo>
                  <a:cubicBezTo>
                    <a:pt x="2720" y="5119"/>
                    <a:pt x="4610" y="4140"/>
                    <a:pt x="4610" y="2479"/>
                  </a:cubicBezTo>
                  <a:cubicBezTo>
                    <a:pt x="3968" y="2307"/>
                    <a:pt x="3005" y="1146"/>
                    <a:pt x="2970" y="111"/>
                  </a:cubicBezTo>
                  <a:cubicBezTo>
                    <a:pt x="2841" y="44"/>
                    <a:pt x="2720" y="3"/>
                    <a:pt x="26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52"/>
            <p:cNvSpPr/>
            <p:nvPr/>
          </p:nvSpPr>
          <p:spPr>
            <a:xfrm>
              <a:off x="5199775" y="2108175"/>
              <a:ext cx="251425" cy="228375"/>
            </a:xfrm>
            <a:custGeom>
              <a:rect b="b" l="l" r="r" t="t"/>
              <a:pathLst>
                <a:path extrusionOk="0" h="9135" w="10057">
                  <a:moveTo>
                    <a:pt x="5638" y="694"/>
                  </a:moveTo>
                  <a:cubicBezTo>
                    <a:pt x="2087" y="1"/>
                    <a:pt x="1" y="3619"/>
                    <a:pt x="1140" y="6490"/>
                  </a:cubicBezTo>
                  <a:cubicBezTo>
                    <a:pt x="1573" y="7444"/>
                    <a:pt x="2226" y="8097"/>
                    <a:pt x="3544" y="9135"/>
                  </a:cubicBezTo>
                  <a:cubicBezTo>
                    <a:pt x="5404" y="8148"/>
                    <a:pt x="8159" y="6546"/>
                    <a:pt x="10057" y="5019"/>
                  </a:cubicBezTo>
                  <a:cubicBezTo>
                    <a:pt x="9990" y="2121"/>
                    <a:pt x="8111" y="87"/>
                    <a:pt x="5638" y="694"/>
                  </a:cubicBezTo>
                  <a:close/>
                </a:path>
              </a:pathLst>
            </a:custGeom>
            <a:solidFill>
              <a:srgbClr val="2137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52"/>
            <p:cNvSpPr/>
            <p:nvPr/>
          </p:nvSpPr>
          <p:spPr>
            <a:xfrm>
              <a:off x="5219275" y="2160875"/>
              <a:ext cx="163800" cy="175675"/>
            </a:xfrm>
            <a:custGeom>
              <a:rect b="b" l="l" r="r" t="t"/>
              <a:pathLst>
                <a:path extrusionOk="0" h="7027" w="6552">
                  <a:moveTo>
                    <a:pt x="960" y="0"/>
                  </a:moveTo>
                  <a:cubicBezTo>
                    <a:pt x="753" y="269"/>
                    <a:pt x="578" y="565"/>
                    <a:pt x="441" y="876"/>
                  </a:cubicBezTo>
                  <a:cubicBezTo>
                    <a:pt x="398" y="1118"/>
                    <a:pt x="369" y="1360"/>
                    <a:pt x="363" y="1605"/>
                  </a:cubicBezTo>
                  <a:cubicBezTo>
                    <a:pt x="363" y="1677"/>
                    <a:pt x="395" y="1960"/>
                    <a:pt x="449" y="2234"/>
                  </a:cubicBezTo>
                  <a:cubicBezTo>
                    <a:pt x="301" y="2274"/>
                    <a:pt x="180" y="2293"/>
                    <a:pt x="84" y="2290"/>
                  </a:cubicBezTo>
                  <a:cubicBezTo>
                    <a:pt x="81" y="2285"/>
                    <a:pt x="76" y="2282"/>
                    <a:pt x="70" y="2277"/>
                  </a:cubicBezTo>
                  <a:cubicBezTo>
                    <a:pt x="0" y="2976"/>
                    <a:pt x="89" y="3702"/>
                    <a:pt x="360" y="4382"/>
                  </a:cubicBezTo>
                  <a:cubicBezTo>
                    <a:pt x="793" y="5336"/>
                    <a:pt x="1446" y="5989"/>
                    <a:pt x="2764" y="7027"/>
                  </a:cubicBezTo>
                  <a:cubicBezTo>
                    <a:pt x="3643" y="6562"/>
                    <a:pt x="4721" y="5957"/>
                    <a:pt x="5812" y="5290"/>
                  </a:cubicBezTo>
                  <a:cubicBezTo>
                    <a:pt x="6336" y="4148"/>
                    <a:pt x="6551" y="2798"/>
                    <a:pt x="6151" y="1852"/>
                  </a:cubicBezTo>
                  <a:cubicBezTo>
                    <a:pt x="5876" y="1207"/>
                    <a:pt x="5000" y="723"/>
                    <a:pt x="4344" y="599"/>
                  </a:cubicBezTo>
                  <a:cubicBezTo>
                    <a:pt x="2879" y="1223"/>
                    <a:pt x="1860" y="1696"/>
                    <a:pt x="1159" y="1981"/>
                  </a:cubicBezTo>
                  <a:cubicBezTo>
                    <a:pt x="1062" y="1605"/>
                    <a:pt x="1000" y="1223"/>
                    <a:pt x="989" y="831"/>
                  </a:cubicBezTo>
                  <a:cubicBezTo>
                    <a:pt x="981" y="616"/>
                    <a:pt x="1100" y="223"/>
                    <a:pt x="995" y="27"/>
                  </a:cubicBezTo>
                  <a:cubicBezTo>
                    <a:pt x="987" y="13"/>
                    <a:pt x="973" y="5"/>
                    <a:pt x="960" y="0"/>
                  </a:cubicBezTo>
                  <a:close/>
                </a:path>
              </a:pathLst>
            </a:custGeom>
            <a:solidFill>
              <a:srgbClr val="2137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52"/>
            <p:cNvSpPr/>
            <p:nvPr/>
          </p:nvSpPr>
          <p:spPr>
            <a:xfrm>
              <a:off x="5259200" y="2289350"/>
              <a:ext cx="120450" cy="207825"/>
            </a:xfrm>
            <a:custGeom>
              <a:rect b="b" l="l" r="r" t="t"/>
              <a:pathLst>
                <a:path extrusionOk="0" h="8313" w="4818">
                  <a:moveTo>
                    <a:pt x="4492" y="7589"/>
                  </a:moveTo>
                  <a:cubicBezTo>
                    <a:pt x="4812" y="7425"/>
                    <a:pt x="4817" y="6068"/>
                    <a:pt x="4691" y="5619"/>
                  </a:cubicBezTo>
                  <a:cubicBezTo>
                    <a:pt x="4634" y="4823"/>
                    <a:pt x="3973" y="4525"/>
                    <a:pt x="4220" y="2528"/>
                  </a:cubicBezTo>
                  <a:cubicBezTo>
                    <a:pt x="2704" y="2546"/>
                    <a:pt x="1016" y="761"/>
                    <a:pt x="524" y="1"/>
                  </a:cubicBezTo>
                  <a:cubicBezTo>
                    <a:pt x="933" y="2433"/>
                    <a:pt x="898" y="3960"/>
                    <a:pt x="5" y="4936"/>
                  </a:cubicBezTo>
                  <a:cubicBezTo>
                    <a:pt x="0" y="5552"/>
                    <a:pt x="3414" y="8312"/>
                    <a:pt x="4492" y="7589"/>
                  </a:cubicBezTo>
                  <a:close/>
                </a:path>
              </a:pathLst>
            </a:custGeom>
            <a:solidFill>
              <a:srgbClr val="FDBC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52"/>
            <p:cNvSpPr/>
            <p:nvPr/>
          </p:nvSpPr>
          <p:spPr>
            <a:xfrm>
              <a:off x="5272425" y="2289625"/>
              <a:ext cx="99075" cy="131400"/>
            </a:xfrm>
            <a:custGeom>
              <a:rect b="b" l="l" r="r" t="t"/>
              <a:pathLst>
                <a:path extrusionOk="0" h="5256" w="3963">
                  <a:moveTo>
                    <a:pt x="1" y="0"/>
                  </a:moveTo>
                  <a:cubicBezTo>
                    <a:pt x="3" y="11"/>
                    <a:pt x="3" y="22"/>
                    <a:pt x="3" y="33"/>
                  </a:cubicBezTo>
                  <a:cubicBezTo>
                    <a:pt x="148" y="901"/>
                    <a:pt x="234" y="1654"/>
                    <a:pt x="245" y="2307"/>
                  </a:cubicBezTo>
                  <a:cubicBezTo>
                    <a:pt x="1011" y="3535"/>
                    <a:pt x="2148" y="5256"/>
                    <a:pt x="3428" y="5084"/>
                  </a:cubicBezTo>
                  <a:cubicBezTo>
                    <a:pt x="3613" y="5057"/>
                    <a:pt x="3791" y="4995"/>
                    <a:pt x="3963" y="4904"/>
                  </a:cubicBezTo>
                  <a:cubicBezTo>
                    <a:pt x="3767" y="4430"/>
                    <a:pt x="3527" y="3855"/>
                    <a:pt x="3691" y="2517"/>
                  </a:cubicBezTo>
                  <a:cubicBezTo>
                    <a:pt x="2181" y="2535"/>
                    <a:pt x="501" y="764"/>
                    <a:pt x="1" y="0"/>
                  </a:cubicBezTo>
                  <a:close/>
                </a:path>
              </a:pathLst>
            </a:custGeom>
            <a:solidFill>
              <a:srgbClr val="FC99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52"/>
            <p:cNvSpPr/>
            <p:nvPr/>
          </p:nvSpPr>
          <p:spPr>
            <a:xfrm>
              <a:off x="5231025" y="2368325"/>
              <a:ext cx="201775" cy="158425"/>
            </a:xfrm>
            <a:custGeom>
              <a:rect b="b" l="l" r="r" t="t"/>
              <a:pathLst>
                <a:path extrusionOk="0" h="6337" w="8071">
                  <a:moveTo>
                    <a:pt x="1675" y="0"/>
                  </a:moveTo>
                  <a:cubicBezTo>
                    <a:pt x="1243" y="105"/>
                    <a:pt x="893" y="137"/>
                    <a:pt x="697" y="398"/>
                  </a:cubicBezTo>
                  <a:cubicBezTo>
                    <a:pt x="501" y="653"/>
                    <a:pt x="589" y="1057"/>
                    <a:pt x="517" y="1352"/>
                  </a:cubicBezTo>
                  <a:cubicBezTo>
                    <a:pt x="431" y="1699"/>
                    <a:pt x="38" y="1804"/>
                    <a:pt x="17" y="2167"/>
                  </a:cubicBezTo>
                  <a:cubicBezTo>
                    <a:pt x="1" y="2460"/>
                    <a:pt x="243" y="2976"/>
                    <a:pt x="337" y="3223"/>
                  </a:cubicBezTo>
                  <a:cubicBezTo>
                    <a:pt x="1648" y="6083"/>
                    <a:pt x="2208" y="6336"/>
                    <a:pt x="3568" y="5422"/>
                  </a:cubicBezTo>
                  <a:cubicBezTo>
                    <a:pt x="4334" y="4850"/>
                    <a:pt x="4990" y="4543"/>
                    <a:pt x="5509" y="4930"/>
                  </a:cubicBezTo>
                  <a:cubicBezTo>
                    <a:pt x="5605" y="4704"/>
                    <a:pt x="5756" y="4457"/>
                    <a:pt x="6095" y="4363"/>
                  </a:cubicBezTo>
                  <a:cubicBezTo>
                    <a:pt x="6597" y="4223"/>
                    <a:pt x="7444" y="4557"/>
                    <a:pt x="7751" y="4161"/>
                  </a:cubicBezTo>
                  <a:cubicBezTo>
                    <a:pt x="8070" y="3747"/>
                    <a:pt x="7130" y="2936"/>
                    <a:pt x="6890" y="2597"/>
                  </a:cubicBezTo>
                  <a:cubicBezTo>
                    <a:pt x="6423" y="1938"/>
                    <a:pt x="6417" y="748"/>
                    <a:pt x="5705" y="277"/>
                  </a:cubicBezTo>
                  <a:cubicBezTo>
                    <a:pt x="5603" y="210"/>
                    <a:pt x="5471" y="183"/>
                    <a:pt x="5331" y="170"/>
                  </a:cubicBezTo>
                  <a:cubicBezTo>
                    <a:pt x="5455" y="713"/>
                    <a:pt x="5589" y="1250"/>
                    <a:pt x="5581" y="1820"/>
                  </a:cubicBezTo>
                  <a:cubicBezTo>
                    <a:pt x="5568" y="2799"/>
                    <a:pt x="5073" y="3516"/>
                    <a:pt x="5347" y="4471"/>
                  </a:cubicBezTo>
                  <a:cubicBezTo>
                    <a:pt x="4898" y="3581"/>
                    <a:pt x="4062" y="3137"/>
                    <a:pt x="3423" y="2713"/>
                  </a:cubicBezTo>
                  <a:cubicBezTo>
                    <a:pt x="2815" y="2307"/>
                    <a:pt x="2396" y="2024"/>
                    <a:pt x="1869" y="1516"/>
                  </a:cubicBezTo>
                  <a:cubicBezTo>
                    <a:pt x="1630" y="1282"/>
                    <a:pt x="1060" y="793"/>
                    <a:pt x="1119" y="444"/>
                  </a:cubicBezTo>
                  <a:cubicBezTo>
                    <a:pt x="1162" y="202"/>
                    <a:pt x="1447" y="151"/>
                    <a:pt x="167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52"/>
            <p:cNvSpPr/>
            <p:nvPr/>
          </p:nvSpPr>
          <p:spPr>
            <a:xfrm>
              <a:off x="5272225" y="2154475"/>
              <a:ext cx="163400" cy="224900"/>
            </a:xfrm>
            <a:custGeom>
              <a:rect b="b" l="l" r="r" t="t"/>
              <a:pathLst>
                <a:path extrusionOk="0" h="8996" w="6536">
                  <a:moveTo>
                    <a:pt x="3584" y="1"/>
                  </a:moveTo>
                  <a:cubicBezTo>
                    <a:pt x="1842" y="1"/>
                    <a:pt x="0" y="1484"/>
                    <a:pt x="0" y="3329"/>
                  </a:cubicBezTo>
                  <a:lnTo>
                    <a:pt x="0" y="5670"/>
                  </a:lnTo>
                  <a:cubicBezTo>
                    <a:pt x="0" y="7189"/>
                    <a:pt x="1931" y="8995"/>
                    <a:pt x="3672" y="8995"/>
                  </a:cubicBezTo>
                  <a:lnTo>
                    <a:pt x="3802" y="8995"/>
                  </a:lnTo>
                  <a:cubicBezTo>
                    <a:pt x="5218" y="8995"/>
                    <a:pt x="6191" y="6699"/>
                    <a:pt x="6242" y="5931"/>
                  </a:cubicBezTo>
                  <a:lnTo>
                    <a:pt x="6414" y="3329"/>
                  </a:lnTo>
                  <a:cubicBezTo>
                    <a:pt x="6535" y="1490"/>
                    <a:pt x="5455" y="1"/>
                    <a:pt x="3713" y="1"/>
                  </a:cubicBezTo>
                  <a:close/>
                </a:path>
              </a:pathLst>
            </a:custGeom>
            <a:solidFill>
              <a:srgbClr val="FDBC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52"/>
            <p:cNvSpPr/>
            <p:nvPr/>
          </p:nvSpPr>
          <p:spPr>
            <a:xfrm>
              <a:off x="5272225" y="2154475"/>
              <a:ext cx="163400" cy="154000"/>
            </a:xfrm>
            <a:custGeom>
              <a:rect b="b" l="l" r="r" t="t"/>
              <a:pathLst>
                <a:path extrusionOk="0" h="6160" w="6536">
                  <a:moveTo>
                    <a:pt x="3584" y="1"/>
                  </a:moveTo>
                  <a:cubicBezTo>
                    <a:pt x="1842" y="1"/>
                    <a:pt x="0" y="1484"/>
                    <a:pt x="0" y="3329"/>
                  </a:cubicBezTo>
                  <a:lnTo>
                    <a:pt x="0" y="4581"/>
                  </a:lnTo>
                  <a:cubicBezTo>
                    <a:pt x="1138" y="4337"/>
                    <a:pt x="3086" y="2788"/>
                    <a:pt x="3702" y="1232"/>
                  </a:cubicBezTo>
                  <a:cubicBezTo>
                    <a:pt x="5363" y="2095"/>
                    <a:pt x="6433" y="4081"/>
                    <a:pt x="5874" y="6121"/>
                  </a:cubicBezTo>
                  <a:cubicBezTo>
                    <a:pt x="5987" y="6159"/>
                    <a:pt x="6108" y="6140"/>
                    <a:pt x="6223" y="6084"/>
                  </a:cubicBezTo>
                  <a:cubicBezTo>
                    <a:pt x="6232" y="6027"/>
                    <a:pt x="6240" y="5976"/>
                    <a:pt x="6242" y="5931"/>
                  </a:cubicBezTo>
                  <a:lnTo>
                    <a:pt x="6414" y="3329"/>
                  </a:lnTo>
                  <a:cubicBezTo>
                    <a:pt x="6535" y="1490"/>
                    <a:pt x="5455" y="1"/>
                    <a:pt x="3713" y="1"/>
                  </a:cubicBezTo>
                  <a:close/>
                </a:path>
              </a:pathLst>
            </a:custGeom>
            <a:solidFill>
              <a:srgbClr val="FCB9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52"/>
            <p:cNvSpPr/>
            <p:nvPr/>
          </p:nvSpPr>
          <p:spPr>
            <a:xfrm>
              <a:off x="5327000" y="2271000"/>
              <a:ext cx="25550" cy="2725"/>
            </a:xfrm>
            <a:custGeom>
              <a:rect b="b" l="l" r="r" t="t"/>
              <a:pathLst>
                <a:path extrusionOk="0" h="109" w="1022">
                  <a:moveTo>
                    <a:pt x="0" y="1"/>
                  </a:moveTo>
                  <a:cubicBezTo>
                    <a:pt x="151" y="65"/>
                    <a:pt x="342" y="100"/>
                    <a:pt x="530" y="106"/>
                  </a:cubicBezTo>
                  <a:cubicBezTo>
                    <a:pt x="718" y="108"/>
                    <a:pt x="898" y="81"/>
                    <a:pt x="1022" y="20"/>
                  </a:cubicBezTo>
                  <a:cubicBezTo>
                    <a:pt x="847" y="47"/>
                    <a:pt x="648" y="65"/>
                    <a:pt x="530" y="63"/>
                  </a:cubicBezTo>
                  <a:cubicBezTo>
                    <a:pt x="347" y="57"/>
                    <a:pt x="261" y="55"/>
                    <a:pt x="0" y="1"/>
                  </a:cubicBezTo>
                  <a:close/>
                </a:path>
              </a:pathLst>
            </a:custGeom>
            <a:solidFill>
              <a:srgbClr val="FC99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52"/>
            <p:cNvSpPr/>
            <p:nvPr/>
          </p:nvSpPr>
          <p:spPr>
            <a:xfrm>
              <a:off x="5406900" y="2264425"/>
              <a:ext cx="15875" cy="8300"/>
            </a:xfrm>
            <a:custGeom>
              <a:rect b="b" l="l" r="r" t="t"/>
              <a:pathLst>
                <a:path extrusionOk="0" h="332" w="635">
                  <a:moveTo>
                    <a:pt x="0" y="331"/>
                  </a:moveTo>
                  <a:cubicBezTo>
                    <a:pt x="197" y="312"/>
                    <a:pt x="511" y="170"/>
                    <a:pt x="635" y="0"/>
                  </a:cubicBezTo>
                  <a:cubicBezTo>
                    <a:pt x="490" y="121"/>
                    <a:pt x="197" y="283"/>
                    <a:pt x="0" y="331"/>
                  </a:cubicBezTo>
                  <a:close/>
                </a:path>
              </a:pathLst>
            </a:custGeom>
            <a:solidFill>
              <a:srgbClr val="FC99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52"/>
            <p:cNvSpPr/>
            <p:nvPr/>
          </p:nvSpPr>
          <p:spPr>
            <a:xfrm>
              <a:off x="5360600" y="2311400"/>
              <a:ext cx="29050" cy="12175"/>
            </a:xfrm>
            <a:custGeom>
              <a:rect b="b" l="l" r="r" t="t"/>
              <a:pathLst>
                <a:path extrusionOk="0" h="487" w="1162">
                  <a:moveTo>
                    <a:pt x="621" y="0"/>
                  </a:moveTo>
                  <a:cubicBezTo>
                    <a:pt x="385" y="0"/>
                    <a:pt x="108" y="17"/>
                    <a:pt x="73" y="46"/>
                  </a:cubicBezTo>
                  <a:cubicBezTo>
                    <a:pt x="0" y="108"/>
                    <a:pt x="428" y="487"/>
                    <a:pt x="621" y="487"/>
                  </a:cubicBezTo>
                  <a:cubicBezTo>
                    <a:pt x="764" y="487"/>
                    <a:pt x="1162" y="108"/>
                    <a:pt x="1092" y="46"/>
                  </a:cubicBezTo>
                  <a:cubicBezTo>
                    <a:pt x="1057" y="17"/>
                    <a:pt x="858" y="0"/>
                    <a:pt x="621" y="0"/>
                  </a:cubicBezTo>
                  <a:close/>
                </a:path>
              </a:pathLst>
            </a:custGeom>
            <a:solidFill>
              <a:srgbClr val="FC99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52"/>
            <p:cNvSpPr/>
            <p:nvPr/>
          </p:nvSpPr>
          <p:spPr>
            <a:xfrm>
              <a:off x="5298175" y="2282575"/>
              <a:ext cx="28500" cy="23475"/>
            </a:xfrm>
            <a:custGeom>
              <a:rect b="b" l="l" r="r" t="t"/>
              <a:pathLst>
                <a:path extrusionOk="0" h="939" w="1140">
                  <a:moveTo>
                    <a:pt x="1043" y="339"/>
                  </a:moveTo>
                  <a:cubicBezTo>
                    <a:pt x="1040" y="339"/>
                    <a:pt x="1073" y="441"/>
                    <a:pt x="1086" y="468"/>
                  </a:cubicBezTo>
                  <a:cubicBezTo>
                    <a:pt x="1094" y="497"/>
                    <a:pt x="1137" y="600"/>
                    <a:pt x="1140" y="600"/>
                  </a:cubicBezTo>
                  <a:cubicBezTo>
                    <a:pt x="1140" y="600"/>
                    <a:pt x="1108" y="497"/>
                    <a:pt x="1097" y="468"/>
                  </a:cubicBezTo>
                  <a:cubicBezTo>
                    <a:pt x="1086" y="441"/>
                    <a:pt x="1043" y="339"/>
                    <a:pt x="1043" y="339"/>
                  </a:cubicBezTo>
                  <a:close/>
                  <a:moveTo>
                    <a:pt x="893" y="258"/>
                  </a:moveTo>
                  <a:cubicBezTo>
                    <a:pt x="890" y="258"/>
                    <a:pt x="944" y="422"/>
                    <a:pt x="962" y="468"/>
                  </a:cubicBezTo>
                  <a:cubicBezTo>
                    <a:pt x="979" y="516"/>
                    <a:pt x="1046" y="680"/>
                    <a:pt x="1048" y="680"/>
                  </a:cubicBezTo>
                  <a:cubicBezTo>
                    <a:pt x="1051" y="680"/>
                    <a:pt x="997" y="516"/>
                    <a:pt x="981" y="468"/>
                  </a:cubicBezTo>
                  <a:cubicBezTo>
                    <a:pt x="962" y="422"/>
                    <a:pt x="895" y="258"/>
                    <a:pt x="893" y="258"/>
                  </a:cubicBezTo>
                  <a:close/>
                  <a:moveTo>
                    <a:pt x="761" y="183"/>
                  </a:moveTo>
                  <a:cubicBezTo>
                    <a:pt x="758" y="183"/>
                    <a:pt x="777" y="239"/>
                    <a:pt x="796" y="301"/>
                  </a:cubicBezTo>
                  <a:cubicBezTo>
                    <a:pt x="817" y="366"/>
                    <a:pt x="841" y="438"/>
                    <a:pt x="852" y="468"/>
                  </a:cubicBezTo>
                  <a:cubicBezTo>
                    <a:pt x="876" y="532"/>
                    <a:pt x="968" y="756"/>
                    <a:pt x="971" y="756"/>
                  </a:cubicBezTo>
                  <a:cubicBezTo>
                    <a:pt x="976" y="756"/>
                    <a:pt x="903" y="532"/>
                    <a:pt x="879" y="468"/>
                  </a:cubicBezTo>
                  <a:cubicBezTo>
                    <a:pt x="858" y="406"/>
                    <a:pt x="764" y="183"/>
                    <a:pt x="761" y="183"/>
                  </a:cubicBezTo>
                  <a:close/>
                  <a:moveTo>
                    <a:pt x="618" y="156"/>
                  </a:moveTo>
                  <a:lnTo>
                    <a:pt x="618" y="156"/>
                  </a:lnTo>
                  <a:cubicBezTo>
                    <a:pt x="616" y="156"/>
                    <a:pt x="694" y="401"/>
                    <a:pt x="721" y="468"/>
                  </a:cubicBezTo>
                  <a:cubicBezTo>
                    <a:pt x="745" y="538"/>
                    <a:pt x="847" y="782"/>
                    <a:pt x="850" y="782"/>
                  </a:cubicBezTo>
                  <a:cubicBezTo>
                    <a:pt x="855" y="782"/>
                    <a:pt x="774" y="538"/>
                    <a:pt x="747" y="468"/>
                  </a:cubicBezTo>
                  <a:cubicBezTo>
                    <a:pt x="723" y="401"/>
                    <a:pt x="621" y="156"/>
                    <a:pt x="618" y="156"/>
                  </a:cubicBezTo>
                  <a:close/>
                  <a:moveTo>
                    <a:pt x="473" y="121"/>
                  </a:moveTo>
                  <a:cubicBezTo>
                    <a:pt x="471" y="121"/>
                    <a:pt x="557" y="393"/>
                    <a:pt x="586" y="468"/>
                  </a:cubicBezTo>
                  <a:cubicBezTo>
                    <a:pt x="616" y="546"/>
                    <a:pt x="726" y="817"/>
                    <a:pt x="731" y="817"/>
                  </a:cubicBezTo>
                  <a:cubicBezTo>
                    <a:pt x="734" y="817"/>
                    <a:pt x="648" y="546"/>
                    <a:pt x="618" y="468"/>
                  </a:cubicBezTo>
                  <a:cubicBezTo>
                    <a:pt x="589" y="393"/>
                    <a:pt x="479" y="121"/>
                    <a:pt x="473" y="121"/>
                  </a:cubicBezTo>
                  <a:close/>
                  <a:moveTo>
                    <a:pt x="333" y="94"/>
                  </a:moveTo>
                  <a:cubicBezTo>
                    <a:pt x="328" y="94"/>
                    <a:pt x="422" y="387"/>
                    <a:pt x="452" y="468"/>
                  </a:cubicBezTo>
                  <a:cubicBezTo>
                    <a:pt x="484" y="551"/>
                    <a:pt x="602" y="844"/>
                    <a:pt x="608" y="844"/>
                  </a:cubicBezTo>
                  <a:cubicBezTo>
                    <a:pt x="613" y="844"/>
                    <a:pt x="519" y="551"/>
                    <a:pt x="487" y="468"/>
                  </a:cubicBezTo>
                  <a:cubicBezTo>
                    <a:pt x="457" y="387"/>
                    <a:pt x="336" y="94"/>
                    <a:pt x="333" y="94"/>
                  </a:cubicBezTo>
                  <a:close/>
                  <a:moveTo>
                    <a:pt x="178" y="32"/>
                  </a:moveTo>
                  <a:cubicBezTo>
                    <a:pt x="172" y="32"/>
                    <a:pt x="282" y="371"/>
                    <a:pt x="317" y="468"/>
                  </a:cubicBezTo>
                  <a:cubicBezTo>
                    <a:pt x="352" y="567"/>
                    <a:pt x="495" y="906"/>
                    <a:pt x="500" y="906"/>
                  </a:cubicBezTo>
                  <a:cubicBezTo>
                    <a:pt x="505" y="906"/>
                    <a:pt x="395" y="567"/>
                    <a:pt x="358" y="468"/>
                  </a:cubicBezTo>
                  <a:cubicBezTo>
                    <a:pt x="323" y="371"/>
                    <a:pt x="183" y="32"/>
                    <a:pt x="178" y="32"/>
                  </a:cubicBezTo>
                  <a:close/>
                  <a:moveTo>
                    <a:pt x="5" y="0"/>
                  </a:moveTo>
                  <a:lnTo>
                    <a:pt x="5" y="0"/>
                  </a:lnTo>
                  <a:cubicBezTo>
                    <a:pt x="0" y="0"/>
                    <a:pt x="118" y="366"/>
                    <a:pt x="156" y="468"/>
                  </a:cubicBezTo>
                  <a:cubicBezTo>
                    <a:pt x="194" y="573"/>
                    <a:pt x="344" y="938"/>
                    <a:pt x="350" y="938"/>
                  </a:cubicBezTo>
                  <a:cubicBezTo>
                    <a:pt x="355" y="938"/>
                    <a:pt x="237" y="573"/>
                    <a:pt x="199" y="468"/>
                  </a:cubicBezTo>
                  <a:cubicBezTo>
                    <a:pt x="161" y="366"/>
                    <a:pt x="11" y="0"/>
                    <a:pt x="5" y="0"/>
                  </a:cubicBezTo>
                  <a:close/>
                </a:path>
              </a:pathLst>
            </a:custGeom>
            <a:solidFill>
              <a:srgbClr val="FC99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52"/>
            <p:cNvSpPr/>
            <p:nvPr/>
          </p:nvSpPr>
          <p:spPr>
            <a:xfrm>
              <a:off x="5410525" y="2282575"/>
              <a:ext cx="18975" cy="19575"/>
            </a:xfrm>
            <a:custGeom>
              <a:rect b="b" l="l" r="r" t="t"/>
              <a:pathLst>
                <a:path extrusionOk="0" h="783" w="759">
                  <a:moveTo>
                    <a:pt x="702" y="0"/>
                  </a:moveTo>
                  <a:cubicBezTo>
                    <a:pt x="702" y="0"/>
                    <a:pt x="726" y="43"/>
                    <a:pt x="756" y="97"/>
                  </a:cubicBezTo>
                  <a:lnTo>
                    <a:pt x="759" y="75"/>
                  </a:lnTo>
                  <a:cubicBezTo>
                    <a:pt x="729" y="32"/>
                    <a:pt x="705" y="0"/>
                    <a:pt x="702" y="0"/>
                  </a:cubicBezTo>
                  <a:close/>
                  <a:moveTo>
                    <a:pt x="562" y="32"/>
                  </a:moveTo>
                  <a:cubicBezTo>
                    <a:pt x="560" y="32"/>
                    <a:pt x="659" y="204"/>
                    <a:pt x="740" y="339"/>
                  </a:cubicBezTo>
                  <a:lnTo>
                    <a:pt x="743" y="293"/>
                  </a:lnTo>
                  <a:cubicBezTo>
                    <a:pt x="659" y="170"/>
                    <a:pt x="565" y="32"/>
                    <a:pt x="562" y="32"/>
                  </a:cubicBezTo>
                  <a:close/>
                  <a:moveTo>
                    <a:pt x="471" y="94"/>
                  </a:moveTo>
                  <a:cubicBezTo>
                    <a:pt x="466" y="94"/>
                    <a:pt x="638" y="387"/>
                    <a:pt x="689" y="468"/>
                  </a:cubicBezTo>
                  <a:cubicBezTo>
                    <a:pt x="697" y="481"/>
                    <a:pt x="716" y="511"/>
                    <a:pt x="729" y="527"/>
                  </a:cubicBezTo>
                  <a:lnTo>
                    <a:pt x="732" y="481"/>
                  </a:lnTo>
                  <a:cubicBezTo>
                    <a:pt x="729" y="479"/>
                    <a:pt x="726" y="471"/>
                    <a:pt x="724" y="468"/>
                  </a:cubicBezTo>
                  <a:cubicBezTo>
                    <a:pt x="673" y="387"/>
                    <a:pt x="476" y="94"/>
                    <a:pt x="471" y="94"/>
                  </a:cubicBezTo>
                  <a:close/>
                  <a:moveTo>
                    <a:pt x="3" y="339"/>
                  </a:moveTo>
                  <a:cubicBezTo>
                    <a:pt x="1" y="339"/>
                    <a:pt x="62" y="441"/>
                    <a:pt x="81" y="468"/>
                  </a:cubicBezTo>
                  <a:cubicBezTo>
                    <a:pt x="97" y="497"/>
                    <a:pt x="167" y="600"/>
                    <a:pt x="170" y="600"/>
                  </a:cubicBezTo>
                  <a:cubicBezTo>
                    <a:pt x="170" y="600"/>
                    <a:pt x="111" y="497"/>
                    <a:pt x="92" y="468"/>
                  </a:cubicBezTo>
                  <a:cubicBezTo>
                    <a:pt x="73" y="441"/>
                    <a:pt x="6" y="339"/>
                    <a:pt x="3" y="339"/>
                  </a:cubicBezTo>
                  <a:close/>
                  <a:moveTo>
                    <a:pt x="73" y="258"/>
                  </a:moveTo>
                  <a:lnTo>
                    <a:pt x="73" y="258"/>
                  </a:lnTo>
                  <a:cubicBezTo>
                    <a:pt x="71" y="258"/>
                    <a:pt x="167" y="422"/>
                    <a:pt x="197" y="468"/>
                  </a:cubicBezTo>
                  <a:cubicBezTo>
                    <a:pt x="226" y="516"/>
                    <a:pt x="337" y="680"/>
                    <a:pt x="339" y="680"/>
                  </a:cubicBezTo>
                  <a:cubicBezTo>
                    <a:pt x="342" y="680"/>
                    <a:pt x="245" y="516"/>
                    <a:pt x="216" y="468"/>
                  </a:cubicBezTo>
                  <a:cubicBezTo>
                    <a:pt x="186" y="422"/>
                    <a:pt x="76" y="258"/>
                    <a:pt x="73" y="258"/>
                  </a:cubicBezTo>
                  <a:close/>
                  <a:moveTo>
                    <a:pt x="355" y="121"/>
                  </a:moveTo>
                  <a:cubicBezTo>
                    <a:pt x="353" y="121"/>
                    <a:pt x="511" y="393"/>
                    <a:pt x="560" y="468"/>
                  </a:cubicBezTo>
                  <a:cubicBezTo>
                    <a:pt x="587" y="514"/>
                    <a:pt x="659" y="621"/>
                    <a:pt x="716" y="704"/>
                  </a:cubicBezTo>
                  <a:lnTo>
                    <a:pt x="718" y="680"/>
                  </a:lnTo>
                  <a:cubicBezTo>
                    <a:pt x="670" y="602"/>
                    <a:pt x="616" y="508"/>
                    <a:pt x="592" y="468"/>
                  </a:cubicBezTo>
                  <a:cubicBezTo>
                    <a:pt x="544" y="393"/>
                    <a:pt x="361" y="121"/>
                    <a:pt x="355" y="121"/>
                  </a:cubicBezTo>
                  <a:close/>
                  <a:moveTo>
                    <a:pt x="130" y="183"/>
                  </a:moveTo>
                  <a:cubicBezTo>
                    <a:pt x="127" y="183"/>
                    <a:pt x="259" y="406"/>
                    <a:pt x="296" y="468"/>
                  </a:cubicBezTo>
                  <a:cubicBezTo>
                    <a:pt x="337" y="532"/>
                    <a:pt x="487" y="756"/>
                    <a:pt x="490" y="756"/>
                  </a:cubicBezTo>
                  <a:cubicBezTo>
                    <a:pt x="495" y="756"/>
                    <a:pt x="364" y="532"/>
                    <a:pt x="323" y="468"/>
                  </a:cubicBezTo>
                  <a:cubicBezTo>
                    <a:pt x="304" y="438"/>
                    <a:pt x="256" y="366"/>
                    <a:pt x="213" y="301"/>
                  </a:cubicBezTo>
                  <a:cubicBezTo>
                    <a:pt x="170" y="239"/>
                    <a:pt x="132" y="183"/>
                    <a:pt x="130" y="183"/>
                  </a:cubicBezTo>
                  <a:close/>
                  <a:moveTo>
                    <a:pt x="245" y="156"/>
                  </a:moveTo>
                  <a:lnTo>
                    <a:pt x="245" y="156"/>
                  </a:lnTo>
                  <a:cubicBezTo>
                    <a:pt x="240" y="156"/>
                    <a:pt x="385" y="401"/>
                    <a:pt x="428" y="468"/>
                  </a:cubicBezTo>
                  <a:cubicBezTo>
                    <a:pt x="471" y="538"/>
                    <a:pt x="638" y="782"/>
                    <a:pt x="640" y="782"/>
                  </a:cubicBezTo>
                  <a:cubicBezTo>
                    <a:pt x="646" y="782"/>
                    <a:pt x="501" y="538"/>
                    <a:pt x="458" y="468"/>
                  </a:cubicBezTo>
                  <a:cubicBezTo>
                    <a:pt x="415" y="401"/>
                    <a:pt x="248" y="156"/>
                    <a:pt x="245" y="156"/>
                  </a:cubicBezTo>
                  <a:close/>
                </a:path>
              </a:pathLst>
            </a:custGeom>
            <a:solidFill>
              <a:srgbClr val="FC99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52"/>
            <p:cNvSpPr/>
            <p:nvPr/>
          </p:nvSpPr>
          <p:spPr>
            <a:xfrm>
              <a:off x="5333925" y="2326250"/>
              <a:ext cx="56875" cy="16025"/>
            </a:xfrm>
            <a:custGeom>
              <a:rect b="b" l="l" r="r" t="t"/>
              <a:pathLst>
                <a:path extrusionOk="0" h="641" w="2275">
                  <a:moveTo>
                    <a:pt x="67" y="0"/>
                  </a:moveTo>
                  <a:cubicBezTo>
                    <a:pt x="59" y="0"/>
                    <a:pt x="54" y="0"/>
                    <a:pt x="46" y="3"/>
                  </a:cubicBezTo>
                  <a:cubicBezTo>
                    <a:pt x="16" y="14"/>
                    <a:pt x="0" y="46"/>
                    <a:pt x="11" y="76"/>
                  </a:cubicBezTo>
                  <a:cubicBezTo>
                    <a:pt x="65" y="234"/>
                    <a:pt x="196" y="350"/>
                    <a:pt x="363" y="433"/>
                  </a:cubicBezTo>
                  <a:cubicBezTo>
                    <a:pt x="527" y="517"/>
                    <a:pt x="726" y="568"/>
                    <a:pt x="928" y="600"/>
                  </a:cubicBezTo>
                  <a:cubicBezTo>
                    <a:pt x="1129" y="629"/>
                    <a:pt x="1336" y="640"/>
                    <a:pt x="1514" y="632"/>
                  </a:cubicBezTo>
                  <a:cubicBezTo>
                    <a:pt x="1831" y="629"/>
                    <a:pt x="2054" y="522"/>
                    <a:pt x="2253" y="320"/>
                  </a:cubicBezTo>
                  <a:cubicBezTo>
                    <a:pt x="2274" y="296"/>
                    <a:pt x="2274" y="261"/>
                    <a:pt x="2253" y="237"/>
                  </a:cubicBezTo>
                  <a:cubicBezTo>
                    <a:pt x="2231" y="216"/>
                    <a:pt x="2194" y="216"/>
                    <a:pt x="2172" y="237"/>
                  </a:cubicBezTo>
                  <a:cubicBezTo>
                    <a:pt x="1936" y="479"/>
                    <a:pt x="1774" y="517"/>
                    <a:pt x="1508" y="517"/>
                  </a:cubicBezTo>
                  <a:cubicBezTo>
                    <a:pt x="1339" y="525"/>
                    <a:pt x="1140" y="514"/>
                    <a:pt x="946" y="484"/>
                  </a:cubicBezTo>
                  <a:cubicBezTo>
                    <a:pt x="750" y="455"/>
                    <a:pt x="562" y="404"/>
                    <a:pt x="414" y="328"/>
                  </a:cubicBezTo>
                  <a:cubicBezTo>
                    <a:pt x="266" y="253"/>
                    <a:pt x="161" y="156"/>
                    <a:pt x="118" y="38"/>
                  </a:cubicBezTo>
                  <a:cubicBezTo>
                    <a:pt x="113" y="17"/>
                    <a:pt x="92" y="0"/>
                    <a:pt x="67" y="0"/>
                  </a:cubicBezTo>
                  <a:close/>
                </a:path>
              </a:pathLst>
            </a:custGeom>
            <a:solidFill>
              <a:srgbClr val="FB6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52"/>
            <p:cNvSpPr/>
            <p:nvPr/>
          </p:nvSpPr>
          <p:spPr>
            <a:xfrm>
              <a:off x="5340700" y="2330875"/>
              <a:ext cx="47000" cy="9100"/>
            </a:xfrm>
            <a:custGeom>
              <a:rect b="b" l="l" r="r" t="t"/>
              <a:pathLst>
                <a:path extrusionOk="0" h="364" w="1880">
                  <a:moveTo>
                    <a:pt x="998" y="1"/>
                  </a:moveTo>
                  <a:cubicBezTo>
                    <a:pt x="756" y="1"/>
                    <a:pt x="404" y="125"/>
                    <a:pt x="1" y="57"/>
                  </a:cubicBezTo>
                  <a:cubicBezTo>
                    <a:pt x="41" y="92"/>
                    <a:pt x="89" y="125"/>
                    <a:pt x="143" y="154"/>
                  </a:cubicBezTo>
                  <a:cubicBezTo>
                    <a:pt x="291" y="235"/>
                    <a:pt x="479" y="289"/>
                    <a:pt x="675" y="321"/>
                  </a:cubicBezTo>
                  <a:cubicBezTo>
                    <a:pt x="869" y="353"/>
                    <a:pt x="1068" y="364"/>
                    <a:pt x="1237" y="356"/>
                  </a:cubicBezTo>
                  <a:cubicBezTo>
                    <a:pt x="1493" y="356"/>
                    <a:pt x="1654" y="315"/>
                    <a:pt x="1880" y="79"/>
                  </a:cubicBezTo>
                  <a:cubicBezTo>
                    <a:pt x="1804" y="47"/>
                    <a:pt x="1694" y="12"/>
                    <a:pt x="1624" y="12"/>
                  </a:cubicBezTo>
                  <a:cubicBezTo>
                    <a:pt x="1522" y="12"/>
                    <a:pt x="1450" y="106"/>
                    <a:pt x="1358" y="106"/>
                  </a:cubicBezTo>
                  <a:cubicBezTo>
                    <a:pt x="1210" y="106"/>
                    <a:pt x="1143" y="1"/>
                    <a:pt x="998" y="1"/>
                  </a:cubicBezTo>
                  <a:close/>
                </a:path>
              </a:pathLst>
            </a:custGeom>
            <a:solidFill>
              <a:srgbClr val="FB6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52"/>
            <p:cNvSpPr/>
            <p:nvPr/>
          </p:nvSpPr>
          <p:spPr>
            <a:xfrm>
              <a:off x="5340575" y="2335650"/>
              <a:ext cx="47600" cy="13950"/>
            </a:xfrm>
            <a:custGeom>
              <a:rect b="b" l="l" r="r" t="t"/>
              <a:pathLst>
                <a:path extrusionOk="0" h="558" w="1904">
                  <a:moveTo>
                    <a:pt x="0" y="1"/>
                  </a:moveTo>
                  <a:cubicBezTo>
                    <a:pt x="191" y="374"/>
                    <a:pt x="678" y="557"/>
                    <a:pt x="1207" y="525"/>
                  </a:cubicBezTo>
                  <a:cubicBezTo>
                    <a:pt x="1584" y="498"/>
                    <a:pt x="1815" y="262"/>
                    <a:pt x="1904" y="22"/>
                  </a:cubicBezTo>
                  <a:cubicBezTo>
                    <a:pt x="1726" y="173"/>
                    <a:pt x="1522" y="253"/>
                    <a:pt x="1248" y="256"/>
                  </a:cubicBezTo>
                  <a:cubicBezTo>
                    <a:pt x="1070" y="264"/>
                    <a:pt x="863" y="253"/>
                    <a:pt x="662" y="224"/>
                  </a:cubicBezTo>
                  <a:cubicBezTo>
                    <a:pt x="460" y="192"/>
                    <a:pt x="261" y="141"/>
                    <a:pt x="97" y="57"/>
                  </a:cubicBezTo>
                  <a:cubicBezTo>
                    <a:pt x="62" y="38"/>
                    <a:pt x="30" y="20"/>
                    <a:pt x="0" y="1"/>
                  </a:cubicBezTo>
                  <a:close/>
                </a:path>
              </a:pathLst>
            </a:custGeom>
            <a:solidFill>
              <a:srgbClr val="FB6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52"/>
            <p:cNvSpPr/>
            <p:nvPr/>
          </p:nvSpPr>
          <p:spPr>
            <a:xfrm>
              <a:off x="5359125" y="2354675"/>
              <a:ext cx="17825" cy="4725"/>
            </a:xfrm>
            <a:custGeom>
              <a:rect b="b" l="l" r="r" t="t"/>
              <a:pathLst>
                <a:path extrusionOk="0" h="189" w="713">
                  <a:moveTo>
                    <a:pt x="382" y="1"/>
                  </a:moveTo>
                  <a:cubicBezTo>
                    <a:pt x="234" y="1"/>
                    <a:pt x="65" y="6"/>
                    <a:pt x="43" y="17"/>
                  </a:cubicBezTo>
                  <a:cubicBezTo>
                    <a:pt x="0" y="41"/>
                    <a:pt x="261" y="189"/>
                    <a:pt x="382" y="189"/>
                  </a:cubicBezTo>
                  <a:cubicBezTo>
                    <a:pt x="468" y="189"/>
                    <a:pt x="713" y="41"/>
                    <a:pt x="670" y="17"/>
                  </a:cubicBezTo>
                  <a:cubicBezTo>
                    <a:pt x="648" y="6"/>
                    <a:pt x="527" y="1"/>
                    <a:pt x="382" y="1"/>
                  </a:cubicBezTo>
                  <a:close/>
                </a:path>
              </a:pathLst>
            </a:custGeom>
            <a:solidFill>
              <a:srgbClr val="FC99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52"/>
            <p:cNvSpPr/>
            <p:nvPr/>
          </p:nvSpPr>
          <p:spPr>
            <a:xfrm>
              <a:off x="5374375" y="2276800"/>
              <a:ext cx="5000" cy="22850"/>
            </a:xfrm>
            <a:custGeom>
              <a:rect b="b" l="l" r="r" t="t"/>
              <a:pathLst>
                <a:path extrusionOk="0" h="914" w="200">
                  <a:moveTo>
                    <a:pt x="60" y="0"/>
                  </a:moveTo>
                  <a:cubicBezTo>
                    <a:pt x="25" y="0"/>
                    <a:pt x="0" y="40"/>
                    <a:pt x="6" y="89"/>
                  </a:cubicBezTo>
                  <a:lnTo>
                    <a:pt x="68" y="828"/>
                  </a:lnTo>
                  <a:cubicBezTo>
                    <a:pt x="73" y="876"/>
                    <a:pt x="105" y="914"/>
                    <a:pt x="140" y="914"/>
                  </a:cubicBezTo>
                  <a:cubicBezTo>
                    <a:pt x="175" y="914"/>
                    <a:pt x="199" y="876"/>
                    <a:pt x="194" y="828"/>
                  </a:cubicBezTo>
                  <a:lnTo>
                    <a:pt x="132" y="89"/>
                  </a:lnTo>
                  <a:cubicBezTo>
                    <a:pt x="127" y="40"/>
                    <a:pt x="95" y="0"/>
                    <a:pt x="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52"/>
            <p:cNvSpPr/>
            <p:nvPr/>
          </p:nvSpPr>
          <p:spPr>
            <a:xfrm>
              <a:off x="5379625" y="2332975"/>
              <a:ext cx="2850" cy="2900"/>
            </a:xfrm>
            <a:custGeom>
              <a:rect b="b" l="l" r="r" t="t"/>
              <a:pathLst>
                <a:path extrusionOk="0" h="116" w="114">
                  <a:moveTo>
                    <a:pt x="57" y="0"/>
                  </a:moveTo>
                  <a:cubicBezTo>
                    <a:pt x="24" y="0"/>
                    <a:pt x="0" y="27"/>
                    <a:pt x="0" y="59"/>
                  </a:cubicBezTo>
                  <a:cubicBezTo>
                    <a:pt x="0" y="89"/>
                    <a:pt x="24" y="116"/>
                    <a:pt x="57" y="116"/>
                  </a:cubicBezTo>
                  <a:cubicBezTo>
                    <a:pt x="89" y="116"/>
                    <a:pt x="113" y="89"/>
                    <a:pt x="113" y="59"/>
                  </a:cubicBezTo>
                  <a:cubicBezTo>
                    <a:pt x="113" y="27"/>
                    <a:pt x="89" y="0"/>
                    <a:pt x="57" y="0"/>
                  </a:cubicBezTo>
                  <a:close/>
                </a:path>
              </a:pathLst>
            </a:custGeom>
            <a:solidFill>
              <a:srgbClr val="FB6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52"/>
            <p:cNvSpPr/>
            <p:nvPr/>
          </p:nvSpPr>
          <p:spPr>
            <a:xfrm>
              <a:off x="5377200" y="2334775"/>
              <a:ext cx="1825" cy="1850"/>
            </a:xfrm>
            <a:custGeom>
              <a:rect b="b" l="l" r="r" t="t"/>
              <a:pathLst>
                <a:path extrusionOk="0" h="74" w="73">
                  <a:moveTo>
                    <a:pt x="38" y="1"/>
                  </a:moveTo>
                  <a:cubicBezTo>
                    <a:pt x="16" y="1"/>
                    <a:pt x="0" y="17"/>
                    <a:pt x="0" y="36"/>
                  </a:cubicBezTo>
                  <a:cubicBezTo>
                    <a:pt x="0" y="57"/>
                    <a:pt x="16" y="73"/>
                    <a:pt x="38" y="73"/>
                  </a:cubicBezTo>
                  <a:cubicBezTo>
                    <a:pt x="57" y="73"/>
                    <a:pt x="73" y="57"/>
                    <a:pt x="73" y="36"/>
                  </a:cubicBezTo>
                  <a:cubicBezTo>
                    <a:pt x="73" y="17"/>
                    <a:pt x="57" y="1"/>
                    <a:pt x="38" y="1"/>
                  </a:cubicBezTo>
                  <a:close/>
                </a:path>
              </a:pathLst>
            </a:custGeom>
            <a:solidFill>
              <a:srgbClr val="FB6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52"/>
            <p:cNvSpPr/>
            <p:nvPr/>
          </p:nvSpPr>
          <p:spPr>
            <a:xfrm>
              <a:off x="5375175" y="2335800"/>
              <a:ext cx="900" cy="825"/>
            </a:xfrm>
            <a:custGeom>
              <a:rect b="b" l="l" r="r" t="t"/>
              <a:pathLst>
                <a:path extrusionOk="0" h="33" w="36">
                  <a:moveTo>
                    <a:pt x="20" y="0"/>
                  </a:moveTo>
                  <a:cubicBezTo>
                    <a:pt x="9" y="0"/>
                    <a:pt x="1" y="8"/>
                    <a:pt x="1" y="16"/>
                  </a:cubicBezTo>
                  <a:cubicBezTo>
                    <a:pt x="1" y="27"/>
                    <a:pt x="9" y="32"/>
                    <a:pt x="20" y="32"/>
                  </a:cubicBezTo>
                  <a:cubicBezTo>
                    <a:pt x="28" y="32"/>
                    <a:pt x="36" y="27"/>
                    <a:pt x="36" y="16"/>
                  </a:cubicBezTo>
                  <a:cubicBezTo>
                    <a:pt x="36" y="8"/>
                    <a:pt x="28" y="0"/>
                    <a:pt x="20" y="0"/>
                  </a:cubicBezTo>
                  <a:close/>
                </a:path>
              </a:pathLst>
            </a:custGeom>
            <a:solidFill>
              <a:srgbClr val="FB6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52"/>
            <p:cNvSpPr/>
            <p:nvPr/>
          </p:nvSpPr>
          <p:spPr>
            <a:xfrm>
              <a:off x="5224500" y="2068250"/>
              <a:ext cx="222825" cy="144925"/>
            </a:xfrm>
            <a:custGeom>
              <a:rect b="b" l="l" r="r" t="t"/>
              <a:pathLst>
                <a:path extrusionOk="0" h="5797" w="8913">
                  <a:moveTo>
                    <a:pt x="8794" y="5514"/>
                  </a:moveTo>
                  <a:cubicBezTo>
                    <a:pt x="8912" y="4028"/>
                    <a:pt x="8366" y="2111"/>
                    <a:pt x="7391" y="1339"/>
                  </a:cubicBezTo>
                  <a:cubicBezTo>
                    <a:pt x="5694" y="1"/>
                    <a:pt x="1369" y="434"/>
                    <a:pt x="600" y="2307"/>
                  </a:cubicBezTo>
                  <a:cubicBezTo>
                    <a:pt x="1" y="4020"/>
                    <a:pt x="329" y="5796"/>
                    <a:pt x="697" y="5796"/>
                  </a:cubicBezTo>
                  <a:cubicBezTo>
                    <a:pt x="1616" y="5796"/>
                    <a:pt x="5057" y="2194"/>
                    <a:pt x="8794" y="551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52"/>
            <p:cNvSpPr/>
            <p:nvPr/>
          </p:nvSpPr>
          <p:spPr>
            <a:xfrm>
              <a:off x="5224500" y="2092250"/>
              <a:ext cx="222675" cy="120925"/>
            </a:xfrm>
            <a:custGeom>
              <a:rect b="b" l="l" r="r" t="t"/>
              <a:pathLst>
                <a:path extrusionOk="0" h="4837" w="8907">
                  <a:moveTo>
                    <a:pt x="2237" y="0"/>
                  </a:moveTo>
                  <a:cubicBezTo>
                    <a:pt x="1461" y="293"/>
                    <a:pt x="848" y="745"/>
                    <a:pt x="600" y="1347"/>
                  </a:cubicBezTo>
                  <a:cubicBezTo>
                    <a:pt x="1" y="3060"/>
                    <a:pt x="329" y="4836"/>
                    <a:pt x="697" y="4836"/>
                  </a:cubicBezTo>
                  <a:cubicBezTo>
                    <a:pt x="1616" y="4836"/>
                    <a:pt x="5057" y="1234"/>
                    <a:pt x="8794" y="4554"/>
                  </a:cubicBezTo>
                  <a:cubicBezTo>
                    <a:pt x="8907" y="3154"/>
                    <a:pt x="8426" y="1371"/>
                    <a:pt x="7555" y="525"/>
                  </a:cubicBezTo>
                  <a:cubicBezTo>
                    <a:pt x="8382" y="1793"/>
                    <a:pt x="8423" y="2818"/>
                    <a:pt x="8170" y="2586"/>
                  </a:cubicBezTo>
                  <a:cubicBezTo>
                    <a:pt x="7114" y="1772"/>
                    <a:pt x="3888" y="1283"/>
                    <a:pt x="2208" y="2619"/>
                  </a:cubicBezTo>
                  <a:cubicBezTo>
                    <a:pt x="1813" y="2960"/>
                    <a:pt x="1600" y="2549"/>
                    <a:pt x="1858" y="2296"/>
                  </a:cubicBezTo>
                  <a:cubicBezTo>
                    <a:pt x="2358" y="1866"/>
                    <a:pt x="2700" y="1662"/>
                    <a:pt x="2627" y="1457"/>
                  </a:cubicBezTo>
                  <a:cubicBezTo>
                    <a:pt x="2541" y="1229"/>
                    <a:pt x="2286" y="1355"/>
                    <a:pt x="1703" y="1651"/>
                  </a:cubicBezTo>
                  <a:cubicBezTo>
                    <a:pt x="1162" y="1931"/>
                    <a:pt x="1092" y="802"/>
                    <a:pt x="223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52"/>
            <p:cNvSpPr/>
            <p:nvPr/>
          </p:nvSpPr>
          <p:spPr>
            <a:xfrm>
              <a:off x="5232900" y="2138625"/>
              <a:ext cx="245600" cy="158825"/>
            </a:xfrm>
            <a:custGeom>
              <a:rect b="b" l="l" r="r" t="t"/>
              <a:pathLst>
                <a:path extrusionOk="0" h="6353" w="9824">
                  <a:moveTo>
                    <a:pt x="1176" y="4799"/>
                  </a:moveTo>
                  <a:cubicBezTo>
                    <a:pt x="2092" y="5092"/>
                    <a:pt x="4676" y="3414"/>
                    <a:pt x="5401" y="1729"/>
                  </a:cubicBezTo>
                  <a:cubicBezTo>
                    <a:pt x="7063" y="2522"/>
                    <a:pt x="8135" y="4342"/>
                    <a:pt x="7573" y="6215"/>
                  </a:cubicBezTo>
                  <a:cubicBezTo>
                    <a:pt x="8025" y="6352"/>
                    <a:pt x="8576" y="5667"/>
                    <a:pt x="8595" y="5264"/>
                  </a:cubicBezTo>
                  <a:cubicBezTo>
                    <a:pt x="9216" y="4890"/>
                    <a:pt x="9823" y="4358"/>
                    <a:pt x="9710" y="3801"/>
                  </a:cubicBezTo>
                  <a:cubicBezTo>
                    <a:pt x="9579" y="3336"/>
                    <a:pt x="9057" y="3065"/>
                    <a:pt x="8893" y="2780"/>
                  </a:cubicBezTo>
                  <a:cubicBezTo>
                    <a:pt x="8549" y="2188"/>
                    <a:pt x="8264" y="1481"/>
                    <a:pt x="7732" y="1027"/>
                  </a:cubicBezTo>
                  <a:cubicBezTo>
                    <a:pt x="7049" y="438"/>
                    <a:pt x="6321" y="0"/>
                    <a:pt x="5130" y="479"/>
                  </a:cubicBezTo>
                  <a:cubicBezTo>
                    <a:pt x="4939" y="358"/>
                    <a:pt x="4493" y="234"/>
                    <a:pt x="4168" y="221"/>
                  </a:cubicBezTo>
                  <a:cubicBezTo>
                    <a:pt x="1020" y="148"/>
                    <a:pt x="1" y="4428"/>
                    <a:pt x="1176" y="479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52"/>
            <p:cNvSpPr/>
            <p:nvPr/>
          </p:nvSpPr>
          <p:spPr>
            <a:xfrm>
              <a:off x="5251250" y="2175050"/>
              <a:ext cx="116425" cy="90800"/>
            </a:xfrm>
            <a:custGeom>
              <a:rect b="b" l="l" r="r" t="t"/>
              <a:pathLst>
                <a:path extrusionOk="0" h="3632" w="4657">
                  <a:moveTo>
                    <a:pt x="2899" y="0"/>
                  </a:moveTo>
                  <a:cubicBezTo>
                    <a:pt x="2270" y="1003"/>
                    <a:pt x="1684" y="1433"/>
                    <a:pt x="845" y="2293"/>
                  </a:cubicBezTo>
                  <a:cubicBezTo>
                    <a:pt x="520" y="2602"/>
                    <a:pt x="184" y="2699"/>
                    <a:pt x="1" y="2718"/>
                  </a:cubicBezTo>
                  <a:cubicBezTo>
                    <a:pt x="60" y="3038"/>
                    <a:pt x="205" y="3269"/>
                    <a:pt x="442" y="3342"/>
                  </a:cubicBezTo>
                  <a:cubicBezTo>
                    <a:pt x="1356" y="3632"/>
                    <a:pt x="3920" y="1973"/>
                    <a:pt x="4657" y="293"/>
                  </a:cubicBezTo>
                  <a:cubicBezTo>
                    <a:pt x="4641" y="309"/>
                    <a:pt x="4622" y="336"/>
                    <a:pt x="4616" y="344"/>
                  </a:cubicBezTo>
                  <a:cubicBezTo>
                    <a:pt x="3611" y="1500"/>
                    <a:pt x="2248" y="2374"/>
                    <a:pt x="1622" y="2696"/>
                  </a:cubicBezTo>
                  <a:cubicBezTo>
                    <a:pt x="2170" y="2113"/>
                    <a:pt x="2791" y="793"/>
                    <a:pt x="289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52"/>
            <p:cNvSpPr/>
            <p:nvPr/>
          </p:nvSpPr>
          <p:spPr>
            <a:xfrm>
              <a:off x="5237750" y="2244400"/>
              <a:ext cx="41900" cy="59025"/>
            </a:xfrm>
            <a:custGeom>
              <a:rect b="b" l="l" r="r" t="t"/>
              <a:pathLst>
                <a:path extrusionOk="0" h="2361" w="1676">
                  <a:moveTo>
                    <a:pt x="657" y="1"/>
                  </a:moveTo>
                  <a:cubicBezTo>
                    <a:pt x="618" y="1"/>
                    <a:pt x="581" y="6"/>
                    <a:pt x="543" y="16"/>
                  </a:cubicBezTo>
                  <a:cubicBezTo>
                    <a:pt x="170" y="124"/>
                    <a:pt x="0" y="729"/>
                    <a:pt x="164" y="1371"/>
                  </a:cubicBezTo>
                  <a:cubicBezTo>
                    <a:pt x="312" y="1948"/>
                    <a:pt x="676" y="2361"/>
                    <a:pt x="1019" y="2361"/>
                  </a:cubicBezTo>
                  <a:cubicBezTo>
                    <a:pt x="1058" y="2361"/>
                    <a:pt x="1097" y="2355"/>
                    <a:pt x="1135" y="2344"/>
                  </a:cubicBezTo>
                  <a:cubicBezTo>
                    <a:pt x="1506" y="2240"/>
                    <a:pt x="1675" y="1635"/>
                    <a:pt x="1514" y="990"/>
                  </a:cubicBezTo>
                  <a:cubicBezTo>
                    <a:pt x="1366" y="411"/>
                    <a:pt x="999" y="1"/>
                    <a:pt x="657" y="1"/>
                  </a:cubicBezTo>
                  <a:close/>
                </a:path>
              </a:pathLst>
            </a:custGeom>
            <a:solidFill>
              <a:srgbClr val="FDBC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52"/>
            <p:cNvSpPr/>
            <p:nvPr/>
          </p:nvSpPr>
          <p:spPr>
            <a:xfrm>
              <a:off x="5244250" y="2256125"/>
              <a:ext cx="24775" cy="34650"/>
            </a:xfrm>
            <a:custGeom>
              <a:rect b="b" l="l" r="r" t="t"/>
              <a:pathLst>
                <a:path extrusionOk="0" h="1386" w="991">
                  <a:moveTo>
                    <a:pt x="394" y="1"/>
                  </a:moveTo>
                  <a:cubicBezTo>
                    <a:pt x="162" y="1"/>
                    <a:pt x="1" y="293"/>
                    <a:pt x="71" y="612"/>
                  </a:cubicBezTo>
                  <a:cubicBezTo>
                    <a:pt x="82" y="424"/>
                    <a:pt x="114" y="115"/>
                    <a:pt x="391" y="90"/>
                  </a:cubicBezTo>
                  <a:cubicBezTo>
                    <a:pt x="480" y="96"/>
                    <a:pt x="552" y="136"/>
                    <a:pt x="611" y="201"/>
                  </a:cubicBezTo>
                  <a:cubicBezTo>
                    <a:pt x="673" y="265"/>
                    <a:pt x="722" y="357"/>
                    <a:pt x="757" y="461"/>
                  </a:cubicBezTo>
                  <a:cubicBezTo>
                    <a:pt x="757" y="464"/>
                    <a:pt x="757" y="467"/>
                    <a:pt x="759" y="472"/>
                  </a:cubicBezTo>
                  <a:cubicBezTo>
                    <a:pt x="678" y="358"/>
                    <a:pt x="582" y="296"/>
                    <a:pt x="492" y="296"/>
                  </a:cubicBezTo>
                  <a:cubicBezTo>
                    <a:pt x="474" y="296"/>
                    <a:pt x="457" y="298"/>
                    <a:pt x="439" y="303"/>
                  </a:cubicBezTo>
                  <a:cubicBezTo>
                    <a:pt x="267" y="351"/>
                    <a:pt x="192" y="631"/>
                    <a:pt x="265" y="926"/>
                  </a:cubicBezTo>
                  <a:cubicBezTo>
                    <a:pt x="332" y="1195"/>
                    <a:pt x="500" y="1385"/>
                    <a:pt x="657" y="1385"/>
                  </a:cubicBezTo>
                  <a:cubicBezTo>
                    <a:pt x="674" y="1385"/>
                    <a:pt x="691" y="1383"/>
                    <a:pt x="708" y="1378"/>
                  </a:cubicBezTo>
                  <a:cubicBezTo>
                    <a:pt x="990" y="1246"/>
                    <a:pt x="945" y="771"/>
                    <a:pt x="837" y="435"/>
                  </a:cubicBezTo>
                  <a:cubicBezTo>
                    <a:pt x="802" y="322"/>
                    <a:pt x="749" y="217"/>
                    <a:pt x="676" y="139"/>
                  </a:cubicBezTo>
                  <a:cubicBezTo>
                    <a:pt x="578" y="42"/>
                    <a:pt x="481" y="1"/>
                    <a:pt x="394" y="1"/>
                  </a:cubicBezTo>
                  <a:close/>
                </a:path>
              </a:pathLst>
            </a:custGeom>
            <a:solidFill>
              <a:srgbClr val="FC99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52"/>
            <p:cNvSpPr/>
            <p:nvPr/>
          </p:nvSpPr>
          <p:spPr>
            <a:xfrm>
              <a:off x="5257575" y="2293375"/>
              <a:ext cx="7625" cy="7625"/>
            </a:xfrm>
            <a:custGeom>
              <a:rect b="b" l="l" r="r" t="t"/>
              <a:pathLst>
                <a:path extrusionOk="0" h="305" w="305">
                  <a:moveTo>
                    <a:pt x="151" y="1"/>
                  </a:moveTo>
                  <a:cubicBezTo>
                    <a:pt x="68" y="1"/>
                    <a:pt x="0" y="68"/>
                    <a:pt x="0" y="154"/>
                  </a:cubicBezTo>
                  <a:cubicBezTo>
                    <a:pt x="0" y="238"/>
                    <a:pt x="68" y="305"/>
                    <a:pt x="151" y="305"/>
                  </a:cubicBezTo>
                  <a:cubicBezTo>
                    <a:pt x="237" y="305"/>
                    <a:pt x="304" y="238"/>
                    <a:pt x="304" y="154"/>
                  </a:cubicBezTo>
                  <a:cubicBezTo>
                    <a:pt x="304" y="68"/>
                    <a:pt x="237" y="1"/>
                    <a:pt x="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52"/>
            <p:cNvSpPr/>
            <p:nvPr/>
          </p:nvSpPr>
          <p:spPr>
            <a:xfrm>
              <a:off x="5257575" y="2295800"/>
              <a:ext cx="7625" cy="5200"/>
            </a:xfrm>
            <a:custGeom>
              <a:rect b="b" l="l" r="r" t="t"/>
              <a:pathLst>
                <a:path extrusionOk="0" h="208" w="305">
                  <a:moveTo>
                    <a:pt x="293" y="1"/>
                  </a:moveTo>
                  <a:cubicBezTo>
                    <a:pt x="280" y="25"/>
                    <a:pt x="261" y="55"/>
                    <a:pt x="226" y="71"/>
                  </a:cubicBezTo>
                  <a:cubicBezTo>
                    <a:pt x="148" y="108"/>
                    <a:pt x="62" y="119"/>
                    <a:pt x="0" y="63"/>
                  </a:cubicBezTo>
                  <a:cubicBezTo>
                    <a:pt x="3" y="143"/>
                    <a:pt x="70" y="208"/>
                    <a:pt x="151" y="208"/>
                  </a:cubicBezTo>
                  <a:cubicBezTo>
                    <a:pt x="237" y="208"/>
                    <a:pt x="304" y="141"/>
                    <a:pt x="304" y="57"/>
                  </a:cubicBezTo>
                  <a:lnTo>
                    <a:pt x="304" y="57"/>
                  </a:lnTo>
                  <a:cubicBezTo>
                    <a:pt x="304" y="38"/>
                    <a:pt x="302" y="20"/>
                    <a:pt x="2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52"/>
            <p:cNvSpPr/>
            <p:nvPr/>
          </p:nvSpPr>
          <p:spPr>
            <a:xfrm>
              <a:off x="5305500" y="2265025"/>
              <a:ext cx="48725" cy="19175"/>
            </a:xfrm>
            <a:custGeom>
              <a:rect b="b" l="l" r="r" t="t"/>
              <a:pathLst>
                <a:path extrusionOk="0" h="767" w="1949">
                  <a:moveTo>
                    <a:pt x="0" y="1"/>
                  </a:moveTo>
                  <a:lnTo>
                    <a:pt x="140" y="315"/>
                  </a:lnTo>
                  <a:cubicBezTo>
                    <a:pt x="140" y="315"/>
                    <a:pt x="143" y="318"/>
                    <a:pt x="143" y="318"/>
                  </a:cubicBezTo>
                  <a:cubicBezTo>
                    <a:pt x="186" y="450"/>
                    <a:pt x="280" y="562"/>
                    <a:pt x="449" y="667"/>
                  </a:cubicBezTo>
                  <a:cubicBezTo>
                    <a:pt x="352" y="562"/>
                    <a:pt x="304" y="474"/>
                    <a:pt x="269" y="380"/>
                  </a:cubicBezTo>
                  <a:cubicBezTo>
                    <a:pt x="339" y="412"/>
                    <a:pt x="406" y="441"/>
                    <a:pt x="473" y="463"/>
                  </a:cubicBezTo>
                  <a:cubicBezTo>
                    <a:pt x="546" y="579"/>
                    <a:pt x="672" y="667"/>
                    <a:pt x="847" y="743"/>
                  </a:cubicBezTo>
                  <a:cubicBezTo>
                    <a:pt x="734" y="667"/>
                    <a:pt x="661" y="584"/>
                    <a:pt x="613" y="506"/>
                  </a:cubicBezTo>
                  <a:cubicBezTo>
                    <a:pt x="696" y="527"/>
                    <a:pt x="780" y="544"/>
                    <a:pt x="863" y="554"/>
                  </a:cubicBezTo>
                  <a:cubicBezTo>
                    <a:pt x="954" y="656"/>
                    <a:pt x="1097" y="724"/>
                    <a:pt x="1282" y="767"/>
                  </a:cubicBezTo>
                  <a:cubicBezTo>
                    <a:pt x="1169" y="718"/>
                    <a:pt x="1081" y="648"/>
                    <a:pt x="1014" y="570"/>
                  </a:cubicBezTo>
                  <a:cubicBezTo>
                    <a:pt x="1035" y="573"/>
                    <a:pt x="1054" y="573"/>
                    <a:pt x="1073" y="576"/>
                  </a:cubicBezTo>
                  <a:cubicBezTo>
                    <a:pt x="1145" y="579"/>
                    <a:pt x="1215" y="579"/>
                    <a:pt x="1285" y="576"/>
                  </a:cubicBezTo>
                  <a:cubicBezTo>
                    <a:pt x="1360" y="648"/>
                    <a:pt x="1476" y="686"/>
                    <a:pt x="1621" y="691"/>
                  </a:cubicBezTo>
                  <a:cubicBezTo>
                    <a:pt x="1540" y="662"/>
                    <a:pt x="1462" y="619"/>
                    <a:pt x="1401" y="562"/>
                  </a:cubicBezTo>
                  <a:cubicBezTo>
                    <a:pt x="1481" y="549"/>
                    <a:pt x="1554" y="530"/>
                    <a:pt x="1624" y="503"/>
                  </a:cubicBezTo>
                  <a:cubicBezTo>
                    <a:pt x="1707" y="557"/>
                    <a:pt x="1809" y="573"/>
                    <a:pt x="1949" y="552"/>
                  </a:cubicBezTo>
                  <a:cubicBezTo>
                    <a:pt x="1847" y="522"/>
                    <a:pt x="1774" y="501"/>
                    <a:pt x="1710" y="463"/>
                  </a:cubicBezTo>
                  <a:cubicBezTo>
                    <a:pt x="1782" y="425"/>
                    <a:pt x="1847" y="377"/>
                    <a:pt x="1901" y="318"/>
                  </a:cubicBezTo>
                  <a:cubicBezTo>
                    <a:pt x="1382" y="536"/>
                    <a:pt x="621" y="318"/>
                    <a:pt x="0" y="1"/>
                  </a:cubicBezTo>
                  <a:close/>
                </a:path>
              </a:pathLst>
            </a:custGeom>
            <a:solidFill>
              <a:srgbClr val="2137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52"/>
            <p:cNvSpPr/>
            <p:nvPr/>
          </p:nvSpPr>
          <p:spPr>
            <a:xfrm>
              <a:off x="5389625" y="2266650"/>
              <a:ext cx="44175" cy="16625"/>
            </a:xfrm>
            <a:custGeom>
              <a:rect b="b" l="l" r="r" t="t"/>
              <a:pathLst>
                <a:path extrusionOk="0" h="665" w="1767">
                  <a:moveTo>
                    <a:pt x="1339" y="0"/>
                  </a:moveTo>
                  <a:cubicBezTo>
                    <a:pt x="866" y="320"/>
                    <a:pt x="393" y="471"/>
                    <a:pt x="1" y="253"/>
                  </a:cubicBezTo>
                  <a:cubicBezTo>
                    <a:pt x="79" y="368"/>
                    <a:pt x="189" y="444"/>
                    <a:pt x="318" y="481"/>
                  </a:cubicBezTo>
                  <a:cubicBezTo>
                    <a:pt x="385" y="575"/>
                    <a:pt x="503" y="661"/>
                    <a:pt x="678" y="664"/>
                  </a:cubicBezTo>
                  <a:cubicBezTo>
                    <a:pt x="581" y="616"/>
                    <a:pt x="519" y="567"/>
                    <a:pt x="474" y="511"/>
                  </a:cubicBezTo>
                  <a:cubicBezTo>
                    <a:pt x="525" y="514"/>
                    <a:pt x="576" y="514"/>
                    <a:pt x="630" y="511"/>
                  </a:cubicBezTo>
                  <a:cubicBezTo>
                    <a:pt x="648" y="508"/>
                    <a:pt x="667" y="505"/>
                    <a:pt x="686" y="503"/>
                  </a:cubicBezTo>
                  <a:cubicBezTo>
                    <a:pt x="756" y="578"/>
                    <a:pt x="874" y="632"/>
                    <a:pt x="1025" y="613"/>
                  </a:cubicBezTo>
                  <a:cubicBezTo>
                    <a:pt x="925" y="583"/>
                    <a:pt x="866" y="535"/>
                    <a:pt x="815" y="473"/>
                  </a:cubicBezTo>
                  <a:cubicBezTo>
                    <a:pt x="853" y="460"/>
                    <a:pt x="893" y="446"/>
                    <a:pt x="933" y="430"/>
                  </a:cubicBezTo>
                  <a:cubicBezTo>
                    <a:pt x="1028" y="495"/>
                    <a:pt x="1157" y="522"/>
                    <a:pt x="1310" y="495"/>
                  </a:cubicBezTo>
                  <a:cubicBezTo>
                    <a:pt x="1197" y="479"/>
                    <a:pt x="1119" y="444"/>
                    <a:pt x="1044" y="385"/>
                  </a:cubicBezTo>
                  <a:cubicBezTo>
                    <a:pt x="1089" y="363"/>
                    <a:pt x="1138" y="341"/>
                    <a:pt x="1181" y="317"/>
                  </a:cubicBezTo>
                  <a:cubicBezTo>
                    <a:pt x="1272" y="371"/>
                    <a:pt x="1388" y="395"/>
                    <a:pt x="1552" y="366"/>
                  </a:cubicBezTo>
                  <a:cubicBezTo>
                    <a:pt x="1425" y="350"/>
                    <a:pt x="1355" y="315"/>
                    <a:pt x="1286" y="258"/>
                  </a:cubicBezTo>
                  <a:cubicBezTo>
                    <a:pt x="1329" y="234"/>
                    <a:pt x="1366" y="210"/>
                    <a:pt x="1404" y="186"/>
                  </a:cubicBezTo>
                  <a:cubicBezTo>
                    <a:pt x="1509" y="237"/>
                    <a:pt x="1648" y="253"/>
                    <a:pt x="1767" y="221"/>
                  </a:cubicBezTo>
                  <a:cubicBezTo>
                    <a:pt x="1584" y="188"/>
                    <a:pt x="1466" y="105"/>
                    <a:pt x="1339" y="0"/>
                  </a:cubicBezTo>
                  <a:close/>
                </a:path>
              </a:pathLst>
            </a:custGeom>
            <a:solidFill>
              <a:srgbClr val="2137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52"/>
            <p:cNvSpPr/>
            <p:nvPr/>
          </p:nvSpPr>
          <p:spPr>
            <a:xfrm>
              <a:off x="5296425" y="2226725"/>
              <a:ext cx="63725" cy="20525"/>
            </a:xfrm>
            <a:custGeom>
              <a:rect b="b" l="l" r="r" t="t"/>
              <a:pathLst>
                <a:path extrusionOk="0" h="821" w="2549">
                  <a:moveTo>
                    <a:pt x="0" y="788"/>
                  </a:moveTo>
                  <a:cubicBezTo>
                    <a:pt x="428" y="455"/>
                    <a:pt x="1664" y="127"/>
                    <a:pt x="2401" y="791"/>
                  </a:cubicBezTo>
                  <a:cubicBezTo>
                    <a:pt x="2433" y="820"/>
                    <a:pt x="2487" y="820"/>
                    <a:pt x="2516" y="785"/>
                  </a:cubicBezTo>
                  <a:cubicBezTo>
                    <a:pt x="2549" y="753"/>
                    <a:pt x="2546" y="702"/>
                    <a:pt x="2514" y="670"/>
                  </a:cubicBezTo>
                  <a:cubicBezTo>
                    <a:pt x="1640" y="0"/>
                    <a:pt x="627" y="240"/>
                    <a:pt x="0" y="788"/>
                  </a:cubicBezTo>
                  <a:close/>
                </a:path>
              </a:pathLst>
            </a:custGeom>
            <a:solidFill>
              <a:srgbClr val="2137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52"/>
            <p:cNvSpPr/>
            <p:nvPr/>
          </p:nvSpPr>
          <p:spPr>
            <a:xfrm>
              <a:off x="5388950" y="2233500"/>
              <a:ext cx="42575" cy="15750"/>
            </a:xfrm>
            <a:custGeom>
              <a:rect b="b" l="l" r="r" t="t"/>
              <a:pathLst>
                <a:path extrusionOk="0" h="630" w="1703">
                  <a:moveTo>
                    <a:pt x="33" y="482"/>
                  </a:moveTo>
                  <a:cubicBezTo>
                    <a:pt x="1" y="514"/>
                    <a:pt x="1" y="568"/>
                    <a:pt x="33" y="598"/>
                  </a:cubicBezTo>
                  <a:cubicBezTo>
                    <a:pt x="65" y="630"/>
                    <a:pt x="116" y="630"/>
                    <a:pt x="149" y="598"/>
                  </a:cubicBezTo>
                  <a:cubicBezTo>
                    <a:pt x="525" y="154"/>
                    <a:pt x="1313" y="245"/>
                    <a:pt x="1702" y="431"/>
                  </a:cubicBezTo>
                  <a:cubicBezTo>
                    <a:pt x="1189" y="1"/>
                    <a:pt x="404" y="95"/>
                    <a:pt x="33" y="482"/>
                  </a:cubicBezTo>
                  <a:close/>
                </a:path>
              </a:pathLst>
            </a:custGeom>
            <a:solidFill>
              <a:srgbClr val="2137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52"/>
            <p:cNvSpPr/>
            <p:nvPr/>
          </p:nvSpPr>
          <p:spPr>
            <a:xfrm>
              <a:off x="5094875" y="2483300"/>
              <a:ext cx="219450" cy="355400"/>
            </a:xfrm>
            <a:custGeom>
              <a:rect b="b" l="l" r="r" t="t"/>
              <a:pathLst>
                <a:path extrusionOk="0" h="14216" w="8778">
                  <a:moveTo>
                    <a:pt x="5979" y="11444"/>
                  </a:moveTo>
                  <a:cubicBezTo>
                    <a:pt x="4968" y="12675"/>
                    <a:pt x="5250" y="14215"/>
                    <a:pt x="4256" y="14215"/>
                  </a:cubicBezTo>
                  <a:cubicBezTo>
                    <a:pt x="3783" y="14215"/>
                    <a:pt x="3533" y="13659"/>
                    <a:pt x="3385" y="13492"/>
                  </a:cubicBezTo>
                  <a:cubicBezTo>
                    <a:pt x="2995" y="13062"/>
                    <a:pt x="2296" y="12895"/>
                    <a:pt x="2248" y="12237"/>
                  </a:cubicBezTo>
                  <a:cubicBezTo>
                    <a:pt x="2181" y="11307"/>
                    <a:pt x="2264" y="10189"/>
                    <a:pt x="2140" y="9226"/>
                  </a:cubicBezTo>
                  <a:cubicBezTo>
                    <a:pt x="1756" y="6210"/>
                    <a:pt x="1" y="1697"/>
                    <a:pt x="2699" y="506"/>
                  </a:cubicBezTo>
                  <a:cubicBezTo>
                    <a:pt x="4019" y="1"/>
                    <a:pt x="5931" y="2366"/>
                    <a:pt x="6573" y="4756"/>
                  </a:cubicBezTo>
                  <a:cubicBezTo>
                    <a:pt x="6689" y="5191"/>
                    <a:pt x="6850" y="6181"/>
                    <a:pt x="6992" y="6608"/>
                  </a:cubicBezTo>
                  <a:cubicBezTo>
                    <a:pt x="7186" y="7178"/>
                    <a:pt x="7952" y="7385"/>
                    <a:pt x="8132" y="7917"/>
                  </a:cubicBezTo>
                  <a:cubicBezTo>
                    <a:pt x="8232" y="8215"/>
                    <a:pt x="7877" y="8568"/>
                    <a:pt x="7863" y="8882"/>
                  </a:cubicBezTo>
                  <a:cubicBezTo>
                    <a:pt x="7853" y="9148"/>
                    <a:pt x="8777" y="9847"/>
                    <a:pt x="8296" y="10119"/>
                  </a:cubicBezTo>
                  <a:cubicBezTo>
                    <a:pt x="7406" y="10094"/>
                    <a:pt x="6471" y="10906"/>
                    <a:pt x="5979" y="1144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52"/>
            <p:cNvSpPr/>
            <p:nvPr/>
          </p:nvSpPr>
          <p:spPr>
            <a:xfrm>
              <a:off x="5121950" y="2554600"/>
              <a:ext cx="172750" cy="284025"/>
            </a:xfrm>
            <a:custGeom>
              <a:rect b="b" l="l" r="r" t="t"/>
              <a:pathLst>
                <a:path extrusionOk="0" h="11361" w="6910">
                  <a:moveTo>
                    <a:pt x="162" y="1"/>
                  </a:moveTo>
                  <a:cubicBezTo>
                    <a:pt x="1" y="1893"/>
                    <a:pt x="810" y="4441"/>
                    <a:pt x="1057" y="6374"/>
                  </a:cubicBezTo>
                  <a:cubicBezTo>
                    <a:pt x="1184" y="7337"/>
                    <a:pt x="1098" y="8455"/>
                    <a:pt x="1165" y="9385"/>
                  </a:cubicBezTo>
                  <a:cubicBezTo>
                    <a:pt x="1213" y="10043"/>
                    <a:pt x="1912" y="10210"/>
                    <a:pt x="2302" y="10640"/>
                  </a:cubicBezTo>
                  <a:cubicBezTo>
                    <a:pt x="2447" y="10804"/>
                    <a:pt x="2692" y="11345"/>
                    <a:pt x="3151" y="11361"/>
                  </a:cubicBezTo>
                  <a:cubicBezTo>
                    <a:pt x="3221" y="11084"/>
                    <a:pt x="3294" y="10737"/>
                    <a:pt x="3431" y="10299"/>
                  </a:cubicBezTo>
                  <a:cubicBezTo>
                    <a:pt x="3697" y="9439"/>
                    <a:pt x="4307" y="8511"/>
                    <a:pt x="4912" y="7847"/>
                  </a:cubicBezTo>
                  <a:cubicBezTo>
                    <a:pt x="5235" y="7492"/>
                    <a:pt x="5606" y="7183"/>
                    <a:pt x="5987" y="6893"/>
                  </a:cubicBezTo>
                  <a:cubicBezTo>
                    <a:pt x="6149" y="6769"/>
                    <a:pt x="6686" y="6533"/>
                    <a:pt x="6909" y="6294"/>
                  </a:cubicBezTo>
                  <a:cubicBezTo>
                    <a:pt x="6831" y="6189"/>
                    <a:pt x="6778" y="6095"/>
                    <a:pt x="6780" y="6030"/>
                  </a:cubicBezTo>
                  <a:lnTo>
                    <a:pt x="6780" y="6030"/>
                  </a:lnTo>
                  <a:cubicBezTo>
                    <a:pt x="5028" y="5339"/>
                    <a:pt x="3590" y="5853"/>
                    <a:pt x="2452" y="6699"/>
                  </a:cubicBezTo>
                  <a:cubicBezTo>
                    <a:pt x="2154" y="6917"/>
                    <a:pt x="2130" y="6447"/>
                    <a:pt x="2130" y="6447"/>
                  </a:cubicBezTo>
                  <a:cubicBezTo>
                    <a:pt x="2202" y="5998"/>
                    <a:pt x="3622" y="5310"/>
                    <a:pt x="3423" y="4439"/>
                  </a:cubicBezTo>
                  <a:cubicBezTo>
                    <a:pt x="3283" y="3823"/>
                    <a:pt x="2331" y="3584"/>
                    <a:pt x="1624" y="2777"/>
                  </a:cubicBezTo>
                  <a:cubicBezTo>
                    <a:pt x="885" y="1933"/>
                    <a:pt x="466" y="1046"/>
                    <a:pt x="1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52"/>
            <p:cNvSpPr/>
            <p:nvPr/>
          </p:nvSpPr>
          <p:spPr>
            <a:xfrm>
              <a:off x="5359125" y="2145350"/>
              <a:ext cx="119375" cy="148675"/>
            </a:xfrm>
            <a:custGeom>
              <a:rect b="b" l="l" r="r" t="t"/>
              <a:pathLst>
                <a:path extrusionOk="0" h="5947" w="4775">
                  <a:moveTo>
                    <a:pt x="2887" y="2148"/>
                  </a:moveTo>
                  <a:cubicBezTo>
                    <a:pt x="3530" y="3067"/>
                    <a:pt x="3618" y="4392"/>
                    <a:pt x="3557" y="4987"/>
                  </a:cubicBezTo>
                  <a:cubicBezTo>
                    <a:pt x="4172" y="4616"/>
                    <a:pt x="4774" y="4086"/>
                    <a:pt x="4661" y="3532"/>
                  </a:cubicBezTo>
                  <a:cubicBezTo>
                    <a:pt x="4640" y="3454"/>
                    <a:pt x="4608" y="3384"/>
                    <a:pt x="4567" y="3317"/>
                  </a:cubicBezTo>
                  <a:cubicBezTo>
                    <a:pt x="4540" y="3570"/>
                    <a:pt x="4285" y="3578"/>
                    <a:pt x="4121" y="3336"/>
                  </a:cubicBezTo>
                  <a:cubicBezTo>
                    <a:pt x="3809" y="2914"/>
                    <a:pt x="3573" y="2621"/>
                    <a:pt x="2887" y="2148"/>
                  </a:cubicBezTo>
                  <a:close/>
                  <a:moveTo>
                    <a:pt x="1073" y="5"/>
                  </a:moveTo>
                  <a:cubicBezTo>
                    <a:pt x="780" y="0"/>
                    <a:pt x="452" y="62"/>
                    <a:pt x="81" y="210"/>
                  </a:cubicBezTo>
                  <a:cubicBezTo>
                    <a:pt x="57" y="196"/>
                    <a:pt x="30" y="180"/>
                    <a:pt x="0" y="167"/>
                  </a:cubicBezTo>
                  <a:cubicBezTo>
                    <a:pt x="277" y="409"/>
                    <a:pt x="422" y="1159"/>
                    <a:pt x="352" y="1460"/>
                  </a:cubicBezTo>
                  <a:cubicBezTo>
                    <a:pt x="2014" y="2253"/>
                    <a:pt x="3086" y="4073"/>
                    <a:pt x="2524" y="5946"/>
                  </a:cubicBezTo>
                  <a:cubicBezTo>
                    <a:pt x="3546" y="2941"/>
                    <a:pt x="1925" y="1513"/>
                    <a:pt x="1081" y="788"/>
                  </a:cubicBezTo>
                  <a:cubicBezTo>
                    <a:pt x="895" y="613"/>
                    <a:pt x="971" y="5"/>
                    <a:pt x="1661" y="113"/>
                  </a:cubicBezTo>
                  <a:cubicBezTo>
                    <a:pt x="1479" y="48"/>
                    <a:pt x="1285" y="11"/>
                    <a:pt x="1073" y="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52"/>
            <p:cNvSpPr/>
            <p:nvPr/>
          </p:nvSpPr>
          <p:spPr>
            <a:xfrm>
              <a:off x="5410450" y="2163550"/>
              <a:ext cx="20275" cy="17200"/>
            </a:xfrm>
            <a:custGeom>
              <a:rect b="b" l="l" r="r" t="t"/>
              <a:pathLst>
                <a:path extrusionOk="0" h="688" w="811">
                  <a:moveTo>
                    <a:pt x="220" y="1"/>
                  </a:moveTo>
                  <a:cubicBezTo>
                    <a:pt x="176" y="1"/>
                    <a:pt x="136" y="12"/>
                    <a:pt x="106" y="35"/>
                  </a:cubicBezTo>
                  <a:cubicBezTo>
                    <a:pt x="1" y="116"/>
                    <a:pt x="47" y="323"/>
                    <a:pt x="211" y="492"/>
                  </a:cubicBezTo>
                  <a:cubicBezTo>
                    <a:pt x="329" y="616"/>
                    <a:pt x="476" y="687"/>
                    <a:pt x="589" y="687"/>
                  </a:cubicBezTo>
                  <a:cubicBezTo>
                    <a:pt x="633" y="687"/>
                    <a:pt x="672" y="676"/>
                    <a:pt x="703" y="654"/>
                  </a:cubicBezTo>
                  <a:cubicBezTo>
                    <a:pt x="810" y="570"/>
                    <a:pt x="764" y="366"/>
                    <a:pt x="598" y="194"/>
                  </a:cubicBezTo>
                  <a:cubicBezTo>
                    <a:pt x="480" y="73"/>
                    <a:pt x="333" y="1"/>
                    <a:pt x="2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52"/>
            <p:cNvSpPr/>
            <p:nvPr/>
          </p:nvSpPr>
          <p:spPr>
            <a:xfrm>
              <a:off x="5405625" y="2174025"/>
              <a:ext cx="9975" cy="8450"/>
            </a:xfrm>
            <a:custGeom>
              <a:rect b="b" l="l" r="r" t="t"/>
              <a:pathLst>
                <a:path extrusionOk="0" h="338" w="399">
                  <a:moveTo>
                    <a:pt x="110" y="0"/>
                  </a:moveTo>
                  <a:cubicBezTo>
                    <a:pt x="88" y="0"/>
                    <a:pt x="69" y="6"/>
                    <a:pt x="54" y="17"/>
                  </a:cubicBezTo>
                  <a:cubicBezTo>
                    <a:pt x="0" y="57"/>
                    <a:pt x="22" y="159"/>
                    <a:pt x="105" y="243"/>
                  </a:cubicBezTo>
                  <a:cubicBezTo>
                    <a:pt x="163" y="303"/>
                    <a:pt x="235" y="338"/>
                    <a:pt x="290" y="338"/>
                  </a:cubicBezTo>
                  <a:cubicBezTo>
                    <a:pt x="311" y="338"/>
                    <a:pt x="330" y="332"/>
                    <a:pt x="344" y="321"/>
                  </a:cubicBezTo>
                  <a:cubicBezTo>
                    <a:pt x="398" y="280"/>
                    <a:pt x="377" y="181"/>
                    <a:pt x="296" y="95"/>
                  </a:cubicBezTo>
                  <a:cubicBezTo>
                    <a:pt x="238" y="35"/>
                    <a:pt x="165" y="0"/>
                    <a:pt x="11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52"/>
            <p:cNvSpPr/>
            <p:nvPr/>
          </p:nvSpPr>
          <p:spPr>
            <a:xfrm>
              <a:off x="5278350" y="2165475"/>
              <a:ext cx="20250" cy="17175"/>
            </a:xfrm>
            <a:custGeom>
              <a:rect b="b" l="l" r="r" t="t"/>
              <a:pathLst>
                <a:path extrusionOk="0" h="687" w="810">
                  <a:moveTo>
                    <a:pt x="588" y="0"/>
                  </a:moveTo>
                  <a:cubicBezTo>
                    <a:pt x="475" y="0"/>
                    <a:pt x="328" y="71"/>
                    <a:pt x="210" y="195"/>
                  </a:cubicBezTo>
                  <a:cubicBezTo>
                    <a:pt x="46" y="364"/>
                    <a:pt x="0" y="571"/>
                    <a:pt x="108" y="652"/>
                  </a:cubicBezTo>
                  <a:cubicBezTo>
                    <a:pt x="138" y="676"/>
                    <a:pt x="177" y="687"/>
                    <a:pt x="221" y="687"/>
                  </a:cubicBezTo>
                  <a:cubicBezTo>
                    <a:pt x="334" y="687"/>
                    <a:pt x="480" y="615"/>
                    <a:pt x="600" y="493"/>
                  </a:cubicBezTo>
                  <a:cubicBezTo>
                    <a:pt x="764" y="321"/>
                    <a:pt x="809" y="117"/>
                    <a:pt x="702" y="34"/>
                  </a:cubicBezTo>
                  <a:cubicBezTo>
                    <a:pt x="672" y="11"/>
                    <a:pt x="633" y="0"/>
                    <a:pt x="5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52"/>
            <p:cNvSpPr/>
            <p:nvPr/>
          </p:nvSpPr>
          <p:spPr>
            <a:xfrm>
              <a:off x="5293450" y="2173975"/>
              <a:ext cx="13600" cy="11525"/>
            </a:xfrm>
            <a:custGeom>
              <a:rect b="b" l="l" r="r" t="t"/>
              <a:pathLst>
                <a:path extrusionOk="0" h="461" w="544">
                  <a:moveTo>
                    <a:pt x="395" y="1"/>
                  </a:moveTo>
                  <a:cubicBezTo>
                    <a:pt x="319" y="1"/>
                    <a:pt x="222" y="49"/>
                    <a:pt x="143" y="132"/>
                  </a:cubicBezTo>
                  <a:cubicBezTo>
                    <a:pt x="33" y="245"/>
                    <a:pt x="1" y="382"/>
                    <a:pt x="74" y="438"/>
                  </a:cubicBezTo>
                  <a:cubicBezTo>
                    <a:pt x="94" y="454"/>
                    <a:pt x="120" y="461"/>
                    <a:pt x="150" y="461"/>
                  </a:cubicBezTo>
                  <a:cubicBezTo>
                    <a:pt x="226" y="461"/>
                    <a:pt x="324" y="414"/>
                    <a:pt x="401" y="331"/>
                  </a:cubicBezTo>
                  <a:cubicBezTo>
                    <a:pt x="512" y="218"/>
                    <a:pt x="544" y="78"/>
                    <a:pt x="471" y="24"/>
                  </a:cubicBezTo>
                  <a:cubicBezTo>
                    <a:pt x="451" y="8"/>
                    <a:pt x="424" y="1"/>
                    <a:pt x="39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52"/>
            <p:cNvSpPr/>
            <p:nvPr/>
          </p:nvSpPr>
          <p:spPr>
            <a:xfrm>
              <a:off x="5306025" y="2180200"/>
              <a:ext cx="6475" cy="5500"/>
            </a:xfrm>
            <a:custGeom>
              <a:rect b="b" l="l" r="r" t="t"/>
              <a:pathLst>
                <a:path extrusionOk="0" h="220" w="259">
                  <a:moveTo>
                    <a:pt x="187" y="1"/>
                  </a:moveTo>
                  <a:cubicBezTo>
                    <a:pt x="151" y="1"/>
                    <a:pt x="105" y="24"/>
                    <a:pt x="68" y="63"/>
                  </a:cubicBezTo>
                  <a:cubicBezTo>
                    <a:pt x="14" y="117"/>
                    <a:pt x="1" y="184"/>
                    <a:pt x="33" y="208"/>
                  </a:cubicBezTo>
                  <a:cubicBezTo>
                    <a:pt x="43" y="216"/>
                    <a:pt x="56" y="220"/>
                    <a:pt x="71" y="220"/>
                  </a:cubicBezTo>
                  <a:cubicBezTo>
                    <a:pt x="107" y="220"/>
                    <a:pt x="153" y="197"/>
                    <a:pt x="191" y="157"/>
                  </a:cubicBezTo>
                  <a:cubicBezTo>
                    <a:pt x="243" y="103"/>
                    <a:pt x="259" y="39"/>
                    <a:pt x="224" y="12"/>
                  </a:cubicBezTo>
                  <a:cubicBezTo>
                    <a:pt x="214" y="4"/>
                    <a:pt x="201" y="1"/>
                    <a:pt x="18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52"/>
            <p:cNvSpPr/>
            <p:nvPr/>
          </p:nvSpPr>
          <p:spPr>
            <a:xfrm>
              <a:off x="5195625" y="2745400"/>
              <a:ext cx="300550" cy="128650"/>
            </a:xfrm>
            <a:custGeom>
              <a:rect b="b" l="l" r="r" t="t"/>
              <a:pathLst>
                <a:path extrusionOk="0" h="5146" w="12022">
                  <a:moveTo>
                    <a:pt x="12021" y="0"/>
                  </a:moveTo>
                  <a:cubicBezTo>
                    <a:pt x="11841" y="167"/>
                    <a:pt x="11613" y="145"/>
                    <a:pt x="11218" y="207"/>
                  </a:cubicBezTo>
                  <a:cubicBezTo>
                    <a:pt x="11072" y="231"/>
                    <a:pt x="10860" y="312"/>
                    <a:pt x="10653" y="382"/>
                  </a:cubicBezTo>
                  <a:cubicBezTo>
                    <a:pt x="10640" y="406"/>
                    <a:pt x="10623" y="430"/>
                    <a:pt x="10607" y="455"/>
                  </a:cubicBezTo>
                  <a:cubicBezTo>
                    <a:pt x="10309" y="938"/>
                    <a:pt x="8852" y="2051"/>
                    <a:pt x="6761" y="3124"/>
                  </a:cubicBezTo>
                  <a:cubicBezTo>
                    <a:pt x="5064" y="3987"/>
                    <a:pt x="3489" y="4742"/>
                    <a:pt x="1863" y="4876"/>
                  </a:cubicBezTo>
                  <a:cubicBezTo>
                    <a:pt x="1212" y="4938"/>
                    <a:pt x="573" y="4696"/>
                    <a:pt x="59" y="4269"/>
                  </a:cubicBezTo>
                  <a:cubicBezTo>
                    <a:pt x="40" y="4339"/>
                    <a:pt x="19" y="4414"/>
                    <a:pt x="0" y="4484"/>
                  </a:cubicBezTo>
                  <a:cubicBezTo>
                    <a:pt x="535" y="4909"/>
                    <a:pt x="1199" y="5145"/>
                    <a:pt x="1879" y="5083"/>
                  </a:cubicBezTo>
                  <a:cubicBezTo>
                    <a:pt x="3559" y="4944"/>
                    <a:pt x="5153" y="4172"/>
                    <a:pt x="6855" y="3307"/>
                  </a:cubicBezTo>
                  <a:lnTo>
                    <a:pt x="6855" y="3307"/>
                  </a:lnTo>
                  <a:lnTo>
                    <a:pt x="6855" y="3307"/>
                  </a:lnTo>
                  <a:cubicBezTo>
                    <a:pt x="8357" y="2549"/>
                    <a:pt x="9355" y="2000"/>
                    <a:pt x="10521" y="874"/>
                  </a:cubicBezTo>
                  <a:cubicBezTo>
                    <a:pt x="10941" y="441"/>
                    <a:pt x="11908" y="446"/>
                    <a:pt x="12021" y="0"/>
                  </a:cubicBezTo>
                  <a:close/>
                </a:path>
              </a:pathLst>
            </a:custGeom>
            <a:solidFill>
              <a:srgbClr val="D5EA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52"/>
            <p:cNvSpPr/>
            <p:nvPr/>
          </p:nvSpPr>
          <p:spPr>
            <a:xfrm>
              <a:off x="5169125" y="2671950"/>
              <a:ext cx="302050" cy="197650"/>
            </a:xfrm>
            <a:custGeom>
              <a:rect b="b" l="l" r="r" t="t"/>
              <a:pathLst>
                <a:path extrusionOk="0" h="7906" w="12082">
                  <a:moveTo>
                    <a:pt x="7821" y="6062"/>
                  </a:moveTo>
                  <a:cubicBezTo>
                    <a:pt x="6124" y="6925"/>
                    <a:pt x="4549" y="7680"/>
                    <a:pt x="2923" y="7814"/>
                  </a:cubicBezTo>
                  <a:cubicBezTo>
                    <a:pt x="1942" y="7906"/>
                    <a:pt x="977" y="7306"/>
                    <a:pt x="450" y="6419"/>
                  </a:cubicBezTo>
                  <a:cubicBezTo>
                    <a:pt x="181" y="5712"/>
                    <a:pt x="1" y="5199"/>
                    <a:pt x="160" y="4272"/>
                  </a:cubicBezTo>
                  <a:cubicBezTo>
                    <a:pt x="213" y="3298"/>
                    <a:pt x="1539" y="1250"/>
                    <a:pt x="4251" y="1091"/>
                  </a:cubicBezTo>
                  <a:cubicBezTo>
                    <a:pt x="5028" y="1046"/>
                    <a:pt x="5788" y="1436"/>
                    <a:pt x="6565" y="1207"/>
                  </a:cubicBezTo>
                  <a:cubicBezTo>
                    <a:pt x="7283" y="995"/>
                    <a:pt x="9555" y="135"/>
                    <a:pt x="10157" y="67"/>
                  </a:cubicBezTo>
                  <a:cubicBezTo>
                    <a:pt x="10753" y="0"/>
                    <a:pt x="11186" y="446"/>
                    <a:pt x="11447" y="1352"/>
                  </a:cubicBezTo>
                  <a:cubicBezTo>
                    <a:pt x="11635" y="2159"/>
                    <a:pt x="12081" y="2836"/>
                    <a:pt x="11667" y="3393"/>
                  </a:cubicBezTo>
                  <a:cubicBezTo>
                    <a:pt x="11369" y="3876"/>
                    <a:pt x="9912" y="4989"/>
                    <a:pt x="7821" y="606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52"/>
            <p:cNvSpPr/>
            <p:nvPr/>
          </p:nvSpPr>
          <p:spPr>
            <a:xfrm>
              <a:off x="5166250" y="2666300"/>
              <a:ext cx="301900" cy="203300"/>
            </a:xfrm>
            <a:custGeom>
              <a:rect b="b" l="l" r="r" t="t"/>
              <a:pathLst>
                <a:path extrusionOk="0" h="8132" w="12076">
                  <a:moveTo>
                    <a:pt x="10903" y="729"/>
                  </a:moveTo>
                  <a:cubicBezTo>
                    <a:pt x="9371" y="0"/>
                    <a:pt x="10073" y="3463"/>
                    <a:pt x="8928" y="4089"/>
                  </a:cubicBezTo>
                  <a:cubicBezTo>
                    <a:pt x="7893" y="4653"/>
                    <a:pt x="6920" y="4981"/>
                    <a:pt x="6019" y="5347"/>
                  </a:cubicBezTo>
                  <a:cubicBezTo>
                    <a:pt x="4245" y="6062"/>
                    <a:pt x="5374" y="3008"/>
                    <a:pt x="4033" y="2721"/>
                  </a:cubicBezTo>
                  <a:cubicBezTo>
                    <a:pt x="3148" y="2533"/>
                    <a:pt x="0" y="6401"/>
                    <a:pt x="842" y="3535"/>
                  </a:cubicBezTo>
                  <a:cubicBezTo>
                    <a:pt x="895" y="3347"/>
                    <a:pt x="960" y="3162"/>
                    <a:pt x="1043" y="2987"/>
                  </a:cubicBezTo>
                  <a:cubicBezTo>
                    <a:pt x="1081" y="2909"/>
                    <a:pt x="1121" y="2836"/>
                    <a:pt x="1164" y="2766"/>
                  </a:cubicBezTo>
                  <a:cubicBezTo>
                    <a:pt x="592" y="3379"/>
                    <a:pt x="299" y="4051"/>
                    <a:pt x="275" y="4498"/>
                  </a:cubicBezTo>
                  <a:cubicBezTo>
                    <a:pt x="116" y="5425"/>
                    <a:pt x="296" y="5938"/>
                    <a:pt x="565" y="6645"/>
                  </a:cubicBezTo>
                  <a:cubicBezTo>
                    <a:pt x="1092" y="7532"/>
                    <a:pt x="2057" y="8132"/>
                    <a:pt x="3038" y="8040"/>
                  </a:cubicBezTo>
                  <a:cubicBezTo>
                    <a:pt x="4664" y="7906"/>
                    <a:pt x="6239" y="7151"/>
                    <a:pt x="7936" y="6288"/>
                  </a:cubicBezTo>
                  <a:cubicBezTo>
                    <a:pt x="10027" y="5215"/>
                    <a:pt x="11484" y="4102"/>
                    <a:pt x="11782" y="3619"/>
                  </a:cubicBezTo>
                  <a:cubicBezTo>
                    <a:pt x="12075" y="3223"/>
                    <a:pt x="11936" y="2766"/>
                    <a:pt x="11764" y="2245"/>
                  </a:cubicBezTo>
                  <a:cubicBezTo>
                    <a:pt x="11530" y="1801"/>
                    <a:pt x="11347" y="1328"/>
                    <a:pt x="11092" y="895"/>
                  </a:cubicBezTo>
                  <a:cubicBezTo>
                    <a:pt x="11022" y="774"/>
                    <a:pt x="10957" y="723"/>
                    <a:pt x="10903" y="729"/>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52"/>
            <p:cNvSpPr/>
            <p:nvPr/>
          </p:nvSpPr>
          <p:spPr>
            <a:xfrm>
              <a:off x="5409175" y="2657700"/>
              <a:ext cx="101100" cy="101025"/>
            </a:xfrm>
            <a:custGeom>
              <a:rect b="b" l="l" r="r" t="t"/>
              <a:pathLst>
                <a:path extrusionOk="0" h="4041" w="4044">
                  <a:moveTo>
                    <a:pt x="3694" y="3161"/>
                  </a:moveTo>
                  <a:cubicBezTo>
                    <a:pt x="4044" y="2339"/>
                    <a:pt x="3232" y="221"/>
                    <a:pt x="2469" y="94"/>
                  </a:cubicBezTo>
                  <a:cubicBezTo>
                    <a:pt x="1826" y="0"/>
                    <a:pt x="1837" y="468"/>
                    <a:pt x="719" y="766"/>
                  </a:cubicBezTo>
                  <a:cubicBezTo>
                    <a:pt x="1" y="1124"/>
                    <a:pt x="369" y="3804"/>
                    <a:pt x="1571" y="3997"/>
                  </a:cubicBezTo>
                  <a:cubicBezTo>
                    <a:pt x="1837" y="4040"/>
                    <a:pt x="2385" y="3761"/>
                    <a:pt x="2676" y="3715"/>
                  </a:cubicBezTo>
                  <a:cubicBezTo>
                    <a:pt x="3243" y="3624"/>
                    <a:pt x="3466" y="3710"/>
                    <a:pt x="3694" y="316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52"/>
            <p:cNvSpPr/>
            <p:nvPr/>
          </p:nvSpPr>
          <p:spPr>
            <a:xfrm>
              <a:off x="5457775" y="2662275"/>
              <a:ext cx="45525" cy="81000"/>
            </a:xfrm>
            <a:custGeom>
              <a:rect b="b" l="l" r="r" t="t"/>
              <a:pathLst>
                <a:path extrusionOk="0" h="3240" w="1821">
                  <a:moveTo>
                    <a:pt x="1412" y="3207"/>
                  </a:moveTo>
                  <a:cubicBezTo>
                    <a:pt x="1062" y="3239"/>
                    <a:pt x="737" y="2470"/>
                    <a:pt x="632" y="2145"/>
                  </a:cubicBezTo>
                  <a:cubicBezTo>
                    <a:pt x="565" y="1946"/>
                    <a:pt x="0" y="172"/>
                    <a:pt x="387" y="19"/>
                  </a:cubicBezTo>
                  <a:cubicBezTo>
                    <a:pt x="796" y="0"/>
                    <a:pt x="1146" y="575"/>
                    <a:pt x="1256" y="809"/>
                  </a:cubicBezTo>
                  <a:cubicBezTo>
                    <a:pt x="1476" y="1229"/>
                    <a:pt x="1820" y="2274"/>
                    <a:pt x="1721" y="2726"/>
                  </a:cubicBezTo>
                  <a:cubicBezTo>
                    <a:pt x="1686" y="2882"/>
                    <a:pt x="1613" y="3207"/>
                    <a:pt x="1412" y="3207"/>
                  </a:cubicBezTo>
                  <a:close/>
                </a:path>
              </a:pathLst>
            </a:custGeom>
            <a:solidFill>
              <a:srgbClr val="D5EA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52"/>
            <p:cNvSpPr/>
            <p:nvPr/>
          </p:nvSpPr>
          <p:spPr>
            <a:xfrm>
              <a:off x="5422225" y="2689275"/>
              <a:ext cx="74075" cy="69450"/>
            </a:xfrm>
            <a:custGeom>
              <a:rect b="b" l="l" r="r" t="t"/>
              <a:pathLst>
                <a:path extrusionOk="0" h="2778" w="2963">
                  <a:moveTo>
                    <a:pt x="1000" y="1"/>
                  </a:moveTo>
                  <a:cubicBezTo>
                    <a:pt x="839" y="14"/>
                    <a:pt x="783" y="565"/>
                    <a:pt x="995" y="1420"/>
                  </a:cubicBezTo>
                  <a:cubicBezTo>
                    <a:pt x="1022" y="1565"/>
                    <a:pt x="1113" y="1812"/>
                    <a:pt x="1062" y="1960"/>
                  </a:cubicBezTo>
                  <a:cubicBezTo>
                    <a:pt x="995" y="2159"/>
                    <a:pt x="541" y="2135"/>
                    <a:pt x="277" y="1915"/>
                  </a:cubicBezTo>
                  <a:cubicBezTo>
                    <a:pt x="183" y="1829"/>
                    <a:pt x="84" y="1697"/>
                    <a:pt x="0" y="1544"/>
                  </a:cubicBezTo>
                  <a:cubicBezTo>
                    <a:pt x="191" y="2140"/>
                    <a:pt x="549" y="2654"/>
                    <a:pt x="1049" y="2734"/>
                  </a:cubicBezTo>
                  <a:cubicBezTo>
                    <a:pt x="1315" y="2777"/>
                    <a:pt x="1863" y="2498"/>
                    <a:pt x="2154" y="2452"/>
                  </a:cubicBezTo>
                  <a:cubicBezTo>
                    <a:pt x="2554" y="2388"/>
                    <a:pt x="2783" y="2412"/>
                    <a:pt x="2963" y="2240"/>
                  </a:cubicBezTo>
                  <a:cubicBezTo>
                    <a:pt x="2406" y="2482"/>
                    <a:pt x="1565" y="1374"/>
                    <a:pt x="1240" y="455"/>
                  </a:cubicBezTo>
                  <a:cubicBezTo>
                    <a:pt x="1207" y="382"/>
                    <a:pt x="1103" y="14"/>
                    <a:pt x="1000" y="1"/>
                  </a:cubicBezTo>
                  <a:close/>
                </a:path>
              </a:pathLst>
            </a:custGeom>
            <a:solidFill>
              <a:srgbClr val="D5EA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52"/>
            <p:cNvSpPr/>
            <p:nvPr/>
          </p:nvSpPr>
          <p:spPr>
            <a:xfrm>
              <a:off x="5490975" y="2603800"/>
              <a:ext cx="63600" cy="46000"/>
            </a:xfrm>
            <a:custGeom>
              <a:rect b="b" l="l" r="r" t="t"/>
              <a:pathLst>
                <a:path extrusionOk="0" h="1840" w="2544">
                  <a:moveTo>
                    <a:pt x="2404" y="1293"/>
                  </a:moveTo>
                  <a:cubicBezTo>
                    <a:pt x="2498" y="1132"/>
                    <a:pt x="2543" y="858"/>
                    <a:pt x="2533" y="683"/>
                  </a:cubicBezTo>
                  <a:cubicBezTo>
                    <a:pt x="2500" y="323"/>
                    <a:pt x="2202" y="0"/>
                    <a:pt x="1914" y="30"/>
                  </a:cubicBezTo>
                  <a:cubicBezTo>
                    <a:pt x="1632" y="54"/>
                    <a:pt x="1221" y="307"/>
                    <a:pt x="963" y="430"/>
                  </a:cubicBezTo>
                  <a:cubicBezTo>
                    <a:pt x="382" y="715"/>
                    <a:pt x="92" y="562"/>
                    <a:pt x="11" y="1108"/>
                  </a:cubicBezTo>
                  <a:cubicBezTo>
                    <a:pt x="0" y="1468"/>
                    <a:pt x="312" y="1766"/>
                    <a:pt x="398" y="1839"/>
                  </a:cubicBezTo>
                  <a:cubicBezTo>
                    <a:pt x="971" y="1713"/>
                    <a:pt x="1847" y="1237"/>
                    <a:pt x="2404" y="1293"/>
                  </a:cubicBezTo>
                  <a:close/>
                </a:path>
              </a:pathLst>
            </a:custGeom>
            <a:solidFill>
              <a:srgbClr val="FDBC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52"/>
            <p:cNvSpPr/>
            <p:nvPr/>
          </p:nvSpPr>
          <p:spPr>
            <a:xfrm>
              <a:off x="5516500" y="2607100"/>
              <a:ext cx="38075" cy="37525"/>
            </a:xfrm>
            <a:custGeom>
              <a:rect b="b" l="l" r="r" t="t"/>
              <a:pathLst>
                <a:path extrusionOk="0" h="1501" w="1523">
                  <a:moveTo>
                    <a:pt x="1210" y="0"/>
                  </a:moveTo>
                  <a:cubicBezTo>
                    <a:pt x="1512" y="597"/>
                    <a:pt x="1192" y="772"/>
                    <a:pt x="176" y="1105"/>
                  </a:cubicBezTo>
                  <a:cubicBezTo>
                    <a:pt x="135" y="1108"/>
                    <a:pt x="133" y="1132"/>
                    <a:pt x="108" y="1161"/>
                  </a:cubicBezTo>
                  <a:cubicBezTo>
                    <a:pt x="25" y="1253"/>
                    <a:pt x="1" y="1379"/>
                    <a:pt x="20" y="1500"/>
                  </a:cubicBezTo>
                  <a:cubicBezTo>
                    <a:pt x="493" y="1325"/>
                    <a:pt x="1009" y="1124"/>
                    <a:pt x="1383" y="1161"/>
                  </a:cubicBezTo>
                  <a:cubicBezTo>
                    <a:pt x="1477" y="1000"/>
                    <a:pt x="1522" y="726"/>
                    <a:pt x="1512" y="551"/>
                  </a:cubicBezTo>
                  <a:cubicBezTo>
                    <a:pt x="1490" y="328"/>
                    <a:pt x="1369" y="118"/>
                    <a:pt x="1210" y="0"/>
                  </a:cubicBezTo>
                  <a:close/>
                </a:path>
              </a:pathLst>
            </a:custGeom>
            <a:solidFill>
              <a:srgbClr val="FCB9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52"/>
            <p:cNvSpPr/>
            <p:nvPr/>
          </p:nvSpPr>
          <p:spPr>
            <a:xfrm>
              <a:off x="5494125" y="2630000"/>
              <a:ext cx="59025" cy="18500"/>
            </a:xfrm>
            <a:custGeom>
              <a:rect b="b" l="l" r="r" t="t"/>
              <a:pathLst>
                <a:path extrusionOk="0" h="740" w="2361">
                  <a:moveTo>
                    <a:pt x="2041" y="1"/>
                  </a:moveTo>
                  <a:cubicBezTo>
                    <a:pt x="1256" y="1"/>
                    <a:pt x="724" y="132"/>
                    <a:pt x="1" y="423"/>
                  </a:cubicBezTo>
                  <a:cubicBezTo>
                    <a:pt x="6" y="447"/>
                    <a:pt x="14" y="477"/>
                    <a:pt x="25" y="506"/>
                  </a:cubicBezTo>
                  <a:cubicBezTo>
                    <a:pt x="89" y="606"/>
                    <a:pt x="162" y="686"/>
                    <a:pt x="216" y="740"/>
                  </a:cubicBezTo>
                  <a:cubicBezTo>
                    <a:pt x="159" y="592"/>
                    <a:pt x="116" y="466"/>
                    <a:pt x="100" y="401"/>
                  </a:cubicBezTo>
                  <a:cubicBezTo>
                    <a:pt x="597" y="227"/>
                    <a:pt x="1350" y="114"/>
                    <a:pt x="1898" y="106"/>
                  </a:cubicBezTo>
                  <a:cubicBezTo>
                    <a:pt x="2071" y="103"/>
                    <a:pt x="2218" y="111"/>
                    <a:pt x="2337" y="132"/>
                  </a:cubicBezTo>
                  <a:cubicBezTo>
                    <a:pt x="2334" y="130"/>
                    <a:pt x="2331" y="130"/>
                    <a:pt x="2329" y="130"/>
                  </a:cubicBezTo>
                  <a:cubicBezTo>
                    <a:pt x="2342" y="98"/>
                    <a:pt x="2350" y="65"/>
                    <a:pt x="2361" y="30"/>
                  </a:cubicBezTo>
                  <a:cubicBezTo>
                    <a:pt x="2267" y="11"/>
                    <a:pt x="2159" y="3"/>
                    <a:pt x="2041" y="1"/>
                  </a:cubicBezTo>
                  <a:close/>
                </a:path>
              </a:pathLst>
            </a:custGeom>
            <a:solidFill>
              <a:srgbClr val="FC99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52"/>
            <p:cNvSpPr/>
            <p:nvPr/>
          </p:nvSpPr>
          <p:spPr>
            <a:xfrm>
              <a:off x="5496625" y="2630550"/>
              <a:ext cx="66075" cy="38600"/>
            </a:xfrm>
            <a:custGeom>
              <a:rect b="b" l="l" r="r" t="t"/>
              <a:pathLst>
                <a:path extrusionOk="0" h="1544" w="2643">
                  <a:moveTo>
                    <a:pt x="2374" y="143"/>
                  </a:moveTo>
                  <a:cubicBezTo>
                    <a:pt x="1989" y="0"/>
                    <a:pt x="723" y="127"/>
                    <a:pt x="0" y="379"/>
                  </a:cubicBezTo>
                  <a:cubicBezTo>
                    <a:pt x="51" y="589"/>
                    <a:pt x="401" y="1465"/>
                    <a:pt x="497" y="1543"/>
                  </a:cubicBezTo>
                  <a:cubicBezTo>
                    <a:pt x="1105" y="1401"/>
                    <a:pt x="2288" y="1175"/>
                    <a:pt x="2401" y="1043"/>
                  </a:cubicBezTo>
                  <a:cubicBezTo>
                    <a:pt x="2643" y="675"/>
                    <a:pt x="2581" y="239"/>
                    <a:pt x="2374" y="143"/>
                  </a:cubicBezTo>
                  <a:close/>
                </a:path>
              </a:pathLst>
            </a:custGeom>
            <a:solidFill>
              <a:srgbClr val="FDBC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52"/>
            <p:cNvSpPr/>
            <p:nvPr/>
          </p:nvSpPr>
          <p:spPr>
            <a:xfrm>
              <a:off x="5504000" y="2653000"/>
              <a:ext cx="53725" cy="6600"/>
            </a:xfrm>
            <a:custGeom>
              <a:rect b="b" l="l" r="r" t="t"/>
              <a:pathLst>
                <a:path extrusionOk="0" h="264" w="2149">
                  <a:moveTo>
                    <a:pt x="1466" y="0"/>
                  </a:moveTo>
                  <a:cubicBezTo>
                    <a:pt x="974" y="30"/>
                    <a:pt x="331" y="89"/>
                    <a:pt x="1" y="264"/>
                  </a:cubicBezTo>
                  <a:cubicBezTo>
                    <a:pt x="442" y="159"/>
                    <a:pt x="1009" y="102"/>
                    <a:pt x="1469" y="105"/>
                  </a:cubicBezTo>
                  <a:cubicBezTo>
                    <a:pt x="1729" y="105"/>
                    <a:pt x="1955" y="126"/>
                    <a:pt x="2106" y="167"/>
                  </a:cubicBezTo>
                  <a:cubicBezTo>
                    <a:pt x="2100" y="164"/>
                    <a:pt x="2095" y="161"/>
                    <a:pt x="2087" y="161"/>
                  </a:cubicBezTo>
                  <a:cubicBezTo>
                    <a:pt x="2095" y="156"/>
                    <a:pt x="2100" y="151"/>
                    <a:pt x="2106" y="145"/>
                  </a:cubicBezTo>
                  <a:cubicBezTo>
                    <a:pt x="2122" y="121"/>
                    <a:pt x="2135" y="97"/>
                    <a:pt x="2149" y="70"/>
                  </a:cubicBezTo>
                  <a:cubicBezTo>
                    <a:pt x="2044" y="40"/>
                    <a:pt x="1915" y="19"/>
                    <a:pt x="1770" y="8"/>
                  </a:cubicBezTo>
                  <a:cubicBezTo>
                    <a:pt x="1676" y="3"/>
                    <a:pt x="1573" y="0"/>
                    <a:pt x="1466" y="0"/>
                  </a:cubicBezTo>
                  <a:close/>
                </a:path>
              </a:pathLst>
            </a:custGeom>
            <a:solidFill>
              <a:srgbClr val="FC99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52"/>
            <p:cNvSpPr/>
            <p:nvPr/>
          </p:nvSpPr>
          <p:spPr>
            <a:xfrm>
              <a:off x="5499300" y="2653875"/>
              <a:ext cx="65625" cy="36650"/>
            </a:xfrm>
            <a:custGeom>
              <a:rect b="b" l="l" r="r" t="t"/>
              <a:pathLst>
                <a:path extrusionOk="0" h="1466" w="2625">
                  <a:moveTo>
                    <a:pt x="2382" y="161"/>
                  </a:moveTo>
                  <a:cubicBezTo>
                    <a:pt x="2003" y="0"/>
                    <a:pt x="735" y="62"/>
                    <a:pt x="1" y="277"/>
                  </a:cubicBezTo>
                  <a:cubicBezTo>
                    <a:pt x="38" y="492"/>
                    <a:pt x="345" y="1382"/>
                    <a:pt x="439" y="1465"/>
                  </a:cubicBezTo>
                  <a:cubicBezTo>
                    <a:pt x="1052" y="1355"/>
                    <a:pt x="2245" y="1185"/>
                    <a:pt x="2364" y="1059"/>
                  </a:cubicBezTo>
                  <a:cubicBezTo>
                    <a:pt x="2624" y="704"/>
                    <a:pt x="2584" y="266"/>
                    <a:pt x="2382" y="161"/>
                  </a:cubicBezTo>
                  <a:close/>
                </a:path>
              </a:pathLst>
            </a:custGeom>
            <a:solidFill>
              <a:srgbClr val="FDBC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52"/>
            <p:cNvSpPr/>
            <p:nvPr/>
          </p:nvSpPr>
          <p:spPr>
            <a:xfrm>
              <a:off x="5506550" y="2676925"/>
              <a:ext cx="52725" cy="6275"/>
            </a:xfrm>
            <a:custGeom>
              <a:rect b="b" l="l" r="r" t="t"/>
              <a:pathLst>
                <a:path extrusionOk="0" h="251" w="2109">
                  <a:moveTo>
                    <a:pt x="4" y="250"/>
                  </a:moveTo>
                  <a:cubicBezTo>
                    <a:pt x="4" y="245"/>
                    <a:pt x="1" y="237"/>
                    <a:pt x="1" y="231"/>
                  </a:cubicBezTo>
                  <a:cubicBezTo>
                    <a:pt x="471" y="118"/>
                    <a:pt x="1614" y="48"/>
                    <a:pt x="2039" y="161"/>
                  </a:cubicBezTo>
                  <a:lnTo>
                    <a:pt x="2039" y="161"/>
                  </a:lnTo>
                  <a:cubicBezTo>
                    <a:pt x="2055" y="153"/>
                    <a:pt x="2065" y="145"/>
                    <a:pt x="2074" y="137"/>
                  </a:cubicBezTo>
                  <a:cubicBezTo>
                    <a:pt x="2087" y="121"/>
                    <a:pt x="2098" y="102"/>
                    <a:pt x="2108" y="86"/>
                  </a:cubicBezTo>
                  <a:cubicBezTo>
                    <a:pt x="2006" y="48"/>
                    <a:pt x="1885" y="30"/>
                    <a:pt x="1729" y="19"/>
                  </a:cubicBezTo>
                  <a:cubicBezTo>
                    <a:pt x="1041" y="0"/>
                    <a:pt x="326" y="100"/>
                    <a:pt x="4" y="250"/>
                  </a:cubicBezTo>
                  <a:close/>
                </a:path>
              </a:pathLst>
            </a:custGeom>
            <a:solidFill>
              <a:srgbClr val="FC99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52"/>
            <p:cNvSpPr/>
            <p:nvPr/>
          </p:nvSpPr>
          <p:spPr>
            <a:xfrm>
              <a:off x="5506550" y="2677850"/>
              <a:ext cx="58975" cy="38275"/>
            </a:xfrm>
            <a:custGeom>
              <a:rect b="b" l="l" r="r" t="t"/>
              <a:pathLst>
                <a:path extrusionOk="0" h="1531" w="2359">
                  <a:moveTo>
                    <a:pt x="2125" y="154"/>
                  </a:moveTo>
                  <a:cubicBezTo>
                    <a:pt x="1791" y="1"/>
                    <a:pt x="506" y="71"/>
                    <a:pt x="1" y="194"/>
                  </a:cubicBezTo>
                  <a:cubicBezTo>
                    <a:pt x="31" y="388"/>
                    <a:pt x="383" y="1452"/>
                    <a:pt x="463" y="1530"/>
                  </a:cubicBezTo>
                  <a:cubicBezTo>
                    <a:pt x="1009" y="1487"/>
                    <a:pt x="1824" y="1388"/>
                    <a:pt x="2119" y="1044"/>
                  </a:cubicBezTo>
                  <a:cubicBezTo>
                    <a:pt x="2358" y="735"/>
                    <a:pt x="2302" y="253"/>
                    <a:pt x="2125" y="154"/>
                  </a:cubicBezTo>
                  <a:close/>
                </a:path>
              </a:pathLst>
            </a:custGeom>
            <a:solidFill>
              <a:srgbClr val="FDBC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52"/>
            <p:cNvSpPr/>
            <p:nvPr/>
          </p:nvSpPr>
          <p:spPr>
            <a:xfrm>
              <a:off x="5516500" y="2693175"/>
              <a:ext cx="46950" cy="22950"/>
            </a:xfrm>
            <a:custGeom>
              <a:rect b="b" l="l" r="r" t="t"/>
              <a:pathLst>
                <a:path extrusionOk="0" h="918" w="1878">
                  <a:moveTo>
                    <a:pt x="1877" y="1"/>
                  </a:moveTo>
                  <a:cubicBezTo>
                    <a:pt x="1834" y="374"/>
                    <a:pt x="1208" y="393"/>
                    <a:pt x="764" y="431"/>
                  </a:cubicBezTo>
                  <a:cubicBezTo>
                    <a:pt x="689" y="487"/>
                    <a:pt x="576" y="466"/>
                    <a:pt x="493" y="509"/>
                  </a:cubicBezTo>
                  <a:cubicBezTo>
                    <a:pt x="329" y="592"/>
                    <a:pt x="159" y="689"/>
                    <a:pt x="1" y="796"/>
                  </a:cubicBezTo>
                  <a:cubicBezTo>
                    <a:pt x="28" y="858"/>
                    <a:pt x="52" y="904"/>
                    <a:pt x="65" y="917"/>
                  </a:cubicBezTo>
                  <a:cubicBezTo>
                    <a:pt x="611" y="874"/>
                    <a:pt x="1426" y="775"/>
                    <a:pt x="1721" y="431"/>
                  </a:cubicBezTo>
                  <a:cubicBezTo>
                    <a:pt x="1818" y="302"/>
                    <a:pt x="1866" y="146"/>
                    <a:pt x="1877" y="1"/>
                  </a:cubicBezTo>
                  <a:close/>
                </a:path>
              </a:pathLst>
            </a:custGeom>
            <a:solidFill>
              <a:srgbClr val="FCB9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52"/>
            <p:cNvSpPr/>
            <p:nvPr/>
          </p:nvSpPr>
          <p:spPr>
            <a:xfrm>
              <a:off x="5464100" y="2622750"/>
              <a:ext cx="71525" cy="114675"/>
            </a:xfrm>
            <a:custGeom>
              <a:rect b="b" l="l" r="r" t="t"/>
              <a:pathLst>
                <a:path extrusionOk="0" h="4587" w="2861">
                  <a:moveTo>
                    <a:pt x="1215" y="0"/>
                  </a:moveTo>
                  <a:cubicBezTo>
                    <a:pt x="860" y="621"/>
                    <a:pt x="540" y="1151"/>
                    <a:pt x="269" y="1581"/>
                  </a:cubicBezTo>
                  <a:cubicBezTo>
                    <a:pt x="264" y="1592"/>
                    <a:pt x="255" y="1600"/>
                    <a:pt x="250" y="1611"/>
                  </a:cubicBezTo>
                  <a:cubicBezTo>
                    <a:pt x="250" y="1611"/>
                    <a:pt x="250" y="1611"/>
                    <a:pt x="250" y="1611"/>
                  </a:cubicBezTo>
                  <a:cubicBezTo>
                    <a:pt x="161" y="1750"/>
                    <a:pt x="78" y="1877"/>
                    <a:pt x="0" y="1992"/>
                  </a:cubicBezTo>
                  <a:cubicBezTo>
                    <a:pt x="8" y="2570"/>
                    <a:pt x="331" y="3578"/>
                    <a:pt x="379" y="3726"/>
                  </a:cubicBezTo>
                  <a:cubicBezTo>
                    <a:pt x="449" y="3939"/>
                    <a:pt x="613" y="4342"/>
                    <a:pt x="815" y="4586"/>
                  </a:cubicBezTo>
                  <a:cubicBezTo>
                    <a:pt x="1000" y="4578"/>
                    <a:pt x="1226" y="4490"/>
                    <a:pt x="1454" y="4363"/>
                  </a:cubicBezTo>
                  <a:cubicBezTo>
                    <a:pt x="1473" y="4352"/>
                    <a:pt x="1492" y="4339"/>
                    <a:pt x="1513" y="4328"/>
                  </a:cubicBezTo>
                  <a:cubicBezTo>
                    <a:pt x="1530" y="4318"/>
                    <a:pt x="1548" y="4309"/>
                    <a:pt x="1565" y="4299"/>
                  </a:cubicBezTo>
                  <a:cubicBezTo>
                    <a:pt x="1565" y="4299"/>
                    <a:pt x="1565" y="4299"/>
                    <a:pt x="1565" y="4299"/>
                  </a:cubicBezTo>
                  <a:cubicBezTo>
                    <a:pt x="1852" y="4127"/>
                    <a:pt x="2140" y="3909"/>
                    <a:pt x="2360" y="3737"/>
                  </a:cubicBezTo>
                  <a:cubicBezTo>
                    <a:pt x="2495" y="3632"/>
                    <a:pt x="2841" y="3414"/>
                    <a:pt x="2860" y="3218"/>
                  </a:cubicBezTo>
                  <a:cubicBezTo>
                    <a:pt x="2245" y="2420"/>
                    <a:pt x="1438" y="1014"/>
                    <a:pt x="1215" y="0"/>
                  </a:cubicBezTo>
                  <a:close/>
                </a:path>
              </a:pathLst>
            </a:custGeom>
            <a:solidFill>
              <a:srgbClr val="FDBC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52"/>
            <p:cNvSpPr/>
            <p:nvPr/>
          </p:nvSpPr>
          <p:spPr>
            <a:xfrm>
              <a:off x="5464100" y="2671750"/>
              <a:ext cx="38175" cy="65675"/>
            </a:xfrm>
            <a:custGeom>
              <a:rect b="b" l="l" r="r" t="t"/>
              <a:pathLst>
                <a:path extrusionOk="0" h="2627" w="1527">
                  <a:moveTo>
                    <a:pt x="22" y="0"/>
                  </a:moveTo>
                  <a:cubicBezTo>
                    <a:pt x="14" y="11"/>
                    <a:pt x="8" y="22"/>
                    <a:pt x="0" y="32"/>
                  </a:cubicBezTo>
                  <a:cubicBezTo>
                    <a:pt x="8" y="610"/>
                    <a:pt x="331" y="1618"/>
                    <a:pt x="379" y="1766"/>
                  </a:cubicBezTo>
                  <a:cubicBezTo>
                    <a:pt x="449" y="1979"/>
                    <a:pt x="613" y="2382"/>
                    <a:pt x="815" y="2626"/>
                  </a:cubicBezTo>
                  <a:cubicBezTo>
                    <a:pt x="1000" y="2618"/>
                    <a:pt x="1226" y="2530"/>
                    <a:pt x="1454" y="2403"/>
                  </a:cubicBezTo>
                  <a:cubicBezTo>
                    <a:pt x="1473" y="2392"/>
                    <a:pt x="1492" y="2379"/>
                    <a:pt x="1513" y="2368"/>
                  </a:cubicBezTo>
                  <a:cubicBezTo>
                    <a:pt x="1519" y="2366"/>
                    <a:pt x="1524" y="2363"/>
                    <a:pt x="1527" y="2360"/>
                  </a:cubicBezTo>
                  <a:cubicBezTo>
                    <a:pt x="734" y="1925"/>
                    <a:pt x="151" y="1159"/>
                    <a:pt x="22" y="0"/>
                  </a:cubicBezTo>
                  <a:close/>
                </a:path>
              </a:pathLst>
            </a:custGeom>
            <a:solidFill>
              <a:srgbClr val="FC99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52"/>
            <p:cNvSpPr/>
            <p:nvPr/>
          </p:nvSpPr>
          <p:spPr>
            <a:xfrm>
              <a:off x="5633300" y="2662725"/>
              <a:ext cx="125975" cy="109025"/>
            </a:xfrm>
            <a:custGeom>
              <a:rect b="b" l="l" r="r" t="t"/>
              <a:pathLst>
                <a:path extrusionOk="0" h="4361" w="5039">
                  <a:moveTo>
                    <a:pt x="2815" y="6"/>
                  </a:moveTo>
                  <a:cubicBezTo>
                    <a:pt x="2235" y="17"/>
                    <a:pt x="1651" y="141"/>
                    <a:pt x="1022" y="240"/>
                  </a:cubicBezTo>
                  <a:cubicBezTo>
                    <a:pt x="942" y="345"/>
                    <a:pt x="864" y="450"/>
                    <a:pt x="788" y="555"/>
                  </a:cubicBezTo>
                  <a:cubicBezTo>
                    <a:pt x="544" y="891"/>
                    <a:pt x="1" y="1641"/>
                    <a:pt x="98" y="2146"/>
                  </a:cubicBezTo>
                  <a:cubicBezTo>
                    <a:pt x="280" y="3103"/>
                    <a:pt x="1928" y="4361"/>
                    <a:pt x="3041" y="4143"/>
                  </a:cubicBezTo>
                  <a:cubicBezTo>
                    <a:pt x="3420" y="4063"/>
                    <a:pt x="3662" y="3909"/>
                    <a:pt x="4132" y="3807"/>
                  </a:cubicBezTo>
                  <a:cubicBezTo>
                    <a:pt x="5038" y="3616"/>
                    <a:pt x="4799" y="563"/>
                    <a:pt x="4237" y="286"/>
                  </a:cubicBezTo>
                  <a:cubicBezTo>
                    <a:pt x="3751" y="68"/>
                    <a:pt x="3283" y="1"/>
                    <a:pt x="2815" y="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52"/>
            <p:cNvSpPr/>
            <p:nvPr/>
          </p:nvSpPr>
          <p:spPr>
            <a:xfrm>
              <a:off x="5673900" y="2684775"/>
              <a:ext cx="78650" cy="67300"/>
            </a:xfrm>
            <a:custGeom>
              <a:rect b="b" l="l" r="r" t="t"/>
              <a:pathLst>
                <a:path extrusionOk="0" h="2692" w="3146">
                  <a:moveTo>
                    <a:pt x="2581" y="2546"/>
                  </a:moveTo>
                  <a:cubicBezTo>
                    <a:pt x="2839" y="2428"/>
                    <a:pt x="2920" y="1976"/>
                    <a:pt x="2944" y="1748"/>
                  </a:cubicBezTo>
                  <a:cubicBezTo>
                    <a:pt x="3008" y="1216"/>
                    <a:pt x="3146" y="151"/>
                    <a:pt x="2412" y="1"/>
                  </a:cubicBezTo>
                  <a:cubicBezTo>
                    <a:pt x="2041" y="44"/>
                    <a:pt x="398" y="1033"/>
                    <a:pt x="0" y="1406"/>
                  </a:cubicBezTo>
                  <a:cubicBezTo>
                    <a:pt x="955" y="2377"/>
                    <a:pt x="2129" y="2691"/>
                    <a:pt x="2581" y="2546"/>
                  </a:cubicBezTo>
                  <a:close/>
                </a:path>
              </a:pathLst>
            </a:custGeom>
            <a:solidFill>
              <a:srgbClr val="D5EA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52"/>
            <p:cNvSpPr/>
            <p:nvPr/>
          </p:nvSpPr>
          <p:spPr>
            <a:xfrm>
              <a:off x="5677400" y="2696325"/>
              <a:ext cx="71450" cy="46550"/>
            </a:xfrm>
            <a:custGeom>
              <a:rect b="b" l="l" r="r" t="t"/>
              <a:pathLst>
                <a:path extrusionOk="0" h="1862" w="2858">
                  <a:moveTo>
                    <a:pt x="1621" y="9"/>
                  </a:moveTo>
                  <a:cubicBezTo>
                    <a:pt x="1605" y="9"/>
                    <a:pt x="1592" y="9"/>
                    <a:pt x="1581" y="12"/>
                  </a:cubicBezTo>
                  <a:cubicBezTo>
                    <a:pt x="1336" y="49"/>
                    <a:pt x="1100" y="291"/>
                    <a:pt x="903" y="426"/>
                  </a:cubicBezTo>
                  <a:cubicBezTo>
                    <a:pt x="600" y="635"/>
                    <a:pt x="277" y="834"/>
                    <a:pt x="0" y="1082"/>
                  </a:cubicBezTo>
                  <a:cubicBezTo>
                    <a:pt x="237" y="1299"/>
                    <a:pt x="481" y="1482"/>
                    <a:pt x="721" y="1627"/>
                  </a:cubicBezTo>
                  <a:cubicBezTo>
                    <a:pt x="1715" y="1861"/>
                    <a:pt x="2196" y="1159"/>
                    <a:pt x="2659" y="697"/>
                  </a:cubicBezTo>
                  <a:cubicBezTo>
                    <a:pt x="2750" y="608"/>
                    <a:pt x="2801" y="576"/>
                    <a:pt x="2858" y="571"/>
                  </a:cubicBezTo>
                  <a:cubicBezTo>
                    <a:pt x="2855" y="479"/>
                    <a:pt x="2852" y="388"/>
                    <a:pt x="2842" y="302"/>
                  </a:cubicBezTo>
                  <a:cubicBezTo>
                    <a:pt x="2712" y="254"/>
                    <a:pt x="2516" y="224"/>
                    <a:pt x="2465" y="211"/>
                  </a:cubicBezTo>
                  <a:cubicBezTo>
                    <a:pt x="2266" y="154"/>
                    <a:pt x="1836" y="1"/>
                    <a:pt x="1621" y="9"/>
                  </a:cubicBezTo>
                  <a:close/>
                </a:path>
              </a:pathLst>
            </a:custGeom>
            <a:solidFill>
              <a:srgbClr val="FCB9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52"/>
            <p:cNvSpPr/>
            <p:nvPr/>
          </p:nvSpPr>
          <p:spPr>
            <a:xfrm>
              <a:off x="5343600" y="2614950"/>
              <a:ext cx="483000" cy="178250"/>
            </a:xfrm>
            <a:custGeom>
              <a:rect b="b" l="l" r="r" t="t"/>
              <a:pathLst>
                <a:path extrusionOk="0" h="7130" w="19320">
                  <a:moveTo>
                    <a:pt x="11468" y="1"/>
                  </a:moveTo>
                  <a:cubicBezTo>
                    <a:pt x="11301" y="1"/>
                    <a:pt x="11065" y="62"/>
                    <a:pt x="10938" y="138"/>
                  </a:cubicBezTo>
                  <a:lnTo>
                    <a:pt x="84" y="6651"/>
                  </a:lnTo>
                  <a:cubicBezTo>
                    <a:pt x="8" y="6697"/>
                    <a:pt x="0" y="6745"/>
                    <a:pt x="0" y="6802"/>
                  </a:cubicBezTo>
                  <a:cubicBezTo>
                    <a:pt x="0" y="6896"/>
                    <a:pt x="3" y="7000"/>
                    <a:pt x="8" y="7129"/>
                  </a:cubicBezTo>
                  <a:lnTo>
                    <a:pt x="852" y="6788"/>
                  </a:lnTo>
                  <a:lnTo>
                    <a:pt x="7855" y="6788"/>
                  </a:lnTo>
                  <a:cubicBezTo>
                    <a:pt x="8022" y="6788"/>
                    <a:pt x="8258" y="6726"/>
                    <a:pt x="8387" y="6651"/>
                  </a:cubicBezTo>
                  <a:lnTo>
                    <a:pt x="18720" y="450"/>
                  </a:lnTo>
                  <a:lnTo>
                    <a:pt x="19317" y="450"/>
                  </a:lnTo>
                  <a:lnTo>
                    <a:pt x="19317" y="57"/>
                  </a:lnTo>
                  <a:cubicBezTo>
                    <a:pt x="19320" y="25"/>
                    <a:pt x="19269" y="1"/>
                    <a:pt x="191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52"/>
            <p:cNvSpPr/>
            <p:nvPr/>
          </p:nvSpPr>
          <p:spPr>
            <a:xfrm>
              <a:off x="5618325" y="2615075"/>
              <a:ext cx="9575" cy="32900"/>
            </a:xfrm>
            <a:custGeom>
              <a:rect b="b" l="l" r="r" t="t"/>
              <a:pathLst>
                <a:path extrusionOk="0" h="1316" w="383">
                  <a:moveTo>
                    <a:pt x="382" y="1"/>
                  </a:moveTo>
                  <a:cubicBezTo>
                    <a:pt x="253" y="17"/>
                    <a:pt x="105" y="57"/>
                    <a:pt x="0" y="106"/>
                  </a:cubicBezTo>
                  <a:lnTo>
                    <a:pt x="0" y="1315"/>
                  </a:lnTo>
                  <a:lnTo>
                    <a:pt x="382" y="1315"/>
                  </a:lnTo>
                  <a:lnTo>
                    <a:pt x="38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52"/>
            <p:cNvSpPr/>
            <p:nvPr/>
          </p:nvSpPr>
          <p:spPr>
            <a:xfrm>
              <a:off x="5342525" y="2624775"/>
              <a:ext cx="485300" cy="169700"/>
            </a:xfrm>
            <a:custGeom>
              <a:rect b="b" l="l" r="r" t="t"/>
              <a:pathLst>
                <a:path extrusionOk="0" h="6788" w="19412">
                  <a:moveTo>
                    <a:pt x="11511" y="0"/>
                  </a:moveTo>
                  <a:cubicBezTo>
                    <a:pt x="11344" y="0"/>
                    <a:pt x="11108" y="62"/>
                    <a:pt x="10981" y="137"/>
                  </a:cubicBezTo>
                  <a:lnTo>
                    <a:pt x="127" y="6650"/>
                  </a:lnTo>
                  <a:cubicBezTo>
                    <a:pt x="0" y="6726"/>
                    <a:pt x="33" y="6788"/>
                    <a:pt x="199" y="6788"/>
                  </a:cubicBezTo>
                  <a:lnTo>
                    <a:pt x="7898" y="6788"/>
                  </a:lnTo>
                  <a:cubicBezTo>
                    <a:pt x="8065" y="6788"/>
                    <a:pt x="8301" y="6726"/>
                    <a:pt x="8430" y="6650"/>
                  </a:cubicBezTo>
                  <a:lnTo>
                    <a:pt x="19285" y="137"/>
                  </a:lnTo>
                  <a:cubicBezTo>
                    <a:pt x="19411" y="62"/>
                    <a:pt x="19379" y="0"/>
                    <a:pt x="19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52"/>
            <p:cNvSpPr/>
            <p:nvPr/>
          </p:nvSpPr>
          <p:spPr>
            <a:xfrm>
              <a:off x="5716775" y="2634975"/>
              <a:ext cx="60225" cy="64000"/>
            </a:xfrm>
            <a:custGeom>
              <a:rect b="b" l="l" r="r" t="t"/>
              <a:pathLst>
                <a:path extrusionOk="0" h="2560" w="2409">
                  <a:moveTo>
                    <a:pt x="1218" y="2229"/>
                  </a:moveTo>
                  <a:cubicBezTo>
                    <a:pt x="1285" y="2452"/>
                    <a:pt x="1732" y="2560"/>
                    <a:pt x="1904" y="2519"/>
                  </a:cubicBezTo>
                  <a:cubicBezTo>
                    <a:pt x="2355" y="2417"/>
                    <a:pt x="2409" y="1933"/>
                    <a:pt x="2393" y="1700"/>
                  </a:cubicBezTo>
                  <a:cubicBezTo>
                    <a:pt x="2355" y="1495"/>
                    <a:pt x="2207" y="1355"/>
                    <a:pt x="2100" y="1191"/>
                  </a:cubicBezTo>
                  <a:cubicBezTo>
                    <a:pt x="2030" y="1081"/>
                    <a:pt x="1920" y="823"/>
                    <a:pt x="1834" y="726"/>
                  </a:cubicBezTo>
                  <a:cubicBezTo>
                    <a:pt x="1713" y="592"/>
                    <a:pt x="1398" y="597"/>
                    <a:pt x="1084" y="415"/>
                  </a:cubicBezTo>
                  <a:cubicBezTo>
                    <a:pt x="863" y="288"/>
                    <a:pt x="492" y="1"/>
                    <a:pt x="307" y="245"/>
                  </a:cubicBezTo>
                  <a:cubicBezTo>
                    <a:pt x="0" y="657"/>
                    <a:pt x="662" y="1084"/>
                    <a:pt x="1116" y="1248"/>
                  </a:cubicBezTo>
                  <a:cubicBezTo>
                    <a:pt x="1218" y="1310"/>
                    <a:pt x="1390" y="1740"/>
                    <a:pt x="1377" y="1872"/>
                  </a:cubicBezTo>
                  <a:cubicBezTo>
                    <a:pt x="1355" y="2017"/>
                    <a:pt x="1189" y="2103"/>
                    <a:pt x="1218" y="2229"/>
                  </a:cubicBezTo>
                  <a:close/>
                </a:path>
              </a:pathLst>
            </a:custGeom>
            <a:solidFill>
              <a:srgbClr val="FDBC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52"/>
            <p:cNvSpPr/>
            <p:nvPr/>
          </p:nvSpPr>
          <p:spPr>
            <a:xfrm>
              <a:off x="5724425" y="2638950"/>
              <a:ext cx="14825" cy="11975"/>
            </a:xfrm>
            <a:custGeom>
              <a:rect b="b" l="l" r="r" t="t"/>
              <a:pathLst>
                <a:path extrusionOk="0" h="479" w="593">
                  <a:moveTo>
                    <a:pt x="447" y="430"/>
                  </a:moveTo>
                  <a:cubicBezTo>
                    <a:pt x="356" y="479"/>
                    <a:pt x="127" y="358"/>
                    <a:pt x="60" y="242"/>
                  </a:cubicBezTo>
                  <a:cubicBezTo>
                    <a:pt x="1" y="143"/>
                    <a:pt x="108" y="0"/>
                    <a:pt x="245" y="35"/>
                  </a:cubicBezTo>
                  <a:cubicBezTo>
                    <a:pt x="323" y="57"/>
                    <a:pt x="565" y="148"/>
                    <a:pt x="592" y="213"/>
                  </a:cubicBezTo>
                  <a:cubicBezTo>
                    <a:pt x="582" y="299"/>
                    <a:pt x="512" y="395"/>
                    <a:pt x="447" y="430"/>
                  </a:cubicBezTo>
                  <a:close/>
                </a:path>
              </a:pathLst>
            </a:custGeom>
            <a:solidFill>
              <a:srgbClr val="FC99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52"/>
            <p:cNvSpPr/>
            <p:nvPr/>
          </p:nvSpPr>
          <p:spPr>
            <a:xfrm>
              <a:off x="5703725" y="2647475"/>
              <a:ext cx="58625" cy="65475"/>
            </a:xfrm>
            <a:custGeom>
              <a:rect b="b" l="l" r="r" t="t"/>
              <a:pathLst>
                <a:path extrusionOk="0" h="2619" w="2345">
                  <a:moveTo>
                    <a:pt x="1143" y="2264"/>
                  </a:moveTo>
                  <a:cubicBezTo>
                    <a:pt x="1197" y="2490"/>
                    <a:pt x="1638" y="2619"/>
                    <a:pt x="1813" y="2587"/>
                  </a:cubicBezTo>
                  <a:cubicBezTo>
                    <a:pt x="2270" y="2503"/>
                    <a:pt x="2345" y="2025"/>
                    <a:pt x="2340" y="1788"/>
                  </a:cubicBezTo>
                  <a:cubicBezTo>
                    <a:pt x="2313" y="1584"/>
                    <a:pt x="2170" y="1436"/>
                    <a:pt x="2073" y="1267"/>
                  </a:cubicBezTo>
                  <a:cubicBezTo>
                    <a:pt x="2009" y="1157"/>
                    <a:pt x="1912" y="890"/>
                    <a:pt x="1829" y="794"/>
                  </a:cubicBezTo>
                  <a:cubicBezTo>
                    <a:pt x="1713" y="651"/>
                    <a:pt x="1399" y="640"/>
                    <a:pt x="1095" y="444"/>
                  </a:cubicBezTo>
                  <a:cubicBezTo>
                    <a:pt x="880" y="307"/>
                    <a:pt x="525" y="1"/>
                    <a:pt x="329" y="237"/>
                  </a:cubicBezTo>
                  <a:cubicBezTo>
                    <a:pt x="1" y="632"/>
                    <a:pt x="641" y="1092"/>
                    <a:pt x="1087" y="1278"/>
                  </a:cubicBezTo>
                  <a:cubicBezTo>
                    <a:pt x="1186" y="1342"/>
                    <a:pt x="1337" y="1783"/>
                    <a:pt x="1318" y="1912"/>
                  </a:cubicBezTo>
                  <a:cubicBezTo>
                    <a:pt x="1289" y="2057"/>
                    <a:pt x="1119" y="2135"/>
                    <a:pt x="1143" y="2264"/>
                  </a:cubicBezTo>
                  <a:close/>
                </a:path>
              </a:pathLst>
            </a:custGeom>
            <a:solidFill>
              <a:srgbClr val="FDBC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52"/>
            <p:cNvSpPr/>
            <p:nvPr/>
          </p:nvSpPr>
          <p:spPr>
            <a:xfrm>
              <a:off x="5728075" y="2656550"/>
              <a:ext cx="37975" cy="41625"/>
            </a:xfrm>
            <a:custGeom>
              <a:rect b="b" l="l" r="r" t="t"/>
              <a:pathLst>
                <a:path extrusionOk="0" h="1665" w="1519">
                  <a:moveTo>
                    <a:pt x="0" y="1"/>
                  </a:moveTo>
                  <a:cubicBezTo>
                    <a:pt x="43" y="30"/>
                    <a:pt x="83" y="57"/>
                    <a:pt x="121" y="81"/>
                  </a:cubicBezTo>
                  <a:cubicBezTo>
                    <a:pt x="425" y="277"/>
                    <a:pt x="739" y="288"/>
                    <a:pt x="855" y="431"/>
                  </a:cubicBezTo>
                  <a:cubicBezTo>
                    <a:pt x="938" y="527"/>
                    <a:pt x="1035" y="794"/>
                    <a:pt x="1099" y="904"/>
                  </a:cubicBezTo>
                  <a:cubicBezTo>
                    <a:pt x="1196" y="1073"/>
                    <a:pt x="1339" y="1221"/>
                    <a:pt x="1366" y="1425"/>
                  </a:cubicBezTo>
                  <a:cubicBezTo>
                    <a:pt x="1368" y="1492"/>
                    <a:pt x="1363" y="1576"/>
                    <a:pt x="1344" y="1664"/>
                  </a:cubicBezTo>
                  <a:cubicBezTo>
                    <a:pt x="1519" y="1404"/>
                    <a:pt x="1272" y="1041"/>
                    <a:pt x="1161" y="869"/>
                  </a:cubicBezTo>
                  <a:cubicBezTo>
                    <a:pt x="1134" y="820"/>
                    <a:pt x="1091" y="726"/>
                    <a:pt x="1048" y="632"/>
                  </a:cubicBezTo>
                  <a:cubicBezTo>
                    <a:pt x="1005" y="538"/>
                    <a:pt x="962" y="447"/>
                    <a:pt x="911" y="385"/>
                  </a:cubicBezTo>
                  <a:cubicBezTo>
                    <a:pt x="833" y="288"/>
                    <a:pt x="715" y="253"/>
                    <a:pt x="583" y="208"/>
                  </a:cubicBezTo>
                  <a:cubicBezTo>
                    <a:pt x="422" y="162"/>
                    <a:pt x="298" y="143"/>
                    <a:pt x="0" y="1"/>
                  </a:cubicBezTo>
                  <a:close/>
                </a:path>
              </a:pathLst>
            </a:custGeom>
            <a:solidFill>
              <a:srgbClr val="FC99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52"/>
            <p:cNvSpPr/>
            <p:nvPr/>
          </p:nvSpPr>
          <p:spPr>
            <a:xfrm>
              <a:off x="5715425" y="2711725"/>
              <a:ext cx="25425" cy="24825"/>
            </a:xfrm>
            <a:custGeom>
              <a:rect b="b" l="l" r="r" t="t"/>
              <a:pathLst>
                <a:path extrusionOk="0" h="993" w="1017">
                  <a:moveTo>
                    <a:pt x="256" y="9"/>
                  </a:moveTo>
                  <a:cubicBezTo>
                    <a:pt x="240" y="11"/>
                    <a:pt x="224" y="14"/>
                    <a:pt x="210" y="22"/>
                  </a:cubicBezTo>
                  <a:cubicBezTo>
                    <a:pt x="81" y="97"/>
                    <a:pt x="46" y="342"/>
                    <a:pt x="46" y="476"/>
                  </a:cubicBezTo>
                  <a:cubicBezTo>
                    <a:pt x="46" y="562"/>
                    <a:pt x="68" y="651"/>
                    <a:pt x="62" y="737"/>
                  </a:cubicBezTo>
                  <a:cubicBezTo>
                    <a:pt x="57" y="826"/>
                    <a:pt x="25" y="909"/>
                    <a:pt x="1" y="992"/>
                  </a:cubicBezTo>
                  <a:cubicBezTo>
                    <a:pt x="433" y="847"/>
                    <a:pt x="737" y="503"/>
                    <a:pt x="1017" y="207"/>
                  </a:cubicBezTo>
                  <a:cubicBezTo>
                    <a:pt x="904" y="194"/>
                    <a:pt x="794" y="181"/>
                    <a:pt x="683" y="148"/>
                  </a:cubicBezTo>
                  <a:cubicBezTo>
                    <a:pt x="592" y="124"/>
                    <a:pt x="377" y="0"/>
                    <a:pt x="256" y="9"/>
                  </a:cubicBezTo>
                  <a:close/>
                </a:path>
              </a:pathLst>
            </a:custGeom>
            <a:solidFill>
              <a:srgbClr val="FDBC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52"/>
            <p:cNvSpPr/>
            <p:nvPr/>
          </p:nvSpPr>
          <p:spPr>
            <a:xfrm>
              <a:off x="5703725" y="2647475"/>
              <a:ext cx="58625" cy="65475"/>
            </a:xfrm>
            <a:custGeom>
              <a:rect b="b" l="l" r="r" t="t"/>
              <a:pathLst>
                <a:path extrusionOk="0" h="2619" w="2345">
                  <a:moveTo>
                    <a:pt x="1143" y="2264"/>
                  </a:moveTo>
                  <a:cubicBezTo>
                    <a:pt x="1197" y="2490"/>
                    <a:pt x="1638" y="2619"/>
                    <a:pt x="1813" y="2587"/>
                  </a:cubicBezTo>
                  <a:cubicBezTo>
                    <a:pt x="2270" y="2503"/>
                    <a:pt x="2345" y="2025"/>
                    <a:pt x="2340" y="1788"/>
                  </a:cubicBezTo>
                  <a:cubicBezTo>
                    <a:pt x="2313" y="1584"/>
                    <a:pt x="2170" y="1436"/>
                    <a:pt x="2073" y="1267"/>
                  </a:cubicBezTo>
                  <a:cubicBezTo>
                    <a:pt x="2009" y="1157"/>
                    <a:pt x="1912" y="890"/>
                    <a:pt x="1829" y="794"/>
                  </a:cubicBezTo>
                  <a:cubicBezTo>
                    <a:pt x="1713" y="651"/>
                    <a:pt x="1399" y="640"/>
                    <a:pt x="1095" y="444"/>
                  </a:cubicBezTo>
                  <a:cubicBezTo>
                    <a:pt x="880" y="307"/>
                    <a:pt x="525" y="1"/>
                    <a:pt x="329" y="237"/>
                  </a:cubicBezTo>
                  <a:cubicBezTo>
                    <a:pt x="1" y="632"/>
                    <a:pt x="641" y="1092"/>
                    <a:pt x="1087" y="1278"/>
                  </a:cubicBezTo>
                  <a:cubicBezTo>
                    <a:pt x="1186" y="1342"/>
                    <a:pt x="1337" y="1783"/>
                    <a:pt x="1318" y="1912"/>
                  </a:cubicBezTo>
                  <a:cubicBezTo>
                    <a:pt x="1289" y="2057"/>
                    <a:pt x="1119" y="2135"/>
                    <a:pt x="1143" y="2264"/>
                  </a:cubicBezTo>
                  <a:close/>
                </a:path>
              </a:pathLst>
            </a:custGeom>
            <a:solidFill>
              <a:srgbClr val="FDBC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52"/>
            <p:cNvSpPr/>
            <p:nvPr/>
          </p:nvSpPr>
          <p:spPr>
            <a:xfrm>
              <a:off x="5715300" y="2669525"/>
              <a:ext cx="33475" cy="42550"/>
            </a:xfrm>
            <a:custGeom>
              <a:rect b="b" l="l" r="r" t="t"/>
              <a:pathLst>
                <a:path extrusionOk="0" h="1702" w="1339">
                  <a:moveTo>
                    <a:pt x="0" y="0"/>
                  </a:moveTo>
                  <a:cubicBezTo>
                    <a:pt x="35" y="25"/>
                    <a:pt x="70" y="49"/>
                    <a:pt x="100" y="68"/>
                  </a:cubicBezTo>
                  <a:cubicBezTo>
                    <a:pt x="385" y="250"/>
                    <a:pt x="678" y="258"/>
                    <a:pt x="788" y="393"/>
                  </a:cubicBezTo>
                  <a:cubicBezTo>
                    <a:pt x="863" y="484"/>
                    <a:pt x="955" y="732"/>
                    <a:pt x="1014" y="836"/>
                  </a:cubicBezTo>
                  <a:cubicBezTo>
                    <a:pt x="1105" y="995"/>
                    <a:pt x="1240" y="1132"/>
                    <a:pt x="1264" y="1323"/>
                  </a:cubicBezTo>
                  <a:cubicBezTo>
                    <a:pt x="1266" y="1422"/>
                    <a:pt x="1253" y="1565"/>
                    <a:pt x="1199" y="1702"/>
                  </a:cubicBezTo>
                  <a:cubicBezTo>
                    <a:pt x="1293" y="1602"/>
                    <a:pt x="1339" y="1433"/>
                    <a:pt x="1336" y="1323"/>
                  </a:cubicBezTo>
                  <a:lnTo>
                    <a:pt x="1336" y="1318"/>
                  </a:lnTo>
                  <a:lnTo>
                    <a:pt x="1336" y="1315"/>
                  </a:lnTo>
                  <a:cubicBezTo>
                    <a:pt x="1307" y="1094"/>
                    <a:pt x="1162" y="949"/>
                    <a:pt x="1076" y="801"/>
                  </a:cubicBezTo>
                  <a:cubicBezTo>
                    <a:pt x="1051" y="756"/>
                    <a:pt x="1011" y="667"/>
                    <a:pt x="971" y="581"/>
                  </a:cubicBezTo>
                  <a:cubicBezTo>
                    <a:pt x="930" y="492"/>
                    <a:pt x="890" y="406"/>
                    <a:pt x="842" y="347"/>
                  </a:cubicBezTo>
                  <a:cubicBezTo>
                    <a:pt x="769" y="256"/>
                    <a:pt x="656" y="223"/>
                    <a:pt x="533" y="180"/>
                  </a:cubicBezTo>
                  <a:cubicBezTo>
                    <a:pt x="382" y="132"/>
                    <a:pt x="285" y="129"/>
                    <a:pt x="0" y="0"/>
                  </a:cubicBezTo>
                  <a:close/>
                </a:path>
              </a:pathLst>
            </a:custGeom>
            <a:solidFill>
              <a:srgbClr val="FC99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52"/>
            <p:cNvSpPr/>
            <p:nvPr/>
          </p:nvSpPr>
          <p:spPr>
            <a:xfrm>
              <a:off x="5711800" y="2651300"/>
              <a:ext cx="14750" cy="12325"/>
            </a:xfrm>
            <a:custGeom>
              <a:rect b="b" l="l" r="r" t="t"/>
              <a:pathLst>
                <a:path extrusionOk="0" h="493" w="590">
                  <a:moveTo>
                    <a:pt x="433" y="450"/>
                  </a:moveTo>
                  <a:cubicBezTo>
                    <a:pt x="339" y="493"/>
                    <a:pt x="119" y="361"/>
                    <a:pt x="57" y="243"/>
                  </a:cubicBezTo>
                  <a:cubicBezTo>
                    <a:pt x="1" y="138"/>
                    <a:pt x="116" y="1"/>
                    <a:pt x="250" y="47"/>
                  </a:cubicBezTo>
                  <a:cubicBezTo>
                    <a:pt x="328" y="71"/>
                    <a:pt x="565" y="173"/>
                    <a:pt x="589" y="237"/>
                  </a:cubicBezTo>
                  <a:cubicBezTo>
                    <a:pt x="573" y="323"/>
                    <a:pt x="498" y="418"/>
                    <a:pt x="433" y="450"/>
                  </a:cubicBezTo>
                  <a:close/>
                </a:path>
              </a:pathLst>
            </a:custGeom>
            <a:solidFill>
              <a:srgbClr val="FC99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52"/>
            <p:cNvSpPr/>
            <p:nvPr/>
          </p:nvSpPr>
          <p:spPr>
            <a:xfrm>
              <a:off x="5692175" y="2660775"/>
              <a:ext cx="54875" cy="61250"/>
            </a:xfrm>
            <a:custGeom>
              <a:rect b="b" l="l" r="r" t="t"/>
              <a:pathLst>
                <a:path extrusionOk="0" h="2450" w="2195">
                  <a:moveTo>
                    <a:pt x="1070" y="2116"/>
                  </a:moveTo>
                  <a:cubicBezTo>
                    <a:pt x="1122" y="2329"/>
                    <a:pt x="1533" y="2450"/>
                    <a:pt x="1694" y="2420"/>
                  </a:cubicBezTo>
                  <a:cubicBezTo>
                    <a:pt x="2121" y="2342"/>
                    <a:pt x="2194" y="1893"/>
                    <a:pt x="2189" y="1673"/>
                  </a:cubicBezTo>
                  <a:cubicBezTo>
                    <a:pt x="2165" y="1482"/>
                    <a:pt x="2030" y="1345"/>
                    <a:pt x="1939" y="1186"/>
                  </a:cubicBezTo>
                  <a:cubicBezTo>
                    <a:pt x="1880" y="1082"/>
                    <a:pt x="1788" y="834"/>
                    <a:pt x="1713" y="743"/>
                  </a:cubicBezTo>
                  <a:cubicBezTo>
                    <a:pt x="1603" y="608"/>
                    <a:pt x="1310" y="600"/>
                    <a:pt x="1025" y="418"/>
                  </a:cubicBezTo>
                  <a:cubicBezTo>
                    <a:pt x="823" y="289"/>
                    <a:pt x="490" y="1"/>
                    <a:pt x="307" y="224"/>
                  </a:cubicBezTo>
                  <a:cubicBezTo>
                    <a:pt x="1" y="592"/>
                    <a:pt x="600" y="1022"/>
                    <a:pt x="1017" y="1194"/>
                  </a:cubicBezTo>
                  <a:cubicBezTo>
                    <a:pt x="1111" y="1256"/>
                    <a:pt x="1251" y="1668"/>
                    <a:pt x="1232" y="1788"/>
                  </a:cubicBezTo>
                  <a:cubicBezTo>
                    <a:pt x="1205" y="1923"/>
                    <a:pt x="1049" y="1995"/>
                    <a:pt x="1070" y="2116"/>
                  </a:cubicBezTo>
                  <a:close/>
                </a:path>
              </a:pathLst>
            </a:custGeom>
            <a:solidFill>
              <a:srgbClr val="FDBC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52"/>
            <p:cNvSpPr/>
            <p:nvPr/>
          </p:nvSpPr>
          <p:spPr>
            <a:xfrm>
              <a:off x="5703875" y="2674100"/>
              <a:ext cx="25700" cy="45375"/>
            </a:xfrm>
            <a:custGeom>
              <a:rect b="b" l="l" r="r" t="t"/>
              <a:pathLst>
                <a:path extrusionOk="0" h="1815" w="1028">
                  <a:moveTo>
                    <a:pt x="0" y="325"/>
                  </a:moveTo>
                  <a:cubicBezTo>
                    <a:pt x="35" y="215"/>
                    <a:pt x="111" y="135"/>
                    <a:pt x="245" y="108"/>
                  </a:cubicBezTo>
                  <a:cubicBezTo>
                    <a:pt x="261" y="105"/>
                    <a:pt x="274" y="102"/>
                    <a:pt x="291" y="102"/>
                  </a:cubicBezTo>
                  <a:cubicBezTo>
                    <a:pt x="514" y="102"/>
                    <a:pt x="581" y="465"/>
                    <a:pt x="648" y="661"/>
                  </a:cubicBezTo>
                  <a:cubicBezTo>
                    <a:pt x="742" y="944"/>
                    <a:pt x="930" y="1116"/>
                    <a:pt x="952" y="1269"/>
                  </a:cubicBezTo>
                  <a:cubicBezTo>
                    <a:pt x="952" y="1277"/>
                    <a:pt x="955" y="1285"/>
                    <a:pt x="955" y="1293"/>
                  </a:cubicBezTo>
                  <a:cubicBezTo>
                    <a:pt x="955" y="1403"/>
                    <a:pt x="877" y="1635"/>
                    <a:pt x="861" y="1745"/>
                  </a:cubicBezTo>
                  <a:cubicBezTo>
                    <a:pt x="855" y="1769"/>
                    <a:pt x="852" y="1793"/>
                    <a:pt x="850" y="1815"/>
                  </a:cubicBezTo>
                  <a:cubicBezTo>
                    <a:pt x="930" y="1575"/>
                    <a:pt x="1027" y="1401"/>
                    <a:pt x="1024" y="1293"/>
                  </a:cubicBezTo>
                  <a:lnTo>
                    <a:pt x="1024" y="1293"/>
                  </a:lnTo>
                  <a:cubicBezTo>
                    <a:pt x="1024" y="1280"/>
                    <a:pt x="1024" y="1269"/>
                    <a:pt x="1022" y="1258"/>
                  </a:cubicBezTo>
                  <a:lnTo>
                    <a:pt x="1022" y="1258"/>
                  </a:lnTo>
                  <a:cubicBezTo>
                    <a:pt x="1008" y="1159"/>
                    <a:pt x="949" y="1073"/>
                    <a:pt x="887" y="976"/>
                  </a:cubicBezTo>
                  <a:cubicBezTo>
                    <a:pt x="826" y="879"/>
                    <a:pt x="758" y="769"/>
                    <a:pt x="715" y="640"/>
                  </a:cubicBezTo>
                  <a:cubicBezTo>
                    <a:pt x="686" y="546"/>
                    <a:pt x="651" y="403"/>
                    <a:pt x="594" y="280"/>
                  </a:cubicBezTo>
                  <a:cubicBezTo>
                    <a:pt x="565" y="218"/>
                    <a:pt x="530" y="159"/>
                    <a:pt x="481" y="110"/>
                  </a:cubicBezTo>
                  <a:cubicBezTo>
                    <a:pt x="347" y="0"/>
                    <a:pt x="43" y="57"/>
                    <a:pt x="0" y="325"/>
                  </a:cubicBezTo>
                  <a:close/>
                </a:path>
              </a:pathLst>
            </a:custGeom>
            <a:solidFill>
              <a:srgbClr val="FC99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52"/>
            <p:cNvSpPr/>
            <p:nvPr/>
          </p:nvSpPr>
          <p:spPr>
            <a:xfrm>
              <a:off x="5699775" y="2664425"/>
              <a:ext cx="13800" cy="11500"/>
            </a:xfrm>
            <a:custGeom>
              <a:rect b="b" l="l" r="r" t="t"/>
              <a:pathLst>
                <a:path extrusionOk="0" h="460" w="552">
                  <a:moveTo>
                    <a:pt x="404" y="419"/>
                  </a:moveTo>
                  <a:cubicBezTo>
                    <a:pt x="318" y="460"/>
                    <a:pt x="111" y="333"/>
                    <a:pt x="51" y="226"/>
                  </a:cubicBezTo>
                  <a:cubicBezTo>
                    <a:pt x="0" y="129"/>
                    <a:pt x="108" y="0"/>
                    <a:pt x="232" y="40"/>
                  </a:cubicBezTo>
                  <a:cubicBezTo>
                    <a:pt x="307" y="65"/>
                    <a:pt x="527" y="161"/>
                    <a:pt x="551" y="220"/>
                  </a:cubicBezTo>
                  <a:cubicBezTo>
                    <a:pt x="535" y="301"/>
                    <a:pt x="465" y="387"/>
                    <a:pt x="404" y="419"/>
                  </a:cubicBezTo>
                  <a:close/>
                </a:path>
              </a:pathLst>
            </a:custGeom>
            <a:solidFill>
              <a:srgbClr val="FC99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52"/>
            <p:cNvSpPr/>
            <p:nvPr/>
          </p:nvSpPr>
          <p:spPr>
            <a:xfrm>
              <a:off x="5695800" y="2676650"/>
              <a:ext cx="31950" cy="64525"/>
            </a:xfrm>
            <a:custGeom>
              <a:rect b="b" l="l" r="r" t="t"/>
              <a:pathLst>
                <a:path extrusionOk="0" h="2581" w="1278">
                  <a:moveTo>
                    <a:pt x="614" y="0"/>
                  </a:moveTo>
                  <a:cubicBezTo>
                    <a:pt x="597" y="0"/>
                    <a:pt x="584" y="3"/>
                    <a:pt x="568" y="6"/>
                  </a:cubicBezTo>
                  <a:cubicBezTo>
                    <a:pt x="132" y="94"/>
                    <a:pt x="315" y="748"/>
                    <a:pt x="514" y="1116"/>
                  </a:cubicBezTo>
                  <a:cubicBezTo>
                    <a:pt x="525" y="1344"/>
                    <a:pt x="412" y="1541"/>
                    <a:pt x="321" y="1739"/>
                  </a:cubicBezTo>
                  <a:lnTo>
                    <a:pt x="321" y="1739"/>
                  </a:lnTo>
                  <a:lnTo>
                    <a:pt x="1" y="1930"/>
                  </a:lnTo>
                  <a:cubicBezTo>
                    <a:pt x="20" y="2110"/>
                    <a:pt x="186" y="2331"/>
                    <a:pt x="294" y="2387"/>
                  </a:cubicBezTo>
                  <a:cubicBezTo>
                    <a:pt x="646" y="2581"/>
                    <a:pt x="958" y="2299"/>
                    <a:pt x="1081" y="2137"/>
                  </a:cubicBezTo>
                  <a:cubicBezTo>
                    <a:pt x="1173" y="1984"/>
                    <a:pt x="1157" y="1809"/>
                    <a:pt x="1184" y="1643"/>
                  </a:cubicBezTo>
                  <a:cubicBezTo>
                    <a:pt x="1200" y="1533"/>
                    <a:pt x="1278" y="1301"/>
                    <a:pt x="1278" y="1191"/>
                  </a:cubicBezTo>
                  <a:cubicBezTo>
                    <a:pt x="1278" y="1183"/>
                    <a:pt x="1275" y="1175"/>
                    <a:pt x="1275" y="1167"/>
                  </a:cubicBezTo>
                  <a:cubicBezTo>
                    <a:pt x="1253" y="1014"/>
                    <a:pt x="1065" y="842"/>
                    <a:pt x="971" y="559"/>
                  </a:cubicBezTo>
                  <a:cubicBezTo>
                    <a:pt x="904" y="363"/>
                    <a:pt x="837" y="0"/>
                    <a:pt x="614" y="0"/>
                  </a:cubicBezTo>
                  <a:close/>
                </a:path>
              </a:pathLst>
            </a:custGeom>
            <a:solidFill>
              <a:srgbClr val="FDBC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52"/>
            <p:cNvSpPr/>
            <p:nvPr/>
          </p:nvSpPr>
          <p:spPr>
            <a:xfrm>
              <a:off x="5708100" y="2676925"/>
              <a:ext cx="10100" cy="12175"/>
            </a:xfrm>
            <a:custGeom>
              <a:rect b="b" l="l" r="r" t="t"/>
              <a:pathLst>
                <a:path extrusionOk="0" h="487" w="404">
                  <a:moveTo>
                    <a:pt x="165" y="473"/>
                  </a:moveTo>
                  <a:cubicBezTo>
                    <a:pt x="79" y="452"/>
                    <a:pt x="1" y="242"/>
                    <a:pt x="22" y="129"/>
                  </a:cubicBezTo>
                  <a:cubicBezTo>
                    <a:pt x="41" y="30"/>
                    <a:pt x="194" y="0"/>
                    <a:pt x="261" y="100"/>
                  </a:cubicBezTo>
                  <a:cubicBezTo>
                    <a:pt x="299" y="161"/>
                    <a:pt x="404" y="358"/>
                    <a:pt x="385" y="414"/>
                  </a:cubicBezTo>
                  <a:cubicBezTo>
                    <a:pt x="329" y="462"/>
                    <a:pt x="226" y="487"/>
                    <a:pt x="165" y="473"/>
                  </a:cubicBezTo>
                  <a:close/>
                </a:path>
              </a:pathLst>
            </a:custGeom>
            <a:solidFill>
              <a:srgbClr val="FC99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52"/>
            <p:cNvSpPr/>
            <p:nvPr/>
          </p:nvSpPr>
          <p:spPr>
            <a:xfrm>
              <a:off x="5695800" y="2720250"/>
              <a:ext cx="12600" cy="17700"/>
            </a:xfrm>
            <a:custGeom>
              <a:rect b="b" l="l" r="r" t="t"/>
              <a:pathLst>
                <a:path extrusionOk="0" h="708" w="504">
                  <a:moveTo>
                    <a:pt x="310" y="1"/>
                  </a:moveTo>
                  <a:lnTo>
                    <a:pt x="1" y="186"/>
                  </a:lnTo>
                  <a:cubicBezTo>
                    <a:pt x="20" y="366"/>
                    <a:pt x="186" y="587"/>
                    <a:pt x="294" y="643"/>
                  </a:cubicBezTo>
                  <a:cubicBezTo>
                    <a:pt x="366" y="684"/>
                    <a:pt x="436" y="702"/>
                    <a:pt x="503" y="708"/>
                  </a:cubicBezTo>
                  <a:cubicBezTo>
                    <a:pt x="280" y="560"/>
                    <a:pt x="173" y="251"/>
                    <a:pt x="310" y="1"/>
                  </a:cubicBezTo>
                  <a:close/>
                </a:path>
              </a:pathLst>
            </a:custGeom>
            <a:solidFill>
              <a:srgbClr val="FCB9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52"/>
            <p:cNvSpPr/>
            <p:nvPr/>
          </p:nvSpPr>
          <p:spPr>
            <a:xfrm>
              <a:off x="5693175" y="2745725"/>
              <a:ext cx="54525" cy="21125"/>
            </a:xfrm>
            <a:custGeom>
              <a:rect b="b" l="l" r="r" t="t"/>
              <a:pathLst>
                <a:path extrusionOk="0" h="845" w="2181">
                  <a:moveTo>
                    <a:pt x="2181" y="1"/>
                  </a:moveTo>
                  <a:cubicBezTo>
                    <a:pt x="2081" y="135"/>
                    <a:pt x="1969" y="307"/>
                    <a:pt x="1837" y="366"/>
                  </a:cubicBezTo>
                  <a:cubicBezTo>
                    <a:pt x="1490" y="525"/>
                    <a:pt x="737" y="310"/>
                    <a:pt x="399" y="183"/>
                  </a:cubicBezTo>
                  <a:cubicBezTo>
                    <a:pt x="340" y="162"/>
                    <a:pt x="1" y="3"/>
                    <a:pt x="17" y="186"/>
                  </a:cubicBezTo>
                  <a:cubicBezTo>
                    <a:pt x="30" y="310"/>
                    <a:pt x="256" y="493"/>
                    <a:pt x="334" y="584"/>
                  </a:cubicBezTo>
                  <a:cubicBezTo>
                    <a:pt x="404" y="667"/>
                    <a:pt x="549" y="740"/>
                    <a:pt x="474" y="845"/>
                  </a:cubicBezTo>
                  <a:cubicBezTo>
                    <a:pt x="533" y="842"/>
                    <a:pt x="590" y="834"/>
                    <a:pt x="646" y="823"/>
                  </a:cubicBezTo>
                  <a:cubicBezTo>
                    <a:pt x="1025" y="743"/>
                    <a:pt x="1267" y="589"/>
                    <a:pt x="1737" y="487"/>
                  </a:cubicBezTo>
                  <a:cubicBezTo>
                    <a:pt x="1939" y="447"/>
                    <a:pt x="2084" y="261"/>
                    <a:pt x="2181" y="1"/>
                  </a:cubicBezTo>
                  <a:close/>
                </a:path>
              </a:pathLst>
            </a:custGeom>
            <a:solidFill>
              <a:srgbClr val="D5EA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52"/>
            <p:cNvSpPr/>
            <p:nvPr/>
          </p:nvSpPr>
          <p:spPr>
            <a:xfrm>
              <a:off x="5551600" y="2760100"/>
              <a:ext cx="144975" cy="85250"/>
            </a:xfrm>
            <a:custGeom>
              <a:rect b="b" l="l" r="r" t="t"/>
              <a:pathLst>
                <a:path extrusionOk="0" h="3410" w="5799">
                  <a:moveTo>
                    <a:pt x="2086" y="1608"/>
                  </a:moveTo>
                  <a:cubicBezTo>
                    <a:pt x="1626" y="1673"/>
                    <a:pt x="1124" y="1654"/>
                    <a:pt x="742" y="1883"/>
                  </a:cubicBezTo>
                  <a:cubicBezTo>
                    <a:pt x="444" y="2063"/>
                    <a:pt x="347" y="2485"/>
                    <a:pt x="207" y="2805"/>
                  </a:cubicBezTo>
                  <a:cubicBezTo>
                    <a:pt x="151" y="2936"/>
                    <a:pt x="0" y="3315"/>
                    <a:pt x="113" y="3366"/>
                  </a:cubicBezTo>
                  <a:cubicBezTo>
                    <a:pt x="212" y="3409"/>
                    <a:pt x="430" y="2944"/>
                    <a:pt x="457" y="2907"/>
                  </a:cubicBezTo>
                  <a:cubicBezTo>
                    <a:pt x="790" y="2366"/>
                    <a:pt x="1175" y="2186"/>
                    <a:pt x="1664" y="2208"/>
                  </a:cubicBezTo>
                  <a:cubicBezTo>
                    <a:pt x="1804" y="1998"/>
                    <a:pt x="1957" y="1783"/>
                    <a:pt x="2086" y="1608"/>
                  </a:cubicBezTo>
                  <a:close/>
                  <a:moveTo>
                    <a:pt x="4285" y="1"/>
                  </a:moveTo>
                  <a:cubicBezTo>
                    <a:pt x="4169" y="6"/>
                    <a:pt x="3938" y="307"/>
                    <a:pt x="3841" y="404"/>
                  </a:cubicBezTo>
                  <a:cubicBezTo>
                    <a:pt x="3696" y="547"/>
                    <a:pt x="3559" y="662"/>
                    <a:pt x="3422" y="778"/>
                  </a:cubicBezTo>
                  <a:cubicBezTo>
                    <a:pt x="3011" y="1143"/>
                    <a:pt x="3021" y="1756"/>
                    <a:pt x="2314" y="2219"/>
                  </a:cubicBezTo>
                  <a:cubicBezTo>
                    <a:pt x="2591" y="2224"/>
                    <a:pt x="2866" y="2205"/>
                    <a:pt x="3126" y="2079"/>
                  </a:cubicBezTo>
                  <a:cubicBezTo>
                    <a:pt x="3562" y="1866"/>
                    <a:pt x="3973" y="1326"/>
                    <a:pt x="4400" y="1154"/>
                  </a:cubicBezTo>
                  <a:cubicBezTo>
                    <a:pt x="4653" y="1049"/>
                    <a:pt x="5664" y="931"/>
                    <a:pt x="5758" y="627"/>
                  </a:cubicBezTo>
                  <a:cubicBezTo>
                    <a:pt x="5798" y="493"/>
                    <a:pt x="5572" y="482"/>
                    <a:pt x="5500" y="479"/>
                  </a:cubicBezTo>
                  <a:cubicBezTo>
                    <a:pt x="5024" y="461"/>
                    <a:pt x="4597" y="272"/>
                    <a:pt x="4317" y="12"/>
                  </a:cubicBezTo>
                  <a:cubicBezTo>
                    <a:pt x="4309" y="4"/>
                    <a:pt x="4298" y="1"/>
                    <a:pt x="428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52"/>
            <p:cNvSpPr/>
            <p:nvPr/>
          </p:nvSpPr>
          <p:spPr>
            <a:xfrm>
              <a:off x="5367050" y="2510850"/>
              <a:ext cx="138000" cy="527725"/>
            </a:xfrm>
            <a:custGeom>
              <a:rect b="b" l="l" r="r" t="t"/>
              <a:pathLst>
                <a:path extrusionOk="0" h="21109" w="5520">
                  <a:moveTo>
                    <a:pt x="318" y="1"/>
                  </a:moveTo>
                  <a:cubicBezTo>
                    <a:pt x="119" y="6"/>
                    <a:pt x="0" y="167"/>
                    <a:pt x="46" y="364"/>
                  </a:cubicBezTo>
                  <a:cubicBezTo>
                    <a:pt x="94" y="556"/>
                    <a:pt x="287" y="708"/>
                    <a:pt x="480" y="708"/>
                  </a:cubicBezTo>
                  <a:cubicBezTo>
                    <a:pt x="483" y="708"/>
                    <a:pt x="486" y="708"/>
                    <a:pt x="490" y="708"/>
                  </a:cubicBezTo>
                  <a:cubicBezTo>
                    <a:pt x="689" y="702"/>
                    <a:pt x="810" y="541"/>
                    <a:pt x="761" y="345"/>
                  </a:cubicBezTo>
                  <a:cubicBezTo>
                    <a:pt x="713" y="154"/>
                    <a:pt x="522" y="1"/>
                    <a:pt x="328" y="1"/>
                  </a:cubicBezTo>
                  <a:close/>
                  <a:moveTo>
                    <a:pt x="2234" y="2103"/>
                  </a:moveTo>
                  <a:cubicBezTo>
                    <a:pt x="2043" y="2106"/>
                    <a:pt x="1917" y="2267"/>
                    <a:pt x="1952" y="2466"/>
                  </a:cubicBezTo>
                  <a:cubicBezTo>
                    <a:pt x="1990" y="2667"/>
                    <a:pt x="2175" y="2831"/>
                    <a:pt x="2369" y="2831"/>
                  </a:cubicBezTo>
                  <a:cubicBezTo>
                    <a:pt x="2562" y="2831"/>
                    <a:pt x="2689" y="2667"/>
                    <a:pt x="2654" y="2468"/>
                  </a:cubicBezTo>
                  <a:cubicBezTo>
                    <a:pt x="2616" y="2267"/>
                    <a:pt x="2430" y="2103"/>
                    <a:pt x="2237" y="2103"/>
                  </a:cubicBezTo>
                  <a:close/>
                  <a:moveTo>
                    <a:pt x="3248" y="4404"/>
                  </a:moveTo>
                  <a:cubicBezTo>
                    <a:pt x="3081" y="4407"/>
                    <a:pt x="2952" y="4530"/>
                    <a:pt x="2939" y="4700"/>
                  </a:cubicBezTo>
                  <a:cubicBezTo>
                    <a:pt x="2922" y="4898"/>
                    <a:pt x="3068" y="5089"/>
                    <a:pt x="3261" y="5124"/>
                  </a:cubicBezTo>
                  <a:cubicBezTo>
                    <a:pt x="3284" y="5129"/>
                    <a:pt x="3306" y="5131"/>
                    <a:pt x="3328" y="5131"/>
                  </a:cubicBezTo>
                  <a:cubicBezTo>
                    <a:pt x="3492" y="5131"/>
                    <a:pt x="3626" y="5010"/>
                    <a:pt x="3640" y="4834"/>
                  </a:cubicBezTo>
                  <a:cubicBezTo>
                    <a:pt x="3656" y="4638"/>
                    <a:pt x="3514" y="4447"/>
                    <a:pt x="3320" y="4409"/>
                  </a:cubicBezTo>
                  <a:cubicBezTo>
                    <a:pt x="3296" y="4407"/>
                    <a:pt x="3272" y="4404"/>
                    <a:pt x="3248" y="4404"/>
                  </a:cubicBezTo>
                  <a:close/>
                  <a:moveTo>
                    <a:pt x="4229" y="12591"/>
                  </a:moveTo>
                  <a:cubicBezTo>
                    <a:pt x="4223" y="12591"/>
                    <a:pt x="4217" y="12591"/>
                    <a:pt x="4210" y="12592"/>
                  </a:cubicBezTo>
                  <a:cubicBezTo>
                    <a:pt x="4043" y="12595"/>
                    <a:pt x="3912" y="12718"/>
                    <a:pt x="3893" y="12888"/>
                  </a:cubicBezTo>
                  <a:cubicBezTo>
                    <a:pt x="3871" y="13086"/>
                    <a:pt x="4011" y="13275"/>
                    <a:pt x="4205" y="13312"/>
                  </a:cubicBezTo>
                  <a:cubicBezTo>
                    <a:pt x="4226" y="13316"/>
                    <a:pt x="4246" y="13318"/>
                    <a:pt x="4267" y="13318"/>
                  </a:cubicBezTo>
                  <a:cubicBezTo>
                    <a:pt x="4432" y="13318"/>
                    <a:pt x="4573" y="13196"/>
                    <a:pt x="4592" y="13019"/>
                  </a:cubicBezTo>
                  <a:cubicBezTo>
                    <a:pt x="4613" y="12823"/>
                    <a:pt x="4473" y="12632"/>
                    <a:pt x="4280" y="12597"/>
                  </a:cubicBezTo>
                  <a:cubicBezTo>
                    <a:pt x="4264" y="12593"/>
                    <a:pt x="4247" y="12591"/>
                    <a:pt x="4229" y="12591"/>
                  </a:cubicBezTo>
                  <a:close/>
                  <a:moveTo>
                    <a:pt x="4640" y="15277"/>
                  </a:moveTo>
                  <a:cubicBezTo>
                    <a:pt x="4471" y="15277"/>
                    <a:pt x="4336" y="15403"/>
                    <a:pt x="4318" y="15573"/>
                  </a:cubicBezTo>
                  <a:cubicBezTo>
                    <a:pt x="4296" y="15772"/>
                    <a:pt x="4436" y="15960"/>
                    <a:pt x="4629" y="15998"/>
                  </a:cubicBezTo>
                  <a:cubicBezTo>
                    <a:pt x="4652" y="16002"/>
                    <a:pt x="4674" y="16004"/>
                    <a:pt x="4695" y="16004"/>
                  </a:cubicBezTo>
                  <a:cubicBezTo>
                    <a:pt x="4861" y="16004"/>
                    <a:pt x="4997" y="15881"/>
                    <a:pt x="5016" y="15707"/>
                  </a:cubicBezTo>
                  <a:cubicBezTo>
                    <a:pt x="5038" y="15508"/>
                    <a:pt x="4898" y="15320"/>
                    <a:pt x="4705" y="15283"/>
                  </a:cubicBezTo>
                  <a:cubicBezTo>
                    <a:pt x="4686" y="15280"/>
                    <a:pt x="4664" y="15277"/>
                    <a:pt x="4646" y="15277"/>
                  </a:cubicBezTo>
                  <a:cubicBezTo>
                    <a:pt x="4644" y="15277"/>
                    <a:pt x="4642" y="15277"/>
                    <a:pt x="4640" y="15277"/>
                  </a:cubicBezTo>
                  <a:close/>
                  <a:moveTo>
                    <a:pt x="4949" y="17890"/>
                  </a:moveTo>
                  <a:cubicBezTo>
                    <a:pt x="4783" y="17895"/>
                    <a:pt x="4651" y="18019"/>
                    <a:pt x="4632" y="18188"/>
                  </a:cubicBezTo>
                  <a:cubicBezTo>
                    <a:pt x="4613" y="18387"/>
                    <a:pt x="4750" y="18576"/>
                    <a:pt x="4944" y="18613"/>
                  </a:cubicBezTo>
                  <a:cubicBezTo>
                    <a:pt x="4965" y="18617"/>
                    <a:pt x="4986" y="18619"/>
                    <a:pt x="5007" y="18619"/>
                  </a:cubicBezTo>
                  <a:cubicBezTo>
                    <a:pt x="5173" y="18619"/>
                    <a:pt x="5312" y="18497"/>
                    <a:pt x="5331" y="18320"/>
                  </a:cubicBezTo>
                  <a:cubicBezTo>
                    <a:pt x="5352" y="18124"/>
                    <a:pt x="5213" y="17933"/>
                    <a:pt x="5019" y="17898"/>
                  </a:cubicBezTo>
                  <a:cubicBezTo>
                    <a:pt x="4998" y="17893"/>
                    <a:pt x="4973" y="17890"/>
                    <a:pt x="4949" y="17890"/>
                  </a:cubicBezTo>
                  <a:close/>
                  <a:moveTo>
                    <a:pt x="5116" y="20379"/>
                  </a:moveTo>
                  <a:cubicBezTo>
                    <a:pt x="4949" y="20382"/>
                    <a:pt x="4818" y="20508"/>
                    <a:pt x="4799" y="20678"/>
                  </a:cubicBezTo>
                  <a:cubicBezTo>
                    <a:pt x="4777" y="20874"/>
                    <a:pt x="4917" y="21065"/>
                    <a:pt x="5111" y="21102"/>
                  </a:cubicBezTo>
                  <a:cubicBezTo>
                    <a:pt x="5132" y="21106"/>
                    <a:pt x="5152" y="21108"/>
                    <a:pt x="5173" y="21108"/>
                  </a:cubicBezTo>
                  <a:cubicBezTo>
                    <a:pt x="5338" y="21108"/>
                    <a:pt x="5479" y="20986"/>
                    <a:pt x="5498" y="20809"/>
                  </a:cubicBezTo>
                  <a:cubicBezTo>
                    <a:pt x="5519" y="20613"/>
                    <a:pt x="5379" y="20422"/>
                    <a:pt x="5186" y="20385"/>
                  </a:cubicBezTo>
                  <a:cubicBezTo>
                    <a:pt x="5164" y="20382"/>
                    <a:pt x="5140" y="20379"/>
                    <a:pt x="5116" y="20379"/>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52"/>
            <p:cNvSpPr/>
            <p:nvPr/>
          </p:nvSpPr>
          <p:spPr>
            <a:xfrm>
              <a:off x="5367725" y="2514350"/>
              <a:ext cx="136500" cy="524875"/>
            </a:xfrm>
            <a:custGeom>
              <a:rect b="b" l="l" r="r" t="t"/>
              <a:pathLst>
                <a:path extrusionOk="0" h="20995" w="5460">
                  <a:moveTo>
                    <a:pt x="4968" y="20266"/>
                  </a:moveTo>
                  <a:cubicBezTo>
                    <a:pt x="4860" y="20312"/>
                    <a:pt x="4785" y="20414"/>
                    <a:pt x="4772" y="20538"/>
                  </a:cubicBezTo>
                  <a:cubicBezTo>
                    <a:pt x="4750" y="20734"/>
                    <a:pt x="4890" y="20925"/>
                    <a:pt x="5084" y="20962"/>
                  </a:cubicBezTo>
                  <a:cubicBezTo>
                    <a:pt x="5256" y="20995"/>
                    <a:pt x="5414" y="20893"/>
                    <a:pt x="5460" y="20723"/>
                  </a:cubicBezTo>
                  <a:cubicBezTo>
                    <a:pt x="5205" y="20806"/>
                    <a:pt x="4863" y="20532"/>
                    <a:pt x="4968" y="20266"/>
                  </a:cubicBezTo>
                  <a:close/>
                  <a:moveTo>
                    <a:pt x="4793" y="17780"/>
                  </a:moveTo>
                  <a:cubicBezTo>
                    <a:pt x="4688" y="17828"/>
                    <a:pt x="4619" y="17930"/>
                    <a:pt x="4605" y="18048"/>
                  </a:cubicBezTo>
                  <a:cubicBezTo>
                    <a:pt x="4586" y="18247"/>
                    <a:pt x="4723" y="18436"/>
                    <a:pt x="4917" y="18473"/>
                  </a:cubicBezTo>
                  <a:cubicBezTo>
                    <a:pt x="5110" y="18508"/>
                    <a:pt x="5282" y="18379"/>
                    <a:pt x="5304" y="18180"/>
                  </a:cubicBezTo>
                  <a:cubicBezTo>
                    <a:pt x="5304" y="18172"/>
                    <a:pt x="5304" y="18167"/>
                    <a:pt x="5307" y="18159"/>
                  </a:cubicBezTo>
                  <a:cubicBezTo>
                    <a:pt x="5057" y="18277"/>
                    <a:pt x="4696" y="18075"/>
                    <a:pt x="4793" y="17780"/>
                  </a:cubicBezTo>
                  <a:close/>
                  <a:moveTo>
                    <a:pt x="4433" y="15191"/>
                  </a:moveTo>
                  <a:cubicBezTo>
                    <a:pt x="4352" y="15247"/>
                    <a:pt x="4301" y="15333"/>
                    <a:pt x="4291" y="15433"/>
                  </a:cubicBezTo>
                  <a:cubicBezTo>
                    <a:pt x="4269" y="15632"/>
                    <a:pt x="4409" y="15823"/>
                    <a:pt x="4602" y="15858"/>
                  </a:cubicBezTo>
                  <a:cubicBezTo>
                    <a:pt x="4796" y="15895"/>
                    <a:pt x="4968" y="15764"/>
                    <a:pt x="4989" y="15567"/>
                  </a:cubicBezTo>
                  <a:cubicBezTo>
                    <a:pt x="4989" y="15565"/>
                    <a:pt x="4989" y="15565"/>
                    <a:pt x="4989" y="15565"/>
                  </a:cubicBezTo>
                  <a:cubicBezTo>
                    <a:pt x="4707" y="15678"/>
                    <a:pt x="4293" y="15492"/>
                    <a:pt x="4433" y="15191"/>
                  </a:cubicBezTo>
                  <a:close/>
                  <a:moveTo>
                    <a:pt x="3995" y="12516"/>
                  </a:moveTo>
                  <a:cubicBezTo>
                    <a:pt x="3922" y="12570"/>
                    <a:pt x="3877" y="12653"/>
                    <a:pt x="3866" y="12748"/>
                  </a:cubicBezTo>
                  <a:cubicBezTo>
                    <a:pt x="3844" y="12946"/>
                    <a:pt x="3984" y="13135"/>
                    <a:pt x="4178" y="13172"/>
                  </a:cubicBezTo>
                  <a:cubicBezTo>
                    <a:pt x="4369" y="13207"/>
                    <a:pt x="4543" y="13078"/>
                    <a:pt x="4565" y="12879"/>
                  </a:cubicBezTo>
                  <a:cubicBezTo>
                    <a:pt x="4567" y="12860"/>
                    <a:pt x="4567" y="12839"/>
                    <a:pt x="4565" y="12817"/>
                  </a:cubicBezTo>
                  <a:cubicBezTo>
                    <a:pt x="4307" y="12920"/>
                    <a:pt x="3957" y="12860"/>
                    <a:pt x="3995" y="12516"/>
                  </a:cubicBezTo>
                  <a:close/>
                  <a:moveTo>
                    <a:pt x="2944" y="4441"/>
                  </a:moveTo>
                  <a:cubicBezTo>
                    <a:pt x="2928" y="4479"/>
                    <a:pt x="2917" y="4519"/>
                    <a:pt x="2912" y="4560"/>
                  </a:cubicBezTo>
                  <a:cubicBezTo>
                    <a:pt x="2895" y="4758"/>
                    <a:pt x="3038" y="4949"/>
                    <a:pt x="3231" y="4984"/>
                  </a:cubicBezTo>
                  <a:lnTo>
                    <a:pt x="3234" y="4984"/>
                  </a:lnTo>
                  <a:cubicBezTo>
                    <a:pt x="3425" y="5022"/>
                    <a:pt x="3597" y="4893"/>
                    <a:pt x="3613" y="4694"/>
                  </a:cubicBezTo>
                  <a:cubicBezTo>
                    <a:pt x="3616" y="4662"/>
                    <a:pt x="3613" y="4629"/>
                    <a:pt x="3608" y="4597"/>
                  </a:cubicBezTo>
                  <a:cubicBezTo>
                    <a:pt x="3412" y="4753"/>
                    <a:pt x="2984" y="4699"/>
                    <a:pt x="2944" y="4441"/>
                  </a:cubicBezTo>
                  <a:close/>
                  <a:moveTo>
                    <a:pt x="1965" y="2095"/>
                  </a:moveTo>
                  <a:cubicBezTo>
                    <a:pt x="1925" y="2159"/>
                    <a:pt x="1912" y="2242"/>
                    <a:pt x="1925" y="2326"/>
                  </a:cubicBezTo>
                  <a:cubicBezTo>
                    <a:pt x="1963" y="2527"/>
                    <a:pt x="2148" y="2691"/>
                    <a:pt x="2342" y="2691"/>
                  </a:cubicBezTo>
                  <a:lnTo>
                    <a:pt x="2342" y="2691"/>
                  </a:lnTo>
                  <a:cubicBezTo>
                    <a:pt x="2535" y="2691"/>
                    <a:pt x="2662" y="2527"/>
                    <a:pt x="2627" y="2328"/>
                  </a:cubicBezTo>
                  <a:cubicBezTo>
                    <a:pt x="2624" y="2312"/>
                    <a:pt x="2621" y="2296"/>
                    <a:pt x="2616" y="2283"/>
                  </a:cubicBezTo>
                  <a:cubicBezTo>
                    <a:pt x="2382" y="2369"/>
                    <a:pt x="2100" y="2304"/>
                    <a:pt x="1965" y="2095"/>
                  </a:cubicBezTo>
                  <a:close/>
                  <a:moveTo>
                    <a:pt x="43" y="0"/>
                  </a:moveTo>
                  <a:cubicBezTo>
                    <a:pt x="8" y="65"/>
                    <a:pt x="0" y="143"/>
                    <a:pt x="19" y="224"/>
                  </a:cubicBezTo>
                  <a:cubicBezTo>
                    <a:pt x="68" y="420"/>
                    <a:pt x="266" y="573"/>
                    <a:pt x="463" y="568"/>
                  </a:cubicBezTo>
                  <a:cubicBezTo>
                    <a:pt x="651" y="562"/>
                    <a:pt x="772" y="414"/>
                    <a:pt x="740" y="229"/>
                  </a:cubicBezTo>
                  <a:cubicBezTo>
                    <a:pt x="487" y="277"/>
                    <a:pt x="162" y="207"/>
                    <a:pt x="4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30"/>
          <p:cNvSpPr txBox="1"/>
          <p:nvPr>
            <p:ph type="title"/>
          </p:nvPr>
        </p:nvSpPr>
        <p:spPr>
          <a:xfrm>
            <a:off x="2873450" y="984375"/>
            <a:ext cx="4596000" cy="841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t>INTRODUCTION</a:t>
            </a:r>
            <a:endParaRPr b="1"/>
          </a:p>
        </p:txBody>
      </p:sp>
      <p:sp>
        <p:nvSpPr>
          <p:cNvPr id="467" name="Google Shape;467;p30"/>
          <p:cNvSpPr txBox="1"/>
          <p:nvPr>
            <p:ph idx="1" type="subTitle"/>
          </p:nvPr>
        </p:nvSpPr>
        <p:spPr>
          <a:xfrm>
            <a:off x="3021279" y="1917792"/>
            <a:ext cx="5151900" cy="1908600"/>
          </a:xfrm>
          <a:prstGeom prst="rect">
            <a:avLst/>
          </a:prstGeom>
        </p:spPr>
        <p:txBody>
          <a:bodyPr anchorCtr="0" anchor="t" bIns="91425" lIns="91425" spcFirstLastPara="1" rIns="91425" wrap="square" tIns="91425">
            <a:spAutoFit/>
          </a:bodyPr>
          <a:lstStyle/>
          <a:p>
            <a:pPr indent="0" lvl="0" marL="0" rtl="0" algn="just">
              <a:spcBef>
                <a:spcPts val="0"/>
              </a:spcBef>
              <a:spcAft>
                <a:spcPts val="0"/>
              </a:spcAft>
              <a:buNone/>
            </a:pPr>
            <a:r>
              <a:rPr lang="en" u="sng">
                <a:latin typeface="Lato"/>
                <a:ea typeface="Lato"/>
                <a:cs typeface="Lato"/>
                <a:sym typeface="Lato"/>
              </a:rPr>
              <a:t>Significance of Thyroid Health:</a:t>
            </a:r>
            <a:endParaRPr u="sng">
              <a:latin typeface="Lato"/>
              <a:ea typeface="Lato"/>
              <a:cs typeface="Lato"/>
              <a:sym typeface="Lato"/>
            </a:endParaRPr>
          </a:p>
          <a:p>
            <a:pPr indent="0" lvl="0" marL="0" rtl="0" algn="just">
              <a:spcBef>
                <a:spcPts val="0"/>
              </a:spcBef>
              <a:spcAft>
                <a:spcPts val="0"/>
              </a:spcAft>
              <a:buNone/>
            </a:pPr>
            <a:r>
              <a:t/>
            </a:r>
            <a:endParaRPr>
              <a:latin typeface="Lato"/>
              <a:ea typeface="Lato"/>
              <a:cs typeface="Lato"/>
              <a:sym typeface="Lato"/>
            </a:endParaRPr>
          </a:p>
          <a:p>
            <a:pPr indent="0" lvl="0" marL="0" rtl="0" algn="just">
              <a:spcBef>
                <a:spcPts val="0"/>
              </a:spcBef>
              <a:spcAft>
                <a:spcPts val="0"/>
              </a:spcAft>
              <a:buNone/>
            </a:pPr>
            <a:r>
              <a:rPr lang="en">
                <a:latin typeface="Lato"/>
                <a:ea typeface="Lato"/>
                <a:cs typeface="Lato"/>
                <a:sym typeface="Lato"/>
              </a:rPr>
              <a:t>The thyroid gland plays a pivotal role in regulating various bodily functions, including </a:t>
            </a:r>
            <a:r>
              <a:rPr b="1" lang="en">
                <a:latin typeface="Lato"/>
                <a:ea typeface="Lato"/>
                <a:cs typeface="Lato"/>
                <a:sym typeface="Lato"/>
              </a:rPr>
              <a:t>metabolism, energy production, and temperature control</a:t>
            </a:r>
            <a:r>
              <a:rPr lang="en">
                <a:latin typeface="Lato"/>
                <a:ea typeface="Lato"/>
                <a:cs typeface="Lato"/>
                <a:sym typeface="Lato"/>
              </a:rPr>
              <a:t>. Optimal thyroid function is essential for maintaining overall health and well-being.</a:t>
            </a:r>
            <a:endParaRPr>
              <a:latin typeface="Lato"/>
              <a:ea typeface="Lato"/>
              <a:cs typeface="Lato"/>
              <a:sym typeface="Lato"/>
            </a:endParaRPr>
          </a:p>
        </p:txBody>
      </p:sp>
      <p:grpSp>
        <p:nvGrpSpPr>
          <p:cNvPr id="468" name="Google Shape;468;p30"/>
          <p:cNvGrpSpPr/>
          <p:nvPr/>
        </p:nvGrpSpPr>
        <p:grpSpPr>
          <a:xfrm>
            <a:off x="-18432" y="1368909"/>
            <a:ext cx="2822737" cy="3774369"/>
            <a:chOff x="5094875" y="2068250"/>
            <a:chExt cx="732950" cy="980050"/>
          </a:xfrm>
        </p:grpSpPr>
        <p:sp>
          <p:nvSpPr>
            <p:cNvPr id="469" name="Google Shape;469;p30"/>
            <p:cNvSpPr/>
            <p:nvPr/>
          </p:nvSpPr>
          <p:spPr>
            <a:xfrm>
              <a:off x="5231025" y="2354075"/>
              <a:ext cx="201775" cy="172675"/>
            </a:xfrm>
            <a:custGeom>
              <a:rect b="b" l="l" r="r" t="t"/>
              <a:pathLst>
                <a:path extrusionOk="0" h="6907" w="8071">
                  <a:moveTo>
                    <a:pt x="5509" y="5500"/>
                  </a:moveTo>
                  <a:cubicBezTo>
                    <a:pt x="4990" y="5113"/>
                    <a:pt x="4334" y="5420"/>
                    <a:pt x="3568" y="5992"/>
                  </a:cubicBezTo>
                  <a:cubicBezTo>
                    <a:pt x="2208" y="6906"/>
                    <a:pt x="1648" y="6653"/>
                    <a:pt x="337" y="3793"/>
                  </a:cubicBezTo>
                  <a:cubicBezTo>
                    <a:pt x="243" y="3546"/>
                    <a:pt x="1" y="3030"/>
                    <a:pt x="17" y="2737"/>
                  </a:cubicBezTo>
                  <a:cubicBezTo>
                    <a:pt x="38" y="2374"/>
                    <a:pt x="431" y="2269"/>
                    <a:pt x="517" y="1922"/>
                  </a:cubicBezTo>
                  <a:cubicBezTo>
                    <a:pt x="589" y="1627"/>
                    <a:pt x="501" y="1223"/>
                    <a:pt x="697" y="968"/>
                  </a:cubicBezTo>
                  <a:cubicBezTo>
                    <a:pt x="995" y="573"/>
                    <a:pt x="1643" y="705"/>
                    <a:pt x="2404" y="304"/>
                  </a:cubicBezTo>
                  <a:cubicBezTo>
                    <a:pt x="3103" y="0"/>
                    <a:pt x="3904" y="608"/>
                    <a:pt x="4751" y="710"/>
                  </a:cubicBezTo>
                  <a:cubicBezTo>
                    <a:pt x="5036" y="750"/>
                    <a:pt x="5458" y="683"/>
                    <a:pt x="5705" y="847"/>
                  </a:cubicBezTo>
                  <a:cubicBezTo>
                    <a:pt x="6417" y="1318"/>
                    <a:pt x="6423" y="2508"/>
                    <a:pt x="6890" y="3167"/>
                  </a:cubicBezTo>
                  <a:cubicBezTo>
                    <a:pt x="7130" y="3506"/>
                    <a:pt x="8070" y="4317"/>
                    <a:pt x="7751" y="4731"/>
                  </a:cubicBezTo>
                  <a:cubicBezTo>
                    <a:pt x="7444" y="5127"/>
                    <a:pt x="6597" y="4793"/>
                    <a:pt x="6095" y="4933"/>
                  </a:cubicBezTo>
                  <a:cubicBezTo>
                    <a:pt x="5756" y="5027"/>
                    <a:pt x="5605" y="5274"/>
                    <a:pt x="5509" y="550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0"/>
            <p:cNvSpPr/>
            <p:nvPr/>
          </p:nvSpPr>
          <p:spPr>
            <a:xfrm>
              <a:off x="5437475" y="2437200"/>
              <a:ext cx="202375" cy="305000"/>
            </a:xfrm>
            <a:custGeom>
              <a:rect b="b" l="l" r="r" t="t"/>
              <a:pathLst>
                <a:path extrusionOk="0" h="12200" w="8095">
                  <a:moveTo>
                    <a:pt x="3393" y="12199"/>
                  </a:moveTo>
                  <a:cubicBezTo>
                    <a:pt x="3729" y="11605"/>
                    <a:pt x="6132" y="9912"/>
                    <a:pt x="7823" y="9366"/>
                  </a:cubicBezTo>
                  <a:cubicBezTo>
                    <a:pt x="8095" y="8366"/>
                    <a:pt x="7194" y="8678"/>
                    <a:pt x="6912" y="7982"/>
                  </a:cubicBezTo>
                  <a:cubicBezTo>
                    <a:pt x="6699" y="7457"/>
                    <a:pt x="6492" y="6928"/>
                    <a:pt x="6178" y="6452"/>
                  </a:cubicBezTo>
                  <a:cubicBezTo>
                    <a:pt x="5901" y="6027"/>
                    <a:pt x="5457" y="5605"/>
                    <a:pt x="5275" y="5127"/>
                  </a:cubicBezTo>
                  <a:cubicBezTo>
                    <a:pt x="5143" y="4777"/>
                    <a:pt x="5328" y="4216"/>
                    <a:pt x="5108" y="3928"/>
                  </a:cubicBezTo>
                  <a:cubicBezTo>
                    <a:pt x="4837" y="3581"/>
                    <a:pt x="4264" y="3600"/>
                    <a:pt x="4011" y="3237"/>
                  </a:cubicBezTo>
                  <a:cubicBezTo>
                    <a:pt x="2807" y="1522"/>
                    <a:pt x="2191" y="552"/>
                    <a:pt x="1" y="1"/>
                  </a:cubicBezTo>
                  <a:cubicBezTo>
                    <a:pt x="1794" y="5135"/>
                    <a:pt x="2745" y="8500"/>
                    <a:pt x="3393" y="1219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0"/>
            <p:cNvSpPr/>
            <p:nvPr/>
          </p:nvSpPr>
          <p:spPr>
            <a:xfrm>
              <a:off x="5467575" y="2666900"/>
              <a:ext cx="246800" cy="216750"/>
            </a:xfrm>
            <a:custGeom>
              <a:rect b="b" l="l" r="r" t="t"/>
              <a:pathLst>
                <a:path extrusionOk="0" h="8670" w="9872">
                  <a:moveTo>
                    <a:pt x="7651" y="73"/>
                  </a:moveTo>
                  <a:cubicBezTo>
                    <a:pt x="6985" y="181"/>
                    <a:pt x="6267" y="264"/>
                    <a:pt x="5450" y="154"/>
                  </a:cubicBezTo>
                  <a:cubicBezTo>
                    <a:pt x="3057" y="1"/>
                    <a:pt x="1" y="2689"/>
                    <a:pt x="272" y="4549"/>
                  </a:cubicBezTo>
                  <a:cubicBezTo>
                    <a:pt x="361" y="4780"/>
                    <a:pt x="673" y="4785"/>
                    <a:pt x="713" y="5081"/>
                  </a:cubicBezTo>
                  <a:cubicBezTo>
                    <a:pt x="748" y="5353"/>
                    <a:pt x="603" y="5810"/>
                    <a:pt x="686" y="6078"/>
                  </a:cubicBezTo>
                  <a:cubicBezTo>
                    <a:pt x="794" y="6420"/>
                    <a:pt x="1041" y="6810"/>
                    <a:pt x="1380" y="7121"/>
                  </a:cubicBezTo>
                  <a:cubicBezTo>
                    <a:pt x="2504" y="8159"/>
                    <a:pt x="3009" y="8670"/>
                    <a:pt x="4654" y="8191"/>
                  </a:cubicBezTo>
                  <a:cubicBezTo>
                    <a:pt x="5783" y="7863"/>
                    <a:pt x="5896" y="7199"/>
                    <a:pt x="7525" y="5753"/>
                  </a:cubicBezTo>
                  <a:cubicBezTo>
                    <a:pt x="8727" y="4686"/>
                    <a:pt x="9735" y="5111"/>
                    <a:pt x="9872" y="3834"/>
                  </a:cubicBezTo>
                  <a:cubicBezTo>
                    <a:pt x="8563" y="3568"/>
                    <a:pt x="6909" y="2936"/>
                    <a:pt x="6727" y="1979"/>
                  </a:cubicBezTo>
                  <a:cubicBezTo>
                    <a:pt x="6630" y="1474"/>
                    <a:pt x="7173" y="724"/>
                    <a:pt x="7417" y="388"/>
                  </a:cubicBezTo>
                  <a:cubicBezTo>
                    <a:pt x="7493" y="283"/>
                    <a:pt x="7571" y="178"/>
                    <a:pt x="7651" y="73"/>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0"/>
            <p:cNvSpPr/>
            <p:nvPr/>
          </p:nvSpPr>
          <p:spPr>
            <a:xfrm>
              <a:off x="5530425" y="2689075"/>
              <a:ext cx="31000" cy="184825"/>
            </a:xfrm>
            <a:custGeom>
              <a:rect b="b" l="l" r="r" t="t"/>
              <a:pathLst>
                <a:path extrusionOk="0" h="7393" w="1240">
                  <a:moveTo>
                    <a:pt x="457" y="1"/>
                  </a:moveTo>
                  <a:cubicBezTo>
                    <a:pt x="382" y="49"/>
                    <a:pt x="309" y="95"/>
                    <a:pt x="237" y="146"/>
                  </a:cubicBezTo>
                  <a:cubicBezTo>
                    <a:pt x="148" y="1073"/>
                    <a:pt x="41" y="1958"/>
                    <a:pt x="0" y="2573"/>
                  </a:cubicBezTo>
                  <a:cubicBezTo>
                    <a:pt x="57" y="4199"/>
                    <a:pt x="605" y="5858"/>
                    <a:pt x="1019" y="7371"/>
                  </a:cubicBezTo>
                  <a:cubicBezTo>
                    <a:pt x="1092" y="7382"/>
                    <a:pt x="1164" y="7390"/>
                    <a:pt x="1239" y="7393"/>
                  </a:cubicBezTo>
                  <a:cubicBezTo>
                    <a:pt x="823" y="5850"/>
                    <a:pt x="264" y="4186"/>
                    <a:pt x="207" y="2578"/>
                  </a:cubicBezTo>
                  <a:cubicBezTo>
                    <a:pt x="248" y="1936"/>
                    <a:pt x="366" y="990"/>
                    <a:pt x="457" y="1"/>
                  </a:cubicBezTo>
                  <a:close/>
                </a:path>
              </a:pathLst>
            </a:custGeom>
            <a:solidFill>
              <a:srgbClr val="D5EA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0"/>
            <p:cNvSpPr/>
            <p:nvPr/>
          </p:nvSpPr>
          <p:spPr>
            <a:xfrm>
              <a:off x="5437475" y="2437200"/>
              <a:ext cx="199825" cy="305000"/>
            </a:xfrm>
            <a:custGeom>
              <a:rect b="b" l="l" r="r" t="t"/>
              <a:pathLst>
                <a:path extrusionOk="0" h="12200" w="7993">
                  <a:moveTo>
                    <a:pt x="1" y="1"/>
                  </a:moveTo>
                  <a:cubicBezTo>
                    <a:pt x="1794" y="5135"/>
                    <a:pt x="2745" y="8500"/>
                    <a:pt x="3393" y="12199"/>
                  </a:cubicBezTo>
                  <a:cubicBezTo>
                    <a:pt x="3729" y="11605"/>
                    <a:pt x="6132" y="9912"/>
                    <a:pt x="7823" y="9366"/>
                  </a:cubicBezTo>
                  <a:cubicBezTo>
                    <a:pt x="7992" y="8742"/>
                    <a:pt x="7707" y="8629"/>
                    <a:pt x="7398" y="8463"/>
                  </a:cubicBezTo>
                  <a:cubicBezTo>
                    <a:pt x="6990" y="8611"/>
                    <a:pt x="6603" y="8726"/>
                    <a:pt x="6253" y="8608"/>
                  </a:cubicBezTo>
                  <a:cubicBezTo>
                    <a:pt x="6189" y="8586"/>
                    <a:pt x="6052" y="8339"/>
                    <a:pt x="5893" y="8014"/>
                  </a:cubicBezTo>
                  <a:cubicBezTo>
                    <a:pt x="5896" y="8016"/>
                    <a:pt x="5901" y="8016"/>
                    <a:pt x="5904" y="8016"/>
                  </a:cubicBezTo>
                  <a:cubicBezTo>
                    <a:pt x="6312" y="8121"/>
                    <a:pt x="6729" y="8205"/>
                    <a:pt x="7140" y="8296"/>
                  </a:cubicBezTo>
                  <a:cubicBezTo>
                    <a:pt x="7049" y="8218"/>
                    <a:pt x="6968" y="8121"/>
                    <a:pt x="6912" y="7982"/>
                  </a:cubicBezTo>
                  <a:cubicBezTo>
                    <a:pt x="6904" y="7960"/>
                    <a:pt x="6893" y="7939"/>
                    <a:pt x="6885" y="7920"/>
                  </a:cubicBezTo>
                  <a:cubicBezTo>
                    <a:pt x="6487" y="7788"/>
                    <a:pt x="6000" y="7686"/>
                    <a:pt x="5702" y="7619"/>
                  </a:cubicBezTo>
                  <a:cubicBezTo>
                    <a:pt x="5460" y="7105"/>
                    <a:pt x="5216" y="6554"/>
                    <a:pt x="5108" y="6390"/>
                  </a:cubicBezTo>
                  <a:cubicBezTo>
                    <a:pt x="5057" y="6312"/>
                    <a:pt x="4783" y="6027"/>
                    <a:pt x="4823" y="5936"/>
                  </a:cubicBezTo>
                  <a:cubicBezTo>
                    <a:pt x="4912" y="5729"/>
                    <a:pt x="5097" y="5584"/>
                    <a:pt x="5361" y="5318"/>
                  </a:cubicBezTo>
                  <a:cubicBezTo>
                    <a:pt x="5328" y="5256"/>
                    <a:pt x="5299" y="5191"/>
                    <a:pt x="5275" y="5127"/>
                  </a:cubicBezTo>
                  <a:cubicBezTo>
                    <a:pt x="5167" y="4842"/>
                    <a:pt x="5272" y="4417"/>
                    <a:pt x="5194" y="4113"/>
                  </a:cubicBezTo>
                  <a:cubicBezTo>
                    <a:pt x="4697" y="4194"/>
                    <a:pt x="3748" y="4745"/>
                    <a:pt x="3275" y="4490"/>
                  </a:cubicBezTo>
                  <a:cubicBezTo>
                    <a:pt x="2732" y="4199"/>
                    <a:pt x="2511" y="3170"/>
                    <a:pt x="2312" y="2643"/>
                  </a:cubicBezTo>
                  <a:cubicBezTo>
                    <a:pt x="1966" y="1726"/>
                    <a:pt x="1264" y="710"/>
                    <a:pt x="425" y="119"/>
                  </a:cubicBezTo>
                  <a:cubicBezTo>
                    <a:pt x="291" y="78"/>
                    <a:pt x="148" y="38"/>
                    <a:pt x="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0"/>
            <p:cNvSpPr/>
            <p:nvPr/>
          </p:nvSpPr>
          <p:spPr>
            <a:xfrm>
              <a:off x="5467975" y="2465975"/>
              <a:ext cx="77925" cy="204100"/>
            </a:xfrm>
            <a:custGeom>
              <a:rect b="b" l="l" r="r" t="t"/>
              <a:pathLst>
                <a:path extrusionOk="0" h="8164" w="3117">
                  <a:moveTo>
                    <a:pt x="1" y="0"/>
                  </a:moveTo>
                  <a:cubicBezTo>
                    <a:pt x="474" y="863"/>
                    <a:pt x="842" y="2005"/>
                    <a:pt x="1028" y="2672"/>
                  </a:cubicBezTo>
                  <a:cubicBezTo>
                    <a:pt x="1552" y="3543"/>
                    <a:pt x="2431" y="4363"/>
                    <a:pt x="2716" y="5366"/>
                  </a:cubicBezTo>
                  <a:cubicBezTo>
                    <a:pt x="2901" y="6016"/>
                    <a:pt x="2891" y="7035"/>
                    <a:pt x="2818" y="8099"/>
                  </a:cubicBezTo>
                  <a:cubicBezTo>
                    <a:pt x="2864" y="8142"/>
                    <a:pt x="2910" y="8164"/>
                    <a:pt x="2958" y="8153"/>
                  </a:cubicBezTo>
                  <a:cubicBezTo>
                    <a:pt x="2979" y="8150"/>
                    <a:pt x="2998" y="8142"/>
                    <a:pt x="3020" y="8137"/>
                  </a:cubicBezTo>
                  <a:cubicBezTo>
                    <a:pt x="3098" y="7059"/>
                    <a:pt x="3117" y="6021"/>
                    <a:pt x="2915" y="5309"/>
                  </a:cubicBezTo>
                  <a:cubicBezTo>
                    <a:pt x="2608" y="4237"/>
                    <a:pt x="1372" y="2935"/>
                    <a:pt x="1189" y="2578"/>
                  </a:cubicBezTo>
                  <a:cubicBezTo>
                    <a:pt x="966" y="1901"/>
                    <a:pt x="732" y="1323"/>
                    <a:pt x="1" y="0"/>
                  </a:cubicBezTo>
                  <a:close/>
                </a:path>
              </a:pathLst>
            </a:custGeom>
            <a:solidFill>
              <a:srgbClr val="D5EA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0"/>
            <p:cNvSpPr/>
            <p:nvPr/>
          </p:nvSpPr>
          <p:spPr>
            <a:xfrm>
              <a:off x="5132650" y="2404600"/>
              <a:ext cx="447450" cy="643700"/>
            </a:xfrm>
            <a:custGeom>
              <a:rect b="b" l="l" r="r" t="t"/>
              <a:pathLst>
                <a:path extrusionOk="0" h="25748" w="17898">
                  <a:moveTo>
                    <a:pt x="9495" y="3"/>
                  </a:moveTo>
                  <a:cubicBezTo>
                    <a:pt x="9167" y="1"/>
                    <a:pt x="8704" y="296"/>
                    <a:pt x="8419" y="380"/>
                  </a:cubicBezTo>
                  <a:cubicBezTo>
                    <a:pt x="7161" y="751"/>
                    <a:pt x="5769" y="807"/>
                    <a:pt x="4471" y="818"/>
                  </a:cubicBezTo>
                  <a:cubicBezTo>
                    <a:pt x="3589" y="794"/>
                    <a:pt x="3635" y="1611"/>
                    <a:pt x="3108" y="1974"/>
                  </a:cubicBezTo>
                  <a:cubicBezTo>
                    <a:pt x="2371" y="2482"/>
                    <a:pt x="1326" y="3119"/>
                    <a:pt x="933" y="3960"/>
                  </a:cubicBezTo>
                  <a:cubicBezTo>
                    <a:pt x="0" y="5958"/>
                    <a:pt x="1229" y="9251"/>
                    <a:pt x="2006" y="11006"/>
                  </a:cubicBezTo>
                  <a:cubicBezTo>
                    <a:pt x="2508" y="12140"/>
                    <a:pt x="3280" y="13818"/>
                    <a:pt x="3280" y="14643"/>
                  </a:cubicBezTo>
                  <a:cubicBezTo>
                    <a:pt x="3280" y="15753"/>
                    <a:pt x="2403" y="18374"/>
                    <a:pt x="1791" y="20756"/>
                  </a:cubicBezTo>
                  <a:cubicBezTo>
                    <a:pt x="1320" y="22266"/>
                    <a:pt x="1283" y="24159"/>
                    <a:pt x="1215" y="25748"/>
                  </a:cubicBezTo>
                  <a:lnTo>
                    <a:pt x="17898" y="25748"/>
                  </a:lnTo>
                  <a:cubicBezTo>
                    <a:pt x="17898" y="24218"/>
                    <a:pt x="17589" y="22288"/>
                    <a:pt x="17333" y="20541"/>
                  </a:cubicBezTo>
                  <a:cubicBezTo>
                    <a:pt x="17051" y="18611"/>
                    <a:pt x="15992" y="16250"/>
                    <a:pt x="15911" y="13952"/>
                  </a:cubicBezTo>
                  <a:cubicBezTo>
                    <a:pt x="16008" y="12417"/>
                    <a:pt x="16535" y="9237"/>
                    <a:pt x="16129" y="7821"/>
                  </a:cubicBezTo>
                  <a:cubicBezTo>
                    <a:pt x="15844" y="6818"/>
                    <a:pt x="14965" y="5998"/>
                    <a:pt x="14441" y="5127"/>
                  </a:cubicBezTo>
                  <a:cubicBezTo>
                    <a:pt x="14169" y="4149"/>
                    <a:pt x="13503" y="2143"/>
                    <a:pt x="12694" y="1509"/>
                  </a:cubicBezTo>
                  <a:cubicBezTo>
                    <a:pt x="12229" y="1146"/>
                    <a:pt x="11586" y="1003"/>
                    <a:pt x="11065" y="748"/>
                  </a:cubicBezTo>
                  <a:cubicBezTo>
                    <a:pt x="10567" y="506"/>
                    <a:pt x="10177" y="38"/>
                    <a:pt x="9591" y="14"/>
                  </a:cubicBezTo>
                  <a:cubicBezTo>
                    <a:pt x="9559" y="6"/>
                    <a:pt x="9527" y="3"/>
                    <a:pt x="9495" y="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0"/>
            <p:cNvSpPr/>
            <p:nvPr/>
          </p:nvSpPr>
          <p:spPr>
            <a:xfrm>
              <a:off x="5410875" y="2737325"/>
              <a:ext cx="130800" cy="84425"/>
            </a:xfrm>
            <a:custGeom>
              <a:rect b="b" l="l" r="r" t="t"/>
              <a:pathLst>
                <a:path extrusionOk="0" h="3377" w="5232">
                  <a:moveTo>
                    <a:pt x="4836" y="1"/>
                  </a:moveTo>
                  <a:lnTo>
                    <a:pt x="89" y="2850"/>
                  </a:lnTo>
                  <a:cubicBezTo>
                    <a:pt x="14" y="2893"/>
                    <a:pt x="8" y="2941"/>
                    <a:pt x="8" y="3001"/>
                  </a:cubicBezTo>
                  <a:cubicBezTo>
                    <a:pt x="8" y="3087"/>
                    <a:pt x="11" y="3189"/>
                    <a:pt x="14" y="3310"/>
                  </a:cubicBezTo>
                  <a:cubicBezTo>
                    <a:pt x="0" y="3350"/>
                    <a:pt x="51" y="3377"/>
                    <a:pt x="161" y="3377"/>
                  </a:cubicBezTo>
                  <a:lnTo>
                    <a:pt x="5231" y="3377"/>
                  </a:lnTo>
                  <a:cubicBezTo>
                    <a:pt x="5003" y="2476"/>
                    <a:pt x="4815" y="1554"/>
                    <a:pt x="4782" y="643"/>
                  </a:cubicBezTo>
                  <a:cubicBezTo>
                    <a:pt x="4796" y="452"/>
                    <a:pt x="4815" y="235"/>
                    <a:pt x="48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0"/>
            <p:cNvSpPr/>
            <p:nvPr/>
          </p:nvSpPr>
          <p:spPr>
            <a:xfrm>
              <a:off x="5366700" y="2516025"/>
              <a:ext cx="138000" cy="527725"/>
            </a:xfrm>
            <a:custGeom>
              <a:rect b="b" l="l" r="r" t="t"/>
              <a:pathLst>
                <a:path extrusionOk="0" h="21109" w="5520">
                  <a:moveTo>
                    <a:pt x="318" y="1"/>
                  </a:moveTo>
                  <a:cubicBezTo>
                    <a:pt x="122" y="6"/>
                    <a:pt x="1" y="170"/>
                    <a:pt x="49" y="366"/>
                  </a:cubicBezTo>
                  <a:cubicBezTo>
                    <a:pt x="94" y="557"/>
                    <a:pt x="287" y="710"/>
                    <a:pt x="483" y="710"/>
                  </a:cubicBezTo>
                  <a:cubicBezTo>
                    <a:pt x="486" y="710"/>
                    <a:pt x="490" y="710"/>
                    <a:pt x="493" y="710"/>
                  </a:cubicBezTo>
                  <a:cubicBezTo>
                    <a:pt x="689" y="705"/>
                    <a:pt x="810" y="541"/>
                    <a:pt x="762" y="345"/>
                  </a:cubicBezTo>
                  <a:cubicBezTo>
                    <a:pt x="713" y="154"/>
                    <a:pt x="522" y="1"/>
                    <a:pt x="329" y="1"/>
                  </a:cubicBezTo>
                  <a:close/>
                  <a:moveTo>
                    <a:pt x="2235" y="2105"/>
                  </a:moveTo>
                  <a:cubicBezTo>
                    <a:pt x="2044" y="2105"/>
                    <a:pt x="1918" y="2269"/>
                    <a:pt x="1953" y="2468"/>
                  </a:cubicBezTo>
                  <a:cubicBezTo>
                    <a:pt x="1990" y="2667"/>
                    <a:pt x="2176" y="2831"/>
                    <a:pt x="2369" y="2831"/>
                  </a:cubicBezTo>
                  <a:cubicBezTo>
                    <a:pt x="2563" y="2831"/>
                    <a:pt x="2692" y="2667"/>
                    <a:pt x="2654" y="2468"/>
                  </a:cubicBezTo>
                  <a:cubicBezTo>
                    <a:pt x="2619" y="2267"/>
                    <a:pt x="2431" y="2105"/>
                    <a:pt x="2238" y="2105"/>
                  </a:cubicBezTo>
                  <a:close/>
                  <a:moveTo>
                    <a:pt x="3248" y="4404"/>
                  </a:moveTo>
                  <a:cubicBezTo>
                    <a:pt x="3084" y="4409"/>
                    <a:pt x="2955" y="4533"/>
                    <a:pt x="2939" y="4702"/>
                  </a:cubicBezTo>
                  <a:cubicBezTo>
                    <a:pt x="2923" y="4898"/>
                    <a:pt x="3068" y="5089"/>
                    <a:pt x="3262" y="5127"/>
                  </a:cubicBezTo>
                  <a:cubicBezTo>
                    <a:pt x="3283" y="5131"/>
                    <a:pt x="3304" y="5133"/>
                    <a:pt x="3325" y="5133"/>
                  </a:cubicBezTo>
                  <a:cubicBezTo>
                    <a:pt x="3491" y="5133"/>
                    <a:pt x="3626" y="5011"/>
                    <a:pt x="3641" y="4834"/>
                  </a:cubicBezTo>
                  <a:cubicBezTo>
                    <a:pt x="3657" y="4638"/>
                    <a:pt x="3514" y="4447"/>
                    <a:pt x="3321" y="4412"/>
                  </a:cubicBezTo>
                  <a:cubicBezTo>
                    <a:pt x="3297" y="4407"/>
                    <a:pt x="3272" y="4404"/>
                    <a:pt x="3248" y="4404"/>
                  </a:cubicBezTo>
                  <a:close/>
                  <a:moveTo>
                    <a:pt x="4211" y="12592"/>
                  </a:moveTo>
                  <a:cubicBezTo>
                    <a:pt x="4044" y="12595"/>
                    <a:pt x="3912" y="12718"/>
                    <a:pt x="3893" y="12890"/>
                  </a:cubicBezTo>
                  <a:cubicBezTo>
                    <a:pt x="3875" y="13086"/>
                    <a:pt x="4012" y="13277"/>
                    <a:pt x="4205" y="13312"/>
                  </a:cubicBezTo>
                  <a:cubicBezTo>
                    <a:pt x="4228" y="13317"/>
                    <a:pt x="4250" y="13319"/>
                    <a:pt x="4271" y="13319"/>
                  </a:cubicBezTo>
                  <a:cubicBezTo>
                    <a:pt x="4436" y="13319"/>
                    <a:pt x="4573" y="13196"/>
                    <a:pt x="4592" y="13022"/>
                  </a:cubicBezTo>
                  <a:cubicBezTo>
                    <a:pt x="4614" y="12823"/>
                    <a:pt x="4474" y="12635"/>
                    <a:pt x="4280" y="12597"/>
                  </a:cubicBezTo>
                  <a:cubicBezTo>
                    <a:pt x="4259" y="12592"/>
                    <a:pt x="4235" y="12592"/>
                    <a:pt x="4211" y="12592"/>
                  </a:cubicBezTo>
                  <a:close/>
                  <a:moveTo>
                    <a:pt x="4641" y="15277"/>
                  </a:moveTo>
                  <a:cubicBezTo>
                    <a:pt x="4474" y="15277"/>
                    <a:pt x="4337" y="15403"/>
                    <a:pt x="4321" y="15576"/>
                  </a:cubicBezTo>
                  <a:cubicBezTo>
                    <a:pt x="4299" y="15772"/>
                    <a:pt x="4436" y="15963"/>
                    <a:pt x="4630" y="15998"/>
                  </a:cubicBezTo>
                  <a:cubicBezTo>
                    <a:pt x="4652" y="16002"/>
                    <a:pt x="4674" y="16004"/>
                    <a:pt x="4696" y="16004"/>
                  </a:cubicBezTo>
                  <a:cubicBezTo>
                    <a:pt x="4861" y="16004"/>
                    <a:pt x="4998" y="15881"/>
                    <a:pt x="5017" y="15707"/>
                  </a:cubicBezTo>
                  <a:cubicBezTo>
                    <a:pt x="5039" y="15508"/>
                    <a:pt x="4899" y="15320"/>
                    <a:pt x="4708" y="15283"/>
                  </a:cubicBezTo>
                  <a:cubicBezTo>
                    <a:pt x="4686" y="15280"/>
                    <a:pt x="4665" y="15277"/>
                    <a:pt x="4646" y="15277"/>
                  </a:cubicBezTo>
                  <a:cubicBezTo>
                    <a:pt x="4644" y="15277"/>
                    <a:pt x="4643" y="15277"/>
                    <a:pt x="4641" y="15277"/>
                  </a:cubicBezTo>
                  <a:close/>
                  <a:moveTo>
                    <a:pt x="4950" y="17893"/>
                  </a:moveTo>
                  <a:cubicBezTo>
                    <a:pt x="4786" y="17895"/>
                    <a:pt x="4651" y="18019"/>
                    <a:pt x="4635" y="18188"/>
                  </a:cubicBezTo>
                  <a:cubicBezTo>
                    <a:pt x="4614" y="18387"/>
                    <a:pt x="4751" y="18576"/>
                    <a:pt x="4944" y="18613"/>
                  </a:cubicBezTo>
                  <a:cubicBezTo>
                    <a:pt x="4967" y="18618"/>
                    <a:pt x="4989" y="18620"/>
                    <a:pt x="5010" y="18620"/>
                  </a:cubicBezTo>
                  <a:cubicBezTo>
                    <a:pt x="5176" y="18620"/>
                    <a:pt x="5313" y="18497"/>
                    <a:pt x="5332" y="18323"/>
                  </a:cubicBezTo>
                  <a:cubicBezTo>
                    <a:pt x="5353" y="18124"/>
                    <a:pt x="5213" y="17936"/>
                    <a:pt x="5022" y="17898"/>
                  </a:cubicBezTo>
                  <a:cubicBezTo>
                    <a:pt x="4998" y="17893"/>
                    <a:pt x="4974" y="17893"/>
                    <a:pt x="4950" y="17893"/>
                  </a:cubicBezTo>
                  <a:close/>
                  <a:moveTo>
                    <a:pt x="5136" y="20381"/>
                  </a:moveTo>
                  <a:cubicBezTo>
                    <a:pt x="5129" y="20381"/>
                    <a:pt x="5123" y="20381"/>
                    <a:pt x="5116" y="20382"/>
                  </a:cubicBezTo>
                  <a:cubicBezTo>
                    <a:pt x="4950" y="20385"/>
                    <a:pt x="4818" y="20508"/>
                    <a:pt x="4799" y="20678"/>
                  </a:cubicBezTo>
                  <a:cubicBezTo>
                    <a:pt x="4780" y="20877"/>
                    <a:pt x="4918" y="21065"/>
                    <a:pt x="5111" y="21102"/>
                  </a:cubicBezTo>
                  <a:cubicBezTo>
                    <a:pt x="5132" y="21106"/>
                    <a:pt x="5153" y="21108"/>
                    <a:pt x="5174" y="21108"/>
                  </a:cubicBezTo>
                  <a:cubicBezTo>
                    <a:pt x="5341" y="21108"/>
                    <a:pt x="5479" y="20986"/>
                    <a:pt x="5498" y="20809"/>
                  </a:cubicBezTo>
                  <a:cubicBezTo>
                    <a:pt x="5520" y="20613"/>
                    <a:pt x="5380" y="20422"/>
                    <a:pt x="5189" y="20387"/>
                  </a:cubicBezTo>
                  <a:cubicBezTo>
                    <a:pt x="5171" y="20383"/>
                    <a:pt x="5154" y="20381"/>
                    <a:pt x="5136" y="2038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0"/>
            <p:cNvSpPr/>
            <p:nvPr/>
          </p:nvSpPr>
          <p:spPr>
            <a:xfrm>
              <a:off x="5355225" y="2462125"/>
              <a:ext cx="123200" cy="586175"/>
            </a:xfrm>
            <a:custGeom>
              <a:rect b="b" l="l" r="r" t="t"/>
              <a:pathLst>
                <a:path extrusionOk="0" h="23447" w="4928">
                  <a:moveTo>
                    <a:pt x="180" y="1"/>
                  </a:moveTo>
                  <a:lnTo>
                    <a:pt x="25" y="14"/>
                  </a:lnTo>
                  <a:cubicBezTo>
                    <a:pt x="59" y="504"/>
                    <a:pt x="347" y="880"/>
                    <a:pt x="473" y="1280"/>
                  </a:cubicBezTo>
                  <a:cubicBezTo>
                    <a:pt x="487" y="1321"/>
                    <a:pt x="487" y="1345"/>
                    <a:pt x="484" y="1358"/>
                  </a:cubicBezTo>
                  <a:cubicBezTo>
                    <a:pt x="479" y="1374"/>
                    <a:pt x="473" y="1385"/>
                    <a:pt x="457" y="1401"/>
                  </a:cubicBezTo>
                  <a:cubicBezTo>
                    <a:pt x="425" y="1434"/>
                    <a:pt x="355" y="1471"/>
                    <a:pt x="277" y="1522"/>
                  </a:cubicBezTo>
                  <a:cubicBezTo>
                    <a:pt x="199" y="1573"/>
                    <a:pt x="113" y="1646"/>
                    <a:pt x="62" y="1767"/>
                  </a:cubicBezTo>
                  <a:cubicBezTo>
                    <a:pt x="11" y="1888"/>
                    <a:pt x="0" y="2049"/>
                    <a:pt x="46" y="2267"/>
                  </a:cubicBezTo>
                  <a:cubicBezTo>
                    <a:pt x="97" y="2517"/>
                    <a:pt x="232" y="2719"/>
                    <a:pt x="414" y="2912"/>
                  </a:cubicBezTo>
                  <a:cubicBezTo>
                    <a:pt x="594" y="3106"/>
                    <a:pt x="823" y="3296"/>
                    <a:pt x="1078" y="3528"/>
                  </a:cubicBezTo>
                  <a:cubicBezTo>
                    <a:pt x="1586" y="3993"/>
                    <a:pt x="2199" y="4627"/>
                    <a:pt x="2737" y="5804"/>
                  </a:cubicBezTo>
                  <a:cubicBezTo>
                    <a:pt x="3390" y="7261"/>
                    <a:pt x="3543" y="8912"/>
                    <a:pt x="3613" y="10530"/>
                  </a:cubicBezTo>
                  <a:cubicBezTo>
                    <a:pt x="3686" y="12146"/>
                    <a:pt x="3672" y="13729"/>
                    <a:pt x="4008" y="15060"/>
                  </a:cubicBezTo>
                  <a:cubicBezTo>
                    <a:pt x="4135" y="16019"/>
                    <a:pt x="4334" y="17135"/>
                    <a:pt x="4371" y="18291"/>
                  </a:cubicBezTo>
                  <a:lnTo>
                    <a:pt x="4371" y="18293"/>
                  </a:lnTo>
                  <a:lnTo>
                    <a:pt x="4374" y="18299"/>
                  </a:lnTo>
                  <a:cubicBezTo>
                    <a:pt x="4640" y="20094"/>
                    <a:pt x="4739" y="21780"/>
                    <a:pt x="4772" y="23447"/>
                  </a:cubicBezTo>
                  <a:lnTo>
                    <a:pt x="4928" y="23447"/>
                  </a:lnTo>
                  <a:cubicBezTo>
                    <a:pt x="4893" y="21772"/>
                    <a:pt x="4793" y="20078"/>
                    <a:pt x="4524" y="18275"/>
                  </a:cubicBezTo>
                  <a:cubicBezTo>
                    <a:pt x="4487" y="17105"/>
                    <a:pt x="4285" y="15984"/>
                    <a:pt x="4162" y="15035"/>
                  </a:cubicBezTo>
                  <a:lnTo>
                    <a:pt x="4162" y="15030"/>
                  </a:lnTo>
                  <a:lnTo>
                    <a:pt x="4159" y="15025"/>
                  </a:lnTo>
                  <a:cubicBezTo>
                    <a:pt x="3831" y="13724"/>
                    <a:pt x="3839" y="12146"/>
                    <a:pt x="3769" y="10522"/>
                  </a:cubicBezTo>
                  <a:cubicBezTo>
                    <a:pt x="3696" y="8898"/>
                    <a:pt x="3546" y="7224"/>
                    <a:pt x="2877" y="5732"/>
                  </a:cubicBezTo>
                  <a:lnTo>
                    <a:pt x="2877" y="5732"/>
                  </a:lnTo>
                  <a:lnTo>
                    <a:pt x="2877" y="5732"/>
                  </a:lnTo>
                  <a:cubicBezTo>
                    <a:pt x="2328" y="4533"/>
                    <a:pt x="1694" y="3874"/>
                    <a:pt x="1178" y="3404"/>
                  </a:cubicBezTo>
                  <a:cubicBezTo>
                    <a:pt x="920" y="3167"/>
                    <a:pt x="694" y="2979"/>
                    <a:pt x="525" y="2796"/>
                  </a:cubicBezTo>
                  <a:cubicBezTo>
                    <a:pt x="352" y="2616"/>
                    <a:pt x="240" y="2442"/>
                    <a:pt x="197" y="2232"/>
                  </a:cubicBezTo>
                  <a:cubicBezTo>
                    <a:pt x="156" y="2036"/>
                    <a:pt x="170" y="1915"/>
                    <a:pt x="205" y="1834"/>
                  </a:cubicBezTo>
                  <a:cubicBezTo>
                    <a:pt x="237" y="1753"/>
                    <a:pt x="293" y="1705"/>
                    <a:pt x="358" y="1662"/>
                  </a:cubicBezTo>
                  <a:cubicBezTo>
                    <a:pt x="425" y="1616"/>
                    <a:pt x="500" y="1584"/>
                    <a:pt x="562" y="1522"/>
                  </a:cubicBezTo>
                  <a:cubicBezTo>
                    <a:pt x="594" y="1490"/>
                    <a:pt x="621" y="1447"/>
                    <a:pt x="635" y="1396"/>
                  </a:cubicBezTo>
                  <a:cubicBezTo>
                    <a:pt x="645" y="1345"/>
                    <a:pt x="640" y="1288"/>
                    <a:pt x="621" y="1227"/>
                  </a:cubicBezTo>
                  <a:cubicBezTo>
                    <a:pt x="482" y="791"/>
                    <a:pt x="210" y="428"/>
                    <a:pt x="1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0"/>
            <p:cNvSpPr/>
            <p:nvPr/>
          </p:nvSpPr>
          <p:spPr>
            <a:xfrm>
              <a:off x="5147625" y="2531350"/>
              <a:ext cx="360975" cy="376575"/>
            </a:xfrm>
            <a:custGeom>
              <a:rect b="b" l="l" r="r" t="t"/>
              <a:pathLst>
                <a:path extrusionOk="0" h="15063" w="14439">
                  <a:moveTo>
                    <a:pt x="1342" y="3"/>
                  </a:moveTo>
                  <a:cubicBezTo>
                    <a:pt x="1227" y="1"/>
                    <a:pt x="1114" y="17"/>
                    <a:pt x="1003" y="52"/>
                  </a:cubicBezTo>
                  <a:cubicBezTo>
                    <a:pt x="571" y="216"/>
                    <a:pt x="245" y="468"/>
                    <a:pt x="1" y="786"/>
                  </a:cubicBezTo>
                  <a:cubicBezTo>
                    <a:pt x="46" y="2592"/>
                    <a:pt x="845" y="4667"/>
                    <a:pt x="1407" y="5936"/>
                  </a:cubicBezTo>
                  <a:cubicBezTo>
                    <a:pt x="1909" y="7070"/>
                    <a:pt x="2681" y="8748"/>
                    <a:pt x="2681" y="9573"/>
                  </a:cubicBezTo>
                  <a:cubicBezTo>
                    <a:pt x="2681" y="10460"/>
                    <a:pt x="2122" y="12309"/>
                    <a:pt x="1587" y="14231"/>
                  </a:cubicBezTo>
                  <a:cubicBezTo>
                    <a:pt x="2167" y="14748"/>
                    <a:pt x="2947" y="15062"/>
                    <a:pt x="3415" y="15054"/>
                  </a:cubicBezTo>
                  <a:cubicBezTo>
                    <a:pt x="5046" y="15006"/>
                    <a:pt x="6648" y="13742"/>
                    <a:pt x="8390" y="12971"/>
                  </a:cubicBezTo>
                  <a:cubicBezTo>
                    <a:pt x="9455" y="12401"/>
                    <a:pt x="12054" y="11562"/>
                    <a:pt x="12377" y="11094"/>
                  </a:cubicBezTo>
                  <a:cubicBezTo>
                    <a:pt x="12398" y="11070"/>
                    <a:pt x="12414" y="11049"/>
                    <a:pt x="12431" y="11025"/>
                  </a:cubicBezTo>
                  <a:cubicBezTo>
                    <a:pt x="12640" y="10965"/>
                    <a:pt x="12855" y="10896"/>
                    <a:pt x="13000" y="10879"/>
                  </a:cubicBezTo>
                  <a:cubicBezTo>
                    <a:pt x="13573" y="10818"/>
                    <a:pt x="13791" y="10917"/>
                    <a:pt x="14049" y="10379"/>
                  </a:cubicBezTo>
                  <a:cubicBezTo>
                    <a:pt x="14439" y="9578"/>
                    <a:pt x="13740" y="7420"/>
                    <a:pt x="12982" y="7250"/>
                  </a:cubicBezTo>
                  <a:cubicBezTo>
                    <a:pt x="12404" y="7135"/>
                    <a:pt x="12342" y="7517"/>
                    <a:pt x="11471" y="7767"/>
                  </a:cubicBezTo>
                  <a:cubicBezTo>
                    <a:pt x="11342" y="7710"/>
                    <a:pt x="11199" y="7686"/>
                    <a:pt x="11044" y="7694"/>
                  </a:cubicBezTo>
                  <a:cubicBezTo>
                    <a:pt x="10439" y="7732"/>
                    <a:pt x="8124" y="8471"/>
                    <a:pt x="7398" y="8646"/>
                  </a:cubicBezTo>
                  <a:cubicBezTo>
                    <a:pt x="6842" y="8777"/>
                    <a:pt x="6312" y="8605"/>
                    <a:pt x="5775" y="8492"/>
                  </a:cubicBezTo>
                  <a:cubicBezTo>
                    <a:pt x="5885" y="8240"/>
                    <a:pt x="6105" y="7979"/>
                    <a:pt x="6041" y="7737"/>
                  </a:cubicBezTo>
                  <a:cubicBezTo>
                    <a:pt x="5890" y="7197"/>
                    <a:pt x="5132" y="6949"/>
                    <a:pt x="4971" y="6369"/>
                  </a:cubicBezTo>
                  <a:cubicBezTo>
                    <a:pt x="4850" y="5936"/>
                    <a:pt x="4743" y="4939"/>
                    <a:pt x="4648" y="4498"/>
                  </a:cubicBezTo>
                  <a:cubicBezTo>
                    <a:pt x="4181" y="2304"/>
                    <a:pt x="2670" y="79"/>
                    <a:pt x="1390" y="3"/>
                  </a:cubicBezTo>
                  <a:cubicBezTo>
                    <a:pt x="1374" y="3"/>
                    <a:pt x="1358" y="3"/>
                    <a:pt x="1342" y="3"/>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0"/>
            <p:cNvSpPr/>
            <p:nvPr/>
          </p:nvSpPr>
          <p:spPr>
            <a:xfrm>
              <a:off x="5140500" y="2500975"/>
              <a:ext cx="402975" cy="547325"/>
            </a:xfrm>
            <a:custGeom>
              <a:rect b="b" l="l" r="r" t="t"/>
              <a:pathLst>
                <a:path extrusionOk="0" h="21893" w="16119">
                  <a:moveTo>
                    <a:pt x="987" y="1"/>
                  </a:moveTo>
                  <a:cubicBezTo>
                    <a:pt x="764" y="310"/>
                    <a:pt x="555" y="627"/>
                    <a:pt x="358" y="947"/>
                  </a:cubicBezTo>
                  <a:cubicBezTo>
                    <a:pt x="1" y="2936"/>
                    <a:pt x="1014" y="5624"/>
                    <a:pt x="1692" y="7151"/>
                  </a:cubicBezTo>
                  <a:cubicBezTo>
                    <a:pt x="2194" y="8285"/>
                    <a:pt x="2966" y="9963"/>
                    <a:pt x="2966" y="10788"/>
                  </a:cubicBezTo>
                  <a:cubicBezTo>
                    <a:pt x="2966" y="11898"/>
                    <a:pt x="2089" y="14519"/>
                    <a:pt x="1477" y="16901"/>
                  </a:cubicBezTo>
                  <a:cubicBezTo>
                    <a:pt x="1006" y="18411"/>
                    <a:pt x="969" y="20304"/>
                    <a:pt x="901" y="21893"/>
                  </a:cubicBezTo>
                  <a:lnTo>
                    <a:pt x="5036" y="21893"/>
                  </a:lnTo>
                  <a:cubicBezTo>
                    <a:pt x="4982" y="21403"/>
                    <a:pt x="4912" y="20917"/>
                    <a:pt x="4888" y="20446"/>
                  </a:cubicBezTo>
                  <a:cubicBezTo>
                    <a:pt x="4810" y="17699"/>
                    <a:pt x="4885" y="9976"/>
                    <a:pt x="7560" y="9331"/>
                  </a:cubicBezTo>
                  <a:cubicBezTo>
                    <a:pt x="8882" y="9159"/>
                    <a:pt x="9218" y="9745"/>
                    <a:pt x="10686" y="9629"/>
                  </a:cubicBezTo>
                  <a:cubicBezTo>
                    <a:pt x="11708" y="9551"/>
                    <a:pt x="12186" y="8680"/>
                    <a:pt x="13363" y="8541"/>
                  </a:cubicBezTo>
                  <a:cubicBezTo>
                    <a:pt x="14105" y="8452"/>
                    <a:pt x="14957" y="8917"/>
                    <a:pt x="15732" y="8680"/>
                  </a:cubicBezTo>
                  <a:cubicBezTo>
                    <a:pt x="15901" y="7073"/>
                    <a:pt x="16119" y="5025"/>
                    <a:pt x="15815" y="3966"/>
                  </a:cubicBezTo>
                  <a:cubicBezTo>
                    <a:pt x="15713" y="3608"/>
                    <a:pt x="15535" y="3272"/>
                    <a:pt x="15326" y="2949"/>
                  </a:cubicBezTo>
                  <a:cubicBezTo>
                    <a:pt x="13788" y="2683"/>
                    <a:pt x="13264" y="3990"/>
                    <a:pt x="12103" y="4409"/>
                  </a:cubicBezTo>
                  <a:cubicBezTo>
                    <a:pt x="11162" y="4748"/>
                    <a:pt x="10277" y="4014"/>
                    <a:pt x="9364" y="4205"/>
                  </a:cubicBezTo>
                  <a:cubicBezTo>
                    <a:pt x="8229" y="4439"/>
                    <a:pt x="7501" y="5681"/>
                    <a:pt x="6673" y="5595"/>
                  </a:cubicBezTo>
                  <a:cubicBezTo>
                    <a:pt x="5606" y="5530"/>
                    <a:pt x="3382" y="103"/>
                    <a:pt x="98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0"/>
            <p:cNvSpPr/>
            <p:nvPr/>
          </p:nvSpPr>
          <p:spPr>
            <a:xfrm>
              <a:off x="5448625" y="2515825"/>
              <a:ext cx="95000" cy="149300"/>
            </a:xfrm>
            <a:custGeom>
              <a:rect b="b" l="l" r="r" t="t"/>
              <a:pathLst>
                <a:path extrusionOk="0" h="5972" w="3800">
                  <a:moveTo>
                    <a:pt x="387" y="0"/>
                  </a:moveTo>
                  <a:cubicBezTo>
                    <a:pt x="345" y="0"/>
                    <a:pt x="303" y="11"/>
                    <a:pt x="264" y="33"/>
                  </a:cubicBezTo>
                  <a:lnTo>
                    <a:pt x="159" y="95"/>
                  </a:lnTo>
                  <a:cubicBezTo>
                    <a:pt x="41" y="162"/>
                    <a:pt x="1" y="312"/>
                    <a:pt x="71" y="433"/>
                  </a:cubicBezTo>
                  <a:lnTo>
                    <a:pt x="3197" y="5847"/>
                  </a:lnTo>
                  <a:cubicBezTo>
                    <a:pt x="3242" y="5927"/>
                    <a:pt x="3325" y="5971"/>
                    <a:pt x="3411" y="5971"/>
                  </a:cubicBezTo>
                  <a:cubicBezTo>
                    <a:pt x="3453" y="5971"/>
                    <a:pt x="3496" y="5961"/>
                    <a:pt x="3536" y="5939"/>
                  </a:cubicBezTo>
                  <a:lnTo>
                    <a:pt x="3638" y="5880"/>
                  </a:lnTo>
                  <a:cubicBezTo>
                    <a:pt x="3756" y="5810"/>
                    <a:pt x="3799" y="5659"/>
                    <a:pt x="3729" y="5541"/>
                  </a:cubicBezTo>
                  <a:lnTo>
                    <a:pt x="603" y="124"/>
                  </a:lnTo>
                  <a:cubicBezTo>
                    <a:pt x="556" y="45"/>
                    <a:pt x="472" y="0"/>
                    <a:pt x="3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0"/>
            <p:cNvSpPr/>
            <p:nvPr/>
          </p:nvSpPr>
          <p:spPr>
            <a:xfrm>
              <a:off x="5448700" y="2518450"/>
              <a:ext cx="94250" cy="146650"/>
            </a:xfrm>
            <a:custGeom>
              <a:rect b="b" l="l" r="r" t="t"/>
              <a:pathLst>
                <a:path extrusionOk="0" h="5866" w="3770">
                  <a:moveTo>
                    <a:pt x="140" y="0"/>
                  </a:moveTo>
                  <a:cubicBezTo>
                    <a:pt x="35" y="73"/>
                    <a:pt x="1" y="216"/>
                    <a:pt x="68" y="328"/>
                  </a:cubicBezTo>
                  <a:lnTo>
                    <a:pt x="640" y="1320"/>
                  </a:lnTo>
                  <a:lnTo>
                    <a:pt x="941" y="1842"/>
                  </a:lnTo>
                  <a:lnTo>
                    <a:pt x="3068" y="5522"/>
                  </a:lnTo>
                  <a:lnTo>
                    <a:pt x="3194" y="5742"/>
                  </a:lnTo>
                  <a:cubicBezTo>
                    <a:pt x="3199" y="5753"/>
                    <a:pt x="3205" y="5761"/>
                    <a:pt x="3210" y="5769"/>
                  </a:cubicBezTo>
                  <a:cubicBezTo>
                    <a:pt x="3213" y="5769"/>
                    <a:pt x="3213" y="5772"/>
                    <a:pt x="3215" y="5775"/>
                  </a:cubicBezTo>
                  <a:cubicBezTo>
                    <a:pt x="3221" y="5780"/>
                    <a:pt x="3224" y="5785"/>
                    <a:pt x="3229" y="5791"/>
                  </a:cubicBezTo>
                  <a:cubicBezTo>
                    <a:pt x="3232" y="5793"/>
                    <a:pt x="3234" y="5796"/>
                    <a:pt x="3234" y="5796"/>
                  </a:cubicBezTo>
                  <a:cubicBezTo>
                    <a:pt x="3242" y="5804"/>
                    <a:pt x="3250" y="5809"/>
                    <a:pt x="3256" y="5815"/>
                  </a:cubicBezTo>
                  <a:cubicBezTo>
                    <a:pt x="3259" y="5818"/>
                    <a:pt x="3259" y="5818"/>
                    <a:pt x="3261" y="5818"/>
                  </a:cubicBezTo>
                  <a:cubicBezTo>
                    <a:pt x="3267" y="5823"/>
                    <a:pt x="3275" y="5828"/>
                    <a:pt x="3283" y="5831"/>
                  </a:cubicBezTo>
                  <a:cubicBezTo>
                    <a:pt x="3283" y="5834"/>
                    <a:pt x="3285" y="5834"/>
                    <a:pt x="3285" y="5834"/>
                  </a:cubicBezTo>
                  <a:cubicBezTo>
                    <a:pt x="3304" y="5844"/>
                    <a:pt x="3320" y="5852"/>
                    <a:pt x="3339" y="5858"/>
                  </a:cubicBezTo>
                  <a:lnTo>
                    <a:pt x="3345" y="5858"/>
                  </a:lnTo>
                  <a:cubicBezTo>
                    <a:pt x="3353" y="5861"/>
                    <a:pt x="3363" y="5863"/>
                    <a:pt x="3371" y="5863"/>
                  </a:cubicBezTo>
                  <a:lnTo>
                    <a:pt x="3374" y="5863"/>
                  </a:lnTo>
                  <a:cubicBezTo>
                    <a:pt x="3382" y="5866"/>
                    <a:pt x="3393" y="5866"/>
                    <a:pt x="3404" y="5866"/>
                  </a:cubicBezTo>
                  <a:cubicBezTo>
                    <a:pt x="3441" y="5866"/>
                    <a:pt x="3479" y="5861"/>
                    <a:pt x="3514" y="5842"/>
                  </a:cubicBezTo>
                  <a:lnTo>
                    <a:pt x="3492" y="5807"/>
                  </a:lnTo>
                  <a:cubicBezTo>
                    <a:pt x="3535" y="5777"/>
                    <a:pt x="3589" y="5740"/>
                    <a:pt x="3603" y="5732"/>
                  </a:cubicBezTo>
                  <a:cubicBezTo>
                    <a:pt x="3646" y="5705"/>
                    <a:pt x="3694" y="5672"/>
                    <a:pt x="3745" y="5643"/>
                  </a:cubicBezTo>
                  <a:cubicBezTo>
                    <a:pt x="3769" y="5576"/>
                    <a:pt x="3764" y="5500"/>
                    <a:pt x="3726" y="5436"/>
                  </a:cubicBezTo>
                  <a:lnTo>
                    <a:pt x="3683" y="5361"/>
                  </a:lnTo>
                  <a:cubicBezTo>
                    <a:pt x="3624" y="5366"/>
                    <a:pt x="3568" y="5377"/>
                    <a:pt x="3517" y="5385"/>
                  </a:cubicBezTo>
                  <a:cubicBezTo>
                    <a:pt x="3439" y="5398"/>
                    <a:pt x="3358" y="5414"/>
                    <a:pt x="3280" y="5439"/>
                  </a:cubicBezTo>
                  <a:lnTo>
                    <a:pt x="1076" y="1621"/>
                  </a:lnTo>
                  <a:cubicBezTo>
                    <a:pt x="1143" y="1538"/>
                    <a:pt x="1221" y="1463"/>
                    <a:pt x="1302" y="1398"/>
                  </a:cubicBezTo>
                  <a:cubicBezTo>
                    <a:pt x="1323" y="1379"/>
                    <a:pt x="1345" y="1363"/>
                    <a:pt x="1366" y="1350"/>
                  </a:cubicBezTo>
                  <a:lnTo>
                    <a:pt x="1143" y="960"/>
                  </a:lnTo>
                  <a:cubicBezTo>
                    <a:pt x="1116" y="974"/>
                    <a:pt x="1087" y="990"/>
                    <a:pt x="1060" y="1006"/>
                  </a:cubicBezTo>
                  <a:cubicBezTo>
                    <a:pt x="1014" y="1033"/>
                    <a:pt x="974" y="1062"/>
                    <a:pt x="949" y="1078"/>
                  </a:cubicBezTo>
                  <a:cubicBezTo>
                    <a:pt x="936" y="1086"/>
                    <a:pt x="885" y="1127"/>
                    <a:pt x="820" y="1178"/>
                  </a:cubicBezTo>
                  <a:lnTo>
                    <a:pt x="1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0"/>
            <p:cNvSpPr/>
            <p:nvPr/>
          </p:nvSpPr>
          <p:spPr>
            <a:xfrm>
              <a:off x="5442725" y="2521875"/>
              <a:ext cx="7750" cy="7150"/>
            </a:xfrm>
            <a:custGeom>
              <a:rect b="b" l="l" r="r" t="t"/>
              <a:pathLst>
                <a:path extrusionOk="0" h="286" w="310">
                  <a:moveTo>
                    <a:pt x="201" y="0"/>
                  </a:moveTo>
                  <a:cubicBezTo>
                    <a:pt x="197" y="0"/>
                    <a:pt x="193" y="1"/>
                    <a:pt x="188" y="3"/>
                  </a:cubicBezTo>
                  <a:lnTo>
                    <a:pt x="16" y="103"/>
                  </a:lnTo>
                  <a:cubicBezTo>
                    <a:pt x="3" y="111"/>
                    <a:pt x="0" y="132"/>
                    <a:pt x="11" y="151"/>
                  </a:cubicBezTo>
                  <a:lnTo>
                    <a:pt x="76" y="261"/>
                  </a:lnTo>
                  <a:cubicBezTo>
                    <a:pt x="84" y="276"/>
                    <a:pt x="97" y="286"/>
                    <a:pt x="110" y="286"/>
                  </a:cubicBezTo>
                  <a:cubicBezTo>
                    <a:pt x="114" y="286"/>
                    <a:pt x="118" y="285"/>
                    <a:pt x="121" y="283"/>
                  </a:cubicBezTo>
                  <a:lnTo>
                    <a:pt x="293" y="183"/>
                  </a:lnTo>
                  <a:cubicBezTo>
                    <a:pt x="307" y="175"/>
                    <a:pt x="309" y="151"/>
                    <a:pt x="299" y="132"/>
                  </a:cubicBezTo>
                  <a:lnTo>
                    <a:pt x="234" y="22"/>
                  </a:lnTo>
                  <a:cubicBezTo>
                    <a:pt x="226" y="8"/>
                    <a:pt x="214" y="0"/>
                    <a:pt x="201" y="0"/>
                  </a:cubicBezTo>
                  <a:close/>
                </a:path>
              </a:pathLst>
            </a:custGeom>
            <a:solidFill>
              <a:srgbClr val="9FD4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0"/>
            <p:cNvSpPr/>
            <p:nvPr/>
          </p:nvSpPr>
          <p:spPr>
            <a:xfrm>
              <a:off x="5452200" y="2516425"/>
              <a:ext cx="87775" cy="148075"/>
            </a:xfrm>
            <a:custGeom>
              <a:rect b="b" l="l" r="r" t="t"/>
              <a:pathLst>
                <a:path extrusionOk="0" h="5923" w="3511">
                  <a:moveTo>
                    <a:pt x="140" y="1"/>
                  </a:moveTo>
                  <a:cubicBezTo>
                    <a:pt x="132" y="4"/>
                    <a:pt x="127" y="6"/>
                    <a:pt x="121" y="9"/>
                  </a:cubicBezTo>
                  <a:lnTo>
                    <a:pt x="16" y="71"/>
                  </a:lnTo>
                  <a:cubicBezTo>
                    <a:pt x="11" y="73"/>
                    <a:pt x="6" y="76"/>
                    <a:pt x="0" y="81"/>
                  </a:cubicBezTo>
                  <a:lnTo>
                    <a:pt x="3374" y="5923"/>
                  </a:lnTo>
                  <a:cubicBezTo>
                    <a:pt x="3379" y="5920"/>
                    <a:pt x="3385" y="5917"/>
                    <a:pt x="3393" y="5915"/>
                  </a:cubicBezTo>
                  <a:lnTo>
                    <a:pt x="3495" y="5856"/>
                  </a:lnTo>
                  <a:cubicBezTo>
                    <a:pt x="3500" y="5850"/>
                    <a:pt x="3506" y="5847"/>
                    <a:pt x="3511" y="5845"/>
                  </a:cubicBezTo>
                  <a:lnTo>
                    <a:pt x="14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0"/>
            <p:cNvSpPr/>
            <p:nvPr/>
          </p:nvSpPr>
          <p:spPr>
            <a:xfrm>
              <a:off x="5469200" y="2545400"/>
              <a:ext cx="70175" cy="118225"/>
            </a:xfrm>
            <a:custGeom>
              <a:rect b="b" l="l" r="r" t="t"/>
              <a:pathLst>
                <a:path extrusionOk="0" h="4729" w="2807">
                  <a:moveTo>
                    <a:pt x="127" y="0"/>
                  </a:moveTo>
                  <a:cubicBezTo>
                    <a:pt x="113" y="11"/>
                    <a:pt x="62" y="49"/>
                    <a:pt x="0" y="100"/>
                  </a:cubicBezTo>
                  <a:lnTo>
                    <a:pt x="256" y="543"/>
                  </a:lnTo>
                  <a:cubicBezTo>
                    <a:pt x="291" y="498"/>
                    <a:pt x="331" y="457"/>
                    <a:pt x="369" y="420"/>
                  </a:cubicBezTo>
                  <a:lnTo>
                    <a:pt x="127" y="0"/>
                  </a:lnTo>
                  <a:close/>
                  <a:moveTo>
                    <a:pt x="2621" y="4323"/>
                  </a:moveTo>
                  <a:cubicBezTo>
                    <a:pt x="2568" y="4334"/>
                    <a:pt x="2514" y="4344"/>
                    <a:pt x="2460" y="4361"/>
                  </a:cubicBezTo>
                  <a:lnTo>
                    <a:pt x="2672" y="4729"/>
                  </a:lnTo>
                  <a:cubicBezTo>
                    <a:pt x="2715" y="4699"/>
                    <a:pt x="2769" y="4662"/>
                    <a:pt x="2783" y="4654"/>
                  </a:cubicBezTo>
                  <a:cubicBezTo>
                    <a:pt x="2791" y="4648"/>
                    <a:pt x="2799" y="4643"/>
                    <a:pt x="2807" y="4637"/>
                  </a:cubicBezTo>
                  <a:lnTo>
                    <a:pt x="2621" y="4323"/>
                  </a:ln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0"/>
            <p:cNvSpPr/>
            <p:nvPr/>
          </p:nvSpPr>
          <p:spPr>
            <a:xfrm>
              <a:off x="5444800" y="2511250"/>
              <a:ext cx="37450" cy="44800"/>
            </a:xfrm>
            <a:custGeom>
              <a:rect b="b" l="l" r="r" t="t"/>
              <a:pathLst>
                <a:path extrusionOk="0" h="1792" w="1498">
                  <a:moveTo>
                    <a:pt x="552" y="1"/>
                  </a:moveTo>
                  <a:cubicBezTo>
                    <a:pt x="491" y="1"/>
                    <a:pt x="416" y="22"/>
                    <a:pt x="342" y="65"/>
                  </a:cubicBezTo>
                  <a:lnTo>
                    <a:pt x="218" y="135"/>
                  </a:lnTo>
                  <a:cubicBezTo>
                    <a:pt x="79" y="219"/>
                    <a:pt x="1" y="345"/>
                    <a:pt x="44" y="423"/>
                  </a:cubicBezTo>
                  <a:lnTo>
                    <a:pt x="815" y="1759"/>
                  </a:lnTo>
                  <a:cubicBezTo>
                    <a:pt x="828" y="1782"/>
                    <a:pt x="847" y="1792"/>
                    <a:pt x="871" y="1792"/>
                  </a:cubicBezTo>
                  <a:cubicBezTo>
                    <a:pt x="934" y="1792"/>
                    <a:pt x="1034" y="1723"/>
                    <a:pt x="1170" y="1643"/>
                  </a:cubicBezTo>
                  <a:cubicBezTo>
                    <a:pt x="1372" y="1528"/>
                    <a:pt x="1498" y="1474"/>
                    <a:pt x="1449" y="1393"/>
                  </a:cubicBezTo>
                  <a:lnTo>
                    <a:pt x="678" y="57"/>
                  </a:lnTo>
                  <a:cubicBezTo>
                    <a:pt x="656" y="20"/>
                    <a:pt x="610" y="1"/>
                    <a:pt x="55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0"/>
            <p:cNvSpPr/>
            <p:nvPr/>
          </p:nvSpPr>
          <p:spPr>
            <a:xfrm>
              <a:off x="5544475" y="2674700"/>
              <a:ext cx="6675" cy="10550"/>
            </a:xfrm>
            <a:custGeom>
              <a:rect b="b" l="l" r="r" t="t"/>
              <a:pathLst>
                <a:path extrusionOk="0" h="422" w="267">
                  <a:moveTo>
                    <a:pt x="22" y="0"/>
                  </a:moveTo>
                  <a:cubicBezTo>
                    <a:pt x="19" y="0"/>
                    <a:pt x="16" y="1"/>
                    <a:pt x="14" y="3"/>
                  </a:cubicBezTo>
                  <a:cubicBezTo>
                    <a:pt x="0" y="11"/>
                    <a:pt x="0" y="33"/>
                    <a:pt x="11" y="51"/>
                  </a:cubicBezTo>
                  <a:lnTo>
                    <a:pt x="210" y="398"/>
                  </a:lnTo>
                  <a:cubicBezTo>
                    <a:pt x="218" y="413"/>
                    <a:pt x="232" y="421"/>
                    <a:pt x="244" y="421"/>
                  </a:cubicBezTo>
                  <a:cubicBezTo>
                    <a:pt x="247" y="421"/>
                    <a:pt x="250" y="421"/>
                    <a:pt x="253" y="420"/>
                  </a:cubicBezTo>
                  <a:cubicBezTo>
                    <a:pt x="264" y="412"/>
                    <a:pt x="266" y="390"/>
                    <a:pt x="255" y="371"/>
                  </a:cubicBezTo>
                  <a:lnTo>
                    <a:pt x="54" y="25"/>
                  </a:lnTo>
                  <a:cubicBezTo>
                    <a:pt x="46" y="10"/>
                    <a:pt x="32" y="0"/>
                    <a:pt x="22" y="0"/>
                  </a:cubicBezTo>
                  <a:close/>
                </a:path>
              </a:pathLst>
            </a:custGeom>
            <a:solidFill>
              <a:srgbClr val="2137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0"/>
            <p:cNvSpPr/>
            <p:nvPr/>
          </p:nvSpPr>
          <p:spPr>
            <a:xfrm>
              <a:off x="5544525" y="2674550"/>
              <a:ext cx="6150" cy="10725"/>
            </a:xfrm>
            <a:custGeom>
              <a:rect b="b" l="l" r="r" t="t"/>
              <a:pathLst>
                <a:path extrusionOk="0" h="429" w="246">
                  <a:moveTo>
                    <a:pt x="12" y="9"/>
                  </a:moveTo>
                  <a:cubicBezTo>
                    <a:pt x="9" y="9"/>
                    <a:pt x="9" y="12"/>
                    <a:pt x="6" y="14"/>
                  </a:cubicBezTo>
                  <a:cubicBezTo>
                    <a:pt x="6" y="14"/>
                    <a:pt x="6" y="14"/>
                    <a:pt x="6" y="14"/>
                  </a:cubicBezTo>
                  <a:cubicBezTo>
                    <a:pt x="3" y="14"/>
                    <a:pt x="3" y="17"/>
                    <a:pt x="1" y="22"/>
                  </a:cubicBezTo>
                  <a:cubicBezTo>
                    <a:pt x="1" y="22"/>
                    <a:pt x="1" y="22"/>
                    <a:pt x="1" y="22"/>
                  </a:cubicBezTo>
                  <a:cubicBezTo>
                    <a:pt x="1" y="25"/>
                    <a:pt x="1" y="28"/>
                    <a:pt x="1" y="31"/>
                  </a:cubicBezTo>
                  <a:cubicBezTo>
                    <a:pt x="1" y="33"/>
                    <a:pt x="1" y="33"/>
                    <a:pt x="1" y="36"/>
                  </a:cubicBezTo>
                  <a:cubicBezTo>
                    <a:pt x="1" y="39"/>
                    <a:pt x="1" y="41"/>
                    <a:pt x="3" y="44"/>
                  </a:cubicBezTo>
                  <a:cubicBezTo>
                    <a:pt x="3" y="47"/>
                    <a:pt x="6" y="52"/>
                    <a:pt x="9" y="57"/>
                  </a:cubicBezTo>
                  <a:lnTo>
                    <a:pt x="81" y="186"/>
                  </a:lnTo>
                  <a:lnTo>
                    <a:pt x="208" y="404"/>
                  </a:lnTo>
                  <a:cubicBezTo>
                    <a:pt x="219" y="420"/>
                    <a:pt x="232" y="428"/>
                    <a:pt x="245" y="426"/>
                  </a:cubicBezTo>
                  <a:lnTo>
                    <a:pt x="92" y="162"/>
                  </a:lnTo>
                  <a:cubicBezTo>
                    <a:pt x="92" y="160"/>
                    <a:pt x="95" y="157"/>
                    <a:pt x="95" y="157"/>
                  </a:cubicBezTo>
                  <a:cubicBezTo>
                    <a:pt x="100" y="146"/>
                    <a:pt x="103" y="138"/>
                    <a:pt x="108" y="127"/>
                  </a:cubicBezTo>
                  <a:lnTo>
                    <a:pt x="52" y="31"/>
                  </a:lnTo>
                  <a:cubicBezTo>
                    <a:pt x="41" y="12"/>
                    <a:pt x="22" y="1"/>
                    <a:pt x="12" y="9"/>
                  </a:cubicBezTo>
                  <a:close/>
                </a:path>
              </a:pathLst>
            </a:custGeom>
            <a:solidFill>
              <a:srgbClr val="2137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0"/>
            <p:cNvSpPr/>
            <p:nvPr/>
          </p:nvSpPr>
          <p:spPr>
            <a:xfrm>
              <a:off x="5528750" y="2654675"/>
              <a:ext cx="19025" cy="22125"/>
            </a:xfrm>
            <a:custGeom>
              <a:rect b="b" l="l" r="r" t="t"/>
              <a:pathLst>
                <a:path extrusionOk="0" h="885" w="761">
                  <a:moveTo>
                    <a:pt x="491" y="1"/>
                  </a:moveTo>
                  <a:cubicBezTo>
                    <a:pt x="429" y="1"/>
                    <a:pt x="330" y="48"/>
                    <a:pt x="237" y="102"/>
                  </a:cubicBezTo>
                  <a:cubicBezTo>
                    <a:pt x="113" y="172"/>
                    <a:pt x="0" y="256"/>
                    <a:pt x="11" y="317"/>
                  </a:cubicBezTo>
                  <a:cubicBezTo>
                    <a:pt x="31" y="433"/>
                    <a:pt x="565" y="885"/>
                    <a:pt x="674" y="885"/>
                  </a:cubicBezTo>
                  <a:cubicBezTo>
                    <a:pt x="679" y="885"/>
                    <a:pt x="682" y="884"/>
                    <a:pt x="686" y="882"/>
                  </a:cubicBezTo>
                  <a:cubicBezTo>
                    <a:pt x="761" y="839"/>
                    <a:pt x="629" y="92"/>
                    <a:pt x="535" y="14"/>
                  </a:cubicBezTo>
                  <a:cubicBezTo>
                    <a:pt x="524" y="5"/>
                    <a:pt x="509" y="1"/>
                    <a:pt x="491" y="1"/>
                  </a:cubicBezTo>
                  <a:close/>
                </a:path>
              </a:pathLst>
            </a:custGeom>
            <a:solidFill>
              <a:srgbClr val="9FD4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0"/>
            <p:cNvSpPr/>
            <p:nvPr/>
          </p:nvSpPr>
          <p:spPr>
            <a:xfrm>
              <a:off x="5439300" y="2524225"/>
              <a:ext cx="25225" cy="39425"/>
            </a:xfrm>
            <a:custGeom>
              <a:rect b="b" l="l" r="r" t="t"/>
              <a:pathLst>
                <a:path extrusionOk="0" h="1577" w="1009">
                  <a:moveTo>
                    <a:pt x="167" y="1"/>
                  </a:moveTo>
                  <a:lnTo>
                    <a:pt x="0" y="97"/>
                  </a:lnTo>
                  <a:cubicBezTo>
                    <a:pt x="6" y="116"/>
                    <a:pt x="14" y="138"/>
                    <a:pt x="27" y="157"/>
                  </a:cubicBezTo>
                  <a:lnTo>
                    <a:pt x="777" y="1460"/>
                  </a:lnTo>
                  <a:cubicBezTo>
                    <a:pt x="820" y="1531"/>
                    <a:pt x="880" y="1577"/>
                    <a:pt x="928" y="1577"/>
                  </a:cubicBezTo>
                  <a:cubicBezTo>
                    <a:pt x="939" y="1577"/>
                    <a:pt x="950" y="1574"/>
                    <a:pt x="960" y="1568"/>
                  </a:cubicBezTo>
                  <a:cubicBezTo>
                    <a:pt x="1008" y="1541"/>
                    <a:pt x="1008" y="1447"/>
                    <a:pt x="957" y="1355"/>
                  </a:cubicBezTo>
                  <a:lnTo>
                    <a:pt x="204" y="54"/>
                  </a:lnTo>
                  <a:cubicBezTo>
                    <a:pt x="194" y="33"/>
                    <a:pt x="180" y="17"/>
                    <a:pt x="16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0"/>
            <p:cNvSpPr/>
            <p:nvPr/>
          </p:nvSpPr>
          <p:spPr>
            <a:xfrm>
              <a:off x="5444800" y="2514750"/>
              <a:ext cx="37450" cy="41300"/>
            </a:xfrm>
            <a:custGeom>
              <a:rect b="b" l="l" r="r" t="t"/>
              <a:pathLst>
                <a:path extrusionOk="0" h="1652" w="1498">
                  <a:moveTo>
                    <a:pt x="213" y="1"/>
                  </a:moveTo>
                  <a:cubicBezTo>
                    <a:pt x="76" y="84"/>
                    <a:pt x="1" y="208"/>
                    <a:pt x="44" y="283"/>
                  </a:cubicBezTo>
                  <a:lnTo>
                    <a:pt x="702" y="1423"/>
                  </a:lnTo>
                  <a:lnTo>
                    <a:pt x="815" y="1619"/>
                  </a:lnTo>
                  <a:cubicBezTo>
                    <a:pt x="818" y="1624"/>
                    <a:pt x="820" y="1627"/>
                    <a:pt x="826" y="1632"/>
                  </a:cubicBezTo>
                  <a:cubicBezTo>
                    <a:pt x="826" y="1632"/>
                    <a:pt x="829" y="1635"/>
                    <a:pt x="829" y="1635"/>
                  </a:cubicBezTo>
                  <a:cubicBezTo>
                    <a:pt x="831" y="1638"/>
                    <a:pt x="834" y="1640"/>
                    <a:pt x="834" y="1640"/>
                  </a:cubicBezTo>
                  <a:cubicBezTo>
                    <a:pt x="837" y="1643"/>
                    <a:pt x="839" y="1643"/>
                    <a:pt x="842" y="1646"/>
                  </a:cubicBezTo>
                  <a:lnTo>
                    <a:pt x="845" y="1646"/>
                  </a:lnTo>
                  <a:cubicBezTo>
                    <a:pt x="850" y="1648"/>
                    <a:pt x="853" y="1648"/>
                    <a:pt x="855" y="1648"/>
                  </a:cubicBezTo>
                  <a:cubicBezTo>
                    <a:pt x="858" y="1651"/>
                    <a:pt x="858" y="1651"/>
                    <a:pt x="858" y="1651"/>
                  </a:cubicBezTo>
                  <a:lnTo>
                    <a:pt x="872" y="1651"/>
                  </a:lnTo>
                  <a:cubicBezTo>
                    <a:pt x="882" y="1651"/>
                    <a:pt x="898" y="1648"/>
                    <a:pt x="912" y="1643"/>
                  </a:cubicBezTo>
                  <a:cubicBezTo>
                    <a:pt x="917" y="1640"/>
                    <a:pt x="923" y="1640"/>
                    <a:pt x="928" y="1638"/>
                  </a:cubicBezTo>
                  <a:cubicBezTo>
                    <a:pt x="936" y="1635"/>
                    <a:pt x="944" y="1632"/>
                    <a:pt x="952" y="1627"/>
                  </a:cubicBezTo>
                  <a:cubicBezTo>
                    <a:pt x="958" y="1624"/>
                    <a:pt x="966" y="1619"/>
                    <a:pt x="974" y="1616"/>
                  </a:cubicBezTo>
                  <a:cubicBezTo>
                    <a:pt x="982" y="1613"/>
                    <a:pt x="987" y="1608"/>
                    <a:pt x="995" y="1605"/>
                  </a:cubicBezTo>
                  <a:cubicBezTo>
                    <a:pt x="1001" y="1603"/>
                    <a:pt x="1009" y="1597"/>
                    <a:pt x="1017" y="1595"/>
                  </a:cubicBezTo>
                  <a:cubicBezTo>
                    <a:pt x="1041" y="1579"/>
                    <a:pt x="1073" y="1562"/>
                    <a:pt x="1103" y="1544"/>
                  </a:cubicBezTo>
                  <a:cubicBezTo>
                    <a:pt x="1124" y="1530"/>
                    <a:pt x="1146" y="1517"/>
                    <a:pt x="1170" y="1503"/>
                  </a:cubicBezTo>
                  <a:cubicBezTo>
                    <a:pt x="1372" y="1388"/>
                    <a:pt x="1498" y="1334"/>
                    <a:pt x="1449" y="1253"/>
                  </a:cubicBezTo>
                  <a:lnTo>
                    <a:pt x="1412" y="1189"/>
                  </a:lnTo>
                  <a:cubicBezTo>
                    <a:pt x="1286" y="1264"/>
                    <a:pt x="1148" y="1334"/>
                    <a:pt x="1006" y="1377"/>
                  </a:cubicBezTo>
                  <a:lnTo>
                    <a:pt x="21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0"/>
            <p:cNvSpPr/>
            <p:nvPr/>
          </p:nvSpPr>
          <p:spPr>
            <a:xfrm>
              <a:off x="5441250" y="2524225"/>
              <a:ext cx="23275" cy="39275"/>
            </a:xfrm>
            <a:custGeom>
              <a:rect b="b" l="l" r="r" t="t"/>
              <a:pathLst>
                <a:path extrusionOk="0" h="1571" w="931">
                  <a:moveTo>
                    <a:pt x="0" y="52"/>
                  </a:moveTo>
                  <a:lnTo>
                    <a:pt x="879" y="1571"/>
                  </a:lnTo>
                  <a:cubicBezTo>
                    <a:pt x="879" y="1571"/>
                    <a:pt x="882" y="1571"/>
                    <a:pt x="882" y="1568"/>
                  </a:cubicBezTo>
                  <a:cubicBezTo>
                    <a:pt x="930" y="1541"/>
                    <a:pt x="930" y="1447"/>
                    <a:pt x="879" y="1355"/>
                  </a:cubicBezTo>
                  <a:lnTo>
                    <a:pt x="126" y="54"/>
                  </a:lnTo>
                  <a:cubicBezTo>
                    <a:pt x="116" y="33"/>
                    <a:pt x="102" y="17"/>
                    <a:pt x="8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0"/>
            <p:cNvSpPr/>
            <p:nvPr/>
          </p:nvSpPr>
          <p:spPr>
            <a:xfrm>
              <a:off x="5528950" y="2654675"/>
              <a:ext cx="16825" cy="22150"/>
            </a:xfrm>
            <a:custGeom>
              <a:rect b="b" l="l" r="r" t="t"/>
              <a:pathLst>
                <a:path extrusionOk="0" h="886" w="673">
                  <a:moveTo>
                    <a:pt x="483" y="1"/>
                  </a:moveTo>
                  <a:cubicBezTo>
                    <a:pt x="421" y="1"/>
                    <a:pt x="322" y="48"/>
                    <a:pt x="229" y="102"/>
                  </a:cubicBezTo>
                  <a:cubicBezTo>
                    <a:pt x="226" y="102"/>
                    <a:pt x="226" y="105"/>
                    <a:pt x="223" y="105"/>
                  </a:cubicBezTo>
                  <a:cubicBezTo>
                    <a:pt x="223" y="105"/>
                    <a:pt x="223" y="108"/>
                    <a:pt x="221" y="108"/>
                  </a:cubicBezTo>
                  <a:cubicBezTo>
                    <a:pt x="178" y="132"/>
                    <a:pt x="135" y="159"/>
                    <a:pt x="97" y="188"/>
                  </a:cubicBezTo>
                  <a:cubicBezTo>
                    <a:pt x="86" y="197"/>
                    <a:pt x="75" y="205"/>
                    <a:pt x="65" y="215"/>
                  </a:cubicBezTo>
                  <a:cubicBezTo>
                    <a:pt x="54" y="223"/>
                    <a:pt x="43" y="234"/>
                    <a:pt x="35" y="242"/>
                  </a:cubicBezTo>
                  <a:cubicBezTo>
                    <a:pt x="35" y="245"/>
                    <a:pt x="32" y="245"/>
                    <a:pt x="32" y="248"/>
                  </a:cubicBezTo>
                  <a:cubicBezTo>
                    <a:pt x="24" y="256"/>
                    <a:pt x="19" y="261"/>
                    <a:pt x="16" y="269"/>
                  </a:cubicBezTo>
                  <a:cubicBezTo>
                    <a:pt x="11" y="277"/>
                    <a:pt x="5" y="285"/>
                    <a:pt x="3" y="293"/>
                  </a:cubicBezTo>
                  <a:cubicBezTo>
                    <a:pt x="3" y="296"/>
                    <a:pt x="3" y="296"/>
                    <a:pt x="3" y="299"/>
                  </a:cubicBezTo>
                  <a:cubicBezTo>
                    <a:pt x="3" y="301"/>
                    <a:pt x="3" y="304"/>
                    <a:pt x="0" y="304"/>
                  </a:cubicBezTo>
                  <a:cubicBezTo>
                    <a:pt x="0" y="304"/>
                    <a:pt x="0" y="307"/>
                    <a:pt x="0" y="307"/>
                  </a:cubicBezTo>
                  <a:cubicBezTo>
                    <a:pt x="0" y="309"/>
                    <a:pt x="0" y="312"/>
                    <a:pt x="3" y="317"/>
                  </a:cubicBezTo>
                  <a:cubicBezTo>
                    <a:pt x="3" y="323"/>
                    <a:pt x="5" y="328"/>
                    <a:pt x="8" y="334"/>
                  </a:cubicBezTo>
                  <a:cubicBezTo>
                    <a:pt x="8" y="336"/>
                    <a:pt x="8" y="336"/>
                    <a:pt x="11" y="339"/>
                  </a:cubicBezTo>
                  <a:cubicBezTo>
                    <a:pt x="11" y="342"/>
                    <a:pt x="14" y="344"/>
                    <a:pt x="16" y="350"/>
                  </a:cubicBezTo>
                  <a:cubicBezTo>
                    <a:pt x="19" y="355"/>
                    <a:pt x="24" y="363"/>
                    <a:pt x="30" y="369"/>
                  </a:cubicBezTo>
                  <a:cubicBezTo>
                    <a:pt x="32" y="374"/>
                    <a:pt x="35" y="377"/>
                    <a:pt x="38" y="382"/>
                  </a:cubicBezTo>
                  <a:cubicBezTo>
                    <a:pt x="43" y="387"/>
                    <a:pt x="49" y="395"/>
                    <a:pt x="54" y="403"/>
                  </a:cubicBezTo>
                  <a:cubicBezTo>
                    <a:pt x="193" y="577"/>
                    <a:pt x="577" y="885"/>
                    <a:pt x="666" y="885"/>
                  </a:cubicBezTo>
                  <a:cubicBezTo>
                    <a:pt x="668" y="885"/>
                    <a:pt x="670" y="885"/>
                    <a:pt x="672" y="885"/>
                  </a:cubicBezTo>
                  <a:lnTo>
                    <a:pt x="272" y="191"/>
                  </a:lnTo>
                  <a:cubicBezTo>
                    <a:pt x="358" y="132"/>
                    <a:pt x="454" y="84"/>
                    <a:pt x="554" y="54"/>
                  </a:cubicBezTo>
                  <a:cubicBezTo>
                    <a:pt x="546" y="35"/>
                    <a:pt x="535" y="22"/>
                    <a:pt x="527" y="14"/>
                  </a:cubicBezTo>
                  <a:cubicBezTo>
                    <a:pt x="516" y="5"/>
                    <a:pt x="501" y="1"/>
                    <a:pt x="483" y="1"/>
                  </a:cubicBezTo>
                  <a:close/>
                </a:path>
              </a:pathLst>
            </a:custGeom>
            <a:solidFill>
              <a:srgbClr val="9FD4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0"/>
            <p:cNvSpPr/>
            <p:nvPr/>
          </p:nvSpPr>
          <p:spPr>
            <a:xfrm>
              <a:off x="5456775" y="2516275"/>
              <a:ext cx="15600" cy="24575"/>
            </a:xfrm>
            <a:custGeom>
              <a:rect b="b" l="l" r="r" t="t"/>
              <a:pathLst>
                <a:path extrusionOk="0" h="983" w="624">
                  <a:moveTo>
                    <a:pt x="39" y="0"/>
                  </a:moveTo>
                  <a:cubicBezTo>
                    <a:pt x="34" y="0"/>
                    <a:pt x="29" y="2"/>
                    <a:pt x="24" y="4"/>
                  </a:cubicBezTo>
                  <a:cubicBezTo>
                    <a:pt x="3" y="15"/>
                    <a:pt x="0" y="50"/>
                    <a:pt x="19" y="79"/>
                  </a:cubicBezTo>
                  <a:lnTo>
                    <a:pt x="427" y="786"/>
                  </a:lnTo>
                  <a:cubicBezTo>
                    <a:pt x="440" y="810"/>
                    <a:pt x="463" y="825"/>
                    <a:pt x="481" y="825"/>
                  </a:cubicBezTo>
                  <a:cubicBezTo>
                    <a:pt x="486" y="825"/>
                    <a:pt x="491" y="824"/>
                    <a:pt x="495" y="821"/>
                  </a:cubicBezTo>
                  <a:cubicBezTo>
                    <a:pt x="514" y="808"/>
                    <a:pt x="516" y="776"/>
                    <a:pt x="500" y="746"/>
                  </a:cubicBezTo>
                  <a:lnTo>
                    <a:pt x="91" y="36"/>
                  </a:lnTo>
                  <a:cubicBezTo>
                    <a:pt x="77" y="14"/>
                    <a:pt x="56" y="0"/>
                    <a:pt x="39" y="0"/>
                  </a:cubicBezTo>
                  <a:close/>
                  <a:moveTo>
                    <a:pt x="553" y="858"/>
                  </a:moveTo>
                  <a:cubicBezTo>
                    <a:pt x="543" y="858"/>
                    <a:pt x="532" y="861"/>
                    <a:pt x="522" y="867"/>
                  </a:cubicBezTo>
                  <a:cubicBezTo>
                    <a:pt x="492" y="883"/>
                    <a:pt x="481" y="921"/>
                    <a:pt x="497" y="950"/>
                  </a:cubicBezTo>
                  <a:cubicBezTo>
                    <a:pt x="510" y="971"/>
                    <a:pt x="532" y="982"/>
                    <a:pt x="554" y="982"/>
                  </a:cubicBezTo>
                  <a:cubicBezTo>
                    <a:pt x="564" y="982"/>
                    <a:pt x="574" y="980"/>
                    <a:pt x="583" y="975"/>
                  </a:cubicBezTo>
                  <a:cubicBezTo>
                    <a:pt x="613" y="956"/>
                    <a:pt x="624" y="918"/>
                    <a:pt x="605" y="889"/>
                  </a:cubicBezTo>
                  <a:cubicBezTo>
                    <a:pt x="594" y="869"/>
                    <a:pt x="574" y="858"/>
                    <a:pt x="553" y="85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0"/>
            <p:cNvSpPr/>
            <p:nvPr/>
          </p:nvSpPr>
          <p:spPr>
            <a:xfrm>
              <a:off x="5191375" y="2842375"/>
              <a:ext cx="178175" cy="37525"/>
            </a:xfrm>
            <a:custGeom>
              <a:rect b="b" l="l" r="r" t="t"/>
              <a:pathLst>
                <a:path extrusionOk="0" h="1501" w="7127">
                  <a:moveTo>
                    <a:pt x="337" y="0"/>
                  </a:moveTo>
                  <a:cubicBezTo>
                    <a:pt x="232" y="385"/>
                    <a:pt x="116" y="790"/>
                    <a:pt x="1" y="1202"/>
                  </a:cubicBezTo>
                  <a:cubicBezTo>
                    <a:pt x="1243" y="1368"/>
                    <a:pt x="2931" y="1460"/>
                    <a:pt x="4759" y="1500"/>
                  </a:cubicBezTo>
                  <a:cubicBezTo>
                    <a:pt x="5372" y="1167"/>
                    <a:pt x="5995" y="815"/>
                    <a:pt x="6640" y="530"/>
                  </a:cubicBezTo>
                  <a:cubicBezTo>
                    <a:pt x="6777" y="454"/>
                    <a:pt x="6944" y="377"/>
                    <a:pt x="7127" y="293"/>
                  </a:cubicBezTo>
                  <a:cubicBezTo>
                    <a:pt x="4544" y="285"/>
                    <a:pt x="1968" y="194"/>
                    <a:pt x="33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0"/>
            <p:cNvSpPr/>
            <p:nvPr/>
          </p:nvSpPr>
          <p:spPr>
            <a:xfrm>
              <a:off x="5231025" y="2368325"/>
              <a:ext cx="201775" cy="175475"/>
            </a:xfrm>
            <a:custGeom>
              <a:rect b="b" l="l" r="r" t="t"/>
              <a:pathLst>
                <a:path extrusionOk="0" h="7019" w="8071">
                  <a:moveTo>
                    <a:pt x="1675" y="0"/>
                  </a:moveTo>
                  <a:cubicBezTo>
                    <a:pt x="1243" y="105"/>
                    <a:pt x="893" y="137"/>
                    <a:pt x="697" y="398"/>
                  </a:cubicBezTo>
                  <a:cubicBezTo>
                    <a:pt x="501" y="653"/>
                    <a:pt x="589" y="1057"/>
                    <a:pt x="517" y="1352"/>
                  </a:cubicBezTo>
                  <a:cubicBezTo>
                    <a:pt x="431" y="1699"/>
                    <a:pt x="38" y="1804"/>
                    <a:pt x="17" y="2167"/>
                  </a:cubicBezTo>
                  <a:cubicBezTo>
                    <a:pt x="1" y="2460"/>
                    <a:pt x="114" y="3153"/>
                    <a:pt x="471" y="4108"/>
                  </a:cubicBezTo>
                  <a:cubicBezTo>
                    <a:pt x="1783" y="6968"/>
                    <a:pt x="2208" y="7019"/>
                    <a:pt x="3568" y="6102"/>
                  </a:cubicBezTo>
                  <a:cubicBezTo>
                    <a:pt x="4334" y="5532"/>
                    <a:pt x="4990" y="4543"/>
                    <a:pt x="5509" y="4930"/>
                  </a:cubicBezTo>
                  <a:cubicBezTo>
                    <a:pt x="6076" y="4567"/>
                    <a:pt x="7355" y="5083"/>
                    <a:pt x="7751" y="4637"/>
                  </a:cubicBezTo>
                  <a:cubicBezTo>
                    <a:pt x="8070" y="4223"/>
                    <a:pt x="7130" y="3411"/>
                    <a:pt x="6890" y="3073"/>
                  </a:cubicBezTo>
                  <a:cubicBezTo>
                    <a:pt x="6423" y="2411"/>
                    <a:pt x="6417" y="748"/>
                    <a:pt x="5705" y="277"/>
                  </a:cubicBezTo>
                  <a:cubicBezTo>
                    <a:pt x="5603" y="210"/>
                    <a:pt x="5471" y="183"/>
                    <a:pt x="5331" y="170"/>
                  </a:cubicBezTo>
                  <a:cubicBezTo>
                    <a:pt x="5455" y="713"/>
                    <a:pt x="5589" y="1250"/>
                    <a:pt x="5581" y="1820"/>
                  </a:cubicBezTo>
                  <a:cubicBezTo>
                    <a:pt x="5568" y="2799"/>
                    <a:pt x="5073" y="3516"/>
                    <a:pt x="5347" y="4471"/>
                  </a:cubicBezTo>
                  <a:cubicBezTo>
                    <a:pt x="4898" y="3581"/>
                    <a:pt x="4062" y="3137"/>
                    <a:pt x="3423" y="2713"/>
                  </a:cubicBezTo>
                  <a:cubicBezTo>
                    <a:pt x="2815" y="2307"/>
                    <a:pt x="2396" y="2024"/>
                    <a:pt x="1869" y="1516"/>
                  </a:cubicBezTo>
                  <a:cubicBezTo>
                    <a:pt x="1630" y="1282"/>
                    <a:pt x="1060" y="793"/>
                    <a:pt x="1119" y="444"/>
                  </a:cubicBezTo>
                  <a:cubicBezTo>
                    <a:pt x="1162" y="202"/>
                    <a:pt x="1447" y="151"/>
                    <a:pt x="167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0"/>
            <p:cNvSpPr/>
            <p:nvPr/>
          </p:nvSpPr>
          <p:spPr>
            <a:xfrm>
              <a:off x="5159250" y="2225575"/>
              <a:ext cx="130950" cy="135700"/>
            </a:xfrm>
            <a:custGeom>
              <a:rect b="b" l="l" r="r" t="t"/>
              <a:pathLst>
                <a:path extrusionOk="0" h="5428" w="5238">
                  <a:moveTo>
                    <a:pt x="2619" y="4562"/>
                  </a:moveTo>
                  <a:cubicBezTo>
                    <a:pt x="1267" y="4992"/>
                    <a:pt x="794" y="2890"/>
                    <a:pt x="1533" y="1802"/>
                  </a:cubicBezTo>
                  <a:cubicBezTo>
                    <a:pt x="891" y="2450"/>
                    <a:pt x="888" y="3643"/>
                    <a:pt x="1350" y="4140"/>
                  </a:cubicBezTo>
                  <a:cubicBezTo>
                    <a:pt x="1235" y="4009"/>
                    <a:pt x="1100" y="3931"/>
                    <a:pt x="1006" y="3772"/>
                  </a:cubicBezTo>
                  <a:cubicBezTo>
                    <a:pt x="1" y="2092"/>
                    <a:pt x="2020" y="122"/>
                    <a:pt x="3638" y="1"/>
                  </a:cubicBezTo>
                  <a:cubicBezTo>
                    <a:pt x="3361" y="1111"/>
                    <a:pt x="4506" y="2595"/>
                    <a:pt x="5237" y="2788"/>
                  </a:cubicBezTo>
                  <a:cubicBezTo>
                    <a:pt x="5237" y="4449"/>
                    <a:pt x="3347" y="5428"/>
                    <a:pt x="2619" y="4562"/>
                  </a:cubicBezTo>
                  <a:close/>
                </a:path>
              </a:pathLst>
            </a:custGeom>
            <a:solidFill>
              <a:srgbClr val="2137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0"/>
            <p:cNvSpPr/>
            <p:nvPr/>
          </p:nvSpPr>
          <p:spPr>
            <a:xfrm>
              <a:off x="5174925" y="2233300"/>
              <a:ext cx="115275" cy="127975"/>
            </a:xfrm>
            <a:custGeom>
              <a:rect b="b" l="l" r="r" t="t"/>
              <a:pathLst>
                <a:path extrusionOk="0" h="5119" w="4611">
                  <a:moveTo>
                    <a:pt x="3293" y="3522"/>
                  </a:moveTo>
                  <a:cubicBezTo>
                    <a:pt x="3382" y="3592"/>
                    <a:pt x="3470" y="3649"/>
                    <a:pt x="3556" y="3710"/>
                  </a:cubicBezTo>
                  <a:cubicBezTo>
                    <a:pt x="3304" y="3950"/>
                    <a:pt x="3073" y="4200"/>
                    <a:pt x="2734" y="4323"/>
                  </a:cubicBezTo>
                  <a:cubicBezTo>
                    <a:pt x="2565" y="4372"/>
                    <a:pt x="2414" y="4307"/>
                    <a:pt x="2532" y="4213"/>
                  </a:cubicBezTo>
                  <a:cubicBezTo>
                    <a:pt x="2774" y="4020"/>
                    <a:pt x="3116" y="3729"/>
                    <a:pt x="3293" y="3522"/>
                  </a:cubicBezTo>
                  <a:close/>
                  <a:moveTo>
                    <a:pt x="2610" y="1"/>
                  </a:moveTo>
                  <a:cubicBezTo>
                    <a:pt x="2532" y="44"/>
                    <a:pt x="2438" y="103"/>
                    <a:pt x="2339" y="176"/>
                  </a:cubicBezTo>
                  <a:cubicBezTo>
                    <a:pt x="2293" y="138"/>
                    <a:pt x="2250" y="122"/>
                    <a:pt x="2204" y="119"/>
                  </a:cubicBezTo>
                  <a:cubicBezTo>
                    <a:pt x="2110" y="119"/>
                    <a:pt x="2014" y="186"/>
                    <a:pt x="1911" y="251"/>
                  </a:cubicBezTo>
                  <a:cubicBezTo>
                    <a:pt x="1516" y="498"/>
                    <a:pt x="1191" y="845"/>
                    <a:pt x="874" y="1181"/>
                  </a:cubicBezTo>
                  <a:cubicBezTo>
                    <a:pt x="742" y="1318"/>
                    <a:pt x="634" y="1525"/>
                    <a:pt x="473" y="1630"/>
                  </a:cubicBezTo>
                  <a:cubicBezTo>
                    <a:pt x="444" y="1651"/>
                    <a:pt x="417" y="1659"/>
                    <a:pt x="390" y="1632"/>
                  </a:cubicBezTo>
                  <a:cubicBezTo>
                    <a:pt x="366" y="1611"/>
                    <a:pt x="355" y="1584"/>
                    <a:pt x="347" y="1557"/>
                  </a:cubicBezTo>
                  <a:cubicBezTo>
                    <a:pt x="51" y="2157"/>
                    <a:pt x="0" y="2831"/>
                    <a:pt x="379" y="3463"/>
                  </a:cubicBezTo>
                  <a:cubicBezTo>
                    <a:pt x="473" y="3622"/>
                    <a:pt x="608" y="3700"/>
                    <a:pt x="723" y="3831"/>
                  </a:cubicBezTo>
                  <a:cubicBezTo>
                    <a:pt x="261" y="3334"/>
                    <a:pt x="264" y="2141"/>
                    <a:pt x="906" y="1493"/>
                  </a:cubicBezTo>
                  <a:cubicBezTo>
                    <a:pt x="828" y="1608"/>
                    <a:pt x="764" y="1735"/>
                    <a:pt x="712" y="1869"/>
                  </a:cubicBezTo>
                  <a:cubicBezTo>
                    <a:pt x="715" y="1866"/>
                    <a:pt x="715" y="1861"/>
                    <a:pt x="718" y="1858"/>
                  </a:cubicBezTo>
                  <a:cubicBezTo>
                    <a:pt x="823" y="1673"/>
                    <a:pt x="1008" y="1471"/>
                    <a:pt x="1218" y="1280"/>
                  </a:cubicBezTo>
                  <a:cubicBezTo>
                    <a:pt x="876" y="1888"/>
                    <a:pt x="457" y="3130"/>
                    <a:pt x="1059" y="3452"/>
                  </a:cubicBezTo>
                  <a:cubicBezTo>
                    <a:pt x="1551" y="3598"/>
                    <a:pt x="2116" y="3055"/>
                    <a:pt x="2379" y="2713"/>
                  </a:cubicBezTo>
                  <a:cubicBezTo>
                    <a:pt x="2600" y="2920"/>
                    <a:pt x="2823" y="3146"/>
                    <a:pt x="3089" y="3350"/>
                  </a:cubicBezTo>
                  <a:cubicBezTo>
                    <a:pt x="2952" y="3520"/>
                    <a:pt x="2785" y="3670"/>
                    <a:pt x="2621" y="3807"/>
                  </a:cubicBezTo>
                  <a:cubicBezTo>
                    <a:pt x="2277" y="4092"/>
                    <a:pt x="2057" y="4270"/>
                    <a:pt x="1686" y="4310"/>
                  </a:cubicBezTo>
                  <a:cubicBezTo>
                    <a:pt x="1782" y="4307"/>
                    <a:pt x="1884" y="4288"/>
                    <a:pt x="1992" y="4253"/>
                  </a:cubicBezTo>
                  <a:cubicBezTo>
                    <a:pt x="2720" y="5119"/>
                    <a:pt x="4610" y="4140"/>
                    <a:pt x="4610" y="2479"/>
                  </a:cubicBezTo>
                  <a:cubicBezTo>
                    <a:pt x="3968" y="2307"/>
                    <a:pt x="3005" y="1146"/>
                    <a:pt x="2970" y="111"/>
                  </a:cubicBezTo>
                  <a:cubicBezTo>
                    <a:pt x="2841" y="44"/>
                    <a:pt x="2720" y="3"/>
                    <a:pt x="26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0"/>
            <p:cNvSpPr/>
            <p:nvPr/>
          </p:nvSpPr>
          <p:spPr>
            <a:xfrm>
              <a:off x="5199775" y="2108175"/>
              <a:ext cx="251425" cy="228375"/>
            </a:xfrm>
            <a:custGeom>
              <a:rect b="b" l="l" r="r" t="t"/>
              <a:pathLst>
                <a:path extrusionOk="0" h="9135" w="10057">
                  <a:moveTo>
                    <a:pt x="5638" y="694"/>
                  </a:moveTo>
                  <a:cubicBezTo>
                    <a:pt x="2087" y="1"/>
                    <a:pt x="1" y="3619"/>
                    <a:pt x="1140" y="6490"/>
                  </a:cubicBezTo>
                  <a:cubicBezTo>
                    <a:pt x="1573" y="7444"/>
                    <a:pt x="2226" y="8097"/>
                    <a:pt x="3544" y="9135"/>
                  </a:cubicBezTo>
                  <a:cubicBezTo>
                    <a:pt x="5404" y="8148"/>
                    <a:pt x="8159" y="6546"/>
                    <a:pt x="10057" y="5019"/>
                  </a:cubicBezTo>
                  <a:cubicBezTo>
                    <a:pt x="9990" y="2121"/>
                    <a:pt x="8111" y="87"/>
                    <a:pt x="5638" y="694"/>
                  </a:cubicBezTo>
                  <a:close/>
                </a:path>
              </a:pathLst>
            </a:custGeom>
            <a:solidFill>
              <a:srgbClr val="2137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0"/>
            <p:cNvSpPr/>
            <p:nvPr/>
          </p:nvSpPr>
          <p:spPr>
            <a:xfrm>
              <a:off x="5219275" y="2160875"/>
              <a:ext cx="163800" cy="175675"/>
            </a:xfrm>
            <a:custGeom>
              <a:rect b="b" l="l" r="r" t="t"/>
              <a:pathLst>
                <a:path extrusionOk="0" h="7027" w="6552">
                  <a:moveTo>
                    <a:pt x="960" y="0"/>
                  </a:moveTo>
                  <a:cubicBezTo>
                    <a:pt x="753" y="269"/>
                    <a:pt x="578" y="565"/>
                    <a:pt x="441" y="876"/>
                  </a:cubicBezTo>
                  <a:cubicBezTo>
                    <a:pt x="398" y="1118"/>
                    <a:pt x="369" y="1360"/>
                    <a:pt x="363" y="1605"/>
                  </a:cubicBezTo>
                  <a:cubicBezTo>
                    <a:pt x="363" y="1677"/>
                    <a:pt x="395" y="1960"/>
                    <a:pt x="449" y="2234"/>
                  </a:cubicBezTo>
                  <a:cubicBezTo>
                    <a:pt x="301" y="2274"/>
                    <a:pt x="180" y="2293"/>
                    <a:pt x="84" y="2290"/>
                  </a:cubicBezTo>
                  <a:cubicBezTo>
                    <a:pt x="81" y="2285"/>
                    <a:pt x="76" y="2282"/>
                    <a:pt x="70" y="2277"/>
                  </a:cubicBezTo>
                  <a:cubicBezTo>
                    <a:pt x="0" y="2976"/>
                    <a:pt x="89" y="3702"/>
                    <a:pt x="360" y="4382"/>
                  </a:cubicBezTo>
                  <a:cubicBezTo>
                    <a:pt x="793" y="5336"/>
                    <a:pt x="1446" y="5989"/>
                    <a:pt x="2764" y="7027"/>
                  </a:cubicBezTo>
                  <a:cubicBezTo>
                    <a:pt x="3643" y="6562"/>
                    <a:pt x="4721" y="5957"/>
                    <a:pt x="5812" y="5290"/>
                  </a:cubicBezTo>
                  <a:cubicBezTo>
                    <a:pt x="6336" y="4148"/>
                    <a:pt x="6551" y="2798"/>
                    <a:pt x="6151" y="1852"/>
                  </a:cubicBezTo>
                  <a:cubicBezTo>
                    <a:pt x="5876" y="1207"/>
                    <a:pt x="5000" y="723"/>
                    <a:pt x="4344" y="599"/>
                  </a:cubicBezTo>
                  <a:cubicBezTo>
                    <a:pt x="2879" y="1223"/>
                    <a:pt x="1860" y="1696"/>
                    <a:pt x="1159" y="1981"/>
                  </a:cubicBezTo>
                  <a:cubicBezTo>
                    <a:pt x="1062" y="1605"/>
                    <a:pt x="1000" y="1223"/>
                    <a:pt x="989" y="831"/>
                  </a:cubicBezTo>
                  <a:cubicBezTo>
                    <a:pt x="981" y="616"/>
                    <a:pt x="1100" y="223"/>
                    <a:pt x="995" y="27"/>
                  </a:cubicBezTo>
                  <a:cubicBezTo>
                    <a:pt x="987" y="13"/>
                    <a:pt x="973" y="5"/>
                    <a:pt x="960" y="0"/>
                  </a:cubicBezTo>
                  <a:close/>
                </a:path>
              </a:pathLst>
            </a:custGeom>
            <a:solidFill>
              <a:srgbClr val="2137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0"/>
            <p:cNvSpPr/>
            <p:nvPr/>
          </p:nvSpPr>
          <p:spPr>
            <a:xfrm>
              <a:off x="5259200" y="2289350"/>
              <a:ext cx="120450" cy="207825"/>
            </a:xfrm>
            <a:custGeom>
              <a:rect b="b" l="l" r="r" t="t"/>
              <a:pathLst>
                <a:path extrusionOk="0" h="8313" w="4818">
                  <a:moveTo>
                    <a:pt x="4492" y="7589"/>
                  </a:moveTo>
                  <a:cubicBezTo>
                    <a:pt x="4812" y="7425"/>
                    <a:pt x="4817" y="6068"/>
                    <a:pt x="4691" y="5619"/>
                  </a:cubicBezTo>
                  <a:cubicBezTo>
                    <a:pt x="4634" y="4823"/>
                    <a:pt x="3973" y="4525"/>
                    <a:pt x="4220" y="2528"/>
                  </a:cubicBezTo>
                  <a:cubicBezTo>
                    <a:pt x="2704" y="2546"/>
                    <a:pt x="1016" y="761"/>
                    <a:pt x="524" y="1"/>
                  </a:cubicBezTo>
                  <a:cubicBezTo>
                    <a:pt x="933" y="2433"/>
                    <a:pt x="898" y="3960"/>
                    <a:pt x="5" y="4936"/>
                  </a:cubicBezTo>
                  <a:cubicBezTo>
                    <a:pt x="0" y="5552"/>
                    <a:pt x="3414" y="8312"/>
                    <a:pt x="4492" y="7589"/>
                  </a:cubicBezTo>
                  <a:close/>
                </a:path>
              </a:pathLst>
            </a:custGeom>
            <a:solidFill>
              <a:srgbClr val="FDBC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0"/>
            <p:cNvSpPr/>
            <p:nvPr/>
          </p:nvSpPr>
          <p:spPr>
            <a:xfrm>
              <a:off x="5272425" y="2289625"/>
              <a:ext cx="99075" cy="131400"/>
            </a:xfrm>
            <a:custGeom>
              <a:rect b="b" l="l" r="r" t="t"/>
              <a:pathLst>
                <a:path extrusionOk="0" h="5256" w="3963">
                  <a:moveTo>
                    <a:pt x="1" y="0"/>
                  </a:moveTo>
                  <a:cubicBezTo>
                    <a:pt x="3" y="11"/>
                    <a:pt x="3" y="22"/>
                    <a:pt x="3" y="33"/>
                  </a:cubicBezTo>
                  <a:cubicBezTo>
                    <a:pt x="148" y="901"/>
                    <a:pt x="234" y="1654"/>
                    <a:pt x="245" y="2307"/>
                  </a:cubicBezTo>
                  <a:cubicBezTo>
                    <a:pt x="1011" y="3535"/>
                    <a:pt x="2148" y="5256"/>
                    <a:pt x="3428" y="5084"/>
                  </a:cubicBezTo>
                  <a:cubicBezTo>
                    <a:pt x="3613" y="5057"/>
                    <a:pt x="3791" y="4995"/>
                    <a:pt x="3963" y="4904"/>
                  </a:cubicBezTo>
                  <a:cubicBezTo>
                    <a:pt x="3767" y="4430"/>
                    <a:pt x="3527" y="3855"/>
                    <a:pt x="3691" y="2517"/>
                  </a:cubicBezTo>
                  <a:cubicBezTo>
                    <a:pt x="2181" y="2535"/>
                    <a:pt x="501" y="764"/>
                    <a:pt x="1" y="0"/>
                  </a:cubicBezTo>
                  <a:close/>
                </a:path>
              </a:pathLst>
            </a:custGeom>
            <a:solidFill>
              <a:srgbClr val="FC99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0"/>
            <p:cNvSpPr/>
            <p:nvPr/>
          </p:nvSpPr>
          <p:spPr>
            <a:xfrm>
              <a:off x="5231025" y="2368325"/>
              <a:ext cx="201775" cy="158425"/>
            </a:xfrm>
            <a:custGeom>
              <a:rect b="b" l="l" r="r" t="t"/>
              <a:pathLst>
                <a:path extrusionOk="0" h="6337" w="8071">
                  <a:moveTo>
                    <a:pt x="1675" y="0"/>
                  </a:moveTo>
                  <a:cubicBezTo>
                    <a:pt x="1243" y="105"/>
                    <a:pt x="893" y="137"/>
                    <a:pt x="697" y="398"/>
                  </a:cubicBezTo>
                  <a:cubicBezTo>
                    <a:pt x="501" y="653"/>
                    <a:pt x="589" y="1057"/>
                    <a:pt x="517" y="1352"/>
                  </a:cubicBezTo>
                  <a:cubicBezTo>
                    <a:pt x="431" y="1699"/>
                    <a:pt x="38" y="1804"/>
                    <a:pt x="17" y="2167"/>
                  </a:cubicBezTo>
                  <a:cubicBezTo>
                    <a:pt x="1" y="2460"/>
                    <a:pt x="243" y="2976"/>
                    <a:pt x="337" y="3223"/>
                  </a:cubicBezTo>
                  <a:cubicBezTo>
                    <a:pt x="1648" y="6083"/>
                    <a:pt x="2208" y="6336"/>
                    <a:pt x="3568" y="5422"/>
                  </a:cubicBezTo>
                  <a:cubicBezTo>
                    <a:pt x="4334" y="4850"/>
                    <a:pt x="4990" y="4543"/>
                    <a:pt x="5509" y="4930"/>
                  </a:cubicBezTo>
                  <a:cubicBezTo>
                    <a:pt x="5605" y="4704"/>
                    <a:pt x="5756" y="4457"/>
                    <a:pt x="6095" y="4363"/>
                  </a:cubicBezTo>
                  <a:cubicBezTo>
                    <a:pt x="6597" y="4223"/>
                    <a:pt x="7444" y="4557"/>
                    <a:pt x="7751" y="4161"/>
                  </a:cubicBezTo>
                  <a:cubicBezTo>
                    <a:pt x="8070" y="3747"/>
                    <a:pt x="7130" y="2936"/>
                    <a:pt x="6890" y="2597"/>
                  </a:cubicBezTo>
                  <a:cubicBezTo>
                    <a:pt x="6423" y="1938"/>
                    <a:pt x="6417" y="748"/>
                    <a:pt x="5705" y="277"/>
                  </a:cubicBezTo>
                  <a:cubicBezTo>
                    <a:pt x="5603" y="210"/>
                    <a:pt x="5471" y="183"/>
                    <a:pt x="5331" y="170"/>
                  </a:cubicBezTo>
                  <a:cubicBezTo>
                    <a:pt x="5455" y="713"/>
                    <a:pt x="5589" y="1250"/>
                    <a:pt x="5581" y="1820"/>
                  </a:cubicBezTo>
                  <a:cubicBezTo>
                    <a:pt x="5568" y="2799"/>
                    <a:pt x="5073" y="3516"/>
                    <a:pt x="5347" y="4471"/>
                  </a:cubicBezTo>
                  <a:cubicBezTo>
                    <a:pt x="4898" y="3581"/>
                    <a:pt x="4062" y="3137"/>
                    <a:pt x="3423" y="2713"/>
                  </a:cubicBezTo>
                  <a:cubicBezTo>
                    <a:pt x="2815" y="2307"/>
                    <a:pt x="2396" y="2024"/>
                    <a:pt x="1869" y="1516"/>
                  </a:cubicBezTo>
                  <a:cubicBezTo>
                    <a:pt x="1630" y="1282"/>
                    <a:pt x="1060" y="793"/>
                    <a:pt x="1119" y="444"/>
                  </a:cubicBezTo>
                  <a:cubicBezTo>
                    <a:pt x="1162" y="202"/>
                    <a:pt x="1447" y="151"/>
                    <a:pt x="167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0"/>
            <p:cNvSpPr/>
            <p:nvPr/>
          </p:nvSpPr>
          <p:spPr>
            <a:xfrm>
              <a:off x="5272225" y="2154475"/>
              <a:ext cx="163400" cy="224900"/>
            </a:xfrm>
            <a:custGeom>
              <a:rect b="b" l="l" r="r" t="t"/>
              <a:pathLst>
                <a:path extrusionOk="0" h="8996" w="6536">
                  <a:moveTo>
                    <a:pt x="3584" y="1"/>
                  </a:moveTo>
                  <a:cubicBezTo>
                    <a:pt x="1842" y="1"/>
                    <a:pt x="0" y="1484"/>
                    <a:pt x="0" y="3329"/>
                  </a:cubicBezTo>
                  <a:lnTo>
                    <a:pt x="0" y="5670"/>
                  </a:lnTo>
                  <a:cubicBezTo>
                    <a:pt x="0" y="7189"/>
                    <a:pt x="1931" y="8995"/>
                    <a:pt x="3672" y="8995"/>
                  </a:cubicBezTo>
                  <a:lnTo>
                    <a:pt x="3802" y="8995"/>
                  </a:lnTo>
                  <a:cubicBezTo>
                    <a:pt x="5218" y="8995"/>
                    <a:pt x="6191" y="6699"/>
                    <a:pt x="6242" y="5931"/>
                  </a:cubicBezTo>
                  <a:lnTo>
                    <a:pt x="6414" y="3329"/>
                  </a:lnTo>
                  <a:cubicBezTo>
                    <a:pt x="6535" y="1490"/>
                    <a:pt x="5455" y="1"/>
                    <a:pt x="3713" y="1"/>
                  </a:cubicBezTo>
                  <a:close/>
                </a:path>
              </a:pathLst>
            </a:custGeom>
            <a:solidFill>
              <a:srgbClr val="FDBC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0"/>
            <p:cNvSpPr/>
            <p:nvPr/>
          </p:nvSpPr>
          <p:spPr>
            <a:xfrm>
              <a:off x="5272225" y="2154475"/>
              <a:ext cx="163400" cy="154000"/>
            </a:xfrm>
            <a:custGeom>
              <a:rect b="b" l="l" r="r" t="t"/>
              <a:pathLst>
                <a:path extrusionOk="0" h="6160" w="6536">
                  <a:moveTo>
                    <a:pt x="3584" y="1"/>
                  </a:moveTo>
                  <a:cubicBezTo>
                    <a:pt x="1842" y="1"/>
                    <a:pt x="0" y="1484"/>
                    <a:pt x="0" y="3329"/>
                  </a:cubicBezTo>
                  <a:lnTo>
                    <a:pt x="0" y="4581"/>
                  </a:lnTo>
                  <a:cubicBezTo>
                    <a:pt x="1138" y="4337"/>
                    <a:pt x="3086" y="2788"/>
                    <a:pt x="3702" y="1232"/>
                  </a:cubicBezTo>
                  <a:cubicBezTo>
                    <a:pt x="5363" y="2095"/>
                    <a:pt x="6433" y="4081"/>
                    <a:pt x="5874" y="6121"/>
                  </a:cubicBezTo>
                  <a:cubicBezTo>
                    <a:pt x="5987" y="6159"/>
                    <a:pt x="6108" y="6140"/>
                    <a:pt x="6223" y="6084"/>
                  </a:cubicBezTo>
                  <a:cubicBezTo>
                    <a:pt x="6232" y="6027"/>
                    <a:pt x="6240" y="5976"/>
                    <a:pt x="6242" y="5931"/>
                  </a:cubicBezTo>
                  <a:lnTo>
                    <a:pt x="6414" y="3329"/>
                  </a:lnTo>
                  <a:cubicBezTo>
                    <a:pt x="6535" y="1490"/>
                    <a:pt x="5455" y="1"/>
                    <a:pt x="3713" y="1"/>
                  </a:cubicBezTo>
                  <a:close/>
                </a:path>
              </a:pathLst>
            </a:custGeom>
            <a:solidFill>
              <a:srgbClr val="FCB9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0"/>
            <p:cNvSpPr/>
            <p:nvPr/>
          </p:nvSpPr>
          <p:spPr>
            <a:xfrm>
              <a:off x="5327000" y="2271000"/>
              <a:ext cx="25550" cy="2725"/>
            </a:xfrm>
            <a:custGeom>
              <a:rect b="b" l="l" r="r" t="t"/>
              <a:pathLst>
                <a:path extrusionOk="0" h="109" w="1022">
                  <a:moveTo>
                    <a:pt x="0" y="1"/>
                  </a:moveTo>
                  <a:cubicBezTo>
                    <a:pt x="151" y="65"/>
                    <a:pt x="342" y="100"/>
                    <a:pt x="530" y="106"/>
                  </a:cubicBezTo>
                  <a:cubicBezTo>
                    <a:pt x="718" y="108"/>
                    <a:pt x="898" y="81"/>
                    <a:pt x="1022" y="20"/>
                  </a:cubicBezTo>
                  <a:cubicBezTo>
                    <a:pt x="847" y="47"/>
                    <a:pt x="648" y="65"/>
                    <a:pt x="530" y="63"/>
                  </a:cubicBezTo>
                  <a:cubicBezTo>
                    <a:pt x="347" y="57"/>
                    <a:pt x="261" y="55"/>
                    <a:pt x="0" y="1"/>
                  </a:cubicBezTo>
                  <a:close/>
                </a:path>
              </a:pathLst>
            </a:custGeom>
            <a:solidFill>
              <a:srgbClr val="FC99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0"/>
            <p:cNvSpPr/>
            <p:nvPr/>
          </p:nvSpPr>
          <p:spPr>
            <a:xfrm>
              <a:off x="5406900" y="2264425"/>
              <a:ext cx="15875" cy="8300"/>
            </a:xfrm>
            <a:custGeom>
              <a:rect b="b" l="l" r="r" t="t"/>
              <a:pathLst>
                <a:path extrusionOk="0" h="332" w="635">
                  <a:moveTo>
                    <a:pt x="0" y="331"/>
                  </a:moveTo>
                  <a:cubicBezTo>
                    <a:pt x="197" y="312"/>
                    <a:pt x="511" y="170"/>
                    <a:pt x="635" y="0"/>
                  </a:cubicBezTo>
                  <a:cubicBezTo>
                    <a:pt x="490" y="121"/>
                    <a:pt x="197" y="283"/>
                    <a:pt x="0" y="331"/>
                  </a:cubicBezTo>
                  <a:close/>
                </a:path>
              </a:pathLst>
            </a:custGeom>
            <a:solidFill>
              <a:srgbClr val="FC99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0"/>
            <p:cNvSpPr/>
            <p:nvPr/>
          </p:nvSpPr>
          <p:spPr>
            <a:xfrm>
              <a:off x="5360600" y="2311400"/>
              <a:ext cx="29050" cy="12175"/>
            </a:xfrm>
            <a:custGeom>
              <a:rect b="b" l="l" r="r" t="t"/>
              <a:pathLst>
                <a:path extrusionOk="0" h="487" w="1162">
                  <a:moveTo>
                    <a:pt x="621" y="0"/>
                  </a:moveTo>
                  <a:cubicBezTo>
                    <a:pt x="385" y="0"/>
                    <a:pt x="108" y="17"/>
                    <a:pt x="73" y="46"/>
                  </a:cubicBezTo>
                  <a:cubicBezTo>
                    <a:pt x="0" y="108"/>
                    <a:pt x="428" y="487"/>
                    <a:pt x="621" y="487"/>
                  </a:cubicBezTo>
                  <a:cubicBezTo>
                    <a:pt x="764" y="487"/>
                    <a:pt x="1162" y="108"/>
                    <a:pt x="1092" y="46"/>
                  </a:cubicBezTo>
                  <a:cubicBezTo>
                    <a:pt x="1057" y="17"/>
                    <a:pt x="858" y="0"/>
                    <a:pt x="621" y="0"/>
                  </a:cubicBezTo>
                  <a:close/>
                </a:path>
              </a:pathLst>
            </a:custGeom>
            <a:solidFill>
              <a:srgbClr val="FC99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0"/>
            <p:cNvSpPr/>
            <p:nvPr/>
          </p:nvSpPr>
          <p:spPr>
            <a:xfrm>
              <a:off x="5298175" y="2282575"/>
              <a:ext cx="28500" cy="23475"/>
            </a:xfrm>
            <a:custGeom>
              <a:rect b="b" l="l" r="r" t="t"/>
              <a:pathLst>
                <a:path extrusionOk="0" h="939" w="1140">
                  <a:moveTo>
                    <a:pt x="1043" y="339"/>
                  </a:moveTo>
                  <a:cubicBezTo>
                    <a:pt x="1040" y="339"/>
                    <a:pt x="1073" y="441"/>
                    <a:pt x="1086" y="468"/>
                  </a:cubicBezTo>
                  <a:cubicBezTo>
                    <a:pt x="1094" y="497"/>
                    <a:pt x="1137" y="600"/>
                    <a:pt x="1140" y="600"/>
                  </a:cubicBezTo>
                  <a:cubicBezTo>
                    <a:pt x="1140" y="600"/>
                    <a:pt x="1108" y="497"/>
                    <a:pt x="1097" y="468"/>
                  </a:cubicBezTo>
                  <a:cubicBezTo>
                    <a:pt x="1086" y="441"/>
                    <a:pt x="1043" y="339"/>
                    <a:pt x="1043" y="339"/>
                  </a:cubicBezTo>
                  <a:close/>
                  <a:moveTo>
                    <a:pt x="893" y="258"/>
                  </a:moveTo>
                  <a:cubicBezTo>
                    <a:pt x="890" y="258"/>
                    <a:pt x="944" y="422"/>
                    <a:pt x="962" y="468"/>
                  </a:cubicBezTo>
                  <a:cubicBezTo>
                    <a:pt x="979" y="516"/>
                    <a:pt x="1046" y="680"/>
                    <a:pt x="1048" y="680"/>
                  </a:cubicBezTo>
                  <a:cubicBezTo>
                    <a:pt x="1051" y="680"/>
                    <a:pt x="997" y="516"/>
                    <a:pt x="981" y="468"/>
                  </a:cubicBezTo>
                  <a:cubicBezTo>
                    <a:pt x="962" y="422"/>
                    <a:pt x="895" y="258"/>
                    <a:pt x="893" y="258"/>
                  </a:cubicBezTo>
                  <a:close/>
                  <a:moveTo>
                    <a:pt x="761" y="183"/>
                  </a:moveTo>
                  <a:cubicBezTo>
                    <a:pt x="758" y="183"/>
                    <a:pt x="777" y="239"/>
                    <a:pt x="796" y="301"/>
                  </a:cubicBezTo>
                  <a:cubicBezTo>
                    <a:pt x="817" y="366"/>
                    <a:pt x="841" y="438"/>
                    <a:pt x="852" y="468"/>
                  </a:cubicBezTo>
                  <a:cubicBezTo>
                    <a:pt x="876" y="532"/>
                    <a:pt x="968" y="756"/>
                    <a:pt x="971" y="756"/>
                  </a:cubicBezTo>
                  <a:cubicBezTo>
                    <a:pt x="976" y="756"/>
                    <a:pt x="903" y="532"/>
                    <a:pt x="879" y="468"/>
                  </a:cubicBezTo>
                  <a:cubicBezTo>
                    <a:pt x="858" y="406"/>
                    <a:pt x="764" y="183"/>
                    <a:pt x="761" y="183"/>
                  </a:cubicBezTo>
                  <a:close/>
                  <a:moveTo>
                    <a:pt x="618" y="156"/>
                  </a:moveTo>
                  <a:lnTo>
                    <a:pt x="618" y="156"/>
                  </a:lnTo>
                  <a:cubicBezTo>
                    <a:pt x="616" y="156"/>
                    <a:pt x="694" y="401"/>
                    <a:pt x="721" y="468"/>
                  </a:cubicBezTo>
                  <a:cubicBezTo>
                    <a:pt x="745" y="538"/>
                    <a:pt x="847" y="782"/>
                    <a:pt x="850" y="782"/>
                  </a:cubicBezTo>
                  <a:cubicBezTo>
                    <a:pt x="855" y="782"/>
                    <a:pt x="774" y="538"/>
                    <a:pt x="747" y="468"/>
                  </a:cubicBezTo>
                  <a:cubicBezTo>
                    <a:pt x="723" y="401"/>
                    <a:pt x="621" y="156"/>
                    <a:pt x="618" y="156"/>
                  </a:cubicBezTo>
                  <a:close/>
                  <a:moveTo>
                    <a:pt x="473" y="121"/>
                  </a:moveTo>
                  <a:cubicBezTo>
                    <a:pt x="471" y="121"/>
                    <a:pt x="557" y="393"/>
                    <a:pt x="586" y="468"/>
                  </a:cubicBezTo>
                  <a:cubicBezTo>
                    <a:pt x="616" y="546"/>
                    <a:pt x="726" y="817"/>
                    <a:pt x="731" y="817"/>
                  </a:cubicBezTo>
                  <a:cubicBezTo>
                    <a:pt x="734" y="817"/>
                    <a:pt x="648" y="546"/>
                    <a:pt x="618" y="468"/>
                  </a:cubicBezTo>
                  <a:cubicBezTo>
                    <a:pt x="589" y="393"/>
                    <a:pt x="479" y="121"/>
                    <a:pt x="473" y="121"/>
                  </a:cubicBezTo>
                  <a:close/>
                  <a:moveTo>
                    <a:pt x="333" y="94"/>
                  </a:moveTo>
                  <a:cubicBezTo>
                    <a:pt x="328" y="94"/>
                    <a:pt x="422" y="387"/>
                    <a:pt x="452" y="468"/>
                  </a:cubicBezTo>
                  <a:cubicBezTo>
                    <a:pt x="484" y="551"/>
                    <a:pt x="602" y="844"/>
                    <a:pt x="608" y="844"/>
                  </a:cubicBezTo>
                  <a:cubicBezTo>
                    <a:pt x="613" y="844"/>
                    <a:pt x="519" y="551"/>
                    <a:pt x="487" y="468"/>
                  </a:cubicBezTo>
                  <a:cubicBezTo>
                    <a:pt x="457" y="387"/>
                    <a:pt x="336" y="94"/>
                    <a:pt x="333" y="94"/>
                  </a:cubicBezTo>
                  <a:close/>
                  <a:moveTo>
                    <a:pt x="178" y="32"/>
                  </a:moveTo>
                  <a:cubicBezTo>
                    <a:pt x="172" y="32"/>
                    <a:pt x="282" y="371"/>
                    <a:pt x="317" y="468"/>
                  </a:cubicBezTo>
                  <a:cubicBezTo>
                    <a:pt x="352" y="567"/>
                    <a:pt x="495" y="906"/>
                    <a:pt x="500" y="906"/>
                  </a:cubicBezTo>
                  <a:cubicBezTo>
                    <a:pt x="505" y="906"/>
                    <a:pt x="395" y="567"/>
                    <a:pt x="358" y="468"/>
                  </a:cubicBezTo>
                  <a:cubicBezTo>
                    <a:pt x="323" y="371"/>
                    <a:pt x="183" y="32"/>
                    <a:pt x="178" y="32"/>
                  </a:cubicBezTo>
                  <a:close/>
                  <a:moveTo>
                    <a:pt x="5" y="0"/>
                  </a:moveTo>
                  <a:lnTo>
                    <a:pt x="5" y="0"/>
                  </a:lnTo>
                  <a:cubicBezTo>
                    <a:pt x="0" y="0"/>
                    <a:pt x="118" y="366"/>
                    <a:pt x="156" y="468"/>
                  </a:cubicBezTo>
                  <a:cubicBezTo>
                    <a:pt x="194" y="573"/>
                    <a:pt x="344" y="938"/>
                    <a:pt x="350" y="938"/>
                  </a:cubicBezTo>
                  <a:cubicBezTo>
                    <a:pt x="355" y="938"/>
                    <a:pt x="237" y="573"/>
                    <a:pt x="199" y="468"/>
                  </a:cubicBezTo>
                  <a:cubicBezTo>
                    <a:pt x="161" y="366"/>
                    <a:pt x="11" y="0"/>
                    <a:pt x="5" y="0"/>
                  </a:cubicBezTo>
                  <a:close/>
                </a:path>
              </a:pathLst>
            </a:custGeom>
            <a:solidFill>
              <a:srgbClr val="FC99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0"/>
            <p:cNvSpPr/>
            <p:nvPr/>
          </p:nvSpPr>
          <p:spPr>
            <a:xfrm>
              <a:off x="5410525" y="2282575"/>
              <a:ext cx="18975" cy="19575"/>
            </a:xfrm>
            <a:custGeom>
              <a:rect b="b" l="l" r="r" t="t"/>
              <a:pathLst>
                <a:path extrusionOk="0" h="783" w="759">
                  <a:moveTo>
                    <a:pt x="702" y="0"/>
                  </a:moveTo>
                  <a:cubicBezTo>
                    <a:pt x="702" y="0"/>
                    <a:pt x="726" y="43"/>
                    <a:pt x="756" y="97"/>
                  </a:cubicBezTo>
                  <a:lnTo>
                    <a:pt x="759" y="75"/>
                  </a:lnTo>
                  <a:cubicBezTo>
                    <a:pt x="729" y="32"/>
                    <a:pt x="705" y="0"/>
                    <a:pt x="702" y="0"/>
                  </a:cubicBezTo>
                  <a:close/>
                  <a:moveTo>
                    <a:pt x="562" y="32"/>
                  </a:moveTo>
                  <a:cubicBezTo>
                    <a:pt x="560" y="32"/>
                    <a:pt x="659" y="204"/>
                    <a:pt x="740" y="339"/>
                  </a:cubicBezTo>
                  <a:lnTo>
                    <a:pt x="743" y="293"/>
                  </a:lnTo>
                  <a:cubicBezTo>
                    <a:pt x="659" y="170"/>
                    <a:pt x="565" y="32"/>
                    <a:pt x="562" y="32"/>
                  </a:cubicBezTo>
                  <a:close/>
                  <a:moveTo>
                    <a:pt x="471" y="94"/>
                  </a:moveTo>
                  <a:cubicBezTo>
                    <a:pt x="466" y="94"/>
                    <a:pt x="638" y="387"/>
                    <a:pt x="689" y="468"/>
                  </a:cubicBezTo>
                  <a:cubicBezTo>
                    <a:pt x="697" y="481"/>
                    <a:pt x="716" y="511"/>
                    <a:pt x="729" y="527"/>
                  </a:cubicBezTo>
                  <a:lnTo>
                    <a:pt x="732" y="481"/>
                  </a:lnTo>
                  <a:cubicBezTo>
                    <a:pt x="729" y="479"/>
                    <a:pt x="726" y="471"/>
                    <a:pt x="724" y="468"/>
                  </a:cubicBezTo>
                  <a:cubicBezTo>
                    <a:pt x="673" y="387"/>
                    <a:pt x="476" y="94"/>
                    <a:pt x="471" y="94"/>
                  </a:cubicBezTo>
                  <a:close/>
                  <a:moveTo>
                    <a:pt x="3" y="339"/>
                  </a:moveTo>
                  <a:cubicBezTo>
                    <a:pt x="1" y="339"/>
                    <a:pt x="62" y="441"/>
                    <a:pt x="81" y="468"/>
                  </a:cubicBezTo>
                  <a:cubicBezTo>
                    <a:pt x="97" y="497"/>
                    <a:pt x="167" y="600"/>
                    <a:pt x="170" y="600"/>
                  </a:cubicBezTo>
                  <a:cubicBezTo>
                    <a:pt x="170" y="600"/>
                    <a:pt x="111" y="497"/>
                    <a:pt x="92" y="468"/>
                  </a:cubicBezTo>
                  <a:cubicBezTo>
                    <a:pt x="73" y="441"/>
                    <a:pt x="6" y="339"/>
                    <a:pt x="3" y="339"/>
                  </a:cubicBezTo>
                  <a:close/>
                  <a:moveTo>
                    <a:pt x="73" y="258"/>
                  </a:moveTo>
                  <a:lnTo>
                    <a:pt x="73" y="258"/>
                  </a:lnTo>
                  <a:cubicBezTo>
                    <a:pt x="71" y="258"/>
                    <a:pt x="167" y="422"/>
                    <a:pt x="197" y="468"/>
                  </a:cubicBezTo>
                  <a:cubicBezTo>
                    <a:pt x="226" y="516"/>
                    <a:pt x="337" y="680"/>
                    <a:pt x="339" y="680"/>
                  </a:cubicBezTo>
                  <a:cubicBezTo>
                    <a:pt x="342" y="680"/>
                    <a:pt x="245" y="516"/>
                    <a:pt x="216" y="468"/>
                  </a:cubicBezTo>
                  <a:cubicBezTo>
                    <a:pt x="186" y="422"/>
                    <a:pt x="76" y="258"/>
                    <a:pt x="73" y="258"/>
                  </a:cubicBezTo>
                  <a:close/>
                  <a:moveTo>
                    <a:pt x="355" y="121"/>
                  </a:moveTo>
                  <a:cubicBezTo>
                    <a:pt x="353" y="121"/>
                    <a:pt x="511" y="393"/>
                    <a:pt x="560" y="468"/>
                  </a:cubicBezTo>
                  <a:cubicBezTo>
                    <a:pt x="587" y="514"/>
                    <a:pt x="659" y="621"/>
                    <a:pt x="716" y="704"/>
                  </a:cubicBezTo>
                  <a:lnTo>
                    <a:pt x="718" y="680"/>
                  </a:lnTo>
                  <a:cubicBezTo>
                    <a:pt x="670" y="602"/>
                    <a:pt x="616" y="508"/>
                    <a:pt x="592" y="468"/>
                  </a:cubicBezTo>
                  <a:cubicBezTo>
                    <a:pt x="544" y="393"/>
                    <a:pt x="361" y="121"/>
                    <a:pt x="355" y="121"/>
                  </a:cubicBezTo>
                  <a:close/>
                  <a:moveTo>
                    <a:pt x="130" y="183"/>
                  </a:moveTo>
                  <a:cubicBezTo>
                    <a:pt x="127" y="183"/>
                    <a:pt x="259" y="406"/>
                    <a:pt x="296" y="468"/>
                  </a:cubicBezTo>
                  <a:cubicBezTo>
                    <a:pt x="337" y="532"/>
                    <a:pt x="487" y="756"/>
                    <a:pt x="490" y="756"/>
                  </a:cubicBezTo>
                  <a:cubicBezTo>
                    <a:pt x="495" y="756"/>
                    <a:pt x="364" y="532"/>
                    <a:pt x="323" y="468"/>
                  </a:cubicBezTo>
                  <a:cubicBezTo>
                    <a:pt x="304" y="438"/>
                    <a:pt x="256" y="366"/>
                    <a:pt x="213" y="301"/>
                  </a:cubicBezTo>
                  <a:cubicBezTo>
                    <a:pt x="170" y="239"/>
                    <a:pt x="132" y="183"/>
                    <a:pt x="130" y="183"/>
                  </a:cubicBezTo>
                  <a:close/>
                  <a:moveTo>
                    <a:pt x="245" y="156"/>
                  </a:moveTo>
                  <a:lnTo>
                    <a:pt x="245" y="156"/>
                  </a:lnTo>
                  <a:cubicBezTo>
                    <a:pt x="240" y="156"/>
                    <a:pt x="385" y="401"/>
                    <a:pt x="428" y="468"/>
                  </a:cubicBezTo>
                  <a:cubicBezTo>
                    <a:pt x="471" y="538"/>
                    <a:pt x="638" y="782"/>
                    <a:pt x="640" y="782"/>
                  </a:cubicBezTo>
                  <a:cubicBezTo>
                    <a:pt x="646" y="782"/>
                    <a:pt x="501" y="538"/>
                    <a:pt x="458" y="468"/>
                  </a:cubicBezTo>
                  <a:cubicBezTo>
                    <a:pt x="415" y="401"/>
                    <a:pt x="248" y="156"/>
                    <a:pt x="245" y="156"/>
                  </a:cubicBezTo>
                  <a:close/>
                </a:path>
              </a:pathLst>
            </a:custGeom>
            <a:solidFill>
              <a:srgbClr val="FC99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0"/>
            <p:cNvSpPr/>
            <p:nvPr/>
          </p:nvSpPr>
          <p:spPr>
            <a:xfrm>
              <a:off x="5333925" y="2326250"/>
              <a:ext cx="56875" cy="16025"/>
            </a:xfrm>
            <a:custGeom>
              <a:rect b="b" l="l" r="r" t="t"/>
              <a:pathLst>
                <a:path extrusionOk="0" h="641" w="2275">
                  <a:moveTo>
                    <a:pt x="67" y="0"/>
                  </a:moveTo>
                  <a:cubicBezTo>
                    <a:pt x="59" y="0"/>
                    <a:pt x="54" y="0"/>
                    <a:pt x="46" y="3"/>
                  </a:cubicBezTo>
                  <a:cubicBezTo>
                    <a:pt x="16" y="14"/>
                    <a:pt x="0" y="46"/>
                    <a:pt x="11" y="76"/>
                  </a:cubicBezTo>
                  <a:cubicBezTo>
                    <a:pt x="65" y="234"/>
                    <a:pt x="196" y="350"/>
                    <a:pt x="363" y="433"/>
                  </a:cubicBezTo>
                  <a:cubicBezTo>
                    <a:pt x="527" y="517"/>
                    <a:pt x="726" y="568"/>
                    <a:pt x="928" y="600"/>
                  </a:cubicBezTo>
                  <a:cubicBezTo>
                    <a:pt x="1129" y="629"/>
                    <a:pt x="1336" y="640"/>
                    <a:pt x="1514" y="632"/>
                  </a:cubicBezTo>
                  <a:cubicBezTo>
                    <a:pt x="1831" y="629"/>
                    <a:pt x="2054" y="522"/>
                    <a:pt x="2253" y="320"/>
                  </a:cubicBezTo>
                  <a:cubicBezTo>
                    <a:pt x="2274" y="296"/>
                    <a:pt x="2274" y="261"/>
                    <a:pt x="2253" y="237"/>
                  </a:cubicBezTo>
                  <a:cubicBezTo>
                    <a:pt x="2231" y="216"/>
                    <a:pt x="2194" y="216"/>
                    <a:pt x="2172" y="237"/>
                  </a:cubicBezTo>
                  <a:cubicBezTo>
                    <a:pt x="1936" y="479"/>
                    <a:pt x="1774" y="517"/>
                    <a:pt x="1508" y="517"/>
                  </a:cubicBezTo>
                  <a:cubicBezTo>
                    <a:pt x="1339" y="525"/>
                    <a:pt x="1140" y="514"/>
                    <a:pt x="946" y="484"/>
                  </a:cubicBezTo>
                  <a:cubicBezTo>
                    <a:pt x="750" y="455"/>
                    <a:pt x="562" y="404"/>
                    <a:pt x="414" y="328"/>
                  </a:cubicBezTo>
                  <a:cubicBezTo>
                    <a:pt x="266" y="253"/>
                    <a:pt x="161" y="156"/>
                    <a:pt x="118" y="38"/>
                  </a:cubicBezTo>
                  <a:cubicBezTo>
                    <a:pt x="113" y="17"/>
                    <a:pt x="92" y="0"/>
                    <a:pt x="67" y="0"/>
                  </a:cubicBezTo>
                  <a:close/>
                </a:path>
              </a:pathLst>
            </a:custGeom>
            <a:solidFill>
              <a:srgbClr val="FB6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0"/>
            <p:cNvSpPr/>
            <p:nvPr/>
          </p:nvSpPr>
          <p:spPr>
            <a:xfrm>
              <a:off x="5340700" y="2330875"/>
              <a:ext cx="47000" cy="9100"/>
            </a:xfrm>
            <a:custGeom>
              <a:rect b="b" l="l" r="r" t="t"/>
              <a:pathLst>
                <a:path extrusionOk="0" h="364" w="1880">
                  <a:moveTo>
                    <a:pt x="998" y="1"/>
                  </a:moveTo>
                  <a:cubicBezTo>
                    <a:pt x="756" y="1"/>
                    <a:pt x="404" y="125"/>
                    <a:pt x="1" y="57"/>
                  </a:cubicBezTo>
                  <a:cubicBezTo>
                    <a:pt x="41" y="92"/>
                    <a:pt x="89" y="125"/>
                    <a:pt x="143" y="154"/>
                  </a:cubicBezTo>
                  <a:cubicBezTo>
                    <a:pt x="291" y="235"/>
                    <a:pt x="479" y="289"/>
                    <a:pt x="675" y="321"/>
                  </a:cubicBezTo>
                  <a:cubicBezTo>
                    <a:pt x="869" y="353"/>
                    <a:pt x="1068" y="364"/>
                    <a:pt x="1237" y="356"/>
                  </a:cubicBezTo>
                  <a:cubicBezTo>
                    <a:pt x="1493" y="356"/>
                    <a:pt x="1654" y="315"/>
                    <a:pt x="1880" y="79"/>
                  </a:cubicBezTo>
                  <a:cubicBezTo>
                    <a:pt x="1804" y="47"/>
                    <a:pt x="1694" y="12"/>
                    <a:pt x="1624" y="12"/>
                  </a:cubicBezTo>
                  <a:cubicBezTo>
                    <a:pt x="1522" y="12"/>
                    <a:pt x="1450" y="106"/>
                    <a:pt x="1358" y="106"/>
                  </a:cubicBezTo>
                  <a:cubicBezTo>
                    <a:pt x="1210" y="106"/>
                    <a:pt x="1143" y="1"/>
                    <a:pt x="998" y="1"/>
                  </a:cubicBezTo>
                  <a:close/>
                </a:path>
              </a:pathLst>
            </a:custGeom>
            <a:solidFill>
              <a:srgbClr val="FB6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0"/>
            <p:cNvSpPr/>
            <p:nvPr/>
          </p:nvSpPr>
          <p:spPr>
            <a:xfrm>
              <a:off x="5340575" y="2335650"/>
              <a:ext cx="47600" cy="13950"/>
            </a:xfrm>
            <a:custGeom>
              <a:rect b="b" l="l" r="r" t="t"/>
              <a:pathLst>
                <a:path extrusionOk="0" h="558" w="1904">
                  <a:moveTo>
                    <a:pt x="0" y="1"/>
                  </a:moveTo>
                  <a:cubicBezTo>
                    <a:pt x="191" y="374"/>
                    <a:pt x="678" y="557"/>
                    <a:pt x="1207" y="525"/>
                  </a:cubicBezTo>
                  <a:cubicBezTo>
                    <a:pt x="1584" y="498"/>
                    <a:pt x="1815" y="262"/>
                    <a:pt x="1904" y="22"/>
                  </a:cubicBezTo>
                  <a:cubicBezTo>
                    <a:pt x="1726" y="173"/>
                    <a:pt x="1522" y="253"/>
                    <a:pt x="1248" y="256"/>
                  </a:cubicBezTo>
                  <a:cubicBezTo>
                    <a:pt x="1070" y="264"/>
                    <a:pt x="863" y="253"/>
                    <a:pt x="662" y="224"/>
                  </a:cubicBezTo>
                  <a:cubicBezTo>
                    <a:pt x="460" y="192"/>
                    <a:pt x="261" y="141"/>
                    <a:pt x="97" y="57"/>
                  </a:cubicBezTo>
                  <a:cubicBezTo>
                    <a:pt x="62" y="38"/>
                    <a:pt x="30" y="20"/>
                    <a:pt x="0" y="1"/>
                  </a:cubicBezTo>
                  <a:close/>
                </a:path>
              </a:pathLst>
            </a:custGeom>
            <a:solidFill>
              <a:srgbClr val="FB6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0"/>
            <p:cNvSpPr/>
            <p:nvPr/>
          </p:nvSpPr>
          <p:spPr>
            <a:xfrm>
              <a:off x="5359125" y="2354675"/>
              <a:ext cx="17825" cy="4725"/>
            </a:xfrm>
            <a:custGeom>
              <a:rect b="b" l="l" r="r" t="t"/>
              <a:pathLst>
                <a:path extrusionOk="0" h="189" w="713">
                  <a:moveTo>
                    <a:pt x="382" y="1"/>
                  </a:moveTo>
                  <a:cubicBezTo>
                    <a:pt x="234" y="1"/>
                    <a:pt x="65" y="6"/>
                    <a:pt x="43" y="17"/>
                  </a:cubicBezTo>
                  <a:cubicBezTo>
                    <a:pt x="0" y="41"/>
                    <a:pt x="261" y="189"/>
                    <a:pt x="382" y="189"/>
                  </a:cubicBezTo>
                  <a:cubicBezTo>
                    <a:pt x="468" y="189"/>
                    <a:pt x="713" y="41"/>
                    <a:pt x="670" y="17"/>
                  </a:cubicBezTo>
                  <a:cubicBezTo>
                    <a:pt x="648" y="6"/>
                    <a:pt x="527" y="1"/>
                    <a:pt x="382" y="1"/>
                  </a:cubicBezTo>
                  <a:close/>
                </a:path>
              </a:pathLst>
            </a:custGeom>
            <a:solidFill>
              <a:srgbClr val="FC99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0"/>
            <p:cNvSpPr/>
            <p:nvPr/>
          </p:nvSpPr>
          <p:spPr>
            <a:xfrm>
              <a:off x="5374375" y="2276800"/>
              <a:ext cx="5000" cy="22850"/>
            </a:xfrm>
            <a:custGeom>
              <a:rect b="b" l="l" r="r" t="t"/>
              <a:pathLst>
                <a:path extrusionOk="0" h="914" w="200">
                  <a:moveTo>
                    <a:pt x="60" y="0"/>
                  </a:moveTo>
                  <a:cubicBezTo>
                    <a:pt x="25" y="0"/>
                    <a:pt x="0" y="40"/>
                    <a:pt x="6" y="89"/>
                  </a:cubicBezTo>
                  <a:lnTo>
                    <a:pt x="68" y="828"/>
                  </a:lnTo>
                  <a:cubicBezTo>
                    <a:pt x="73" y="876"/>
                    <a:pt x="105" y="914"/>
                    <a:pt x="140" y="914"/>
                  </a:cubicBezTo>
                  <a:cubicBezTo>
                    <a:pt x="175" y="914"/>
                    <a:pt x="199" y="876"/>
                    <a:pt x="194" y="828"/>
                  </a:cubicBezTo>
                  <a:lnTo>
                    <a:pt x="132" y="89"/>
                  </a:lnTo>
                  <a:cubicBezTo>
                    <a:pt x="127" y="40"/>
                    <a:pt x="95" y="0"/>
                    <a:pt x="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0"/>
            <p:cNvSpPr/>
            <p:nvPr/>
          </p:nvSpPr>
          <p:spPr>
            <a:xfrm>
              <a:off x="5379625" y="2332975"/>
              <a:ext cx="2850" cy="2900"/>
            </a:xfrm>
            <a:custGeom>
              <a:rect b="b" l="l" r="r" t="t"/>
              <a:pathLst>
                <a:path extrusionOk="0" h="116" w="114">
                  <a:moveTo>
                    <a:pt x="57" y="0"/>
                  </a:moveTo>
                  <a:cubicBezTo>
                    <a:pt x="24" y="0"/>
                    <a:pt x="0" y="27"/>
                    <a:pt x="0" y="59"/>
                  </a:cubicBezTo>
                  <a:cubicBezTo>
                    <a:pt x="0" y="89"/>
                    <a:pt x="24" y="116"/>
                    <a:pt x="57" y="116"/>
                  </a:cubicBezTo>
                  <a:cubicBezTo>
                    <a:pt x="89" y="116"/>
                    <a:pt x="113" y="89"/>
                    <a:pt x="113" y="59"/>
                  </a:cubicBezTo>
                  <a:cubicBezTo>
                    <a:pt x="113" y="27"/>
                    <a:pt x="89" y="0"/>
                    <a:pt x="57" y="0"/>
                  </a:cubicBezTo>
                  <a:close/>
                </a:path>
              </a:pathLst>
            </a:custGeom>
            <a:solidFill>
              <a:srgbClr val="FB6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0"/>
            <p:cNvSpPr/>
            <p:nvPr/>
          </p:nvSpPr>
          <p:spPr>
            <a:xfrm>
              <a:off x="5377200" y="2334775"/>
              <a:ext cx="1825" cy="1850"/>
            </a:xfrm>
            <a:custGeom>
              <a:rect b="b" l="l" r="r" t="t"/>
              <a:pathLst>
                <a:path extrusionOk="0" h="74" w="73">
                  <a:moveTo>
                    <a:pt x="38" y="1"/>
                  </a:moveTo>
                  <a:cubicBezTo>
                    <a:pt x="16" y="1"/>
                    <a:pt x="0" y="17"/>
                    <a:pt x="0" y="36"/>
                  </a:cubicBezTo>
                  <a:cubicBezTo>
                    <a:pt x="0" y="57"/>
                    <a:pt x="16" y="73"/>
                    <a:pt x="38" y="73"/>
                  </a:cubicBezTo>
                  <a:cubicBezTo>
                    <a:pt x="57" y="73"/>
                    <a:pt x="73" y="57"/>
                    <a:pt x="73" y="36"/>
                  </a:cubicBezTo>
                  <a:cubicBezTo>
                    <a:pt x="73" y="17"/>
                    <a:pt x="57" y="1"/>
                    <a:pt x="38" y="1"/>
                  </a:cubicBezTo>
                  <a:close/>
                </a:path>
              </a:pathLst>
            </a:custGeom>
            <a:solidFill>
              <a:srgbClr val="FB6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0"/>
            <p:cNvSpPr/>
            <p:nvPr/>
          </p:nvSpPr>
          <p:spPr>
            <a:xfrm>
              <a:off x="5375175" y="2335800"/>
              <a:ext cx="900" cy="825"/>
            </a:xfrm>
            <a:custGeom>
              <a:rect b="b" l="l" r="r" t="t"/>
              <a:pathLst>
                <a:path extrusionOk="0" h="33" w="36">
                  <a:moveTo>
                    <a:pt x="20" y="0"/>
                  </a:moveTo>
                  <a:cubicBezTo>
                    <a:pt x="9" y="0"/>
                    <a:pt x="1" y="8"/>
                    <a:pt x="1" y="16"/>
                  </a:cubicBezTo>
                  <a:cubicBezTo>
                    <a:pt x="1" y="27"/>
                    <a:pt x="9" y="32"/>
                    <a:pt x="20" y="32"/>
                  </a:cubicBezTo>
                  <a:cubicBezTo>
                    <a:pt x="28" y="32"/>
                    <a:pt x="36" y="27"/>
                    <a:pt x="36" y="16"/>
                  </a:cubicBezTo>
                  <a:cubicBezTo>
                    <a:pt x="36" y="8"/>
                    <a:pt x="28" y="0"/>
                    <a:pt x="20" y="0"/>
                  </a:cubicBezTo>
                  <a:close/>
                </a:path>
              </a:pathLst>
            </a:custGeom>
            <a:solidFill>
              <a:srgbClr val="FB6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0"/>
            <p:cNvSpPr/>
            <p:nvPr/>
          </p:nvSpPr>
          <p:spPr>
            <a:xfrm>
              <a:off x="5224500" y="2068250"/>
              <a:ext cx="222825" cy="144925"/>
            </a:xfrm>
            <a:custGeom>
              <a:rect b="b" l="l" r="r" t="t"/>
              <a:pathLst>
                <a:path extrusionOk="0" h="5797" w="8913">
                  <a:moveTo>
                    <a:pt x="8794" y="5514"/>
                  </a:moveTo>
                  <a:cubicBezTo>
                    <a:pt x="8912" y="4028"/>
                    <a:pt x="8366" y="2111"/>
                    <a:pt x="7391" y="1339"/>
                  </a:cubicBezTo>
                  <a:cubicBezTo>
                    <a:pt x="5694" y="1"/>
                    <a:pt x="1369" y="434"/>
                    <a:pt x="600" y="2307"/>
                  </a:cubicBezTo>
                  <a:cubicBezTo>
                    <a:pt x="1" y="4020"/>
                    <a:pt x="329" y="5796"/>
                    <a:pt x="697" y="5796"/>
                  </a:cubicBezTo>
                  <a:cubicBezTo>
                    <a:pt x="1616" y="5796"/>
                    <a:pt x="5057" y="2194"/>
                    <a:pt x="8794" y="551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0"/>
            <p:cNvSpPr/>
            <p:nvPr/>
          </p:nvSpPr>
          <p:spPr>
            <a:xfrm>
              <a:off x="5224500" y="2092250"/>
              <a:ext cx="222675" cy="120925"/>
            </a:xfrm>
            <a:custGeom>
              <a:rect b="b" l="l" r="r" t="t"/>
              <a:pathLst>
                <a:path extrusionOk="0" h="4837" w="8907">
                  <a:moveTo>
                    <a:pt x="2237" y="0"/>
                  </a:moveTo>
                  <a:cubicBezTo>
                    <a:pt x="1461" y="293"/>
                    <a:pt x="848" y="745"/>
                    <a:pt x="600" y="1347"/>
                  </a:cubicBezTo>
                  <a:cubicBezTo>
                    <a:pt x="1" y="3060"/>
                    <a:pt x="329" y="4836"/>
                    <a:pt x="697" y="4836"/>
                  </a:cubicBezTo>
                  <a:cubicBezTo>
                    <a:pt x="1616" y="4836"/>
                    <a:pt x="5057" y="1234"/>
                    <a:pt x="8794" y="4554"/>
                  </a:cubicBezTo>
                  <a:cubicBezTo>
                    <a:pt x="8907" y="3154"/>
                    <a:pt x="8426" y="1371"/>
                    <a:pt x="7555" y="525"/>
                  </a:cubicBezTo>
                  <a:cubicBezTo>
                    <a:pt x="8382" y="1793"/>
                    <a:pt x="8423" y="2818"/>
                    <a:pt x="8170" y="2586"/>
                  </a:cubicBezTo>
                  <a:cubicBezTo>
                    <a:pt x="7114" y="1772"/>
                    <a:pt x="3888" y="1283"/>
                    <a:pt x="2208" y="2619"/>
                  </a:cubicBezTo>
                  <a:cubicBezTo>
                    <a:pt x="1813" y="2960"/>
                    <a:pt x="1600" y="2549"/>
                    <a:pt x="1858" y="2296"/>
                  </a:cubicBezTo>
                  <a:cubicBezTo>
                    <a:pt x="2358" y="1866"/>
                    <a:pt x="2700" y="1662"/>
                    <a:pt x="2627" y="1457"/>
                  </a:cubicBezTo>
                  <a:cubicBezTo>
                    <a:pt x="2541" y="1229"/>
                    <a:pt x="2286" y="1355"/>
                    <a:pt x="1703" y="1651"/>
                  </a:cubicBezTo>
                  <a:cubicBezTo>
                    <a:pt x="1162" y="1931"/>
                    <a:pt x="1092" y="802"/>
                    <a:pt x="223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0"/>
            <p:cNvSpPr/>
            <p:nvPr/>
          </p:nvSpPr>
          <p:spPr>
            <a:xfrm>
              <a:off x="5232900" y="2138625"/>
              <a:ext cx="245600" cy="158825"/>
            </a:xfrm>
            <a:custGeom>
              <a:rect b="b" l="l" r="r" t="t"/>
              <a:pathLst>
                <a:path extrusionOk="0" h="6353" w="9824">
                  <a:moveTo>
                    <a:pt x="1176" y="4799"/>
                  </a:moveTo>
                  <a:cubicBezTo>
                    <a:pt x="2092" y="5092"/>
                    <a:pt x="4676" y="3414"/>
                    <a:pt x="5401" y="1729"/>
                  </a:cubicBezTo>
                  <a:cubicBezTo>
                    <a:pt x="7063" y="2522"/>
                    <a:pt x="8135" y="4342"/>
                    <a:pt x="7573" y="6215"/>
                  </a:cubicBezTo>
                  <a:cubicBezTo>
                    <a:pt x="8025" y="6352"/>
                    <a:pt x="8576" y="5667"/>
                    <a:pt x="8595" y="5264"/>
                  </a:cubicBezTo>
                  <a:cubicBezTo>
                    <a:pt x="9216" y="4890"/>
                    <a:pt x="9823" y="4358"/>
                    <a:pt x="9710" y="3801"/>
                  </a:cubicBezTo>
                  <a:cubicBezTo>
                    <a:pt x="9579" y="3336"/>
                    <a:pt x="9057" y="3065"/>
                    <a:pt x="8893" y="2780"/>
                  </a:cubicBezTo>
                  <a:cubicBezTo>
                    <a:pt x="8549" y="2188"/>
                    <a:pt x="8264" y="1481"/>
                    <a:pt x="7732" y="1027"/>
                  </a:cubicBezTo>
                  <a:cubicBezTo>
                    <a:pt x="7049" y="438"/>
                    <a:pt x="6321" y="0"/>
                    <a:pt x="5130" y="479"/>
                  </a:cubicBezTo>
                  <a:cubicBezTo>
                    <a:pt x="4939" y="358"/>
                    <a:pt x="4493" y="234"/>
                    <a:pt x="4168" y="221"/>
                  </a:cubicBezTo>
                  <a:cubicBezTo>
                    <a:pt x="1020" y="148"/>
                    <a:pt x="1" y="4428"/>
                    <a:pt x="1176" y="479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0"/>
            <p:cNvSpPr/>
            <p:nvPr/>
          </p:nvSpPr>
          <p:spPr>
            <a:xfrm>
              <a:off x="5251250" y="2175050"/>
              <a:ext cx="116425" cy="90800"/>
            </a:xfrm>
            <a:custGeom>
              <a:rect b="b" l="l" r="r" t="t"/>
              <a:pathLst>
                <a:path extrusionOk="0" h="3632" w="4657">
                  <a:moveTo>
                    <a:pt x="2899" y="0"/>
                  </a:moveTo>
                  <a:cubicBezTo>
                    <a:pt x="2270" y="1003"/>
                    <a:pt x="1684" y="1433"/>
                    <a:pt x="845" y="2293"/>
                  </a:cubicBezTo>
                  <a:cubicBezTo>
                    <a:pt x="520" y="2602"/>
                    <a:pt x="184" y="2699"/>
                    <a:pt x="1" y="2718"/>
                  </a:cubicBezTo>
                  <a:cubicBezTo>
                    <a:pt x="60" y="3038"/>
                    <a:pt x="205" y="3269"/>
                    <a:pt x="442" y="3342"/>
                  </a:cubicBezTo>
                  <a:cubicBezTo>
                    <a:pt x="1356" y="3632"/>
                    <a:pt x="3920" y="1973"/>
                    <a:pt x="4657" y="293"/>
                  </a:cubicBezTo>
                  <a:cubicBezTo>
                    <a:pt x="4641" y="309"/>
                    <a:pt x="4622" y="336"/>
                    <a:pt x="4616" y="344"/>
                  </a:cubicBezTo>
                  <a:cubicBezTo>
                    <a:pt x="3611" y="1500"/>
                    <a:pt x="2248" y="2374"/>
                    <a:pt x="1622" y="2696"/>
                  </a:cubicBezTo>
                  <a:cubicBezTo>
                    <a:pt x="2170" y="2113"/>
                    <a:pt x="2791" y="793"/>
                    <a:pt x="289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0"/>
            <p:cNvSpPr/>
            <p:nvPr/>
          </p:nvSpPr>
          <p:spPr>
            <a:xfrm>
              <a:off x="5237750" y="2244400"/>
              <a:ext cx="41900" cy="59025"/>
            </a:xfrm>
            <a:custGeom>
              <a:rect b="b" l="l" r="r" t="t"/>
              <a:pathLst>
                <a:path extrusionOk="0" h="2361" w="1676">
                  <a:moveTo>
                    <a:pt x="657" y="1"/>
                  </a:moveTo>
                  <a:cubicBezTo>
                    <a:pt x="618" y="1"/>
                    <a:pt x="581" y="6"/>
                    <a:pt x="543" y="16"/>
                  </a:cubicBezTo>
                  <a:cubicBezTo>
                    <a:pt x="170" y="124"/>
                    <a:pt x="0" y="729"/>
                    <a:pt x="164" y="1371"/>
                  </a:cubicBezTo>
                  <a:cubicBezTo>
                    <a:pt x="312" y="1948"/>
                    <a:pt x="676" y="2361"/>
                    <a:pt x="1019" y="2361"/>
                  </a:cubicBezTo>
                  <a:cubicBezTo>
                    <a:pt x="1058" y="2361"/>
                    <a:pt x="1097" y="2355"/>
                    <a:pt x="1135" y="2344"/>
                  </a:cubicBezTo>
                  <a:cubicBezTo>
                    <a:pt x="1506" y="2240"/>
                    <a:pt x="1675" y="1635"/>
                    <a:pt x="1514" y="990"/>
                  </a:cubicBezTo>
                  <a:cubicBezTo>
                    <a:pt x="1366" y="411"/>
                    <a:pt x="999" y="1"/>
                    <a:pt x="657" y="1"/>
                  </a:cubicBezTo>
                  <a:close/>
                </a:path>
              </a:pathLst>
            </a:custGeom>
            <a:solidFill>
              <a:srgbClr val="FDBC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0"/>
            <p:cNvSpPr/>
            <p:nvPr/>
          </p:nvSpPr>
          <p:spPr>
            <a:xfrm>
              <a:off x="5244250" y="2256125"/>
              <a:ext cx="24775" cy="34650"/>
            </a:xfrm>
            <a:custGeom>
              <a:rect b="b" l="l" r="r" t="t"/>
              <a:pathLst>
                <a:path extrusionOk="0" h="1386" w="991">
                  <a:moveTo>
                    <a:pt x="394" y="1"/>
                  </a:moveTo>
                  <a:cubicBezTo>
                    <a:pt x="162" y="1"/>
                    <a:pt x="1" y="293"/>
                    <a:pt x="71" y="612"/>
                  </a:cubicBezTo>
                  <a:cubicBezTo>
                    <a:pt x="82" y="424"/>
                    <a:pt x="114" y="115"/>
                    <a:pt x="391" y="90"/>
                  </a:cubicBezTo>
                  <a:cubicBezTo>
                    <a:pt x="480" y="96"/>
                    <a:pt x="552" y="136"/>
                    <a:pt x="611" y="201"/>
                  </a:cubicBezTo>
                  <a:cubicBezTo>
                    <a:pt x="673" y="265"/>
                    <a:pt x="722" y="357"/>
                    <a:pt x="757" y="461"/>
                  </a:cubicBezTo>
                  <a:cubicBezTo>
                    <a:pt x="757" y="464"/>
                    <a:pt x="757" y="467"/>
                    <a:pt x="759" y="472"/>
                  </a:cubicBezTo>
                  <a:cubicBezTo>
                    <a:pt x="678" y="358"/>
                    <a:pt x="582" y="296"/>
                    <a:pt x="492" y="296"/>
                  </a:cubicBezTo>
                  <a:cubicBezTo>
                    <a:pt x="474" y="296"/>
                    <a:pt x="457" y="298"/>
                    <a:pt x="439" y="303"/>
                  </a:cubicBezTo>
                  <a:cubicBezTo>
                    <a:pt x="267" y="351"/>
                    <a:pt x="192" y="631"/>
                    <a:pt x="265" y="926"/>
                  </a:cubicBezTo>
                  <a:cubicBezTo>
                    <a:pt x="332" y="1195"/>
                    <a:pt x="500" y="1385"/>
                    <a:pt x="657" y="1385"/>
                  </a:cubicBezTo>
                  <a:cubicBezTo>
                    <a:pt x="674" y="1385"/>
                    <a:pt x="691" y="1383"/>
                    <a:pt x="708" y="1378"/>
                  </a:cubicBezTo>
                  <a:cubicBezTo>
                    <a:pt x="990" y="1246"/>
                    <a:pt x="945" y="771"/>
                    <a:pt x="837" y="435"/>
                  </a:cubicBezTo>
                  <a:cubicBezTo>
                    <a:pt x="802" y="322"/>
                    <a:pt x="749" y="217"/>
                    <a:pt x="676" y="139"/>
                  </a:cubicBezTo>
                  <a:cubicBezTo>
                    <a:pt x="578" y="42"/>
                    <a:pt x="481" y="1"/>
                    <a:pt x="394" y="1"/>
                  </a:cubicBezTo>
                  <a:close/>
                </a:path>
              </a:pathLst>
            </a:custGeom>
            <a:solidFill>
              <a:srgbClr val="FC99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0"/>
            <p:cNvSpPr/>
            <p:nvPr/>
          </p:nvSpPr>
          <p:spPr>
            <a:xfrm>
              <a:off x="5257575" y="2293375"/>
              <a:ext cx="7625" cy="7625"/>
            </a:xfrm>
            <a:custGeom>
              <a:rect b="b" l="l" r="r" t="t"/>
              <a:pathLst>
                <a:path extrusionOk="0" h="305" w="305">
                  <a:moveTo>
                    <a:pt x="151" y="1"/>
                  </a:moveTo>
                  <a:cubicBezTo>
                    <a:pt x="68" y="1"/>
                    <a:pt x="0" y="68"/>
                    <a:pt x="0" y="154"/>
                  </a:cubicBezTo>
                  <a:cubicBezTo>
                    <a:pt x="0" y="238"/>
                    <a:pt x="68" y="305"/>
                    <a:pt x="151" y="305"/>
                  </a:cubicBezTo>
                  <a:cubicBezTo>
                    <a:pt x="237" y="305"/>
                    <a:pt x="304" y="238"/>
                    <a:pt x="304" y="154"/>
                  </a:cubicBezTo>
                  <a:cubicBezTo>
                    <a:pt x="304" y="68"/>
                    <a:pt x="237" y="1"/>
                    <a:pt x="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0"/>
            <p:cNvSpPr/>
            <p:nvPr/>
          </p:nvSpPr>
          <p:spPr>
            <a:xfrm>
              <a:off x="5257575" y="2295800"/>
              <a:ext cx="7625" cy="5200"/>
            </a:xfrm>
            <a:custGeom>
              <a:rect b="b" l="l" r="r" t="t"/>
              <a:pathLst>
                <a:path extrusionOk="0" h="208" w="305">
                  <a:moveTo>
                    <a:pt x="293" y="1"/>
                  </a:moveTo>
                  <a:cubicBezTo>
                    <a:pt x="280" y="25"/>
                    <a:pt x="261" y="55"/>
                    <a:pt x="226" y="71"/>
                  </a:cubicBezTo>
                  <a:cubicBezTo>
                    <a:pt x="148" y="108"/>
                    <a:pt x="62" y="119"/>
                    <a:pt x="0" y="63"/>
                  </a:cubicBezTo>
                  <a:cubicBezTo>
                    <a:pt x="3" y="143"/>
                    <a:pt x="70" y="208"/>
                    <a:pt x="151" y="208"/>
                  </a:cubicBezTo>
                  <a:cubicBezTo>
                    <a:pt x="237" y="208"/>
                    <a:pt x="304" y="141"/>
                    <a:pt x="304" y="57"/>
                  </a:cubicBezTo>
                  <a:lnTo>
                    <a:pt x="304" y="57"/>
                  </a:lnTo>
                  <a:cubicBezTo>
                    <a:pt x="304" y="38"/>
                    <a:pt x="302" y="20"/>
                    <a:pt x="2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0"/>
            <p:cNvSpPr/>
            <p:nvPr/>
          </p:nvSpPr>
          <p:spPr>
            <a:xfrm>
              <a:off x="5305500" y="2265025"/>
              <a:ext cx="48725" cy="19175"/>
            </a:xfrm>
            <a:custGeom>
              <a:rect b="b" l="l" r="r" t="t"/>
              <a:pathLst>
                <a:path extrusionOk="0" h="767" w="1949">
                  <a:moveTo>
                    <a:pt x="0" y="1"/>
                  </a:moveTo>
                  <a:lnTo>
                    <a:pt x="140" y="315"/>
                  </a:lnTo>
                  <a:cubicBezTo>
                    <a:pt x="140" y="315"/>
                    <a:pt x="143" y="318"/>
                    <a:pt x="143" y="318"/>
                  </a:cubicBezTo>
                  <a:cubicBezTo>
                    <a:pt x="186" y="450"/>
                    <a:pt x="280" y="562"/>
                    <a:pt x="449" y="667"/>
                  </a:cubicBezTo>
                  <a:cubicBezTo>
                    <a:pt x="352" y="562"/>
                    <a:pt x="304" y="474"/>
                    <a:pt x="269" y="380"/>
                  </a:cubicBezTo>
                  <a:cubicBezTo>
                    <a:pt x="339" y="412"/>
                    <a:pt x="406" y="441"/>
                    <a:pt x="473" y="463"/>
                  </a:cubicBezTo>
                  <a:cubicBezTo>
                    <a:pt x="546" y="579"/>
                    <a:pt x="672" y="667"/>
                    <a:pt x="847" y="743"/>
                  </a:cubicBezTo>
                  <a:cubicBezTo>
                    <a:pt x="734" y="667"/>
                    <a:pt x="661" y="584"/>
                    <a:pt x="613" y="506"/>
                  </a:cubicBezTo>
                  <a:cubicBezTo>
                    <a:pt x="696" y="527"/>
                    <a:pt x="780" y="544"/>
                    <a:pt x="863" y="554"/>
                  </a:cubicBezTo>
                  <a:cubicBezTo>
                    <a:pt x="954" y="656"/>
                    <a:pt x="1097" y="724"/>
                    <a:pt x="1282" y="767"/>
                  </a:cubicBezTo>
                  <a:cubicBezTo>
                    <a:pt x="1169" y="718"/>
                    <a:pt x="1081" y="648"/>
                    <a:pt x="1014" y="570"/>
                  </a:cubicBezTo>
                  <a:cubicBezTo>
                    <a:pt x="1035" y="573"/>
                    <a:pt x="1054" y="573"/>
                    <a:pt x="1073" y="576"/>
                  </a:cubicBezTo>
                  <a:cubicBezTo>
                    <a:pt x="1145" y="579"/>
                    <a:pt x="1215" y="579"/>
                    <a:pt x="1285" y="576"/>
                  </a:cubicBezTo>
                  <a:cubicBezTo>
                    <a:pt x="1360" y="648"/>
                    <a:pt x="1476" y="686"/>
                    <a:pt x="1621" y="691"/>
                  </a:cubicBezTo>
                  <a:cubicBezTo>
                    <a:pt x="1540" y="662"/>
                    <a:pt x="1462" y="619"/>
                    <a:pt x="1401" y="562"/>
                  </a:cubicBezTo>
                  <a:cubicBezTo>
                    <a:pt x="1481" y="549"/>
                    <a:pt x="1554" y="530"/>
                    <a:pt x="1624" y="503"/>
                  </a:cubicBezTo>
                  <a:cubicBezTo>
                    <a:pt x="1707" y="557"/>
                    <a:pt x="1809" y="573"/>
                    <a:pt x="1949" y="552"/>
                  </a:cubicBezTo>
                  <a:cubicBezTo>
                    <a:pt x="1847" y="522"/>
                    <a:pt x="1774" y="501"/>
                    <a:pt x="1710" y="463"/>
                  </a:cubicBezTo>
                  <a:cubicBezTo>
                    <a:pt x="1782" y="425"/>
                    <a:pt x="1847" y="377"/>
                    <a:pt x="1901" y="318"/>
                  </a:cubicBezTo>
                  <a:cubicBezTo>
                    <a:pt x="1382" y="536"/>
                    <a:pt x="621" y="318"/>
                    <a:pt x="0" y="1"/>
                  </a:cubicBezTo>
                  <a:close/>
                </a:path>
              </a:pathLst>
            </a:custGeom>
            <a:solidFill>
              <a:srgbClr val="2137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0"/>
            <p:cNvSpPr/>
            <p:nvPr/>
          </p:nvSpPr>
          <p:spPr>
            <a:xfrm>
              <a:off x="5389625" y="2266650"/>
              <a:ext cx="44175" cy="16625"/>
            </a:xfrm>
            <a:custGeom>
              <a:rect b="b" l="l" r="r" t="t"/>
              <a:pathLst>
                <a:path extrusionOk="0" h="665" w="1767">
                  <a:moveTo>
                    <a:pt x="1339" y="0"/>
                  </a:moveTo>
                  <a:cubicBezTo>
                    <a:pt x="866" y="320"/>
                    <a:pt x="393" y="471"/>
                    <a:pt x="1" y="253"/>
                  </a:cubicBezTo>
                  <a:cubicBezTo>
                    <a:pt x="79" y="368"/>
                    <a:pt x="189" y="444"/>
                    <a:pt x="318" y="481"/>
                  </a:cubicBezTo>
                  <a:cubicBezTo>
                    <a:pt x="385" y="575"/>
                    <a:pt x="503" y="661"/>
                    <a:pt x="678" y="664"/>
                  </a:cubicBezTo>
                  <a:cubicBezTo>
                    <a:pt x="581" y="616"/>
                    <a:pt x="519" y="567"/>
                    <a:pt x="474" y="511"/>
                  </a:cubicBezTo>
                  <a:cubicBezTo>
                    <a:pt x="525" y="514"/>
                    <a:pt x="576" y="514"/>
                    <a:pt x="630" y="511"/>
                  </a:cubicBezTo>
                  <a:cubicBezTo>
                    <a:pt x="648" y="508"/>
                    <a:pt x="667" y="505"/>
                    <a:pt x="686" y="503"/>
                  </a:cubicBezTo>
                  <a:cubicBezTo>
                    <a:pt x="756" y="578"/>
                    <a:pt x="874" y="632"/>
                    <a:pt x="1025" y="613"/>
                  </a:cubicBezTo>
                  <a:cubicBezTo>
                    <a:pt x="925" y="583"/>
                    <a:pt x="866" y="535"/>
                    <a:pt x="815" y="473"/>
                  </a:cubicBezTo>
                  <a:cubicBezTo>
                    <a:pt x="853" y="460"/>
                    <a:pt x="893" y="446"/>
                    <a:pt x="933" y="430"/>
                  </a:cubicBezTo>
                  <a:cubicBezTo>
                    <a:pt x="1028" y="495"/>
                    <a:pt x="1157" y="522"/>
                    <a:pt x="1310" y="495"/>
                  </a:cubicBezTo>
                  <a:cubicBezTo>
                    <a:pt x="1197" y="479"/>
                    <a:pt x="1119" y="444"/>
                    <a:pt x="1044" y="385"/>
                  </a:cubicBezTo>
                  <a:cubicBezTo>
                    <a:pt x="1089" y="363"/>
                    <a:pt x="1138" y="341"/>
                    <a:pt x="1181" y="317"/>
                  </a:cubicBezTo>
                  <a:cubicBezTo>
                    <a:pt x="1272" y="371"/>
                    <a:pt x="1388" y="395"/>
                    <a:pt x="1552" y="366"/>
                  </a:cubicBezTo>
                  <a:cubicBezTo>
                    <a:pt x="1425" y="350"/>
                    <a:pt x="1355" y="315"/>
                    <a:pt x="1286" y="258"/>
                  </a:cubicBezTo>
                  <a:cubicBezTo>
                    <a:pt x="1329" y="234"/>
                    <a:pt x="1366" y="210"/>
                    <a:pt x="1404" y="186"/>
                  </a:cubicBezTo>
                  <a:cubicBezTo>
                    <a:pt x="1509" y="237"/>
                    <a:pt x="1648" y="253"/>
                    <a:pt x="1767" y="221"/>
                  </a:cubicBezTo>
                  <a:cubicBezTo>
                    <a:pt x="1584" y="188"/>
                    <a:pt x="1466" y="105"/>
                    <a:pt x="1339" y="0"/>
                  </a:cubicBezTo>
                  <a:close/>
                </a:path>
              </a:pathLst>
            </a:custGeom>
            <a:solidFill>
              <a:srgbClr val="2137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0"/>
            <p:cNvSpPr/>
            <p:nvPr/>
          </p:nvSpPr>
          <p:spPr>
            <a:xfrm>
              <a:off x="5296425" y="2226725"/>
              <a:ext cx="63725" cy="20525"/>
            </a:xfrm>
            <a:custGeom>
              <a:rect b="b" l="l" r="r" t="t"/>
              <a:pathLst>
                <a:path extrusionOk="0" h="821" w="2549">
                  <a:moveTo>
                    <a:pt x="0" y="788"/>
                  </a:moveTo>
                  <a:cubicBezTo>
                    <a:pt x="428" y="455"/>
                    <a:pt x="1664" y="127"/>
                    <a:pt x="2401" y="791"/>
                  </a:cubicBezTo>
                  <a:cubicBezTo>
                    <a:pt x="2433" y="820"/>
                    <a:pt x="2487" y="820"/>
                    <a:pt x="2516" y="785"/>
                  </a:cubicBezTo>
                  <a:cubicBezTo>
                    <a:pt x="2549" y="753"/>
                    <a:pt x="2546" y="702"/>
                    <a:pt x="2514" y="670"/>
                  </a:cubicBezTo>
                  <a:cubicBezTo>
                    <a:pt x="1640" y="0"/>
                    <a:pt x="627" y="240"/>
                    <a:pt x="0" y="788"/>
                  </a:cubicBezTo>
                  <a:close/>
                </a:path>
              </a:pathLst>
            </a:custGeom>
            <a:solidFill>
              <a:srgbClr val="2137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0"/>
            <p:cNvSpPr/>
            <p:nvPr/>
          </p:nvSpPr>
          <p:spPr>
            <a:xfrm>
              <a:off x="5388950" y="2233500"/>
              <a:ext cx="42575" cy="15750"/>
            </a:xfrm>
            <a:custGeom>
              <a:rect b="b" l="l" r="r" t="t"/>
              <a:pathLst>
                <a:path extrusionOk="0" h="630" w="1703">
                  <a:moveTo>
                    <a:pt x="33" y="482"/>
                  </a:moveTo>
                  <a:cubicBezTo>
                    <a:pt x="1" y="514"/>
                    <a:pt x="1" y="568"/>
                    <a:pt x="33" y="598"/>
                  </a:cubicBezTo>
                  <a:cubicBezTo>
                    <a:pt x="65" y="630"/>
                    <a:pt x="116" y="630"/>
                    <a:pt x="149" y="598"/>
                  </a:cubicBezTo>
                  <a:cubicBezTo>
                    <a:pt x="525" y="154"/>
                    <a:pt x="1313" y="245"/>
                    <a:pt x="1702" y="431"/>
                  </a:cubicBezTo>
                  <a:cubicBezTo>
                    <a:pt x="1189" y="1"/>
                    <a:pt x="404" y="95"/>
                    <a:pt x="33" y="482"/>
                  </a:cubicBezTo>
                  <a:close/>
                </a:path>
              </a:pathLst>
            </a:custGeom>
            <a:solidFill>
              <a:srgbClr val="2137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0"/>
            <p:cNvSpPr/>
            <p:nvPr/>
          </p:nvSpPr>
          <p:spPr>
            <a:xfrm>
              <a:off x="5094875" y="2483300"/>
              <a:ext cx="219450" cy="355400"/>
            </a:xfrm>
            <a:custGeom>
              <a:rect b="b" l="l" r="r" t="t"/>
              <a:pathLst>
                <a:path extrusionOk="0" h="14216" w="8778">
                  <a:moveTo>
                    <a:pt x="5979" y="11444"/>
                  </a:moveTo>
                  <a:cubicBezTo>
                    <a:pt x="4968" y="12675"/>
                    <a:pt x="5250" y="14215"/>
                    <a:pt x="4256" y="14215"/>
                  </a:cubicBezTo>
                  <a:cubicBezTo>
                    <a:pt x="3783" y="14215"/>
                    <a:pt x="3533" y="13659"/>
                    <a:pt x="3385" y="13492"/>
                  </a:cubicBezTo>
                  <a:cubicBezTo>
                    <a:pt x="2995" y="13062"/>
                    <a:pt x="2296" y="12895"/>
                    <a:pt x="2248" y="12237"/>
                  </a:cubicBezTo>
                  <a:cubicBezTo>
                    <a:pt x="2181" y="11307"/>
                    <a:pt x="2264" y="10189"/>
                    <a:pt x="2140" y="9226"/>
                  </a:cubicBezTo>
                  <a:cubicBezTo>
                    <a:pt x="1756" y="6210"/>
                    <a:pt x="1" y="1697"/>
                    <a:pt x="2699" y="506"/>
                  </a:cubicBezTo>
                  <a:cubicBezTo>
                    <a:pt x="4019" y="1"/>
                    <a:pt x="5931" y="2366"/>
                    <a:pt x="6573" y="4756"/>
                  </a:cubicBezTo>
                  <a:cubicBezTo>
                    <a:pt x="6689" y="5191"/>
                    <a:pt x="6850" y="6181"/>
                    <a:pt x="6992" y="6608"/>
                  </a:cubicBezTo>
                  <a:cubicBezTo>
                    <a:pt x="7186" y="7178"/>
                    <a:pt x="7952" y="7385"/>
                    <a:pt x="8132" y="7917"/>
                  </a:cubicBezTo>
                  <a:cubicBezTo>
                    <a:pt x="8232" y="8215"/>
                    <a:pt x="7877" y="8568"/>
                    <a:pt x="7863" y="8882"/>
                  </a:cubicBezTo>
                  <a:cubicBezTo>
                    <a:pt x="7853" y="9148"/>
                    <a:pt x="8777" y="9847"/>
                    <a:pt x="8296" y="10119"/>
                  </a:cubicBezTo>
                  <a:cubicBezTo>
                    <a:pt x="7406" y="10094"/>
                    <a:pt x="6471" y="10906"/>
                    <a:pt x="5979" y="1144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0"/>
            <p:cNvSpPr/>
            <p:nvPr/>
          </p:nvSpPr>
          <p:spPr>
            <a:xfrm>
              <a:off x="5121950" y="2554600"/>
              <a:ext cx="172750" cy="284025"/>
            </a:xfrm>
            <a:custGeom>
              <a:rect b="b" l="l" r="r" t="t"/>
              <a:pathLst>
                <a:path extrusionOk="0" h="11361" w="6910">
                  <a:moveTo>
                    <a:pt x="162" y="1"/>
                  </a:moveTo>
                  <a:cubicBezTo>
                    <a:pt x="1" y="1893"/>
                    <a:pt x="810" y="4441"/>
                    <a:pt x="1057" y="6374"/>
                  </a:cubicBezTo>
                  <a:cubicBezTo>
                    <a:pt x="1184" y="7337"/>
                    <a:pt x="1098" y="8455"/>
                    <a:pt x="1165" y="9385"/>
                  </a:cubicBezTo>
                  <a:cubicBezTo>
                    <a:pt x="1213" y="10043"/>
                    <a:pt x="1912" y="10210"/>
                    <a:pt x="2302" y="10640"/>
                  </a:cubicBezTo>
                  <a:cubicBezTo>
                    <a:pt x="2447" y="10804"/>
                    <a:pt x="2692" y="11345"/>
                    <a:pt x="3151" y="11361"/>
                  </a:cubicBezTo>
                  <a:cubicBezTo>
                    <a:pt x="3221" y="11084"/>
                    <a:pt x="3294" y="10737"/>
                    <a:pt x="3431" y="10299"/>
                  </a:cubicBezTo>
                  <a:cubicBezTo>
                    <a:pt x="3697" y="9439"/>
                    <a:pt x="4307" y="8511"/>
                    <a:pt x="4912" y="7847"/>
                  </a:cubicBezTo>
                  <a:cubicBezTo>
                    <a:pt x="5235" y="7492"/>
                    <a:pt x="5606" y="7183"/>
                    <a:pt x="5987" y="6893"/>
                  </a:cubicBezTo>
                  <a:cubicBezTo>
                    <a:pt x="6149" y="6769"/>
                    <a:pt x="6686" y="6533"/>
                    <a:pt x="6909" y="6294"/>
                  </a:cubicBezTo>
                  <a:cubicBezTo>
                    <a:pt x="6831" y="6189"/>
                    <a:pt x="6778" y="6095"/>
                    <a:pt x="6780" y="6030"/>
                  </a:cubicBezTo>
                  <a:lnTo>
                    <a:pt x="6780" y="6030"/>
                  </a:lnTo>
                  <a:cubicBezTo>
                    <a:pt x="5028" y="5339"/>
                    <a:pt x="3590" y="5853"/>
                    <a:pt x="2452" y="6699"/>
                  </a:cubicBezTo>
                  <a:cubicBezTo>
                    <a:pt x="2154" y="6917"/>
                    <a:pt x="2130" y="6447"/>
                    <a:pt x="2130" y="6447"/>
                  </a:cubicBezTo>
                  <a:cubicBezTo>
                    <a:pt x="2202" y="5998"/>
                    <a:pt x="3622" y="5310"/>
                    <a:pt x="3423" y="4439"/>
                  </a:cubicBezTo>
                  <a:cubicBezTo>
                    <a:pt x="3283" y="3823"/>
                    <a:pt x="2331" y="3584"/>
                    <a:pt x="1624" y="2777"/>
                  </a:cubicBezTo>
                  <a:cubicBezTo>
                    <a:pt x="885" y="1933"/>
                    <a:pt x="466" y="1046"/>
                    <a:pt x="1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0"/>
            <p:cNvSpPr/>
            <p:nvPr/>
          </p:nvSpPr>
          <p:spPr>
            <a:xfrm>
              <a:off x="5359125" y="2145350"/>
              <a:ext cx="119375" cy="148675"/>
            </a:xfrm>
            <a:custGeom>
              <a:rect b="b" l="l" r="r" t="t"/>
              <a:pathLst>
                <a:path extrusionOk="0" h="5947" w="4775">
                  <a:moveTo>
                    <a:pt x="2887" y="2148"/>
                  </a:moveTo>
                  <a:cubicBezTo>
                    <a:pt x="3530" y="3067"/>
                    <a:pt x="3618" y="4392"/>
                    <a:pt x="3557" y="4987"/>
                  </a:cubicBezTo>
                  <a:cubicBezTo>
                    <a:pt x="4172" y="4616"/>
                    <a:pt x="4774" y="4086"/>
                    <a:pt x="4661" y="3532"/>
                  </a:cubicBezTo>
                  <a:cubicBezTo>
                    <a:pt x="4640" y="3454"/>
                    <a:pt x="4608" y="3384"/>
                    <a:pt x="4567" y="3317"/>
                  </a:cubicBezTo>
                  <a:cubicBezTo>
                    <a:pt x="4540" y="3570"/>
                    <a:pt x="4285" y="3578"/>
                    <a:pt x="4121" y="3336"/>
                  </a:cubicBezTo>
                  <a:cubicBezTo>
                    <a:pt x="3809" y="2914"/>
                    <a:pt x="3573" y="2621"/>
                    <a:pt x="2887" y="2148"/>
                  </a:cubicBezTo>
                  <a:close/>
                  <a:moveTo>
                    <a:pt x="1073" y="5"/>
                  </a:moveTo>
                  <a:cubicBezTo>
                    <a:pt x="780" y="0"/>
                    <a:pt x="452" y="62"/>
                    <a:pt x="81" y="210"/>
                  </a:cubicBezTo>
                  <a:cubicBezTo>
                    <a:pt x="57" y="196"/>
                    <a:pt x="30" y="180"/>
                    <a:pt x="0" y="167"/>
                  </a:cubicBezTo>
                  <a:cubicBezTo>
                    <a:pt x="277" y="409"/>
                    <a:pt x="422" y="1159"/>
                    <a:pt x="352" y="1460"/>
                  </a:cubicBezTo>
                  <a:cubicBezTo>
                    <a:pt x="2014" y="2253"/>
                    <a:pt x="3086" y="4073"/>
                    <a:pt x="2524" y="5946"/>
                  </a:cubicBezTo>
                  <a:cubicBezTo>
                    <a:pt x="3546" y="2941"/>
                    <a:pt x="1925" y="1513"/>
                    <a:pt x="1081" y="788"/>
                  </a:cubicBezTo>
                  <a:cubicBezTo>
                    <a:pt x="895" y="613"/>
                    <a:pt x="971" y="5"/>
                    <a:pt x="1661" y="113"/>
                  </a:cubicBezTo>
                  <a:cubicBezTo>
                    <a:pt x="1479" y="48"/>
                    <a:pt x="1285" y="11"/>
                    <a:pt x="1073" y="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0"/>
            <p:cNvSpPr/>
            <p:nvPr/>
          </p:nvSpPr>
          <p:spPr>
            <a:xfrm>
              <a:off x="5410450" y="2163550"/>
              <a:ext cx="20275" cy="17200"/>
            </a:xfrm>
            <a:custGeom>
              <a:rect b="b" l="l" r="r" t="t"/>
              <a:pathLst>
                <a:path extrusionOk="0" h="688" w="811">
                  <a:moveTo>
                    <a:pt x="220" y="1"/>
                  </a:moveTo>
                  <a:cubicBezTo>
                    <a:pt x="176" y="1"/>
                    <a:pt x="136" y="12"/>
                    <a:pt x="106" y="35"/>
                  </a:cubicBezTo>
                  <a:cubicBezTo>
                    <a:pt x="1" y="116"/>
                    <a:pt x="47" y="323"/>
                    <a:pt x="211" y="492"/>
                  </a:cubicBezTo>
                  <a:cubicBezTo>
                    <a:pt x="329" y="616"/>
                    <a:pt x="476" y="687"/>
                    <a:pt x="589" y="687"/>
                  </a:cubicBezTo>
                  <a:cubicBezTo>
                    <a:pt x="633" y="687"/>
                    <a:pt x="672" y="676"/>
                    <a:pt x="703" y="654"/>
                  </a:cubicBezTo>
                  <a:cubicBezTo>
                    <a:pt x="810" y="570"/>
                    <a:pt x="764" y="366"/>
                    <a:pt x="598" y="194"/>
                  </a:cubicBezTo>
                  <a:cubicBezTo>
                    <a:pt x="480" y="73"/>
                    <a:pt x="333" y="1"/>
                    <a:pt x="2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0"/>
            <p:cNvSpPr/>
            <p:nvPr/>
          </p:nvSpPr>
          <p:spPr>
            <a:xfrm>
              <a:off x="5405625" y="2174025"/>
              <a:ext cx="9975" cy="8450"/>
            </a:xfrm>
            <a:custGeom>
              <a:rect b="b" l="l" r="r" t="t"/>
              <a:pathLst>
                <a:path extrusionOk="0" h="338" w="399">
                  <a:moveTo>
                    <a:pt x="110" y="0"/>
                  </a:moveTo>
                  <a:cubicBezTo>
                    <a:pt x="88" y="0"/>
                    <a:pt x="69" y="6"/>
                    <a:pt x="54" y="17"/>
                  </a:cubicBezTo>
                  <a:cubicBezTo>
                    <a:pt x="0" y="57"/>
                    <a:pt x="22" y="159"/>
                    <a:pt x="105" y="243"/>
                  </a:cubicBezTo>
                  <a:cubicBezTo>
                    <a:pt x="163" y="303"/>
                    <a:pt x="235" y="338"/>
                    <a:pt x="290" y="338"/>
                  </a:cubicBezTo>
                  <a:cubicBezTo>
                    <a:pt x="311" y="338"/>
                    <a:pt x="330" y="332"/>
                    <a:pt x="344" y="321"/>
                  </a:cubicBezTo>
                  <a:cubicBezTo>
                    <a:pt x="398" y="280"/>
                    <a:pt x="377" y="181"/>
                    <a:pt x="296" y="95"/>
                  </a:cubicBezTo>
                  <a:cubicBezTo>
                    <a:pt x="238" y="35"/>
                    <a:pt x="165" y="0"/>
                    <a:pt x="11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0"/>
            <p:cNvSpPr/>
            <p:nvPr/>
          </p:nvSpPr>
          <p:spPr>
            <a:xfrm>
              <a:off x="5278350" y="2165475"/>
              <a:ext cx="20250" cy="17175"/>
            </a:xfrm>
            <a:custGeom>
              <a:rect b="b" l="l" r="r" t="t"/>
              <a:pathLst>
                <a:path extrusionOk="0" h="687" w="810">
                  <a:moveTo>
                    <a:pt x="588" y="0"/>
                  </a:moveTo>
                  <a:cubicBezTo>
                    <a:pt x="475" y="0"/>
                    <a:pt x="328" y="71"/>
                    <a:pt x="210" y="195"/>
                  </a:cubicBezTo>
                  <a:cubicBezTo>
                    <a:pt x="46" y="364"/>
                    <a:pt x="0" y="571"/>
                    <a:pt x="108" y="652"/>
                  </a:cubicBezTo>
                  <a:cubicBezTo>
                    <a:pt x="138" y="676"/>
                    <a:pt x="177" y="687"/>
                    <a:pt x="221" y="687"/>
                  </a:cubicBezTo>
                  <a:cubicBezTo>
                    <a:pt x="334" y="687"/>
                    <a:pt x="480" y="615"/>
                    <a:pt x="600" y="493"/>
                  </a:cubicBezTo>
                  <a:cubicBezTo>
                    <a:pt x="764" y="321"/>
                    <a:pt x="809" y="117"/>
                    <a:pt x="702" y="34"/>
                  </a:cubicBezTo>
                  <a:cubicBezTo>
                    <a:pt x="672" y="11"/>
                    <a:pt x="633" y="0"/>
                    <a:pt x="5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0"/>
            <p:cNvSpPr/>
            <p:nvPr/>
          </p:nvSpPr>
          <p:spPr>
            <a:xfrm>
              <a:off x="5293450" y="2173975"/>
              <a:ext cx="13600" cy="11525"/>
            </a:xfrm>
            <a:custGeom>
              <a:rect b="b" l="l" r="r" t="t"/>
              <a:pathLst>
                <a:path extrusionOk="0" h="461" w="544">
                  <a:moveTo>
                    <a:pt x="395" y="1"/>
                  </a:moveTo>
                  <a:cubicBezTo>
                    <a:pt x="319" y="1"/>
                    <a:pt x="222" y="49"/>
                    <a:pt x="143" y="132"/>
                  </a:cubicBezTo>
                  <a:cubicBezTo>
                    <a:pt x="33" y="245"/>
                    <a:pt x="1" y="382"/>
                    <a:pt x="74" y="438"/>
                  </a:cubicBezTo>
                  <a:cubicBezTo>
                    <a:pt x="94" y="454"/>
                    <a:pt x="120" y="461"/>
                    <a:pt x="150" y="461"/>
                  </a:cubicBezTo>
                  <a:cubicBezTo>
                    <a:pt x="226" y="461"/>
                    <a:pt x="324" y="414"/>
                    <a:pt x="401" y="331"/>
                  </a:cubicBezTo>
                  <a:cubicBezTo>
                    <a:pt x="512" y="218"/>
                    <a:pt x="544" y="78"/>
                    <a:pt x="471" y="24"/>
                  </a:cubicBezTo>
                  <a:cubicBezTo>
                    <a:pt x="451" y="8"/>
                    <a:pt x="424" y="1"/>
                    <a:pt x="39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0"/>
            <p:cNvSpPr/>
            <p:nvPr/>
          </p:nvSpPr>
          <p:spPr>
            <a:xfrm>
              <a:off x="5306025" y="2180200"/>
              <a:ext cx="6475" cy="5500"/>
            </a:xfrm>
            <a:custGeom>
              <a:rect b="b" l="l" r="r" t="t"/>
              <a:pathLst>
                <a:path extrusionOk="0" h="220" w="259">
                  <a:moveTo>
                    <a:pt x="187" y="1"/>
                  </a:moveTo>
                  <a:cubicBezTo>
                    <a:pt x="151" y="1"/>
                    <a:pt x="105" y="24"/>
                    <a:pt x="68" y="63"/>
                  </a:cubicBezTo>
                  <a:cubicBezTo>
                    <a:pt x="14" y="117"/>
                    <a:pt x="1" y="184"/>
                    <a:pt x="33" y="208"/>
                  </a:cubicBezTo>
                  <a:cubicBezTo>
                    <a:pt x="43" y="216"/>
                    <a:pt x="56" y="220"/>
                    <a:pt x="71" y="220"/>
                  </a:cubicBezTo>
                  <a:cubicBezTo>
                    <a:pt x="107" y="220"/>
                    <a:pt x="153" y="197"/>
                    <a:pt x="191" y="157"/>
                  </a:cubicBezTo>
                  <a:cubicBezTo>
                    <a:pt x="243" y="103"/>
                    <a:pt x="259" y="39"/>
                    <a:pt x="224" y="12"/>
                  </a:cubicBezTo>
                  <a:cubicBezTo>
                    <a:pt x="214" y="4"/>
                    <a:pt x="201" y="1"/>
                    <a:pt x="18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0"/>
            <p:cNvSpPr/>
            <p:nvPr/>
          </p:nvSpPr>
          <p:spPr>
            <a:xfrm>
              <a:off x="5195625" y="2745400"/>
              <a:ext cx="300550" cy="128650"/>
            </a:xfrm>
            <a:custGeom>
              <a:rect b="b" l="l" r="r" t="t"/>
              <a:pathLst>
                <a:path extrusionOk="0" h="5146" w="12022">
                  <a:moveTo>
                    <a:pt x="12021" y="0"/>
                  </a:moveTo>
                  <a:cubicBezTo>
                    <a:pt x="11841" y="167"/>
                    <a:pt x="11613" y="145"/>
                    <a:pt x="11218" y="207"/>
                  </a:cubicBezTo>
                  <a:cubicBezTo>
                    <a:pt x="11072" y="231"/>
                    <a:pt x="10860" y="312"/>
                    <a:pt x="10653" y="382"/>
                  </a:cubicBezTo>
                  <a:cubicBezTo>
                    <a:pt x="10640" y="406"/>
                    <a:pt x="10623" y="430"/>
                    <a:pt x="10607" y="455"/>
                  </a:cubicBezTo>
                  <a:cubicBezTo>
                    <a:pt x="10309" y="938"/>
                    <a:pt x="8852" y="2051"/>
                    <a:pt x="6761" y="3124"/>
                  </a:cubicBezTo>
                  <a:cubicBezTo>
                    <a:pt x="5064" y="3987"/>
                    <a:pt x="3489" y="4742"/>
                    <a:pt x="1863" y="4876"/>
                  </a:cubicBezTo>
                  <a:cubicBezTo>
                    <a:pt x="1212" y="4938"/>
                    <a:pt x="573" y="4696"/>
                    <a:pt x="59" y="4269"/>
                  </a:cubicBezTo>
                  <a:cubicBezTo>
                    <a:pt x="40" y="4339"/>
                    <a:pt x="19" y="4414"/>
                    <a:pt x="0" y="4484"/>
                  </a:cubicBezTo>
                  <a:cubicBezTo>
                    <a:pt x="535" y="4909"/>
                    <a:pt x="1199" y="5145"/>
                    <a:pt x="1879" y="5083"/>
                  </a:cubicBezTo>
                  <a:cubicBezTo>
                    <a:pt x="3559" y="4944"/>
                    <a:pt x="5153" y="4172"/>
                    <a:pt x="6855" y="3307"/>
                  </a:cubicBezTo>
                  <a:lnTo>
                    <a:pt x="6855" y="3307"/>
                  </a:lnTo>
                  <a:lnTo>
                    <a:pt x="6855" y="3307"/>
                  </a:lnTo>
                  <a:cubicBezTo>
                    <a:pt x="8357" y="2549"/>
                    <a:pt x="9355" y="2000"/>
                    <a:pt x="10521" y="874"/>
                  </a:cubicBezTo>
                  <a:cubicBezTo>
                    <a:pt x="10941" y="441"/>
                    <a:pt x="11908" y="446"/>
                    <a:pt x="12021" y="0"/>
                  </a:cubicBezTo>
                  <a:close/>
                </a:path>
              </a:pathLst>
            </a:custGeom>
            <a:solidFill>
              <a:srgbClr val="D5EA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0"/>
            <p:cNvSpPr/>
            <p:nvPr/>
          </p:nvSpPr>
          <p:spPr>
            <a:xfrm>
              <a:off x="5169125" y="2671950"/>
              <a:ext cx="302050" cy="197650"/>
            </a:xfrm>
            <a:custGeom>
              <a:rect b="b" l="l" r="r" t="t"/>
              <a:pathLst>
                <a:path extrusionOk="0" h="7906" w="12082">
                  <a:moveTo>
                    <a:pt x="7821" y="6062"/>
                  </a:moveTo>
                  <a:cubicBezTo>
                    <a:pt x="6124" y="6925"/>
                    <a:pt x="4549" y="7680"/>
                    <a:pt x="2923" y="7814"/>
                  </a:cubicBezTo>
                  <a:cubicBezTo>
                    <a:pt x="1942" y="7906"/>
                    <a:pt x="977" y="7306"/>
                    <a:pt x="450" y="6419"/>
                  </a:cubicBezTo>
                  <a:cubicBezTo>
                    <a:pt x="181" y="5712"/>
                    <a:pt x="1" y="5199"/>
                    <a:pt x="160" y="4272"/>
                  </a:cubicBezTo>
                  <a:cubicBezTo>
                    <a:pt x="213" y="3298"/>
                    <a:pt x="1539" y="1250"/>
                    <a:pt x="4251" y="1091"/>
                  </a:cubicBezTo>
                  <a:cubicBezTo>
                    <a:pt x="5028" y="1046"/>
                    <a:pt x="5788" y="1436"/>
                    <a:pt x="6565" y="1207"/>
                  </a:cubicBezTo>
                  <a:cubicBezTo>
                    <a:pt x="7283" y="995"/>
                    <a:pt x="9555" y="135"/>
                    <a:pt x="10157" y="67"/>
                  </a:cubicBezTo>
                  <a:cubicBezTo>
                    <a:pt x="10753" y="0"/>
                    <a:pt x="11186" y="446"/>
                    <a:pt x="11447" y="1352"/>
                  </a:cubicBezTo>
                  <a:cubicBezTo>
                    <a:pt x="11635" y="2159"/>
                    <a:pt x="12081" y="2836"/>
                    <a:pt x="11667" y="3393"/>
                  </a:cubicBezTo>
                  <a:cubicBezTo>
                    <a:pt x="11369" y="3876"/>
                    <a:pt x="9912" y="4989"/>
                    <a:pt x="7821" y="606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0"/>
            <p:cNvSpPr/>
            <p:nvPr/>
          </p:nvSpPr>
          <p:spPr>
            <a:xfrm>
              <a:off x="5166250" y="2666300"/>
              <a:ext cx="301900" cy="203300"/>
            </a:xfrm>
            <a:custGeom>
              <a:rect b="b" l="l" r="r" t="t"/>
              <a:pathLst>
                <a:path extrusionOk="0" h="8132" w="12076">
                  <a:moveTo>
                    <a:pt x="10903" y="729"/>
                  </a:moveTo>
                  <a:cubicBezTo>
                    <a:pt x="9371" y="0"/>
                    <a:pt x="10073" y="3463"/>
                    <a:pt x="8928" y="4089"/>
                  </a:cubicBezTo>
                  <a:cubicBezTo>
                    <a:pt x="7893" y="4653"/>
                    <a:pt x="6920" y="4981"/>
                    <a:pt x="6019" y="5347"/>
                  </a:cubicBezTo>
                  <a:cubicBezTo>
                    <a:pt x="4245" y="6062"/>
                    <a:pt x="5374" y="3008"/>
                    <a:pt x="4033" y="2721"/>
                  </a:cubicBezTo>
                  <a:cubicBezTo>
                    <a:pt x="3148" y="2533"/>
                    <a:pt x="0" y="6401"/>
                    <a:pt x="842" y="3535"/>
                  </a:cubicBezTo>
                  <a:cubicBezTo>
                    <a:pt x="895" y="3347"/>
                    <a:pt x="960" y="3162"/>
                    <a:pt x="1043" y="2987"/>
                  </a:cubicBezTo>
                  <a:cubicBezTo>
                    <a:pt x="1081" y="2909"/>
                    <a:pt x="1121" y="2836"/>
                    <a:pt x="1164" y="2766"/>
                  </a:cubicBezTo>
                  <a:cubicBezTo>
                    <a:pt x="592" y="3379"/>
                    <a:pt x="299" y="4051"/>
                    <a:pt x="275" y="4498"/>
                  </a:cubicBezTo>
                  <a:cubicBezTo>
                    <a:pt x="116" y="5425"/>
                    <a:pt x="296" y="5938"/>
                    <a:pt x="565" y="6645"/>
                  </a:cubicBezTo>
                  <a:cubicBezTo>
                    <a:pt x="1092" y="7532"/>
                    <a:pt x="2057" y="8132"/>
                    <a:pt x="3038" y="8040"/>
                  </a:cubicBezTo>
                  <a:cubicBezTo>
                    <a:pt x="4664" y="7906"/>
                    <a:pt x="6239" y="7151"/>
                    <a:pt x="7936" y="6288"/>
                  </a:cubicBezTo>
                  <a:cubicBezTo>
                    <a:pt x="10027" y="5215"/>
                    <a:pt x="11484" y="4102"/>
                    <a:pt x="11782" y="3619"/>
                  </a:cubicBezTo>
                  <a:cubicBezTo>
                    <a:pt x="12075" y="3223"/>
                    <a:pt x="11936" y="2766"/>
                    <a:pt x="11764" y="2245"/>
                  </a:cubicBezTo>
                  <a:cubicBezTo>
                    <a:pt x="11530" y="1801"/>
                    <a:pt x="11347" y="1328"/>
                    <a:pt x="11092" y="895"/>
                  </a:cubicBezTo>
                  <a:cubicBezTo>
                    <a:pt x="11022" y="774"/>
                    <a:pt x="10957" y="723"/>
                    <a:pt x="10903" y="729"/>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0"/>
            <p:cNvSpPr/>
            <p:nvPr/>
          </p:nvSpPr>
          <p:spPr>
            <a:xfrm>
              <a:off x="5409175" y="2657700"/>
              <a:ext cx="101100" cy="101025"/>
            </a:xfrm>
            <a:custGeom>
              <a:rect b="b" l="l" r="r" t="t"/>
              <a:pathLst>
                <a:path extrusionOk="0" h="4041" w="4044">
                  <a:moveTo>
                    <a:pt x="3694" y="3161"/>
                  </a:moveTo>
                  <a:cubicBezTo>
                    <a:pt x="4044" y="2339"/>
                    <a:pt x="3232" y="221"/>
                    <a:pt x="2469" y="94"/>
                  </a:cubicBezTo>
                  <a:cubicBezTo>
                    <a:pt x="1826" y="0"/>
                    <a:pt x="1837" y="468"/>
                    <a:pt x="719" y="766"/>
                  </a:cubicBezTo>
                  <a:cubicBezTo>
                    <a:pt x="1" y="1124"/>
                    <a:pt x="369" y="3804"/>
                    <a:pt x="1571" y="3997"/>
                  </a:cubicBezTo>
                  <a:cubicBezTo>
                    <a:pt x="1837" y="4040"/>
                    <a:pt x="2385" y="3761"/>
                    <a:pt x="2676" y="3715"/>
                  </a:cubicBezTo>
                  <a:cubicBezTo>
                    <a:pt x="3243" y="3624"/>
                    <a:pt x="3466" y="3710"/>
                    <a:pt x="3694" y="316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0"/>
            <p:cNvSpPr/>
            <p:nvPr/>
          </p:nvSpPr>
          <p:spPr>
            <a:xfrm>
              <a:off x="5457775" y="2662275"/>
              <a:ext cx="45525" cy="81000"/>
            </a:xfrm>
            <a:custGeom>
              <a:rect b="b" l="l" r="r" t="t"/>
              <a:pathLst>
                <a:path extrusionOk="0" h="3240" w="1821">
                  <a:moveTo>
                    <a:pt x="1412" y="3207"/>
                  </a:moveTo>
                  <a:cubicBezTo>
                    <a:pt x="1062" y="3239"/>
                    <a:pt x="737" y="2470"/>
                    <a:pt x="632" y="2145"/>
                  </a:cubicBezTo>
                  <a:cubicBezTo>
                    <a:pt x="565" y="1946"/>
                    <a:pt x="0" y="172"/>
                    <a:pt x="387" y="19"/>
                  </a:cubicBezTo>
                  <a:cubicBezTo>
                    <a:pt x="796" y="0"/>
                    <a:pt x="1146" y="575"/>
                    <a:pt x="1256" y="809"/>
                  </a:cubicBezTo>
                  <a:cubicBezTo>
                    <a:pt x="1476" y="1229"/>
                    <a:pt x="1820" y="2274"/>
                    <a:pt x="1721" y="2726"/>
                  </a:cubicBezTo>
                  <a:cubicBezTo>
                    <a:pt x="1686" y="2882"/>
                    <a:pt x="1613" y="3207"/>
                    <a:pt x="1412" y="3207"/>
                  </a:cubicBezTo>
                  <a:close/>
                </a:path>
              </a:pathLst>
            </a:custGeom>
            <a:solidFill>
              <a:srgbClr val="D5EA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0"/>
            <p:cNvSpPr/>
            <p:nvPr/>
          </p:nvSpPr>
          <p:spPr>
            <a:xfrm>
              <a:off x="5422225" y="2689275"/>
              <a:ext cx="74075" cy="69450"/>
            </a:xfrm>
            <a:custGeom>
              <a:rect b="b" l="l" r="r" t="t"/>
              <a:pathLst>
                <a:path extrusionOk="0" h="2778" w="2963">
                  <a:moveTo>
                    <a:pt x="1000" y="1"/>
                  </a:moveTo>
                  <a:cubicBezTo>
                    <a:pt x="839" y="14"/>
                    <a:pt x="783" y="565"/>
                    <a:pt x="995" y="1420"/>
                  </a:cubicBezTo>
                  <a:cubicBezTo>
                    <a:pt x="1022" y="1565"/>
                    <a:pt x="1113" y="1812"/>
                    <a:pt x="1062" y="1960"/>
                  </a:cubicBezTo>
                  <a:cubicBezTo>
                    <a:pt x="995" y="2159"/>
                    <a:pt x="541" y="2135"/>
                    <a:pt x="277" y="1915"/>
                  </a:cubicBezTo>
                  <a:cubicBezTo>
                    <a:pt x="183" y="1829"/>
                    <a:pt x="84" y="1697"/>
                    <a:pt x="0" y="1544"/>
                  </a:cubicBezTo>
                  <a:cubicBezTo>
                    <a:pt x="191" y="2140"/>
                    <a:pt x="549" y="2654"/>
                    <a:pt x="1049" y="2734"/>
                  </a:cubicBezTo>
                  <a:cubicBezTo>
                    <a:pt x="1315" y="2777"/>
                    <a:pt x="1863" y="2498"/>
                    <a:pt x="2154" y="2452"/>
                  </a:cubicBezTo>
                  <a:cubicBezTo>
                    <a:pt x="2554" y="2388"/>
                    <a:pt x="2783" y="2412"/>
                    <a:pt x="2963" y="2240"/>
                  </a:cubicBezTo>
                  <a:cubicBezTo>
                    <a:pt x="2406" y="2482"/>
                    <a:pt x="1565" y="1374"/>
                    <a:pt x="1240" y="455"/>
                  </a:cubicBezTo>
                  <a:cubicBezTo>
                    <a:pt x="1207" y="382"/>
                    <a:pt x="1103" y="14"/>
                    <a:pt x="1000" y="1"/>
                  </a:cubicBezTo>
                  <a:close/>
                </a:path>
              </a:pathLst>
            </a:custGeom>
            <a:solidFill>
              <a:srgbClr val="D5EA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0"/>
            <p:cNvSpPr/>
            <p:nvPr/>
          </p:nvSpPr>
          <p:spPr>
            <a:xfrm>
              <a:off x="5490975" y="2603800"/>
              <a:ext cx="63600" cy="46000"/>
            </a:xfrm>
            <a:custGeom>
              <a:rect b="b" l="l" r="r" t="t"/>
              <a:pathLst>
                <a:path extrusionOk="0" h="1840" w="2544">
                  <a:moveTo>
                    <a:pt x="2404" y="1293"/>
                  </a:moveTo>
                  <a:cubicBezTo>
                    <a:pt x="2498" y="1132"/>
                    <a:pt x="2543" y="858"/>
                    <a:pt x="2533" y="683"/>
                  </a:cubicBezTo>
                  <a:cubicBezTo>
                    <a:pt x="2500" y="323"/>
                    <a:pt x="2202" y="0"/>
                    <a:pt x="1914" y="30"/>
                  </a:cubicBezTo>
                  <a:cubicBezTo>
                    <a:pt x="1632" y="54"/>
                    <a:pt x="1221" y="307"/>
                    <a:pt x="963" y="430"/>
                  </a:cubicBezTo>
                  <a:cubicBezTo>
                    <a:pt x="382" y="715"/>
                    <a:pt x="92" y="562"/>
                    <a:pt x="11" y="1108"/>
                  </a:cubicBezTo>
                  <a:cubicBezTo>
                    <a:pt x="0" y="1468"/>
                    <a:pt x="312" y="1766"/>
                    <a:pt x="398" y="1839"/>
                  </a:cubicBezTo>
                  <a:cubicBezTo>
                    <a:pt x="971" y="1713"/>
                    <a:pt x="1847" y="1237"/>
                    <a:pt x="2404" y="1293"/>
                  </a:cubicBezTo>
                  <a:close/>
                </a:path>
              </a:pathLst>
            </a:custGeom>
            <a:solidFill>
              <a:srgbClr val="FDBC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0"/>
            <p:cNvSpPr/>
            <p:nvPr/>
          </p:nvSpPr>
          <p:spPr>
            <a:xfrm>
              <a:off x="5516500" y="2607100"/>
              <a:ext cx="38075" cy="37525"/>
            </a:xfrm>
            <a:custGeom>
              <a:rect b="b" l="l" r="r" t="t"/>
              <a:pathLst>
                <a:path extrusionOk="0" h="1501" w="1523">
                  <a:moveTo>
                    <a:pt x="1210" y="0"/>
                  </a:moveTo>
                  <a:cubicBezTo>
                    <a:pt x="1512" y="597"/>
                    <a:pt x="1192" y="772"/>
                    <a:pt x="176" y="1105"/>
                  </a:cubicBezTo>
                  <a:cubicBezTo>
                    <a:pt x="135" y="1108"/>
                    <a:pt x="133" y="1132"/>
                    <a:pt x="108" y="1161"/>
                  </a:cubicBezTo>
                  <a:cubicBezTo>
                    <a:pt x="25" y="1253"/>
                    <a:pt x="1" y="1379"/>
                    <a:pt x="20" y="1500"/>
                  </a:cubicBezTo>
                  <a:cubicBezTo>
                    <a:pt x="493" y="1325"/>
                    <a:pt x="1009" y="1124"/>
                    <a:pt x="1383" y="1161"/>
                  </a:cubicBezTo>
                  <a:cubicBezTo>
                    <a:pt x="1477" y="1000"/>
                    <a:pt x="1522" y="726"/>
                    <a:pt x="1512" y="551"/>
                  </a:cubicBezTo>
                  <a:cubicBezTo>
                    <a:pt x="1490" y="328"/>
                    <a:pt x="1369" y="118"/>
                    <a:pt x="1210" y="0"/>
                  </a:cubicBezTo>
                  <a:close/>
                </a:path>
              </a:pathLst>
            </a:custGeom>
            <a:solidFill>
              <a:srgbClr val="FCB9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0"/>
            <p:cNvSpPr/>
            <p:nvPr/>
          </p:nvSpPr>
          <p:spPr>
            <a:xfrm>
              <a:off x="5494125" y="2630000"/>
              <a:ext cx="59025" cy="18500"/>
            </a:xfrm>
            <a:custGeom>
              <a:rect b="b" l="l" r="r" t="t"/>
              <a:pathLst>
                <a:path extrusionOk="0" h="740" w="2361">
                  <a:moveTo>
                    <a:pt x="2041" y="1"/>
                  </a:moveTo>
                  <a:cubicBezTo>
                    <a:pt x="1256" y="1"/>
                    <a:pt x="724" y="132"/>
                    <a:pt x="1" y="423"/>
                  </a:cubicBezTo>
                  <a:cubicBezTo>
                    <a:pt x="6" y="447"/>
                    <a:pt x="14" y="477"/>
                    <a:pt x="25" y="506"/>
                  </a:cubicBezTo>
                  <a:cubicBezTo>
                    <a:pt x="89" y="606"/>
                    <a:pt x="162" y="686"/>
                    <a:pt x="216" y="740"/>
                  </a:cubicBezTo>
                  <a:cubicBezTo>
                    <a:pt x="159" y="592"/>
                    <a:pt x="116" y="466"/>
                    <a:pt x="100" y="401"/>
                  </a:cubicBezTo>
                  <a:cubicBezTo>
                    <a:pt x="597" y="227"/>
                    <a:pt x="1350" y="114"/>
                    <a:pt x="1898" y="106"/>
                  </a:cubicBezTo>
                  <a:cubicBezTo>
                    <a:pt x="2071" y="103"/>
                    <a:pt x="2218" y="111"/>
                    <a:pt x="2337" y="132"/>
                  </a:cubicBezTo>
                  <a:cubicBezTo>
                    <a:pt x="2334" y="130"/>
                    <a:pt x="2331" y="130"/>
                    <a:pt x="2329" y="130"/>
                  </a:cubicBezTo>
                  <a:cubicBezTo>
                    <a:pt x="2342" y="98"/>
                    <a:pt x="2350" y="65"/>
                    <a:pt x="2361" y="30"/>
                  </a:cubicBezTo>
                  <a:cubicBezTo>
                    <a:pt x="2267" y="11"/>
                    <a:pt x="2159" y="3"/>
                    <a:pt x="2041" y="1"/>
                  </a:cubicBezTo>
                  <a:close/>
                </a:path>
              </a:pathLst>
            </a:custGeom>
            <a:solidFill>
              <a:srgbClr val="FC99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0"/>
            <p:cNvSpPr/>
            <p:nvPr/>
          </p:nvSpPr>
          <p:spPr>
            <a:xfrm>
              <a:off x="5496625" y="2630550"/>
              <a:ext cx="66075" cy="38600"/>
            </a:xfrm>
            <a:custGeom>
              <a:rect b="b" l="l" r="r" t="t"/>
              <a:pathLst>
                <a:path extrusionOk="0" h="1544" w="2643">
                  <a:moveTo>
                    <a:pt x="2374" y="143"/>
                  </a:moveTo>
                  <a:cubicBezTo>
                    <a:pt x="1989" y="0"/>
                    <a:pt x="723" y="127"/>
                    <a:pt x="0" y="379"/>
                  </a:cubicBezTo>
                  <a:cubicBezTo>
                    <a:pt x="51" y="589"/>
                    <a:pt x="401" y="1465"/>
                    <a:pt x="497" y="1543"/>
                  </a:cubicBezTo>
                  <a:cubicBezTo>
                    <a:pt x="1105" y="1401"/>
                    <a:pt x="2288" y="1175"/>
                    <a:pt x="2401" y="1043"/>
                  </a:cubicBezTo>
                  <a:cubicBezTo>
                    <a:pt x="2643" y="675"/>
                    <a:pt x="2581" y="239"/>
                    <a:pt x="2374" y="143"/>
                  </a:cubicBezTo>
                  <a:close/>
                </a:path>
              </a:pathLst>
            </a:custGeom>
            <a:solidFill>
              <a:srgbClr val="FDBC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0"/>
            <p:cNvSpPr/>
            <p:nvPr/>
          </p:nvSpPr>
          <p:spPr>
            <a:xfrm>
              <a:off x="5504000" y="2653000"/>
              <a:ext cx="53725" cy="6600"/>
            </a:xfrm>
            <a:custGeom>
              <a:rect b="b" l="l" r="r" t="t"/>
              <a:pathLst>
                <a:path extrusionOk="0" h="264" w="2149">
                  <a:moveTo>
                    <a:pt x="1466" y="0"/>
                  </a:moveTo>
                  <a:cubicBezTo>
                    <a:pt x="974" y="30"/>
                    <a:pt x="331" y="89"/>
                    <a:pt x="1" y="264"/>
                  </a:cubicBezTo>
                  <a:cubicBezTo>
                    <a:pt x="442" y="159"/>
                    <a:pt x="1009" y="102"/>
                    <a:pt x="1469" y="105"/>
                  </a:cubicBezTo>
                  <a:cubicBezTo>
                    <a:pt x="1729" y="105"/>
                    <a:pt x="1955" y="126"/>
                    <a:pt x="2106" y="167"/>
                  </a:cubicBezTo>
                  <a:cubicBezTo>
                    <a:pt x="2100" y="164"/>
                    <a:pt x="2095" y="161"/>
                    <a:pt x="2087" y="161"/>
                  </a:cubicBezTo>
                  <a:cubicBezTo>
                    <a:pt x="2095" y="156"/>
                    <a:pt x="2100" y="151"/>
                    <a:pt x="2106" y="145"/>
                  </a:cubicBezTo>
                  <a:cubicBezTo>
                    <a:pt x="2122" y="121"/>
                    <a:pt x="2135" y="97"/>
                    <a:pt x="2149" y="70"/>
                  </a:cubicBezTo>
                  <a:cubicBezTo>
                    <a:pt x="2044" y="40"/>
                    <a:pt x="1915" y="19"/>
                    <a:pt x="1770" y="8"/>
                  </a:cubicBezTo>
                  <a:cubicBezTo>
                    <a:pt x="1676" y="3"/>
                    <a:pt x="1573" y="0"/>
                    <a:pt x="1466" y="0"/>
                  </a:cubicBezTo>
                  <a:close/>
                </a:path>
              </a:pathLst>
            </a:custGeom>
            <a:solidFill>
              <a:srgbClr val="FC99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0"/>
            <p:cNvSpPr/>
            <p:nvPr/>
          </p:nvSpPr>
          <p:spPr>
            <a:xfrm>
              <a:off x="5499300" y="2653875"/>
              <a:ext cx="65625" cy="36650"/>
            </a:xfrm>
            <a:custGeom>
              <a:rect b="b" l="l" r="r" t="t"/>
              <a:pathLst>
                <a:path extrusionOk="0" h="1466" w="2625">
                  <a:moveTo>
                    <a:pt x="2382" y="161"/>
                  </a:moveTo>
                  <a:cubicBezTo>
                    <a:pt x="2003" y="0"/>
                    <a:pt x="735" y="62"/>
                    <a:pt x="1" y="277"/>
                  </a:cubicBezTo>
                  <a:cubicBezTo>
                    <a:pt x="38" y="492"/>
                    <a:pt x="345" y="1382"/>
                    <a:pt x="439" y="1465"/>
                  </a:cubicBezTo>
                  <a:cubicBezTo>
                    <a:pt x="1052" y="1355"/>
                    <a:pt x="2245" y="1185"/>
                    <a:pt x="2364" y="1059"/>
                  </a:cubicBezTo>
                  <a:cubicBezTo>
                    <a:pt x="2624" y="704"/>
                    <a:pt x="2584" y="266"/>
                    <a:pt x="2382" y="161"/>
                  </a:cubicBezTo>
                  <a:close/>
                </a:path>
              </a:pathLst>
            </a:custGeom>
            <a:solidFill>
              <a:srgbClr val="FDBC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0"/>
            <p:cNvSpPr/>
            <p:nvPr/>
          </p:nvSpPr>
          <p:spPr>
            <a:xfrm>
              <a:off x="5506550" y="2676925"/>
              <a:ext cx="52725" cy="6275"/>
            </a:xfrm>
            <a:custGeom>
              <a:rect b="b" l="l" r="r" t="t"/>
              <a:pathLst>
                <a:path extrusionOk="0" h="251" w="2109">
                  <a:moveTo>
                    <a:pt x="4" y="250"/>
                  </a:moveTo>
                  <a:cubicBezTo>
                    <a:pt x="4" y="245"/>
                    <a:pt x="1" y="237"/>
                    <a:pt x="1" y="231"/>
                  </a:cubicBezTo>
                  <a:cubicBezTo>
                    <a:pt x="471" y="118"/>
                    <a:pt x="1614" y="48"/>
                    <a:pt x="2039" y="161"/>
                  </a:cubicBezTo>
                  <a:lnTo>
                    <a:pt x="2039" y="161"/>
                  </a:lnTo>
                  <a:cubicBezTo>
                    <a:pt x="2055" y="153"/>
                    <a:pt x="2065" y="145"/>
                    <a:pt x="2074" y="137"/>
                  </a:cubicBezTo>
                  <a:cubicBezTo>
                    <a:pt x="2087" y="121"/>
                    <a:pt x="2098" y="102"/>
                    <a:pt x="2108" y="86"/>
                  </a:cubicBezTo>
                  <a:cubicBezTo>
                    <a:pt x="2006" y="48"/>
                    <a:pt x="1885" y="30"/>
                    <a:pt x="1729" y="19"/>
                  </a:cubicBezTo>
                  <a:cubicBezTo>
                    <a:pt x="1041" y="0"/>
                    <a:pt x="326" y="100"/>
                    <a:pt x="4" y="250"/>
                  </a:cubicBezTo>
                  <a:close/>
                </a:path>
              </a:pathLst>
            </a:custGeom>
            <a:solidFill>
              <a:srgbClr val="FC99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0"/>
            <p:cNvSpPr/>
            <p:nvPr/>
          </p:nvSpPr>
          <p:spPr>
            <a:xfrm>
              <a:off x="5506550" y="2677850"/>
              <a:ext cx="58975" cy="38275"/>
            </a:xfrm>
            <a:custGeom>
              <a:rect b="b" l="l" r="r" t="t"/>
              <a:pathLst>
                <a:path extrusionOk="0" h="1531" w="2359">
                  <a:moveTo>
                    <a:pt x="2125" y="154"/>
                  </a:moveTo>
                  <a:cubicBezTo>
                    <a:pt x="1791" y="1"/>
                    <a:pt x="506" y="71"/>
                    <a:pt x="1" y="194"/>
                  </a:cubicBezTo>
                  <a:cubicBezTo>
                    <a:pt x="31" y="388"/>
                    <a:pt x="383" y="1452"/>
                    <a:pt x="463" y="1530"/>
                  </a:cubicBezTo>
                  <a:cubicBezTo>
                    <a:pt x="1009" y="1487"/>
                    <a:pt x="1824" y="1388"/>
                    <a:pt x="2119" y="1044"/>
                  </a:cubicBezTo>
                  <a:cubicBezTo>
                    <a:pt x="2358" y="735"/>
                    <a:pt x="2302" y="253"/>
                    <a:pt x="2125" y="154"/>
                  </a:cubicBezTo>
                  <a:close/>
                </a:path>
              </a:pathLst>
            </a:custGeom>
            <a:solidFill>
              <a:srgbClr val="FDBC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0"/>
            <p:cNvSpPr/>
            <p:nvPr/>
          </p:nvSpPr>
          <p:spPr>
            <a:xfrm>
              <a:off x="5516500" y="2693175"/>
              <a:ext cx="46950" cy="22950"/>
            </a:xfrm>
            <a:custGeom>
              <a:rect b="b" l="l" r="r" t="t"/>
              <a:pathLst>
                <a:path extrusionOk="0" h="918" w="1878">
                  <a:moveTo>
                    <a:pt x="1877" y="1"/>
                  </a:moveTo>
                  <a:cubicBezTo>
                    <a:pt x="1834" y="374"/>
                    <a:pt x="1208" y="393"/>
                    <a:pt x="764" y="431"/>
                  </a:cubicBezTo>
                  <a:cubicBezTo>
                    <a:pt x="689" y="487"/>
                    <a:pt x="576" y="466"/>
                    <a:pt x="493" y="509"/>
                  </a:cubicBezTo>
                  <a:cubicBezTo>
                    <a:pt x="329" y="592"/>
                    <a:pt x="159" y="689"/>
                    <a:pt x="1" y="796"/>
                  </a:cubicBezTo>
                  <a:cubicBezTo>
                    <a:pt x="28" y="858"/>
                    <a:pt x="52" y="904"/>
                    <a:pt x="65" y="917"/>
                  </a:cubicBezTo>
                  <a:cubicBezTo>
                    <a:pt x="611" y="874"/>
                    <a:pt x="1426" y="775"/>
                    <a:pt x="1721" y="431"/>
                  </a:cubicBezTo>
                  <a:cubicBezTo>
                    <a:pt x="1818" y="302"/>
                    <a:pt x="1866" y="146"/>
                    <a:pt x="1877" y="1"/>
                  </a:cubicBezTo>
                  <a:close/>
                </a:path>
              </a:pathLst>
            </a:custGeom>
            <a:solidFill>
              <a:srgbClr val="FCB9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0"/>
            <p:cNvSpPr/>
            <p:nvPr/>
          </p:nvSpPr>
          <p:spPr>
            <a:xfrm>
              <a:off x="5464100" y="2622750"/>
              <a:ext cx="71525" cy="114675"/>
            </a:xfrm>
            <a:custGeom>
              <a:rect b="b" l="l" r="r" t="t"/>
              <a:pathLst>
                <a:path extrusionOk="0" h="4587" w="2861">
                  <a:moveTo>
                    <a:pt x="1215" y="0"/>
                  </a:moveTo>
                  <a:cubicBezTo>
                    <a:pt x="860" y="621"/>
                    <a:pt x="540" y="1151"/>
                    <a:pt x="269" y="1581"/>
                  </a:cubicBezTo>
                  <a:cubicBezTo>
                    <a:pt x="264" y="1592"/>
                    <a:pt x="255" y="1600"/>
                    <a:pt x="250" y="1611"/>
                  </a:cubicBezTo>
                  <a:cubicBezTo>
                    <a:pt x="250" y="1611"/>
                    <a:pt x="250" y="1611"/>
                    <a:pt x="250" y="1611"/>
                  </a:cubicBezTo>
                  <a:cubicBezTo>
                    <a:pt x="161" y="1750"/>
                    <a:pt x="78" y="1877"/>
                    <a:pt x="0" y="1992"/>
                  </a:cubicBezTo>
                  <a:cubicBezTo>
                    <a:pt x="8" y="2570"/>
                    <a:pt x="331" y="3578"/>
                    <a:pt x="379" y="3726"/>
                  </a:cubicBezTo>
                  <a:cubicBezTo>
                    <a:pt x="449" y="3939"/>
                    <a:pt x="613" y="4342"/>
                    <a:pt x="815" y="4586"/>
                  </a:cubicBezTo>
                  <a:cubicBezTo>
                    <a:pt x="1000" y="4578"/>
                    <a:pt x="1226" y="4490"/>
                    <a:pt x="1454" y="4363"/>
                  </a:cubicBezTo>
                  <a:cubicBezTo>
                    <a:pt x="1473" y="4352"/>
                    <a:pt x="1492" y="4339"/>
                    <a:pt x="1513" y="4328"/>
                  </a:cubicBezTo>
                  <a:cubicBezTo>
                    <a:pt x="1530" y="4318"/>
                    <a:pt x="1548" y="4309"/>
                    <a:pt x="1565" y="4299"/>
                  </a:cubicBezTo>
                  <a:cubicBezTo>
                    <a:pt x="1565" y="4299"/>
                    <a:pt x="1565" y="4299"/>
                    <a:pt x="1565" y="4299"/>
                  </a:cubicBezTo>
                  <a:cubicBezTo>
                    <a:pt x="1852" y="4127"/>
                    <a:pt x="2140" y="3909"/>
                    <a:pt x="2360" y="3737"/>
                  </a:cubicBezTo>
                  <a:cubicBezTo>
                    <a:pt x="2495" y="3632"/>
                    <a:pt x="2841" y="3414"/>
                    <a:pt x="2860" y="3218"/>
                  </a:cubicBezTo>
                  <a:cubicBezTo>
                    <a:pt x="2245" y="2420"/>
                    <a:pt x="1438" y="1014"/>
                    <a:pt x="1215" y="0"/>
                  </a:cubicBezTo>
                  <a:close/>
                </a:path>
              </a:pathLst>
            </a:custGeom>
            <a:solidFill>
              <a:srgbClr val="FDBC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0"/>
            <p:cNvSpPr/>
            <p:nvPr/>
          </p:nvSpPr>
          <p:spPr>
            <a:xfrm>
              <a:off x="5464100" y="2671750"/>
              <a:ext cx="38175" cy="65675"/>
            </a:xfrm>
            <a:custGeom>
              <a:rect b="b" l="l" r="r" t="t"/>
              <a:pathLst>
                <a:path extrusionOk="0" h="2627" w="1527">
                  <a:moveTo>
                    <a:pt x="22" y="0"/>
                  </a:moveTo>
                  <a:cubicBezTo>
                    <a:pt x="14" y="11"/>
                    <a:pt x="8" y="22"/>
                    <a:pt x="0" y="32"/>
                  </a:cubicBezTo>
                  <a:cubicBezTo>
                    <a:pt x="8" y="610"/>
                    <a:pt x="331" y="1618"/>
                    <a:pt x="379" y="1766"/>
                  </a:cubicBezTo>
                  <a:cubicBezTo>
                    <a:pt x="449" y="1979"/>
                    <a:pt x="613" y="2382"/>
                    <a:pt x="815" y="2626"/>
                  </a:cubicBezTo>
                  <a:cubicBezTo>
                    <a:pt x="1000" y="2618"/>
                    <a:pt x="1226" y="2530"/>
                    <a:pt x="1454" y="2403"/>
                  </a:cubicBezTo>
                  <a:cubicBezTo>
                    <a:pt x="1473" y="2392"/>
                    <a:pt x="1492" y="2379"/>
                    <a:pt x="1513" y="2368"/>
                  </a:cubicBezTo>
                  <a:cubicBezTo>
                    <a:pt x="1519" y="2366"/>
                    <a:pt x="1524" y="2363"/>
                    <a:pt x="1527" y="2360"/>
                  </a:cubicBezTo>
                  <a:cubicBezTo>
                    <a:pt x="734" y="1925"/>
                    <a:pt x="151" y="1159"/>
                    <a:pt x="22" y="0"/>
                  </a:cubicBezTo>
                  <a:close/>
                </a:path>
              </a:pathLst>
            </a:custGeom>
            <a:solidFill>
              <a:srgbClr val="FC99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0"/>
            <p:cNvSpPr/>
            <p:nvPr/>
          </p:nvSpPr>
          <p:spPr>
            <a:xfrm>
              <a:off x="5633300" y="2662725"/>
              <a:ext cx="125975" cy="109025"/>
            </a:xfrm>
            <a:custGeom>
              <a:rect b="b" l="l" r="r" t="t"/>
              <a:pathLst>
                <a:path extrusionOk="0" h="4361" w="5039">
                  <a:moveTo>
                    <a:pt x="2815" y="6"/>
                  </a:moveTo>
                  <a:cubicBezTo>
                    <a:pt x="2235" y="17"/>
                    <a:pt x="1651" y="141"/>
                    <a:pt x="1022" y="240"/>
                  </a:cubicBezTo>
                  <a:cubicBezTo>
                    <a:pt x="942" y="345"/>
                    <a:pt x="864" y="450"/>
                    <a:pt x="788" y="555"/>
                  </a:cubicBezTo>
                  <a:cubicBezTo>
                    <a:pt x="544" y="891"/>
                    <a:pt x="1" y="1641"/>
                    <a:pt x="98" y="2146"/>
                  </a:cubicBezTo>
                  <a:cubicBezTo>
                    <a:pt x="280" y="3103"/>
                    <a:pt x="1928" y="4361"/>
                    <a:pt x="3041" y="4143"/>
                  </a:cubicBezTo>
                  <a:cubicBezTo>
                    <a:pt x="3420" y="4063"/>
                    <a:pt x="3662" y="3909"/>
                    <a:pt x="4132" y="3807"/>
                  </a:cubicBezTo>
                  <a:cubicBezTo>
                    <a:pt x="5038" y="3616"/>
                    <a:pt x="4799" y="563"/>
                    <a:pt x="4237" y="286"/>
                  </a:cubicBezTo>
                  <a:cubicBezTo>
                    <a:pt x="3751" y="68"/>
                    <a:pt x="3283" y="1"/>
                    <a:pt x="2815" y="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0"/>
            <p:cNvSpPr/>
            <p:nvPr/>
          </p:nvSpPr>
          <p:spPr>
            <a:xfrm>
              <a:off x="5673900" y="2684775"/>
              <a:ext cx="78650" cy="67300"/>
            </a:xfrm>
            <a:custGeom>
              <a:rect b="b" l="l" r="r" t="t"/>
              <a:pathLst>
                <a:path extrusionOk="0" h="2692" w="3146">
                  <a:moveTo>
                    <a:pt x="2581" y="2546"/>
                  </a:moveTo>
                  <a:cubicBezTo>
                    <a:pt x="2839" y="2428"/>
                    <a:pt x="2920" y="1976"/>
                    <a:pt x="2944" y="1748"/>
                  </a:cubicBezTo>
                  <a:cubicBezTo>
                    <a:pt x="3008" y="1216"/>
                    <a:pt x="3146" y="151"/>
                    <a:pt x="2412" y="1"/>
                  </a:cubicBezTo>
                  <a:cubicBezTo>
                    <a:pt x="2041" y="44"/>
                    <a:pt x="398" y="1033"/>
                    <a:pt x="0" y="1406"/>
                  </a:cubicBezTo>
                  <a:cubicBezTo>
                    <a:pt x="955" y="2377"/>
                    <a:pt x="2129" y="2691"/>
                    <a:pt x="2581" y="2546"/>
                  </a:cubicBezTo>
                  <a:close/>
                </a:path>
              </a:pathLst>
            </a:custGeom>
            <a:solidFill>
              <a:srgbClr val="D5EA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0"/>
            <p:cNvSpPr/>
            <p:nvPr/>
          </p:nvSpPr>
          <p:spPr>
            <a:xfrm>
              <a:off x="5677400" y="2696325"/>
              <a:ext cx="71450" cy="46550"/>
            </a:xfrm>
            <a:custGeom>
              <a:rect b="b" l="l" r="r" t="t"/>
              <a:pathLst>
                <a:path extrusionOk="0" h="1862" w="2858">
                  <a:moveTo>
                    <a:pt x="1621" y="9"/>
                  </a:moveTo>
                  <a:cubicBezTo>
                    <a:pt x="1605" y="9"/>
                    <a:pt x="1592" y="9"/>
                    <a:pt x="1581" y="12"/>
                  </a:cubicBezTo>
                  <a:cubicBezTo>
                    <a:pt x="1336" y="49"/>
                    <a:pt x="1100" y="291"/>
                    <a:pt x="903" y="426"/>
                  </a:cubicBezTo>
                  <a:cubicBezTo>
                    <a:pt x="600" y="635"/>
                    <a:pt x="277" y="834"/>
                    <a:pt x="0" y="1082"/>
                  </a:cubicBezTo>
                  <a:cubicBezTo>
                    <a:pt x="237" y="1299"/>
                    <a:pt x="481" y="1482"/>
                    <a:pt x="721" y="1627"/>
                  </a:cubicBezTo>
                  <a:cubicBezTo>
                    <a:pt x="1715" y="1861"/>
                    <a:pt x="2196" y="1159"/>
                    <a:pt x="2659" y="697"/>
                  </a:cubicBezTo>
                  <a:cubicBezTo>
                    <a:pt x="2750" y="608"/>
                    <a:pt x="2801" y="576"/>
                    <a:pt x="2858" y="571"/>
                  </a:cubicBezTo>
                  <a:cubicBezTo>
                    <a:pt x="2855" y="479"/>
                    <a:pt x="2852" y="388"/>
                    <a:pt x="2842" y="302"/>
                  </a:cubicBezTo>
                  <a:cubicBezTo>
                    <a:pt x="2712" y="254"/>
                    <a:pt x="2516" y="224"/>
                    <a:pt x="2465" y="211"/>
                  </a:cubicBezTo>
                  <a:cubicBezTo>
                    <a:pt x="2266" y="154"/>
                    <a:pt x="1836" y="1"/>
                    <a:pt x="1621" y="9"/>
                  </a:cubicBezTo>
                  <a:close/>
                </a:path>
              </a:pathLst>
            </a:custGeom>
            <a:solidFill>
              <a:srgbClr val="FCB9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0"/>
            <p:cNvSpPr/>
            <p:nvPr/>
          </p:nvSpPr>
          <p:spPr>
            <a:xfrm>
              <a:off x="5343600" y="2614950"/>
              <a:ext cx="483000" cy="178250"/>
            </a:xfrm>
            <a:custGeom>
              <a:rect b="b" l="l" r="r" t="t"/>
              <a:pathLst>
                <a:path extrusionOk="0" h="7130" w="19320">
                  <a:moveTo>
                    <a:pt x="11468" y="1"/>
                  </a:moveTo>
                  <a:cubicBezTo>
                    <a:pt x="11301" y="1"/>
                    <a:pt x="11065" y="62"/>
                    <a:pt x="10938" y="138"/>
                  </a:cubicBezTo>
                  <a:lnTo>
                    <a:pt x="84" y="6651"/>
                  </a:lnTo>
                  <a:cubicBezTo>
                    <a:pt x="8" y="6697"/>
                    <a:pt x="0" y="6745"/>
                    <a:pt x="0" y="6802"/>
                  </a:cubicBezTo>
                  <a:cubicBezTo>
                    <a:pt x="0" y="6896"/>
                    <a:pt x="3" y="7000"/>
                    <a:pt x="8" y="7129"/>
                  </a:cubicBezTo>
                  <a:lnTo>
                    <a:pt x="852" y="6788"/>
                  </a:lnTo>
                  <a:lnTo>
                    <a:pt x="7855" y="6788"/>
                  </a:lnTo>
                  <a:cubicBezTo>
                    <a:pt x="8022" y="6788"/>
                    <a:pt x="8258" y="6726"/>
                    <a:pt x="8387" y="6651"/>
                  </a:cubicBezTo>
                  <a:lnTo>
                    <a:pt x="18720" y="450"/>
                  </a:lnTo>
                  <a:lnTo>
                    <a:pt x="19317" y="450"/>
                  </a:lnTo>
                  <a:lnTo>
                    <a:pt x="19317" y="57"/>
                  </a:lnTo>
                  <a:cubicBezTo>
                    <a:pt x="19320" y="25"/>
                    <a:pt x="19269" y="1"/>
                    <a:pt x="191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0"/>
            <p:cNvSpPr/>
            <p:nvPr/>
          </p:nvSpPr>
          <p:spPr>
            <a:xfrm>
              <a:off x="5618325" y="2615075"/>
              <a:ext cx="9575" cy="32900"/>
            </a:xfrm>
            <a:custGeom>
              <a:rect b="b" l="l" r="r" t="t"/>
              <a:pathLst>
                <a:path extrusionOk="0" h="1316" w="383">
                  <a:moveTo>
                    <a:pt x="382" y="1"/>
                  </a:moveTo>
                  <a:cubicBezTo>
                    <a:pt x="253" y="17"/>
                    <a:pt x="105" y="57"/>
                    <a:pt x="0" y="106"/>
                  </a:cubicBezTo>
                  <a:lnTo>
                    <a:pt x="0" y="1315"/>
                  </a:lnTo>
                  <a:lnTo>
                    <a:pt x="382" y="1315"/>
                  </a:lnTo>
                  <a:lnTo>
                    <a:pt x="38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0"/>
            <p:cNvSpPr/>
            <p:nvPr/>
          </p:nvSpPr>
          <p:spPr>
            <a:xfrm>
              <a:off x="5342525" y="2624775"/>
              <a:ext cx="485300" cy="169700"/>
            </a:xfrm>
            <a:custGeom>
              <a:rect b="b" l="l" r="r" t="t"/>
              <a:pathLst>
                <a:path extrusionOk="0" h="6788" w="19412">
                  <a:moveTo>
                    <a:pt x="11511" y="0"/>
                  </a:moveTo>
                  <a:cubicBezTo>
                    <a:pt x="11344" y="0"/>
                    <a:pt x="11108" y="62"/>
                    <a:pt x="10981" y="137"/>
                  </a:cubicBezTo>
                  <a:lnTo>
                    <a:pt x="127" y="6650"/>
                  </a:lnTo>
                  <a:cubicBezTo>
                    <a:pt x="0" y="6726"/>
                    <a:pt x="33" y="6788"/>
                    <a:pt x="199" y="6788"/>
                  </a:cubicBezTo>
                  <a:lnTo>
                    <a:pt x="7898" y="6788"/>
                  </a:lnTo>
                  <a:cubicBezTo>
                    <a:pt x="8065" y="6788"/>
                    <a:pt x="8301" y="6726"/>
                    <a:pt x="8430" y="6650"/>
                  </a:cubicBezTo>
                  <a:lnTo>
                    <a:pt x="19285" y="137"/>
                  </a:lnTo>
                  <a:cubicBezTo>
                    <a:pt x="19411" y="62"/>
                    <a:pt x="19379" y="0"/>
                    <a:pt x="19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0"/>
            <p:cNvSpPr/>
            <p:nvPr/>
          </p:nvSpPr>
          <p:spPr>
            <a:xfrm>
              <a:off x="5716775" y="2634975"/>
              <a:ext cx="60225" cy="64000"/>
            </a:xfrm>
            <a:custGeom>
              <a:rect b="b" l="l" r="r" t="t"/>
              <a:pathLst>
                <a:path extrusionOk="0" h="2560" w="2409">
                  <a:moveTo>
                    <a:pt x="1218" y="2229"/>
                  </a:moveTo>
                  <a:cubicBezTo>
                    <a:pt x="1285" y="2452"/>
                    <a:pt x="1732" y="2560"/>
                    <a:pt x="1904" y="2519"/>
                  </a:cubicBezTo>
                  <a:cubicBezTo>
                    <a:pt x="2355" y="2417"/>
                    <a:pt x="2409" y="1933"/>
                    <a:pt x="2393" y="1700"/>
                  </a:cubicBezTo>
                  <a:cubicBezTo>
                    <a:pt x="2355" y="1495"/>
                    <a:pt x="2207" y="1355"/>
                    <a:pt x="2100" y="1191"/>
                  </a:cubicBezTo>
                  <a:cubicBezTo>
                    <a:pt x="2030" y="1081"/>
                    <a:pt x="1920" y="823"/>
                    <a:pt x="1834" y="726"/>
                  </a:cubicBezTo>
                  <a:cubicBezTo>
                    <a:pt x="1713" y="592"/>
                    <a:pt x="1398" y="597"/>
                    <a:pt x="1084" y="415"/>
                  </a:cubicBezTo>
                  <a:cubicBezTo>
                    <a:pt x="863" y="288"/>
                    <a:pt x="492" y="1"/>
                    <a:pt x="307" y="245"/>
                  </a:cubicBezTo>
                  <a:cubicBezTo>
                    <a:pt x="0" y="657"/>
                    <a:pt x="662" y="1084"/>
                    <a:pt x="1116" y="1248"/>
                  </a:cubicBezTo>
                  <a:cubicBezTo>
                    <a:pt x="1218" y="1310"/>
                    <a:pt x="1390" y="1740"/>
                    <a:pt x="1377" y="1872"/>
                  </a:cubicBezTo>
                  <a:cubicBezTo>
                    <a:pt x="1355" y="2017"/>
                    <a:pt x="1189" y="2103"/>
                    <a:pt x="1218" y="2229"/>
                  </a:cubicBezTo>
                  <a:close/>
                </a:path>
              </a:pathLst>
            </a:custGeom>
            <a:solidFill>
              <a:srgbClr val="FDBC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0"/>
            <p:cNvSpPr/>
            <p:nvPr/>
          </p:nvSpPr>
          <p:spPr>
            <a:xfrm>
              <a:off x="5724425" y="2638950"/>
              <a:ext cx="14825" cy="11975"/>
            </a:xfrm>
            <a:custGeom>
              <a:rect b="b" l="l" r="r" t="t"/>
              <a:pathLst>
                <a:path extrusionOk="0" h="479" w="593">
                  <a:moveTo>
                    <a:pt x="447" y="430"/>
                  </a:moveTo>
                  <a:cubicBezTo>
                    <a:pt x="356" y="479"/>
                    <a:pt x="127" y="358"/>
                    <a:pt x="60" y="242"/>
                  </a:cubicBezTo>
                  <a:cubicBezTo>
                    <a:pt x="1" y="143"/>
                    <a:pt x="108" y="0"/>
                    <a:pt x="245" y="35"/>
                  </a:cubicBezTo>
                  <a:cubicBezTo>
                    <a:pt x="323" y="57"/>
                    <a:pt x="565" y="148"/>
                    <a:pt x="592" y="213"/>
                  </a:cubicBezTo>
                  <a:cubicBezTo>
                    <a:pt x="582" y="299"/>
                    <a:pt x="512" y="395"/>
                    <a:pt x="447" y="430"/>
                  </a:cubicBezTo>
                  <a:close/>
                </a:path>
              </a:pathLst>
            </a:custGeom>
            <a:solidFill>
              <a:srgbClr val="FC99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0"/>
            <p:cNvSpPr/>
            <p:nvPr/>
          </p:nvSpPr>
          <p:spPr>
            <a:xfrm>
              <a:off x="5703725" y="2647475"/>
              <a:ext cx="58625" cy="65475"/>
            </a:xfrm>
            <a:custGeom>
              <a:rect b="b" l="l" r="r" t="t"/>
              <a:pathLst>
                <a:path extrusionOk="0" h="2619" w="2345">
                  <a:moveTo>
                    <a:pt x="1143" y="2264"/>
                  </a:moveTo>
                  <a:cubicBezTo>
                    <a:pt x="1197" y="2490"/>
                    <a:pt x="1638" y="2619"/>
                    <a:pt x="1813" y="2587"/>
                  </a:cubicBezTo>
                  <a:cubicBezTo>
                    <a:pt x="2270" y="2503"/>
                    <a:pt x="2345" y="2025"/>
                    <a:pt x="2340" y="1788"/>
                  </a:cubicBezTo>
                  <a:cubicBezTo>
                    <a:pt x="2313" y="1584"/>
                    <a:pt x="2170" y="1436"/>
                    <a:pt x="2073" y="1267"/>
                  </a:cubicBezTo>
                  <a:cubicBezTo>
                    <a:pt x="2009" y="1157"/>
                    <a:pt x="1912" y="890"/>
                    <a:pt x="1829" y="794"/>
                  </a:cubicBezTo>
                  <a:cubicBezTo>
                    <a:pt x="1713" y="651"/>
                    <a:pt x="1399" y="640"/>
                    <a:pt x="1095" y="444"/>
                  </a:cubicBezTo>
                  <a:cubicBezTo>
                    <a:pt x="880" y="307"/>
                    <a:pt x="525" y="1"/>
                    <a:pt x="329" y="237"/>
                  </a:cubicBezTo>
                  <a:cubicBezTo>
                    <a:pt x="1" y="632"/>
                    <a:pt x="641" y="1092"/>
                    <a:pt x="1087" y="1278"/>
                  </a:cubicBezTo>
                  <a:cubicBezTo>
                    <a:pt x="1186" y="1342"/>
                    <a:pt x="1337" y="1783"/>
                    <a:pt x="1318" y="1912"/>
                  </a:cubicBezTo>
                  <a:cubicBezTo>
                    <a:pt x="1289" y="2057"/>
                    <a:pt x="1119" y="2135"/>
                    <a:pt x="1143" y="2264"/>
                  </a:cubicBezTo>
                  <a:close/>
                </a:path>
              </a:pathLst>
            </a:custGeom>
            <a:solidFill>
              <a:srgbClr val="FDBC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0"/>
            <p:cNvSpPr/>
            <p:nvPr/>
          </p:nvSpPr>
          <p:spPr>
            <a:xfrm>
              <a:off x="5728075" y="2656550"/>
              <a:ext cx="37975" cy="41625"/>
            </a:xfrm>
            <a:custGeom>
              <a:rect b="b" l="l" r="r" t="t"/>
              <a:pathLst>
                <a:path extrusionOk="0" h="1665" w="1519">
                  <a:moveTo>
                    <a:pt x="0" y="1"/>
                  </a:moveTo>
                  <a:cubicBezTo>
                    <a:pt x="43" y="30"/>
                    <a:pt x="83" y="57"/>
                    <a:pt x="121" y="81"/>
                  </a:cubicBezTo>
                  <a:cubicBezTo>
                    <a:pt x="425" y="277"/>
                    <a:pt x="739" y="288"/>
                    <a:pt x="855" y="431"/>
                  </a:cubicBezTo>
                  <a:cubicBezTo>
                    <a:pt x="938" y="527"/>
                    <a:pt x="1035" y="794"/>
                    <a:pt x="1099" y="904"/>
                  </a:cubicBezTo>
                  <a:cubicBezTo>
                    <a:pt x="1196" y="1073"/>
                    <a:pt x="1339" y="1221"/>
                    <a:pt x="1366" y="1425"/>
                  </a:cubicBezTo>
                  <a:cubicBezTo>
                    <a:pt x="1368" y="1492"/>
                    <a:pt x="1363" y="1576"/>
                    <a:pt x="1344" y="1664"/>
                  </a:cubicBezTo>
                  <a:cubicBezTo>
                    <a:pt x="1519" y="1404"/>
                    <a:pt x="1272" y="1041"/>
                    <a:pt x="1161" y="869"/>
                  </a:cubicBezTo>
                  <a:cubicBezTo>
                    <a:pt x="1134" y="820"/>
                    <a:pt x="1091" y="726"/>
                    <a:pt x="1048" y="632"/>
                  </a:cubicBezTo>
                  <a:cubicBezTo>
                    <a:pt x="1005" y="538"/>
                    <a:pt x="962" y="447"/>
                    <a:pt x="911" y="385"/>
                  </a:cubicBezTo>
                  <a:cubicBezTo>
                    <a:pt x="833" y="288"/>
                    <a:pt x="715" y="253"/>
                    <a:pt x="583" y="208"/>
                  </a:cubicBezTo>
                  <a:cubicBezTo>
                    <a:pt x="422" y="162"/>
                    <a:pt x="298" y="143"/>
                    <a:pt x="0" y="1"/>
                  </a:cubicBezTo>
                  <a:close/>
                </a:path>
              </a:pathLst>
            </a:custGeom>
            <a:solidFill>
              <a:srgbClr val="FC99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0"/>
            <p:cNvSpPr/>
            <p:nvPr/>
          </p:nvSpPr>
          <p:spPr>
            <a:xfrm>
              <a:off x="5715425" y="2711725"/>
              <a:ext cx="25425" cy="24825"/>
            </a:xfrm>
            <a:custGeom>
              <a:rect b="b" l="l" r="r" t="t"/>
              <a:pathLst>
                <a:path extrusionOk="0" h="993" w="1017">
                  <a:moveTo>
                    <a:pt x="256" y="9"/>
                  </a:moveTo>
                  <a:cubicBezTo>
                    <a:pt x="240" y="11"/>
                    <a:pt x="224" y="14"/>
                    <a:pt x="210" y="22"/>
                  </a:cubicBezTo>
                  <a:cubicBezTo>
                    <a:pt x="81" y="97"/>
                    <a:pt x="46" y="342"/>
                    <a:pt x="46" y="476"/>
                  </a:cubicBezTo>
                  <a:cubicBezTo>
                    <a:pt x="46" y="562"/>
                    <a:pt x="68" y="651"/>
                    <a:pt x="62" y="737"/>
                  </a:cubicBezTo>
                  <a:cubicBezTo>
                    <a:pt x="57" y="826"/>
                    <a:pt x="25" y="909"/>
                    <a:pt x="1" y="992"/>
                  </a:cubicBezTo>
                  <a:cubicBezTo>
                    <a:pt x="433" y="847"/>
                    <a:pt x="737" y="503"/>
                    <a:pt x="1017" y="207"/>
                  </a:cubicBezTo>
                  <a:cubicBezTo>
                    <a:pt x="904" y="194"/>
                    <a:pt x="794" y="181"/>
                    <a:pt x="683" y="148"/>
                  </a:cubicBezTo>
                  <a:cubicBezTo>
                    <a:pt x="592" y="124"/>
                    <a:pt x="377" y="0"/>
                    <a:pt x="256" y="9"/>
                  </a:cubicBezTo>
                  <a:close/>
                </a:path>
              </a:pathLst>
            </a:custGeom>
            <a:solidFill>
              <a:srgbClr val="FDBC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0"/>
            <p:cNvSpPr/>
            <p:nvPr/>
          </p:nvSpPr>
          <p:spPr>
            <a:xfrm>
              <a:off x="5703725" y="2647475"/>
              <a:ext cx="58625" cy="65475"/>
            </a:xfrm>
            <a:custGeom>
              <a:rect b="b" l="l" r="r" t="t"/>
              <a:pathLst>
                <a:path extrusionOk="0" h="2619" w="2345">
                  <a:moveTo>
                    <a:pt x="1143" y="2264"/>
                  </a:moveTo>
                  <a:cubicBezTo>
                    <a:pt x="1197" y="2490"/>
                    <a:pt x="1638" y="2619"/>
                    <a:pt x="1813" y="2587"/>
                  </a:cubicBezTo>
                  <a:cubicBezTo>
                    <a:pt x="2270" y="2503"/>
                    <a:pt x="2345" y="2025"/>
                    <a:pt x="2340" y="1788"/>
                  </a:cubicBezTo>
                  <a:cubicBezTo>
                    <a:pt x="2313" y="1584"/>
                    <a:pt x="2170" y="1436"/>
                    <a:pt x="2073" y="1267"/>
                  </a:cubicBezTo>
                  <a:cubicBezTo>
                    <a:pt x="2009" y="1157"/>
                    <a:pt x="1912" y="890"/>
                    <a:pt x="1829" y="794"/>
                  </a:cubicBezTo>
                  <a:cubicBezTo>
                    <a:pt x="1713" y="651"/>
                    <a:pt x="1399" y="640"/>
                    <a:pt x="1095" y="444"/>
                  </a:cubicBezTo>
                  <a:cubicBezTo>
                    <a:pt x="880" y="307"/>
                    <a:pt x="525" y="1"/>
                    <a:pt x="329" y="237"/>
                  </a:cubicBezTo>
                  <a:cubicBezTo>
                    <a:pt x="1" y="632"/>
                    <a:pt x="641" y="1092"/>
                    <a:pt x="1087" y="1278"/>
                  </a:cubicBezTo>
                  <a:cubicBezTo>
                    <a:pt x="1186" y="1342"/>
                    <a:pt x="1337" y="1783"/>
                    <a:pt x="1318" y="1912"/>
                  </a:cubicBezTo>
                  <a:cubicBezTo>
                    <a:pt x="1289" y="2057"/>
                    <a:pt x="1119" y="2135"/>
                    <a:pt x="1143" y="2264"/>
                  </a:cubicBezTo>
                  <a:close/>
                </a:path>
              </a:pathLst>
            </a:custGeom>
            <a:solidFill>
              <a:srgbClr val="FDBC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0"/>
            <p:cNvSpPr/>
            <p:nvPr/>
          </p:nvSpPr>
          <p:spPr>
            <a:xfrm>
              <a:off x="5715300" y="2669525"/>
              <a:ext cx="33475" cy="42550"/>
            </a:xfrm>
            <a:custGeom>
              <a:rect b="b" l="l" r="r" t="t"/>
              <a:pathLst>
                <a:path extrusionOk="0" h="1702" w="1339">
                  <a:moveTo>
                    <a:pt x="0" y="0"/>
                  </a:moveTo>
                  <a:cubicBezTo>
                    <a:pt x="35" y="25"/>
                    <a:pt x="70" y="49"/>
                    <a:pt x="100" y="68"/>
                  </a:cubicBezTo>
                  <a:cubicBezTo>
                    <a:pt x="385" y="250"/>
                    <a:pt x="678" y="258"/>
                    <a:pt x="788" y="393"/>
                  </a:cubicBezTo>
                  <a:cubicBezTo>
                    <a:pt x="863" y="484"/>
                    <a:pt x="955" y="732"/>
                    <a:pt x="1014" y="836"/>
                  </a:cubicBezTo>
                  <a:cubicBezTo>
                    <a:pt x="1105" y="995"/>
                    <a:pt x="1240" y="1132"/>
                    <a:pt x="1264" y="1323"/>
                  </a:cubicBezTo>
                  <a:cubicBezTo>
                    <a:pt x="1266" y="1422"/>
                    <a:pt x="1253" y="1565"/>
                    <a:pt x="1199" y="1702"/>
                  </a:cubicBezTo>
                  <a:cubicBezTo>
                    <a:pt x="1293" y="1602"/>
                    <a:pt x="1339" y="1433"/>
                    <a:pt x="1336" y="1323"/>
                  </a:cubicBezTo>
                  <a:lnTo>
                    <a:pt x="1336" y="1318"/>
                  </a:lnTo>
                  <a:lnTo>
                    <a:pt x="1336" y="1315"/>
                  </a:lnTo>
                  <a:cubicBezTo>
                    <a:pt x="1307" y="1094"/>
                    <a:pt x="1162" y="949"/>
                    <a:pt x="1076" y="801"/>
                  </a:cubicBezTo>
                  <a:cubicBezTo>
                    <a:pt x="1051" y="756"/>
                    <a:pt x="1011" y="667"/>
                    <a:pt x="971" y="581"/>
                  </a:cubicBezTo>
                  <a:cubicBezTo>
                    <a:pt x="930" y="492"/>
                    <a:pt x="890" y="406"/>
                    <a:pt x="842" y="347"/>
                  </a:cubicBezTo>
                  <a:cubicBezTo>
                    <a:pt x="769" y="256"/>
                    <a:pt x="656" y="223"/>
                    <a:pt x="533" y="180"/>
                  </a:cubicBezTo>
                  <a:cubicBezTo>
                    <a:pt x="382" y="132"/>
                    <a:pt x="285" y="129"/>
                    <a:pt x="0" y="0"/>
                  </a:cubicBezTo>
                  <a:close/>
                </a:path>
              </a:pathLst>
            </a:custGeom>
            <a:solidFill>
              <a:srgbClr val="FC99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0"/>
            <p:cNvSpPr/>
            <p:nvPr/>
          </p:nvSpPr>
          <p:spPr>
            <a:xfrm>
              <a:off x="5711800" y="2651300"/>
              <a:ext cx="14750" cy="12325"/>
            </a:xfrm>
            <a:custGeom>
              <a:rect b="b" l="l" r="r" t="t"/>
              <a:pathLst>
                <a:path extrusionOk="0" h="493" w="590">
                  <a:moveTo>
                    <a:pt x="433" y="450"/>
                  </a:moveTo>
                  <a:cubicBezTo>
                    <a:pt x="339" y="493"/>
                    <a:pt x="119" y="361"/>
                    <a:pt x="57" y="243"/>
                  </a:cubicBezTo>
                  <a:cubicBezTo>
                    <a:pt x="1" y="138"/>
                    <a:pt x="116" y="1"/>
                    <a:pt x="250" y="47"/>
                  </a:cubicBezTo>
                  <a:cubicBezTo>
                    <a:pt x="328" y="71"/>
                    <a:pt x="565" y="173"/>
                    <a:pt x="589" y="237"/>
                  </a:cubicBezTo>
                  <a:cubicBezTo>
                    <a:pt x="573" y="323"/>
                    <a:pt x="498" y="418"/>
                    <a:pt x="433" y="450"/>
                  </a:cubicBezTo>
                  <a:close/>
                </a:path>
              </a:pathLst>
            </a:custGeom>
            <a:solidFill>
              <a:srgbClr val="FC99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0"/>
            <p:cNvSpPr/>
            <p:nvPr/>
          </p:nvSpPr>
          <p:spPr>
            <a:xfrm>
              <a:off x="5692175" y="2660775"/>
              <a:ext cx="54875" cy="61250"/>
            </a:xfrm>
            <a:custGeom>
              <a:rect b="b" l="l" r="r" t="t"/>
              <a:pathLst>
                <a:path extrusionOk="0" h="2450" w="2195">
                  <a:moveTo>
                    <a:pt x="1070" y="2116"/>
                  </a:moveTo>
                  <a:cubicBezTo>
                    <a:pt x="1122" y="2329"/>
                    <a:pt x="1533" y="2450"/>
                    <a:pt x="1694" y="2420"/>
                  </a:cubicBezTo>
                  <a:cubicBezTo>
                    <a:pt x="2121" y="2342"/>
                    <a:pt x="2194" y="1893"/>
                    <a:pt x="2189" y="1673"/>
                  </a:cubicBezTo>
                  <a:cubicBezTo>
                    <a:pt x="2165" y="1482"/>
                    <a:pt x="2030" y="1345"/>
                    <a:pt x="1939" y="1186"/>
                  </a:cubicBezTo>
                  <a:cubicBezTo>
                    <a:pt x="1880" y="1082"/>
                    <a:pt x="1788" y="834"/>
                    <a:pt x="1713" y="743"/>
                  </a:cubicBezTo>
                  <a:cubicBezTo>
                    <a:pt x="1603" y="608"/>
                    <a:pt x="1310" y="600"/>
                    <a:pt x="1025" y="418"/>
                  </a:cubicBezTo>
                  <a:cubicBezTo>
                    <a:pt x="823" y="289"/>
                    <a:pt x="490" y="1"/>
                    <a:pt x="307" y="224"/>
                  </a:cubicBezTo>
                  <a:cubicBezTo>
                    <a:pt x="1" y="592"/>
                    <a:pt x="600" y="1022"/>
                    <a:pt x="1017" y="1194"/>
                  </a:cubicBezTo>
                  <a:cubicBezTo>
                    <a:pt x="1111" y="1256"/>
                    <a:pt x="1251" y="1668"/>
                    <a:pt x="1232" y="1788"/>
                  </a:cubicBezTo>
                  <a:cubicBezTo>
                    <a:pt x="1205" y="1923"/>
                    <a:pt x="1049" y="1995"/>
                    <a:pt x="1070" y="2116"/>
                  </a:cubicBezTo>
                  <a:close/>
                </a:path>
              </a:pathLst>
            </a:custGeom>
            <a:solidFill>
              <a:srgbClr val="FDBC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0"/>
            <p:cNvSpPr/>
            <p:nvPr/>
          </p:nvSpPr>
          <p:spPr>
            <a:xfrm>
              <a:off x="5703875" y="2674100"/>
              <a:ext cx="25700" cy="45375"/>
            </a:xfrm>
            <a:custGeom>
              <a:rect b="b" l="l" r="r" t="t"/>
              <a:pathLst>
                <a:path extrusionOk="0" h="1815" w="1028">
                  <a:moveTo>
                    <a:pt x="0" y="325"/>
                  </a:moveTo>
                  <a:cubicBezTo>
                    <a:pt x="35" y="215"/>
                    <a:pt x="111" y="135"/>
                    <a:pt x="245" y="108"/>
                  </a:cubicBezTo>
                  <a:cubicBezTo>
                    <a:pt x="261" y="105"/>
                    <a:pt x="274" y="102"/>
                    <a:pt x="291" y="102"/>
                  </a:cubicBezTo>
                  <a:cubicBezTo>
                    <a:pt x="514" y="102"/>
                    <a:pt x="581" y="465"/>
                    <a:pt x="648" y="661"/>
                  </a:cubicBezTo>
                  <a:cubicBezTo>
                    <a:pt x="742" y="944"/>
                    <a:pt x="930" y="1116"/>
                    <a:pt x="952" y="1269"/>
                  </a:cubicBezTo>
                  <a:cubicBezTo>
                    <a:pt x="952" y="1277"/>
                    <a:pt x="955" y="1285"/>
                    <a:pt x="955" y="1293"/>
                  </a:cubicBezTo>
                  <a:cubicBezTo>
                    <a:pt x="955" y="1403"/>
                    <a:pt x="877" y="1635"/>
                    <a:pt x="861" y="1745"/>
                  </a:cubicBezTo>
                  <a:cubicBezTo>
                    <a:pt x="855" y="1769"/>
                    <a:pt x="852" y="1793"/>
                    <a:pt x="850" y="1815"/>
                  </a:cubicBezTo>
                  <a:cubicBezTo>
                    <a:pt x="930" y="1575"/>
                    <a:pt x="1027" y="1401"/>
                    <a:pt x="1024" y="1293"/>
                  </a:cubicBezTo>
                  <a:lnTo>
                    <a:pt x="1024" y="1293"/>
                  </a:lnTo>
                  <a:cubicBezTo>
                    <a:pt x="1024" y="1280"/>
                    <a:pt x="1024" y="1269"/>
                    <a:pt x="1022" y="1258"/>
                  </a:cubicBezTo>
                  <a:lnTo>
                    <a:pt x="1022" y="1258"/>
                  </a:lnTo>
                  <a:cubicBezTo>
                    <a:pt x="1008" y="1159"/>
                    <a:pt x="949" y="1073"/>
                    <a:pt x="887" y="976"/>
                  </a:cubicBezTo>
                  <a:cubicBezTo>
                    <a:pt x="826" y="879"/>
                    <a:pt x="758" y="769"/>
                    <a:pt x="715" y="640"/>
                  </a:cubicBezTo>
                  <a:cubicBezTo>
                    <a:pt x="686" y="546"/>
                    <a:pt x="651" y="403"/>
                    <a:pt x="594" y="280"/>
                  </a:cubicBezTo>
                  <a:cubicBezTo>
                    <a:pt x="565" y="218"/>
                    <a:pt x="530" y="159"/>
                    <a:pt x="481" y="110"/>
                  </a:cubicBezTo>
                  <a:cubicBezTo>
                    <a:pt x="347" y="0"/>
                    <a:pt x="43" y="57"/>
                    <a:pt x="0" y="325"/>
                  </a:cubicBezTo>
                  <a:close/>
                </a:path>
              </a:pathLst>
            </a:custGeom>
            <a:solidFill>
              <a:srgbClr val="FC99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0"/>
            <p:cNvSpPr/>
            <p:nvPr/>
          </p:nvSpPr>
          <p:spPr>
            <a:xfrm>
              <a:off x="5699775" y="2664425"/>
              <a:ext cx="13800" cy="11500"/>
            </a:xfrm>
            <a:custGeom>
              <a:rect b="b" l="l" r="r" t="t"/>
              <a:pathLst>
                <a:path extrusionOk="0" h="460" w="552">
                  <a:moveTo>
                    <a:pt x="404" y="419"/>
                  </a:moveTo>
                  <a:cubicBezTo>
                    <a:pt x="318" y="460"/>
                    <a:pt x="111" y="333"/>
                    <a:pt x="51" y="226"/>
                  </a:cubicBezTo>
                  <a:cubicBezTo>
                    <a:pt x="0" y="129"/>
                    <a:pt x="108" y="0"/>
                    <a:pt x="232" y="40"/>
                  </a:cubicBezTo>
                  <a:cubicBezTo>
                    <a:pt x="307" y="65"/>
                    <a:pt x="527" y="161"/>
                    <a:pt x="551" y="220"/>
                  </a:cubicBezTo>
                  <a:cubicBezTo>
                    <a:pt x="535" y="301"/>
                    <a:pt x="465" y="387"/>
                    <a:pt x="404" y="419"/>
                  </a:cubicBezTo>
                  <a:close/>
                </a:path>
              </a:pathLst>
            </a:custGeom>
            <a:solidFill>
              <a:srgbClr val="FC99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0"/>
            <p:cNvSpPr/>
            <p:nvPr/>
          </p:nvSpPr>
          <p:spPr>
            <a:xfrm>
              <a:off x="5695800" y="2676650"/>
              <a:ext cx="31950" cy="64525"/>
            </a:xfrm>
            <a:custGeom>
              <a:rect b="b" l="l" r="r" t="t"/>
              <a:pathLst>
                <a:path extrusionOk="0" h="2581" w="1278">
                  <a:moveTo>
                    <a:pt x="614" y="0"/>
                  </a:moveTo>
                  <a:cubicBezTo>
                    <a:pt x="597" y="0"/>
                    <a:pt x="584" y="3"/>
                    <a:pt x="568" y="6"/>
                  </a:cubicBezTo>
                  <a:cubicBezTo>
                    <a:pt x="132" y="94"/>
                    <a:pt x="315" y="748"/>
                    <a:pt x="514" y="1116"/>
                  </a:cubicBezTo>
                  <a:cubicBezTo>
                    <a:pt x="525" y="1344"/>
                    <a:pt x="412" y="1541"/>
                    <a:pt x="321" y="1739"/>
                  </a:cubicBezTo>
                  <a:lnTo>
                    <a:pt x="321" y="1739"/>
                  </a:lnTo>
                  <a:lnTo>
                    <a:pt x="1" y="1930"/>
                  </a:lnTo>
                  <a:cubicBezTo>
                    <a:pt x="20" y="2110"/>
                    <a:pt x="186" y="2331"/>
                    <a:pt x="294" y="2387"/>
                  </a:cubicBezTo>
                  <a:cubicBezTo>
                    <a:pt x="646" y="2581"/>
                    <a:pt x="958" y="2299"/>
                    <a:pt x="1081" y="2137"/>
                  </a:cubicBezTo>
                  <a:cubicBezTo>
                    <a:pt x="1173" y="1984"/>
                    <a:pt x="1157" y="1809"/>
                    <a:pt x="1184" y="1643"/>
                  </a:cubicBezTo>
                  <a:cubicBezTo>
                    <a:pt x="1200" y="1533"/>
                    <a:pt x="1278" y="1301"/>
                    <a:pt x="1278" y="1191"/>
                  </a:cubicBezTo>
                  <a:cubicBezTo>
                    <a:pt x="1278" y="1183"/>
                    <a:pt x="1275" y="1175"/>
                    <a:pt x="1275" y="1167"/>
                  </a:cubicBezTo>
                  <a:cubicBezTo>
                    <a:pt x="1253" y="1014"/>
                    <a:pt x="1065" y="842"/>
                    <a:pt x="971" y="559"/>
                  </a:cubicBezTo>
                  <a:cubicBezTo>
                    <a:pt x="904" y="363"/>
                    <a:pt x="837" y="0"/>
                    <a:pt x="614" y="0"/>
                  </a:cubicBezTo>
                  <a:close/>
                </a:path>
              </a:pathLst>
            </a:custGeom>
            <a:solidFill>
              <a:srgbClr val="FDBC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0"/>
            <p:cNvSpPr/>
            <p:nvPr/>
          </p:nvSpPr>
          <p:spPr>
            <a:xfrm>
              <a:off x="5708100" y="2676925"/>
              <a:ext cx="10100" cy="12175"/>
            </a:xfrm>
            <a:custGeom>
              <a:rect b="b" l="l" r="r" t="t"/>
              <a:pathLst>
                <a:path extrusionOk="0" h="487" w="404">
                  <a:moveTo>
                    <a:pt x="165" y="473"/>
                  </a:moveTo>
                  <a:cubicBezTo>
                    <a:pt x="79" y="452"/>
                    <a:pt x="1" y="242"/>
                    <a:pt x="22" y="129"/>
                  </a:cubicBezTo>
                  <a:cubicBezTo>
                    <a:pt x="41" y="30"/>
                    <a:pt x="194" y="0"/>
                    <a:pt x="261" y="100"/>
                  </a:cubicBezTo>
                  <a:cubicBezTo>
                    <a:pt x="299" y="161"/>
                    <a:pt x="404" y="358"/>
                    <a:pt x="385" y="414"/>
                  </a:cubicBezTo>
                  <a:cubicBezTo>
                    <a:pt x="329" y="462"/>
                    <a:pt x="226" y="487"/>
                    <a:pt x="165" y="473"/>
                  </a:cubicBezTo>
                  <a:close/>
                </a:path>
              </a:pathLst>
            </a:custGeom>
            <a:solidFill>
              <a:srgbClr val="FC99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0"/>
            <p:cNvSpPr/>
            <p:nvPr/>
          </p:nvSpPr>
          <p:spPr>
            <a:xfrm>
              <a:off x="5695800" y="2720250"/>
              <a:ext cx="12600" cy="17700"/>
            </a:xfrm>
            <a:custGeom>
              <a:rect b="b" l="l" r="r" t="t"/>
              <a:pathLst>
                <a:path extrusionOk="0" h="708" w="504">
                  <a:moveTo>
                    <a:pt x="310" y="1"/>
                  </a:moveTo>
                  <a:lnTo>
                    <a:pt x="1" y="186"/>
                  </a:lnTo>
                  <a:cubicBezTo>
                    <a:pt x="20" y="366"/>
                    <a:pt x="186" y="587"/>
                    <a:pt x="294" y="643"/>
                  </a:cubicBezTo>
                  <a:cubicBezTo>
                    <a:pt x="366" y="684"/>
                    <a:pt x="436" y="702"/>
                    <a:pt x="503" y="708"/>
                  </a:cubicBezTo>
                  <a:cubicBezTo>
                    <a:pt x="280" y="560"/>
                    <a:pt x="173" y="251"/>
                    <a:pt x="310" y="1"/>
                  </a:cubicBezTo>
                  <a:close/>
                </a:path>
              </a:pathLst>
            </a:custGeom>
            <a:solidFill>
              <a:srgbClr val="FCB9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0"/>
            <p:cNvSpPr/>
            <p:nvPr/>
          </p:nvSpPr>
          <p:spPr>
            <a:xfrm>
              <a:off x="5693175" y="2745725"/>
              <a:ext cx="54525" cy="21125"/>
            </a:xfrm>
            <a:custGeom>
              <a:rect b="b" l="l" r="r" t="t"/>
              <a:pathLst>
                <a:path extrusionOk="0" h="845" w="2181">
                  <a:moveTo>
                    <a:pt x="2181" y="1"/>
                  </a:moveTo>
                  <a:cubicBezTo>
                    <a:pt x="2081" y="135"/>
                    <a:pt x="1969" y="307"/>
                    <a:pt x="1837" y="366"/>
                  </a:cubicBezTo>
                  <a:cubicBezTo>
                    <a:pt x="1490" y="525"/>
                    <a:pt x="737" y="310"/>
                    <a:pt x="399" y="183"/>
                  </a:cubicBezTo>
                  <a:cubicBezTo>
                    <a:pt x="340" y="162"/>
                    <a:pt x="1" y="3"/>
                    <a:pt x="17" y="186"/>
                  </a:cubicBezTo>
                  <a:cubicBezTo>
                    <a:pt x="30" y="310"/>
                    <a:pt x="256" y="493"/>
                    <a:pt x="334" y="584"/>
                  </a:cubicBezTo>
                  <a:cubicBezTo>
                    <a:pt x="404" y="667"/>
                    <a:pt x="549" y="740"/>
                    <a:pt x="474" y="845"/>
                  </a:cubicBezTo>
                  <a:cubicBezTo>
                    <a:pt x="533" y="842"/>
                    <a:pt x="590" y="834"/>
                    <a:pt x="646" y="823"/>
                  </a:cubicBezTo>
                  <a:cubicBezTo>
                    <a:pt x="1025" y="743"/>
                    <a:pt x="1267" y="589"/>
                    <a:pt x="1737" y="487"/>
                  </a:cubicBezTo>
                  <a:cubicBezTo>
                    <a:pt x="1939" y="447"/>
                    <a:pt x="2084" y="261"/>
                    <a:pt x="2181" y="1"/>
                  </a:cubicBezTo>
                  <a:close/>
                </a:path>
              </a:pathLst>
            </a:custGeom>
            <a:solidFill>
              <a:srgbClr val="D5EA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0"/>
            <p:cNvSpPr/>
            <p:nvPr/>
          </p:nvSpPr>
          <p:spPr>
            <a:xfrm>
              <a:off x="5551600" y="2760100"/>
              <a:ext cx="144975" cy="85250"/>
            </a:xfrm>
            <a:custGeom>
              <a:rect b="b" l="l" r="r" t="t"/>
              <a:pathLst>
                <a:path extrusionOk="0" h="3410" w="5799">
                  <a:moveTo>
                    <a:pt x="2086" y="1608"/>
                  </a:moveTo>
                  <a:cubicBezTo>
                    <a:pt x="1626" y="1673"/>
                    <a:pt x="1124" y="1654"/>
                    <a:pt x="742" y="1883"/>
                  </a:cubicBezTo>
                  <a:cubicBezTo>
                    <a:pt x="444" y="2063"/>
                    <a:pt x="347" y="2485"/>
                    <a:pt x="207" y="2805"/>
                  </a:cubicBezTo>
                  <a:cubicBezTo>
                    <a:pt x="151" y="2936"/>
                    <a:pt x="0" y="3315"/>
                    <a:pt x="113" y="3366"/>
                  </a:cubicBezTo>
                  <a:cubicBezTo>
                    <a:pt x="212" y="3409"/>
                    <a:pt x="430" y="2944"/>
                    <a:pt x="457" y="2907"/>
                  </a:cubicBezTo>
                  <a:cubicBezTo>
                    <a:pt x="790" y="2366"/>
                    <a:pt x="1175" y="2186"/>
                    <a:pt x="1664" y="2208"/>
                  </a:cubicBezTo>
                  <a:cubicBezTo>
                    <a:pt x="1804" y="1998"/>
                    <a:pt x="1957" y="1783"/>
                    <a:pt x="2086" y="1608"/>
                  </a:cubicBezTo>
                  <a:close/>
                  <a:moveTo>
                    <a:pt x="4285" y="1"/>
                  </a:moveTo>
                  <a:cubicBezTo>
                    <a:pt x="4169" y="6"/>
                    <a:pt x="3938" y="307"/>
                    <a:pt x="3841" y="404"/>
                  </a:cubicBezTo>
                  <a:cubicBezTo>
                    <a:pt x="3696" y="547"/>
                    <a:pt x="3559" y="662"/>
                    <a:pt x="3422" y="778"/>
                  </a:cubicBezTo>
                  <a:cubicBezTo>
                    <a:pt x="3011" y="1143"/>
                    <a:pt x="3021" y="1756"/>
                    <a:pt x="2314" y="2219"/>
                  </a:cubicBezTo>
                  <a:cubicBezTo>
                    <a:pt x="2591" y="2224"/>
                    <a:pt x="2866" y="2205"/>
                    <a:pt x="3126" y="2079"/>
                  </a:cubicBezTo>
                  <a:cubicBezTo>
                    <a:pt x="3562" y="1866"/>
                    <a:pt x="3973" y="1326"/>
                    <a:pt x="4400" y="1154"/>
                  </a:cubicBezTo>
                  <a:cubicBezTo>
                    <a:pt x="4653" y="1049"/>
                    <a:pt x="5664" y="931"/>
                    <a:pt x="5758" y="627"/>
                  </a:cubicBezTo>
                  <a:cubicBezTo>
                    <a:pt x="5798" y="493"/>
                    <a:pt x="5572" y="482"/>
                    <a:pt x="5500" y="479"/>
                  </a:cubicBezTo>
                  <a:cubicBezTo>
                    <a:pt x="5024" y="461"/>
                    <a:pt x="4597" y="272"/>
                    <a:pt x="4317" y="12"/>
                  </a:cubicBezTo>
                  <a:cubicBezTo>
                    <a:pt x="4309" y="4"/>
                    <a:pt x="4298" y="1"/>
                    <a:pt x="428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0"/>
            <p:cNvSpPr/>
            <p:nvPr/>
          </p:nvSpPr>
          <p:spPr>
            <a:xfrm>
              <a:off x="5367050" y="2510850"/>
              <a:ext cx="138000" cy="527725"/>
            </a:xfrm>
            <a:custGeom>
              <a:rect b="b" l="l" r="r" t="t"/>
              <a:pathLst>
                <a:path extrusionOk="0" h="21109" w="5520">
                  <a:moveTo>
                    <a:pt x="318" y="1"/>
                  </a:moveTo>
                  <a:cubicBezTo>
                    <a:pt x="119" y="6"/>
                    <a:pt x="0" y="167"/>
                    <a:pt x="46" y="364"/>
                  </a:cubicBezTo>
                  <a:cubicBezTo>
                    <a:pt x="94" y="556"/>
                    <a:pt x="287" y="708"/>
                    <a:pt x="480" y="708"/>
                  </a:cubicBezTo>
                  <a:cubicBezTo>
                    <a:pt x="483" y="708"/>
                    <a:pt x="486" y="708"/>
                    <a:pt x="490" y="708"/>
                  </a:cubicBezTo>
                  <a:cubicBezTo>
                    <a:pt x="689" y="702"/>
                    <a:pt x="810" y="541"/>
                    <a:pt x="761" y="345"/>
                  </a:cubicBezTo>
                  <a:cubicBezTo>
                    <a:pt x="713" y="154"/>
                    <a:pt x="522" y="1"/>
                    <a:pt x="328" y="1"/>
                  </a:cubicBezTo>
                  <a:close/>
                  <a:moveTo>
                    <a:pt x="2234" y="2103"/>
                  </a:moveTo>
                  <a:cubicBezTo>
                    <a:pt x="2043" y="2106"/>
                    <a:pt x="1917" y="2267"/>
                    <a:pt x="1952" y="2466"/>
                  </a:cubicBezTo>
                  <a:cubicBezTo>
                    <a:pt x="1990" y="2667"/>
                    <a:pt x="2175" y="2831"/>
                    <a:pt x="2369" y="2831"/>
                  </a:cubicBezTo>
                  <a:cubicBezTo>
                    <a:pt x="2562" y="2831"/>
                    <a:pt x="2689" y="2667"/>
                    <a:pt x="2654" y="2468"/>
                  </a:cubicBezTo>
                  <a:cubicBezTo>
                    <a:pt x="2616" y="2267"/>
                    <a:pt x="2430" y="2103"/>
                    <a:pt x="2237" y="2103"/>
                  </a:cubicBezTo>
                  <a:close/>
                  <a:moveTo>
                    <a:pt x="3248" y="4404"/>
                  </a:moveTo>
                  <a:cubicBezTo>
                    <a:pt x="3081" y="4407"/>
                    <a:pt x="2952" y="4530"/>
                    <a:pt x="2939" y="4700"/>
                  </a:cubicBezTo>
                  <a:cubicBezTo>
                    <a:pt x="2922" y="4898"/>
                    <a:pt x="3068" y="5089"/>
                    <a:pt x="3261" y="5124"/>
                  </a:cubicBezTo>
                  <a:cubicBezTo>
                    <a:pt x="3284" y="5129"/>
                    <a:pt x="3306" y="5131"/>
                    <a:pt x="3328" y="5131"/>
                  </a:cubicBezTo>
                  <a:cubicBezTo>
                    <a:pt x="3492" y="5131"/>
                    <a:pt x="3626" y="5010"/>
                    <a:pt x="3640" y="4834"/>
                  </a:cubicBezTo>
                  <a:cubicBezTo>
                    <a:pt x="3656" y="4638"/>
                    <a:pt x="3514" y="4447"/>
                    <a:pt x="3320" y="4409"/>
                  </a:cubicBezTo>
                  <a:cubicBezTo>
                    <a:pt x="3296" y="4407"/>
                    <a:pt x="3272" y="4404"/>
                    <a:pt x="3248" y="4404"/>
                  </a:cubicBezTo>
                  <a:close/>
                  <a:moveTo>
                    <a:pt x="4229" y="12591"/>
                  </a:moveTo>
                  <a:cubicBezTo>
                    <a:pt x="4223" y="12591"/>
                    <a:pt x="4217" y="12591"/>
                    <a:pt x="4210" y="12592"/>
                  </a:cubicBezTo>
                  <a:cubicBezTo>
                    <a:pt x="4043" y="12595"/>
                    <a:pt x="3912" y="12718"/>
                    <a:pt x="3893" y="12888"/>
                  </a:cubicBezTo>
                  <a:cubicBezTo>
                    <a:pt x="3871" y="13086"/>
                    <a:pt x="4011" y="13275"/>
                    <a:pt x="4205" y="13312"/>
                  </a:cubicBezTo>
                  <a:cubicBezTo>
                    <a:pt x="4226" y="13316"/>
                    <a:pt x="4246" y="13318"/>
                    <a:pt x="4267" y="13318"/>
                  </a:cubicBezTo>
                  <a:cubicBezTo>
                    <a:pt x="4432" y="13318"/>
                    <a:pt x="4573" y="13196"/>
                    <a:pt x="4592" y="13019"/>
                  </a:cubicBezTo>
                  <a:cubicBezTo>
                    <a:pt x="4613" y="12823"/>
                    <a:pt x="4473" y="12632"/>
                    <a:pt x="4280" y="12597"/>
                  </a:cubicBezTo>
                  <a:cubicBezTo>
                    <a:pt x="4264" y="12593"/>
                    <a:pt x="4247" y="12591"/>
                    <a:pt x="4229" y="12591"/>
                  </a:cubicBezTo>
                  <a:close/>
                  <a:moveTo>
                    <a:pt x="4640" y="15277"/>
                  </a:moveTo>
                  <a:cubicBezTo>
                    <a:pt x="4471" y="15277"/>
                    <a:pt x="4336" y="15403"/>
                    <a:pt x="4318" y="15573"/>
                  </a:cubicBezTo>
                  <a:cubicBezTo>
                    <a:pt x="4296" y="15772"/>
                    <a:pt x="4436" y="15960"/>
                    <a:pt x="4629" y="15998"/>
                  </a:cubicBezTo>
                  <a:cubicBezTo>
                    <a:pt x="4652" y="16002"/>
                    <a:pt x="4674" y="16004"/>
                    <a:pt x="4695" y="16004"/>
                  </a:cubicBezTo>
                  <a:cubicBezTo>
                    <a:pt x="4861" y="16004"/>
                    <a:pt x="4997" y="15881"/>
                    <a:pt x="5016" y="15707"/>
                  </a:cubicBezTo>
                  <a:cubicBezTo>
                    <a:pt x="5038" y="15508"/>
                    <a:pt x="4898" y="15320"/>
                    <a:pt x="4705" y="15283"/>
                  </a:cubicBezTo>
                  <a:cubicBezTo>
                    <a:pt x="4686" y="15280"/>
                    <a:pt x="4664" y="15277"/>
                    <a:pt x="4646" y="15277"/>
                  </a:cubicBezTo>
                  <a:cubicBezTo>
                    <a:pt x="4644" y="15277"/>
                    <a:pt x="4642" y="15277"/>
                    <a:pt x="4640" y="15277"/>
                  </a:cubicBezTo>
                  <a:close/>
                  <a:moveTo>
                    <a:pt x="4949" y="17890"/>
                  </a:moveTo>
                  <a:cubicBezTo>
                    <a:pt x="4783" y="17895"/>
                    <a:pt x="4651" y="18019"/>
                    <a:pt x="4632" y="18188"/>
                  </a:cubicBezTo>
                  <a:cubicBezTo>
                    <a:pt x="4613" y="18387"/>
                    <a:pt x="4750" y="18576"/>
                    <a:pt x="4944" y="18613"/>
                  </a:cubicBezTo>
                  <a:cubicBezTo>
                    <a:pt x="4965" y="18617"/>
                    <a:pt x="4986" y="18619"/>
                    <a:pt x="5007" y="18619"/>
                  </a:cubicBezTo>
                  <a:cubicBezTo>
                    <a:pt x="5173" y="18619"/>
                    <a:pt x="5312" y="18497"/>
                    <a:pt x="5331" y="18320"/>
                  </a:cubicBezTo>
                  <a:cubicBezTo>
                    <a:pt x="5352" y="18124"/>
                    <a:pt x="5213" y="17933"/>
                    <a:pt x="5019" y="17898"/>
                  </a:cubicBezTo>
                  <a:cubicBezTo>
                    <a:pt x="4998" y="17893"/>
                    <a:pt x="4973" y="17890"/>
                    <a:pt x="4949" y="17890"/>
                  </a:cubicBezTo>
                  <a:close/>
                  <a:moveTo>
                    <a:pt x="5116" y="20379"/>
                  </a:moveTo>
                  <a:cubicBezTo>
                    <a:pt x="4949" y="20382"/>
                    <a:pt x="4818" y="20508"/>
                    <a:pt x="4799" y="20678"/>
                  </a:cubicBezTo>
                  <a:cubicBezTo>
                    <a:pt x="4777" y="20874"/>
                    <a:pt x="4917" y="21065"/>
                    <a:pt x="5111" y="21102"/>
                  </a:cubicBezTo>
                  <a:cubicBezTo>
                    <a:pt x="5132" y="21106"/>
                    <a:pt x="5152" y="21108"/>
                    <a:pt x="5173" y="21108"/>
                  </a:cubicBezTo>
                  <a:cubicBezTo>
                    <a:pt x="5338" y="21108"/>
                    <a:pt x="5479" y="20986"/>
                    <a:pt x="5498" y="20809"/>
                  </a:cubicBezTo>
                  <a:cubicBezTo>
                    <a:pt x="5519" y="20613"/>
                    <a:pt x="5379" y="20422"/>
                    <a:pt x="5186" y="20385"/>
                  </a:cubicBezTo>
                  <a:cubicBezTo>
                    <a:pt x="5164" y="20382"/>
                    <a:pt x="5140" y="20379"/>
                    <a:pt x="5116" y="20379"/>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0"/>
            <p:cNvSpPr/>
            <p:nvPr/>
          </p:nvSpPr>
          <p:spPr>
            <a:xfrm>
              <a:off x="5367725" y="2514350"/>
              <a:ext cx="136500" cy="524875"/>
            </a:xfrm>
            <a:custGeom>
              <a:rect b="b" l="l" r="r" t="t"/>
              <a:pathLst>
                <a:path extrusionOk="0" h="20995" w="5460">
                  <a:moveTo>
                    <a:pt x="4968" y="20266"/>
                  </a:moveTo>
                  <a:cubicBezTo>
                    <a:pt x="4860" y="20312"/>
                    <a:pt x="4785" y="20414"/>
                    <a:pt x="4772" y="20538"/>
                  </a:cubicBezTo>
                  <a:cubicBezTo>
                    <a:pt x="4750" y="20734"/>
                    <a:pt x="4890" y="20925"/>
                    <a:pt x="5084" y="20962"/>
                  </a:cubicBezTo>
                  <a:cubicBezTo>
                    <a:pt x="5256" y="20995"/>
                    <a:pt x="5414" y="20893"/>
                    <a:pt x="5460" y="20723"/>
                  </a:cubicBezTo>
                  <a:cubicBezTo>
                    <a:pt x="5205" y="20806"/>
                    <a:pt x="4863" y="20532"/>
                    <a:pt x="4968" y="20266"/>
                  </a:cubicBezTo>
                  <a:close/>
                  <a:moveTo>
                    <a:pt x="4793" y="17780"/>
                  </a:moveTo>
                  <a:cubicBezTo>
                    <a:pt x="4688" y="17828"/>
                    <a:pt x="4619" y="17930"/>
                    <a:pt x="4605" y="18048"/>
                  </a:cubicBezTo>
                  <a:cubicBezTo>
                    <a:pt x="4586" y="18247"/>
                    <a:pt x="4723" y="18436"/>
                    <a:pt x="4917" y="18473"/>
                  </a:cubicBezTo>
                  <a:cubicBezTo>
                    <a:pt x="5110" y="18508"/>
                    <a:pt x="5282" y="18379"/>
                    <a:pt x="5304" y="18180"/>
                  </a:cubicBezTo>
                  <a:cubicBezTo>
                    <a:pt x="5304" y="18172"/>
                    <a:pt x="5304" y="18167"/>
                    <a:pt x="5307" y="18159"/>
                  </a:cubicBezTo>
                  <a:cubicBezTo>
                    <a:pt x="5057" y="18277"/>
                    <a:pt x="4696" y="18075"/>
                    <a:pt x="4793" y="17780"/>
                  </a:cubicBezTo>
                  <a:close/>
                  <a:moveTo>
                    <a:pt x="4433" y="15191"/>
                  </a:moveTo>
                  <a:cubicBezTo>
                    <a:pt x="4352" y="15247"/>
                    <a:pt x="4301" y="15333"/>
                    <a:pt x="4291" y="15433"/>
                  </a:cubicBezTo>
                  <a:cubicBezTo>
                    <a:pt x="4269" y="15632"/>
                    <a:pt x="4409" y="15823"/>
                    <a:pt x="4602" y="15858"/>
                  </a:cubicBezTo>
                  <a:cubicBezTo>
                    <a:pt x="4796" y="15895"/>
                    <a:pt x="4968" y="15764"/>
                    <a:pt x="4989" y="15567"/>
                  </a:cubicBezTo>
                  <a:cubicBezTo>
                    <a:pt x="4989" y="15565"/>
                    <a:pt x="4989" y="15565"/>
                    <a:pt x="4989" y="15565"/>
                  </a:cubicBezTo>
                  <a:cubicBezTo>
                    <a:pt x="4707" y="15678"/>
                    <a:pt x="4293" y="15492"/>
                    <a:pt x="4433" y="15191"/>
                  </a:cubicBezTo>
                  <a:close/>
                  <a:moveTo>
                    <a:pt x="3995" y="12516"/>
                  </a:moveTo>
                  <a:cubicBezTo>
                    <a:pt x="3922" y="12570"/>
                    <a:pt x="3877" y="12653"/>
                    <a:pt x="3866" y="12748"/>
                  </a:cubicBezTo>
                  <a:cubicBezTo>
                    <a:pt x="3844" y="12946"/>
                    <a:pt x="3984" y="13135"/>
                    <a:pt x="4178" y="13172"/>
                  </a:cubicBezTo>
                  <a:cubicBezTo>
                    <a:pt x="4369" y="13207"/>
                    <a:pt x="4543" y="13078"/>
                    <a:pt x="4565" y="12879"/>
                  </a:cubicBezTo>
                  <a:cubicBezTo>
                    <a:pt x="4567" y="12860"/>
                    <a:pt x="4567" y="12839"/>
                    <a:pt x="4565" y="12817"/>
                  </a:cubicBezTo>
                  <a:cubicBezTo>
                    <a:pt x="4307" y="12920"/>
                    <a:pt x="3957" y="12860"/>
                    <a:pt x="3995" y="12516"/>
                  </a:cubicBezTo>
                  <a:close/>
                  <a:moveTo>
                    <a:pt x="2944" y="4441"/>
                  </a:moveTo>
                  <a:cubicBezTo>
                    <a:pt x="2928" y="4479"/>
                    <a:pt x="2917" y="4519"/>
                    <a:pt x="2912" y="4560"/>
                  </a:cubicBezTo>
                  <a:cubicBezTo>
                    <a:pt x="2895" y="4758"/>
                    <a:pt x="3038" y="4949"/>
                    <a:pt x="3231" y="4984"/>
                  </a:cubicBezTo>
                  <a:lnTo>
                    <a:pt x="3234" y="4984"/>
                  </a:lnTo>
                  <a:cubicBezTo>
                    <a:pt x="3425" y="5022"/>
                    <a:pt x="3597" y="4893"/>
                    <a:pt x="3613" y="4694"/>
                  </a:cubicBezTo>
                  <a:cubicBezTo>
                    <a:pt x="3616" y="4662"/>
                    <a:pt x="3613" y="4629"/>
                    <a:pt x="3608" y="4597"/>
                  </a:cubicBezTo>
                  <a:cubicBezTo>
                    <a:pt x="3412" y="4753"/>
                    <a:pt x="2984" y="4699"/>
                    <a:pt x="2944" y="4441"/>
                  </a:cubicBezTo>
                  <a:close/>
                  <a:moveTo>
                    <a:pt x="1965" y="2095"/>
                  </a:moveTo>
                  <a:cubicBezTo>
                    <a:pt x="1925" y="2159"/>
                    <a:pt x="1912" y="2242"/>
                    <a:pt x="1925" y="2326"/>
                  </a:cubicBezTo>
                  <a:cubicBezTo>
                    <a:pt x="1963" y="2527"/>
                    <a:pt x="2148" y="2691"/>
                    <a:pt x="2342" y="2691"/>
                  </a:cubicBezTo>
                  <a:lnTo>
                    <a:pt x="2342" y="2691"/>
                  </a:lnTo>
                  <a:cubicBezTo>
                    <a:pt x="2535" y="2691"/>
                    <a:pt x="2662" y="2527"/>
                    <a:pt x="2627" y="2328"/>
                  </a:cubicBezTo>
                  <a:cubicBezTo>
                    <a:pt x="2624" y="2312"/>
                    <a:pt x="2621" y="2296"/>
                    <a:pt x="2616" y="2283"/>
                  </a:cubicBezTo>
                  <a:cubicBezTo>
                    <a:pt x="2382" y="2369"/>
                    <a:pt x="2100" y="2304"/>
                    <a:pt x="1965" y="2095"/>
                  </a:cubicBezTo>
                  <a:close/>
                  <a:moveTo>
                    <a:pt x="43" y="0"/>
                  </a:moveTo>
                  <a:cubicBezTo>
                    <a:pt x="8" y="65"/>
                    <a:pt x="0" y="143"/>
                    <a:pt x="19" y="224"/>
                  </a:cubicBezTo>
                  <a:cubicBezTo>
                    <a:pt x="68" y="420"/>
                    <a:pt x="266" y="573"/>
                    <a:pt x="463" y="568"/>
                  </a:cubicBezTo>
                  <a:cubicBezTo>
                    <a:pt x="651" y="562"/>
                    <a:pt x="772" y="414"/>
                    <a:pt x="740" y="229"/>
                  </a:cubicBezTo>
                  <a:cubicBezTo>
                    <a:pt x="487" y="277"/>
                    <a:pt x="162" y="207"/>
                    <a:pt x="4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31"/>
          <p:cNvSpPr txBox="1"/>
          <p:nvPr>
            <p:ph type="title"/>
          </p:nvPr>
        </p:nvSpPr>
        <p:spPr>
          <a:xfrm>
            <a:off x="2873450" y="984375"/>
            <a:ext cx="4596000" cy="841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t>INTRODUCTION</a:t>
            </a:r>
            <a:endParaRPr b="1"/>
          </a:p>
        </p:txBody>
      </p:sp>
      <p:sp>
        <p:nvSpPr>
          <p:cNvPr id="585" name="Google Shape;585;p31"/>
          <p:cNvSpPr txBox="1"/>
          <p:nvPr>
            <p:ph idx="1" type="subTitle"/>
          </p:nvPr>
        </p:nvSpPr>
        <p:spPr>
          <a:xfrm>
            <a:off x="3021275" y="1917800"/>
            <a:ext cx="5293200" cy="2893800"/>
          </a:xfrm>
          <a:prstGeom prst="rect">
            <a:avLst/>
          </a:prstGeom>
        </p:spPr>
        <p:txBody>
          <a:bodyPr anchorCtr="0" anchor="t" bIns="91425" lIns="91425" spcFirstLastPara="1" rIns="91425" wrap="square" tIns="91425">
            <a:spAutoFit/>
          </a:bodyPr>
          <a:lstStyle/>
          <a:p>
            <a:pPr indent="0" lvl="0" marL="0" rtl="0" algn="just">
              <a:spcBef>
                <a:spcPts val="0"/>
              </a:spcBef>
              <a:spcAft>
                <a:spcPts val="0"/>
              </a:spcAft>
              <a:buNone/>
            </a:pPr>
            <a:r>
              <a:rPr lang="en" u="sng">
                <a:latin typeface="Lato"/>
                <a:ea typeface="Lato"/>
                <a:cs typeface="Lato"/>
                <a:sym typeface="Lato"/>
              </a:rPr>
              <a:t>Prevalence and Impact of Thyroid Disorders:</a:t>
            </a:r>
            <a:endParaRPr u="sng">
              <a:latin typeface="Lato"/>
              <a:ea typeface="Lato"/>
              <a:cs typeface="Lato"/>
              <a:sym typeface="Lato"/>
            </a:endParaRPr>
          </a:p>
          <a:p>
            <a:pPr indent="0" lvl="0" marL="0" rtl="0" algn="just">
              <a:spcBef>
                <a:spcPts val="0"/>
              </a:spcBef>
              <a:spcAft>
                <a:spcPts val="0"/>
              </a:spcAft>
              <a:buNone/>
            </a:pPr>
            <a:r>
              <a:t/>
            </a:r>
            <a:endParaRPr>
              <a:latin typeface="Lato"/>
              <a:ea typeface="Lato"/>
              <a:cs typeface="Lato"/>
              <a:sym typeface="Lato"/>
            </a:endParaRPr>
          </a:p>
          <a:p>
            <a:pPr indent="0" lvl="0" marL="0" rtl="0" algn="just">
              <a:spcBef>
                <a:spcPts val="0"/>
              </a:spcBef>
              <a:spcAft>
                <a:spcPts val="0"/>
              </a:spcAft>
              <a:buNone/>
            </a:pPr>
            <a:r>
              <a:rPr lang="en">
                <a:latin typeface="Lato"/>
                <a:ea typeface="Lato"/>
                <a:cs typeface="Lato"/>
                <a:sym typeface="Lato"/>
              </a:rPr>
              <a:t>Thyroid disorders are </a:t>
            </a:r>
            <a:r>
              <a:rPr b="1" lang="en">
                <a:latin typeface="Lato"/>
                <a:ea typeface="Lato"/>
                <a:cs typeface="Lato"/>
                <a:sym typeface="Lato"/>
              </a:rPr>
              <a:t>more common</a:t>
            </a:r>
            <a:r>
              <a:rPr lang="en">
                <a:latin typeface="Lato"/>
                <a:ea typeface="Lato"/>
                <a:cs typeface="Lato"/>
                <a:sym typeface="Lato"/>
              </a:rPr>
              <a:t> than often recognized, affecting a significant portion of the population. Thyroid disease affects about </a:t>
            </a:r>
            <a:r>
              <a:rPr b="1" lang="en">
                <a:latin typeface="Lato"/>
                <a:ea typeface="Lato"/>
                <a:cs typeface="Lato"/>
                <a:sym typeface="Lato"/>
              </a:rPr>
              <a:t>1 in 10 people in India</a:t>
            </a:r>
            <a:r>
              <a:rPr lang="en">
                <a:latin typeface="Lato"/>
                <a:ea typeface="Lato"/>
                <a:cs typeface="Lato"/>
                <a:sym typeface="Lato"/>
              </a:rPr>
              <a:t>, mainly </a:t>
            </a:r>
            <a:r>
              <a:rPr b="1" lang="en">
                <a:latin typeface="Lato"/>
                <a:ea typeface="Lato"/>
                <a:cs typeface="Lato"/>
                <a:sym typeface="Lato"/>
              </a:rPr>
              <a:t>women aged 17 to 54</a:t>
            </a:r>
            <a:r>
              <a:rPr lang="en">
                <a:latin typeface="Lato"/>
                <a:ea typeface="Lato"/>
                <a:cs typeface="Lato"/>
                <a:sym typeface="Lato"/>
              </a:rPr>
              <a:t>, leading to serious health issues.</a:t>
            </a:r>
            <a:endParaRPr>
              <a:latin typeface="Lato"/>
              <a:ea typeface="Lato"/>
              <a:cs typeface="Lato"/>
              <a:sym typeface="Lato"/>
            </a:endParaRPr>
          </a:p>
          <a:p>
            <a:pPr indent="0" lvl="0" marL="0" rtl="0" algn="just">
              <a:spcBef>
                <a:spcPts val="0"/>
              </a:spcBef>
              <a:spcAft>
                <a:spcPts val="0"/>
              </a:spcAft>
              <a:buNone/>
            </a:pPr>
            <a:r>
              <a:t/>
            </a:r>
            <a:endParaRPr>
              <a:latin typeface="Lato"/>
              <a:ea typeface="Lato"/>
              <a:cs typeface="Lato"/>
              <a:sym typeface="Lato"/>
            </a:endParaRPr>
          </a:p>
          <a:p>
            <a:pPr indent="0" lvl="0" marL="0" rtl="0" algn="just">
              <a:spcBef>
                <a:spcPts val="0"/>
              </a:spcBef>
              <a:spcAft>
                <a:spcPts val="0"/>
              </a:spcAft>
              <a:buNone/>
            </a:pPr>
            <a:r>
              <a:rPr lang="en">
                <a:latin typeface="Lato"/>
                <a:ea typeface="Lato"/>
                <a:cs typeface="Lato"/>
                <a:sym typeface="Lato"/>
              </a:rPr>
              <a:t>The extreme stage of thyroid results in cardiovascular complications, </a:t>
            </a:r>
            <a:r>
              <a:rPr b="1" lang="en">
                <a:latin typeface="Lato"/>
                <a:ea typeface="Lato"/>
                <a:cs typeface="Lato"/>
                <a:sym typeface="Lato"/>
              </a:rPr>
              <a:t>increase in blood pressure, maximizes the cholesterol level, depression and decreased fertility</a:t>
            </a:r>
            <a:r>
              <a:rPr lang="en">
                <a:latin typeface="Lato"/>
                <a:ea typeface="Lato"/>
                <a:cs typeface="Lato"/>
                <a:sym typeface="Lato"/>
              </a:rPr>
              <a:t>.</a:t>
            </a:r>
            <a:endParaRPr u="sng">
              <a:latin typeface="Lato"/>
              <a:ea typeface="Lato"/>
              <a:cs typeface="Lato"/>
              <a:sym typeface="Lato"/>
            </a:endParaRPr>
          </a:p>
        </p:txBody>
      </p:sp>
      <p:grpSp>
        <p:nvGrpSpPr>
          <p:cNvPr id="586" name="Google Shape;586;p31"/>
          <p:cNvGrpSpPr/>
          <p:nvPr/>
        </p:nvGrpSpPr>
        <p:grpSpPr>
          <a:xfrm>
            <a:off x="-18432" y="1368909"/>
            <a:ext cx="2822737" cy="3774369"/>
            <a:chOff x="5094875" y="2068250"/>
            <a:chExt cx="732950" cy="980050"/>
          </a:xfrm>
        </p:grpSpPr>
        <p:sp>
          <p:nvSpPr>
            <p:cNvPr id="587" name="Google Shape;587;p31"/>
            <p:cNvSpPr/>
            <p:nvPr/>
          </p:nvSpPr>
          <p:spPr>
            <a:xfrm>
              <a:off x="5231025" y="2354075"/>
              <a:ext cx="201775" cy="172675"/>
            </a:xfrm>
            <a:custGeom>
              <a:rect b="b" l="l" r="r" t="t"/>
              <a:pathLst>
                <a:path extrusionOk="0" h="6907" w="8071">
                  <a:moveTo>
                    <a:pt x="5509" y="5500"/>
                  </a:moveTo>
                  <a:cubicBezTo>
                    <a:pt x="4990" y="5113"/>
                    <a:pt x="4334" y="5420"/>
                    <a:pt x="3568" y="5992"/>
                  </a:cubicBezTo>
                  <a:cubicBezTo>
                    <a:pt x="2208" y="6906"/>
                    <a:pt x="1648" y="6653"/>
                    <a:pt x="337" y="3793"/>
                  </a:cubicBezTo>
                  <a:cubicBezTo>
                    <a:pt x="243" y="3546"/>
                    <a:pt x="1" y="3030"/>
                    <a:pt x="17" y="2737"/>
                  </a:cubicBezTo>
                  <a:cubicBezTo>
                    <a:pt x="38" y="2374"/>
                    <a:pt x="431" y="2269"/>
                    <a:pt x="517" y="1922"/>
                  </a:cubicBezTo>
                  <a:cubicBezTo>
                    <a:pt x="589" y="1627"/>
                    <a:pt x="501" y="1223"/>
                    <a:pt x="697" y="968"/>
                  </a:cubicBezTo>
                  <a:cubicBezTo>
                    <a:pt x="995" y="573"/>
                    <a:pt x="1643" y="705"/>
                    <a:pt x="2404" y="304"/>
                  </a:cubicBezTo>
                  <a:cubicBezTo>
                    <a:pt x="3103" y="0"/>
                    <a:pt x="3904" y="608"/>
                    <a:pt x="4751" y="710"/>
                  </a:cubicBezTo>
                  <a:cubicBezTo>
                    <a:pt x="5036" y="750"/>
                    <a:pt x="5458" y="683"/>
                    <a:pt x="5705" y="847"/>
                  </a:cubicBezTo>
                  <a:cubicBezTo>
                    <a:pt x="6417" y="1318"/>
                    <a:pt x="6423" y="2508"/>
                    <a:pt x="6890" y="3167"/>
                  </a:cubicBezTo>
                  <a:cubicBezTo>
                    <a:pt x="7130" y="3506"/>
                    <a:pt x="8070" y="4317"/>
                    <a:pt x="7751" y="4731"/>
                  </a:cubicBezTo>
                  <a:cubicBezTo>
                    <a:pt x="7444" y="5127"/>
                    <a:pt x="6597" y="4793"/>
                    <a:pt x="6095" y="4933"/>
                  </a:cubicBezTo>
                  <a:cubicBezTo>
                    <a:pt x="5756" y="5027"/>
                    <a:pt x="5605" y="5274"/>
                    <a:pt x="5509" y="550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1"/>
            <p:cNvSpPr/>
            <p:nvPr/>
          </p:nvSpPr>
          <p:spPr>
            <a:xfrm>
              <a:off x="5437475" y="2437200"/>
              <a:ext cx="202375" cy="305000"/>
            </a:xfrm>
            <a:custGeom>
              <a:rect b="b" l="l" r="r" t="t"/>
              <a:pathLst>
                <a:path extrusionOk="0" h="12200" w="8095">
                  <a:moveTo>
                    <a:pt x="3393" y="12199"/>
                  </a:moveTo>
                  <a:cubicBezTo>
                    <a:pt x="3729" y="11605"/>
                    <a:pt x="6132" y="9912"/>
                    <a:pt x="7823" y="9366"/>
                  </a:cubicBezTo>
                  <a:cubicBezTo>
                    <a:pt x="8095" y="8366"/>
                    <a:pt x="7194" y="8678"/>
                    <a:pt x="6912" y="7982"/>
                  </a:cubicBezTo>
                  <a:cubicBezTo>
                    <a:pt x="6699" y="7457"/>
                    <a:pt x="6492" y="6928"/>
                    <a:pt x="6178" y="6452"/>
                  </a:cubicBezTo>
                  <a:cubicBezTo>
                    <a:pt x="5901" y="6027"/>
                    <a:pt x="5457" y="5605"/>
                    <a:pt x="5275" y="5127"/>
                  </a:cubicBezTo>
                  <a:cubicBezTo>
                    <a:pt x="5143" y="4777"/>
                    <a:pt x="5328" y="4216"/>
                    <a:pt x="5108" y="3928"/>
                  </a:cubicBezTo>
                  <a:cubicBezTo>
                    <a:pt x="4837" y="3581"/>
                    <a:pt x="4264" y="3600"/>
                    <a:pt x="4011" y="3237"/>
                  </a:cubicBezTo>
                  <a:cubicBezTo>
                    <a:pt x="2807" y="1522"/>
                    <a:pt x="2191" y="552"/>
                    <a:pt x="1" y="1"/>
                  </a:cubicBezTo>
                  <a:cubicBezTo>
                    <a:pt x="1794" y="5135"/>
                    <a:pt x="2745" y="8500"/>
                    <a:pt x="3393" y="1219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1"/>
            <p:cNvSpPr/>
            <p:nvPr/>
          </p:nvSpPr>
          <p:spPr>
            <a:xfrm>
              <a:off x="5467575" y="2666900"/>
              <a:ext cx="246800" cy="216750"/>
            </a:xfrm>
            <a:custGeom>
              <a:rect b="b" l="l" r="r" t="t"/>
              <a:pathLst>
                <a:path extrusionOk="0" h="8670" w="9872">
                  <a:moveTo>
                    <a:pt x="7651" y="73"/>
                  </a:moveTo>
                  <a:cubicBezTo>
                    <a:pt x="6985" y="181"/>
                    <a:pt x="6267" y="264"/>
                    <a:pt x="5450" y="154"/>
                  </a:cubicBezTo>
                  <a:cubicBezTo>
                    <a:pt x="3057" y="1"/>
                    <a:pt x="1" y="2689"/>
                    <a:pt x="272" y="4549"/>
                  </a:cubicBezTo>
                  <a:cubicBezTo>
                    <a:pt x="361" y="4780"/>
                    <a:pt x="673" y="4785"/>
                    <a:pt x="713" y="5081"/>
                  </a:cubicBezTo>
                  <a:cubicBezTo>
                    <a:pt x="748" y="5353"/>
                    <a:pt x="603" y="5810"/>
                    <a:pt x="686" y="6078"/>
                  </a:cubicBezTo>
                  <a:cubicBezTo>
                    <a:pt x="794" y="6420"/>
                    <a:pt x="1041" y="6810"/>
                    <a:pt x="1380" y="7121"/>
                  </a:cubicBezTo>
                  <a:cubicBezTo>
                    <a:pt x="2504" y="8159"/>
                    <a:pt x="3009" y="8670"/>
                    <a:pt x="4654" y="8191"/>
                  </a:cubicBezTo>
                  <a:cubicBezTo>
                    <a:pt x="5783" y="7863"/>
                    <a:pt x="5896" y="7199"/>
                    <a:pt x="7525" y="5753"/>
                  </a:cubicBezTo>
                  <a:cubicBezTo>
                    <a:pt x="8727" y="4686"/>
                    <a:pt x="9735" y="5111"/>
                    <a:pt x="9872" y="3834"/>
                  </a:cubicBezTo>
                  <a:cubicBezTo>
                    <a:pt x="8563" y="3568"/>
                    <a:pt x="6909" y="2936"/>
                    <a:pt x="6727" y="1979"/>
                  </a:cubicBezTo>
                  <a:cubicBezTo>
                    <a:pt x="6630" y="1474"/>
                    <a:pt x="7173" y="724"/>
                    <a:pt x="7417" y="388"/>
                  </a:cubicBezTo>
                  <a:cubicBezTo>
                    <a:pt x="7493" y="283"/>
                    <a:pt x="7571" y="178"/>
                    <a:pt x="7651" y="73"/>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1"/>
            <p:cNvSpPr/>
            <p:nvPr/>
          </p:nvSpPr>
          <p:spPr>
            <a:xfrm>
              <a:off x="5530425" y="2689075"/>
              <a:ext cx="31000" cy="184825"/>
            </a:xfrm>
            <a:custGeom>
              <a:rect b="b" l="l" r="r" t="t"/>
              <a:pathLst>
                <a:path extrusionOk="0" h="7393" w="1240">
                  <a:moveTo>
                    <a:pt x="457" y="1"/>
                  </a:moveTo>
                  <a:cubicBezTo>
                    <a:pt x="382" y="49"/>
                    <a:pt x="309" y="95"/>
                    <a:pt x="237" y="146"/>
                  </a:cubicBezTo>
                  <a:cubicBezTo>
                    <a:pt x="148" y="1073"/>
                    <a:pt x="41" y="1958"/>
                    <a:pt x="0" y="2573"/>
                  </a:cubicBezTo>
                  <a:cubicBezTo>
                    <a:pt x="57" y="4199"/>
                    <a:pt x="605" y="5858"/>
                    <a:pt x="1019" y="7371"/>
                  </a:cubicBezTo>
                  <a:cubicBezTo>
                    <a:pt x="1092" y="7382"/>
                    <a:pt x="1164" y="7390"/>
                    <a:pt x="1239" y="7393"/>
                  </a:cubicBezTo>
                  <a:cubicBezTo>
                    <a:pt x="823" y="5850"/>
                    <a:pt x="264" y="4186"/>
                    <a:pt x="207" y="2578"/>
                  </a:cubicBezTo>
                  <a:cubicBezTo>
                    <a:pt x="248" y="1936"/>
                    <a:pt x="366" y="990"/>
                    <a:pt x="457" y="1"/>
                  </a:cubicBezTo>
                  <a:close/>
                </a:path>
              </a:pathLst>
            </a:custGeom>
            <a:solidFill>
              <a:srgbClr val="D5EA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1"/>
            <p:cNvSpPr/>
            <p:nvPr/>
          </p:nvSpPr>
          <p:spPr>
            <a:xfrm>
              <a:off x="5437475" y="2437200"/>
              <a:ext cx="199825" cy="305000"/>
            </a:xfrm>
            <a:custGeom>
              <a:rect b="b" l="l" r="r" t="t"/>
              <a:pathLst>
                <a:path extrusionOk="0" h="12200" w="7993">
                  <a:moveTo>
                    <a:pt x="1" y="1"/>
                  </a:moveTo>
                  <a:cubicBezTo>
                    <a:pt x="1794" y="5135"/>
                    <a:pt x="2745" y="8500"/>
                    <a:pt x="3393" y="12199"/>
                  </a:cubicBezTo>
                  <a:cubicBezTo>
                    <a:pt x="3729" y="11605"/>
                    <a:pt x="6132" y="9912"/>
                    <a:pt x="7823" y="9366"/>
                  </a:cubicBezTo>
                  <a:cubicBezTo>
                    <a:pt x="7992" y="8742"/>
                    <a:pt x="7707" y="8629"/>
                    <a:pt x="7398" y="8463"/>
                  </a:cubicBezTo>
                  <a:cubicBezTo>
                    <a:pt x="6990" y="8611"/>
                    <a:pt x="6603" y="8726"/>
                    <a:pt x="6253" y="8608"/>
                  </a:cubicBezTo>
                  <a:cubicBezTo>
                    <a:pt x="6189" y="8586"/>
                    <a:pt x="6052" y="8339"/>
                    <a:pt x="5893" y="8014"/>
                  </a:cubicBezTo>
                  <a:cubicBezTo>
                    <a:pt x="5896" y="8016"/>
                    <a:pt x="5901" y="8016"/>
                    <a:pt x="5904" y="8016"/>
                  </a:cubicBezTo>
                  <a:cubicBezTo>
                    <a:pt x="6312" y="8121"/>
                    <a:pt x="6729" y="8205"/>
                    <a:pt x="7140" y="8296"/>
                  </a:cubicBezTo>
                  <a:cubicBezTo>
                    <a:pt x="7049" y="8218"/>
                    <a:pt x="6968" y="8121"/>
                    <a:pt x="6912" y="7982"/>
                  </a:cubicBezTo>
                  <a:cubicBezTo>
                    <a:pt x="6904" y="7960"/>
                    <a:pt x="6893" y="7939"/>
                    <a:pt x="6885" y="7920"/>
                  </a:cubicBezTo>
                  <a:cubicBezTo>
                    <a:pt x="6487" y="7788"/>
                    <a:pt x="6000" y="7686"/>
                    <a:pt x="5702" y="7619"/>
                  </a:cubicBezTo>
                  <a:cubicBezTo>
                    <a:pt x="5460" y="7105"/>
                    <a:pt x="5216" y="6554"/>
                    <a:pt x="5108" y="6390"/>
                  </a:cubicBezTo>
                  <a:cubicBezTo>
                    <a:pt x="5057" y="6312"/>
                    <a:pt x="4783" y="6027"/>
                    <a:pt x="4823" y="5936"/>
                  </a:cubicBezTo>
                  <a:cubicBezTo>
                    <a:pt x="4912" y="5729"/>
                    <a:pt x="5097" y="5584"/>
                    <a:pt x="5361" y="5318"/>
                  </a:cubicBezTo>
                  <a:cubicBezTo>
                    <a:pt x="5328" y="5256"/>
                    <a:pt x="5299" y="5191"/>
                    <a:pt x="5275" y="5127"/>
                  </a:cubicBezTo>
                  <a:cubicBezTo>
                    <a:pt x="5167" y="4842"/>
                    <a:pt x="5272" y="4417"/>
                    <a:pt x="5194" y="4113"/>
                  </a:cubicBezTo>
                  <a:cubicBezTo>
                    <a:pt x="4697" y="4194"/>
                    <a:pt x="3748" y="4745"/>
                    <a:pt x="3275" y="4490"/>
                  </a:cubicBezTo>
                  <a:cubicBezTo>
                    <a:pt x="2732" y="4199"/>
                    <a:pt x="2511" y="3170"/>
                    <a:pt x="2312" y="2643"/>
                  </a:cubicBezTo>
                  <a:cubicBezTo>
                    <a:pt x="1966" y="1726"/>
                    <a:pt x="1264" y="710"/>
                    <a:pt x="425" y="119"/>
                  </a:cubicBezTo>
                  <a:cubicBezTo>
                    <a:pt x="291" y="78"/>
                    <a:pt x="148" y="38"/>
                    <a:pt x="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1"/>
            <p:cNvSpPr/>
            <p:nvPr/>
          </p:nvSpPr>
          <p:spPr>
            <a:xfrm>
              <a:off x="5467975" y="2465975"/>
              <a:ext cx="77925" cy="204100"/>
            </a:xfrm>
            <a:custGeom>
              <a:rect b="b" l="l" r="r" t="t"/>
              <a:pathLst>
                <a:path extrusionOk="0" h="8164" w="3117">
                  <a:moveTo>
                    <a:pt x="1" y="0"/>
                  </a:moveTo>
                  <a:cubicBezTo>
                    <a:pt x="474" y="863"/>
                    <a:pt x="842" y="2005"/>
                    <a:pt x="1028" y="2672"/>
                  </a:cubicBezTo>
                  <a:cubicBezTo>
                    <a:pt x="1552" y="3543"/>
                    <a:pt x="2431" y="4363"/>
                    <a:pt x="2716" y="5366"/>
                  </a:cubicBezTo>
                  <a:cubicBezTo>
                    <a:pt x="2901" y="6016"/>
                    <a:pt x="2891" y="7035"/>
                    <a:pt x="2818" y="8099"/>
                  </a:cubicBezTo>
                  <a:cubicBezTo>
                    <a:pt x="2864" y="8142"/>
                    <a:pt x="2910" y="8164"/>
                    <a:pt x="2958" y="8153"/>
                  </a:cubicBezTo>
                  <a:cubicBezTo>
                    <a:pt x="2979" y="8150"/>
                    <a:pt x="2998" y="8142"/>
                    <a:pt x="3020" y="8137"/>
                  </a:cubicBezTo>
                  <a:cubicBezTo>
                    <a:pt x="3098" y="7059"/>
                    <a:pt x="3117" y="6021"/>
                    <a:pt x="2915" y="5309"/>
                  </a:cubicBezTo>
                  <a:cubicBezTo>
                    <a:pt x="2608" y="4237"/>
                    <a:pt x="1372" y="2935"/>
                    <a:pt x="1189" y="2578"/>
                  </a:cubicBezTo>
                  <a:cubicBezTo>
                    <a:pt x="966" y="1901"/>
                    <a:pt x="732" y="1323"/>
                    <a:pt x="1" y="0"/>
                  </a:cubicBezTo>
                  <a:close/>
                </a:path>
              </a:pathLst>
            </a:custGeom>
            <a:solidFill>
              <a:srgbClr val="D5EA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1"/>
            <p:cNvSpPr/>
            <p:nvPr/>
          </p:nvSpPr>
          <p:spPr>
            <a:xfrm>
              <a:off x="5132650" y="2404600"/>
              <a:ext cx="447450" cy="643700"/>
            </a:xfrm>
            <a:custGeom>
              <a:rect b="b" l="l" r="r" t="t"/>
              <a:pathLst>
                <a:path extrusionOk="0" h="25748" w="17898">
                  <a:moveTo>
                    <a:pt x="9495" y="3"/>
                  </a:moveTo>
                  <a:cubicBezTo>
                    <a:pt x="9167" y="1"/>
                    <a:pt x="8704" y="296"/>
                    <a:pt x="8419" y="380"/>
                  </a:cubicBezTo>
                  <a:cubicBezTo>
                    <a:pt x="7161" y="751"/>
                    <a:pt x="5769" y="807"/>
                    <a:pt x="4471" y="818"/>
                  </a:cubicBezTo>
                  <a:cubicBezTo>
                    <a:pt x="3589" y="794"/>
                    <a:pt x="3635" y="1611"/>
                    <a:pt x="3108" y="1974"/>
                  </a:cubicBezTo>
                  <a:cubicBezTo>
                    <a:pt x="2371" y="2482"/>
                    <a:pt x="1326" y="3119"/>
                    <a:pt x="933" y="3960"/>
                  </a:cubicBezTo>
                  <a:cubicBezTo>
                    <a:pt x="0" y="5958"/>
                    <a:pt x="1229" y="9251"/>
                    <a:pt x="2006" y="11006"/>
                  </a:cubicBezTo>
                  <a:cubicBezTo>
                    <a:pt x="2508" y="12140"/>
                    <a:pt x="3280" y="13818"/>
                    <a:pt x="3280" y="14643"/>
                  </a:cubicBezTo>
                  <a:cubicBezTo>
                    <a:pt x="3280" y="15753"/>
                    <a:pt x="2403" y="18374"/>
                    <a:pt x="1791" y="20756"/>
                  </a:cubicBezTo>
                  <a:cubicBezTo>
                    <a:pt x="1320" y="22266"/>
                    <a:pt x="1283" y="24159"/>
                    <a:pt x="1215" y="25748"/>
                  </a:cubicBezTo>
                  <a:lnTo>
                    <a:pt x="17898" y="25748"/>
                  </a:lnTo>
                  <a:cubicBezTo>
                    <a:pt x="17898" y="24218"/>
                    <a:pt x="17589" y="22288"/>
                    <a:pt x="17333" y="20541"/>
                  </a:cubicBezTo>
                  <a:cubicBezTo>
                    <a:pt x="17051" y="18611"/>
                    <a:pt x="15992" y="16250"/>
                    <a:pt x="15911" y="13952"/>
                  </a:cubicBezTo>
                  <a:cubicBezTo>
                    <a:pt x="16008" y="12417"/>
                    <a:pt x="16535" y="9237"/>
                    <a:pt x="16129" y="7821"/>
                  </a:cubicBezTo>
                  <a:cubicBezTo>
                    <a:pt x="15844" y="6818"/>
                    <a:pt x="14965" y="5998"/>
                    <a:pt x="14441" y="5127"/>
                  </a:cubicBezTo>
                  <a:cubicBezTo>
                    <a:pt x="14169" y="4149"/>
                    <a:pt x="13503" y="2143"/>
                    <a:pt x="12694" y="1509"/>
                  </a:cubicBezTo>
                  <a:cubicBezTo>
                    <a:pt x="12229" y="1146"/>
                    <a:pt x="11586" y="1003"/>
                    <a:pt x="11065" y="748"/>
                  </a:cubicBezTo>
                  <a:cubicBezTo>
                    <a:pt x="10567" y="506"/>
                    <a:pt x="10177" y="38"/>
                    <a:pt x="9591" y="14"/>
                  </a:cubicBezTo>
                  <a:cubicBezTo>
                    <a:pt x="9559" y="6"/>
                    <a:pt x="9527" y="3"/>
                    <a:pt x="9495" y="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1"/>
            <p:cNvSpPr/>
            <p:nvPr/>
          </p:nvSpPr>
          <p:spPr>
            <a:xfrm>
              <a:off x="5410875" y="2737325"/>
              <a:ext cx="130800" cy="84425"/>
            </a:xfrm>
            <a:custGeom>
              <a:rect b="b" l="l" r="r" t="t"/>
              <a:pathLst>
                <a:path extrusionOk="0" h="3377" w="5232">
                  <a:moveTo>
                    <a:pt x="4836" y="1"/>
                  </a:moveTo>
                  <a:lnTo>
                    <a:pt x="89" y="2850"/>
                  </a:lnTo>
                  <a:cubicBezTo>
                    <a:pt x="14" y="2893"/>
                    <a:pt x="8" y="2941"/>
                    <a:pt x="8" y="3001"/>
                  </a:cubicBezTo>
                  <a:cubicBezTo>
                    <a:pt x="8" y="3087"/>
                    <a:pt x="11" y="3189"/>
                    <a:pt x="14" y="3310"/>
                  </a:cubicBezTo>
                  <a:cubicBezTo>
                    <a:pt x="0" y="3350"/>
                    <a:pt x="51" y="3377"/>
                    <a:pt x="161" y="3377"/>
                  </a:cubicBezTo>
                  <a:lnTo>
                    <a:pt x="5231" y="3377"/>
                  </a:lnTo>
                  <a:cubicBezTo>
                    <a:pt x="5003" y="2476"/>
                    <a:pt x="4815" y="1554"/>
                    <a:pt x="4782" y="643"/>
                  </a:cubicBezTo>
                  <a:cubicBezTo>
                    <a:pt x="4796" y="452"/>
                    <a:pt x="4815" y="235"/>
                    <a:pt x="48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1"/>
            <p:cNvSpPr/>
            <p:nvPr/>
          </p:nvSpPr>
          <p:spPr>
            <a:xfrm>
              <a:off x="5366700" y="2516025"/>
              <a:ext cx="138000" cy="527725"/>
            </a:xfrm>
            <a:custGeom>
              <a:rect b="b" l="l" r="r" t="t"/>
              <a:pathLst>
                <a:path extrusionOk="0" h="21109" w="5520">
                  <a:moveTo>
                    <a:pt x="318" y="1"/>
                  </a:moveTo>
                  <a:cubicBezTo>
                    <a:pt x="122" y="6"/>
                    <a:pt x="1" y="170"/>
                    <a:pt x="49" y="366"/>
                  </a:cubicBezTo>
                  <a:cubicBezTo>
                    <a:pt x="94" y="557"/>
                    <a:pt x="287" y="710"/>
                    <a:pt x="483" y="710"/>
                  </a:cubicBezTo>
                  <a:cubicBezTo>
                    <a:pt x="486" y="710"/>
                    <a:pt x="490" y="710"/>
                    <a:pt x="493" y="710"/>
                  </a:cubicBezTo>
                  <a:cubicBezTo>
                    <a:pt x="689" y="705"/>
                    <a:pt x="810" y="541"/>
                    <a:pt x="762" y="345"/>
                  </a:cubicBezTo>
                  <a:cubicBezTo>
                    <a:pt x="713" y="154"/>
                    <a:pt x="522" y="1"/>
                    <a:pt x="329" y="1"/>
                  </a:cubicBezTo>
                  <a:close/>
                  <a:moveTo>
                    <a:pt x="2235" y="2105"/>
                  </a:moveTo>
                  <a:cubicBezTo>
                    <a:pt x="2044" y="2105"/>
                    <a:pt x="1918" y="2269"/>
                    <a:pt x="1953" y="2468"/>
                  </a:cubicBezTo>
                  <a:cubicBezTo>
                    <a:pt x="1990" y="2667"/>
                    <a:pt x="2176" y="2831"/>
                    <a:pt x="2369" y="2831"/>
                  </a:cubicBezTo>
                  <a:cubicBezTo>
                    <a:pt x="2563" y="2831"/>
                    <a:pt x="2692" y="2667"/>
                    <a:pt x="2654" y="2468"/>
                  </a:cubicBezTo>
                  <a:cubicBezTo>
                    <a:pt x="2619" y="2267"/>
                    <a:pt x="2431" y="2105"/>
                    <a:pt x="2238" y="2105"/>
                  </a:cubicBezTo>
                  <a:close/>
                  <a:moveTo>
                    <a:pt x="3248" y="4404"/>
                  </a:moveTo>
                  <a:cubicBezTo>
                    <a:pt x="3084" y="4409"/>
                    <a:pt x="2955" y="4533"/>
                    <a:pt x="2939" y="4702"/>
                  </a:cubicBezTo>
                  <a:cubicBezTo>
                    <a:pt x="2923" y="4898"/>
                    <a:pt x="3068" y="5089"/>
                    <a:pt x="3262" y="5127"/>
                  </a:cubicBezTo>
                  <a:cubicBezTo>
                    <a:pt x="3283" y="5131"/>
                    <a:pt x="3304" y="5133"/>
                    <a:pt x="3325" y="5133"/>
                  </a:cubicBezTo>
                  <a:cubicBezTo>
                    <a:pt x="3491" y="5133"/>
                    <a:pt x="3626" y="5011"/>
                    <a:pt x="3641" y="4834"/>
                  </a:cubicBezTo>
                  <a:cubicBezTo>
                    <a:pt x="3657" y="4638"/>
                    <a:pt x="3514" y="4447"/>
                    <a:pt x="3321" y="4412"/>
                  </a:cubicBezTo>
                  <a:cubicBezTo>
                    <a:pt x="3297" y="4407"/>
                    <a:pt x="3272" y="4404"/>
                    <a:pt x="3248" y="4404"/>
                  </a:cubicBezTo>
                  <a:close/>
                  <a:moveTo>
                    <a:pt x="4211" y="12592"/>
                  </a:moveTo>
                  <a:cubicBezTo>
                    <a:pt x="4044" y="12595"/>
                    <a:pt x="3912" y="12718"/>
                    <a:pt x="3893" y="12890"/>
                  </a:cubicBezTo>
                  <a:cubicBezTo>
                    <a:pt x="3875" y="13086"/>
                    <a:pt x="4012" y="13277"/>
                    <a:pt x="4205" y="13312"/>
                  </a:cubicBezTo>
                  <a:cubicBezTo>
                    <a:pt x="4228" y="13317"/>
                    <a:pt x="4250" y="13319"/>
                    <a:pt x="4271" y="13319"/>
                  </a:cubicBezTo>
                  <a:cubicBezTo>
                    <a:pt x="4436" y="13319"/>
                    <a:pt x="4573" y="13196"/>
                    <a:pt x="4592" y="13022"/>
                  </a:cubicBezTo>
                  <a:cubicBezTo>
                    <a:pt x="4614" y="12823"/>
                    <a:pt x="4474" y="12635"/>
                    <a:pt x="4280" y="12597"/>
                  </a:cubicBezTo>
                  <a:cubicBezTo>
                    <a:pt x="4259" y="12592"/>
                    <a:pt x="4235" y="12592"/>
                    <a:pt x="4211" y="12592"/>
                  </a:cubicBezTo>
                  <a:close/>
                  <a:moveTo>
                    <a:pt x="4641" y="15277"/>
                  </a:moveTo>
                  <a:cubicBezTo>
                    <a:pt x="4474" y="15277"/>
                    <a:pt x="4337" y="15403"/>
                    <a:pt x="4321" y="15576"/>
                  </a:cubicBezTo>
                  <a:cubicBezTo>
                    <a:pt x="4299" y="15772"/>
                    <a:pt x="4436" y="15963"/>
                    <a:pt x="4630" y="15998"/>
                  </a:cubicBezTo>
                  <a:cubicBezTo>
                    <a:pt x="4652" y="16002"/>
                    <a:pt x="4674" y="16004"/>
                    <a:pt x="4696" y="16004"/>
                  </a:cubicBezTo>
                  <a:cubicBezTo>
                    <a:pt x="4861" y="16004"/>
                    <a:pt x="4998" y="15881"/>
                    <a:pt x="5017" y="15707"/>
                  </a:cubicBezTo>
                  <a:cubicBezTo>
                    <a:pt x="5039" y="15508"/>
                    <a:pt x="4899" y="15320"/>
                    <a:pt x="4708" y="15283"/>
                  </a:cubicBezTo>
                  <a:cubicBezTo>
                    <a:pt x="4686" y="15280"/>
                    <a:pt x="4665" y="15277"/>
                    <a:pt x="4646" y="15277"/>
                  </a:cubicBezTo>
                  <a:cubicBezTo>
                    <a:pt x="4644" y="15277"/>
                    <a:pt x="4643" y="15277"/>
                    <a:pt x="4641" y="15277"/>
                  </a:cubicBezTo>
                  <a:close/>
                  <a:moveTo>
                    <a:pt x="4950" y="17893"/>
                  </a:moveTo>
                  <a:cubicBezTo>
                    <a:pt x="4786" y="17895"/>
                    <a:pt x="4651" y="18019"/>
                    <a:pt x="4635" y="18188"/>
                  </a:cubicBezTo>
                  <a:cubicBezTo>
                    <a:pt x="4614" y="18387"/>
                    <a:pt x="4751" y="18576"/>
                    <a:pt x="4944" y="18613"/>
                  </a:cubicBezTo>
                  <a:cubicBezTo>
                    <a:pt x="4967" y="18618"/>
                    <a:pt x="4989" y="18620"/>
                    <a:pt x="5010" y="18620"/>
                  </a:cubicBezTo>
                  <a:cubicBezTo>
                    <a:pt x="5176" y="18620"/>
                    <a:pt x="5313" y="18497"/>
                    <a:pt x="5332" y="18323"/>
                  </a:cubicBezTo>
                  <a:cubicBezTo>
                    <a:pt x="5353" y="18124"/>
                    <a:pt x="5213" y="17936"/>
                    <a:pt x="5022" y="17898"/>
                  </a:cubicBezTo>
                  <a:cubicBezTo>
                    <a:pt x="4998" y="17893"/>
                    <a:pt x="4974" y="17893"/>
                    <a:pt x="4950" y="17893"/>
                  </a:cubicBezTo>
                  <a:close/>
                  <a:moveTo>
                    <a:pt x="5136" y="20381"/>
                  </a:moveTo>
                  <a:cubicBezTo>
                    <a:pt x="5129" y="20381"/>
                    <a:pt x="5123" y="20381"/>
                    <a:pt x="5116" y="20382"/>
                  </a:cubicBezTo>
                  <a:cubicBezTo>
                    <a:pt x="4950" y="20385"/>
                    <a:pt x="4818" y="20508"/>
                    <a:pt x="4799" y="20678"/>
                  </a:cubicBezTo>
                  <a:cubicBezTo>
                    <a:pt x="4780" y="20877"/>
                    <a:pt x="4918" y="21065"/>
                    <a:pt x="5111" y="21102"/>
                  </a:cubicBezTo>
                  <a:cubicBezTo>
                    <a:pt x="5132" y="21106"/>
                    <a:pt x="5153" y="21108"/>
                    <a:pt x="5174" y="21108"/>
                  </a:cubicBezTo>
                  <a:cubicBezTo>
                    <a:pt x="5341" y="21108"/>
                    <a:pt x="5479" y="20986"/>
                    <a:pt x="5498" y="20809"/>
                  </a:cubicBezTo>
                  <a:cubicBezTo>
                    <a:pt x="5520" y="20613"/>
                    <a:pt x="5380" y="20422"/>
                    <a:pt x="5189" y="20387"/>
                  </a:cubicBezTo>
                  <a:cubicBezTo>
                    <a:pt x="5171" y="20383"/>
                    <a:pt x="5154" y="20381"/>
                    <a:pt x="5136" y="2038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1"/>
            <p:cNvSpPr/>
            <p:nvPr/>
          </p:nvSpPr>
          <p:spPr>
            <a:xfrm>
              <a:off x="5355225" y="2462125"/>
              <a:ext cx="123200" cy="586175"/>
            </a:xfrm>
            <a:custGeom>
              <a:rect b="b" l="l" r="r" t="t"/>
              <a:pathLst>
                <a:path extrusionOk="0" h="23447" w="4928">
                  <a:moveTo>
                    <a:pt x="180" y="1"/>
                  </a:moveTo>
                  <a:lnTo>
                    <a:pt x="25" y="14"/>
                  </a:lnTo>
                  <a:cubicBezTo>
                    <a:pt x="59" y="504"/>
                    <a:pt x="347" y="880"/>
                    <a:pt x="473" y="1280"/>
                  </a:cubicBezTo>
                  <a:cubicBezTo>
                    <a:pt x="487" y="1321"/>
                    <a:pt x="487" y="1345"/>
                    <a:pt x="484" y="1358"/>
                  </a:cubicBezTo>
                  <a:cubicBezTo>
                    <a:pt x="479" y="1374"/>
                    <a:pt x="473" y="1385"/>
                    <a:pt x="457" y="1401"/>
                  </a:cubicBezTo>
                  <a:cubicBezTo>
                    <a:pt x="425" y="1434"/>
                    <a:pt x="355" y="1471"/>
                    <a:pt x="277" y="1522"/>
                  </a:cubicBezTo>
                  <a:cubicBezTo>
                    <a:pt x="199" y="1573"/>
                    <a:pt x="113" y="1646"/>
                    <a:pt x="62" y="1767"/>
                  </a:cubicBezTo>
                  <a:cubicBezTo>
                    <a:pt x="11" y="1888"/>
                    <a:pt x="0" y="2049"/>
                    <a:pt x="46" y="2267"/>
                  </a:cubicBezTo>
                  <a:cubicBezTo>
                    <a:pt x="97" y="2517"/>
                    <a:pt x="232" y="2719"/>
                    <a:pt x="414" y="2912"/>
                  </a:cubicBezTo>
                  <a:cubicBezTo>
                    <a:pt x="594" y="3106"/>
                    <a:pt x="823" y="3296"/>
                    <a:pt x="1078" y="3528"/>
                  </a:cubicBezTo>
                  <a:cubicBezTo>
                    <a:pt x="1586" y="3993"/>
                    <a:pt x="2199" y="4627"/>
                    <a:pt x="2737" y="5804"/>
                  </a:cubicBezTo>
                  <a:cubicBezTo>
                    <a:pt x="3390" y="7261"/>
                    <a:pt x="3543" y="8912"/>
                    <a:pt x="3613" y="10530"/>
                  </a:cubicBezTo>
                  <a:cubicBezTo>
                    <a:pt x="3686" y="12146"/>
                    <a:pt x="3672" y="13729"/>
                    <a:pt x="4008" y="15060"/>
                  </a:cubicBezTo>
                  <a:cubicBezTo>
                    <a:pt x="4135" y="16019"/>
                    <a:pt x="4334" y="17135"/>
                    <a:pt x="4371" y="18291"/>
                  </a:cubicBezTo>
                  <a:lnTo>
                    <a:pt x="4371" y="18293"/>
                  </a:lnTo>
                  <a:lnTo>
                    <a:pt x="4374" y="18299"/>
                  </a:lnTo>
                  <a:cubicBezTo>
                    <a:pt x="4640" y="20094"/>
                    <a:pt x="4739" y="21780"/>
                    <a:pt x="4772" y="23447"/>
                  </a:cubicBezTo>
                  <a:lnTo>
                    <a:pt x="4928" y="23447"/>
                  </a:lnTo>
                  <a:cubicBezTo>
                    <a:pt x="4893" y="21772"/>
                    <a:pt x="4793" y="20078"/>
                    <a:pt x="4524" y="18275"/>
                  </a:cubicBezTo>
                  <a:cubicBezTo>
                    <a:pt x="4487" y="17105"/>
                    <a:pt x="4285" y="15984"/>
                    <a:pt x="4162" y="15035"/>
                  </a:cubicBezTo>
                  <a:lnTo>
                    <a:pt x="4162" y="15030"/>
                  </a:lnTo>
                  <a:lnTo>
                    <a:pt x="4159" y="15025"/>
                  </a:lnTo>
                  <a:cubicBezTo>
                    <a:pt x="3831" y="13724"/>
                    <a:pt x="3839" y="12146"/>
                    <a:pt x="3769" y="10522"/>
                  </a:cubicBezTo>
                  <a:cubicBezTo>
                    <a:pt x="3696" y="8898"/>
                    <a:pt x="3546" y="7224"/>
                    <a:pt x="2877" y="5732"/>
                  </a:cubicBezTo>
                  <a:lnTo>
                    <a:pt x="2877" y="5732"/>
                  </a:lnTo>
                  <a:lnTo>
                    <a:pt x="2877" y="5732"/>
                  </a:lnTo>
                  <a:cubicBezTo>
                    <a:pt x="2328" y="4533"/>
                    <a:pt x="1694" y="3874"/>
                    <a:pt x="1178" y="3404"/>
                  </a:cubicBezTo>
                  <a:cubicBezTo>
                    <a:pt x="920" y="3167"/>
                    <a:pt x="694" y="2979"/>
                    <a:pt x="525" y="2796"/>
                  </a:cubicBezTo>
                  <a:cubicBezTo>
                    <a:pt x="352" y="2616"/>
                    <a:pt x="240" y="2442"/>
                    <a:pt x="197" y="2232"/>
                  </a:cubicBezTo>
                  <a:cubicBezTo>
                    <a:pt x="156" y="2036"/>
                    <a:pt x="170" y="1915"/>
                    <a:pt x="205" y="1834"/>
                  </a:cubicBezTo>
                  <a:cubicBezTo>
                    <a:pt x="237" y="1753"/>
                    <a:pt x="293" y="1705"/>
                    <a:pt x="358" y="1662"/>
                  </a:cubicBezTo>
                  <a:cubicBezTo>
                    <a:pt x="425" y="1616"/>
                    <a:pt x="500" y="1584"/>
                    <a:pt x="562" y="1522"/>
                  </a:cubicBezTo>
                  <a:cubicBezTo>
                    <a:pt x="594" y="1490"/>
                    <a:pt x="621" y="1447"/>
                    <a:pt x="635" y="1396"/>
                  </a:cubicBezTo>
                  <a:cubicBezTo>
                    <a:pt x="645" y="1345"/>
                    <a:pt x="640" y="1288"/>
                    <a:pt x="621" y="1227"/>
                  </a:cubicBezTo>
                  <a:cubicBezTo>
                    <a:pt x="482" y="791"/>
                    <a:pt x="210" y="428"/>
                    <a:pt x="1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1"/>
            <p:cNvSpPr/>
            <p:nvPr/>
          </p:nvSpPr>
          <p:spPr>
            <a:xfrm>
              <a:off x="5147625" y="2531350"/>
              <a:ext cx="360975" cy="376575"/>
            </a:xfrm>
            <a:custGeom>
              <a:rect b="b" l="l" r="r" t="t"/>
              <a:pathLst>
                <a:path extrusionOk="0" h="15063" w="14439">
                  <a:moveTo>
                    <a:pt x="1342" y="3"/>
                  </a:moveTo>
                  <a:cubicBezTo>
                    <a:pt x="1227" y="1"/>
                    <a:pt x="1114" y="17"/>
                    <a:pt x="1003" y="52"/>
                  </a:cubicBezTo>
                  <a:cubicBezTo>
                    <a:pt x="571" y="216"/>
                    <a:pt x="245" y="468"/>
                    <a:pt x="1" y="786"/>
                  </a:cubicBezTo>
                  <a:cubicBezTo>
                    <a:pt x="46" y="2592"/>
                    <a:pt x="845" y="4667"/>
                    <a:pt x="1407" y="5936"/>
                  </a:cubicBezTo>
                  <a:cubicBezTo>
                    <a:pt x="1909" y="7070"/>
                    <a:pt x="2681" y="8748"/>
                    <a:pt x="2681" y="9573"/>
                  </a:cubicBezTo>
                  <a:cubicBezTo>
                    <a:pt x="2681" y="10460"/>
                    <a:pt x="2122" y="12309"/>
                    <a:pt x="1587" y="14231"/>
                  </a:cubicBezTo>
                  <a:cubicBezTo>
                    <a:pt x="2167" y="14748"/>
                    <a:pt x="2947" y="15062"/>
                    <a:pt x="3415" y="15054"/>
                  </a:cubicBezTo>
                  <a:cubicBezTo>
                    <a:pt x="5046" y="15006"/>
                    <a:pt x="6648" y="13742"/>
                    <a:pt x="8390" y="12971"/>
                  </a:cubicBezTo>
                  <a:cubicBezTo>
                    <a:pt x="9455" y="12401"/>
                    <a:pt x="12054" y="11562"/>
                    <a:pt x="12377" y="11094"/>
                  </a:cubicBezTo>
                  <a:cubicBezTo>
                    <a:pt x="12398" y="11070"/>
                    <a:pt x="12414" y="11049"/>
                    <a:pt x="12431" y="11025"/>
                  </a:cubicBezTo>
                  <a:cubicBezTo>
                    <a:pt x="12640" y="10965"/>
                    <a:pt x="12855" y="10896"/>
                    <a:pt x="13000" y="10879"/>
                  </a:cubicBezTo>
                  <a:cubicBezTo>
                    <a:pt x="13573" y="10818"/>
                    <a:pt x="13791" y="10917"/>
                    <a:pt x="14049" y="10379"/>
                  </a:cubicBezTo>
                  <a:cubicBezTo>
                    <a:pt x="14439" y="9578"/>
                    <a:pt x="13740" y="7420"/>
                    <a:pt x="12982" y="7250"/>
                  </a:cubicBezTo>
                  <a:cubicBezTo>
                    <a:pt x="12404" y="7135"/>
                    <a:pt x="12342" y="7517"/>
                    <a:pt x="11471" y="7767"/>
                  </a:cubicBezTo>
                  <a:cubicBezTo>
                    <a:pt x="11342" y="7710"/>
                    <a:pt x="11199" y="7686"/>
                    <a:pt x="11044" y="7694"/>
                  </a:cubicBezTo>
                  <a:cubicBezTo>
                    <a:pt x="10439" y="7732"/>
                    <a:pt x="8124" y="8471"/>
                    <a:pt x="7398" y="8646"/>
                  </a:cubicBezTo>
                  <a:cubicBezTo>
                    <a:pt x="6842" y="8777"/>
                    <a:pt x="6312" y="8605"/>
                    <a:pt x="5775" y="8492"/>
                  </a:cubicBezTo>
                  <a:cubicBezTo>
                    <a:pt x="5885" y="8240"/>
                    <a:pt x="6105" y="7979"/>
                    <a:pt x="6041" y="7737"/>
                  </a:cubicBezTo>
                  <a:cubicBezTo>
                    <a:pt x="5890" y="7197"/>
                    <a:pt x="5132" y="6949"/>
                    <a:pt x="4971" y="6369"/>
                  </a:cubicBezTo>
                  <a:cubicBezTo>
                    <a:pt x="4850" y="5936"/>
                    <a:pt x="4743" y="4939"/>
                    <a:pt x="4648" y="4498"/>
                  </a:cubicBezTo>
                  <a:cubicBezTo>
                    <a:pt x="4181" y="2304"/>
                    <a:pt x="2670" y="79"/>
                    <a:pt x="1390" y="3"/>
                  </a:cubicBezTo>
                  <a:cubicBezTo>
                    <a:pt x="1374" y="3"/>
                    <a:pt x="1358" y="3"/>
                    <a:pt x="1342" y="3"/>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1"/>
            <p:cNvSpPr/>
            <p:nvPr/>
          </p:nvSpPr>
          <p:spPr>
            <a:xfrm>
              <a:off x="5140500" y="2500975"/>
              <a:ext cx="402975" cy="547325"/>
            </a:xfrm>
            <a:custGeom>
              <a:rect b="b" l="l" r="r" t="t"/>
              <a:pathLst>
                <a:path extrusionOk="0" h="21893" w="16119">
                  <a:moveTo>
                    <a:pt x="987" y="1"/>
                  </a:moveTo>
                  <a:cubicBezTo>
                    <a:pt x="764" y="310"/>
                    <a:pt x="555" y="627"/>
                    <a:pt x="358" y="947"/>
                  </a:cubicBezTo>
                  <a:cubicBezTo>
                    <a:pt x="1" y="2936"/>
                    <a:pt x="1014" y="5624"/>
                    <a:pt x="1692" y="7151"/>
                  </a:cubicBezTo>
                  <a:cubicBezTo>
                    <a:pt x="2194" y="8285"/>
                    <a:pt x="2966" y="9963"/>
                    <a:pt x="2966" y="10788"/>
                  </a:cubicBezTo>
                  <a:cubicBezTo>
                    <a:pt x="2966" y="11898"/>
                    <a:pt x="2089" y="14519"/>
                    <a:pt x="1477" y="16901"/>
                  </a:cubicBezTo>
                  <a:cubicBezTo>
                    <a:pt x="1006" y="18411"/>
                    <a:pt x="969" y="20304"/>
                    <a:pt x="901" y="21893"/>
                  </a:cubicBezTo>
                  <a:lnTo>
                    <a:pt x="5036" y="21893"/>
                  </a:lnTo>
                  <a:cubicBezTo>
                    <a:pt x="4982" y="21403"/>
                    <a:pt x="4912" y="20917"/>
                    <a:pt x="4888" y="20446"/>
                  </a:cubicBezTo>
                  <a:cubicBezTo>
                    <a:pt x="4810" y="17699"/>
                    <a:pt x="4885" y="9976"/>
                    <a:pt x="7560" y="9331"/>
                  </a:cubicBezTo>
                  <a:cubicBezTo>
                    <a:pt x="8882" y="9159"/>
                    <a:pt x="9218" y="9745"/>
                    <a:pt x="10686" y="9629"/>
                  </a:cubicBezTo>
                  <a:cubicBezTo>
                    <a:pt x="11708" y="9551"/>
                    <a:pt x="12186" y="8680"/>
                    <a:pt x="13363" y="8541"/>
                  </a:cubicBezTo>
                  <a:cubicBezTo>
                    <a:pt x="14105" y="8452"/>
                    <a:pt x="14957" y="8917"/>
                    <a:pt x="15732" y="8680"/>
                  </a:cubicBezTo>
                  <a:cubicBezTo>
                    <a:pt x="15901" y="7073"/>
                    <a:pt x="16119" y="5025"/>
                    <a:pt x="15815" y="3966"/>
                  </a:cubicBezTo>
                  <a:cubicBezTo>
                    <a:pt x="15713" y="3608"/>
                    <a:pt x="15535" y="3272"/>
                    <a:pt x="15326" y="2949"/>
                  </a:cubicBezTo>
                  <a:cubicBezTo>
                    <a:pt x="13788" y="2683"/>
                    <a:pt x="13264" y="3990"/>
                    <a:pt x="12103" y="4409"/>
                  </a:cubicBezTo>
                  <a:cubicBezTo>
                    <a:pt x="11162" y="4748"/>
                    <a:pt x="10277" y="4014"/>
                    <a:pt x="9364" y="4205"/>
                  </a:cubicBezTo>
                  <a:cubicBezTo>
                    <a:pt x="8229" y="4439"/>
                    <a:pt x="7501" y="5681"/>
                    <a:pt x="6673" y="5595"/>
                  </a:cubicBezTo>
                  <a:cubicBezTo>
                    <a:pt x="5606" y="5530"/>
                    <a:pt x="3382" y="103"/>
                    <a:pt x="98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1"/>
            <p:cNvSpPr/>
            <p:nvPr/>
          </p:nvSpPr>
          <p:spPr>
            <a:xfrm>
              <a:off x="5448625" y="2515825"/>
              <a:ext cx="95000" cy="149300"/>
            </a:xfrm>
            <a:custGeom>
              <a:rect b="b" l="l" r="r" t="t"/>
              <a:pathLst>
                <a:path extrusionOk="0" h="5972" w="3800">
                  <a:moveTo>
                    <a:pt x="387" y="0"/>
                  </a:moveTo>
                  <a:cubicBezTo>
                    <a:pt x="345" y="0"/>
                    <a:pt x="303" y="11"/>
                    <a:pt x="264" y="33"/>
                  </a:cubicBezTo>
                  <a:lnTo>
                    <a:pt x="159" y="95"/>
                  </a:lnTo>
                  <a:cubicBezTo>
                    <a:pt x="41" y="162"/>
                    <a:pt x="1" y="312"/>
                    <a:pt x="71" y="433"/>
                  </a:cubicBezTo>
                  <a:lnTo>
                    <a:pt x="3197" y="5847"/>
                  </a:lnTo>
                  <a:cubicBezTo>
                    <a:pt x="3242" y="5927"/>
                    <a:pt x="3325" y="5971"/>
                    <a:pt x="3411" y="5971"/>
                  </a:cubicBezTo>
                  <a:cubicBezTo>
                    <a:pt x="3453" y="5971"/>
                    <a:pt x="3496" y="5961"/>
                    <a:pt x="3536" y="5939"/>
                  </a:cubicBezTo>
                  <a:lnTo>
                    <a:pt x="3638" y="5880"/>
                  </a:lnTo>
                  <a:cubicBezTo>
                    <a:pt x="3756" y="5810"/>
                    <a:pt x="3799" y="5659"/>
                    <a:pt x="3729" y="5541"/>
                  </a:cubicBezTo>
                  <a:lnTo>
                    <a:pt x="603" y="124"/>
                  </a:lnTo>
                  <a:cubicBezTo>
                    <a:pt x="556" y="45"/>
                    <a:pt x="472" y="0"/>
                    <a:pt x="3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1"/>
            <p:cNvSpPr/>
            <p:nvPr/>
          </p:nvSpPr>
          <p:spPr>
            <a:xfrm>
              <a:off x="5448700" y="2518450"/>
              <a:ext cx="94250" cy="146650"/>
            </a:xfrm>
            <a:custGeom>
              <a:rect b="b" l="l" r="r" t="t"/>
              <a:pathLst>
                <a:path extrusionOk="0" h="5866" w="3770">
                  <a:moveTo>
                    <a:pt x="140" y="0"/>
                  </a:moveTo>
                  <a:cubicBezTo>
                    <a:pt x="35" y="73"/>
                    <a:pt x="1" y="216"/>
                    <a:pt x="68" y="328"/>
                  </a:cubicBezTo>
                  <a:lnTo>
                    <a:pt x="640" y="1320"/>
                  </a:lnTo>
                  <a:lnTo>
                    <a:pt x="941" y="1842"/>
                  </a:lnTo>
                  <a:lnTo>
                    <a:pt x="3068" y="5522"/>
                  </a:lnTo>
                  <a:lnTo>
                    <a:pt x="3194" y="5742"/>
                  </a:lnTo>
                  <a:cubicBezTo>
                    <a:pt x="3199" y="5753"/>
                    <a:pt x="3205" y="5761"/>
                    <a:pt x="3210" y="5769"/>
                  </a:cubicBezTo>
                  <a:cubicBezTo>
                    <a:pt x="3213" y="5769"/>
                    <a:pt x="3213" y="5772"/>
                    <a:pt x="3215" y="5775"/>
                  </a:cubicBezTo>
                  <a:cubicBezTo>
                    <a:pt x="3221" y="5780"/>
                    <a:pt x="3224" y="5785"/>
                    <a:pt x="3229" y="5791"/>
                  </a:cubicBezTo>
                  <a:cubicBezTo>
                    <a:pt x="3232" y="5793"/>
                    <a:pt x="3234" y="5796"/>
                    <a:pt x="3234" y="5796"/>
                  </a:cubicBezTo>
                  <a:cubicBezTo>
                    <a:pt x="3242" y="5804"/>
                    <a:pt x="3250" y="5809"/>
                    <a:pt x="3256" y="5815"/>
                  </a:cubicBezTo>
                  <a:cubicBezTo>
                    <a:pt x="3259" y="5818"/>
                    <a:pt x="3259" y="5818"/>
                    <a:pt x="3261" y="5818"/>
                  </a:cubicBezTo>
                  <a:cubicBezTo>
                    <a:pt x="3267" y="5823"/>
                    <a:pt x="3275" y="5828"/>
                    <a:pt x="3283" y="5831"/>
                  </a:cubicBezTo>
                  <a:cubicBezTo>
                    <a:pt x="3283" y="5834"/>
                    <a:pt x="3285" y="5834"/>
                    <a:pt x="3285" y="5834"/>
                  </a:cubicBezTo>
                  <a:cubicBezTo>
                    <a:pt x="3304" y="5844"/>
                    <a:pt x="3320" y="5852"/>
                    <a:pt x="3339" y="5858"/>
                  </a:cubicBezTo>
                  <a:lnTo>
                    <a:pt x="3345" y="5858"/>
                  </a:lnTo>
                  <a:cubicBezTo>
                    <a:pt x="3353" y="5861"/>
                    <a:pt x="3363" y="5863"/>
                    <a:pt x="3371" y="5863"/>
                  </a:cubicBezTo>
                  <a:lnTo>
                    <a:pt x="3374" y="5863"/>
                  </a:lnTo>
                  <a:cubicBezTo>
                    <a:pt x="3382" y="5866"/>
                    <a:pt x="3393" y="5866"/>
                    <a:pt x="3404" y="5866"/>
                  </a:cubicBezTo>
                  <a:cubicBezTo>
                    <a:pt x="3441" y="5866"/>
                    <a:pt x="3479" y="5861"/>
                    <a:pt x="3514" y="5842"/>
                  </a:cubicBezTo>
                  <a:lnTo>
                    <a:pt x="3492" y="5807"/>
                  </a:lnTo>
                  <a:cubicBezTo>
                    <a:pt x="3535" y="5777"/>
                    <a:pt x="3589" y="5740"/>
                    <a:pt x="3603" y="5732"/>
                  </a:cubicBezTo>
                  <a:cubicBezTo>
                    <a:pt x="3646" y="5705"/>
                    <a:pt x="3694" y="5672"/>
                    <a:pt x="3745" y="5643"/>
                  </a:cubicBezTo>
                  <a:cubicBezTo>
                    <a:pt x="3769" y="5576"/>
                    <a:pt x="3764" y="5500"/>
                    <a:pt x="3726" y="5436"/>
                  </a:cubicBezTo>
                  <a:lnTo>
                    <a:pt x="3683" y="5361"/>
                  </a:lnTo>
                  <a:cubicBezTo>
                    <a:pt x="3624" y="5366"/>
                    <a:pt x="3568" y="5377"/>
                    <a:pt x="3517" y="5385"/>
                  </a:cubicBezTo>
                  <a:cubicBezTo>
                    <a:pt x="3439" y="5398"/>
                    <a:pt x="3358" y="5414"/>
                    <a:pt x="3280" y="5439"/>
                  </a:cubicBezTo>
                  <a:lnTo>
                    <a:pt x="1076" y="1621"/>
                  </a:lnTo>
                  <a:cubicBezTo>
                    <a:pt x="1143" y="1538"/>
                    <a:pt x="1221" y="1463"/>
                    <a:pt x="1302" y="1398"/>
                  </a:cubicBezTo>
                  <a:cubicBezTo>
                    <a:pt x="1323" y="1379"/>
                    <a:pt x="1345" y="1363"/>
                    <a:pt x="1366" y="1350"/>
                  </a:cubicBezTo>
                  <a:lnTo>
                    <a:pt x="1143" y="960"/>
                  </a:lnTo>
                  <a:cubicBezTo>
                    <a:pt x="1116" y="974"/>
                    <a:pt x="1087" y="990"/>
                    <a:pt x="1060" y="1006"/>
                  </a:cubicBezTo>
                  <a:cubicBezTo>
                    <a:pt x="1014" y="1033"/>
                    <a:pt x="974" y="1062"/>
                    <a:pt x="949" y="1078"/>
                  </a:cubicBezTo>
                  <a:cubicBezTo>
                    <a:pt x="936" y="1086"/>
                    <a:pt x="885" y="1127"/>
                    <a:pt x="820" y="1178"/>
                  </a:cubicBezTo>
                  <a:lnTo>
                    <a:pt x="1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1"/>
            <p:cNvSpPr/>
            <p:nvPr/>
          </p:nvSpPr>
          <p:spPr>
            <a:xfrm>
              <a:off x="5442725" y="2521875"/>
              <a:ext cx="7750" cy="7150"/>
            </a:xfrm>
            <a:custGeom>
              <a:rect b="b" l="l" r="r" t="t"/>
              <a:pathLst>
                <a:path extrusionOk="0" h="286" w="310">
                  <a:moveTo>
                    <a:pt x="201" y="0"/>
                  </a:moveTo>
                  <a:cubicBezTo>
                    <a:pt x="197" y="0"/>
                    <a:pt x="193" y="1"/>
                    <a:pt x="188" y="3"/>
                  </a:cubicBezTo>
                  <a:lnTo>
                    <a:pt x="16" y="103"/>
                  </a:lnTo>
                  <a:cubicBezTo>
                    <a:pt x="3" y="111"/>
                    <a:pt x="0" y="132"/>
                    <a:pt x="11" y="151"/>
                  </a:cubicBezTo>
                  <a:lnTo>
                    <a:pt x="76" y="261"/>
                  </a:lnTo>
                  <a:cubicBezTo>
                    <a:pt x="84" y="276"/>
                    <a:pt x="97" y="286"/>
                    <a:pt x="110" y="286"/>
                  </a:cubicBezTo>
                  <a:cubicBezTo>
                    <a:pt x="114" y="286"/>
                    <a:pt x="118" y="285"/>
                    <a:pt x="121" y="283"/>
                  </a:cubicBezTo>
                  <a:lnTo>
                    <a:pt x="293" y="183"/>
                  </a:lnTo>
                  <a:cubicBezTo>
                    <a:pt x="307" y="175"/>
                    <a:pt x="309" y="151"/>
                    <a:pt x="299" y="132"/>
                  </a:cubicBezTo>
                  <a:lnTo>
                    <a:pt x="234" y="22"/>
                  </a:lnTo>
                  <a:cubicBezTo>
                    <a:pt x="226" y="8"/>
                    <a:pt x="214" y="0"/>
                    <a:pt x="201" y="0"/>
                  </a:cubicBezTo>
                  <a:close/>
                </a:path>
              </a:pathLst>
            </a:custGeom>
            <a:solidFill>
              <a:srgbClr val="9FD4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1"/>
            <p:cNvSpPr/>
            <p:nvPr/>
          </p:nvSpPr>
          <p:spPr>
            <a:xfrm>
              <a:off x="5452200" y="2516425"/>
              <a:ext cx="87775" cy="148075"/>
            </a:xfrm>
            <a:custGeom>
              <a:rect b="b" l="l" r="r" t="t"/>
              <a:pathLst>
                <a:path extrusionOk="0" h="5923" w="3511">
                  <a:moveTo>
                    <a:pt x="140" y="1"/>
                  </a:moveTo>
                  <a:cubicBezTo>
                    <a:pt x="132" y="4"/>
                    <a:pt x="127" y="6"/>
                    <a:pt x="121" y="9"/>
                  </a:cubicBezTo>
                  <a:lnTo>
                    <a:pt x="16" y="71"/>
                  </a:lnTo>
                  <a:cubicBezTo>
                    <a:pt x="11" y="73"/>
                    <a:pt x="6" y="76"/>
                    <a:pt x="0" y="81"/>
                  </a:cubicBezTo>
                  <a:lnTo>
                    <a:pt x="3374" y="5923"/>
                  </a:lnTo>
                  <a:cubicBezTo>
                    <a:pt x="3379" y="5920"/>
                    <a:pt x="3385" y="5917"/>
                    <a:pt x="3393" y="5915"/>
                  </a:cubicBezTo>
                  <a:lnTo>
                    <a:pt x="3495" y="5856"/>
                  </a:lnTo>
                  <a:cubicBezTo>
                    <a:pt x="3500" y="5850"/>
                    <a:pt x="3506" y="5847"/>
                    <a:pt x="3511" y="5845"/>
                  </a:cubicBezTo>
                  <a:lnTo>
                    <a:pt x="14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1"/>
            <p:cNvSpPr/>
            <p:nvPr/>
          </p:nvSpPr>
          <p:spPr>
            <a:xfrm>
              <a:off x="5469200" y="2545400"/>
              <a:ext cx="70175" cy="118225"/>
            </a:xfrm>
            <a:custGeom>
              <a:rect b="b" l="l" r="r" t="t"/>
              <a:pathLst>
                <a:path extrusionOk="0" h="4729" w="2807">
                  <a:moveTo>
                    <a:pt x="127" y="0"/>
                  </a:moveTo>
                  <a:cubicBezTo>
                    <a:pt x="113" y="11"/>
                    <a:pt x="62" y="49"/>
                    <a:pt x="0" y="100"/>
                  </a:cubicBezTo>
                  <a:lnTo>
                    <a:pt x="256" y="543"/>
                  </a:lnTo>
                  <a:cubicBezTo>
                    <a:pt x="291" y="498"/>
                    <a:pt x="331" y="457"/>
                    <a:pt x="369" y="420"/>
                  </a:cubicBezTo>
                  <a:lnTo>
                    <a:pt x="127" y="0"/>
                  </a:lnTo>
                  <a:close/>
                  <a:moveTo>
                    <a:pt x="2621" y="4323"/>
                  </a:moveTo>
                  <a:cubicBezTo>
                    <a:pt x="2568" y="4334"/>
                    <a:pt x="2514" y="4344"/>
                    <a:pt x="2460" y="4361"/>
                  </a:cubicBezTo>
                  <a:lnTo>
                    <a:pt x="2672" y="4729"/>
                  </a:lnTo>
                  <a:cubicBezTo>
                    <a:pt x="2715" y="4699"/>
                    <a:pt x="2769" y="4662"/>
                    <a:pt x="2783" y="4654"/>
                  </a:cubicBezTo>
                  <a:cubicBezTo>
                    <a:pt x="2791" y="4648"/>
                    <a:pt x="2799" y="4643"/>
                    <a:pt x="2807" y="4637"/>
                  </a:cubicBezTo>
                  <a:lnTo>
                    <a:pt x="2621" y="4323"/>
                  </a:ln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1"/>
            <p:cNvSpPr/>
            <p:nvPr/>
          </p:nvSpPr>
          <p:spPr>
            <a:xfrm>
              <a:off x="5444800" y="2511250"/>
              <a:ext cx="37450" cy="44800"/>
            </a:xfrm>
            <a:custGeom>
              <a:rect b="b" l="l" r="r" t="t"/>
              <a:pathLst>
                <a:path extrusionOk="0" h="1792" w="1498">
                  <a:moveTo>
                    <a:pt x="552" y="1"/>
                  </a:moveTo>
                  <a:cubicBezTo>
                    <a:pt x="491" y="1"/>
                    <a:pt x="416" y="22"/>
                    <a:pt x="342" y="65"/>
                  </a:cubicBezTo>
                  <a:lnTo>
                    <a:pt x="218" y="135"/>
                  </a:lnTo>
                  <a:cubicBezTo>
                    <a:pt x="79" y="219"/>
                    <a:pt x="1" y="345"/>
                    <a:pt x="44" y="423"/>
                  </a:cubicBezTo>
                  <a:lnTo>
                    <a:pt x="815" y="1759"/>
                  </a:lnTo>
                  <a:cubicBezTo>
                    <a:pt x="828" y="1782"/>
                    <a:pt x="847" y="1792"/>
                    <a:pt x="871" y="1792"/>
                  </a:cubicBezTo>
                  <a:cubicBezTo>
                    <a:pt x="934" y="1792"/>
                    <a:pt x="1034" y="1723"/>
                    <a:pt x="1170" y="1643"/>
                  </a:cubicBezTo>
                  <a:cubicBezTo>
                    <a:pt x="1372" y="1528"/>
                    <a:pt x="1498" y="1474"/>
                    <a:pt x="1449" y="1393"/>
                  </a:cubicBezTo>
                  <a:lnTo>
                    <a:pt x="678" y="57"/>
                  </a:lnTo>
                  <a:cubicBezTo>
                    <a:pt x="656" y="20"/>
                    <a:pt x="610" y="1"/>
                    <a:pt x="55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1"/>
            <p:cNvSpPr/>
            <p:nvPr/>
          </p:nvSpPr>
          <p:spPr>
            <a:xfrm>
              <a:off x="5544475" y="2674700"/>
              <a:ext cx="6675" cy="10550"/>
            </a:xfrm>
            <a:custGeom>
              <a:rect b="b" l="l" r="r" t="t"/>
              <a:pathLst>
                <a:path extrusionOk="0" h="422" w="267">
                  <a:moveTo>
                    <a:pt x="22" y="0"/>
                  </a:moveTo>
                  <a:cubicBezTo>
                    <a:pt x="19" y="0"/>
                    <a:pt x="16" y="1"/>
                    <a:pt x="14" y="3"/>
                  </a:cubicBezTo>
                  <a:cubicBezTo>
                    <a:pt x="0" y="11"/>
                    <a:pt x="0" y="33"/>
                    <a:pt x="11" y="51"/>
                  </a:cubicBezTo>
                  <a:lnTo>
                    <a:pt x="210" y="398"/>
                  </a:lnTo>
                  <a:cubicBezTo>
                    <a:pt x="218" y="413"/>
                    <a:pt x="232" y="421"/>
                    <a:pt x="244" y="421"/>
                  </a:cubicBezTo>
                  <a:cubicBezTo>
                    <a:pt x="247" y="421"/>
                    <a:pt x="250" y="421"/>
                    <a:pt x="253" y="420"/>
                  </a:cubicBezTo>
                  <a:cubicBezTo>
                    <a:pt x="264" y="412"/>
                    <a:pt x="266" y="390"/>
                    <a:pt x="255" y="371"/>
                  </a:cubicBezTo>
                  <a:lnTo>
                    <a:pt x="54" y="25"/>
                  </a:lnTo>
                  <a:cubicBezTo>
                    <a:pt x="46" y="10"/>
                    <a:pt x="32" y="0"/>
                    <a:pt x="22" y="0"/>
                  </a:cubicBezTo>
                  <a:close/>
                </a:path>
              </a:pathLst>
            </a:custGeom>
            <a:solidFill>
              <a:srgbClr val="2137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1"/>
            <p:cNvSpPr/>
            <p:nvPr/>
          </p:nvSpPr>
          <p:spPr>
            <a:xfrm>
              <a:off x="5544525" y="2674550"/>
              <a:ext cx="6150" cy="10725"/>
            </a:xfrm>
            <a:custGeom>
              <a:rect b="b" l="l" r="r" t="t"/>
              <a:pathLst>
                <a:path extrusionOk="0" h="429" w="246">
                  <a:moveTo>
                    <a:pt x="12" y="9"/>
                  </a:moveTo>
                  <a:cubicBezTo>
                    <a:pt x="9" y="9"/>
                    <a:pt x="9" y="12"/>
                    <a:pt x="6" y="14"/>
                  </a:cubicBezTo>
                  <a:cubicBezTo>
                    <a:pt x="6" y="14"/>
                    <a:pt x="6" y="14"/>
                    <a:pt x="6" y="14"/>
                  </a:cubicBezTo>
                  <a:cubicBezTo>
                    <a:pt x="3" y="14"/>
                    <a:pt x="3" y="17"/>
                    <a:pt x="1" y="22"/>
                  </a:cubicBezTo>
                  <a:cubicBezTo>
                    <a:pt x="1" y="22"/>
                    <a:pt x="1" y="22"/>
                    <a:pt x="1" y="22"/>
                  </a:cubicBezTo>
                  <a:cubicBezTo>
                    <a:pt x="1" y="25"/>
                    <a:pt x="1" y="28"/>
                    <a:pt x="1" y="31"/>
                  </a:cubicBezTo>
                  <a:cubicBezTo>
                    <a:pt x="1" y="33"/>
                    <a:pt x="1" y="33"/>
                    <a:pt x="1" y="36"/>
                  </a:cubicBezTo>
                  <a:cubicBezTo>
                    <a:pt x="1" y="39"/>
                    <a:pt x="1" y="41"/>
                    <a:pt x="3" y="44"/>
                  </a:cubicBezTo>
                  <a:cubicBezTo>
                    <a:pt x="3" y="47"/>
                    <a:pt x="6" y="52"/>
                    <a:pt x="9" y="57"/>
                  </a:cubicBezTo>
                  <a:lnTo>
                    <a:pt x="81" y="186"/>
                  </a:lnTo>
                  <a:lnTo>
                    <a:pt x="208" y="404"/>
                  </a:lnTo>
                  <a:cubicBezTo>
                    <a:pt x="219" y="420"/>
                    <a:pt x="232" y="428"/>
                    <a:pt x="245" y="426"/>
                  </a:cubicBezTo>
                  <a:lnTo>
                    <a:pt x="92" y="162"/>
                  </a:lnTo>
                  <a:cubicBezTo>
                    <a:pt x="92" y="160"/>
                    <a:pt x="95" y="157"/>
                    <a:pt x="95" y="157"/>
                  </a:cubicBezTo>
                  <a:cubicBezTo>
                    <a:pt x="100" y="146"/>
                    <a:pt x="103" y="138"/>
                    <a:pt x="108" y="127"/>
                  </a:cubicBezTo>
                  <a:lnTo>
                    <a:pt x="52" y="31"/>
                  </a:lnTo>
                  <a:cubicBezTo>
                    <a:pt x="41" y="12"/>
                    <a:pt x="22" y="1"/>
                    <a:pt x="12" y="9"/>
                  </a:cubicBezTo>
                  <a:close/>
                </a:path>
              </a:pathLst>
            </a:custGeom>
            <a:solidFill>
              <a:srgbClr val="2137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1"/>
            <p:cNvSpPr/>
            <p:nvPr/>
          </p:nvSpPr>
          <p:spPr>
            <a:xfrm>
              <a:off x="5528750" y="2654675"/>
              <a:ext cx="19025" cy="22125"/>
            </a:xfrm>
            <a:custGeom>
              <a:rect b="b" l="l" r="r" t="t"/>
              <a:pathLst>
                <a:path extrusionOk="0" h="885" w="761">
                  <a:moveTo>
                    <a:pt x="491" y="1"/>
                  </a:moveTo>
                  <a:cubicBezTo>
                    <a:pt x="429" y="1"/>
                    <a:pt x="330" y="48"/>
                    <a:pt x="237" y="102"/>
                  </a:cubicBezTo>
                  <a:cubicBezTo>
                    <a:pt x="113" y="172"/>
                    <a:pt x="0" y="256"/>
                    <a:pt x="11" y="317"/>
                  </a:cubicBezTo>
                  <a:cubicBezTo>
                    <a:pt x="31" y="433"/>
                    <a:pt x="565" y="885"/>
                    <a:pt x="674" y="885"/>
                  </a:cubicBezTo>
                  <a:cubicBezTo>
                    <a:pt x="679" y="885"/>
                    <a:pt x="682" y="884"/>
                    <a:pt x="686" y="882"/>
                  </a:cubicBezTo>
                  <a:cubicBezTo>
                    <a:pt x="761" y="839"/>
                    <a:pt x="629" y="92"/>
                    <a:pt x="535" y="14"/>
                  </a:cubicBezTo>
                  <a:cubicBezTo>
                    <a:pt x="524" y="5"/>
                    <a:pt x="509" y="1"/>
                    <a:pt x="491" y="1"/>
                  </a:cubicBezTo>
                  <a:close/>
                </a:path>
              </a:pathLst>
            </a:custGeom>
            <a:solidFill>
              <a:srgbClr val="9FD4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1"/>
            <p:cNvSpPr/>
            <p:nvPr/>
          </p:nvSpPr>
          <p:spPr>
            <a:xfrm>
              <a:off x="5439300" y="2524225"/>
              <a:ext cx="25225" cy="39425"/>
            </a:xfrm>
            <a:custGeom>
              <a:rect b="b" l="l" r="r" t="t"/>
              <a:pathLst>
                <a:path extrusionOk="0" h="1577" w="1009">
                  <a:moveTo>
                    <a:pt x="167" y="1"/>
                  </a:moveTo>
                  <a:lnTo>
                    <a:pt x="0" y="97"/>
                  </a:lnTo>
                  <a:cubicBezTo>
                    <a:pt x="6" y="116"/>
                    <a:pt x="14" y="138"/>
                    <a:pt x="27" y="157"/>
                  </a:cubicBezTo>
                  <a:lnTo>
                    <a:pt x="777" y="1460"/>
                  </a:lnTo>
                  <a:cubicBezTo>
                    <a:pt x="820" y="1531"/>
                    <a:pt x="880" y="1577"/>
                    <a:pt x="928" y="1577"/>
                  </a:cubicBezTo>
                  <a:cubicBezTo>
                    <a:pt x="939" y="1577"/>
                    <a:pt x="950" y="1574"/>
                    <a:pt x="960" y="1568"/>
                  </a:cubicBezTo>
                  <a:cubicBezTo>
                    <a:pt x="1008" y="1541"/>
                    <a:pt x="1008" y="1447"/>
                    <a:pt x="957" y="1355"/>
                  </a:cubicBezTo>
                  <a:lnTo>
                    <a:pt x="204" y="54"/>
                  </a:lnTo>
                  <a:cubicBezTo>
                    <a:pt x="194" y="33"/>
                    <a:pt x="180" y="17"/>
                    <a:pt x="16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1"/>
            <p:cNvSpPr/>
            <p:nvPr/>
          </p:nvSpPr>
          <p:spPr>
            <a:xfrm>
              <a:off x="5444800" y="2514750"/>
              <a:ext cx="37450" cy="41300"/>
            </a:xfrm>
            <a:custGeom>
              <a:rect b="b" l="l" r="r" t="t"/>
              <a:pathLst>
                <a:path extrusionOk="0" h="1652" w="1498">
                  <a:moveTo>
                    <a:pt x="213" y="1"/>
                  </a:moveTo>
                  <a:cubicBezTo>
                    <a:pt x="76" y="84"/>
                    <a:pt x="1" y="208"/>
                    <a:pt x="44" y="283"/>
                  </a:cubicBezTo>
                  <a:lnTo>
                    <a:pt x="702" y="1423"/>
                  </a:lnTo>
                  <a:lnTo>
                    <a:pt x="815" y="1619"/>
                  </a:lnTo>
                  <a:cubicBezTo>
                    <a:pt x="818" y="1624"/>
                    <a:pt x="820" y="1627"/>
                    <a:pt x="826" y="1632"/>
                  </a:cubicBezTo>
                  <a:cubicBezTo>
                    <a:pt x="826" y="1632"/>
                    <a:pt x="829" y="1635"/>
                    <a:pt x="829" y="1635"/>
                  </a:cubicBezTo>
                  <a:cubicBezTo>
                    <a:pt x="831" y="1638"/>
                    <a:pt x="834" y="1640"/>
                    <a:pt x="834" y="1640"/>
                  </a:cubicBezTo>
                  <a:cubicBezTo>
                    <a:pt x="837" y="1643"/>
                    <a:pt x="839" y="1643"/>
                    <a:pt x="842" y="1646"/>
                  </a:cubicBezTo>
                  <a:lnTo>
                    <a:pt x="845" y="1646"/>
                  </a:lnTo>
                  <a:cubicBezTo>
                    <a:pt x="850" y="1648"/>
                    <a:pt x="853" y="1648"/>
                    <a:pt x="855" y="1648"/>
                  </a:cubicBezTo>
                  <a:cubicBezTo>
                    <a:pt x="858" y="1651"/>
                    <a:pt x="858" y="1651"/>
                    <a:pt x="858" y="1651"/>
                  </a:cubicBezTo>
                  <a:lnTo>
                    <a:pt x="872" y="1651"/>
                  </a:lnTo>
                  <a:cubicBezTo>
                    <a:pt x="882" y="1651"/>
                    <a:pt x="898" y="1648"/>
                    <a:pt x="912" y="1643"/>
                  </a:cubicBezTo>
                  <a:cubicBezTo>
                    <a:pt x="917" y="1640"/>
                    <a:pt x="923" y="1640"/>
                    <a:pt x="928" y="1638"/>
                  </a:cubicBezTo>
                  <a:cubicBezTo>
                    <a:pt x="936" y="1635"/>
                    <a:pt x="944" y="1632"/>
                    <a:pt x="952" y="1627"/>
                  </a:cubicBezTo>
                  <a:cubicBezTo>
                    <a:pt x="958" y="1624"/>
                    <a:pt x="966" y="1619"/>
                    <a:pt x="974" y="1616"/>
                  </a:cubicBezTo>
                  <a:cubicBezTo>
                    <a:pt x="982" y="1613"/>
                    <a:pt x="987" y="1608"/>
                    <a:pt x="995" y="1605"/>
                  </a:cubicBezTo>
                  <a:cubicBezTo>
                    <a:pt x="1001" y="1603"/>
                    <a:pt x="1009" y="1597"/>
                    <a:pt x="1017" y="1595"/>
                  </a:cubicBezTo>
                  <a:cubicBezTo>
                    <a:pt x="1041" y="1579"/>
                    <a:pt x="1073" y="1562"/>
                    <a:pt x="1103" y="1544"/>
                  </a:cubicBezTo>
                  <a:cubicBezTo>
                    <a:pt x="1124" y="1530"/>
                    <a:pt x="1146" y="1517"/>
                    <a:pt x="1170" y="1503"/>
                  </a:cubicBezTo>
                  <a:cubicBezTo>
                    <a:pt x="1372" y="1388"/>
                    <a:pt x="1498" y="1334"/>
                    <a:pt x="1449" y="1253"/>
                  </a:cubicBezTo>
                  <a:lnTo>
                    <a:pt x="1412" y="1189"/>
                  </a:lnTo>
                  <a:cubicBezTo>
                    <a:pt x="1286" y="1264"/>
                    <a:pt x="1148" y="1334"/>
                    <a:pt x="1006" y="1377"/>
                  </a:cubicBezTo>
                  <a:lnTo>
                    <a:pt x="21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1"/>
            <p:cNvSpPr/>
            <p:nvPr/>
          </p:nvSpPr>
          <p:spPr>
            <a:xfrm>
              <a:off x="5441250" y="2524225"/>
              <a:ext cx="23275" cy="39275"/>
            </a:xfrm>
            <a:custGeom>
              <a:rect b="b" l="l" r="r" t="t"/>
              <a:pathLst>
                <a:path extrusionOk="0" h="1571" w="931">
                  <a:moveTo>
                    <a:pt x="0" y="52"/>
                  </a:moveTo>
                  <a:lnTo>
                    <a:pt x="879" y="1571"/>
                  </a:lnTo>
                  <a:cubicBezTo>
                    <a:pt x="879" y="1571"/>
                    <a:pt x="882" y="1571"/>
                    <a:pt x="882" y="1568"/>
                  </a:cubicBezTo>
                  <a:cubicBezTo>
                    <a:pt x="930" y="1541"/>
                    <a:pt x="930" y="1447"/>
                    <a:pt x="879" y="1355"/>
                  </a:cubicBezTo>
                  <a:lnTo>
                    <a:pt x="126" y="54"/>
                  </a:lnTo>
                  <a:cubicBezTo>
                    <a:pt x="116" y="33"/>
                    <a:pt x="102" y="17"/>
                    <a:pt x="8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1"/>
            <p:cNvSpPr/>
            <p:nvPr/>
          </p:nvSpPr>
          <p:spPr>
            <a:xfrm>
              <a:off x="5528950" y="2654675"/>
              <a:ext cx="16825" cy="22150"/>
            </a:xfrm>
            <a:custGeom>
              <a:rect b="b" l="l" r="r" t="t"/>
              <a:pathLst>
                <a:path extrusionOk="0" h="886" w="673">
                  <a:moveTo>
                    <a:pt x="483" y="1"/>
                  </a:moveTo>
                  <a:cubicBezTo>
                    <a:pt x="421" y="1"/>
                    <a:pt x="322" y="48"/>
                    <a:pt x="229" y="102"/>
                  </a:cubicBezTo>
                  <a:cubicBezTo>
                    <a:pt x="226" y="102"/>
                    <a:pt x="226" y="105"/>
                    <a:pt x="223" y="105"/>
                  </a:cubicBezTo>
                  <a:cubicBezTo>
                    <a:pt x="223" y="105"/>
                    <a:pt x="223" y="108"/>
                    <a:pt x="221" y="108"/>
                  </a:cubicBezTo>
                  <a:cubicBezTo>
                    <a:pt x="178" y="132"/>
                    <a:pt x="135" y="159"/>
                    <a:pt x="97" y="188"/>
                  </a:cubicBezTo>
                  <a:cubicBezTo>
                    <a:pt x="86" y="197"/>
                    <a:pt x="75" y="205"/>
                    <a:pt x="65" y="215"/>
                  </a:cubicBezTo>
                  <a:cubicBezTo>
                    <a:pt x="54" y="223"/>
                    <a:pt x="43" y="234"/>
                    <a:pt x="35" y="242"/>
                  </a:cubicBezTo>
                  <a:cubicBezTo>
                    <a:pt x="35" y="245"/>
                    <a:pt x="32" y="245"/>
                    <a:pt x="32" y="248"/>
                  </a:cubicBezTo>
                  <a:cubicBezTo>
                    <a:pt x="24" y="256"/>
                    <a:pt x="19" y="261"/>
                    <a:pt x="16" y="269"/>
                  </a:cubicBezTo>
                  <a:cubicBezTo>
                    <a:pt x="11" y="277"/>
                    <a:pt x="5" y="285"/>
                    <a:pt x="3" y="293"/>
                  </a:cubicBezTo>
                  <a:cubicBezTo>
                    <a:pt x="3" y="296"/>
                    <a:pt x="3" y="296"/>
                    <a:pt x="3" y="299"/>
                  </a:cubicBezTo>
                  <a:cubicBezTo>
                    <a:pt x="3" y="301"/>
                    <a:pt x="3" y="304"/>
                    <a:pt x="0" y="304"/>
                  </a:cubicBezTo>
                  <a:cubicBezTo>
                    <a:pt x="0" y="304"/>
                    <a:pt x="0" y="307"/>
                    <a:pt x="0" y="307"/>
                  </a:cubicBezTo>
                  <a:cubicBezTo>
                    <a:pt x="0" y="309"/>
                    <a:pt x="0" y="312"/>
                    <a:pt x="3" y="317"/>
                  </a:cubicBezTo>
                  <a:cubicBezTo>
                    <a:pt x="3" y="323"/>
                    <a:pt x="5" y="328"/>
                    <a:pt x="8" y="334"/>
                  </a:cubicBezTo>
                  <a:cubicBezTo>
                    <a:pt x="8" y="336"/>
                    <a:pt x="8" y="336"/>
                    <a:pt x="11" y="339"/>
                  </a:cubicBezTo>
                  <a:cubicBezTo>
                    <a:pt x="11" y="342"/>
                    <a:pt x="14" y="344"/>
                    <a:pt x="16" y="350"/>
                  </a:cubicBezTo>
                  <a:cubicBezTo>
                    <a:pt x="19" y="355"/>
                    <a:pt x="24" y="363"/>
                    <a:pt x="30" y="369"/>
                  </a:cubicBezTo>
                  <a:cubicBezTo>
                    <a:pt x="32" y="374"/>
                    <a:pt x="35" y="377"/>
                    <a:pt x="38" y="382"/>
                  </a:cubicBezTo>
                  <a:cubicBezTo>
                    <a:pt x="43" y="387"/>
                    <a:pt x="49" y="395"/>
                    <a:pt x="54" y="403"/>
                  </a:cubicBezTo>
                  <a:cubicBezTo>
                    <a:pt x="193" y="577"/>
                    <a:pt x="577" y="885"/>
                    <a:pt x="666" y="885"/>
                  </a:cubicBezTo>
                  <a:cubicBezTo>
                    <a:pt x="668" y="885"/>
                    <a:pt x="670" y="885"/>
                    <a:pt x="672" y="885"/>
                  </a:cubicBezTo>
                  <a:lnTo>
                    <a:pt x="272" y="191"/>
                  </a:lnTo>
                  <a:cubicBezTo>
                    <a:pt x="358" y="132"/>
                    <a:pt x="454" y="84"/>
                    <a:pt x="554" y="54"/>
                  </a:cubicBezTo>
                  <a:cubicBezTo>
                    <a:pt x="546" y="35"/>
                    <a:pt x="535" y="22"/>
                    <a:pt x="527" y="14"/>
                  </a:cubicBezTo>
                  <a:cubicBezTo>
                    <a:pt x="516" y="5"/>
                    <a:pt x="501" y="1"/>
                    <a:pt x="483" y="1"/>
                  </a:cubicBezTo>
                  <a:close/>
                </a:path>
              </a:pathLst>
            </a:custGeom>
            <a:solidFill>
              <a:srgbClr val="9FD4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1"/>
            <p:cNvSpPr/>
            <p:nvPr/>
          </p:nvSpPr>
          <p:spPr>
            <a:xfrm>
              <a:off x="5456775" y="2516275"/>
              <a:ext cx="15600" cy="24575"/>
            </a:xfrm>
            <a:custGeom>
              <a:rect b="b" l="l" r="r" t="t"/>
              <a:pathLst>
                <a:path extrusionOk="0" h="983" w="624">
                  <a:moveTo>
                    <a:pt x="39" y="0"/>
                  </a:moveTo>
                  <a:cubicBezTo>
                    <a:pt x="34" y="0"/>
                    <a:pt x="29" y="2"/>
                    <a:pt x="24" y="4"/>
                  </a:cubicBezTo>
                  <a:cubicBezTo>
                    <a:pt x="3" y="15"/>
                    <a:pt x="0" y="50"/>
                    <a:pt x="19" y="79"/>
                  </a:cubicBezTo>
                  <a:lnTo>
                    <a:pt x="427" y="786"/>
                  </a:lnTo>
                  <a:cubicBezTo>
                    <a:pt x="440" y="810"/>
                    <a:pt x="463" y="825"/>
                    <a:pt x="481" y="825"/>
                  </a:cubicBezTo>
                  <a:cubicBezTo>
                    <a:pt x="486" y="825"/>
                    <a:pt x="491" y="824"/>
                    <a:pt x="495" y="821"/>
                  </a:cubicBezTo>
                  <a:cubicBezTo>
                    <a:pt x="514" y="808"/>
                    <a:pt x="516" y="776"/>
                    <a:pt x="500" y="746"/>
                  </a:cubicBezTo>
                  <a:lnTo>
                    <a:pt x="91" y="36"/>
                  </a:lnTo>
                  <a:cubicBezTo>
                    <a:pt x="77" y="14"/>
                    <a:pt x="56" y="0"/>
                    <a:pt x="39" y="0"/>
                  </a:cubicBezTo>
                  <a:close/>
                  <a:moveTo>
                    <a:pt x="553" y="858"/>
                  </a:moveTo>
                  <a:cubicBezTo>
                    <a:pt x="543" y="858"/>
                    <a:pt x="532" y="861"/>
                    <a:pt x="522" y="867"/>
                  </a:cubicBezTo>
                  <a:cubicBezTo>
                    <a:pt x="492" y="883"/>
                    <a:pt x="481" y="921"/>
                    <a:pt x="497" y="950"/>
                  </a:cubicBezTo>
                  <a:cubicBezTo>
                    <a:pt x="510" y="971"/>
                    <a:pt x="532" y="982"/>
                    <a:pt x="554" y="982"/>
                  </a:cubicBezTo>
                  <a:cubicBezTo>
                    <a:pt x="564" y="982"/>
                    <a:pt x="574" y="980"/>
                    <a:pt x="583" y="975"/>
                  </a:cubicBezTo>
                  <a:cubicBezTo>
                    <a:pt x="613" y="956"/>
                    <a:pt x="624" y="918"/>
                    <a:pt x="605" y="889"/>
                  </a:cubicBezTo>
                  <a:cubicBezTo>
                    <a:pt x="594" y="869"/>
                    <a:pt x="574" y="858"/>
                    <a:pt x="553" y="85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1"/>
            <p:cNvSpPr/>
            <p:nvPr/>
          </p:nvSpPr>
          <p:spPr>
            <a:xfrm>
              <a:off x="5191375" y="2842375"/>
              <a:ext cx="178175" cy="37525"/>
            </a:xfrm>
            <a:custGeom>
              <a:rect b="b" l="l" r="r" t="t"/>
              <a:pathLst>
                <a:path extrusionOk="0" h="1501" w="7127">
                  <a:moveTo>
                    <a:pt x="337" y="0"/>
                  </a:moveTo>
                  <a:cubicBezTo>
                    <a:pt x="232" y="385"/>
                    <a:pt x="116" y="790"/>
                    <a:pt x="1" y="1202"/>
                  </a:cubicBezTo>
                  <a:cubicBezTo>
                    <a:pt x="1243" y="1368"/>
                    <a:pt x="2931" y="1460"/>
                    <a:pt x="4759" y="1500"/>
                  </a:cubicBezTo>
                  <a:cubicBezTo>
                    <a:pt x="5372" y="1167"/>
                    <a:pt x="5995" y="815"/>
                    <a:pt x="6640" y="530"/>
                  </a:cubicBezTo>
                  <a:cubicBezTo>
                    <a:pt x="6777" y="454"/>
                    <a:pt x="6944" y="377"/>
                    <a:pt x="7127" y="293"/>
                  </a:cubicBezTo>
                  <a:cubicBezTo>
                    <a:pt x="4544" y="285"/>
                    <a:pt x="1968" y="194"/>
                    <a:pt x="33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1"/>
            <p:cNvSpPr/>
            <p:nvPr/>
          </p:nvSpPr>
          <p:spPr>
            <a:xfrm>
              <a:off x="5231025" y="2368325"/>
              <a:ext cx="201775" cy="175475"/>
            </a:xfrm>
            <a:custGeom>
              <a:rect b="b" l="l" r="r" t="t"/>
              <a:pathLst>
                <a:path extrusionOk="0" h="7019" w="8071">
                  <a:moveTo>
                    <a:pt x="1675" y="0"/>
                  </a:moveTo>
                  <a:cubicBezTo>
                    <a:pt x="1243" y="105"/>
                    <a:pt x="893" y="137"/>
                    <a:pt x="697" y="398"/>
                  </a:cubicBezTo>
                  <a:cubicBezTo>
                    <a:pt x="501" y="653"/>
                    <a:pt x="589" y="1057"/>
                    <a:pt x="517" y="1352"/>
                  </a:cubicBezTo>
                  <a:cubicBezTo>
                    <a:pt x="431" y="1699"/>
                    <a:pt x="38" y="1804"/>
                    <a:pt x="17" y="2167"/>
                  </a:cubicBezTo>
                  <a:cubicBezTo>
                    <a:pt x="1" y="2460"/>
                    <a:pt x="114" y="3153"/>
                    <a:pt x="471" y="4108"/>
                  </a:cubicBezTo>
                  <a:cubicBezTo>
                    <a:pt x="1783" y="6968"/>
                    <a:pt x="2208" y="7019"/>
                    <a:pt x="3568" y="6102"/>
                  </a:cubicBezTo>
                  <a:cubicBezTo>
                    <a:pt x="4334" y="5532"/>
                    <a:pt x="4990" y="4543"/>
                    <a:pt x="5509" y="4930"/>
                  </a:cubicBezTo>
                  <a:cubicBezTo>
                    <a:pt x="6076" y="4567"/>
                    <a:pt x="7355" y="5083"/>
                    <a:pt x="7751" y="4637"/>
                  </a:cubicBezTo>
                  <a:cubicBezTo>
                    <a:pt x="8070" y="4223"/>
                    <a:pt x="7130" y="3411"/>
                    <a:pt x="6890" y="3073"/>
                  </a:cubicBezTo>
                  <a:cubicBezTo>
                    <a:pt x="6423" y="2411"/>
                    <a:pt x="6417" y="748"/>
                    <a:pt x="5705" y="277"/>
                  </a:cubicBezTo>
                  <a:cubicBezTo>
                    <a:pt x="5603" y="210"/>
                    <a:pt x="5471" y="183"/>
                    <a:pt x="5331" y="170"/>
                  </a:cubicBezTo>
                  <a:cubicBezTo>
                    <a:pt x="5455" y="713"/>
                    <a:pt x="5589" y="1250"/>
                    <a:pt x="5581" y="1820"/>
                  </a:cubicBezTo>
                  <a:cubicBezTo>
                    <a:pt x="5568" y="2799"/>
                    <a:pt x="5073" y="3516"/>
                    <a:pt x="5347" y="4471"/>
                  </a:cubicBezTo>
                  <a:cubicBezTo>
                    <a:pt x="4898" y="3581"/>
                    <a:pt x="4062" y="3137"/>
                    <a:pt x="3423" y="2713"/>
                  </a:cubicBezTo>
                  <a:cubicBezTo>
                    <a:pt x="2815" y="2307"/>
                    <a:pt x="2396" y="2024"/>
                    <a:pt x="1869" y="1516"/>
                  </a:cubicBezTo>
                  <a:cubicBezTo>
                    <a:pt x="1630" y="1282"/>
                    <a:pt x="1060" y="793"/>
                    <a:pt x="1119" y="444"/>
                  </a:cubicBezTo>
                  <a:cubicBezTo>
                    <a:pt x="1162" y="202"/>
                    <a:pt x="1447" y="151"/>
                    <a:pt x="167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1"/>
            <p:cNvSpPr/>
            <p:nvPr/>
          </p:nvSpPr>
          <p:spPr>
            <a:xfrm>
              <a:off x="5159250" y="2225575"/>
              <a:ext cx="130950" cy="135700"/>
            </a:xfrm>
            <a:custGeom>
              <a:rect b="b" l="l" r="r" t="t"/>
              <a:pathLst>
                <a:path extrusionOk="0" h="5428" w="5238">
                  <a:moveTo>
                    <a:pt x="2619" y="4562"/>
                  </a:moveTo>
                  <a:cubicBezTo>
                    <a:pt x="1267" y="4992"/>
                    <a:pt x="794" y="2890"/>
                    <a:pt x="1533" y="1802"/>
                  </a:cubicBezTo>
                  <a:cubicBezTo>
                    <a:pt x="891" y="2450"/>
                    <a:pt x="888" y="3643"/>
                    <a:pt x="1350" y="4140"/>
                  </a:cubicBezTo>
                  <a:cubicBezTo>
                    <a:pt x="1235" y="4009"/>
                    <a:pt x="1100" y="3931"/>
                    <a:pt x="1006" y="3772"/>
                  </a:cubicBezTo>
                  <a:cubicBezTo>
                    <a:pt x="1" y="2092"/>
                    <a:pt x="2020" y="122"/>
                    <a:pt x="3638" y="1"/>
                  </a:cubicBezTo>
                  <a:cubicBezTo>
                    <a:pt x="3361" y="1111"/>
                    <a:pt x="4506" y="2595"/>
                    <a:pt x="5237" y="2788"/>
                  </a:cubicBezTo>
                  <a:cubicBezTo>
                    <a:pt x="5237" y="4449"/>
                    <a:pt x="3347" y="5428"/>
                    <a:pt x="2619" y="4562"/>
                  </a:cubicBezTo>
                  <a:close/>
                </a:path>
              </a:pathLst>
            </a:custGeom>
            <a:solidFill>
              <a:srgbClr val="2137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1"/>
            <p:cNvSpPr/>
            <p:nvPr/>
          </p:nvSpPr>
          <p:spPr>
            <a:xfrm>
              <a:off x="5174925" y="2233300"/>
              <a:ext cx="115275" cy="127975"/>
            </a:xfrm>
            <a:custGeom>
              <a:rect b="b" l="l" r="r" t="t"/>
              <a:pathLst>
                <a:path extrusionOk="0" h="5119" w="4611">
                  <a:moveTo>
                    <a:pt x="3293" y="3522"/>
                  </a:moveTo>
                  <a:cubicBezTo>
                    <a:pt x="3382" y="3592"/>
                    <a:pt x="3470" y="3649"/>
                    <a:pt x="3556" y="3710"/>
                  </a:cubicBezTo>
                  <a:cubicBezTo>
                    <a:pt x="3304" y="3950"/>
                    <a:pt x="3073" y="4200"/>
                    <a:pt x="2734" y="4323"/>
                  </a:cubicBezTo>
                  <a:cubicBezTo>
                    <a:pt x="2565" y="4372"/>
                    <a:pt x="2414" y="4307"/>
                    <a:pt x="2532" y="4213"/>
                  </a:cubicBezTo>
                  <a:cubicBezTo>
                    <a:pt x="2774" y="4020"/>
                    <a:pt x="3116" y="3729"/>
                    <a:pt x="3293" y="3522"/>
                  </a:cubicBezTo>
                  <a:close/>
                  <a:moveTo>
                    <a:pt x="2610" y="1"/>
                  </a:moveTo>
                  <a:cubicBezTo>
                    <a:pt x="2532" y="44"/>
                    <a:pt x="2438" y="103"/>
                    <a:pt x="2339" y="176"/>
                  </a:cubicBezTo>
                  <a:cubicBezTo>
                    <a:pt x="2293" y="138"/>
                    <a:pt x="2250" y="122"/>
                    <a:pt x="2204" y="119"/>
                  </a:cubicBezTo>
                  <a:cubicBezTo>
                    <a:pt x="2110" y="119"/>
                    <a:pt x="2014" y="186"/>
                    <a:pt x="1911" y="251"/>
                  </a:cubicBezTo>
                  <a:cubicBezTo>
                    <a:pt x="1516" y="498"/>
                    <a:pt x="1191" y="845"/>
                    <a:pt x="874" y="1181"/>
                  </a:cubicBezTo>
                  <a:cubicBezTo>
                    <a:pt x="742" y="1318"/>
                    <a:pt x="634" y="1525"/>
                    <a:pt x="473" y="1630"/>
                  </a:cubicBezTo>
                  <a:cubicBezTo>
                    <a:pt x="444" y="1651"/>
                    <a:pt x="417" y="1659"/>
                    <a:pt x="390" y="1632"/>
                  </a:cubicBezTo>
                  <a:cubicBezTo>
                    <a:pt x="366" y="1611"/>
                    <a:pt x="355" y="1584"/>
                    <a:pt x="347" y="1557"/>
                  </a:cubicBezTo>
                  <a:cubicBezTo>
                    <a:pt x="51" y="2157"/>
                    <a:pt x="0" y="2831"/>
                    <a:pt x="379" y="3463"/>
                  </a:cubicBezTo>
                  <a:cubicBezTo>
                    <a:pt x="473" y="3622"/>
                    <a:pt x="608" y="3700"/>
                    <a:pt x="723" y="3831"/>
                  </a:cubicBezTo>
                  <a:cubicBezTo>
                    <a:pt x="261" y="3334"/>
                    <a:pt x="264" y="2141"/>
                    <a:pt x="906" y="1493"/>
                  </a:cubicBezTo>
                  <a:cubicBezTo>
                    <a:pt x="828" y="1608"/>
                    <a:pt x="764" y="1735"/>
                    <a:pt x="712" y="1869"/>
                  </a:cubicBezTo>
                  <a:cubicBezTo>
                    <a:pt x="715" y="1866"/>
                    <a:pt x="715" y="1861"/>
                    <a:pt x="718" y="1858"/>
                  </a:cubicBezTo>
                  <a:cubicBezTo>
                    <a:pt x="823" y="1673"/>
                    <a:pt x="1008" y="1471"/>
                    <a:pt x="1218" y="1280"/>
                  </a:cubicBezTo>
                  <a:cubicBezTo>
                    <a:pt x="876" y="1888"/>
                    <a:pt x="457" y="3130"/>
                    <a:pt x="1059" y="3452"/>
                  </a:cubicBezTo>
                  <a:cubicBezTo>
                    <a:pt x="1551" y="3598"/>
                    <a:pt x="2116" y="3055"/>
                    <a:pt x="2379" y="2713"/>
                  </a:cubicBezTo>
                  <a:cubicBezTo>
                    <a:pt x="2600" y="2920"/>
                    <a:pt x="2823" y="3146"/>
                    <a:pt x="3089" y="3350"/>
                  </a:cubicBezTo>
                  <a:cubicBezTo>
                    <a:pt x="2952" y="3520"/>
                    <a:pt x="2785" y="3670"/>
                    <a:pt x="2621" y="3807"/>
                  </a:cubicBezTo>
                  <a:cubicBezTo>
                    <a:pt x="2277" y="4092"/>
                    <a:pt x="2057" y="4270"/>
                    <a:pt x="1686" y="4310"/>
                  </a:cubicBezTo>
                  <a:cubicBezTo>
                    <a:pt x="1782" y="4307"/>
                    <a:pt x="1884" y="4288"/>
                    <a:pt x="1992" y="4253"/>
                  </a:cubicBezTo>
                  <a:cubicBezTo>
                    <a:pt x="2720" y="5119"/>
                    <a:pt x="4610" y="4140"/>
                    <a:pt x="4610" y="2479"/>
                  </a:cubicBezTo>
                  <a:cubicBezTo>
                    <a:pt x="3968" y="2307"/>
                    <a:pt x="3005" y="1146"/>
                    <a:pt x="2970" y="111"/>
                  </a:cubicBezTo>
                  <a:cubicBezTo>
                    <a:pt x="2841" y="44"/>
                    <a:pt x="2720" y="3"/>
                    <a:pt x="26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1"/>
            <p:cNvSpPr/>
            <p:nvPr/>
          </p:nvSpPr>
          <p:spPr>
            <a:xfrm>
              <a:off x="5199775" y="2108175"/>
              <a:ext cx="251425" cy="228375"/>
            </a:xfrm>
            <a:custGeom>
              <a:rect b="b" l="l" r="r" t="t"/>
              <a:pathLst>
                <a:path extrusionOk="0" h="9135" w="10057">
                  <a:moveTo>
                    <a:pt x="5638" y="694"/>
                  </a:moveTo>
                  <a:cubicBezTo>
                    <a:pt x="2087" y="1"/>
                    <a:pt x="1" y="3619"/>
                    <a:pt x="1140" y="6490"/>
                  </a:cubicBezTo>
                  <a:cubicBezTo>
                    <a:pt x="1573" y="7444"/>
                    <a:pt x="2226" y="8097"/>
                    <a:pt x="3544" y="9135"/>
                  </a:cubicBezTo>
                  <a:cubicBezTo>
                    <a:pt x="5404" y="8148"/>
                    <a:pt x="8159" y="6546"/>
                    <a:pt x="10057" y="5019"/>
                  </a:cubicBezTo>
                  <a:cubicBezTo>
                    <a:pt x="9990" y="2121"/>
                    <a:pt x="8111" y="87"/>
                    <a:pt x="5638" y="694"/>
                  </a:cubicBezTo>
                  <a:close/>
                </a:path>
              </a:pathLst>
            </a:custGeom>
            <a:solidFill>
              <a:srgbClr val="2137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1"/>
            <p:cNvSpPr/>
            <p:nvPr/>
          </p:nvSpPr>
          <p:spPr>
            <a:xfrm>
              <a:off x="5219275" y="2160875"/>
              <a:ext cx="163800" cy="175675"/>
            </a:xfrm>
            <a:custGeom>
              <a:rect b="b" l="l" r="r" t="t"/>
              <a:pathLst>
                <a:path extrusionOk="0" h="7027" w="6552">
                  <a:moveTo>
                    <a:pt x="960" y="0"/>
                  </a:moveTo>
                  <a:cubicBezTo>
                    <a:pt x="753" y="269"/>
                    <a:pt x="578" y="565"/>
                    <a:pt x="441" y="876"/>
                  </a:cubicBezTo>
                  <a:cubicBezTo>
                    <a:pt x="398" y="1118"/>
                    <a:pt x="369" y="1360"/>
                    <a:pt x="363" y="1605"/>
                  </a:cubicBezTo>
                  <a:cubicBezTo>
                    <a:pt x="363" y="1677"/>
                    <a:pt x="395" y="1960"/>
                    <a:pt x="449" y="2234"/>
                  </a:cubicBezTo>
                  <a:cubicBezTo>
                    <a:pt x="301" y="2274"/>
                    <a:pt x="180" y="2293"/>
                    <a:pt x="84" y="2290"/>
                  </a:cubicBezTo>
                  <a:cubicBezTo>
                    <a:pt x="81" y="2285"/>
                    <a:pt x="76" y="2282"/>
                    <a:pt x="70" y="2277"/>
                  </a:cubicBezTo>
                  <a:cubicBezTo>
                    <a:pt x="0" y="2976"/>
                    <a:pt x="89" y="3702"/>
                    <a:pt x="360" y="4382"/>
                  </a:cubicBezTo>
                  <a:cubicBezTo>
                    <a:pt x="793" y="5336"/>
                    <a:pt x="1446" y="5989"/>
                    <a:pt x="2764" y="7027"/>
                  </a:cubicBezTo>
                  <a:cubicBezTo>
                    <a:pt x="3643" y="6562"/>
                    <a:pt x="4721" y="5957"/>
                    <a:pt x="5812" y="5290"/>
                  </a:cubicBezTo>
                  <a:cubicBezTo>
                    <a:pt x="6336" y="4148"/>
                    <a:pt x="6551" y="2798"/>
                    <a:pt x="6151" y="1852"/>
                  </a:cubicBezTo>
                  <a:cubicBezTo>
                    <a:pt x="5876" y="1207"/>
                    <a:pt x="5000" y="723"/>
                    <a:pt x="4344" y="599"/>
                  </a:cubicBezTo>
                  <a:cubicBezTo>
                    <a:pt x="2879" y="1223"/>
                    <a:pt x="1860" y="1696"/>
                    <a:pt x="1159" y="1981"/>
                  </a:cubicBezTo>
                  <a:cubicBezTo>
                    <a:pt x="1062" y="1605"/>
                    <a:pt x="1000" y="1223"/>
                    <a:pt x="989" y="831"/>
                  </a:cubicBezTo>
                  <a:cubicBezTo>
                    <a:pt x="981" y="616"/>
                    <a:pt x="1100" y="223"/>
                    <a:pt x="995" y="27"/>
                  </a:cubicBezTo>
                  <a:cubicBezTo>
                    <a:pt x="987" y="13"/>
                    <a:pt x="973" y="5"/>
                    <a:pt x="960" y="0"/>
                  </a:cubicBezTo>
                  <a:close/>
                </a:path>
              </a:pathLst>
            </a:custGeom>
            <a:solidFill>
              <a:srgbClr val="2137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1"/>
            <p:cNvSpPr/>
            <p:nvPr/>
          </p:nvSpPr>
          <p:spPr>
            <a:xfrm>
              <a:off x="5259200" y="2289350"/>
              <a:ext cx="120450" cy="207825"/>
            </a:xfrm>
            <a:custGeom>
              <a:rect b="b" l="l" r="r" t="t"/>
              <a:pathLst>
                <a:path extrusionOk="0" h="8313" w="4818">
                  <a:moveTo>
                    <a:pt x="4492" y="7589"/>
                  </a:moveTo>
                  <a:cubicBezTo>
                    <a:pt x="4812" y="7425"/>
                    <a:pt x="4817" y="6068"/>
                    <a:pt x="4691" y="5619"/>
                  </a:cubicBezTo>
                  <a:cubicBezTo>
                    <a:pt x="4634" y="4823"/>
                    <a:pt x="3973" y="4525"/>
                    <a:pt x="4220" y="2528"/>
                  </a:cubicBezTo>
                  <a:cubicBezTo>
                    <a:pt x="2704" y="2546"/>
                    <a:pt x="1016" y="761"/>
                    <a:pt x="524" y="1"/>
                  </a:cubicBezTo>
                  <a:cubicBezTo>
                    <a:pt x="933" y="2433"/>
                    <a:pt x="898" y="3960"/>
                    <a:pt x="5" y="4936"/>
                  </a:cubicBezTo>
                  <a:cubicBezTo>
                    <a:pt x="0" y="5552"/>
                    <a:pt x="3414" y="8312"/>
                    <a:pt x="4492" y="7589"/>
                  </a:cubicBezTo>
                  <a:close/>
                </a:path>
              </a:pathLst>
            </a:custGeom>
            <a:solidFill>
              <a:srgbClr val="FDBC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1"/>
            <p:cNvSpPr/>
            <p:nvPr/>
          </p:nvSpPr>
          <p:spPr>
            <a:xfrm>
              <a:off x="5272425" y="2289625"/>
              <a:ext cx="99075" cy="131400"/>
            </a:xfrm>
            <a:custGeom>
              <a:rect b="b" l="l" r="r" t="t"/>
              <a:pathLst>
                <a:path extrusionOk="0" h="5256" w="3963">
                  <a:moveTo>
                    <a:pt x="1" y="0"/>
                  </a:moveTo>
                  <a:cubicBezTo>
                    <a:pt x="3" y="11"/>
                    <a:pt x="3" y="22"/>
                    <a:pt x="3" y="33"/>
                  </a:cubicBezTo>
                  <a:cubicBezTo>
                    <a:pt x="148" y="901"/>
                    <a:pt x="234" y="1654"/>
                    <a:pt x="245" y="2307"/>
                  </a:cubicBezTo>
                  <a:cubicBezTo>
                    <a:pt x="1011" y="3535"/>
                    <a:pt x="2148" y="5256"/>
                    <a:pt x="3428" y="5084"/>
                  </a:cubicBezTo>
                  <a:cubicBezTo>
                    <a:pt x="3613" y="5057"/>
                    <a:pt x="3791" y="4995"/>
                    <a:pt x="3963" y="4904"/>
                  </a:cubicBezTo>
                  <a:cubicBezTo>
                    <a:pt x="3767" y="4430"/>
                    <a:pt x="3527" y="3855"/>
                    <a:pt x="3691" y="2517"/>
                  </a:cubicBezTo>
                  <a:cubicBezTo>
                    <a:pt x="2181" y="2535"/>
                    <a:pt x="501" y="764"/>
                    <a:pt x="1" y="0"/>
                  </a:cubicBezTo>
                  <a:close/>
                </a:path>
              </a:pathLst>
            </a:custGeom>
            <a:solidFill>
              <a:srgbClr val="FC99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1"/>
            <p:cNvSpPr/>
            <p:nvPr/>
          </p:nvSpPr>
          <p:spPr>
            <a:xfrm>
              <a:off x="5231025" y="2368325"/>
              <a:ext cx="201775" cy="158425"/>
            </a:xfrm>
            <a:custGeom>
              <a:rect b="b" l="l" r="r" t="t"/>
              <a:pathLst>
                <a:path extrusionOk="0" h="6337" w="8071">
                  <a:moveTo>
                    <a:pt x="1675" y="0"/>
                  </a:moveTo>
                  <a:cubicBezTo>
                    <a:pt x="1243" y="105"/>
                    <a:pt x="893" y="137"/>
                    <a:pt x="697" y="398"/>
                  </a:cubicBezTo>
                  <a:cubicBezTo>
                    <a:pt x="501" y="653"/>
                    <a:pt x="589" y="1057"/>
                    <a:pt x="517" y="1352"/>
                  </a:cubicBezTo>
                  <a:cubicBezTo>
                    <a:pt x="431" y="1699"/>
                    <a:pt x="38" y="1804"/>
                    <a:pt x="17" y="2167"/>
                  </a:cubicBezTo>
                  <a:cubicBezTo>
                    <a:pt x="1" y="2460"/>
                    <a:pt x="243" y="2976"/>
                    <a:pt x="337" y="3223"/>
                  </a:cubicBezTo>
                  <a:cubicBezTo>
                    <a:pt x="1648" y="6083"/>
                    <a:pt x="2208" y="6336"/>
                    <a:pt x="3568" y="5422"/>
                  </a:cubicBezTo>
                  <a:cubicBezTo>
                    <a:pt x="4334" y="4850"/>
                    <a:pt x="4990" y="4543"/>
                    <a:pt x="5509" y="4930"/>
                  </a:cubicBezTo>
                  <a:cubicBezTo>
                    <a:pt x="5605" y="4704"/>
                    <a:pt x="5756" y="4457"/>
                    <a:pt x="6095" y="4363"/>
                  </a:cubicBezTo>
                  <a:cubicBezTo>
                    <a:pt x="6597" y="4223"/>
                    <a:pt x="7444" y="4557"/>
                    <a:pt x="7751" y="4161"/>
                  </a:cubicBezTo>
                  <a:cubicBezTo>
                    <a:pt x="8070" y="3747"/>
                    <a:pt x="7130" y="2936"/>
                    <a:pt x="6890" y="2597"/>
                  </a:cubicBezTo>
                  <a:cubicBezTo>
                    <a:pt x="6423" y="1938"/>
                    <a:pt x="6417" y="748"/>
                    <a:pt x="5705" y="277"/>
                  </a:cubicBezTo>
                  <a:cubicBezTo>
                    <a:pt x="5603" y="210"/>
                    <a:pt x="5471" y="183"/>
                    <a:pt x="5331" y="170"/>
                  </a:cubicBezTo>
                  <a:cubicBezTo>
                    <a:pt x="5455" y="713"/>
                    <a:pt x="5589" y="1250"/>
                    <a:pt x="5581" y="1820"/>
                  </a:cubicBezTo>
                  <a:cubicBezTo>
                    <a:pt x="5568" y="2799"/>
                    <a:pt x="5073" y="3516"/>
                    <a:pt x="5347" y="4471"/>
                  </a:cubicBezTo>
                  <a:cubicBezTo>
                    <a:pt x="4898" y="3581"/>
                    <a:pt x="4062" y="3137"/>
                    <a:pt x="3423" y="2713"/>
                  </a:cubicBezTo>
                  <a:cubicBezTo>
                    <a:pt x="2815" y="2307"/>
                    <a:pt x="2396" y="2024"/>
                    <a:pt x="1869" y="1516"/>
                  </a:cubicBezTo>
                  <a:cubicBezTo>
                    <a:pt x="1630" y="1282"/>
                    <a:pt x="1060" y="793"/>
                    <a:pt x="1119" y="444"/>
                  </a:cubicBezTo>
                  <a:cubicBezTo>
                    <a:pt x="1162" y="202"/>
                    <a:pt x="1447" y="151"/>
                    <a:pt x="167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1"/>
            <p:cNvSpPr/>
            <p:nvPr/>
          </p:nvSpPr>
          <p:spPr>
            <a:xfrm>
              <a:off x="5272225" y="2154475"/>
              <a:ext cx="163400" cy="224900"/>
            </a:xfrm>
            <a:custGeom>
              <a:rect b="b" l="l" r="r" t="t"/>
              <a:pathLst>
                <a:path extrusionOk="0" h="8996" w="6536">
                  <a:moveTo>
                    <a:pt x="3584" y="1"/>
                  </a:moveTo>
                  <a:cubicBezTo>
                    <a:pt x="1842" y="1"/>
                    <a:pt x="0" y="1484"/>
                    <a:pt x="0" y="3329"/>
                  </a:cubicBezTo>
                  <a:lnTo>
                    <a:pt x="0" y="5670"/>
                  </a:lnTo>
                  <a:cubicBezTo>
                    <a:pt x="0" y="7189"/>
                    <a:pt x="1931" y="8995"/>
                    <a:pt x="3672" y="8995"/>
                  </a:cubicBezTo>
                  <a:lnTo>
                    <a:pt x="3802" y="8995"/>
                  </a:lnTo>
                  <a:cubicBezTo>
                    <a:pt x="5218" y="8995"/>
                    <a:pt x="6191" y="6699"/>
                    <a:pt x="6242" y="5931"/>
                  </a:cubicBezTo>
                  <a:lnTo>
                    <a:pt x="6414" y="3329"/>
                  </a:lnTo>
                  <a:cubicBezTo>
                    <a:pt x="6535" y="1490"/>
                    <a:pt x="5455" y="1"/>
                    <a:pt x="3713" y="1"/>
                  </a:cubicBezTo>
                  <a:close/>
                </a:path>
              </a:pathLst>
            </a:custGeom>
            <a:solidFill>
              <a:srgbClr val="FDBC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1"/>
            <p:cNvSpPr/>
            <p:nvPr/>
          </p:nvSpPr>
          <p:spPr>
            <a:xfrm>
              <a:off x="5272225" y="2154475"/>
              <a:ext cx="163400" cy="154000"/>
            </a:xfrm>
            <a:custGeom>
              <a:rect b="b" l="l" r="r" t="t"/>
              <a:pathLst>
                <a:path extrusionOk="0" h="6160" w="6536">
                  <a:moveTo>
                    <a:pt x="3584" y="1"/>
                  </a:moveTo>
                  <a:cubicBezTo>
                    <a:pt x="1842" y="1"/>
                    <a:pt x="0" y="1484"/>
                    <a:pt x="0" y="3329"/>
                  </a:cubicBezTo>
                  <a:lnTo>
                    <a:pt x="0" y="4581"/>
                  </a:lnTo>
                  <a:cubicBezTo>
                    <a:pt x="1138" y="4337"/>
                    <a:pt x="3086" y="2788"/>
                    <a:pt x="3702" y="1232"/>
                  </a:cubicBezTo>
                  <a:cubicBezTo>
                    <a:pt x="5363" y="2095"/>
                    <a:pt x="6433" y="4081"/>
                    <a:pt x="5874" y="6121"/>
                  </a:cubicBezTo>
                  <a:cubicBezTo>
                    <a:pt x="5987" y="6159"/>
                    <a:pt x="6108" y="6140"/>
                    <a:pt x="6223" y="6084"/>
                  </a:cubicBezTo>
                  <a:cubicBezTo>
                    <a:pt x="6232" y="6027"/>
                    <a:pt x="6240" y="5976"/>
                    <a:pt x="6242" y="5931"/>
                  </a:cubicBezTo>
                  <a:lnTo>
                    <a:pt x="6414" y="3329"/>
                  </a:lnTo>
                  <a:cubicBezTo>
                    <a:pt x="6535" y="1490"/>
                    <a:pt x="5455" y="1"/>
                    <a:pt x="3713" y="1"/>
                  </a:cubicBezTo>
                  <a:close/>
                </a:path>
              </a:pathLst>
            </a:custGeom>
            <a:solidFill>
              <a:srgbClr val="FCB9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1"/>
            <p:cNvSpPr/>
            <p:nvPr/>
          </p:nvSpPr>
          <p:spPr>
            <a:xfrm>
              <a:off x="5327000" y="2271000"/>
              <a:ext cx="25550" cy="2725"/>
            </a:xfrm>
            <a:custGeom>
              <a:rect b="b" l="l" r="r" t="t"/>
              <a:pathLst>
                <a:path extrusionOk="0" h="109" w="1022">
                  <a:moveTo>
                    <a:pt x="0" y="1"/>
                  </a:moveTo>
                  <a:cubicBezTo>
                    <a:pt x="151" y="65"/>
                    <a:pt x="342" y="100"/>
                    <a:pt x="530" y="106"/>
                  </a:cubicBezTo>
                  <a:cubicBezTo>
                    <a:pt x="718" y="108"/>
                    <a:pt x="898" y="81"/>
                    <a:pt x="1022" y="20"/>
                  </a:cubicBezTo>
                  <a:cubicBezTo>
                    <a:pt x="847" y="47"/>
                    <a:pt x="648" y="65"/>
                    <a:pt x="530" y="63"/>
                  </a:cubicBezTo>
                  <a:cubicBezTo>
                    <a:pt x="347" y="57"/>
                    <a:pt x="261" y="55"/>
                    <a:pt x="0" y="1"/>
                  </a:cubicBezTo>
                  <a:close/>
                </a:path>
              </a:pathLst>
            </a:custGeom>
            <a:solidFill>
              <a:srgbClr val="FC99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1"/>
            <p:cNvSpPr/>
            <p:nvPr/>
          </p:nvSpPr>
          <p:spPr>
            <a:xfrm>
              <a:off x="5406900" y="2264425"/>
              <a:ext cx="15875" cy="8300"/>
            </a:xfrm>
            <a:custGeom>
              <a:rect b="b" l="l" r="r" t="t"/>
              <a:pathLst>
                <a:path extrusionOk="0" h="332" w="635">
                  <a:moveTo>
                    <a:pt x="0" y="331"/>
                  </a:moveTo>
                  <a:cubicBezTo>
                    <a:pt x="197" y="312"/>
                    <a:pt x="511" y="170"/>
                    <a:pt x="635" y="0"/>
                  </a:cubicBezTo>
                  <a:cubicBezTo>
                    <a:pt x="490" y="121"/>
                    <a:pt x="197" y="283"/>
                    <a:pt x="0" y="331"/>
                  </a:cubicBezTo>
                  <a:close/>
                </a:path>
              </a:pathLst>
            </a:custGeom>
            <a:solidFill>
              <a:srgbClr val="FC99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1"/>
            <p:cNvSpPr/>
            <p:nvPr/>
          </p:nvSpPr>
          <p:spPr>
            <a:xfrm>
              <a:off x="5360600" y="2311400"/>
              <a:ext cx="29050" cy="12175"/>
            </a:xfrm>
            <a:custGeom>
              <a:rect b="b" l="l" r="r" t="t"/>
              <a:pathLst>
                <a:path extrusionOk="0" h="487" w="1162">
                  <a:moveTo>
                    <a:pt x="621" y="0"/>
                  </a:moveTo>
                  <a:cubicBezTo>
                    <a:pt x="385" y="0"/>
                    <a:pt x="108" y="17"/>
                    <a:pt x="73" y="46"/>
                  </a:cubicBezTo>
                  <a:cubicBezTo>
                    <a:pt x="0" y="108"/>
                    <a:pt x="428" y="487"/>
                    <a:pt x="621" y="487"/>
                  </a:cubicBezTo>
                  <a:cubicBezTo>
                    <a:pt x="764" y="487"/>
                    <a:pt x="1162" y="108"/>
                    <a:pt x="1092" y="46"/>
                  </a:cubicBezTo>
                  <a:cubicBezTo>
                    <a:pt x="1057" y="17"/>
                    <a:pt x="858" y="0"/>
                    <a:pt x="621" y="0"/>
                  </a:cubicBezTo>
                  <a:close/>
                </a:path>
              </a:pathLst>
            </a:custGeom>
            <a:solidFill>
              <a:srgbClr val="FC99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1"/>
            <p:cNvSpPr/>
            <p:nvPr/>
          </p:nvSpPr>
          <p:spPr>
            <a:xfrm>
              <a:off x="5298175" y="2282575"/>
              <a:ext cx="28500" cy="23475"/>
            </a:xfrm>
            <a:custGeom>
              <a:rect b="b" l="l" r="r" t="t"/>
              <a:pathLst>
                <a:path extrusionOk="0" h="939" w="1140">
                  <a:moveTo>
                    <a:pt x="1043" y="339"/>
                  </a:moveTo>
                  <a:cubicBezTo>
                    <a:pt x="1040" y="339"/>
                    <a:pt x="1073" y="441"/>
                    <a:pt x="1086" y="468"/>
                  </a:cubicBezTo>
                  <a:cubicBezTo>
                    <a:pt x="1094" y="497"/>
                    <a:pt x="1137" y="600"/>
                    <a:pt x="1140" y="600"/>
                  </a:cubicBezTo>
                  <a:cubicBezTo>
                    <a:pt x="1140" y="600"/>
                    <a:pt x="1108" y="497"/>
                    <a:pt x="1097" y="468"/>
                  </a:cubicBezTo>
                  <a:cubicBezTo>
                    <a:pt x="1086" y="441"/>
                    <a:pt x="1043" y="339"/>
                    <a:pt x="1043" y="339"/>
                  </a:cubicBezTo>
                  <a:close/>
                  <a:moveTo>
                    <a:pt x="893" y="258"/>
                  </a:moveTo>
                  <a:cubicBezTo>
                    <a:pt x="890" y="258"/>
                    <a:pt x="944" y="422"/>
                    <a:pt x="962" y="468"/>
                  </a:cubicBezTo>
                  <a:cubicBezTo>
                    <a:pt x="979" y="516"/>
                    <a:pt x="1046" y="680"/>
                    <a:pt x="1048" y="680"/>
                  </a:cubicBezTo>
                  <a:cubicBezTo>
                    <a:pt x="1051" y="680"/>
                    <a:pt x="997" y="516"/>
                    <a:pt x="981" y="468"/>
                  </a:cubicBezTo>
                  <a:cubicBezTo>
                    <a:pt x="962" y="422"/>
                    <a:pt x="895" y="258"/>
                    <a:pt x="893" y="258"/>
                  </a:cubicBezTo>
                  <a:close/>
                  <a:moveTo>
                    <a:pt x="761" y="183"/>
                  </a:moveTo>
                  <a:cubicBezTo>
                    <a:pt x="758" y="183"/>
                    <a:pt x="777" y="239"/>
                    <a:pt x="796" y="301"/>
                  </a:cubicBezTo>
                  <a:cubicBezTo>
                    <a:pt x="817" y="366"/>
                    <a:pt x="841" y="438"/>
                    <a:pt x="852" y="468"/>
                  </a:cubicBezTo>
                  <a:cubicBezTo>
                    <a:pt x="876" y="532"/>
                    <a:pt x="968" y="756"/>
                    <a:pt x="971" y="756"/>
                  </a:cubicBezTo>
                  <a:cubicBezTo>
                    <a:pt x="976" y="756"/>
                    <a:pt x="903" y="532"/>
                    <a:pt x="879" y="468"/>
                  </a:cubicBezTo>
                  <a:cubicBezTo>
                    <a:pt x="858" y="406"/>
                    <a:pt x="764" y="183"/>
                    <a:pt x="761" y="183"/>
                  </a:cubicBezTo>
                  <a:close/>
                  <a:moveTo>
                    <a:pt x="618" y="156"/>
                  </a:moveTo>
                  <a:lnTo>
                    <a:pt x="618" y="156"/>
                  </a:lnTo>
                  <a:cubicBezTo>
                    <a:pt x="616" y="156"/>
                    <a:pt x="694" y="401"/>
                    <a:pt x="721" y="468"/>
                  </a:cubicBezTo>
                  <a:cubicBezTo>
                    <a:pt x="745" y="538"/>
                    <a:pt x="847" y="782"/>
                    <a:pt x="850" y="782"/>
                  </a:cubicBezTo>
                  <a:cubicBezTo>
                    <a:pt x="855" y="782"/>
                    <a:pt x="774" y="538"/>
                    <a:pt x="747" y="468"/>
                  </a:cubicBezTo>
                  <a:cubicBezTo>
                    <a:pt x="723" y="401"/>
                    <a:pt x="621" y="156"/>
                    <a:pt x="618" y="156"/>
                  </a:cubicBezTo>
                  <a:close/>
                  <a:moveTo>
                    <a:pt x="473" y="121"/>
                  </a:moveTo>
                  <a:cubicBezTo>
                    <a:pt x="471" y="121"/>
                    <a:pt x="557" y="393"/>
                    <a:pt x="586" y="468"/>
                  </a:cubicBezTo>
                  <a:cubicBezTo>
                    <a:pt x="616" y="546"/>
                    <a:pt x="726" y="817"/>
                    <a:pt x="731" y="817"/>
                  </a:cubicBezTo>
                  <a:cubicBezTo>
                    <a:pt x="734" y="817"/>
                    <a:pt x="648" y="546"/>
                    <a:pt x="618" y="468"/>
                  </a:cubicBezTo>
                  <a:cubicBezTo>
                    <a:pt x="589" y="393"/>
                    <a:pt x="479" y="121"/>
                    <a:pt x="473" y="121"/>
                  </a:cubicBezTo>
                  <a:close/>
                  <a:moveTo>
                    <a:pt x="333" y="94"/>
                  </a:moveTo>
                  <a:cubicBezTo>
                    <a:pt x="328" y="94"/>
                    <a:pt x="422" y="387"/>
                    <a:pt x="452" y="468"/>
                  </a:cubicBezTo>
                  <a:cubicBezTo>
                    <a:pt x="484" y="551"/>
                    <a:pt x="602" y="844"/>
                    <a:pt x="608" y="844"/>
                  </a:cubicBezTo>
                  <a:cubicBezTo>
                    <a:pt x="613" y="844"/>
                    <a:pt x="519" y="551"/>
                    <a:pt x="487" y="468"/>
                  </a:cubicBezTo>
                  <a:cubicBezTo>
                    <a:pt x="457" y="387"/>
                    <a:pt x="336" y="94"/>
                    <a:pt x="333" y="94"/>
                  </a:cubicBezTo>
                  <a:close/>
                  <a:moveTo>
                    <a:pt x="178" y="32"/>
                  </a:moveTo>
                  <a:cubicBezTo>
                    <a:pt x="172" y="32"/>
                    <a:pt x="282" y="371"/>
                    <a:pt x="317" y="468"/>
                  </a:cubicBezTo>
                  <a:cubicBezTo>
                    <a:pt x="352" y="567"/>
                    <a:pt x="495" y="906"/>
                    <a:pt x="500" y="906"/>
                  </a:cubicBezTo>
                  <a:cubicBezTo>
                    <a:pt x="505" y="906"/>
                    <a:pt x="395" y="567"/>
                    <a:pt x="358" y="468"/>
                  </a:cubicBezTo>
                  <a:cubicBezTo>
                    <a:pt x="323" y="371"/>
                    <a:pt x="183" y="32"/>
                    <a:pt x="178" y="32"/>
                  </a:cubicBezTo>
                  <a:close/>
                  <a:moveTo>
                    <a:pt x="5" y="0"/>
                  </a:moveTo>
                  <a:lnTo>
                    <a:pt x="5" y="0"/>
                  </a:lnTo>
                  <a:cubicBezTo>
                    <a:pt x="0" y="0"/>
                    <a:pt x="118" y="366"/>
                    <a:pt x="156" y="468"/>
                  </a:cubicBezTo>
                  <a:cubicBezTo>
                    <a:pt x="194" y="573"/>
                    <a:pt x="344" y="938"/>
                    <a:pt x="350" y="938"/>
                  </a:cubicBezTo>
                  <a:cubicBezTo>
                    <a:pt x="355" y="938"/>
                    <a:pt x="237" y="573"/>
                    <a:pt x="199" y="468"/>
                  </a:cubicBezTo>
                  <a:cubicBezTo>
                    <a:pt x="161" y="366"/>
                    <a:pt x="11" y="0"/>
                    <a:pt x="5" y="0"/>
                  </a:cubicBezTo>
                  <a:close/>
                </a:path>
              </a:pathLst>
            </a:custGeom>
            <a:solidFill>
              <a:srgbClr val="FC99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1"/>
            <p:cNvSpPr/>
            <p:nvPr/>
          </p:nvSpPr>
          <p:spPr>
            <a:xfrm>
              <a:off x="5410525" y="2282575"/>
              <a:ext cx="18975" cy="19575"/>
            </a:xfrm>
            <a:custGeom>
              <a:rect b="b" l="l" r="r" t="t"/>
              <a:pathLst>
                <a:path extrusionOk="0" h="783" w="759">
                  <a:moveTo>
                    <a:pt x="702" y="0"/>
                  </a:moveTo>
                  <a:cubicBezTo>
                    <a:pt x="702" y="0"/>
                    <a:pt x="726" y="43"/>
                    <a:pt x="756" y="97"/>
                  </a:cubicBezTo>
                  <a:lnTo>
                    <a:pt x="759" y="75"/>
                  </a:lnTo>
                  <a:cubicBezTo>
                    <a:pt x="729" y="32"/>
                    <a:pt x="705" y="0"/>
                    <a:pt x="702" y="0"/>
                  </a:cubicBezTo>
                  <a:close/>
                  <a:moveTo>
                    <a:pt x="562" y="32"/>
                  </a:moveTo>
                  <a:cubicBezTo>
                    <a:pt x="560" y="32"/>
                    <a:pt x="659" y="204"/>
                    <a:pt x="740" y="339"/>
                  </a:cubicBezTo>
                  <a:lnTo>
                    <a:pt x="743" y="293"/>
                  </a:lnTo>
                  <a:cubicBezTo>
                    <a:pt x="659" y="170"/>
                    <a:pt x="565" y="32"/>
                    <a:pt x="562" y="32"/>
                  </a:cubicBezTo>
                  <a:close/>
                  <a:moveTo>
                    <a:pt x="471" y="94"/>
                  </a:moveTo>
                  <a:cubicBezTo>
                    <a:pt x="466" y="94"/>
                    <a:pt x="638" y="387"/>
                    <a:pt x="689" y="468"/>
                  </a:cubicBezTo>
                  <a:cubicBezTo>
                    <a:pt x="697" y="481"/>
                    <a:pt x="716" y="511"/>
                    <a:pt x="729" y="527"/>
                  </a:cubicBezTo>
                  <a:lnTo>
                    <a:pt x="732" y="481"/>
                  </a:lnTo>
                  <a:cubicBezTo>
                    <a:pt x="729" y="479"/>
                    <a:pt x="726" y="471"/>
                    <a:pt x="724" y="468"/>
                  </a:cubicBezTo>
                  <a:cubicBezTo>
                    <a:pt x="673" y="387"/>
                    <a:pt x="476" y="94"/>
                    <a:pt x="471" y="94"/>
                  </a:cubicBezTo>
                  <a:close/>
                  <a:moveTo>
                    <a:pt x="3" y="339"/>
                  </a:moveTo>
                  <a:cubicBezTo>
                    <a:pt x="1" y="339"/>
                    <a:pt x="62" y="441"/>
                    <a:pt x="81" y="468"/>
                  </a:cubicBezTo>
                  <a:cubicBezTo>
                    <a:pt x="97" y="497"/>
                    <a:pt x="167" y="600"/>
                    <a:pt x="170" y="600"/>
                  </a:cubicBezTo>
                  <a:cubicBezTo>
                    <a:pt x="170" y="600"/>
                    <a:pt x="111" y="497"/>
                    <a:pt x="92" y="468"/>
                  </a:cubicBezTo>
                  <a:cubicBezTo>
                    <a:pt x="73" y="441"/>
                    <a:pt x="6" y="339"/>
                    <a:pt x="3" y="339"/>
                  </a:cubicBezTo>
                  <a:close/>
                  <a:moveTo>
                    <a:pt x="73" y="258"/>
                  </a:moveTo>
                  <a:lnTo>
                    <a:pt x="73" y="258"/>
                  </a:lnTo>
                  <a:cubicBezTo>
                    <a:pt x="71" y="258"/>
                    <a:pt x="167" y="422"/>
                    <a:pt x="197" y="468"/>
                  </a:cubicBezTo>
                  <a:cubicBezTo>
                    <a:pt x="226" y="516"/>
                    <a:pt x="337" y="680"/>
                    <a:pt x="339" y="680"/>
                  </a:cubicBezTo>
                  <a:cubicBezTo>
                    <a:pt x="342" y="680"/>
                    <a:pt x="245" y="516"/>
                    <a:pt x="216" y="468"/>
                  </a:cubicBezTo>
                  <a:cubicBezTo>
                    <a:pt x="186" y="422"/>
                    <a:pt x="76" y="258"/>
                    <a:pt x="73" y="258"/>
                  </a:cubicBezTo>
                  <a:close/>
                  <a:moveTo>
                    <a:pt x="355" y="121"/>
                  </a:moveTo>
                  <a:cubicBezTo>
                    <a:pt x="353" y="121"/>
                    <a:pt x="511" y="393"/>
                    <a:pt x="560" y="468"/>
                  </a:cubicBezTo>
                  <a:cubicBezTo>
                    <a:pt x="587" y="514"/>
                    <a:pt x="659" y="621"/>
                    <a:pt x="716" y="704"/>
                  </a:cubicBezTo>
                  <a:lnTo>
                    <a:pt x="718" y="680"/>
                  </a:lnTo>
                  <a:cubicBezTo>
                    <a:pt x="670" y="602"/>
                    <a:pt x="616" y="508"/>
                    <a:pt x="592" y="468"/>
                  </a:cubicBezTo>
                  <a:cubicBezTo>
                    <a:pt x="544" y="393"/>
                    <a:pt x="361" y="121"/>
                    <a:pt x="355" y="121"/>
                  </a:cubicBezTo>
                  <a:close/>
                  <a:moveTo>
                    <a:pt x="130" y="183"/>
                  </a:moveTo>
                  <a:cubicBezTo>
                    <a:pt x="127" y="183"/>
                    <a:pt x="259" y="406"/>
                    <a:pt x="296" y="468"/>
                  </a:cubicBezTo>
                  <a:cubicBezTo>
                    <a:pt x="337" y="532"/>
                    <a:pt x="487" y="756"/>
                    <a:pt x="490" y="756"/>
                  </a:cubicBezTo>
                  <a:cubicBezTo>
                    <a:pt x="495" y="756"/>
                    <a:pt x="364" y="532"/>
                    <a:pt x="323" y="468"/>
                  </a:cubicBezTo>
                  <a:cubicBezTo>
                    <a:pt x="304" y="438"/>
                    <a:pt x="256" y="366"/>
                    <a:pt x="213" y="301"/>
                  </a:cubicBezTo>
                  <a:cubicBezTo>
                    <a:pt x="170" y="239"/>
                    <a:pt x="132" y="183"/>
                    <a:pt x="130" y="183"/>
                  </a:cubicBezTo>
                  <a:close/>
                  <a:moveTo>
                    <a:pt x="245" y="156"/>
                  </a:moveTo>
                  <a:lnTo>
                    <a:pt x="245" y="156"/>
                  </a:lnTo>
                  <a:cubicBezTo>
                    <a:pt x="240" y="156"/>
                    <a:pt x="385" y="401"/>
                    <a:pt x="428" y="468"/>
                  </a:cubicBezTo>
                  <a:cubicBezTo>
                    <a:pt x="471" y="538"/>
                    <a:pt x="638" y="782"/>
                    <a:pt x="640" y="782"/>
                  </a:cubicBezTo>
                  <a:cubicBezTo>
                    <a:pt x="646" y="782"/>
                    <a:pt x="501" y="538"/>
                    <a:pt x="458" y="468"/>
                  </a:cubicBezTo>
                  <a:cubicBezTo>
                    <a:pt x="415" y="401"/>
                    <a:pt x="248" y="156"/>
                    <a:pt x="245" y="156"/>
                  </a:cubicBezTo>
                  <a:close/>
                </a:path>
              </a:pathLst>
            </a:custGeom>
            <a:solidFill>
              <a:srgbClr val="FC99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1"/>
            <p:cNvSpPr/>
            <p:nvPr/>
          </p:nvSpPr>
          <p:spPr>
            <a:xfrm>
              <a:off x="5333925" y="2326250"/>
              <a:ext cx="56875" cy="16025"/>
            </a:xfrm>
            <a:custGeom>
              <a:rect b="b" l="l" r="r" t="t"/>
              <a:pathLst>
                <a:path extrusionOk="0" h="641" w="2275">
                  <a:moveTo>
                    <a:pt x="67" y="0"/>
                  </a:moveTo>
                  <a:cubicBezTo>
                    <a:pt x="59" y="0"/>
                    <a:pt x="54" y="0"/>
                    <a:pt x="46" y="3"/>
                  </a:cubicBezTo>
                  <a:cubicBezTo>
                    <a:pt x="16" y="14"/>
                    <a:pt x="0" y="46"/>
                    <a:pt x="11" y="76"/>
                  </a:cubicBezTo>
                  <a:cubicBezTo>
                    <a:pt x="65" y="234"/>
                    <a:pt x="196" y="350"/>
                    <a:pt x="363" y="433"/>
                  </a:cubicBezTo>
                  <a:cubicBezTo>
                    <a:pt x="527" y="517"/>
                    <a:pt x="726" y="568"/>
                    <a:pt x="928" y="600"/>
                  </a:cubicBezTo>
                  <a:cubicBezTo>
                    <a:pt x="1129" y="629"/>
                    <a:pt x="1336" y="640"/>
                    <a:pt x="1514" y="632"/>
                  </a:cubicBezTo>
                  <a:cubicBezTo>
                    <a:pt x="1831" y="629"/>
                    <a:pt x="2054" y="522"/>
                    <a:pt x="2253" y="320"/>
                  </a:cubicBezTo>
                  <a:cubicBezTo>
                    <a:pt x="2274" y="296"/>
                    <a:pt x="2274" y="261"/>
                    <a:pt x="2253" y="237"/>
                  </a:cubicBezTo>
                  <a:cubicBezTo>
                    <a:pt x="2231" y="216"/>
                    <a:pt x="2194" y="216"/>
                    <a:pt x="2172" y="237"/>
                  </a:cubicBezTo>
                  <a:cubicBezTo>
                    <a:pt x="1936" y="479"/>
                    <a:pt x="1774" y="517"/>
                    <a:pt x="1508" y="517"/>
                  </a:cubicBezTo>
                  <a:cubicBezTo>
                    <a:pt x="1339" y="525"/>
                    <a:pt x="1140" y="514"/>
                    <a:pt x="946" y="484"/>
                  </a:cubicBezTo>
                  <a:cubicBezTo>
                    <a:pt x="750" y="455"/>
                    <a:pt x="562" y="404"/>
                    <a:pt x="414" y="328"/>
                  </a:cubicBezTo>
                  <a:cubicBezTo>
                    <a:pt x="266" y="253"/>
                    <a:pt x="161" y="156"/>
                    <a:pt x="118" y="38"/>
                  </a:cubicBezTo>
                  <a:cubicBezTo>
                    <a:pt x="113" y="17"/>
                    <a:pt x="92" y="0"/>
                    <a:pt x="67" y="0"/>
                  </a:cubicBezTo>
                  <a:close/>
                </a:path>
              </a:pathLst>
            </a:custGeom>
            <a:solidFill>
              <a:srgbClr val="FB6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1"/>
            <p:cNvSpPr/>
            <p:nvPr/>
          </p:nvSpPr>
          <p:spPr>
            <a:xfrm>
              <a:off x="5340700" y="2330875"/>
              <a:ext cx="47000" cy="9100"/>
            </a:xfrm>
            <a:custGeom>
              <a:rect b="b" l="l" r="r" t="t"/>
              <a:pathLst>
                <a:path extrusionOk="0" h="364" w="1880">
                  <a:moveTo>
                    <a:pt x="998" y="1"/>
                  </a:moveTo>
                  <a:cubicBezTo>
                    <a:pt x="756" y="1"/>
                    <a:pt x="404" y="125"/>
                    <a:pt x="1" y="57"/>
                  </a:cubicBezTo>
                  <a:cubicBezTo>
                    <a:pt x="41" y="92"/>
                    <a:pt x="89" y="125"/>
                    <a:pt x="143" y="154"/>
                  </a:cubicBezTo>
                  <a:cubicBezTo>
                    <a:pt x="291" y="235"/>
                    <a:pt x="479" y="289"/>
                    <a:pt x="675" y="321"/>
                  </a:cubicBezTo>
                  <a:cubicBezTo>
                    <a:pt x="869" y="353"/>
                    <a:pt x="1068" y="364"/>
                    <a:pt x="1237" y="356"/>
                  </a:cubicBezTo>
                  <a:cubicBezTo>
                    <a:pt x="1493" y="356"/>
                    <a:pt x="1654" y="315"/>
                    <a:pt x="1880" y="79"/>
                  </a:cubicBezTo>
                  <a:cubicBezTo>
                    <a:pt x="1804" y="47"/>
                    <a:pt x="1694" y="12"/>
                    <a:pt x="1624" y="12"/>
                  </a:cubicBezTo>
                  <a:cubicBezTo>
                    <a:pt x="1522" y="12"/>
                    <a:pt x="1450" y="106"/>
                    <a:pt x="1358" y="106"/>
                  </a:cubicBezTo>
                  <a:cubicBezTo>
                    <a:pt x="1210" y="106"/>
                    <a:pt x="1143" y="1"/>
                    <a:pt x="998" y="1"/>
                  </a:cubicBezTo>
                  <a:close/>
                </a:path>
              </a:pathLst>
            </a:custGeom>
            <a:solidFill>
              <a:srgbClr val="FB6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1"/>
            <p:cNvSpPr/>
            <p:nvPr/>
          </p:nvSpPr>
          <p:spPr>
            <a:xfrm>
              <a:off x="5340575" y="2335650"/>
              <a:ext cx="47600" cy="13950"/>
            </a:xfrm>
            <a:custGeom>
              <a:rect b="b" l="l" r="r" t="t"/>
              <a:pathLst>
                <a:path extrusionOk="0" h="558" w="1904">
                  <a:moveTo>
                    <a:pt x="0" y="1"/>
                  </a:moveTo>
                  <a:cubicBezTo>
                    <a:pt x="191" y="374"/>
                    <a:pt x="678" y="557"/>
                    <a:pt x="1207" y="525"/>
                  </a:cubicBezTo>
                  <a:cubicBezTo>
                    <a:pt x="1584" y="498"/>
                    <a:pt x="1815" y="262"/>
                    <a:pt x="1904" y="22"/>
                  </a:cubicBezTo>
                  <a:cubicBezTo>
                    <a:pt x="1726" y="173"/>
                    <a:pt x="1522" y="253"/>
                    <a:pt x="1248" y="256"/>
                  </a:cubicBezTo>
                  <a:cubicBezTo>
                    <a:pt x="1070" y="264"/>
                    <a:pt x="863" y="253"/>
                    <a:pt x="662" y="224"/>
                  </a:cubicBezTo>
                  <a:cubicBezTo>
                    <a:pt x="460" y="192"/>
                    <a:pt x="261" y="141"/>
                    <a:pt x="97" y="57"/>
                  </a:cubicBezTo>
                  <a:cubicBezTo>
                    <a:pt x="62" y="38"/>
                    <a:pt x="30" y="20"/>
                    <a:pt x="0" y="1"/>
                  </a:cubicBezTo>
                  <a:close/>
                </a:path>
              </a:pathLst>
            </a:custGeom>
            <a:solidFill>
              <a:srgbClr val="FB6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1"/>
            <p:cNvSpPr/>
            <p:nvPr/>
          </p:nvSpPr>
          <p:spPr>
            <a:xfrm>
              <a:off x="5359125" y="2354675"/>
              <a:ext cx="17825" cy="4725"/>
            </a:xfrm>
            <a:custGeom>
              <a:rect b="b" l="l" r="r" t="t"/>
              <a:pathLst>
                <a:path extrusionOk="0" h="189" w="713">
                  <a:moveTo>
                    <a:pt x="382" y="1"/>
                  </a:moveTo>
                  <a:cubicBezTo>
                    <a:pt x="234" y="1"/>
                    <a:pt x="65" y="6"/>
                    <a:pt x="43" y="17"/>
                  </a:cubicBezTo>
                  <a:cubicBezTo>
                    <a:pt x="0" y="41"/>
                    <a:pt x="261" y="189"/>
                    <a:pt x="382" y="189"/>
                  </a:cubicBezTo>
                  <a:cubicBezTo>
                    <a:pt x="468" y="189"/>
                    <a:pt x="713" y="41"/>
                    <a:pt x="670" y="17"/>
                  </a:cubicBezTo>
                  <a:cubicBezTo>
                    <a:pt x="648" y="6"/>
                    <a:pt x="527" y="1"/>
                    <a:pt x="382" y="1"/>
                  </a:cubicBezTo>
                  <a:close/>
                </a:path>
              </a:pathLst>
            </a:custGeom>
            <a:solidFill>
              <a:srgbClr val="FC99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1"/>
            <p:cNvSpPr/>
            <p:nvPr/>
          </p:nvSpPr>
          <p:spPr>
            <a:xfrm>
              <a:off x="5374375" y="2276800"/>
              <a:ext cx="5000" cy="22850"/>
            </a:xfrm>
            <a:custGeom>
              <a:rect b="b" l="l" r="r" t="t"/>
              <a:pathLst>
                <a:path extrusionOk="0" h="914" w="200">
                  <a:moveTo>
                    <a:pt x="60" y="0"/>
                  </a:moveTo>
                  <a:cubicBezTo>
                    <a:pt x="25" y="0"/>
                    <a:pt x="0" y="40"/>
                    <a:pt x="6" y="89"/>
                  </a:cubicBezTo>
                  <a:lnTo>
                    <a:pt x="68" y="828"/>
                  </a:lnTo>
                  <a:cubicBezTo>
                    <a:pt x="73" y="876"/>
                    <a:pt x="105" y="914"/>
                    <a:pt x="140" y="914"/>
                  </a:cubicBezTo>
                  <a:cubicBezTo>
                    <a:pt x="175" y="914"/>
                    <a:pt x="199" y="876"/>
                    <a:pt x="194" y="828"/>
                  </a:cubicBezTo>
                  <a:lnTo>
                    <a:pt x="132" y="89"/>
                  </a:lnTo>
                  <a:cubicBezTo>
                    <a:pt x="127" y="40"/>
                    <a:pt x="95" y="0"/>
                    <a:pt x="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1"/>
            <p:cNvSpPr/>
            <p:nvPr/>
          </p:nvSpPr>
          <p:spPr>
            <a:xfrm>
              <a:off x="5379625" y="2332975"/>
              <a:ext cx="2850" cy="2900"/>
            </a:xfrm>
            <a:custGeom>
              <a:rect b="b" l="l" r="r" t="t"/>
              <a:pathLst>
                <a:path extrusionOk="0" h="116" w="114">
                  <a:moveTo>
                    <a:pt x="57" y="0"/>
                  </a:moveTo>
                  <a:cubicBezTo>
                    <a:pt x="24" y="0"/>
                    <a:pt x="0" y="27"/>
                    <a:pt x="0" y="59"/>
                  </a:cubicBezTo>
                  <a:cubicBezTo>
                    <a:pt x="0" y="89"/>
                    <a:pt x="24" y="116"/>
                    <a:pt x="57" y="116"/>
                  </a:cubicBezTo>
                  <a:cubicBezTo>
                    <a:pt x="89" y="116"/>
                    <a:pt x="113" y="89"/>
                    <a:pt x="113" y="59"/>
                  </a:cubicBezTo>
                  <a:cubicBezTo>
                    <a:pt x="113" y="27"/>
                    <a:pt x="89" y="0"/>
                    <a:pt x="57" y="0"/>
                  </a:cubicBezTo>
                  <a:close/>
                </a:path>
              </a:pathLst>
            </a:custGeom>
            <a:solidFill>
              <a:srgbClr val="FB6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1"/>
            <p:cNvSpPr/>
            <p:nvPr/>
          </p:nvSpPr>
          <p:spPr>
            <a:xfrm>
              <a:off x="5377200" y="2334775"/>
              <a:ext cx="1825" cy="1850"/>
            </a:xfrm>
            <a:custGeom>
              <a:rect b="b" l="l" r="r" t="t"/>
              <a:pathLst>
                <a:path extrusionOk="0" h="74" w="73">
                  <a:moveTo>
                    <a:pt x="38" y="1"/>
                  </a:moveTo>
                  <a:cubicBezTo>
                    <a:pt x="16" y="1"/>
                    <a:pt x="0" y="17"/>
                    <a:pt x="0" y="36"/>
                  </a:cubicBezTo>
                  <a:cubicBezTo>
                    <a:pt x="0" y="57"/>
                    <a:pt x="16" y="73"/>
                    <a:pt x="38" y="73"/>
                  </a:cubicBezTo>
                  <a:cubicBezTo>
                    <a:pt x="57" y="73"/>
                    <a:pt x="73" y="57"/>
                    <a:pt x="73" y="36"/>
                  </a:cubicBezTo>
                  <a:cubicBezTo>
                    <a:pt x="73" y="17"/>
                    <a:pt x="57" y="1"/>
                    <a:pt x="38" y="1"/>
                  </a:cubicBezTo>
                  <a:close/>
                </a:path>
              </a:pathLst>
            </a:custGeom>
            <a:solidFill>
              <a:srgbClr val="FB6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1"/>
            <p:cNvSpPr/>
            <p:nvPr/>
          </p:nvSpPr>
          <p:spPr>
            <a:xfrm>
              <a:off x="5375175" y="2335800"/>
              <a:ext cx="900" cy="825"/>
            </a:xfrm>
            <a:custGeom>
              <a:rect b="b" l="l" r="r" t="t"/>
              <a:pathLst>
                <a:path extrusionOk="0" h="33" w="36">
                  <a:moveTo>
                    <a:pt x="20" y="0"/>
                  </a:moveTo>
                  <a:cubicBezTo>
                    <a:pt x="9" y="0"/>
                    <a:pt x="1" y="8"/>
                    <a:pt x="1" y="16"/>
                  </a:cubicBezTo>
                  <a:cubicBezTo>
                    <a:pt x="1" y="27"/>
                    <a:pt x="9" y="32"/>
                    <a:pt x="20" y="32"/>
                  </a:cubicBezTo>
                  <a:cubicBezTo>
                    <a:pt x="28" y="32"/>
                    <a:pt x="36" y="27"/>
                    <a:pt x="36" y="16"/>
                  </a:cubicBezTo>
                  <a:cubicBezTo>
                    <a:pt x="36" y="8"/>
                    <a:pt x="28" y="0"/>
                    <a:pt x="20" y="0"/>
                  </a:cubicBezTo>
                  <a:close/>
                </a:path>
              </a:pathLst>
            </a:custGeom>
            <a:solidFill>
              <a:srgbClr val="FB6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1"/>
            <p:cNvSpPr/>
            <p:nvPr/>
          </p:nvSpPr>
          <p:spPr>
            <a:xfrm>
              <a:off x="5224500" y="2068250"/>
              <a:ext cx="222825" cy="144925"/>
            </a:xfrm>
            <a:custGeom>
              <a:rect b="b" l="l" r="r" t="t"/>
              <a:pathLst>
                <a:path extrusionOk="0" h="5797" w="8913">
                  <a:moveTo>
                    <a:pt x="8794" y="5514"/>
                  </a:moveTo>
                  <a:cubicBezTo>
                    <a:pt x="8912" y="4028"/>
                    <a:pt x="8366" y="2111"/>
                    <a:pt x="7391" y="1339"/>
                  </a:cubicBezTo>
                  <a:cubicBezTo>
                    <a:pt x="5694" y="1"/>
                    <a:pt x="1369" y="434"/>
                    <a:pt x="600" y="2307"/>
                  </a:cubicBezTo>
                  <a:cubicBezTo>
                    <a:pt x="1" y="4020"/>
                    <a:pt x="329" y="5796"/>
                    <a:pt x="697" y="5796"/>
                  </a:cubicBezTo>
                  <a:cubicBezTo>
                    <a:pt x="1616" y="5796"/>
                    <a:pt x="5057" y="2194"/>
                    <a:pt x="8794" y="551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1"/>
            <p:cNvSpPr/>
            <p:nvPr/>
          </p:nvSpPr>
          <p:spPr>
            <a:xfrm>
              <a:off x="5224500" y="2092250"/>
              <a:ext cx="222675" cy="120925"/>
            </a:xfrm>
            <a:custGeom>
              <a:rect b="b" l="l" r="r" t="t"/>
              <a:pathLst>
                <a:path extrusionOk="0" h="4837" w="8907">
                  <a:moveTo>
                    <a:pt x="2237" y="0"/>
                  </a:moveTo>
                  <a:cubicBezTo>
                    <a:pt x="1461" y="293"/>
                    <a:pt x="848" y="745"/>
                    <a:pt x="600" y="1347"/>
                  </a:cubicBezTo>
                  <a:cubicBezTo>
                    <a:pt x="1" y="3060"/>
                    <a:pt x="329" y="4836"/>
                    <a:pt x="697" y="4836"/>
                  </a:cubicBezTo>
                  <a:cubicBezTo>
                    <a:pt x="1616" y="4836"/>
                    <a:pt x="5057" y="1234"/>
                    <a:pt x="8794" y="4554"/>
                  </a:cubicBezTo>
                  <a:cubicBezTo>
                    <a:pt x="8907" y="3154"/>
                    <a:pt x="8426" y="1371"/>
                    <a:pt x="7555" y="525"/>
                  </a:cubicBezTo>
                  <a:cubicBezTo>
                    <a:pt x="8382" y="1793"/>
                    <a:pt x="8423" y="2818"/>
                    <a:pt x="8170" y="2586"/>
                  </a:cubicBezTo>
                  <a:cubicBezTo>
                    <a:pt x="7114" y="1772"/>
                    <a:pt x="3888" y="1283"/>
                    <a:pt x="2208" y="2619"/>
                  </a:cubicBezTo>
                  <a:cubicBezTo>
                    <a:pt x="1813" y="2960"/>
                    <a:pt x="1600" y="2549"/>
                    <a:pt x="1858" y="2296"/>
                  </a:cubicBezTo>
                  <a:cubicBezTo>
                    <a:pt x="2358" y="1866"/>
                    <a:pt x="2700" y="1662"/>
                    <a:pt x="2627" y="1457"/>
                  </a:cubicBezTo>
                  <a:cubicBezTo>
                    <a:pt x="2541" y="1229"/>
                    <a:pt x="2286" y="1355"/>
                    <a:pt x="1703" y="1651"/>
                  </a:cubicBezTo>
                  <a:cubicBezTo>
                    <a:pt x="1162" y="1931"/>
                    <a:pt x="1092" y="802"/>
                    <a:pt x="223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1"/>
            <p:cNvSpPr/>
            <p:nvPr/>
          </p:nvSpPr>
          <p:spPr>
            <a:xfrm>
              <a:off x="5232900" y="2138625"/>
              <a:ext cx="245600" cy="158825"/>
            </a:xfrm>
            <a:custGeom>
              <a:rect b="b" l="l" r="r" t="t"/>
              <a:pathLst>
                <a:path extrusionOk="0" h="6353" w="9824">
                  <a:moveTo>
                    <a:pt x="1176" y="4799"/>
                  </a:moveTo>
                  <a:cubicBezTo>
                    <a:pt x="2092" y="5092"/>
                    <a:pt x="4676" y="3414"/>
                    <a:pt x="5401" y="1729"/>
                  </a:cubicBezTo>
                  <a:cubicBezTo>
                    <a:pt x="7063" y="2522"/>
                    <a:pt x="8135" y="4342"/>
                    <a:pt x="7573" y="6215"/>
                  </a:cubicBezTo>
                  <a:cubicBezTo>
                    <a:pt x="8025" y="6352"/>
                    <a:pt x="8576" y="5667"/>
                    <a:pt x="8595" y="5264"/>
                  </a:cubicBezTo>
                  <a:cubicBezTo>
                    <a:pt x="9216" y="4890"/>
                    <a:pt x="9823" y="4358"/>
                    <a:pt x="9710" y="3801"/>
                  </a:cubicBezTo>
                  <a:cubicBezTo>
                    <a:pt x="9579" y="3336"/>
                    <a:pt x="9057" y="3065"/>
                    <a:pt x="8893" y="2780"/>
                  </a:cubicBezTo>
                  <a:cubicBezTo>
                    <a:pt x="8549" y="2188"/>
                    <a:pt x="8264" y="1481"/>
                    <a:pt x="7732" y="1027"/>
                  </a:cubicBezTo>
                  <a:cubicBezTo>
                    <a:pt x="7049" y="438"/>
                    <a:pt x="6321" y="0"/>
                    <a:pt x="5130" y="479"/>
                  </a:cubicBezTo>
                  <a:cubicBezTo>
                    <a:pt x="4939" y="358"/>
                    <a:pt x="4493" y="234"/>
                    <a:pt x="4168" y="221"/>
                  </a:cubicBezTo>
                  <a:cubicBezTo>
                    <a:pt x="1020" y="148"/>
                    <a:pt x="1" y="4428"/>
                    <a:pt x="1176" y="479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1"/>
            <p:cNvSpPr/>
            <p:nvPr/>
          </p:nvSpPr>
          <p:spPr>
            <a:xfrm>
              <a:off x="5251250" y="2175050"/>
              <a:ext cx="116425" cy="90800"/>
            </a:xfrm>
            <a:custGeom>
              <a:rect b="b" l="l" r="r" t="t"/>
              <a:pathLst>
                <a:path extrusionOk="0" h="3632" w="4657">
                  <a:moveTo>
                    <a:pt x="2899" y="0"/>
                  </a:moveTo>
                  <a:cubicBezTo>
                    <a:pt x="2270" y="1003"/>
                    <a:pt x="1684" y="1433"/>
                    <a:pt x="845" y="2293"/>
                  </a:cubicBezTo>
                  <a:cubicBezTo>
                    <a:pt x="520" y="2602"/>
                    <a:pt x="184" y="2699"/>
                    <a:pt x="1" y="2718"/>
                  </a:cubicBezTo>
                  <a:cubicBezTo>
                    <a:pt x="60" y="3038"/>
                    <a:pt x="205" y="3269"/>
                    <a:pt x="442" y="3342"/>
                  </a:cubicBezTo>
                  <a:cubicBezTo>
                    <a:pt x="1356" y="3632"/>
                    <a:pt x="3920" y="1973"/>
                    <a:pt x="4657" y="293"/>
                  </a:cubicBezTo>
                  <a:cubicBezTo>
                    <a:pt x="4641" y="309"/>
                    <a:pt x="4622" y="336"/>
                    <a:pt x="4616" y="344"/>
                  </a:cubicBezTo>
                  <a:cubicBezTo>
                    <a:pt x="3611" y="1500"/>
                    <a:pt x="2248" y="2374"/>
                    <a:pt x="1622" y="2696"/>
                  </a:cubicBezTo>
                  <a:cubicBezTo>
                    <a:pt x="2170" y="2113"/>
                    <a:pt x="2791" y="793"/>
                    <a:pt x="289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1"/>
            <p:cNvSpPr/>
            <p:nvPr/>
          </p:nvSpPr>
          <p:spPr>
            <a:xfrm>
              <a:off x="5237750" y="2244400"/>
              <a:ext cx="41900" cy="59025"/>
            </a:xfrm>
            <a:custGeom>
              <a:rect b="b" l="l" r="r" t="t"/>
              <a:pathLst>
                <a:path extrusionOk="0" h="2361" w="1676">
                  <a:moveTo>
                    <a:pt x="657" y="1"/>
                  </a:moveTo>
                  <a:cubicBezTo>
                    <a:pt x="618" y="1"/>
                    <a:pt x="581" y="6"/>
                    <a:pt x="543" y="16"/>
                  </a:cubicBezTo>
                  <a:cubicBezTo>
                    <a:pt x="170" y="124"/>
                    <a:pt x="0" y="729"/>
                    <a:pt x="164" y="1371"/>
                  </a:cubicBezTo>
                  <a:cubicBezTo>
                    <a:pt x="312" y="1948"/>
                    <a:pt x="676" y="2361"/>
                    <a:pt x="1019" y="2361"/>
                  </a:cubicBezTo>
                  <a:cubicBezTo>
                    <a:pt x="1058" y="2361"/>
                    <a:pt x="1097" y="2355"/>
                    <a:pt x="1135" y="2344"/>
                  </a:cubicBezTo>
                  <a:cubicBezTo>
                    <a:pt x="1506" y="2240"/>
                    <a:pt x="1675" y="1635"/>
                    <a:pt x="1514" y="990"/>
                  </a:cubicBezTo>
                  <a:cubicBezTo>
                    <a:pt x="1366" y="411"/>
                    <a:pt x="999" y="1"/>
                    <a:pt x="657" y="1"/>
                  </a:cubicBezTo>
                  <a:close/>
                </a:path>
              </a:pathLst>
            </a:custGeom>
            <a:solidFill>
              <a:srgbClr val="FDBC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1"/>
            <p:cNvSpPr/>
            <p:nvPr/>
          </p:nvSpPr>
          <p:spPr>
            <a:xfrm>
              <a:off x="5244250" y="2256125"/>
              <a:ext cx="24775" cy="34650"/>
            </a:xfrm>
            <a:custGeom>
              <a:rect b="b" l="l" r="r" t="t"/>
              <a:pathLst>
                <a:path extrusionOk="0" h="1386" w="991">
                  <a:moveTo>
                    <a:pt x="394" y="1"/>
                  </a:moveTo>
                  <a:cubicBezTo>
                    <a:pt x="162" y="1"/>
                    <a:pt x="1" y="293"/>
                    <a:pt x="71" y="612"/>
                  </a:cubicBezTo>
                  <a:cubicBezTo>
                    <a:pt x="82" y="424"/>
                    <a:pt x="114" y="115"/>
                    <a:pt x="391" y="90"/>
                  </a:cubicBezTo>
                  <a:cubicBezTo>
                    <a:pt x="480" y="96"/>
                    <a:pt x="552" y="136"/>
                    <a:pt x="611" y="201"/>
                  </a:cubicBezTo>
                  <a:cubicBezTo>
                    <a:pt x="673" y="265"/>
                    <a:pt x="722" y="357"/>
                    <a:pt x="757" y="461"/>
                  </a:cubicBezTo>
                  <a:cubicBezTo>
                    <a:pt x="757" y="464"/>
                    <a:pt x="757" y="467"/>
                    <a:pt x="759" y="472"/>
                  </a:cubicBezTo>
                  <a:cubicBezTo>
                    <a:pt x="678" y="358"/>
                    <a:pt x="582" y="296"/>
                    <a:pt x="492" y="296"/>
                  </a:cubicBezTo>
                  <a:cubicBezTo>
                    <a:pt x="474" y="296"/>
                    <a:pt x="457" y="298"/>
                    <a:pt x="439" y="303"/>
                  </a:cubicBezTo>
                  <a:cubicBezTo>
                    <a:pt x="267" y="351"/>
                    <a:pt x="192" y="631"/>
                    <a:pt x="265" y="926"/>
                  </a:cubicBezTo>
                  <a:cubicBezTo>
                    <a:pt x="332" y="1195"/>
                    <a:pt x="500" y="1385"/>
                    <a:pt x="657" y="1385"/>
                  </a:cubicBezTo>
                  <a:cubicBezTo>
                    <a:pt x="674" y="1385"/>
                    <a:pt x="691" y="1383"/>
                    <a:pt x="708" y="1378"/>
                  </a:cubicBezTo>
                  <a:cubicBezTo>
                    <a:pt x="990" y="1246"/>
                    <a:pt x="945" y="771"/>
                    <a:pt x="837" y="435"/>
                  </a:cubicBezTo>
                  <a:cubicBezTo>
                    <a:pt x="802" y="322"/>
                    <a:pt x="749" y="217"/>
                    <a:pt x="676" y="139"/>
                  </a:cubicBezTo>
                  <a:cubicBezTo>
                    <a:pt x="578" y="42"/>
                    <a:pt x="481" y="1"/>
                    <a:pt x="394" y="1"/>
                  </a:cubicBezTo>
                  <a:close/>
                </a:path>
              </a:pathLst>
            </a:custGeom>
            <a:solidFill>
              <a:srgbClr val="FC99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1"/>
            <p:cNvSpPr/>
            <p:nvPr/>
          </p:nvSpPr>
          <p:spPr>
            <a:xfrm>
              <a:off x="5257575" y="2293375"/>
              <a:ext cx="7625" cy="7625"/>
            </a:xfrm>
            <a:custGeom>
              <a:rect b="b" l="l" r="r" t="t"/>
              <a:pathLst>
                <a:path extrusionOk="0" h="305" w="305">
                  <a:moveTo>
                    <a:pt x="151" y="1"/>
                  </a:moveTo>
                  <a:cubicBezTo>
                    <a:pt x="68" y="1"/>
                    <a:pt x="0" y="68"/>
                    <a:pt x="0" y="154"/>
                  </a:cubicBezTo>
                  <a:cubicBezTo>
                    <a:pt x="0" y="238"/>
                    <a:pt x="68" y="305"/>
                    <a:pt x="151" y="305"/>
                  </a:cubicBezTo>
                  <a:cubicBezTo>
                    <a:pt x="237" y="305"/>
                    <a:pt x="304" y="238"/>
                    <a:pt x="304" y="154"/>
                  </a:cubicBezTo>
                  <a:cubicBezTo>
                    <a:pt x="304" y="68"/>
                    <a:pt x="237" y="1"/>
                    <a:pt x="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1"/>
            <p:cNvSpPr/>
            <p:nvPr/>
          </p:nvSpPr>
          <p:spPr>
            <a:xfrm>
              <a:off x="5257575" y="2295800"/>
              <a:ext cx="7625" cy="5200"/>
            </a:xfrm>
            <a:custGeom>
              <a:rect b="b" l="l" r="r" t="t"/>
              <a:pathLst>
                <a:path extrusionOk="0" h="208" w="305">
                  <a:moveTo>
                    <a:pt x="293" y="1"/>
                  </a:moveTo>
                  <a:cubicBezTo>
                    <a:pt x="280" y="25"/>
                    <a:pt x="261" y="55"/>
                    <a:pt x="226" y="71"/>
                  </a:cubicBezTo>
                  <a:cubicBezTo>
                    <a:pt x="148" y="108"/>
                    <a:pt x="62" y="119"/>
                    <a:pt x="0" y="63"/>
                  </a:cubicBezTo>
                  <a:cubicBezTo>
                    <a:pt x="3" y="143"/>
                    <a:pt x="70" y="208"/>
                    <a:pt x="151" y="208"/>
                  </a:cubicBezTo>
                  <a:cubicBezTo>
                    <a:pt x="237" y="208"/>
                    <a:pt x="304" y="141"/>
                    <a:pt x="304" y="57"/>
                  </a:cubicBezTo>
                  <a:lnTo>
                    <a:pt x="304" y="57"/>
                  </a:lnTo>
                  <a:cubicBezTo>
                    <a:pt x="304" y="38"/>
                    <a:pt x="302" y="20"/>
                    <a:pt x="2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1"/>
            <p:cNvSpPr/>
            <p:nvPr/>
          </p:nvSpPr>
          <p:spPr>
            <a:xfrm>
              <a:off x="5305500" y="2265025"/>
              <a:ext cx="48725" cy="19175"/>
            </a:xfrm>
            <a:custGeom>
              <a:rect b="b" l="l" r="r" t="t"/>
              <a:pathLst>
                <a:path extrusionOk="0" h="767" w="1949">
                  <a:moveTo>
                    <a:pt x="0" y="1"/>
                  </a:moveTo>
                  <a:lnTo>
                    <a:pt x="140" y="315"/>
                  </a:lnTo>
                  <a:cubicBezTo>
                    <a:pt x="140" y="315"/>
                    <a:pt x="143" y="318"/>
                    <a:pt x="143" y="318"/>
                  </a:cubicBezTo>
                  <a:cubicBezTo>
                    <a:pt x="186" y="450"/>
                    <a:pt x="280" y="562"/>
                    <a:pt x="449" y="667"/>
                  </a:cubicBezTo>
                  <a:cubicBezTo>
                    <a:pt x="352" y="562"/>
                    <a:pt x="304" y="474"/>
                    <a:pt x="269" y="380"/>
                  </a:cubicBezTo>
                  <a:cubicBezTo>
                    <a:pt x="339" y="412"/>
                    <a:pt x="406" y="441"/>
                    <a:pt x="473" y="463"/>
                  </a:cubicBezTo>
                  <a:cubicBezTo>
                    <a:pt x="546" y="579"/>
                    <a:pt x="672" y="667"/>
                    <a:pt x="847" y="743"/>
                  </a:cubicBezTo>
                  <a:cubicBezTo>
                    <a:pt x="734" y="667"/>
                    <a:pt x="661" y="584"/>
                    <a:pt x="613" y="506"/>
                  </a:cubicBezTo>
                  <a:cubicBezTo>
                    <a:pt x="696" y="527"/>
                    <a:pt x="780" y="544"/>
                    <a:pt x="863" y="554"/>
                  </a:cubicBezTo>
                  <a:cubicBezTo>
                    <a:pt x="954" y="656"/>
                    <a:pt x="1097" y="724"/>
                    <a:pt x="1282" y="767"/>
                  </a:cubicBezTo>
                  <a:cubicBezTo>
                    <a:pt x="1169" y="718"/>
                    <a:pt x="1081" y="648"/>
                    <a:pt x="1014" y="570"/>
                  </a:cubicBezTo>
                  <a:cubicBezTo>
                    <a:pt x="1035" y="573"/>
                    <a:pt x="1054" y="573"/>
                    <a:pt x="1073" y="576"/>
                  </a:cubicBezTo>
                  <a:cubicBezTo>
                    <a:pt x="1145" y="579"/>
                    <a:pt x="1215" y="579"/>
                    <a:pt x="1285" y="576"/>
                  </a:cubicBezTo>
                  <a:cubicBezTo>
                    <a:pt x="1360" y="648"/>
                    <a:pt x="1476" y="686"/>
                    <a:pt x="1621" y="691"/>
                  </a:cubicBezTo>
                  <a:cubicBezTo>
                    <a:pt x="1540" y="662"/>
                    <a:pt x="1462" y="619"/>
                    <a:pt x="1401" y="562"/>
                  </a:cubicBezTo>
                  <a:cubicBezTo>
                    <a:pt x="1481" y="549"/>
                    <a:pt x="1554" y="530"/>
                    <a:pt x="1624" y="503"/>
                  </a:cubicBezTo>
                  <a:cubicBezTo>
                    <a:pt x="1707" y="557"/>
                    <a:pt x="1809" y="573"/>
                    <a:pt x="1949" y="552"/>
                  </a:cubicBezTo>
                  <a:cubicBezTo>
                    <a:pt x="1847" y="522"/>
                    <a:pt x="1774" y="501"/>
                    <a:pt x="1710" y="463"/>
                  </a:cubicBezTo>
                  <a:cubicBezTo>
                    <a:pt x="1782" y="425"/>
                    <a:pt x="1847" y="377"/>
                    <a:pt x="1901" y="318"/>
                  </a:cubicBezTo>
                  <a:cubicBezTo>
                    <a:pt x="1382" y="536"/>
                    <a:pt x="621" y="318"/>
                    <a:pt x="0" y="1"/>
                  </a:cubicBezTo>
                  <a:close/>
                </a:path>
              </a:pathLst>
            </a:custGeom>
            <a:solidFill>
              <a:srgbClr val="2137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1"/>
            <p:cNvSpPr/>
            <p:nvPr/>
          </p:nvSpPr>
          <p:spPr>
            <a:xfrm>
              <a:off x="5389625" y="2266650"/>
              <a:ext cx="44175" cy="16625"/>
            </a:xfrm>
            <a:custGeom>
              <a:rect b="b" l="l" r="r" t="t"/>
              <a:pathLst>
                <a:path extrusionOk="0" h="665" w="1767">
                  <a:moveTo>
                    <a:pt x="1339" y="0"/>
                  </a:moveTo>
                  <a:cubicBezTo>
                    <a:pt x="866" y="320"/>
                    <a:pt x="393" y="471"/>
                    <a:pt x="1" y="253"/>
                  </a:cubicBezTo>
                  <a:cubicBezTo>
                    <a:pt x="79" y="368"/>
                    <a:pt x="189" y="444"/>
                    <a:pt x="318" y="481"/>
                  </a:cubicBezTo>
                  <a:cubicBezTo>
                    <a:pt x="385" y="575"/>
                    <a:pt x="503" y="661"/>
                    <a:pt x="678" y="664"/>
                  </a:cubicBezTo>
                  <a:cubicBezTo>
                    <a:pt x="581" y="616"/>
                    <a:pt x="519" y="567"/>
                    <a:pt x="474" y="511"/>
                  </a:cubicBezTo>
                  <a:cubicBezTo>
                    <a:pt x="525" y="514"/>
                    <a:pt x="576" y="514"/>
                    <a:pt x="630" y="511"/>
                  </a:cubicBezTo>
                  <a:cubicBezTo>
                    <a:pt x="648" y="508"/>
                    <a:pt x="667" y="505"/>
                    <a:pt x="686" y="503"/>
                  </a:cubicBezTo>
                  <a:cubicBezTo>
                    <a:pt x="756" y="578"/>
                    <a:pt x="874" y="632"/>
                    <a:pt x="1025" y="613"/>
                  </a:cubicBezTo>
                  <a:cubicBezTo>
                    <a:pt x="925" y="583"/>
                    <a:pt x="866" y="535"/>
                    <a:pt x="815" y="473"/>
                  </a:cubicBezTo>
                  <a:cubicBezTo>
                    <a:pt x="853" y="460"/>
                    <a:pt x="893" y="446"/>
                    <a:pt x="933" y="430"/>
                  </a:cubicBezTo>
                  <a:cubicBezTo>
                    <a:pt x="1028" y="495"/>
                    <a:pt x="1157" y="522"/>
                    <a:pt x="1310" y="495"/>
                  </a:cubicBezTo>
                  <a:cubicBezTo>
                    <a:pt x="1197" y="479"/>
                    <a:pt x="1119" y="444"/>
                    <a:pt x="1044" y="385"/>
                  </a:cubicBezTo>
                  <a:cubicBezTo>
                    <a:pt x="1089" y="363"/>
                    <a:pt x="1138" y="341"/>
                    <a:pt x="1181" y="317"/>
                  </a:cubicBezTo>
                  <a:cubicBezTo>
                    <a:pt x="1272" y="371"/>
                    <a:pt x="1388" y="395"/>
                    <a:pt x="1552" y="366"/>
                  </a:cubicBezTo>
                  <a:cubicBezTo>
                    <a:pt x="1425" y="350"/>
                    <a:pt x="1355" y="315"/>
                    <a:pt x="1286" y="258"/>
                  </a:cubicBezTo>
                  <a:cubicBezTo>
                    <a:pt x="1329" y="234"/>
                    <a:pt x="1366" y="210"/>
                    <a:pt x="1404" y="186"/>
                  </a:cubicBezTo>
                  <a:cubicBezTo>
                    <a:pt x="1509" y="237"/>
                    <a:pt x="1648" y="253"/>
                    <a:pt x="1767" y="221"/>
                  </a:cubicBezTo>
                  <a:cubicBezTo>
                    <a:pt x="1584" y="188"/>
                    <a:pt x="1466" y="105"/>
                    <a:pt x="1339" y="0"/>
                  </a:cubicBezTo>
                  <a:close/>
                </a:path>
              </a:pathLst>
            </a:custGeom>
            <a:solidFill>
              <a:srgbClr val="2137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1"/>
            <p:cNvSpPr/>
            <p:nvPr/>
          </p:nvSpPr>
          <p:spPr>
            <a:xfrm>
              <a:off x="5296425" y="2226725"/>
              <a:ext cx="63725" cy="20525"/>
            </a:xfrm>
            <a:custGeom>
              <a:rect b="b" l="l" r="r" t="t"/>
              <a:pathLst>
                <a:path extrusionOk="0" h="821" w="2549">
                  <a:moveTo>
                    <a:pt x="0" y="788"/>
                  </a:moveTo>
                  <a:cubicBezTo>
                    <a:pt x="428" y="455"/>
                    <a:pt x="1664" y="127"/>
                    <a:pt x="2401" y="791"/>
                  </a:cubicBezTo>
                  <a:cubicBezTo>
                    <a:pt x="2433" y="820"/>
                    <a:pt x="2487" y="820"/>
                    <a:pt x="2516" y="785"/>
                  </a:cubicBezTo>
                  <a:cubicBezTo>
                    <a:pt x="2549" y="753"/>
                    <a:pt x="2546" y="702"/>
                    <a:pt x="2514" y="670"/>
                  </a:cubicBezTo>
                  <a:cubicBezTo>
                    <a:pt x="1640" y="0"/>
                    <a:pt x="627" y="240"/>
                    <a:pt x="0" y="788"/>
                  </a:cubicBezTo>
                  <a:close/>
                </a:path>
              </a:pathLst>
            </a:custGeom>
            <a:solidFill>
              <a:srgbClr val="2137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1"/>
            <p:cNvSpPr/>
            <p:nvPr/>
          </p:nvSpPr>
          <p:spPr>
            <a:xfrm>
              <a:off x="5388950" y="2233500"/>
              <a:ext cx="42575" cy="15750"/>
            </a:xfrm>
            <a:custGeom>
              <a:rect b="b" l="l" r="r" t="t"/>
              <a:pathLst>
                <a:path extrusionOk="0" h="630" w="1703">
                  <a:moveTo>
                    <a:pt x="33" y="482"/>
                  </a:moveTo>
                  <a:cubicBezTo>
                    <a:pt x="1" y="514"/>
                    <a:pt x="1" y="568"/>
                    <a:pt x="33" y="598"/>
                  </a:cubicBezTo>
                  <a:cubicBezTo>
                    <a:pt x="65" y="630"/>
                    <a:pt x="116" y="630"/>
                    <a:pt x="149" y="598"/>
                  </a:cubicBezTo>
                  <a:cubicBezTo>
                    <a:pt x="525" y="154"/>
                    <a:pt x="1313" y="245"/>
                    <a:pt x="1702" y="431"/>
                  </a:cubicBezTo>
                  <a:cubicBezTo>
                    <a:pt x="1189" y="1"/>
                    <a:pt x="404" y="95"/>
                    <a:pt x="33" y="482"/>
                  </a:cubicBezTo>
                  <a:close/>
                </a:path>
              </a:pathLst>
            </a:custGeom>
            <a:solidFill>
              <a:srgbClr val="2137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1"/>
            <p:cNvSpPr/>
            <p:nvPr/>
          </p:nvSpPr>
          <p:spPr>
            <a:xfrm>
              <a:off x="5094875" y="2483300"/>
              <a:ext cx="219450" cy="355400"/>
            </a:xfrm>
            <a:custGeom>
              <a:rect b="b" l="l" r="r" t="t"/>
              <a:pathLst>
                <a:path extrusionOk="0" h="14216" w="8778">
                  <a:moveTo>
                    <a:pt x="5979" y="11444"/>
                  </a:moveTo>
                  <a:cubicBezTo>
                    <a:pt x="4968" y="12675"/>
                    <a:pt x="5250" y="14215"/>
                    <a:pt x="4256" y="14215"/>
                  </a:cubicBezTo>
                  <a:cubicBezTo>
                    <a:pt x="3783" y="14215"/>
                    <a:pt x="3533" y="13659"/>
                    <a:pt x="3385" y="13492"/>
                  </a:cubicBezTo>
                  <a:cubicBezTo>
                    <a:pt x="2995" y="13062"/>
                    <a:pt x="2296" y="12895"/>
                    <a:pt x="2248" y="12237"/>
                  </a:cubicBezTo>
                  <a:cubicBezTo>
                    <a:pt x="2181" y="11307"/>
                    <a:pt x="2264" y="10189"/>
                    <a:pt x="2140" y="9226"/>
                  </a:cubicBezTo>
                  <a:cubicBezTo>
                    <a:pt x="1756" y="6210"/>
                    <a:pt x="1" y="1697"/>
                    <a:pt x="2699" y="506"/>
                  </a:cubicBezTo>
                  <a:cubicBezTo>
                    <a:pt x="4019" y="1"/>
                    <a:pt x="5931" y="2366"/>
                    <a:pt x="6573" y="4756"/>
                  </a:cubicBezTo>
                  <a:cubicBezTo>
                    <a:pt x="6689" y="5191"/>
                    <a:pt x="6850" y="6181"/>
                    <a:pt x="6992" y="6608"/>
                  </a:cubicBezTo>
                  <a:cubicBezTo>
                    <a:pt x="7186" y="7178"/>
                    <a:pt x="7952" y="7385"/>
                    <a:pt x="8132" y="7917"/>
                  </a:cubicBezTo>
                  <a:cubicBezTo>
                    <a:pt x="8232" y="8215"/>
                    <a:pt x="7877" y="8568"/>
                    <a:pt x="7863" y="8882"/>
                  </a:cubicBezTo>
                  <a:cubicBezTo>
                    <a:pt x="7853" y="9148"/>
                    <a:pt x="8777" y="9847"/>
                    <a:pt x="8296" y="10119"/>
                  </a:cubicBezTo>
                  <a:cubicBezTo>
                    <a:pt x="7406" y="10094"/>
                    <a:pt x="6471" y="10906"/>
                    <a:pt x="5979" y="1144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1"/>
            <p:cNvSpPr/>
            <p:nvPr/>
          </p:nvSpPr>
          <p:spPr>
            <a:xfrm>
              <a:off x="5121950" y="2554600"/>
              <a:ext cx="172750" cy="284025"/>
            </a:xfrm>
            <a:custGeom>
              <a:rect b="b" l="l" r="r" t="t"/>
              <a:pathLst>
                <a:path extrusionOk="0" h="11361" w="6910">
                  <a:moveTo>
                    <a:pt x="162" y="1"/>
                  </a:moveTo>
                  <a:cubicBezTo>
                    <a:pt x="1" y="1893"/>
                    <a:pt x="810" y="4441"/>
                    <a:pt x="1057" y="6374"/>
                  </a:cubicBezTo>
                  <a:cubicBezTo>
                    <a:pt x="1184" y="7337"/>
                    <a:pt x="1098" y="8455"/>
                    <a:pt x="1165" y="9385"/>
                  </a:cubicBezTo>
                  <a:cubicBezTo>
                    <a:pt x="1213" y="10043"/>
                    <a:pt x="1912" y="10210"/>
                    <a:pt x="2302" y="10640"/>
                  </a:cubicBezTo>
                  <a:cubicBezTo>
                    <a:pt x="2447" y="10804"/>
                    <a:pt x="2692" y="11345"/>
                    <a:pt x="3151" y="11361"/>
                  </a:cubicBezTo>
                  <a:cubicBezTo>
                    <a:pt x="3221" y="11084"/>
                    <a:pt x="3294" y="10737"/>
                    <a:pt x="3431" y="10299"/>
                  </a:cubicBezTo>
                  <a:cubicBezTo>
                    <a:pt x="3697" y="9439"/>
                    <a:pt x="4307" y="8511"/>
                    <a:pt x="4912" y="7847"/>
                  </a:cubicBezTo>
                  <a:cubicBezTo>
                    <a:pt x="5235" y="7492"/>
                    <a:pt x="5606" y="7183"/>
                    <a:pt x="5987" y="6893"/>
                  </a:cubicBezTo>
                  <a:cubicBezTo>
                    <a:pt x="6149" y="6769"/>
                    <a:pt x="6686" y="6533"/>
                    <a:pt x="6909" y="6294"/>
                  </a:cubicBezTo>
                  <a:cubicBezTo>
                    <a:pt x="6831" y="6189"/>
                    <a:pt x="6778" y="6095"/>
                    <a:pt x="6780" y="6030"/>
                  </a:cubicBezTo>
                  <a:lnTo>
                    <a:pt x="6780" y="6030"/>
                  </a:lnTo>
                  <a:cubicBezTo>
                    <a:pt x="5028" y="5339"/>
                    <a:pt x="3590" y="5853"/>
                    <a:pt x="2452" y="6699"/>
                  </a:cubicBezTo>
                  <a:cubicBezTo>
                    <a:pt x="2154" y="6917"/>
                    <a:pt x="2130" y="6447"/>
                    <a:pt x="2130" y="6447"/>
                  </a:cubicBezTo>
                  <a:cubicBezTo>
                    <a:pt x="2202" y="5998"/>
                    <a:pt x="3622" y="5310"/>
                    <a:pt x="3423" y="4439"/>
                  </a:cubicBezTo>
                  <a:cubicBezTo>
                    <a:pt x="3283" y="3823"/>
                    <a:pt x="2331" y="3584"/>
                    <a:pt x="1624" y="2777"/>
                  </a:cubicBezTo>
                  <a:cubicBezTo>
                    <a:pt x="885" y="1933"/>
                    <a:pt x="466" y="1046"/>
                    <a:pt x="1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1"/>
            <p:cNvSpPr/>
            <p:nvPr/>
          </p:nvSpPr>
          <p:spPr>
            <a:xfrm>
              <a:off x="5359125" y="2145350"/>
              <a:ext cx="119375" cy="148675"/>
            </a:xfrm>
            <a:custGeom>
              <a:rect b="b" l="l" r="r" t="t"/>
              <a:pathLst>
                <a:path extrusionOk="0" h="5947" w="4775">
                  <a:moveTo>
                    <a:pt x="2887" y="2148"/>
                  </a:moveTo>
                  <a:cubicBezTo>
                    <a:pt x="3530" y="3067"/>
                    <a:pt x="3618" y="4392"/>
                    <a:pt x="3557" y="4987"/>
                  </a:cubicBezTo>
                  <a:cubicBezTo>
                    <a:pt x="4172" y="4616"/>
                    <a:pt x="4774" y="4086"/>
                    <a:pt x="4661" y="3532"/>
                  </a:cubicBezTo>
                  <a:cubicBezTo>
                    <a:pt x="4640" y="3454"/>
                    <a:pt x="4608" y="3384"/>
                    <a:pt x="4567" y="3317"/>
                  </a:cubicBezTo>
                  <a:cubicBezTo>
                    <a:pt x="4540" y="3570"/>
                    <a:pt x="4285" y="3578"/>
                    <a:pt x="4121" y="3336"/>
                  </a:cubicBezTo>
                  <a:cubicBezTo>
                    <a:pt x="3809" y="2914"/>
                    <a:pt x="3573" y="2621"/>
                    <a:pt x="2887" y="2148"/>
                  </a:cubicBezTo>
                  <a:close/>
                  <a:moveTo>
                    <a:pt x="1073" y="5"/>
                  </a:moveTo>
                  <a:cubicBezTo>
                    <a:pt x="780" y="0"/>
                    <a:pt x="452" y="62"/>
                    <a:pt x="81" y="210"/>
                  </a:cubicBezTo>
                  <a:cubicBezTo>
                    <a:pt x="57" y="196"/>
                    <a:pt x="30" y="180"/>
                    <a:pt x="0" y="167"/>
                  </a:cubicBezTo>
                  <a:cubicBezTo>
                    <a:pt x="277" y="409"/>
                    <a:pt x="422" y="1159"/>
                    <a:pt x="352" y="1460"/>
                  </a:cubicBezTo>
                  <a:cubicBezTo>
                    <a:pt x="2014" y="2253"/>
                    <a:pt x="3086" y="4073"/>
                    <a:pt x="2524" y="5946"/>
                  </a:cubicBezTo>
                  <a:cubicBezTo>
                    <a:pt x="3546" y="2941"/>
                    <a:pt x="1925" y="1513"/>
                    <a:pt x="1081" y="788"/>
                  </a:cubicBezTo>
                  <a:cubicBezTo>
                    <a:pt x="895" y="613"/>
                    <a:pt x="971" y="5"/>
                    <a:pt x="1661" y="113"/>
                  </a:cubicBezTo>
                  <a:cubicBezTo>
                    <a:pt x="1479" y="48"/>
                    <a:pt x="1285" y="11"/>
                    <a:pt x="1073" y="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1"/>
            <p:cNvSpPr/>
            <p:nvPr/>
          </p:nvSpPr>
          <p:spPr>
            <a:xfrm>
              <a:off x="5410450" y="2163550"/>
              <a:ext cx="20275" cy="17200"/>
            </a:xfrm>
            <a:custGeom>
              <a:rect b="b" l="l" r="r" t="t"/>
              <a:pathLst>
                <a:path extrusionOk="0" h="688" w="811">
                  <a:moveTo>
                    <a:pt x="220" y="1"/>
                  </a:moveTo>
                  <a:cubicBezTo>
                    <a:pt x="176" y="1"/>
                    <a:pt x="136" y="12"/>
                    <a:pt x="106" y="35"/>
                  </a:cubicBezTo>
                  <a:cubicBezTo>
                    <a:pt x="1" y="116"/>
                    <a:pt x="47" y="323"/>
                    <a:pt x="211" y="492"/>
                  </a:cubicBezTo>
                  <a:cubicBezTo>
                    <a:pt x="329" y="616"/>
                    <a:pt x="476" y="687"/>
                    <a:pt x="589" y="687"/>
                  </a:cubicBezTo>
                  <a:cubicBezTo>
                    <a:pt x="633" y="687"/>
                    <a:pt x="672" y="676"/>
                    <a:pt x="703" y="654"/>
                  </a:cubicBezTo>
                  <a:cubicBezTo>
                    <a:pt x="810" y="570"/>
                    <a:pt x="764" y="366"/>
                    <a:pt x="598" y="194"/>
                  </a:cubicBezTo>
                  <a:cubicBezTo>
                    <a:pt x="480" y="73"/>
                    <a:pt x="333" y="1"/>
                    <a:pt x="2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1"/>
            <p:cNvSpPr/>
            <p:nvPr/>
          </p:nvSpPr>
          <p:spPr>
            <a:xfrm>
              <a:off x="5405625" y="2174025"/>
              <a:ext cx="9975" cy="8450"/>
            </a:xfrm>
            <a:custGeom>
              <a:rect b="b" l="l" r="r" t="t"/>
              <a:pathLst>
                <a:path extrusionOk="0" h="338" w="399">
                  <a:moveTo>
                    <a:pt x="110" y="0"/>
                  </a:moveTo>
                  <a:cubicBezTo>
                    <a:pt x="88" y="0"/>
                    <a:pt x="69" y="6"/>
                    <a:pt x="54" y="17"/>
                  </a:cubicBezTo>
                  <a:cubicBezTo>
                    <a:pt x="0" y="57"/>
                    <a:pt x="22" y="159"/>
                    <a:pt x="105" y="243"/>
                  </a:cubicBezTo>
                  <a:cubicBezTo>
                    <a:pt x="163" y="303"/>
                    <a:pt x="235" y="338"/>
                    <a:pt x="290" y="338"/>
                  </a:cubicBezTo>
                  <a:cubicBezTo>
                    <a:pt x="311" y="338"/>
                    <a:pt x="330" y="332"/>
                    <a:pt x="344" y="321"/>
                  </a:cubicBezTo>
                  <a:cubicBezTo>
                    <a:pt x="398" y="280"/>
                    <a:pt x="377" y="181"/>
                    <a:pt x="296" y="95"/>
                  </a:cubicBezTo>
                  <a:cubicBezTo>
                    <a:pt x="238" y="35"/>
                    <a:pt x="165" y="0"/>
                    <a:pt x="11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1"/>
            <p:cNvSpPr/>
            <p:nvPr/>
          </p:nvSpPr>
          <p:spPr>
            <a:xfrm>
              <a:off x="5278350" y="2165475"/>
              <a:ext cx="20250" cy="17175"/>
            </a:xfrm>
            <a:custGeom>
              <a:rect b="b" l="l" r="r" t="t"/>
              <a:pathLst>
                <a:path extrusionOk="0" h="687" w="810">
                  <a:moveTo>
                    <a:pt x="588" y="0"/>
                  </a:moveTo>
                  <a:cubicBezTo>
                    <a:pt x="475" y="0"/>
                    <a:pt x="328" y="71"/>
                    <a:pt x="210" y="195"/>
                  </a:cubicBezTo>
                  <a:cubicBezTo>
                    <a:pt x="46" y="364"/>
                    <a:pt x="0" y="571"/>
                    <a:pt x="108" y="652"/>
                  </a:cubicBezTo>
                  <a:cubicBezTo>
                    <a:pt x="138" y="676"/>
                    <a:pt x="177" y="687"/>
                    <a:pt x="221" y="687"/>
                  </a:cubicBezTo>
                  <a:cubicBezTo>
                    <a:pt x="334" y="687"/>
                    <a:pt x="480" y="615"/>
                    <a:pt x="600" y="493"/>
                  </a:cubicBezTo>
                  <a:cubicBezTo>
                    <a:pt x="764" y="321"/>
                    <a:pt x="809" y="117"/>
                    <a:pt x="702" y="34"/>
                  </a:cubicBezTo>
                  <a:cubicBezTo>
                    <a:pt x="672" y="11"/>
                    <a:pt x="633" y="0"/>
                    <a:pt x="5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1"/>
            <p:cNvSpPr/>
            <p:nvPr/>
          </p:nvSpPr>
          <p:spPr>
            <a:xfrm>
              <a:off x="5293450" y="2173975"/>
              <a:ext cx="13600" cy="11525"/>
            </a:xfrm>
            <a:custGeom>
              <a:rect b="b" l="l" r="r" t="t"/>
              <a:pathLst>
                <a:path extrusionOk="0" h="461" w="544">
                  <a:moveTo>
                    <a:pt x="395" y="1"/>
                  </a:moveTo>
                  <a:cubicBezTo>
                    <a:pt x="319" y="1"/>
                    <a:pt x="222" y="49"/>
                    <a:pt x="143" y="132"/>
                  </a:cubicBezTo>
                  <a:cubicBezTo>
                    <a:pt x="33" y="245"/>
                    <a:pt x="1" y="382"/>
                    <a:pt x="74" y="438"/>
                  </a:cubicBezTo>
                  <a:cubicBezTo>
                    <a:pt x="94" y="454"/>
                    <a:pt x="120" y="461"/>
                    <a:pt x="150" y="461"/>
                  </a:cubicBezTo>
                  <a:cubicBezTo>
                    <a:pt x="226" y="461"/>
                    <a:pt x="324" y="414"/>
                    <a:pt x="401" y="331"/>
                  </a:cubicBezTo>
                  <a:cubicBezTo>
                    <a:pt x="512" y="218"/>
                    <a:pt x="544" y="78"/>
                    <a:pt x="471" y="24"/>
                  </a:cubicBezTo>
                  <a:cubicBezTo>
                    <a:pt x="451" y="8"/>
                    <a:pt x="424" y="1"/>
                    <a:pt x="39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1"/>
            <p:cNvSpPr/>
            <p:nvPr/>
          </p:nvSpPr>
          <p:spPr>
            <a:xfrm>
              <a:off x="5306025" y="2180200"/>
              <a:ext cx="6475" cy="5500"/>
            </a:xfrm>
            <a:custGeom>
              <a:rect b="b" l="l" r="r" t="t"/>
              <a:pathLst>
                <a:path extrusionOk="0" h="220" w="259">
                  <a:moveTo>
                    <a:pt x="187" y="1"/>
                  </a:moveTo>
                  <a:cubicBezTo>
                    <a:pt x="151" y="1"/>
                    <a:pt x="105" y="24"/>
                    <a:pt x="68" y="63"/>
                  </a:cubicBezTo>
                  <a:cubicBezTo>
                    <a:pt x="14" y="117"/>
                    <a:pt x="1" y="184"/>
                    <a:pt x="33" y="208"/>
                  </a:cubicBezTo>
                  <a:cubicBezTo>
                    <a:pt x="43" y="216"/>
                    <a:pt x="56" y="220"/>
                    <a:pt x="71" y="220"/>
                  </a:cubicBezTo>
                  <a:cubicBezTo>
                    <a:pt x="107" y="220"/>
                    <a:pt x="153" y="197"/>
                    <a:pt x="191" y="157"/>
                  </a:cubicBezTo>
                  <a:cubicBezTo>
                    <a:pt x="243" y="103"/>
                    <a:pt x="259" y="39"/>
                    <a:pt x="224" y="12"/>
                  </a:cubicBezTo>
                  <a:cubicBezTo>
                    <a:pt x="214" y="4"/>
                    <a:pt x="201" y="1"/>
                    <a:pt x="18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1"/>
            <p:cNvSpPr/>
            <p:nvPr/>
          </p:nvSpPr>
          <p:spPr>
            <a:xfrm>
              <a:off x="5195625" y="2745400"/>
              <a:ext cx="300550" cy="128650"/>
            </a:xfrm>
            <a:custGeom>
              <a:rect b="b" l="l" r="r" t="t"/>
              <a:pathLst>
                <a:path extrusionOk="0" h="5146" w="12022">
                  <a:moveTo>
                    <a:pt x="12021" y="0"/>
                  </a:moveTo>
                  <a:cubicBezTo>
                    <a:pt x="11841" y="167"/>
                    <a:pt x="11613" y="145"/>
                    <a:pt x="11218" y="207"/>
                  </a:cubicBezTo>
                  <a:cubicBezTo>
                    <a:pt x="11072" y="231"/>
                    <a:pt x="10860" y="312"/>
                    <a:pt x="10653" y="382"/>
                  </a:cubicBezTo>
                  <a:cubicBezTo>
                    <a:pt x="10640" y="406"/>
                    <a:pt x="10623" y="430"/>
                    <a:pt x="10607" y="455"/>
                  </a:cubicBezTo>
                  <a:cubicBezTo>
                    <a:pt x="10309" y="938"/>
                    <a:pt x="8852" y="2051"/>
                    <a:pt x="6761" y="3124"/>
                  </a:cubicBezTo>
                  <a:cubicBezTo>
                    <a:pt x="5064" y="3987"/>
                    <a:pt x="3489" y="4742"/>
                    <a:pt x="1863" y="4876"/>
                  </a:cubicBezTo>
                  <a:cubicBezTo>
                    <a:pt x="1212" y="4938"/>
                    <a:pt x="573" y="4696"/>
                    <a:pt x="59" y="4269"/>
                  </a:cubicBezTo>
                  <a:cubicBezTo>
                    <a:pt x="40" y="4339"/>
                    <a:pt x="19" y="4414"/>
                    <a:pt x="0" y="4484"/>
                  </a:cubicBezTo>
                  <a:cubicBezTo>
                    <a:pt x="535" y="4909"/>
                    <a:pt x="1199" y="5145"/>
                    <a:pt x="1879" y="5083"/>
                  </a:cubicBezTo>
                  <a:cubicBezTo>
                    <a:pt x="3559" y="4944"/>
                    <a:pt x="5153" y="4172"/>
                    <a:pt x="6855" y="3307"/>
                  </a:cubicBezTo>
                  <a:lnTo>
                    <a:pt x="6855" y="3307"/>
                  </a:lnTo>
                  <a:lnTo>
                    <a:pt x="6855" y="3307"/>
                  </a:lnTo>
                  <a:cubicBezTo>
                    <a:pt x="8357" y="2549"/>
                    <a:pt x="9355" y="2000"/>
                    <a:pt x="10521" y="874"/>
                  </a:cubicBezTo>
                  <a:cubicBezTo>
                    <a:pt x="10941" y="441"/>
                    <a:pt x="11908" y="446"/>
                    <a:pt x="12021" y="0"/>
                  </a:cubicBezTo>
                  <a:close/>
                </a:path>
              </a:pathLst>
            </a:custGeom>
            <a:solidFill>
              <a:srgbClr val="D5EA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1"/>
            <p:cNvSpPr/>
            <p:nvPr/>
          </p:nvSpPr>
          <p:spPr>
            <a:xfrm>
              <a:off x="5169125" y="2671950"/>
              <a:ext cx="302050" cy="197650"/>
            </a:xfrm>
            <a:custGeom>
              <a:rect b="b" l="l" r="r" t="t"/>
              <a:pathLst>
                <a:path extrusionOk="0" h="7906" w="12082">
                  <a:moveTo>
                    <a:pt x="7821" y="6062"/>
                  </a:moveTo>
                  <a:cubicBezTo>
                    <a:pt x="6124" y="6925"/>
                    <a:pt x="4549" y="7680"/>
                    <a:pt x="2923" y="7814"/>
                  </a:cubicBezTo>
                  <a:cubicBezTo>
                    <a:pt x="1942" y="7906"/>
                    <a:pt x="977" y="7306"/>
                    <a:pt x="450" y="6419"/>
                  </a:cubicBezTo>
                  <a:cubicBezTo>
                    <a:pt x="181" y="5712"/>
                    <a:pt x="1" y="5199"/>
                    <a:pt x="160" y="4272"/>
                  </a:cubicBezTo>
                  <a:cubicBezTo>
                    <a:pt x="213" y="3298"/>
                    <a:pt x="1539" y="1250"/>
                    <a:pt x="4251" y="1091"/>
                  </a:cubicBezTo>
                  <a:cubicBezTo>
                    <a:pt x="5028" y="1046"/>
                    <a:pt x="5788" y="1436"/>
                    <a:pt x="6565" y="1207"/>
                  </a:cubicBezTo>
                  <a:cubicBezTo>
                    <a:pt x="7283" y="995"/>
                    <a:pt x="9555" y="135"/>
                    <a:pt x="10157" y="67"/>
                  </a:cubicBezTo>
                  <a:cubicBezTo>
                    <a:pt x="10753" y="0"/>
                    <a:pt x="11186" y="446"/>
                    <a:pt x="11447" y="1352"/>
                  </a:cubicBezTo>
                  <a:cubicBezTo>
                    <a:pt x="11635" y="2159"/>
                    <a:pt x="12081" y="2836"/>
                    <a:pt x="11667" y="3393"/>
                  </a:cubicBezTo>
                  <a:cubicBezTo>
                    <a:pt x="11369" y="3876"/>
                    <a:pt x="9912" y="4989"/>
                    <a:pt x="7821" y="606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1"/>
            <p:cNvSpPr/>
            <p:nvPr/>
          </p:nvSpPr>
          <p:spPr>
            <a:xfrm>
              <a:off x="5166250" y="2666300"/>
              <a:ext cx="301900" cy="203300"/>
            </a:xfrm>
            <a:custGeom>
              <a:rect b="b" l="l" r="r" t="t"/>
              <a:pathLst>
                <a:path extrusionOk="0" h="8132" w="12076">
                  <a:moveTo>
                    <a:pt x="10903" y="729"/>
                  </a:moveTo>
                  <a:cubicBezTo>
                    <a:pt x="9371" y="0"/>
                    <a:pt x="10073" y="3463"/>
                    <a:pt x="8928" y="4089"/>
                  </a:cubicBezTo>
                  <a:cubicBezTo>
                    <a:pt x="7893" y="4653"/>
                    <a:pt x="6920" y="4981"/>
                    <a:pt x="6019" y="5347"/>
                  </a:cubicBezTo>
                  <a:cubicBezTo>
                    <a:pt x="4245" y="6062"/>
                    <a:pt x="5374" y="3008"/>
                    <a:pt x="4033" y="2721"/>
                  </a:cubicBezTo>
                  <a:cubicBezTo>
                    <a:pt x="3148" y="2533"/>
                    <a:pt x="0" y="6401"/>
                    <a:pt x="842" y="3535"/>
                  </a:cubicBezTo>
                  <a:cubicBezTo>
                    <a:pt x="895" y="3347"/>
                    <a:pt x="960" y="3162"/>
                    <a:pt x="1043" y="2987"/>
                  </a:cubicBezTo>
                  <a:cubicBezTo>
                    <a:pt x="1081" y="2909"/>
                    <a:pt x="1121" y="2836"/>
                    <a:pt x="1164" y="2766"/>
                  </a:cubicBezTo>
                  <a:cubicBezTo>
                    <a:pt x="592" y="3379"/>
                    <a:pt x="299" y="4051"/>
                    <a:pt x="275" y="4498"/>
                  </a:cubicBezTo>
                  <a:cubicBezTo>
                    <a:pt x="116" y="5425"/>
                    <a:pt x="296" y="5938"/>
                    <a:pt x="565" y="6645"/>
                  </a:cubicBezTo>
                  <a:cubicBezTo>
                    <a:pt x="1092" y="7532"/>
                    <a:pt x="2057" y="8132"/>
                    <a:pt x="3038" y="8040"/>
                  </a:cubicBezTo>
                  <a:cubicBezTo>
                    <a:pt x="4664" y="7906"/>
                    <a:pt x="6239" y="7151"/>
                    <a:pt x="7936" y="6288"/>
                  </a:cubicBezTo>
                  <a:cubicBezTo>
                    <a:pt x="10027" y="5215"/>
                    <a:pt x="11484" y="4102"/>
                    <a:pt x="11782" y="3619"/>
                  </a:cubicBezTo>
                  <a:cubicBezTo>
                    <a:pt x="12075" y="3223"/>
                    <a:pt x="11936" y="2766"/>
                    <a:pt x="11764" y="2245"/>
                  </a:cubicBezTo>
                  <a:cubicBezTo>
                    <a:pt x="11530" y="1801"/>
                    <a:pt x="11347" y="1328"/>
                    <a:pt x="11092" y="895"/>
                  </a:cubicBezTo>
                  <a:cubicBezTo>
                    <a:pt x="11022" y="774"/>
                    <a:pt x="10957" y="723"/>
                    <a:pt x="10903" y="729"/>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1"/>
            <p:cNvSpPr/>
            <p:nvPr/>
          </p:nvSpPr>
          <p:spPr>
            <a:xfrm>
              <a:off x="5409175" y="2657700"/>
              <a:ext cx="101100" cy="101025"/>
            </a:xfrm>
            <a:custGeom>
              <a:rect b="b" l="l" r="r" t="t"/>
              <a:pathLst>
                <a:path extrusionOk="0" h="4041" w="4044">
                  <a:moveTo>
                    <a:pt x="3694" y="3161"/>
                  </a:moveTo>
                  <a:cubicBezTo>
                    <a:pt x="4044" y="2339"/>
                    <a:pt x="3232" y="221"/>
                    <a:pt x="2469" y="94"/>
                  </a:cubicBezTo>
                  <a:cubicBezTo>
                    <a:pt x="1826" y="0"/>
                    <a:pt x="1837" y="468"/>
                    <a:pt x="719" y="766"/>
                  </a:cubicBezTo>
                  <a:cubicBezTo>
                    <a:pt x="1" y="1124"/>
                    <a:pt x="369" y="3804"/>
                    <a:pt x="1571" y="3997"/>
                  </a:cubicBezTo>
                  <a:cubicBezTo>
                    <a:pt x="1837" y="4040"/>
                    <a:pt x="2385" y="3761"/>
                    <a:pt x="2676" y="3715"/>
                  </a:cubicBezTo>
                  <a:cubicBezTo>
                    <a:pt x="3243" y="3624"/>
                    <a:pt x="3466" y="3710"/>
                    <a:pt x="3694" y="316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1"/>
            <p:cNvSpPr/>
            <p:nvPr/>
          </p:nvSpPr>
          <p:spPr>
            <a:xfrm>
              <a:off x="5457775" y="2662275"/>
              <a:ext cx="45525" cy="81000"/>
            </a:xfrm>
            <a:custGeom>
              <a:rect b="b" l="l" r="r" t="t"/>
              <a:pathLst>
                <a:path extrusionOk="0" h="3240" w="1821">
                  <a:moveTo>
                    <a:pt x="1412" y="3207"/>
                  </a:moveTo>
                  <a:cubicBezTo>
                    <a:pt x="1062" y="3239"/>
                    <a:pt x="737" y="2470"/>
                    <a:pt x="632" y="2145"/>
                  </a:cubicBezTo>
                  <a:cubicBezTo>
                    <a:pt x="565" y="1946"/>
                    <a:pt x="0" y="172"/>
                    <a:pt x="387" y="19"/>
                  </a:cubicBezTo>
                  <a:cubicBezTo>
                    <a:pt x="796" y="0"/>
                    <a:pt x="1146" y="575"/>
                    <a:pt x="1256" y="809"/>
                  </a:cubicBezTo>
                  <a:cubicBezTo>
                    <a:pt x="1476" y="1229"/>
                    <a:pt x="1820" y="2274"/>
                    <a:pt x="1721" y="2726"/>
                  </a:cubicBezTo>
                  <a:cubicBezTo>
                    <a:pt x="1686" y="2882"/>
                    <a:pt x="1613" y="3207"/>
                    <a:pt x="1412" y="3207"/>
                  </a:cubicBezTo>
                  <a:close/>
                </a:path>
              </a:pathLst>
            </a:custGeom>
            <a:solidFill>
              <a:srgbClr val="D5EA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1"/>
            <p:cNvSpPr/>
            <p:nvPr/>
          </p:nvSpPr>
          <p:spPr>
            <a:xfrm>
              <a:off x="5422225" y="2689275"/>
              <a:ext cx="74075" cy="69450"/>
            </a:xfrm>
            <a:custGeom>
              <a:rect b="b" l="l" r="r" t="t"/>
              <a:pathLst>
                <a:path extrusionOk="0" h="2778" w="2963">
                  <a:moveTo>
                    <a:pt x="1000" y="1"/>
                  </a:moveTo>
                  <a:cubicBezTo>
                    <a:pt x="839" y="14"/>
                    <a:pt x="783" y="565"/>
                    <a:pt x="995" y="1420"/>
                  </a:cubicBezTo>
                  <a:cubicBezTo>
                    <a:pt x="1022" y="1565"/>
                    <a:pt x="1113" y="1812"/>
                    <a:pt x="1062" y="1960"/>
                  </a:cubicBezTo>
                  <a:cubicBezTo>
                    <a:pt x="995" y="2159"/>
                    <a:pt x="541" y="2135"/>
                    <a:pt x="277" y="1915"/>
                  </a:cubicBezTo>
                  <a:cubicBezTo>
                    <a:pt x="183" y="1829"/>
                    <a:pt x="84" y="1697"/>
                    <a:pt x="0" y="1544"/>
                  </a:cubicBezTo>
                  <a:cubicBezTo>
                    <a:pt x="191" y="2140"/>
                    <a:pt x="549" y="2654"/>
                    <a:pt x="1049" y="2734"/>
                  </a:cubicBezTo>
                  <a:cubicBezTo>
                    <a:pt x="1315" y="2777"/>
                    <a:pt x="1863" y="2498"/>
                    <a:pt x="2154" y="2452"/>
                  </a:cubicBezTo>
                  <a:cubicBezTo>
                    <a:pt x="2554" y="2388"/>
                    <a:pt x="2783" y="2412"/>
                    <a:pt x="2963" y="2240"/>
                  </a:cubicBezTo>
                  <a:cubicBezTo>
                    <a:pt x="2406" y="2482"/>
                    <a:pt x="1565" y="1374"/>
                    <a:pt x="1240" y="455"/>
                  </a:cubicBezTo>
                  <a:cubicBezTo>
                    <a:pt x="1207" y="382"/>
                    <a:pt x="1103" y="14"/>
                    <a:pt x="1000" y="1"/>
                  </a:cubicBezTo>
                  <a:close/>
                </a:path>
              </a:pathLst>
            </a:custGeom>
            <a:solidFill>
              <a:srgbClr val="D5EA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1"/>
            <p:cNvSpPr/>
            <p:nvPr/>
          </p:nvSpPr>
          <p:spPr>
            <a:xfrm>
              <a:off x="5490975" y="2603800"/>
              <a:ext cx="63600" cy="46000"/>
            </a:xfrm>
            <a:custGeom>
              <a:rect b="b" l="l" r="r" t="t"/>
              <a:pathLst>
                <a:path extrusionOk="0" h="1840" w="2544">
                  <a:moveTo>
                    <a:pt x="2404" y="1293"/>
                  </a:moveTo>
                  <a:cubicBezTo>
                    <a:pt x="2498" y="1132"/>
                    <a:pt x="2543" y="858"/>
                    <a:pt x="2533" y="683"/>
                  </a:cubicBezTo>
                  <a:cubicBezTo>
                    <a:pt x="2500" y="323"/>
                    <a:pt x="2202" y="0"/>
                    <a:pt x="1914" y="30"/>
                  </a:cubicBezTo>
                  <a:cubicBezTo>
                    <a:pt x="1632" y="54"/>
                    <a:pt x="1221" y="307"/>
                    <a:pt x="963" y="430"/>
                  </a:cubicBezTo>
                  <a:cubicBezTo>
                    <a:pt x="382" y="715"/>
                    <a:pt x="92" y="562"/>
                    <a:pt x="11" y="1108"/>
                  </a:cubicBezTo>
                  <a:cubicBezTo>
                    <a:pt x="0" y="1468"/>
                    <a:pt x="312" y="1766"/>
                    <a:pt x="398" y="1839"/>
                  </a:cubicBezTo>
                  <a:cubicBezTo>
                    <a:pt x="971" y="1713"/>
                    <a:pt x="1847" y="1237"/>
                    <a:pt x="2404" y="1293"/>
                  </a:cubicBezTo>
                  <a:close/>
                </a:path>
              </a:pathLst>
            </a:custGeom>
            <a:solidFill>
              <a:srgbClr val="FDBC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1"/>
            <p:cNvSpPr/>
            <p:nvPr/>
          </p:nvSpPr>
          <p:spPr>
            <a:xfrm>
              <a:off x="5516500" y="2607100"/>
              <a:ext cx="38075" cy="37525"/>
            </a:xfrm>
            <a:custGeom>
              <a:rect b="b" l="l" r="r" t="t"/>
              <a:pathLst>
                <a:path extrusionOk="0" h="1501" w="1523">
                  <a:moveTo>
                    <a:pt x="1210" y="0"/>
                  </a:moveTo>
                  <a:cubicBezTo>
                    <a:pt x="1512" y="597"/>
                    <a:pt x="1192" y="772"/>
                    <a:pt x="176" y="1105"/>
                  </a:cubicBezTo>
                  <a:cubicBezTo>
                    <a:pt x="135" y="1108"/>
                    <a:pt x="133" y="1132"/>
                    <a:pt x="108" y="1161"/>
                  </a:cubicBezTo>
                  <a:cubicBezTo>
                    <a:pt x="25" y="1253"/>
                    <a:pt x="1" y="1379"/>
                    <a:pt x="20" y="1500"/>
                  </a:cubicBezTo>
                  <a:cubicBezTo>
                    <a:pt x="493" y="1325"/>
                    <a:pt x="1009" y="1124"/>
                    <a:pt x="1383" y="1161"/>
                  </a:cubicBezTo>
                  <a:cubicBezTo>
                    <a:pt x="1477" y="1000"/>
                    <a:pt x="1522" y="726"/>
                    <a:pt x="1512" y="551"/>
                  </a:cubicBezTo>
                  <a:cubicBezTo>
                    <a:pt x="1490" y="328"/>
                    <a:pt x="1369" y="118"/>
                    <a:pt x="1210" y="0"/>
                  </a:cubicBezTo>
                  <a:close/>
                </a:path>
              </a:pathLst>
            </a:custGeom>
            <a:solidFill>
              <a:srgbClr val="FCB9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1"/>
            <p:cNvSpPr/>
            <p:nvPr/>
          </p:nvSpPr>
          <p:spPr>
            <a:xfrm>
              <a:off x="5494125" y="2630000"/>
              <a:ext cx="59025" cy="18500"/>
            </a:xfrm>
            <a:custGeom>
              <a:rect b="b" l="l" r="r" t="t"/>
              <a:pathLst>
                <a:path extrusionOk="0" h="740" w="2361">
                  <a:moveTo>
                    <a:pt x="2041" y="1"/>
                  </a:moveTo>
                  <a:cubicBezTo>
                    <a:pt x="1256" y="1"/>
                    <a:pt x="724" y="132"/>
                    <a:pt x="1" y="423"/>
                  </a:cubicBezTo>
                  <a:cubicBezTo>
                    <a:pt x="6" y="447"/>
                    <a:pt x="14" y="477"/>
                    <a:pt x="25" y="506"/>
                  </a:cubicBezTo>
                  <a:cubicBezTo>
                    <a:pt x="89" y="606"/>
                    <a:pt x="162" y="686"/>
                    <a:pt x="216" y="740"/>
                  </a:cubicBezTo>
                  <a:cubicBezTo>
                    <a:pt x="159" y="592"/>
                    <a:pt x="116" y="466"/>
                    <a:pt x="100" y="401"/>
                  </a:cubicBezTo>
                  <a:cubicBezTo>
                    <a:pt x="597" y="227"/>
                    <a:pt x="1350" y="114"/>
                    <a:pt x="1898" y="106"/>
                  </a:cubicBezTo>
                  <a:cubicBezTo>
                    <a:pt x="2071" y="103"/>
                    <a:pt x="2218" y="111"/>
                    <a:pt x="2337" y="132"/>
                  </a:cubicBezTo>
                  <a:cubicBezTo>
                    <a:pt x="2334" y="130"/>
                    <a:pt x="2331" y="130"/>
                    <a:pt x="2329" y="130"/>
                  </a:cubicBezTo>
                  <a:cubicBezTo>
                    <a:pt x="2342" y="98"/>
                    <a:pt x="2350" y="65"/>
                    <a:pt x="2361" y="30"/>
                  </a:cubicBezTo>
                  <a:cubicBezTo>
                    <a:pt x="2267" y="11"/>
                    <a:pt x="2159" y="3"/>
                    <a:pt x="2041" y="1"/>
                  </a:cubicBezTo>
                  <a:close/>
                </a:path>
              </a:pathLst>
            </a:custGeom>
            <a:solidFill>
              <a:srgbClr val="FC99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1"/>
            <p:cNvSpPr/>
            <p:nvPr/>
          </p:nvSpPr>
          <p:spPr>
            <a:xfrm>
              <a:off x="5496625" y="2630550"/>
              <a:ext cx="66075" cy="38600"/>
            </a:xfrm>
            <a:custGeom>
              <a:rect b="b" l="l" r="r" t="t"/>
              <a:pathLst>
                <a:path extrusionOk="0" h="1544" w="2643">
                  <a:moveTo>
                    <a:pt x="2374" y="143"/>
                  </a:moveTo>
                  <a:cubicBezTo>
                    <a:pt x="1989" y="0"/>
                    <a:pt x="723" y="127"/>
                    <a:pt x="0" y="379"/>
                  </a:cubicBezTo>
                  <a:cubicBezTo>
                    <a:pt x="51" y="589"/>
                    <a:pt x="401" y="1465"/>
                    <a:pt x="497" y="1543"/>
                  </a:cubicBezTo>
                  <a:cubicBezTo>
                    <a:pt x="1105" y="1401"/>
                    <a:pt x="2288" y="1175"/>
                    <a:pt x="2401" y="1043"/>
                  </a:cubicBezTo>
                  <a:cubicBezTo>
                    <a:pt x="2643" y="675"/>
                    <a:pt x="2581" y="239"/>
                    <a:pt x="2374" y="143"/>
                  </a:cubicBezTo>
                  <a:close/>
                </a:path>
              </a:pathLst>
            </a:custGeom>
            <a:solidFill>
              <a:srgbClr val="FDBC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1"/>
            <p:cNvSpPr/>
            <p:nvPr/>
          </p:nvSpPr>
          <p:spPr>
            <a:xfrm>
              <a:off x="5504000" y="2653000"/>
              <a:ext cx="53725" cy="6600"/>
            </a:xfrm>
            <a:custGeom>
              <a:rect b="b" l="l" r="r" t="t"/>
              <a:pathLst>
                <a:path extrusionOk="0" h="264" w="2149">
                  <a:moveTo>
                    <a:pt x="1466" y="0"/>
                  </a:moveTo>
                  <a:cubicBezTo>
                    <a:pt x="974" y="30"/>
                    <a:pt x="331" y="89"/>
                    <a:pt x="1" y="264"/>
                  </a:cubicBezTo>
                  <a:cubicBezTo>
                    <a:pt x="442" y="159"/>
                    <a:pt x="1009" y="102"/>
                    <a:pt x="1469" y="105"/>
                  </a:cubicBezTo>
                  <a:cubicBezTo>
                    <a:pt x="1729" y="105"/>
                    <a:pt x="1955" y="126"/>
                    <a:pt x="2106" y="167"/>
                  </a:cubicBezTo>
                  <a:cubicBezTo>
                    <a:pt x="2100" y="164"/>
                    <a:pt x="2095" y="161"/>
                    <a:pt x="2087" y="161"/>
                  </a:cubicBezTo>
                  <a:cubicBezTo>
                    <a:pt x="2095" y="156"/>
                    <a:pt x="2100" y="151"/>
                    <a:pt x="2106" y="145"/>
                  </a:cubicBezTo>
                  <a:cubicBezTo>
                    <a:pt x="2122" y="121"/>
                    <a:pt x="2135" y="97"/>
                    <a:pt x="2149" y="70"/>
                  </a:cubicBezTo>
                  <a:cubicBezTo>
                    <a:pt x="2044" y="40"/>
                    <a:pt x="1915" y="19"/>
                    <a:pt x="1770" y="8"/>
                  </a:cubicBezTo>
                  <a:cubicBezTo>
                    <a:pt x="1676" y="3"/>
                    <a:pt x="1573" y="0"/>
                    <a:pt x="1466" y="0"/>
                  </a:cubicBezTo>
                  <a:close/>
                </a:path>
              </a:pathLst>
            </a:custGeom>
            <a:solidFill>
              <a:srgbClr val="FC99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1"/>
            <p:cNvSpPr/>
            <p:nvPr/>
          </p:nvSpPr>
          <p:spPr>
            <a:xfrm>
              <a:off x="5499300" y="2653875"/>
              <a:ext cx="65625" cy="36650"/>
            </a:xfrm>
            <a:custGeom>
              <a:rect b="b" l="l" r="r" t="t"/>
              <a:pathLst>
                <a:path extrusionOk="0" h="1466" w="2625">
                  <a:moveTo>
                    <a:pt x="2382" y="161"/>
                  </a:moveTo>
                  <a:cubicBezTo>
                    <a:pt x="2003" y="0"/>
                    <a:pt x="735" y="62"/>
                    <a:pt x="1" y="277"/>
                  </a:cubicBezTo>
                  <a:cubicBezTo>
                    <a:pt x="38" y="492"/>
                    <a:pt x="345" y="1382"/>
                    <a:pt x="439" y="1465"/>
                  </a:cubicBezTo>
                  <a:cubicBezTo>
                    <a:pt x="1052" y="1355"/>
                    <a:pt x="2245" y="1185"/>
                    <a:pt x="2364" y="1059"/>
                  </a:cubicBezTo>
                  <a:cubicBezTo>
                    <a:pt x="2624" y="704"/>
                    <a:pt x="2584" y="266"/>
                    <a:pt x="2382" y="161"/>
                  </a:cubicBezTo>
                  <a:close/>
                </a:path>
              </a:pathLst>
            </a:custGeom>
            <a:solidFill>
              <a:srgbClr val="FDBC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1"/>
            <p:cNvSpPr/>
            <p:nvPr/>
          </p:nvSpPr>
          <p:spPr>
            <a:xfrm>
              <a:off x="5506550" y="2676925"/>
              <a:ext cx="52725" cy="6275"/>
            </a:xfrm>
            <a:custGeom>
              <a:rect b="b" l="l" r="r" t="t"/>
              <a:pathLst>
                <a:path extrusionOk="0" h="251" w="2109">
                  <a:moveTo>
                    <a:pt x="4" y="250"/>
                  </a:moveTo>
                  <a:cubicBezTo>
                    <a:pt x="4" y="245"/>
                    <a:pt x="1" y="237"/>
                    <a:pt x="1" y="231"/>
                  </a:cubicBezTo>
                  <a:cubicBezTo>
                    <a:pt x="471" y="118"/>
                    <a:pt x="1614" y="48"/>
                    <a:pt x="2039" y="161"/>
                  </a:cubicBezTo>
                  <a:lnTo>
                    <a:pt x="2039" y="161"/>
                  </a:lnTo>
                  <a:cubicBezTo>
                    <a:pt x="2055" y="153"/>
                    <a:pt x="2065" y="145"/>
                    <a:pt x="2074" y="137"/>
                  </a:cubicBezTo>
                  <a:cubicBezTo>
                    <a:pt x="2087" y="121"/>
                    <a:pt x="2098" y="102"/>
                    <a:pt x="2108" y="86"/>
                  </a:cubicBezTo>
                  <a:cubicBezTo>
                    <a:pt x="2006" y="48"/>
                    <a:pt x="1885" y="30"/>
                    <a:pt x="1729" y="19"/>
                  </a:cubicBezTo>
                  <a:cubicBezTo>
                    <a:pt x="1041" y="0"/>
                    <a:pt x="326" y="100"/>
                    <a:pt x="4" y="250"/>
                  </a:cubicBezTo>
                  <a:close/>
                </a:path>
              </a:pathLst>
            </a:custGeom>
            <a:solidFill>
              <a:srgbClr val="FC99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1"/>
            <p:cNvSpPr/>
            <p:nvPr/>
          </p:nvSpPr>
          <p:spPr>
            <a:xfrm>
              <a:off x="5506550" y="2677850"/>
              <a:ext cx="58975" cy="38275"/>
            </a:xfrm>
            <a:custGeom>
              <a:rect b="b" l="l" r="r" t="t"/>
              <a:pathLst>
                <a:path extrusionOk="0" h="1531" w="2359">
                  <a:moveTo>
                    <a:pt x="2125" y="154"/>
                  </a:moveTo>
                  <a:cubicBezTo>
                    <a:pt x="1791" y="1"/>
                    <a:pt x="506" y="71"/>
                    <a:pt x="1" y="194"/>
                  </a:cubicBezTo>
                  <a:cubicBezTo>
                    <a:pt x="31" y="388"/>
                    <a:pt x="383" y="1452"/>
                    <a:pt x="463" y="1530"/>
                  </a:cubicBezTo>
                  <a:cubicBezTo>
                    <a:pt x="1009" y="1487"/>
                    <a:pt x="1824" y="1388"/>
                    <a:pt x="2119" y="1044"/>
                  </a:cubicBezTo>
                  <a:cubicBezTo>
                    <a:pt x="2358" y="735"/>
                    <a:pt x="2302" y="253"/>
                    <a:pt x="2125" y="154"/>
                  </a:cubicBezTo>
                  <a:close/>
                </a:path>
              </a:pathLst>
            </a:custGeom>
            <a:solidFill>
              <a:srgbClr val="FDBC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1"/>
            <p:cNvSpPr/>
            <p:nvPr/>
          </p:nvSpPr>
          <p:spPr>
            <a:xfrm>
              <a:off x="5516500" y="2693175"/>
              <a:ext cx="46950" cy="22950"/>
            </a:xfrm>
            <a:custGeom>
              <a:rect b="b" l="l" r="r" t="t"/>
              <a:pathLst>
                <a:path extrusionOk="0" h="918" w="1878">
                  <a:moveTo>
                    <a:pt x="1877" y="1"/>
                  </a:moveTo>
                  <a:cubicBezTo>
                    <a:pt x="1834" y="374"/>
                    <a:pt x="1208" y="393"/>
                    <a:pt x="764" y="431"/>
                  </a:cubicBezTo>
                  <a:cubicBezTo>
                    <a:pt x="689" y="487"/>
                    <a:pt x="576" y="466"/>
                    <a:pt x="493" y="509"/>
                  </a:cubicBezTo>
                  <a:cubicBezTo>
                    <a:pt x="329" y="592"/>
                    <a:pt x="159" y="689"/>
                    <a:pt x="1" y="796"/>
                  </a:cubicBezTo>
                  <a:cubicBezTo>
                    <a:pt x="28" y="858"/>
                    <a:pt x="52" y="904"/>
                    <a:pt x="65" y="917"/>
                  </a:cubicBezTo>
                  <a:cubicBezTo>
                    <a:pt x="611" y="874"/>
                    <a:pt x="1426" y="775"/>
                    <a:pt x="1721" y="431"/>
                  </a:cubicBezTo>
                  <a:cubicBezTo>
                    <a:pt x="1818" y="302"/>
                    <a:pt x="1866" y="146"/>
                    <a:pt x="1877" y="1"/>
                  </a:cubicBezTo>
                  <a:close/>
                </a:path>
              </a:pathLst>
            </a:custGeom>
            <a:solidFill>
              <a:srgbClr val="FCB9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1"/>
            <p:cNvSpPr/>
            <p:nvPr/>
          </p:nvSpPr>
          <p:spPr>
            <a:xfrm>
              <a:off x="5464100" y="2622750"/>
              <a:ext cx="71525" cy="114675"/>
            </a:xfrm>
            <a:custGeom>
              <a:rect b="b" l="l" r="r" t="t"/>
              <a:pathLst>
                <a:path extrusionOk="0" h="4587" w="2861">
                  <a:moveTo>
                    <a:pt x="1215" y="0"/>
                  </a:moveTo>
                  <a:cubicBezTo>
                    <a:pt x="860" y="621"/>
                    <a:pt x="540" y="1151"/>
                    <a:pt x="269" y="1581"/>
                  </a:cubicBezTo>
                  <a:cubicBezTo>
                    <a:pt x="264" y="1592"/>
                    <a:pt x="255" y="1600"/>
                    <a:pt x="250" y="1611"/>
                  </a:cubicBezTo>
                  <a:cubicBezTo>
                    <a:pt x="250" y="1611"/>
                    <a:pt x="250" y="1611"/>
                    <a:pt x="250" y="1611"/>
                  </a:cubicBezTo>
                  <a:cubicBezTo>
                    <a:pt x="161" y="1750"/>
                    <a:pt x="78" y="1877"/>
                    <a:pt x="0" y="1992"/>
                  </a:cubicBezTo>
                  <a:cubicBezTo>
                    <a:pt x="8" y="2570"/>
                    <a:pt x="331" y="3578"/>
                    <a:pt x="379" y="3726"/>
                  </a:cubicBezTo>
                  <a:cubicBezTo>
                    <a:pt x="449" y="3939"/>
                    <a:pt x="613" y="4342"/>
                    <a:pt x="815" y="4586"/>
                  </a:cubicBezTo>
                  <a:cubicBezTo>
                    <a:pt x="1000" y="4578"/>
                    <a:pt x="1226" y="4490"/>
                    <a:pt x="1454" y="4363"/>
                  </a:cubicBezTo>
                  <a:cubicBezTo>
                    <a:pt x="1473" y="4352"/>
                    <a:pt x="1492" y="4339"/>
                    <a:pt x="1513" y="4328"/>
                  </a:cubicBezTo>
                  <a:cubicBezTo>
                    <a:pt x="1530" y="4318"/>
                    <a:pt x="1548" y="4309"/>
                    <a:pt x="1565" y="4299"/>
                  </a:cubicBezTo>
                  <a:cubicBezTo>
                    <a:pt x="1565" y="4299"/>
                    <a:pt x="1565" y="4299"/>
                    <a:pt x="1565" y="4299"/>
                  </a:cubicBezTo>
                  <a:cubicBezTo>
                    <a:pt x="1852" y="4127"/>
                    <a:pt x="2140" y="3909"/>
                    <a:pt x="2360" y="3737"/>
                  </a:cubicBezTo>
                  <a:cubicBezTo>
                    <a:pt x="2495" y="3632"/>
                    <a:pt x="2841" y="3414"/>
                    <a:pt x="2860" y="3218"/>
                  </a:cubicBezTo>
                  <a:cubicBezTo>
                    <a:pt x="2245" y="2420"/>
                    <a:pt x="1438" y="1014"/>
                    <a:pt x="1215" y="0"/>
                  </a:cubicBezTo>
                  <a:close/>
                </a:path>
              </a:pathLst>
            </a:custGeom>
            <a:solidFill>
              <a:srgbClr val="FDBC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1"/>
            <p:cNvSpPr/>
            <p:nvPr/>
          </p:nvSpPr>
          <p:spPr>
            <a:xfrm>
              <a:off x="5464100" y="2671750"/>
              <a:ext cx="38175" cy="65675"/>
            </a:xfrm>
            <a:custGeom>
              <a:rect b="b" l="l" r="r" t="t"/>
              <a:pathLst>
                <a:path extrusionOk="0" h="2627" w="1527">
                  <a:moveTo>
                    <a:pt x="22" y="0"/>
                  </a:moveTo>
                  <a:cubicBezTo>
                    <a:pt x="14" y="11"/>
                    <a:pt x="8" y="22"/>
                    <a:pt x="0" y="32"/>
                  </a:cubicBezTo>
                  <a:cubicBezTo>
                    <a:pt x="8" y="610"/>
                    <a:pt x="331" y="1618"/>
                    <a:pt x="379" y="1766"/>
                  </a:cubicBezTo>
                  <a:cubicBezTo>
                    <a:pt x="449" y="1979"/>
                    <a:pt x="613" y="2382"/>
                    <a:pt x="815" y="2626"/>
                  </a:cubicBezTo>
                  <a:cubicBezTo>
                    <a:pt x="1000" y="2618"/>
                    <a:pt x="1226" y="2530"/>
                    <a:pt x="1454" y="2403"/>
                  </a:cubicBezTo>
                  <a:cubicBezTo>
                    <a:pt x="1473" y="2392"/>
                    <a:pt x="1492" y="2379"/>
                    <a:pt x="1513" y="2368"/>
                  </a:cubicBezTo>
                  <a:cubicBezTo>
                    <a:pt x="1519" y="2366"/>
                    <a:pt x="1524" y="2363"/>
                    <a:pt x="1527" y="2360"/>
                  </a:cubicBezTo>
                  <a:cubicBezTo>
                    <a:pt x="734" y="1925"/>
                    <a:pt x="151" y="1159"/>
                    <a:pt x="22" y="0"/>
                  </a:cubicBezTo>
                  <a:close/>
                </a:path>
              </a:pathLst>
            </a:custGeom>
            <a:solidFill>
              <a:srgbClr val="FC99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1"/>
            <p:cNvSpPr/>
            <p:nvPr/>
          </p:nvSpPr>
          <p:spPr>
            <a:xfrm>
              <a:off x="5633300" y="2662725"/>
              <a:ext cx="125975" cy="109025"/>
            </a:xfrm>
            <a:custGeom>
              <a:rect b="b" l="l" r="r" t="t"/>
              <a:pathLst>
                <a:path extrusionOk="0" h="4361" w="5039">
                  <a:moveTo>
                    <a:pt x="2815" y="6"/>
                  </a:moveTo>
                  <a:cubicBezTo>
                    <a:pt x="2235" y="17"/>
                    <a:pt x="1651" y="141"/>
                    <a:pt x="1022" y="240"/>
                  </a:cubicBezTo>
                  <a:cubicBezTo>
                    <a:pt x="942" y="345"/>
                    <a:pt x="864" y="450"/>
                    <a:pt x="788" y="555"/>
                  </a:cubicBezTo>
                  <a:cubicBezTo>
                    <a:pt x="544" y="891"/>
                    <a:pt x="1" y="1641"/>
                    <a:pt x="98" y="2146"/>
                  </a:cubicBezTo>
                  <a:cubicBezTo>
                    <a:pt x="280" y="3103"/>
                    <a:pt x="1928" y="4361"/>
                    <a:pt x="3041" y="4143"/>
                  </a:cubicBezTo>
                  <a:cubicBezTo>
                    <a:pt x="3420" y="4063"/>
                    <a:pt x="3662" y="3909"/>
                    <a:pt x="4132" y="3807"/>
                  </a:cubicBezTo>
                  <a:cubicBezTo>
                    <a:pt x="5038" y="3616"/>
                    <a:pt x="4799" y="563"/>
                    <a:pt x="4237" y="286"/>
                  </a:cubicBezTo>
                  <a:cubicBezTo>
                    <a:pt x="3751" y="68"/>
                    <a:pt x="3283" y="1"/>
                    <a:pt x="2815" y="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1"/>
            <p:cNvSpPr/>
            <p:nvPr/>
          </p:nvSpPr>
          <p:spPr>
            <a:xfrm>
              <a:off x="5673900" y="2684775"/>
              <a:ext cx="78650" cy="67300"/>
            </a:xfrm>
            <a:custGeom>
              <a:rect b="b" l="l" r="r" t="t"/>
              <a:pathLst>
                <a:path extrusionOk="0" h="2692" w="3146">
                  <a:moveTo>
                    <a:pt x="2581" y="2546"/>
                  </a:moveTo>
                  <a:cubicBezTo>
                    <a:pt x="2839" y="2428"/>
                    <a:pt x="2920" y="1976"/>
                    <a:pt x="2944" y="1748"/>
                  </a:cubicBezTo>
                  <a:cubicBezTo>
                    <a:pt x="3008" y="1216"/>
                    <a:pt x="3146" y="151"/>
                    <a:pt x="2412" y="1"/>
                  </a:cubicBezTo>
                  <a:cubicBezTo>
                    <a:pt x="2041" y="44"/>
                    <a:pt x="398" y="1033"/>
                    <a:pt x="0" y="1406"/>
                  </a:cubicBezTo>
                  <a:cubicBezTo>
                    <a:pt x="955" y="2377"/>
                    <a:pt x="2129" y="2691"/>
                    <a:pt x="2581" y="2546"/>
                  </a:cubicBezTo>
                  <a:close/>
                </a:path>
              </a:pathLst>
            </a:custGeom>
            <a:solidFill>
              <a:srgbClr val="D5EA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1"/>
            <p:cNvSpPr/>
            <p:nvPr/>
          </p:nvSpPr>
          <p:spPr>
            <a:xfrm>
              <a:off x="5677400" y="2696325"/>
              <a:ext cx="71450" cy="46550"/>
            </a:xfrm>
            <a:custGeom>
              <a:rect b="b" l="l" r="r" t="t"/>
              <a:pathLst>
                <a:path extrusionOk="0" h="1862" w="2858">
                  <a:moveTo>
                    <a:pt x="1621" y="9"/>
                  </a:moveTo>
                  <a:cubicBezTo>
                    <a:pt x="1605" y="9"/>
                    <a:pt x="1592" y="9"/>
                    <a:pt x="1581" y="12"/>
                  </a:cubicBezTo>
                  <a:cubicBezTo>
                    <a:pt x="1336" y="49"/>
                    <a:pt x="1100" y="291"/>
                    <a:pt x="903" y="426"/>
                  </a:cubicBezTo>
                  <a:cubicBezTo>
                    <a:pt x="600" y="635"/>
                    <a:pt x="277" y="834"/>
                    <a:pt x="0" y="1082"/>
                  </a:cubicBezTo>
                  <a:cubicBezTo>
                    <a:pt x="237" y="1299"/>
                    <a:pt x="481" y="1482"/>
                    <a:pt x="721" y="1627"/>
                  </a:cubicBezTo>
                  <a:cubicBezTo>
                    <a:pt x="1715" y="1861"/>
                    <a:pt x="2196" y="1159"/>
                    <a:pt x="2659" y="697"/>
                  </a:cubicBezTo>
                  <a:cubicBezTo>
                    <a:pt x="2750" y="608"/>
                    <a:pt x="2801" y="576"/>
                    <a:pt x="2858" y="571"/>
                  </a:cubicBezTo>
                  <a:cubicBezTo>
                    <a:pt x="2855" y="479"/>
                    <a:pt x="2852" y="388"/>
                    <a:pt x="2842" y="302"/>
                  </a:cubicBezTo>
                  <a:cubicBezTo>
                    <a:pt x="2712" y="254"/>
                    <a:pt x="2516" y="224"/>
                    <a:pt x="2465" y="211"/>
                  </a:cubicBezTo>
                  <a:cubicBezTo>
                    <a:pt x="2266" y="154"/>
                    <a:pt x="1836" y="1"/>
                    <a:pt x="1621" y="9"/>
                  </a:cubicBezTo>
                  <a:close/>
                </a:path>
              </a:pathLst>
            </a:custGeom>
            <a:solidFill>
              <a:srgbClr val="FCB9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1"/>
            <p:cNvSpPr/>
            <p:nvPr/>
          </p:nvSpPr>
          <p:spPr>
            <a:xfrm>
              <a:off x="5343600" y="2614950"/>
              <a:ext cx="483000" cy="178250"/>
            </a:xfrm>
            <a:custGeom>
              <a:rect b="b" l="l" r="r" t="t"/>
              <a:pathLst>
                <a:path extrusionOk="0" h="7130" w="19320">
                  <a:moveTo>
                    <a:pt x="11468" y="1"/>
                  </a:moveTo>
                  <a:cubicBezTo>
                    <a:pt x="11301" y="1"/>
                    <a:pt x="11065" y="62"/>
                    <a:pt x="10938" y="138"/>
                  </a:cubicBezTo>
                  <a:lnTo>
                    <a:pt x="84" y="6651"/>
                  </a:lnTo>
                  <a:cubicBezTo>
                    <a:pt x="8" y="6697"/>
                    <a:pt x="0" y="6745"/>
                    <a:pt x="0" y="6802"/>
                  </a:cubicBezTo>
                  <a:cubicBezTo>
                    <a:pt x="0" y="6896"/>
                    <a:pt x="3" y="7000"/>
                    <a:pt x="8" y="7129"/>
                  </a:cubicBezTo>
                  <a:lnTo>
                    <a:pt x="852" y="6788"/>
                  </a:lnTo>
                  <a:lnTo>
                    <a:pt x="7855" y="6788"/>
                  </a:lnTo>
                  <a:cubicBezTo>
                    <a:pt x="8022" y="6788"/>
                    <a:pt x="8258" y="6726"/>
                    <a:pt x="8387" y="6651"/>
                  </a:cubicBezTo>
                  <a:lnTo>
                    <a:pt x="18720" y="450"/>
                  </a:lnTo>
                  <a:lnTo>
                    <a:pt x="19317" y="450"/>
                  </a:lnTo>
                  <a:lnTo>
                    <a:pt x="19317" y="57"/>
                  </a:lnTo>
                  <a:cubicBezTo>
                    <a:pt x="19320" y="25"/>
                    <a:pt x="19269" y="1"/>
                    <a:pt x="191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1"/>
            <p:cNvSpPr/>
            <p:nvPr/>
          </p:nvSpPr>
          <p:spPr>
            <a:xfrm>
              <a:off x="5618325" y="2615075"/>
              <a:ext cx="9575" cy="32900"/>
            </a:xfrm>
            <a:custGeom>
              <a:rect b="b" l="l" r="r" t="t"/>
              <a:pathLst>
                <a:path extrusionOk="0" h="1316" w="383">
                  <a:moveTo>
                    <a:pt x="382" y="1"/>
                  </a:moveTo>
                  <a:cubicBezTo>
                    <a:pt x="253" y="17"/>
                    <a:pt x="105" y="57"/>
                    <a:pt x="0" y="106"/>
                  </a:cubicBezTo>
                  <a:lnTo>
                    <a:pt x="0" y="1315"/>
                  </a:lnTo>
                  <a:lnTo>
                    <a:pt x="382" y="1315"/>
                  </a:lnTo>
                  <a:lnTo>
                    <a:pt x="38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1"/>
            <p:cNvSpPr/>
            <p:nvPr/>
          </p:nvSpPr>
          <p:spPr>
            <a:xfrm>
              <a:off x="5342525" y="2624775"/>
              <a:ext cx="485300" cy="169700"/>
            </a:xfrm>
            <a:custGeom>
              <a:rect b="b" l="l" r="r" t="t"/>
              <a:pathLst>
                <a:path extrusionOk="0" h="6788" w="19412">
                  <a:moveTo>
                    <a:pt x="11511" y="0"/>
                  </a:moveTo>
                  <a:cubicBezTo>
                    <a:pt x="11344" y="0"/>
                    <a:pt x="11108" y="62"/>
                    <a:pt x="10981" y="137"/>
                  </a:cubicBezTo>
                  <a:lnTo>
                    <a:pt x="127" y="6650"/>
                  </a:lnTo>
                  <a:cubicBezTo>
                    <a:pt x="0" y="6726"/>
                    <a:pt x="33" y="6788"/>
                    <a:pt x="199" y="6788"/>
                  </a:cubicBezTo>
                  <a:lnTo>
                    <a:pt x="7898" y="6788"/>
                  </a:lnTo>
                  <a:cubicBezTo>
                    <a:pt x="8065" y="6788"/>
                    <a:pt x="8301" y="6726"/>
                    <a:pt x="8430" y="6650"/>
                  </a:cubicBezTo>
                  <a:lnTo>
                    <a:pt x="19285" y="137"/>
                  </a:lnTo>
                  <a:cubicBezTo>
                    <a:pt x="19411" y="62"/>
                    <a:pt x="19379" y="0"/>
                    <a:pt x="19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1"/>
            <p:cNvSpPr/>
            <p:nvPr/>
          </p:nvSpPr>
          <p:spPr>
            <a:xfrm>
              <a:off x="5716775" y="2634975"/>
              <a:ext cx="60225" cy="64000"/>
            </a:xfrm>
            <a:custGeom>
              <a:rect b="b" l="l" r="r" t="t"/>
              <a:pathLst>
                <a:path extrusionOk="0" h="2560" w="2409">
                  <a:moveTo>
                    <a:pt x="1218" y="2229"/>
                  </a:moveTo>
                  <a:cubicBezTo>
                    <a:pt x="1285" y="2452"/>
                    <a:pt x="1732" y="2560"/>
                    <a:pt x="1904" y="2519"/>
                  </a:cubicBezTo>
                  <a:cubicBezTo>
                    <a:pt x="2355" y="2417"/>
                    <a:pt x="2409" y="1933"/>
                    <a:pt x="2393" y="1700"/>
                  </a:cubicBezTo>
                  <a:cubicBezTo>
                    <a:pt x="2355" y="1495"/>
                    <a:pt x="2207" y="1355"/>
                    <a:pt x="2100" y="1191"/>
                  </a:cubicBezTo>
                  <a:cubicBezTo>
                    <a:pt x="2030" y="1081"/>
                    <a:pt x="1920" y="823"/>
                    <a:pt x="1834" y="726"/>
                  </a:cubicBezTo>
                  <a:cubicBezTo>
                    <a:pt x="1713" y="592"/>
                    <a:pt x="1398" y="597"/>
                    <a:pt x="1084" y="415"/>
                  </a:cubicBezTo>
                  <a:cubicBezTo>
                    <a:pt x="863" y="288"/>
                    <a:pt x="492" y="1"/>
                    <a:pt x="307" y="245"/>
                  </a:cubicBezTo>
                  <a:cubicBezTo>
                    <a:pt x="0" y="657"/>
                    <a:pt x="662" y="1084"/>
                    <a:pt x="1116" y="1248"/>
                  </a:cubicBezTo>
                  <a:cubicBezTo>
                    <a:pt x="1218" y="1310"/>
                    <a:pt x="1390" y="1740"/>
                    <a:pt x="1377" y="1872"/>
                  </a:cubicBezTo>
                  <a:cubicBezTo>
                    <a:pt x="1355" y="2017"/>
                    <a:pt x="1189" y="2103"/>
                    <a:pt x="1218" y="2229"/>
                  </a:cubicBezTo>
                  <a:close/>
                </a:path>
              </a:pathLst>
            </a:custGeom>
            <a:solidFill>
              <a:srgbClr val="FDBC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1"/>
            <p:cNvSpPr/>
            <p:nvPr/>
          </p:nvSpPr>
          <p:spPr>
            <a:xfrm>
              <a:off x="5724425" y="2638950"/>
              <a:ext cx="14825" cy="11975"/>
            </a:xfrm>
            <a:custGeom>
              <a:rect b="b" l="l" r="r" t="t"/>
              <a:pathLst>
                <a:path extrusionOk="0" h="479" w="593">
                  <a:moveTo>
                    <a:pt x="447" y="430"/>
                  </a:moveTo>
                  <a:cubicBezTo>
                    <a:pt x="356" y="479"/>
                    <a:pt x="127" y="358"/>
                    <a:pt x="60" y="242"/>
                  </a:cubicBezTo>
                  <a:cubicBezTo>
                    <a:pt x="1" y="143"/>
                    <a:pt x="108" y="0"/>
                    <a:pt x="245" y="35"/>
                  </a:cubicBezTo>
                  <a:cubicBezTo>
                    <a:pt x="323" y="57"/>
                    <a:pt x="565" y="148"/>
                    <a:pt x="592" y="213"/>
                  </a:cubicBezTo>
                  <a:cubicBezTo>
                    <a:pt x="582" y="299"/>
                    <a:pt x="512" y="395"/>
                    <a:pt x="447" y="430"/>
                  </a:cubicBezTo>
                  <a:close/>
                </a:path>
              </a:pathLst>
            </a:custGeom>
            <a:solidFill>
              <a:srgbClr val="FC99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1"/>
            <p:cNvSpPr/>
            <p:nvPr/>
          </p:nvSpPr>
          <p:spPr>
            <a:xfrm>
              <a:off x="5703725" y="2647475"/>
              <a:ext cx="58625" cy="65475"/>
            </a:xfrm>
            <a:custGeom>
              <a:rect b="b" l="l" r="r" t="t"/>
              <a:pathLst>
                <a:path extrusionOk="0" h="2619" w="2345">
                  <a:moveTo>
                    <a:pt x="1143" y="2264"/>
                  </a:moveTo>
                  <a:cubicBezTo>
                    <a:pt x="1197" y="2490"/>
                    <a:pt x="1638" y="2619"/>
                    <a:pt x="1813" y="2587"/>
                  </a:cubicBezTo>
                  <a:cubicBezTo>
                    <a:pt x="2270" y="2503"/>
                    <a:pt x="2345" y="2025"/>
                    <a:pt x="2340" y="1788"/>
                  </a:cubicBezTo>
                  <a:cubicBezTo>
                    <a:pt x="2313" y="1584"/>
                    <a:pt x="2170" y="1436"/>
                    <a:pt x="2073" y="1267"/>
                  </a:cubicBezTo>
                  <a:cubicBezTo>
                    <a:pt x="2009" y="1157"/>
                    <a:pt x="1912" y="890"/>
                    <a:pt x="1829" y="794"/>
                  </a:cubicBezTo>
                  <a:cubicBezTo>
                    <a:pt x="1713" y="651"/>
                    <a:pt x="1399" y="640"/>
                    <a:pt x="1095" y="444"/>
                  </a:cubicBezTo>
                  <a:cubicBezTo>
                    <a:pt x="880" y="307"/>
                    <a:pt x="525" y="1"/>
                    <a:pt x="329" y="237"/>
                  </a:cubicBezTo>
                  <a:cubicBezTo>
                    <a:pt x="1" y="632"/>
                    <a:pt x="641" y="1092"/>
                    <a:pt x="1087" y="1278"/>
                  </a:cubicBezTo>
                  <a:cubicBezTo>
                    <a:pt x="1186" y="1342"/>
                    <a:pt x="1337" y="1783"/>
                    <a:pt x="1318" y="1912"/>
                  </a:cubicBezTo>
                  <a:cubicBezTo>
                    <a:pt x="1289" y="2057"/>
                    <a:pt x="1119" y="2135"/>
                    <a:pt x="1143" y="2264"/>
                  </a:cubicBezTo>
                  <a:close/>
                </a:path>
              </a:pathLst>
            </a:custGeom>
            <a:solidFill>
              <a:srgbClr val="FDBC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1"/>
            <p:cNvSpPr/>
            <p:nvPr/>
          </p:nvSpPr>
          <p:spPr>
            <a:xfrm>
              <a:off x="5728075" y="2656550"/>
              <a:ext cx="37975" cy="41625"/>
            </a:xfrm>
            <a:custGeom>
              <a:rect b="b" l="l" r="r" t="t"/>
              <a:pathLst>
                <a:path extrusionOk="0" h="1665" w="1519">
                  <a:moveTo>
                    <a:pt x="0" y="1"/>
                  </a:moveTo>
                  <a:cubicBezTo>
                    <a:pt x="43" y="30"/>
                    <a:pt x="83" y="57"/>
                    <a:pt x="121" y="81"/>
                  </a:cubicBezTo>
                  <a:cubicBezTo>
                    <a:pt x="425" y="277"/>
                    <a:pt x="739" y="288"/>
                    <a:pt x="855" y="431"/>
                  </a:cubicBezTo>
                  <a:cubicBezTo>
                    <a:pt x="938" y="527"/>
                    <a:pt x="1035" y="794"/>
                    <a:pt x="1099" y="904"/>
                  </a:cubicBezTo>
                  <a:cubicBezTo>
                    <a:pt x="1196" y="1073"/>
                    <a:pt x="1339" y="1221"/>
                    <a:pt x="1366" y="1425"/>
                  </a:cubicBezTo>
                  <a:cubicBezTo>
                    <a:pt x="1368" y="1492"/>
                    <a:pt x="1363" y="1576"/>
                    <a:pt x="1344" y="1664"/>
                  </a:cubicBezTo>
                  <a:cubicBezTo>
                    <a:pt x="1519" y="1404"/>
                    <a:pt x="1272" y="1041"/>
                    <a:pt x="1161" y="869"/>
                  </a:cubicBezTo>
                  <a:cubicBezTo>
                    <a:pt x="1134" y="820"/>
                    <a:pt x="1091" y="726"/>
                    <a:pt x="1048" y="632"/>
                  </a:cubicBezTo>
                  <a:cubicBezTo>
                    <a:pt x="1005" y="538"/>
                    <a:pt x="962" y="447"/>
                    <a:pt x="911" y="385"/>
                  </a:cubicBezTo>
                  <a:cubicBezTo>
                    <a:pt x="833" y="288"/>
                    <a:pt x="715" y="253"/>
                    <a:pt x="583" y="208"/>
                  </a:cubicBezTo>
                  <a:cubicBezTo>
                    <a:pt x="422" y="162"/>
                    <a:pt x="298" y="143"/>
                    <a:pt x="0" y="1"/>
                  </a:cubicBezTo>
                  <a:close/>
                </a:path>
              </a:pathLst>
            </a:custGeom>
            <a:solidFill>
              <a:srgbClr val="FC99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1"/>
            <p:cNvSpPr/>
            <p:nvPr/>
          </p:nvSpPr>
          <p:spPr>
            <a:xfrm>
              <a:off x="5715425" y="2711725"/>
              <a:ext cx="25425" cy="24825"/>
            </a:xfrm>
            <a:custGeom>
              <a:rect b="b" l="l" r="r" t="t"/>
              <a:pathLst>
                <a:path extrusionOk="0" h="993" w="1017">
                  <a:moveTo>
                    <a:pt x="256" y="9"/>
                  </a:moveTo>
                  <a:cubicBezTo>
                    <a:pt x="240" y="11"/>
                    <a:pt x="224" y="14"/>
                    <a:pt x="210" y="22"/>
                  </a:cubicBezTo>
                  <a:cubicBezTo>
                    <a:pt x="81" y="97"/>
                    <a:pt x="46" y="342"/>
                    <a:pt x="46" y="476"/>
                  </a:cubicBezTo>
                  <a:cubicBezTo>
                    <a:pt x="46" y="562"/>
                    <a:pt x="68" y="651"/>
                    <a:pt x="62" y="737"/>
                  </a:cubicBezTo>
                  <a:cubicBezTo>
                    <a:pt x="57" y="826"/>
                    <a:pt x="25" y="909"/>
                    <a:pt x="1" y="992"/>
                  </a:cubicBezTo>
                  <a:cubicBezTo>
                    <a:pt x="433" y="847"/>
                    <a:pt x="737" y="503"/>
                    <a:pt x="1017" y="207"/>
                  </a:cubicBezTo>
                  <a:cubicBezTo>
                    <a:pt x="904" y="194"/>
                    <a:pt x="794" y="181"/>
                    <a:pt x="683" y="148"/>
                  </a:cubicBezTo>
                  <a:cubicBezTo>
                    <a:pt x="592" y="124"/>
                    <a:pt x="377" y="0"/>
                    <a:pt x="256" y="9"/>
                  </a:cubicBezTo>
                  <a:close/>
                </a:path>
              </a:pathLst>
            </a:custGeom>
            <a:solidFill>
              <a:srgbClr val="FDBC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1"/>
            <p:cNvSpPr/>
            <p:nvPr/>
          </p:nvSpPr>
          <p:spPr>
            <a:xfrm>
              <a:off x="5703725" y="2647475"/>
              <a:ext cx="58625" cy="65475"/>
            </a:xfrm>
            <a:custGeom>
              <a:rect b="b" l="l" r="r" t="t"/>
              <a:pathLst>
                <a:path extrusionOk="0" h="2619" w="2345">
                  <a:moveTo>
                    <a:pt x="1143" y="2264"/>
                  </a:moveTo>
                  <a:cubicBezTo>
                    <a:pt x="1197" y="2490"/>
                    <a:pt x="1638" y="2619"/>
                    <a:pt x="1813" y="2587"/>
                  </a:cubicBezTo>
                  <a:cubicBezTo>
                    <a:pt x="2270" y="2503"/>
                    <a:pt x="2345" y="2025"/>
                    <a:pt x="2340" y="1788"/>
                  </a:cubicBezTo>
                  <a:cubicBezTo>
                    <a:pt x="2313" y="1584"/>
                    <a:pt x="2170" y="1436"/>
                    <a:pt x="2073" y="1267"/>
                  </a:cubicBezTo>
                  <a:cubicBezTo>
                    <a:pt x="2009" y="1157"/>
                    <a:pt x="1912" y="890"/>
                    <a:pt x="1829" y="794"/>
                  </a:cubicBezTo>
                  <a:cubicBezTo>
                    <a:pt x="1713" y="651"/>
                    <a:pt x="1399" y="640"/>
                    <a:pt x="1095" y="444"/>
                  </a:cubicBezTo>
                  <a:cubicBezTo>
                    <a:pt x="880" y="307"/>
                    <a:pt x="525" y="1"/>
                    <a:pt x="329" y="237"/>
                  </a:cubicBezTo>
                  <a:cubicBezTo>
                    <a:pt x="1" y="632"/>
                    <a:pt x="641" y="1092"/>
                    <a:pt x="1087" y="1278"/>
                  </a:cubicBezTo>
                  <a:cubicBezTo>
                    <a:pt x="1186" y="1342"/>
                    <a:pt x="1337" y="1783"/>
                    <a:pt x="1318" y="1912"/>
                  </a:cubicBezTo>
                  <a:cubicBezTo>
                    <a:pt x="1289" y="2057"/>
                    <a:pt x="1119" y="2135"/>
                    <a:pt x="1143" y="2264"/>
                  </a:cubicBezTo>
                  <a:close/>
                </a:path>
              </a:pathLst>
            </a:custGeom>
            <a:solidFill>
              <a:srgbClr val="FDBC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1"/>
            <p:cNvSpPr/>
            <p:nvPr/>
          </p:nvSpPr>
          <p:spPr>
            <a:xfrm>
              <a:off x="5715300" y="2669525"/>
              <a:ext cx="33475" cy="42550"/>
            </a:xfrm>
            <a:custGeom>
              <a:rect b="b" l="l" r="r" t="t"/>
              <a:pathLst>
                <a:path extrusionOk="0" h="1702" w="1339">
                  <a:moveTo>
                    <a:pt x="0" y="0"/>
                  </a:moveTo>
                  <a:cubicBezTo>
                    <a:pt x="35" y="25"/>
                    <a:pt x="70" y="49"/>
                    <a:pt x="100" y="68"/>
                  </a:cubicBezTo>
                  <a:cubicBezTo>
                    <a:pt x="385" y="250"/>
                    <a:pt x="678" y="258"/>
                    <a:pt x="788" y="393"/>
                  </a:cubicBezTo>
                  <a:cubicBezTo>
                    <a:pt x="863" y="484"/>
                    <a:pt x="955" y="732"/>
                    <a:pt x="1014" y="836"/>
                  </a:cubicBezTo>
                  <a:cubicBezTo>
                    <a:pt x="1105" y="995"/>
                    <a:pt x="1240" y="1132"/>
                    <a:pt x="1264" y="1323"/>
                  </a:cubicBezTo>
                  <a:cubicBezTo>
                    <a:pt x="1266" y="1422"/>
                    <a:pt x="1253" y="1565"/>
                    <a:pt x="1199" y="1702"/>
                  </a:cubicBezTo>
                  <a:cubicBezTo>
                    <a:pt x="1293" y="1602"/>
                    <a:pt x="1339" y="1433"/>
                    <a:pt x="1336" y="1323"/>
                  </a:cubicBezTo>
                  <a:lnTo>
                    <a:pt x="1336" y="1318"/>
                  </a:lnTo>
                  <a:lnTo>
                    <a:pt x="1336" y="1315"/>
                  </a:lnTo>
                  <a:cubicBezTo>
                    <a:pt x="1307" y="1094"/>
                    <a:pt x="1162" y="949"/>
                    <a:pt x="1076" y="801"/>
                  </a:cubicBezTo>
                  <a:cubicBezTo>
                    <a:pt x="1051" y="756"/>
                    <a:pt x="1011" y="667"/>
                    <a:pt x="971" y="581"/>
                  </a:cubicBezTo>
                  <a:cubicBezTo>
                    <a:pt x="930" y="492"/>
                    <a:pt x="890" y="406"/>
                    <a:pt x="842" y="347"/>
                  </a:cubicBezTo>
                  <a:cubicBezTo>
                    <a:pt x="769" y="256"/>
                    <a:pt x="656" y="223"/>
                    <a:pt x="533" y="180"/>
                  </a:cubicBezTo>
                  <a:cubicBezTo>
                    <a:pt x="382" y="132"/>
                    <a:pt x="285" y="129"/>
                    <a:pt x="0" y="0"/>
                  </a:cubicBezTo>
                  <a:close/>
                </a:path>
              </a:pathLst>
            </a:custGeom>
            <a:solidFill>
              <a:srgbClr val="FC99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1"/>
            <p:cNvSpPr/>
            <p:nvPr/>
          </p:nvSpPr>
          <p:spPr>
            <a:xfrm>
              <a:off x="5711800" y="2651300"/>
              <a:ext cx="14750" cy="12325"/>
            </a:xfrm>
            <a:custGeom>
              <a:rect b="b" l="l" r="r" t="t"/>
              <a:pathLst>
                <a:path extrusionOk="0" h="493" w="590">
                  <a:moveTo>
                    <a:pt x="433" y="450"/>
                  </a:moveTo>
                  <a:cubicBezTo>
                    <a:pt x="339" y="493"/>
                    <a:pt x="119" y="361"/>
                    <a:pt x="57" y="243"/>
                  </a:cubicBezTo>
                  <a:cubicBezTo>
                    <a:pt x="1" y="138"/>
                    <a:pt x="116" y="1"/>
                    <a:pt x="250" y="47"/>
                  </a:cubicBezTo>
                  <a:cubicBezTo>
                    <a:pt x="328" y="71"/>
                    <a:pt x="565" y="173"/>
                    <a:pt x="589" y="237"/>
                  </a:cubicBezTo>
                  <a:cubicBezTo>
                    <a:pt x="573" y="323"/>
                    <a:pt x="498" y="418"/>
                    <a:pt x="433" y="450"/>
                  </a:cubicBezTo>
                  <a:close/>
                </a:path>
              </a:pathLst>
            </a:custGeom>
            <a:solidFill>
              <a:srgbClr val="FC99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1"/>
            <p:cNvSpPr/>
            <p:nvPr/>
          </p:nvSpPr>
          <p:spPr>
            <a:xfrm>
              <a:off x="5692175" y="2660775"/>
              <a:ext cx="54875" cy="61250"/>
            </a:xfrm>
            <a:custGeom>
              <a:rect b="b" l="l" r="r" t="t"/>
              <a:pathLst>
                <a:path extrusionOk="0" h="2450" w="2195">
                  <a:moveTo>
                    <a:pt x="1070" y="2116"/>
                  </a:moveTo>
                  <a:cubicBezTo>
                    <a:pt x="1122" y="2329"/>
                    <a:pt x="1533" y="2450"/>
                    <a:pt x="1694" y="2420"/>
                  </a:cubicBezTo>
                  <a:cubicBezTo>
                    <a:pt x="2121" y="2342"/>
                    <a:pt x="2194" y="1893"/>
                    <a:pt x="2189" y="1673"/>
                  </a:cubicBezTo>
                  <a:cubicBezTo>
                    <a:pt x="2165" y="1482"/>
                    <a:pt x="2030" y="1345"/>
                    <a:pt x="1939" y="1186"/>
                  </a:cubicBezTo>
                  <a:cubicBezTo>
                    <a:pt x="1880" y="1082"/>
                    <a:pt x="1788" y="834"/>
                    <a:pt x="1713" y="743"/>
                  </a:cubicBezTo>
                  <a:cubicBezTo>
                    <a:pt x="1603" y="608"/>
                    <a:pt x="1310" y="600"/>
                    <a:pt x="1025" y="418"/>
                  </a:cubicBezTo>
                  <a:cubicBezTo>
                    <a:pt x="823" y="289"/>
                    <a:pt x="490" y="1"/>
                    <a:pt x="307" y="224"/>
                  </a:cubicBezTo>
                  <a:cubicBezTo>
                    <a:pt x="1" y="592"/>
                    <a:pt x="600" y="1022"/>
                    <a:pt x="1017" y="1194"/>
                  </a:cubicBezTo>
                  <a:cubicBezTo>
                    <a:pt x="1111" y="1256"/>
                    <a:pt x="1251" y="1668"/>
                    <a:pt x="1232" y="1788"/>
                  </a:cubicBezTo>
                  <a:cubicBezTo>
                    <a:pt x="1205" y="1923"/>
                    <a:pt x="1049" y="1995"/>
                    <a:pt x="1070" y="2116"/>
                  </a:cubicBezTo>
                  <a:close/>
                </a:path>
              </a:pathLst>
            </a:custGeom>
            <a:solidFill>
              <a:srgbClr val="FDBC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1"/>
            <p:cNvSpPr/>
            <p:nvPr/>
          </p:nvSpPr>
          <p:spPr>
            <a:xfrm>
              <a:off x="5703875" y="2674100"/>
              <a:ext cx="25700" cy="45375"/>
            </a:xfrm>
            <a:custGeom>
              <a:rect b="b" l="l" r="r" t="t"/>
              <a:pathLst>
                <a:path extrusionOk="0" h="1815" w="1028">
                  <a:moveTo>
                    <a:pt x="0" y="325"/>
                  </a:moveTo>
                  <a:cubicBezTo>
                    <a:pt x="35" y="215"/>
                    <a:pt x="111" y="135"/>
                    <a:pt x="245" y="108"/>
                  </a:cubicBezTo>
                  <a:cubicBezTo>
                    <a:pt x="261" y="105"/>
                    <a:pt x="274" y="102"/>
                    <a:pt x="291" y="102"/>
                  </a:cubicBezTo>
                  <a:cubicBezTo>
                    <a:pt x="514" y="102"/>
                    <a:pt x="581" y="465"/>
                    <a:pt x="648" y="661"/>
                  </a:cubicBezTo>
                  <a:cubicBezTo>
                    <a:pt x="742" y="944"/>
                    <a:pt x="930" y="1116"/>
                    <a:pt x="952" y="1269"/>
                  </a:cubicBezTo>
                  <a:cubicBezTo>
                    <a:pt x="952" y="1277"/>
                    <a:pt x="955" y="1285"/>
                    <a:pt x="955" y="1293"/>
                  </a:cubicBezTo>
                  <a:cubicBezTo>
                    <a:pt x="955" y="1403"/>
                    <a:pt x="877" y="1635"/>
                    <a:pt x="861" y="1745"/>
                  </a:cubicBezTo>
                  <a:cubicBezTo>
                    <a:pt x="855" y="1769"/>
                    <a:pt x="852" y="1793"/>
                    <a:pt x="850" y="1815"/>
                  </a:cubicBezTo>
                  <a:cubicBezTo>
                    <a:pt x="930" y="1575"/>
                    <a:pt x="1027" y="1401"/>
                    <a:pt x="1024" y="1293"/>
                  </a:cubicBezTo>
                  <a:lnTo>
                    <a:pt x="1024" y="1293"/>
                  </a:lnTo>
                  <a:cubicBezTo>
                    <a:pt x="1024" y="1280"/>
                    <a:pt x="1024" y="1269"/>
                    <a:pt x="1022" y="1258"/>
                  </a:cubicBezTo>
                  <a:lnTo>
                    <a:pt x="1022" y="1258"/>
                  </a:lnTo>
                  <a:cubicBezTo>
                    <a:pt x="1008" y="1159"/>
                    <a:pt x="949" y="1073"/>
                    <a:pt x="887" y="976"/>
                  </a:cubicBezTo>
                  <a:cubicBezTo>
                    <a:pt x="826" y="879"/>
                    <a:pt x="758" y="769"/>
                    <a:pt x="715" y="640"/>
                  </a:cubicBezTo>
                  <a:cubicBezTo>
                    <a:pt x="686" y="546"/>
                    <a:pt x="651" y="403"/>
                    <a:pt x="594" y="280"/>
                  </a:cubicBezTo>
                  <a:cubicBezTo>
                    <a:pt x="565" y="218"/>
                    <a:pt x="530" y="159"/>
                    <a:pt x="481" y="110"/>
                  </a:cubicBezTo>
                  <a:cubicBezTo>
                    <a:pt x="347" y="0"/>
                    <a:pt x="43" y="57"/>
                    <a:pt x="0" y="325"/>
                  </a:cubicBezTo>
                  <a:close/>
                </a:path>
              </a:pathLst>
            </a:custGeom>
            <a:solidFill>
              <a:srgbClr val="FC99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1"/>
            <p:cNvSpPr/>
            <p:nvPr/>
          </p:nvSpPr>
          <p:spPr>
            <a:xfrm>
              <a:off x="5699775" y="2664425"/>
              <a:ext cx="13800" cy="11500"/>
            </a:xfrm>
            <a:custGeom>
              <a:rect b="b" l="l" r="r" t="t"/>
              <a:pathLst>
                <a:path extrusionOk="0" h="460" w="552">
                  <a:moveTo>
                    <a:pt x="404" y="419"/>
                  </a:moveTo>
                  <a:cubicBezTo>
                    <a:pt x="318" y="460"/>
                    <a:pt x="111" y="333"/>
                    <a:pt x="51" y="226"/>
                  </a:cubicBezTo>
                  <a:cubicBezTo>
                    <a:pt x="0" y="129"/>
                    <a:pt x="108" y="0"/>
                    <a:pt x="232" y="40"/>
                  </a:cubicBezTo>
                  <a:cubicBezTo>
                    <a:pt x="307" y="65"/>
                    <a:pt x="527" y="161"/>
                    <a:pt x="551" y="220"/>
                  </a:cubicBezTo>
                  <a:cubicBezTo>
                    <a:pt x="535" y="301"/>
                    <a:pt x="465" y="387"/>
                    <a:pt x="404" y="419"/>
                  </a:cubicBezTo>
                  <a:close/>
                </a:path>
              </a:pathLst>
            </a:custGeom>
            <a:solidFill>
              <a:srgbClr val="FC99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1"/>
            <p:cNvSpPr/>
            <p:nvPr/>
          </p:nvSpPr>
          <p:spPr>
            <a:xfrm>
              <a:off x="5695800" y="2676650"/>
              <a:ext cx="31950" cy="64525"/>
            </a:xfrm>
            <a:custGeom>
              <a:rect b="b" l="l" r="r" t="t"/>
              <a:pathLst>
                <a:path extrusionOk="0" h="2581" w="1278">
                  <a:moveTo>
                    <a:pt x="614" y="0"/>
                  </a:moveTo>
                  <a:cubicBezTo>
                    <a:pt x="597" y="0"/>
                    <a:pt x="584" y="3"/>
                    <a:pt x="568" y="6"/>
                  </a:cubicBezTo>
                  <a:cubicBezTo>
                    <a:pt x="132" y="94"/>
                    <a:pt x="315" y="748"/>
                    <a:pt x="514" y="1116"/>
                  </a:cubicBezTo>
                  <a:cubicBezTo>
                    <a:pt x="525" y="1344"/>
                    <a:pt x="412" y="1541"/>
                    <a:pt x="321" y="1739"/>
                  </a:cubicBezTo>
                  <a:lnTo>
                    <a:pt x="321" y="1739"/>
                  </a:lnTo>
                  <a:lnTo>
                    <a:pt x="1" y="1930"/>
                  </a:lnTo>
                  <a:cubicBezTo>
                    <a:pt x="20" y="2110"/>
                    <a:pt x="186" y="2331"/>
                    <a:pt x="294" y="2387"/>
                  </a:cubicBezTo>
                  <a:cubicBezTo>
                    <a:pt x="646" y="2581"/>
                    <a:pt x="958" y="2299"/>
                    <a:pt x="1081" y="2137"/>
                  </a:cubicBezTo>
                  <a:cubicBezTo>
                    <a:pt x="1173" y="1984"/>
                    <a:pt x="1157" y="1809"/>
                    <a:pt x="1184" y="1643"/>
                  </a:cubicBezTo>
                  <a:cubicBezTo>
                    <a:pt x="1200" y="1533"/>
                    <a:pt x="1278" y="1301"/>
                    <a:pt x="1278" y="1191"/>
                  </a:cubicBezTo>
                  <a:cubicBezTo>
                    <a:pt x="1278" y="1183"/>
                    <a:pt x="1275" y="1175"/>
                    <a:pt x="1275" y="1167"/>
                  </a:cubicBezTo>
                  <a:cubicBezTo>
                    <a:pt x="1253" y="1014"/>
                    <a:pt x="1065" y="842"/>
                    <a:pt x="971" y="559"/>
                  </a:cubicBezTo>
                  <a:cubicBezTo>
                    <a:pt x="904" y="363"/>
                    <a:pt x="837" y="0"/>
                    <a:pt x="614" y="0"/>
                  </a:cubicBezTo>
                  <a:close/>
                </a:path>
              </a:pathLst>
            </a:custGeom>
            <a:solidFill>
              <a:srgbClr val="FDBC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1"/>
            <p:cNvSpPr/>
            <p:nvPr/>
          </p:nvSpPr>
          <p:spPr>
            <a:xfrm>
              <a:off x="5708100" y="2676925"/>
              <a:ext cx="10100" cy="12175"/>
            </a:xfrm>
            <a:custGeom>
              <a:rect b="b" l="l" r="r" t="t"/>
              <a:pathLst>
                <a:path extrusionOk="0" h="487" w="404">
                  <a:moveTo>
                    <a:pt x="165" y="473"/>
                  </a:moveTo>
                  <a:cubicBezTo>
                    <a:pt x="79" y="452"/>
                    <a:pt x="1" y="242"/>
                    <a:pt x="22" y="129"/>
                  </a:cubicBezTo>
                  <a:cubicBezTo>
                    <a:pt x="41" y="30"/>
                    <a:pt x="194" y="0"/>
                    <a:pt x="261" y="100"/>
                  </a:cubicBezTo>
                  <a:cubicBezTo>
                    <a:pt x="299" y="161"/>
                    <a:pt x="404" y="358"/>
                    <a:pt x="385" y="414"/>
                  </a:cubicBezTo>
                  <a:cubicBezTo>
                    <a:pt x="329" y="462"/>
                    <a:pt x="226" y="487"/>
                    <a:pt x="165" y="473"/>
                  </a:cubicBezTo>
                  <a:close/>
                </a:path>
              </a:pathLst>
            </a:custGeom>
            <a:solidFill>
              <a:srgbClr val="FC99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1"/>
            <p:cNvSpPr/>
            <p:nvPr/>
          </p:nvSpPr>
          <p:spPr>
            <a:xfrm>
              <a:off x="5695800" y="2720250"/>
              <a:ext cx="12600" cy="17700"/>
            </a:xfrm>
            <a:custGeom>
              <a:rect b="b" l="l" r="r" t="t"/>
              <a:pathLst>
                <a:path extrusionOk="0" h="708" w="504">
                  <a:moveTo>
                    <a:pt x="310" y="1"/>
                  </a:moveTo>
                  <a:lnTo>
                    <a:pt x="1" y="186"/>
                  </a:lnTo>
                  <a:cubicBezTo>
                    <a:pt x="20" y="366"/>
                    <a:pt x="186" y="587"/>
                    <a:pt x="294" y="643"/>
                  </a:cubicBezTo>
                  <a:cubicBezTo>
                    <a:pt x="366" y="684"/>
                    <a:pt x="436" y="702"/>
                    <a:pt x="503" y="708"/>
                  </a:cubicBezTo>
                  <a:cubicBezTo>
                    <a:pt x="280" y="560"/>
                    <a:pt x="173" y="251"/>
                    <a:pt x="310" y="1"/>
                  </a:cubicBezTo>
                  <a:close/>
                </a:path>
              </a:pathLst>
            </a:custGeom>
            <a:solidFill>
              <a:srgbClr val="FCB9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1"/>
            <p:cNvSpPr/>
            <p:nvPr/>
          </p:nvSpPr>
          <p:spPr>
            <a:xfrm>
              <a:off x="5693175" y="2745725"/>
              <a:ext cx="54525" cy="21125"/>
            </a:xfrm>
            <a:custGeom>
              <a:rect b="b" l="l" r="r" t="t"/>
              <a:pathLst>
                <a:path extrusionOk="0" h="845" w="2181">
                  <a:moveTo>
                    <a:pt x="2181" y="1"/>
                  </a:moveTo>
                  <a:cubicBezTo>
                    <a:pt x="2081" y="135"/>
                    <a:pt x="1969" y="307"/>
                    <a:pt x="1837" y="366"/>
                  </a:cubicBezTo>
                  <a:cubicBezTo>
                    <a:pt x="1490" y="525"/>
                    <a:pt x="737" y="310"/>
                    <a:pt x="399" y="183"/>
                  </a:cubicBezTo>
                  <a:cubicBezTo>
                    <a:pt x="340" y="162"/>
                    <a:pt x="1" y="3"/>
                    <a:pt x="17" y="186"/>
                  </a:cubicBezTo>
                  <a:cubicBezTo>
                    <a:pt x="30" y="310"/>
                    <a:pt x="256" y="493"/>
                    <a:pt x="334" y="584"/>
                  </a:cubicBezTo>
                  <a:cubicBezTo>
                    <a:pt x="404" y="667"/>
                    <a:pt x="549" y="740"/>
                    <a:pt x="474" y="845"/>
                  </a:cubicBezTo>
                  <a:cubicBezTo>
                    <a:pt x="533" y="842"/>
                    <a:pt x="590" y="834"/>
                    <a:pt x="646" y="823"/>
                  </a:cubicBezTo>
                  <a:cubicBezTo>
                    <a:pt x="1025" y="743"/>
                    <a:pt x="1267" y="589"/>
                    <a:pt x="1737" y="487"/>
                  </a:cubicBezTo>
                  <a:cubicBezTo>
                    <a:pt x="1939" y="447"/>
                    <a:pt x="2084" y="261"/>
                    <a:pt x="2181" y="1"/>
                  </a:cubicBezTo>
                  <a:close/>
                </a:path>
              </a:pathLst>
            </a:custGeom>
            <a:solidFill>
              <a:srgbClr val="D5EA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1"/>
            <p:cNvSpPr/>
            <p:nvPr/>
          </p:nvSpPr>
          <p:spPr>
            <a:xfrm>
              <a:off x="5551600" y="2760100"/>
              <a:ext cx="144975" cy="85250"/>
            </a:xfrm>
            <a:custGeom>
              <a:rect b="b" l="l" r="r" t="t"/>
              <a:pathLst>
                <a:path extrusionOk="0" h="3410" w="5799">
                  <a:moveTo>
                    <a:pt x="2086" y="1608"/>
                  </a:moveTo>
                  <a:cubicBezTo>
                    <a:pt x="1626" y="1673"/>
                    <a:pt x="1124" y="1654"/>
                    <a:pt x="742" y="1883"/>
                  </a:cubicBezTo>
                  <a:cubicBezTo>
                    <a:pt x="444" y="2063"/>
                    <a:pt x="347" y="2485"/>
                    <a:pt x="207" y="2805"/>
                  </a:cubicBezTo>
                  <a:cubicBezTo>
                    <a:pt x="151" y="2936"/>
                    <a:pt x="0" y="3315"/>
                    <a:pt x="113" y="3366"/>
                  </a:cubicBezTo>
                  <a:cubicBezTo>
                    <a:pt x="212" y="3409"/>
                    <a:pt x="430" y="2944"/>
                    <a:pt x="457" y="2907"/>
                  </a:cubicBezTo>
                  <a:cubicBezTo>
                    <a:pt x="790" y="2366"/>
                    <a:pt x="1175" y="2186"/>
                    <a:pt x="1664" y="2208"/>
                  </a:cubicBezTo>
                  <a:cubicBezTo>
                    <a:pt x="1804" y="1998"/>
                    <a:pt x="1957" y="1783"/>
                    <a:pt x="2086" y="1608"/>
                  </a:cubicBezTo>
                  <a:close/>
                  <a:moveTo>
                    <a:pt x="4285" y="1"/>
                  </a:moveTo>
                  <a:cubicBezTo>
                    <a:pt x="4169" y="6"/>
                    <a:pt x="3938" y="307"/>
                    <a:pt x="3841" y="404"/>
                  </a:cubicBezTo>
                  <a:cubicBezTo>
                    <a:pt x="3696" y="547"/>
                    <a:pt x="3559" y="662"/>
                    <a:pt x="3422" y="778"/>
                  </a:cubicBezTo>
                  <a:cubicBezTo>
                    <a:pt x="3011" y="1143"/>
                    <a:pt x="3021" y="1756"/>
                    <a:pt x="2314" y="2219"/>
                  </a:cubicBezTo>
                  <a:cubicBezTo>
                    <a:pt x="2591" y="2224"/>
                    <a:pt x="2866" y="2205"/>
                    <a:pt x="3126" y="2079"/>
                  </a:cubicBezTo>
                  <a:cubicBezTo>
                    <a:pt x="3562" y="1866"/>
                    <a:pt x="3973" y="1326"/>
                    <a:pt x="4400" y="1154"/>
                  </a:cubicBezTo>
                  <a:cubicBezTo>
                    <a:pt x="4653" y="1049"/>
                    <a:pt x="5664" y="931"/>
                    <a:pt x="5758" y="627"/>
                  </a:cubicBezTo>
                  <a:cubicBezTo>
                    <a:pt x="5798" y="493"/>
                    <a:pt x="5572" y="482"/>
                    <a:pt x="5500" y="479"/>
                  </a:cubicBezTo>
                  <a:cubicBezTo>
                    <a:pt x="5024" y="461"/>
                    <a:pt x="4597" y="272"/>
                    <a:pt x="4317" y="12"/>
                  </a:cubicBezTo>
                  <a:cubicBezTo>
                    <a:pt x="4309" y="4"/>
                    <a:pt x="4298" y="1"/>
                    <a:pt x="428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1"/>
            <p:cNvSpPr/>
            <p:nvPr/>
          </p:nvSpPr>
          <p:spPr>
            <a:xfrm>
              <a:off x="5367050" y="2510850"/>
              <a:ext cx="138000" cy="527725"/>
            </a:xfrm>
            <a:custGeom>
              <a:rect b="b" l="l" r="r" t="t"/>
              <a:pathLst>
                <a:path extrusionOk="0" h="21109" w="5520">
                  <a:moveTo>
                    <a:pt x="318" y="1"/>
                  </a:moveTo>
                  <a:cubicBezTo>
                    <a:pt x="119" y="6"/>
                    <a:pt x="0" y="167"/>
                    <a:pt x="46" y="364"/>
                  </a:cubicBezTo>
                  <a:cubicBezTo>
                    <a:pt x="94" y="556"/>
                    <a:pt x="287" y="708"/>
                    <a:pt x="480" y="708"/>
                  </a:cubicBezTo>
                  <a:cubicBezTo>
                    <a:pt x="483" y="708"/>
                    <a:pt x="486" y="708"/>
                    <a:pt x="490" y="708"/>
                  </a:cubicBezTo>
                  <a:cubicBezTo>
                    <a:pt x="689" y="702"/>
                    <a:pt x="810" y="541"/>
                    <a:pt x="761" y="345"/>
                  </a:cubicBezTo>
                  <a:cubicBezTo>
                    <a:pt x="713" y="154"/>
                    <a:pt x="522" y="1"/>
                    <a:pt x="328" y="1"/>
                  </a:cubicBezTo>
                  <a:close/>
                  <a:moveTo>
                    <a:pt x="2234" y="2103"/>
                  </a:moveTo>
                  <a:cubicBezTo>
                    <a:pt x="2043" y="2106"/>
                    <a:pt x="1917" y="2267"/>
                    <a:pt x="1952" y="2466"/>
                  </a:cubicBezTo>
                  <a:cubicBezTo>
                    <a:pt x="1990" y="2667"/>
                    <a:pt x="2175" y="2831"/>
                    <a:pt x="2369" y="2831"/>
                  </a:cubicBezTo>
                  <a:cubicBezTo>
                    <a:pt x="2562" y="2831"/>
                    <a:pt x="2689" y="2667"/>
                    <a:pt x="2654" y="2468"/>
                  </a:cubicBezTo>
                  <a:cubicBezTo>
                    <a:pt x="2616" y="2267"/>
                    <a:pt x="2430" y="2103"/>
                    <a:pt x="2237" y="2103"/>
                  </a:cubicBezTo>
                  <a:close/>
                  <a:moveTo>
                    <a:pt x="3248" y="4404"/>
                  </a:moveTo>
                  <a:cubicBezTo>
                    <a:pt x="3081" y="4407"/>
                    <a:pt x="2952" y="4530"/>
                    <a:pt x="2939" y="4700"/>
                  </a:cubicBezTo>
                  <a:cubicBezTo>
                    <a:pt x="2922" y="4898"/>
                    <a:pt x="3068" y="5089"/>
                    <a:pt x="3261" y="5124"/>
                  </a:cubicBezTo>
                  <a:cubicBezTo>
                    <a:pt x="3284" y="5129"/>
                    <a:pt x="3306" y="5131"/>
                    <a:pt x="3328" y="5131"/>
                  </a:cubicBezTo>
                  <a:cubicBezTo>
                    <a:pt x="3492" y="5131"/>
                    <a:pt x="3626" y="5010"/>
                    <a:pt x="3640" y="4834"/>
                  </a:cubicBezTo>
                  <a:cubicBezTo>
                    <a:pt x="3656" y="4638"/>
                    <a:pt x="3514" y="4447"/>
                    <a:pt x="3320" y="4409"/>
                  </a:cubicBezTo>
                  <a:cubicBezTo>
                    <a:pt x="3296" y="4407"/>
                    <a:pt x="3272" y="4404"/>
                    <a:pt x="3248" y="4404"/>
                  </a:cubicBezTo>
                  <a:close/>
                  <a:moveTo>
                    <a:pt x="4229" y="12591"/>
                  </a:moveTo>
                  <a:cubicBezTo>
                    <a:pt x="4223" y="12591"/>
                    <a:pt x="4217" y="12591"/>
                    <a:pt x="4210" y="12592"/>
                  </a:cubicBezTo>
                  <a:cubicBezTo>
                    <a:pt x="4043" y="12595"/>
                    <a:pt x="3912" y="12718"/>
                    <a:pt x="3893" y="12888"/>
                  </a:cubicBezTo>
                  <a:cubicBezTo>
                    <a:pt x="3871" y="13086"/>
                    <a:pt x="4011" y="13275"/>
                    <a:pt x="4205" y="13312"/>
                  </a:cubicBezTo>
                  <a:cubicBezTo>
                    <a:pt x="4226" y="13316"/>
                    <a:pt x="4246" y="13318"/>
                    <a:pt x="4267" y="13318"/>
                  </a:cubicBezTo>
                  <a:cubicBezTo>
                    <a:pt x="4432" y="13318"/>
                    <a:pt x="4573" y="13196"/>
                    <a:pt x="4592" y="13019"/>
                  </a:cubicBezTo>
                  <a:cubicBezTo>
                    <a:pt x="4613" y="12823"/>
                    <a:pt x="4473" y="12632"/>
                    <a:pt x="4280" y="12597"/>
                  </a:cubicBezTo>
                  <a:cubicBezTo>
                    <a:pt x="4264" y="12593"/>
                    <a:pt x="4247" y="12591"/>
                    <a:pt x="4229" y="12591"/>
                  </a:cubicBezTo>
                  <a:close/>
                  <a:moveTo>
                    <a:pt x="4640" y="15277"/>
                  </a:moveTo>
                  <a:cubicBezTo>
                    <a:pt x="4471" y="15277"/>
                    <a:pt x="4336" y="15403"/>
                    <a:pt x="4318" y="15573"/>
                  </a:cubicBezTo>
                  <a:cubicBezTo>
                    <a:pt x="4296" y="15772"/>
                    <a:pt x="4436" y="15960"/>
                    <a:pt x="4629" y="15998"/>
                  </a:cubicBezTo>
                  <a:cubicBezTo>
                    <a:pt x="4652" y="16002"/>
                    <a:pt x="4674" y="16004"/>
                    <a:pt x="4695" y="16004"/>
                  </a:cubicBezTo>
                  <a:cubicBezTo>
                    <a:pt x="4861" y="16004"/>
                    <a:pt x="4997" y="15881"/>
                    <a:pt x="5016" y="15707"/>
                  </a:cubicBezTo>
                  <a:cubicBezTo>
                    <a:pt x="5038" y="15508"/>
                    <a:pt x="4898" y="15320"/>
                    <a:pt x="4705" y="15283"/>
                  </a:cubicBezTo>
                  <a:cubicBezTo>
                    <a:pt x="4686" y="15280"/>
                    <a:pt x="4664" y="15277"/>
                    <a:pt x="4646" y="15277"/>
                  </a:cubicBezTo>
                  <a:cubicBezTo>
                    <a:pt x="4644" y="15277"/>
                    <a:pt x="4642" y="15277"/>
                    <a:pt x="4640" y="15277"/>
                  </a:cubicBezTo>
                  <a:close/>
                  <a:moveTo>
                    <a:pt x="4949" y="17890"/>
                  </a:moveTo>
                  <a:cubicBezTo>
                    <a:pt x="4783" y="17895"/>
                    <a:pt x="4651" y="18019"/>
                    <a:pt x="4632" y="18188"/>
                  </a:cubicBezTo>
                  <a:cubicBezTo>
                    <a:pt x="4613" y="18387"/>
                    <a:pt x="4750" y="18576"/>
                    <a:pt x="4944" y="18613"/>
                  </a:cubicBezTo>
                  <a:cubicBezTo>
                    <a:pt x="4965" y="18617"/>
                    <a:pt x="4986" y="18619"/>
                    <a:pt x="5007" y="18619"/>
                  </a:cubicBezTo>
                  <a:cubicBezTo>
                    <a:pt x="5173" y="18619"/>
                    <a:pt x="5312" y="18497"/>
                    <a:pt x="5331" y="18320"/>
                  </a:cubicBezTo>
                  <a:cubicBezTo>
                    <a:pt x="5352" y="18124"/>
                    <a:pt x="5213" y="17933"/>
                    <a:pt x="5019" y="17898"/>
                  </a:cubicBezTo>
                  <a:cubicBezTo>
                    <a:pt x="4998" y="17893"/>
                    <a:pt x="4973" y="17890"/>
                    <a:pt x="4949" y="17890"/>
                  </a:cubicBezTo>
                  <a:close/>
                  <a:moveTo>
                    <a:pt x="5116" y="20379"/>
                  </a:moveTo>
                  <a:cubicBezTo>
                    <a:pt x="4949" y="20382"/>
                    <a:pt x="4818" y="20508"/>
                    <a:pt x="4799" y="20678"/>
                  </a:cubicBezTo>
                  <a:cubicBezTo>
                    <a:pt x="4777" y="20874"/>
                    <a:pt x="4917" y="21065"/>
                    <a:pt x="5111" y="21102"/>
                  </a:cubicBezTo>
                  <a:cubicBezTo>
                    <a:pt x="5132" y="21106"/>
                    <a:pt x="5152" y="21108"/>
                    <a:pt x="5173" y="21108"/>
                  </a:cubicBezTo>
                  <a:cubicBezTo>
                    <a:pt x="5338" y="21108"/>
                    <a:pt x="5479" y="20986"/>
                    <a:pt x="5498" y="20809"/>
                  </a:cubicBezTo>
                  <a:cubicBezTo>
                    <a:pt x="5519" y="20613"/>
                    <a:pt x="5379" y="20422"/>
                    <a:pt x="5186" y="20385"/>
                  </a:cubicBezTo>
                  <a:cubicBezTo>
                    <a:pt x="5164" y="20382"/>
                    <a:pt x="5140" y="20379"/>
                    <a:pt x="5116" y="20379"/>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1"/>
            <p:cNvSpPr/>
            <p:nvPr/>
          </p:nvSpPr>
          <p:spPr>
            <a:xfrm>
              <a:off x="5367725" y="2514350"/>
              <a:ext cx="136500" cy="524875"/>
            </a:xfrm>
            <a:custGeom>
              <a:rect b="b" l="l" r="r" t="t"/>
              <a:pathLst>
                <a:path extrusionOk="0" h="20995" w="5460">
                  <a:moveTo>
                    <a:pt x="4968" y="20266"/>
                  </a:moveTo>
                  <a:cubicBezTo>
                    <a:pt x="4860" y="20312"/>
                    <a:pt x="4785" y="20414"/>
                    <a:pt x="4772" y="20538"/>
                  </a:cubicBezTo>
                  <a:cubicBezTo>
                    <a:pt x="4750" y="20734"/>
                    <a:pt x="4890" y="20925"/>
                    <a:pt x="5084" y="20962"/>
                  </a:cubicBezTo>
                  <a:cubicBezTo>
                    <a:pt x="5256" y="20995"/>
                    <a:pt x="5414" y="20893"/>
                    <a:pt x="5460" y="20723"/>
                  </a:cubicBezTo>
                  <a:cubicBezTo>
                    <a:pt x="5205" y="20806"/>
                    <a:pt x="4863" y="20532"/>
                    <a:pt x="4968" y="20266"/>
                  </a:cubicBezTo>
                  <a:close/>
                  <a:moveTo>
                    <a:pt x="4793" y="17780"/>
                  </a:moveTo>
                  <a:cubicBezTo>
                    <a:pt x="4688" y="17828"/>
                    <a:pt x="4619" y="17930"/>
                    <a:pt x="4605" y="18048"/>
                  </a:cubicBezTo>
                  <a:cubicBezTo>
                    <a:pt x="4586" y="18247"/>
                    <a:pt x="4723" y="18436"/>
                    <a:pt x="4917" y="18473"/>
                  </a:cubicBezTo>
                  <a:cubicBezTo>
                    <a:pt x="5110" y="18508"/>
                    <a:pt x="5282" y="18379"/>
                    <a:pt x="5304" y="18180"/>
                  </a:cubicBezTo>
                  <a:cubicBezTo>
                    <a:pt x="5304" y="18172"/>
                    <a:pt x="5304" y="18167"/>
                    <a:pt x="5307" y="18159"/>
                  </a:cubicBezTo>
                  <a:cubicBezTo>
                    <a:pt x="5057" y="18277"/>
                    <a:pt x="4696" y="18075"/>
                    <a:pt x="4793" y="17780"/>
                  </a:cubicBezTo>
                  <a:close/>
                  <a:moveTo>
                    <a:pt x="4433" y="15191"/>
                  </a:moveTo>
                  <a:cubicBezTo>
                    <a:pt x="4352" y="15247"/>
                    <a:pt x="4301" y="15333"/>
                    <a:pt x="4291" y="15433"/>
                  </a:cubicBezTo>
                  <a:cubicBezTo>
                    <a:pt x="4269" y="15632"/>
                    <a:pt x="4409" y="15823"/>
                    <a:pt x="4602" y="15858"/>
                  </a:cubicBezTo>
                  <a:cubicBezTo>
                    <a:pt x="4796" y="15895"/>
                    <a:pt x="4968" y="15764"/>
                    <a:pt x="4989" y="15567"/>
                  </a:cubicBezTo>
                  <a:cubicBezTo>
                    <a:pt x="4989" y="15565"/>
                    <a:pt x="4989" y="15565"/>
                    <a:pt x="4989" y="15565"/>
                  </a:cubicBezTo>
                  <a:cubicBezTo>
                    <a:pt x="4707" y="15678"/>
                    <a:pt x="4293" y="15492"/>
                    <a:pt x="4433" y="15191"/>
                  </a:cubicBezTo>
                  <a:close/>
                  <a:moveTo>
                    <a:pt x="3995" y="12516"/>
                  </a:moveTo>
                  <a:cubicBezTo>
                    <a:pt x="3922" y="12570"/>
                    <a:pt x="3877" y="12653"/>
                    <a:pt x="3866" y="12748"/>
                  </a:cubicBezTo>
                  <a:cubicBezTo>
                    <a:pt x="3844" y="12946"/>
                    <a:pt x="3984" y="13135"/>
                    <a:pt x="4178" y="13172"/>
                  </a:cubicBezTo>
                  <a:cubicBezTo>
                    <a:pt x="4369" y="13207"/>
                    <a:pt x="4543" y="13078"/>
                    <a:pt x="4565" y="12879"/>
                  </a:cubicBezTo>
                  <a:cubicBezTo>
                    <a:pt x="4567" y="12860"/>
                    <a:pt x="4567" y="12839"/>
                    <a:pt x="4565" y="12817"/>
                  </a:cubicBezTo>
                  <a:cubicBezTo>
                    <a:pt x="4307" y="12920"/>
                    <a:pt x="3957" y="12860"/>
                    <a:pt x="3995" y="12516"/>
                  </a:cubicBezTo>
                  <a:close/>
                  <a:moveTo>
                    <a:pt x="2944" y="4441"/>
                  </a:moveTo>
                  <a:cubicBezTo>
                    <a:pt x="2928" y="4479"/>
                    <a:pt x="2917" y="4519"/>
                    <a:pt x="2912" y="4560"/>
                  </a:cubicBezTo>
                  <a:cubicBezTo>
                    <a:pt x="2895" y="4758"/>
                    <a:pt x="3038" y="4949"/>
                    <a:pt x="3231" y="4984"/>
                  </a:cubicBezTo>
                  <a:lnTo>
                    <a:pt x="3234" y="4984"/>
                  </a:lnTo>
                  <a:cubicBezTo>
                    <a:pt x="3425" y="5022"/>
                    <a:pt x="3597" y="4893"/>
                    <a:pt x="3613" y="4694"/>
                  </a:cubicBezTo>
                  <a:cubicBezTo>
                    <a:pt x="3616" y="4662"/>
                    <a:pt x="3613" y="4629"/>
                    <a:pt x="3608" y="4597"/>
                  </a:cubicBezTo>
                  <a:cubicBezTo>
                    <a:pt x="3412" y="4753"/>
                    <a:pt x="2984" y="4699"/>
                    <a:pt x="2944" y="4441"/>
                  </a:cubicBezTo>
                  <a:close/>
                  <a:moveTo>
                    <a:pt x="1965" y="2095"/>
                  </a:moveTo>
                  <a:cubicBezTo>
                    <a:pt x="1925" y="2159"/>
                    <a:pt x="1912" y="2242"/>
                    <a:pt x="1925" y="2326"/>
                  </a:cubicBezTo>
                  <a:cubicBezTo>
                    <a:pt x="1963" y="2527"/>
                    <a:pt x="2148" y="2691"/>
                    <a:pt x="2342" y="2691"/>
                  </a:cubicBezTo>
                  <a:lnTo>
                    <a:pt x="2342" y="2691"/>
                  </a:lnTo>
                  <a:cubicBezTo>
                    <a:pt x="2535" y="2691"/>
                    <a:pt x="2662" y="2527"/>
                    <a:pt x="2627" y="2328"/>
                  </a:cubicBezTo>
                  <a:cubicBezTo>
                    <a:pt x="2624" y="2312"/>
                    <a:pt x="2621" y="2296"/>
                    <a:pt x="2616" y="2283"/>
                  </a:cubicBezTo>
                  <a:cubicBezTo>
                    <a:pt x="2382" y="2369"/>
                    <a:pt x="2100" y="2304"/>
                    <a:pt x="1965" y="2095"/>
                  </a:cubicBezTo>
                  <a:close/>
                  <a:moveTo>
                    <a:pt x="43" y="0"/>
                  </a:moveTo>
                  <a:cubicBezTo>
                    <a:pt x="8" y="65"/>
                    <a:pt x="0" y="143"/>
                    <a:pt x="19" y="224"/>
                  </a:cubicBezTo>
                  <a:cubicBezTo>
                    <a:pt x="68" y="420"/>
                    <a:pt x="266" y="573"/>
                    <a:pt x="463" y="568"/>
                  </a:cubicBezTo>
                  <a:cubicBezTo>
                    <a:pt x="651" y="562"/>
                    <a:pt x="772" y="414"/>
                    <a:pt x="740" y="229"/>
                  </a:cubicBezTo>
                  <a:cubicBezTo>
                    <a:pt x="487" y="277"/>
                    <a:pt x="162" y="207"/>
                    <a:pt x="4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sp>
        <p:nvSpPr>
          <p:cNvPr id="702" name="Google Shape;702;p32"/>
          <p:cNvSpPr txBox="1"/>
          <p:nvPr>
            <p:ph idx="1" type="subTitle"/>
          </p:nvPr>
        </p:nvSpPr>
        <p:spPr>
          <a:xfrm>
            <a:off x="3021279" y="1917792"/>
            <a:ext cx="5151900" cy="2154900"/>
          </a:xfrm>
          <a:prstGeom prst="rect">
            <a:avLst/>
          </a:prstGeom>
        </p:spPr>
        <p:txBody>
          <a:bodyPr anchorCtr="0" anchor="t" bIns="91425" lIns="91425" spcFirstLastPara="1" rIns="91425" wrap="square" tIns="91425">
            <a:spAutoFit/>
          </a:bodyPr>
          <a:lstStyle/>
          <a:p>
            <a:pPr indent="0" lvl="0" marL="0" rtl="0" algn="just">
              <a:spcBef>
                <a:spcPts val="0"/>
              </a:spcBef>
              <a:spcAft>
                <a:spcPts val="0"/>
              </a:spcAft>
              <a:buNone/>
            </a:pPr>
            <a:r>
              <a:rPr lang="en" u="sng">
                <a:latin typeface="Lato"/>
                <a:ea typeface="Lato"/>
                <a:cs typeface="Lato"/>
                <a:sym typeface="Lato"/>
              </a:rPr>
              <a:t>Role of Technology in Healthcare:</a:t>
            </a:r>
            <a:endParaRPr u="sng">
              <a:latin typeface="Lato"/>
              <a:ea typeface="Lato"/>
              <a:cs typeface="Lato"/>
              <a:sym typeface="Lato"/>
            </a:endParaRPr>
          </a:p>
          <a:p>
            <a:pPr indent="0" lvl="0" marL="0" rtl="0" algn="just">
              <a:spcBef>
                <a:spcPts val="0"/>
              </a:spcBef>
              <a:spcAft>
                <a:spcPts val="0"/>
              </a:spcAft>
              <a:buNone/>
            </a:pPr>
            <a:r>
              <a:t/>
            </a:r>
            <a:endParaRPr>
              <a:latin typeface="Lato"/>
              <a:ea typeface="Lato"/>
              <a:cs typeface="Lato"/>
              <a:sym typeface="Lato"/>
            </a:endParaRPr>
          </a:p>
          <a:p>
            <a:pPr indent="0" lvl="0" marL="0" rtl="0" algn="just">
              <a:spcBef>
                <a:spcPts val="0"/>
              </a:spcBef>
              <a:spcAft>
                <a:spcPts val="0"/>
              </a:spcAft>
              <a:buNone/>
            </a:pPr>
            <a:r>
              <a:rPr lang="en">
                <a:latin typeface="Lato"/>
                <a:ea typeface="Lato"/>
                <a:cs typeface="Lato"/>
                <a:sym typeface="Lato"/>
              </a:rPr>
              <a:t>Hyperthyroidism and hypothyroidism are the most prevalent thyroid disorders, disrupting the body's metabolic balance. Leveraging the advancements in technology, particularly </a:t>
            </a:r>
            <a:r>
              <a:rPr b="1" lang="en">
                <a:latin typeface="Lato"/>
                <a:ea typeface="Lato"/>
                <a:cs typeface="Lato"/>
                <a:sym typeface="Lato"/>
              </a:rPr>
              <a:t>Machine Learning </a:t>
            </a:r>
            <a:r>
              <a:rPr lang="en">
                <a:latin typeface="Lato"/>
                <a:ea typeface="Lato"/>
                <a:cs typeface="Lato"/>
                <a:sym typeface="Lato"/>
              </a:rPr>
              <a:t>in the healthcare industry, holds promise for </a:t>
            </a:r>
            <a:r>
              <a:rPr b="1" lang="en">
                <a:latin typeface="Lato"/>
                <a:ea typeface="Lato"/>
                <a:cs typeface="Lato"/>
                <a:sym typeface="Lato"/>
              </a:rPr>
              <a:t>early disease detection</a:t>
            </a:r>
            <a:r>
              <a:rPr lang="en">
                <a:latin typeface="Lato"/>
                <a:ea typeface="Lato"/>
                <a:cs typeface="Lato"/>
                <a:sym typeface="Lato"/>
              </a:rPr>
              <a:t> and enhancing quality of life.</a:t>
            </a:r>
            <a:endParaRPr u="sng">
              <a:latin typeface="Lato"/>
              <a:ea typeface="Lato"/>
              <a:cs typeface="Lato"/>
              <a:sym typeface="Lato"/>
            </a:endParaRPr>
          </a:p>
        </p:txBody>
      </p:sp>
      <p:sp>
        <p:nvSpPr>
          <p:cNvPr id="703" name="Google Shape;703;p32"/>
          <p:cNvSpPr txBox="1"/>
          <p:nvPr>
            <p:ph type="title"/>
          </p:nvPr>
        </p:nvSpPr>
        <p:spPr>
          <a:xfrm>
            <a:off x="2873450" y="984375"/>
            <a:ext cx="4596000" cy="841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t>INTRODUCTION</a:t>
            </a:r>
            <a:endParaRPr b="1"/>
          </a:p>
        </p:txBody>
      </p:sp>
      <p:grpSp>
        <p:nvGrpSpPr>
          <p:cNvPr id="704" name="Google Shape;704;p32"/>
          <p:cNvGrpSpPr/>
          <p:nvPr/>
        </p:nvGrpSpPr>
        <p:grpSpPr>
          <a:xfrm>
            <a:off x="-18432" y="1368909"/>
            <a:ext cx="2822737" cy="3774369"/>
            <a:chOff x="5094875" y="2068250"/>
            <a:chExt cx="732950" cy="980050"/>
          </a:xfrm>
        </p:grpSpPr>
        <p:sp>
          <p:nvSpPr>
            <p:cNvPr id="705" name="Google Shape;705;p32"/>
            <p:cNvSpPr/>
            <p:nvPr/>
          </p:nvSpPr>
          <p:spPr>
            <a:xfrm>
              <a:off x="5231025" y="2354075"/>
              <a:ext cx="201775" cy="172675"/>
            </a:xfrm>
            <a:custGeom>
              <a:rect b="b" l="l" r="r" t="t"/>
              <a:pathLst>
                <a:path extrusionOk="0" h="6907" w="8071">
                  <a:moveTo>
                    <a:pt x="5509" y="5500"/>
                  </a:moveTo>
                  <a:cubicBezTo>
                    <a:pt x="4990" y="5113"/>
                    <a:pt x="4334" y="5420"/>
                    <a:pt x="3568" y="5992"/>
                  </a:cubicBezTo>
                  <a:cubicBezTo>
                    <a:pt x="2208" y="6906"/>
                    <a:pt x="1648" y="6653"/>
                    <a:pt x="337" y="3793"/>
                  </a:cubicBezTo>
                  <a:cubicBezTo>
                    <a:pt x="243" y="3546"/>
                    <a:pt x="1" y="3030"/>
                    <a:pt x="17" y="2737"/>
                  </a:cubicBezTo>
                  <a:cubicBezTo>
                    <a:pt x="38" y="2374"/>
                    <a:pt x="431" y="2269"/>
                    <a:pt x="517" y="1922"/>
                  </a:cubicBezTo>
                  <a:cubicBezTo>
                    <a:pt x="589" y="1627"/>
                    <a:pt x="501" y="1223"/>
                    <a:pt x="697" y="968"/>
                  </a:cubicBezTo>
                  <a:cubicBezTo>
                    <a:pt x="995" y="573"/>
                    <a:pt x="1643" y="705"/>
                    <a:pt x="2404" y="304"/>
                  </a:cubicBezTo>
                  <a:cubicBezTo>
                    <a:pt x="3103" y="0"/>
                    <a:pt x="3904" y="608"/>
                    <a:pt x="4751" y="710"/>
                  </a:cubicBezTo>
                  <a:cubicBezTo>
                    <a:pt x="5036" y="750"/>
                    <a:pt x="5458" y="683"/>
                    <a:pt x="5705" y="847"/>
                  </a:cubicBezTo>
                  <a:cubicBezTo>
                    <a:pt x="6417" y="1318"/>
                    <a:pt x="6423" y="2508"/>
                    <a:pt x="6890" y="3167"/>
                  </a:cubicBezTo>
                  <a:cubicBezTo>
                    <a:pt x="7130" y="3506"/>
                    <a:pt x="8070" y="4317"/>
                    <a:pt x="7751" y="4731"/>
                  </a:cubicBezTo>
                  <a:cubicBezTo>
                    <a:pt x="7444" y="5127"/>
                    <a:pt x="6597" y="4793"/>
                    <a:pt x="6095" y="4933"/>
                  </a:cubicBezTo>
                  <a:cubicBezTo>
                    <a:pt x="5756" y="5027"/>
                    <a:pt x="5605" y="5274"/>
                    <a:pt x="5509" y="550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2"/>
            <p:cNvSpPr/>
            <p:nvPr/>
          </p:nvSpPr>
          <p:spPr>
            <a:xfrm>
              <a:off x="5437475" y="2437200"/>
              <a:ext cx="202375" cy="305000"/>
            </a:xfrm>
            <a:custGeom>
              <a:rect b="b" l="l" r="r" t="t"/>
              <a:pathLst>
                <a:path extrusionOk="0" h="12200" w="8095">
                  <a:moveTo>
                    <a:pt x="3393" y="12199"/>
                  </a:moveTo>
                  <a:cubicBezTo>
                    <a:pt x="3729" y="11605"/>
                    <a:pt x="6132" y="9912"/>
                    <a:pt x="7823" y="9366"/>
                  </a:cubicBezTo>
                  <a:cubicBezTo>
                    <a:pt x="8095" y="8366"/>
                    <a:pt x="7194" y="8678"/>
                    <a:pt x="6912" y="7982"/>
                  </a:cubicBezTo>
                  <a:cubicBezTo>
                    <a:pt x="6699" y="7457"/>
                    <a:pt x="6492" y="6928"/>
                    <a:pt x="6178" y="6452"/>
                  </a:cubicBezTo>
                  <a:cubicBezTo>
                    <a:pt x="5901" y="6027"/>
                    <a:pt x="5457" y="5605"/>
                    <a:pt x="5275" y="5127"/>
                  </a:cubicBezTo>
                  <a:cubicBezTo>
                    <a:pt x="5143" y="4777"/>
                    <a:pt x="5328" y="4216"/>
                    <a:pt x="5108" y="3928"/>
                  </a:cubicBezTo>
                  <a:cubicBezTo>
                    <a:pt x="4837" y="3581"/>
                    <a:pt x="4264" y="3600"/>
                    <a:pt x="4011" y="3237"/>
                  </a:cubicBezTo>
                  <a:cubicBezTo>
                    <a:pt x="2807" y="1522"/>
                    <a:pt x="2191" y="552"/>
                    <a:pt x="1" y="1"/>
                  </a:cubicBezTo>
                  <a:cubicBezTo>
                    <a:pt x="1794" y="5135"/>
                    <a:pt x="2745" y="8500"/>
                    <a:pt x="3393" y="1219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2"/>
            <p:cNvSpPr/>
            <p:nvPr/>
          </p:nvSpPr>
          <p:spPr>
            <a:xfrm>
              <a:off x="5467575" y="2666900"/>
              <a:ext cx="246800" cy="216750"/>
            </a:xfrm>
            <a:custGeom>
              <a:rect b="b" l="l" r="r" t="t"/>
              <a:pathLst>
                <a:path extrusionOk="0" h="8670" w="9872">
                  <a:moveTo>
                    <a:pt x="7651" y="73"/>
                  </a:moveTo>
                  <a:cubicBezTo>
                    <a:pt x="6985" y="181"/>
                    <a:pt x="6267" y="264"/>
                    <a:pt x="5450" y="154"/>
                  </a:cubicBezTo>
                  <a:cubicBezTo>
                    <a:pt x="3057" y="1"/>
                    <a:pt x="1" y="2689"/>
                    <a:pt x="272" y="4549"/>
                  </a:cubicBezTo>
                  <a:cubicBezTo>
                    <a:pt x="361" y="4780"/>
                    <a:pt x="673" y="4785"/>
                    <a:pt x="713" y="5081"/>
                  </a:cubicBezTo>
                  <a:cubicBezTo>
                    <a:pt x="748" y="5353"/>
                    <a:pt x="603" y="5810"/>
                    <a:pt x="686" y="6078"/>
                  </a:cubicBezTo>
                  <a:cubicBezTo>
                    <a:pt x="794" y="6420"/>
                    <a:pt x="1041" y="6810"/>
                    <a:pt x="1380" y="7121"/>
                  </a:cubicBezTo>
                  <a:cubicBezTo>
                    <a:pt x="2504" y="8159"/>
                    <a:pt x="3009" y="8670"/>
                    <a:pt x="4654" y="8191"/>
                  </a:cubicBezTo>
                  <a:cubicBezTo>
                    <a:pt x="5783" y="7863"/>
                    <a:pt x="5896" y="7199"/>
                    <a:pt x="7525" y="5753"/>
                  </a:cubicBezTo>
                  <a:cubicBezTo>
                    <a:pt x="8727" y="4686"/>
                    <a:pt x="9735" y="5111"/>
                    <a:pt x="9872" y="3834"/>
                  </a:cubicBezTo>
                  <a:cubicBezTo>
                    <a:pt x="8563" y="3568"/>
                    <a:pt x="6909" y="2936"/>
                    <a:pt x="6727" y="1979"/>
                  </a:cubicBezTo>
                  <a:cubicBezTo>
                    <a:pt x="6630" y="1474"/>
                    <a:pt x="7173" y="724"/>
                    <a:pt x="7417" y="388"/>
                  </a:cubicBezTo>
                  <a:cubicBezTo>
                    <a:pt x="7493" y="283"/>
                    <a:pt x="7571" y="178"/>
                    <a:pt x="7651" y="73"/>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2"/>
            <p:cNvSpPr/>
            <p:nvPr/>
          </p:nvSpPr>
          <p:spPr>
            <a:xfrm>
              <a:off x="5530425" y="2689075"/>
              <a:ext cx="31000" cy="184825"/>
            </a:xfrm>
            <a:custGeom>
              <a:rect b="b" l="l" r="r" t="t"/>
              <a:pathLst>
                <a:path extrusionOk="0" h="7393" w="1240">
                  <a:moveTo>
                    <a:pt x="457" y="1"/>
                  </a:moveTo>
                  <a:cubicBezTo>
                    <a:pt x="382" y="49"/>
                    <a:pt x="309" y="95"/>
                    <a:pt x="237" y="146"/>
                  </a:cubicBezTo>
                  <a:cubicBezTo>
                    <a:pt x="148" y="1073"/>
                    <a:pt x="41" y="1958"/>
                    <a:pt x="0" y="2573"/>
                  </a:cubicBezTo>
                  <a:cubicBezTo>
                    <a:pt x="57" y="4199"/>
                    <a:pt x="605" y="5858"/>
                    <a:pt x="1019" y="7371"/>
                  </a:cubicBezTo>
                  <a:cubicBezTo>
                    <a:pt x="1092" y="7382"/>
                    <a:pt x="1164" y="7390"/>
                    <a:pt x="1239" y="7393"/>
                  </a:cubicBezTo>
                  <a:cubicBezTo>
                    <a:pt x="823" y="5850"/>
                    <a:pt x="264" y="4186"/>
                    <a:pt x="207" y="2578"/>
                  </a:cubicBezTo>
                  <a:cubicBezTo>
                    <a:pt x="248" y="1936"/>
                    <a:pt x="366" y="990"/>
                    <a:pt x="457" y="1"/>
                  </a:cubicBezTo>
                  <a:close/>
                </a:path>
              </a:pathLst>
            </a:custGeom>
            <a:solidFill>
              <a:srgbClr val="D5EA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2"/>
            <p:cNvSpPr/>
            <p:nvPr/>
          </p:nvSpPr>
          <p:spPr>
            <a:xfrm>
              <a:off x="5437475" y="2437200"/>
              <a:ext cx="199825" cy="305000"/>
            </a:xfrm>
            <a:custGeom>
              <a:rect b="b" l="l" r="r" t="t"/>
              <a:pathLst>
                <a:path extrusionOk="0" h="12200" w="7993">
                  <a:moveTo>
                    <a:pt x="1" y="1"/>
                  </a:moveTo>
                  <a:cubicBezTo>
                    <a:pt x="1794" y="5135"/>
                    <a:pt x="2745" y="8500"/>
                    <a:pt x="3393" y="12199"/>
                  </a:cubicBezTo>
                  <a:cubicBezTo>
                    <a:pt x="3729" y="11605"/>
                    <a:pt x="6132" y="9912"/>
                    <a:pt x="7823" y="9366"/>
                  </a:cubicBezTo>
                  <a:cubicBezTo>
                    <a:pt x="7992" y="8742"/>
                    <a:pt x="7707" y="8629"/>
                    <a:pt x="7398" y="8463"/>
                  </a:cubicBezTo>
                  <a:cubicBezTo>
                    <a:pt x="6990" y="8611"/>
                    <a:pt x="6603" y="8726"/>
                    <a:pt x="6253" y="8608"/>
                  </a:cubicBezTo>
                  <a:cubicBezTo>
                    <a:pt x="6189" y="8586"/>
                    <a:pt x="6052" y="8339"/>
                    <a:pt x="5893" y="8014"/>
                  </a:cubicBezTo>
                  <a:cubicBezTo>
                    <a:pt x="5896" y="8016"/>
                    <a:pt x="5901" y="8016"/>
                    <a:pt x="5904" y="8016"/>
                  </a:cubicBezTo>
                  <a:cubicBezTo>
                    <a:pt x="6312" y="8121"/>
                    <a:pt x="6729" y="8205"/>
                    <a:pt x="7140" y="8296"/>
                  </a:cubicBezTo>
                  <a:cubicBezTo>
                    <a:pt x="7049" y="8218"/>
                    <a:pt x="6968" y="8121"/>
                    <a:pt x="6912" y="7982"/>
                  </a:cubicBezTo>
                  <a:cubicBezTo>
                    <a:pt x="6904" y="7960"/>
                    <a:pt x="6893" y="7939"/>
                    <a:pt x="6885" y="7920"/>
                  </a:cubicBezTo>
                  <a:cubicBezTo>
                    <a:pt x="6487" y="7788"/>
                    <a:pt x="6000" y="7686"/>
                    <a:pt x="5702" y="7619"/>
                  </a:cubicBezTo>
                  <a:cubicBezTo>
                    <a:pt x="5460" y="7105"/>
                    <a:pt x="5216" y="6554"/>
                    <a:pt x="5108" y="6390"/>
                  </a:cubicBezTo>
                  <a:cubicBezTo>
                    <a:pt x="5057" y="6312"/>
                    <a:pt x="4783" y="6027"/>
                    <a:pt x="4823" y="5936"/>
                  </a:cubicBezTo>
                  <a:cubicBezTo>
                    <a:pt x="4912" y="5729"/>
                    <a:pt x="5097" y="5584"/>
                    <a:pt x="5361" y="5318"/>
                  </a:cubicBezTo>
                  <a:cubicBezTo>
                    <a:pt x="5328" y="5256"/>
                    <a:pt x="5299" y="5191"/>
                    <a:pt x="5275" y="5127"/>
                  </a:cubicBezTo>
                  <a:cubicBezTo>
                    <a:pt x="5167" y="4842"/>
                    <a:pt x="5272" y="4417"/>
                    <a:pt x="5194" y="4113"/>
                  </a:cubicBezTo>
                  <a:cubicBezTo>
                    <a:pt x="4697" y="4194"/>
                    <a:pt x="3748" y="4745"/>
                    <a:pt x="3275" y="4490"/>
                  </a:cubicBezTo>
                  <a:cubicBezTo>
                    <a:pt x="2732" y="4199"/>
                    <a:pt x="2511" y="3170"/>
                    <a:pt x="2312" y="2643"/>
                  </a:cubicBezTo>
                  <a:cubicBezTo>
                    <a:pt x="1966" y="1726"/>
                    <a:pt x="1264" y="710"/>
                    <a:pt x="425" y="119"/>
                  </a:cubicBezTo>
                  <a:cubicBezTo>
                    <a:pt x="291" y="78"/>
                    <a:pt x="148" y="38"/>
                    <a:pt x="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2"/>
            <p:cNvSpPr/>
            <p:nvPr/>
          </p:nvSpPr>
          <p:spPr>
            <a:xfrm>
              <a:off x="5467975" y="2465975"/>
              <a:ext cx="77925" cy="204100"/>
            </a:xfrm>
            <a:custGeom>
              <a:rect b="b" l="l" r="r" t="t"/>
              <a:pathLst>
                <a:path extrusionOk="0" h="8164" w="3117">
                  <a:moveTo>
                    <a:pt x="1" y="0"/>
                  </a:moveTo>
                  <a:cubicBezTo>
                    <a:pt x="474" y="863"/>
                    <a:pt x="842" y="2005"/>
                    <a:pt x="1028" y="2672"/>
                  </a:cubicBezTo>
                  <a:cubicBezTo>
                    <a:pt x="1552" y="3543"/>
                    <a:pt x="2431" y="4363"/>
                    <a:pt x="2716" y="5366"/>
                  </a:cubicBezTo>
                  <a:cubicBezTo>
                    <a:pt x="2901" y="6016"/>
                    <a:pt x="2891" y="7035"/>
                    <a:pt x="2818" y="8099"/>
                  </a:cubicBezTo>
                  <a:cubicBezTo>
                    <a:pt x="2864" y="8142"/>
                    <a:pt x="2910" y="8164"/>
                    <a:pt x="2958" y="8153"/>
                  </a:cubicBezTo>
                  <a:cubicBezTo>
                    <a:pt x="2979" y="8150"/>
                    <a:pt x="2998" y="8142"/>
                    <a:pt x="3020" y="8137"/>
                  </a:cubicBezTo>
                  <a:cubicBezTo>
                    <a:pt x="3098" y="7059"/>
                    <a:pt x="3117" y="6021"/>
                    <a:pt x="2915" y="5309"/>
                  </a:cubicBezTo>
                  <a:cubicBezTo>
                    <a:pt x="2608" y="4237"/>
                    <a:pt x="1372" y="2935"/>
                    <a:pt x="1189" y="2578"/>
                  </a:cubicBezTo>
                  <a:cubicBezTo>
                    <a:pt x="966" y="1901"/>
                    <a:pt x="732" y="1323"/>
                    <a:pt x="1" y="0"/>
                  </a:cubicBezTo>
                  <a:close/>
                </a:path>
              </a:pathLst>
            </a:custGeom>
            <a:solidFill>
              <a:srgbClr val="D5EA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2"/>
            <p:cNvSpPr/>
            <p:nvPr/>
          </p:nvSpPr>
          <p:spPr>
            <a:xfrm>
              <a:off x="5132650" y="2404600"/>
              <a:ext cx="447450" cy="643700"/>
            </a:xfrm>
            <a:custGeom>
              <a:rect b="b" l="l" r="r" t="t"/>
              <a:pathLst>
                <a:path extrusionOk="0" h="25748" w="17898">
                  <a:moveTo>
                    <a:pt x="9495" y="3"/>
                  </a:moveTo>
                  <a:cubicBezTo>
                    <a:pt x="9167" y="1"/>
                    <a:pt x="8704" y="296"/>
                    <a:pt x="8419" y="380"/>
                  </a:cubicBezTo>
                  <a:cubicBezTo>
                    <a:pt x="7161" y="751"/>
                    <a:pt x="5769" y="807"/>
                    <a:pt x="4471" y="818"/>
                  </a:cubicBezTo>
                  <a:cubicBezTo>
                    <a:pt x="3589" y="794"/>
                    <a:pt x="3635" y="1611"/>
                    <a:pt x="3108" y="1974"/>
                  </a:cubicBezTo>
                  <a:cubicBezTo>
                    <a:pt x="2371" y="2482"/>
                    <a:pt x="1326" y="3119"/>
                    <a:pt x="933" y="3960"/>
                  </a:cubicBezTo>
                  <a:cubicBezTo>
                    <a:pt x="0" y="5958"/>
                    <a:pt x="1229" y="9251"/>
                    <a:pt x="2006" y="11006"/>
                  </a:cubicBezTo>
                  <a:cubicBezTo>
                    <a:pt x="2508" y="12140"/>
                    <a:pt x="3280" y="13818"/>
                    <a:pt x="3280" y="14643"/>
                  </a:cubicBezTo>
                  <a:cubicBezTo>
                    <a:pt x="3280" y="15753"/>
                    <a:pt x="2403" y="18374"/>
                    <a:pt x="1791" y="20756"/>
                  </a:cubicBezTo>
                  <a:cubicBezTo>
                    <a:pt x="1320" y="22266"/>
                    <a:pt x="1283" y="24159"/>
                    <a:pt x="1215" y="25748"/>
                  </a:cubicBezTo>
                  <a:lnTo>
                    <a:pt x="17898" y="25748"/>
                  </a:lnTo>
                  <a:cubicBezTo>
                    <a:pt x="17898" y="24218"/>
                    <a:pt x="17589" y="22288"/>
                    <a:pt x="17333" y="20541"/>
                  </a:cubicBezTo>
                  <a:cubicBezTo>
                    <a:pt x="17051" y="18611"/>
                    <a:pt x="15992" y="16250"/>
                    <a:pt x="15911" y="13952"/>
                  </a:cubicBezTo>
                  <a:cubicBezTo>
                    <a:pt x="16008" y="12417"/>
                    <a:pt x="16535" y="9237"/>
                    <a:pt x="16129" y="7821"/>
                  </a:cubicBezTo>
                  <a:cubicBezTo>
                    <a:pt x="15844" y="6818"/>
                    <a:pt x="14965" y="5998"/>
                    <a:pt x="14441" y="5127"/>
                  </a:cubicBezTo>
                  <a:cubicBezTo>
                    <a:pt x="14169" y="4149"/>
                    <a:pt x="13503" y="2143"/>
                    <a:pt x="12694" y="1509"/>
                  </a:cubicBezTo>
                  <a:cubicBezTo>
                    <a:pt x="12229" y="1146"/>
                    <a:pt x="11586" y="1003"/>
                    <a:pt x="11065" y="748"/>
                  </a:cubicBezTo>
                  <a:cubicBezTo>
                    <a:pt x="10567" y="506"/>
                    <a:pt x="10177" y="38"/>
                    <a:pt x="9591" y="14"/>
                  </a:cubicBezTo>
                  <a:cubicBezTo>
                    <a:pt x="9559" y="6"/>
                    <a:pt x="9527" y="3"/>
                    <a:pt x="9495" y="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2"/>
            <p:cNvSpPr/>
            <p:nvPr/>
          </p:nvSpPr>
          <p:spPr>
            <a:xfrm>
              <a:off x="5410875" y="2737325"/>
              <a:ext cx="130800" cy="84425"/>
            </a:xfrm>
            <a:custGeom>
              <a:rect b="b" l="l" r="r" t="t"/>
              <a:pathLst>
                <a:path extrusionOk="0" h="3377" w="5232">
                  <a:moveTo>
                    <a:pt x="4836" y="1"/>
                  </a:moveTo>
                  <a:lnTo>
                    <a:pt x="89" y="2850"/>
                  </a:lnTo>
                  <a:cubicBezTo>
                    <a:pt x="14" y="2893"/>
                    <a:pt x="8" y="2941"/>
                    <a:pt x="8" y="3001"/>
                  </a:cubicBezTo>
                  <a:cubicBezTo>
                    <a:pt x="8" y="3087"/>
                    <a:pt x="11" y="3189"/>
                    <a:pt x="14" y="3310"/>
                  </a:cubicBezTo>
                  <a:cubicBezTo>
                    <a:pt x="0" y="3350"/>
                    <a:pt x="51" y="3377"/>
                    <a:pt x="161" y="3377"/>
                  </a:cubicBezTo>
                  <a:lnTo>
                    <a:pt x="5231" y="3377"/>
                  </a:lnTo>
                  <a:cubicBezTo>
                    <a:pt x="5003" y="2476"/>
                    <a:pt x="4815" y="1554"/>
                    <a:pt x="4782" y="643"/>
                  </a:cubicBezTo>
                  <a:cubicBezTo>
                    <a:pt x="4796" y="452"/>
                    <a:pt x="4815" y="235"/>
                    <a:pt x="48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2"/>
            <p:cNvSpPr/>
            <p:nvPr/>
          </p:nvSpPr>
          <p:spPr>
            <a:xfrm>
              <a:off x="5366700" y="2516025"/>
              <a:ext cx="138000" cy="527725"/>
            </a:xfrm>
            <a:custGeom>
              <a:rect b="b" l="l" r="r" t="t"/>
              <a:pathLst>
                <a:path extrusionOk="0" h="21109" w="5520">
                  <a:moveTo>
                    <a:pt x="318" y="1"/>
                  </a:moveTo>
                  <a:cubicBezTo>
                    <a:pt x="122" y="6"/>
                    <a:pt x="1" y="170"/>
                    <a:pt x="49" y="366"/>
                  </a:cubicBezTo>
                  <a:cubicBezTo>
                    <a:pt x="94" y="557"/>
                    <a:pt x="287" y="710"/>
                    <a:pt x="483" y="710"/>
                  </a:cubicBezTo>
                  <a:cubicBezTo>
                    <a:pt x="486" y="710"/>
                    <a:pt x="490" y="710"/>
                    <a:pt x="493" y="710"/>
                  </a:cubicBezTo>
                  <a:cubicBezTo>
                    <a:pt x="689" y="705"/>
                    <a:pt x="810" y="541"/>
                    <a:pt x="762" y="345"/>
                  </a:cubicBezTo>
                  <a:cubicBezTo>
                    <a:pt x="713" y="154"/>
                    <a:pt x="522" y="1"/>
                    <a:pt x="329" y="1"/>
                  </a:cubicBezTo>
                  <a:close/>
                  <a:moveTo>
                    <a:pt x="2235" y="2105"/>
                  </a:moveTo>
                  <a:cubicBezTo>
                    <a:pt x="2044" y="2105"/>
                    <a:pt x="1918" y="2269"/>
                    <a:pt x="1953" y="2468"/>
                  </a:cubicBezTo>
                  <a:cubicBezTo>
                    <a:pt x="1990" y="2667"/>
                    <a:pt x="2176" y="2831"/>
                    <a:pt x="2369" y="2831"/>
                  </a:cubicBezTo>
                  <a:cubicBezTo>
                    <a:pt x="2563" y="2831"/>
                    <a:pt x="2692" y="2667"/>
                    <a:pt x="2654" y="2468"/>
                  </a:cubicBezTo>
                  <a:cubicBezTo>
                    <a:pt x="2619" y="2267"/>
                    <a:pt x="2431" y="2105"/>
                    <a:pt x="2238" y="2105"/>
                  </a:cubicBezTo>
                  <a:close/>
                  <a:moveTo>
                    <a:pt x="3248" y="4404"/>
                  </a:moveTo>
                  <a:cubicBezTo>
                    <a:pt x="3084" y="4409"/>
                    <a:pt x="2955" y="4533"/>
                    <a:pt x="2939" y="4702"/>
                  </a:cubicBezTo>
                  <a:cubicBezTo>
                    <a:pt x="2923" y="4898"/>
                    <a:pt x="3068" y="5089"/>
                    <a:pt x="3262" y="5127"/>
                  </a:cubicBezTo>
                  <a:cubicBezTo>
                    <a:pt x="3283" y="5131"/>
                    <a:pt x="3304" y="5133"/>
                    <a:pt x="3325" y="5133"/>
                  </a:cubicBezTo>
                  <a:cubicBezTo>
                    <a:pt x="3491" y="5133"/>
                    <a:pt x="3626" y="5011"/>
                    <a:pt x="3641" y="4834"/>
                  </a:cubicBezTo>
                  <a:cubicBezTo>
                    <a:pt x="3657" y="4638"/>
                    <a:pt x="3514" y="4447"/>
                    <a:pt x="3321" y="4412"/>
                  </a:cubicBezTo>
                  <a:cubicBezTo>
                    <a:pt x="3297" y="4407"/>
                    <a:pt x="3272" y="4404"/>
                    <a:pt x="3248" y="4404"/>
                  </a:cubicBezTo>
                  <a:close/>
                  <a:moveTo>
                    <a:pt x="4211" y="12592"/>
                  </a:moveTo>
                  <a:cubicBezTo>
                    <a:pt x="4044" y="12595"/>
                    <a:pt x="3912" y="12718"/>
                    <a:pt x="3893" y="12890"/>
                  </a:cubicBezTo>
                  <a:cubicBezTo>
                    <a:pt x="3875" y="13086"/>
                    <a:pt x="4012" y="13277"/>
                    <a:pt x="4205" y="13312"/>
                  </a:cubicBezTo>
                  <a:cubicBezTo>
                    <a:pt x="4228" y="13317"/>
                    <a:pt x="4250" y="13319"/>
                    <a:pt x="4271" y="13319"/>
                  </a:cubicBezTo>
                  <a:cubicBezTo>
                    <a:pt x="4436" y="13319"/>
                    <a:pt x="4573" y="13196"/>
                    <a:pt x="4592" y="13022"/>
                  </a:cubicBezTo>
                  <a:cubicBezTo>
                    <a:pt x="4614" y="12823"/>
                    <a:pt x="4474" y="12635"/>
                    <a:pt x="4280" y="12597"/>
                  </a:cubicBezTo>
                  <a:cubicBezTo>
                    <a:pt x="4259" y="12592"/>
                    <a:pt x="4235" y="12592"/>
                    <a:pt x="4211" y="12592"/>
                  </a:cubicBezTo>
                  <a:close/>
                  <a:moveTo>
                    <a:pt x="4641" y="15277"/>
                  </a:moveTo>
                  <a:cubicBezTo>
                    <a:pt x="4474" y="15277"/>
                    <a:pt x="4337" y="15403"/>
                    <a:pt x="4321" y="15576"/>
                  </a:cubicBezTo>
                  <a:cubicBezTo>
                    <a:pt x="4299" y="15772"/>
                    <a:pt x="4436" y="15963"/>
                    <a:pt x="4630" y="15998"/>
                  </a:cubicBezTo>
                  <a:cubicBezTo>
                    <a:pt x="4652" y="16002"/>
                    <a:pt x="4674" y="16004"/>
                    <a:pt x="4696" y="16004"/>
                  </a:cubicBezTo>
                  <a:cubicBezTo>
                    <a:pt x="4861" y="16004"/>
                    <a:pt x="4998" y="15881"/>
                    <a:pt x="5017" y="15707"/>
                  </a:cubicBezTo>
                  <a:cubicBezTo>
                    <a:pt x="5039" y="15508"/>
                    <a:pt x="4899" y="15320"/>
                    <a:pt x="4708" y="15283"/>
                  </a:cubicBezTo>
                  <a:cubicBezTo>
                    <a:pt x="4686" y="15280"/>
                    <a:pt x="4665" y="15277"/>
                    <a:pt x="4646" y="15277"/>
                  </a:cubicBezTo>
                  <a:cubicBezTo>
                    <a:pt x="4644" y="15277"/>
                    <a:pt x="4643" y="15277"/>
                    <a:pt x="4641" y="15277"/>
                  </a:cubicBezTo>
                  <a:close/>
                  <a:moveTo>
                    <a:pt x="4950" y="17893"/>
                  </a:moveTo>
                  <a:cubicBezTo>
                    <a:pt x="4786" y="17895"/>
                    <a:pt x="4651" y="18019"/>
                    <a:pt x="4635" y="18188"/>
                  </a:cubicBezTo>
                  <a:cubicBezTo>
                    <a:pt x="4614" y="18387"/>
                    <a:pt x="4751" y="18576"/>
                    <a:pt x="4944" y="18613"/>
                  </a:cubicBezTo>
                  <a:cubicBezTo>
                    <a:pt x="4967" y="18618"/>
                    <a:pt x="4989" y="18620"/>
                    <a:pt x="5010" y="18620"/>
                  </a:cubicBezTo>
                  <a:cubicBezTo>
                    <a:pt x="5176" y="18620"/>
                    <a:pt x="5313" y="18497"/>
                    <a:pt x="5332" y="18323"/>
                  </a:cubicBezTo>
                  <a:cubicBezTo>
                    <a:pt x="5353" y="18124"/>
                    <a:pt x="5213" y="17936"/>
                    <a:pt x="5022" y="17898"/>
                  </a:cubicBezTo>
                  <a:cubicBezTo>
                    <a:pt x="4998" y="17893"/>
                    <a:pt x="4974" y="17893"/>
                    <a:pt x="4950" y="17893"/>
                  </a:cubicBezTo>
                  <a:close/>
                  <a:moveTo>
                    <a:pt x="5136" y="20381"/>
                  </a:moveTo>
                  <a:cubicBezTo>
                    <a:pt x="5129" y="20381"/>
                    <a:pt x="5123" y="20381"/>
                    <a:pt x="5116" y="20382"/>
                  </a:cubicBezTo>
                  <a:cubicBezTo>
                    <a:pt x="4950" y="20385"/>
                    <a:pt x="4818" y="20508"/>
                    <a:pt x="4799" y="20678"/>
                  </a:cubicBezTo>
                  <a:cubicBezTo>
                    <a:pt x="4780" y="20877"/>
                    <a:pt x="4918" y="21065"/>
                    <a:pt x="5111" y="21102"/>
                  </a:cubicBezTo>
                  <a:cubicBezTo>
                    <a:pt x="5132" y="21106"/>
                    <a:pt x="5153" y="21108"/>
                    <a:pt x="5174" y="21108"/>
                  </a:cubicBezTo>
                  <a:cubicBezTo>
                    <a:pt x="5341" y="21108"/>
                    <a:pt x="5479" y="20986"/>
                    <a:pt x="5498" y="20809"/>
                  </a:cubicBezTo>
                  <a:cubicBezTo>
                    <a:pt x="5520" y="20613"/>
                    <a:pt x="5380" y="20422"/>
                    <a:pt x="5189" y="20387"/>
                  </a:cubicBezTo>
                  <a:cubicBezTo>
                    <a:pt x="5171" y="20383"/>
                    <a:pt x="5154" y="20381"/>
                    <a:pt x="5136" y="2038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2"/>
            <p:cNvSpPr/>
            <p:nvPr/>
          </p:nvSpPr>
          <p:spPr>
            <a:xfrm>
              <a:off x="5355225" y="2462125"/>
              <a:ext cx="123200" cy="586175"/>
            </a:xfrm>
            <a:custGeom>
              <a:rect b="b" l="l" r="r" t="t"/>
              <a:pathLst>
                <a:path extrusionOk="0" h="23447" w="4928">
                  <a:moveTo>
                    <a:pt x="180" y="1"/>
                  </a:moveTo>
                  <a:lnTo>
                    <a:pt x="25" y="14"/>
                  </a:lnTo>
                  <a:cubicBezTo>
                    <a:pt x="59" y="504"/>
                    <a:pt x="347" y="880"/>
                    <a:pt x="473" y="1280"/>
                  </a:cubicBezTo>
                  <a:cubicBezTo>
                    <a:pt x="487" y="1321"/>
                    <a:pt x="487" y="1345"/>
                    <a:pt x="484" y="1358"/>
                  </a:cubicBezTo>
                  <a:cubicBezTo>
                    <a:pt x="479" y="1374"/>
                    <a:pt x="473" y="1385"/>
                    <a:pt x="457" y="1401"/>
                  </a:cubicBezTo>
                  <a:cubicBezTo>
                    <a:pt x="425" y="1434"/>
                    <a:pt x="355" y="1471"/>
                    <a:pt x="277" y="1522"/>
                  </a:cubicBezTo>
                  <a:cubicBezTo>
                    <a:pt x="199" y="1573"/>
                    <a:pt x="113" y="1646"/>
                    <a:pt x="62" y="1767"/>
                  </a:cubicBezTo>
                  <a:cubicBezTo>
                    <a:pt x="11" y="1888"/>
                    <a:pt x="0" y="2049"/>
                    <a:pt x="46" y="2267"/>
                  </a:cubicBezTo>
                  <a:cubicBezTo>
                    <a:pt x="97" y="2517"/>
                    <a:pt x="232" y="2719"/>
                    <a:pt x="414" y="2912"/>
                  </a:cubicBezTo>
                  <a:cubicBezTo>
                    <a:pt x="594" y="3106"/>
                    <a:pt x="823" y="3296"/>
                    <a:pt x="1078" y="3528"/>
                  </a:cubicBezTo>
                  <a:cubicBezTo>
                    <a:pt x="1586" y="3993"/>
                    <a:pt x="2199" y="4627"/>
                    <a:pt x="2737" y="5804"/>
                  </a:cubicBezTo>
                  <a:cubicBezTo>
                    <a:pt x="3390" y="7261"/>
                    <a:pt x="3543" y="8912"/>
                    <a:pt x="3613" y="10530"/>
                  </a:cubicBezTo>
                  <a:cubicBezTo>
                    <a:pt x="3686" y="12146"/>
                    <a:pt x="3672" y="13729"/>
                    <a:pt x="4008" y="15060"/>
                  </a:cubicBezTo>
                  <a:cubicBezTo>
                    <a:pt x="4135" y="16019"/>
                    <a:pt x="4334" y="17135"/>
                    <a:pt x="4371" y="18291"/>
                  </a:cubicBezTo>
                  <a:lnTo>
                    <a:pt x="4371" y="18293"/>
                  </a:lnTo>
                  <a:lnTo>
                    <a:pt x="4374" y="18299"/>
                  </a:lnTo>
                  <a:cubicBezTo>
                    <a:pt x="4640" y="20094"/>
                    <a:pt x="4739" y="21780"/>
                    <a:pt x="4772" y="23447"/>
                  </a:cubicBezTo>
                  <a:lnTo>
                    <a:pt x="4928" y="23447"/>
                  </a:lnTo>
                  <a:cubicBezTo>
                    <a:pt x="4893" y="21772"/>
                    <a:pt x="4793" y="20078"/>
                    <a:pt x="4524" y="18275"/>
                  </a:cubicBezTo>
                  <a:cubicBezTo>
                    <a:pt x="4487" y="17105"/>
                    <a:pt x="4285" y="15984"/>
                    <a:pt x="4162" y="15035"/>
                  </a:cubicBezTo>
                  <a:lnTo>
                    <a:pt x="4162" y="15030"/>
                  </a:lnTo>
                  <a:lnTo>
                    <a:pt x="4159" y="15025"/>
                  </a:lnTo>
                  <a:cubicBezTo>
                    <a:pt x="3831" y="13724"/>
                    <a:pt x="3839" y="12146"/>
                    <a:pt x="3769" y="10522"/>
                  </a:cubicBezTo>
                  <a:cubicBezTo>
                    <a:pt x="3696" y="8898"/>
                    <a:pt x="3546" y="7224"/>
                    <a:pt x="2877" y="5732"/>
                  </a:cubicBezTo>
                  <a:lnTo>
                    <a:pt x="2877" y="5732"/>
                  </a:lnTo>
                  <a:lnTo>
                    <a:pt x="2877" y="5732"/>
                  </a:lnTo>
                  <a:cubicBezTo>
                    <a:pt x="2328" y="4533"/>
                    <a:pt x="1694" y="3874"/>
                    <a:pt x="1178" y="3404"/>
                  </a:cubicBezTo>
                  <a:cubicBezTo>
                    <a:pt x="920" y="3167"/>
                    <a:pt x="694" y="2979"/>
                    <a:pt x="525" y="2796"/>
                  </a:cubicBezTo>
                  <a:cubicBezTo>
                    <a:pt x="352" y="2616"/>
                    <a:pt x="240" y="2442"/>
                    <a:pt x="197" y="2232"/>
                  </a:cubicBezTo>
                  <a:cubicBezTo>
                    <a:pt x="156" y="2036"/>
                    <a:pt x="170" y="1915"/>
                    <a:pt x="205" y="1834"/>
                  </a:cubicBezTo>
                  <a:cubicBezTo>
                    <a:pt x="237" y="1753"/>
                    <a:pt x="293" y="1705"/>
                    <a:pt x="358" y="1662"/>
                  </a:cubicBezTo>
                  <a:cubicBezTo>
                    <a:pt x="425" y="1616"/>
                    <a:pt x="500" y="1584"/>
                    <a:pt x="562" y="1522"/>
                  </a:cubicBezTo>
                  <a:cubicBezTo>
                    <a:pt x="594" y="1490"/>
                    <a:pt x="621" y="1447"/>
                    <a:pt x="635" y="1396"/>
                  </a:cubicBezTo>
                  <a:cubicBezTo>
                    <a:pt x="645" y="1345"/>
                    <a:pt x="640" y="1288"/>
                    <a:pt x="621" y="1227"/>
                  </a:cubicBezTo>
                  <a:cubicBezTo>
                    <a:pt x="482" y="791"/>
                    <a:pt x="210" y="428"/>
                    <a:pt x="1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2"/>
            <p:cNvSpPr/>
            <p:nvPr/>
          </p:nvSpPr>
          <p:spPr>
            <a:xfrm>
              <a:off x="5147625" y="2531350"/>
              <a:ext cx="360975" cy="376575"/>
            </a:xfrm>
            <a:custGeom>
              <a:rect b="b" l="l" r="r" t="t"/>
              <a:pathLst>
                <a:path extrusionOk="0" h="15063" w="14439">
                  <a:moveTo>
                    <a:pt x="1342" y="3"/>
                  </a:moveTo>
                  <a:cubicBezTo>
                    <a:pt x="1227" y="1"/>
                    <a:pt x="1114" y="17"/>
                    <a:pt x="1003" y="52"/>
                  </a:cubicBezTo>
                  <a:cubicBezTo>
                    <a:pt x="571" y="216"/>
                    <a:pt x="245" y="468"/>
                    <a:pt x="1" y="786"/>
                  </a:cubicBezTo>
                  <a:cubicBezTo>
                    <a:pt x="46" y="2592"/>
                    <a:pt x="845" y="4667"/>
                    <a:pt x="1407" y="5936"/>
                  </a:cubicBezTo>
                  <a:cubicBezTo>
                    <a:pt x="1909" y="7070"/>
                    <a:pt x="2681" y="8748"/>
                    <a:pt x="2681" y="9573"/>
                  </a:cubicBezTo>
                  <a:cubicBezTo>
                    <a:pt x="2681" y="10460"/>
                    <a:pt x="2122" y="12309"/>
                    <a:pt x="1587" y="14231"/>
                  </a:cubicBezTo>
                  <a:cubicBezTo>
                    <a:pt x="2167" y="14748"/>
                    <a:pt x="2947" y="15062"/>
                    <a:pt x="3415" y="15054"/>
                  </a:cubicBezTo>
                  <a:cubicBezTo>
                    <a:pt x="5046" y="15006"/>
                    <a:pt x="6648" y="13742"/>
                    <a:pt x="8390" y="12971"/>
                  </a:cubicBezTo>
                  <a:cubicBezTo>
                    <a:pt x="9455" y="12401"/>
                    <a:pt x="12054" y="11562"/>
                    <a:pt x="12377" y="11094"/>
                  </a:cubicBezTo>
                  <a:cubicBezTo>
                    <a:pt x="12398" y="11070"/>
                    <a:pt x="12414" y="11049"/>
                    <a:pt x="12431" y="11025"/>
                  </a:cubicBezTo>
                  <a:cubicBezTo>
                    <a:pt x="12640" y="10965"/>
                    <a:pt x="12855" y="10896"/>
                    <a:pt x="13000" y="10879"/>
                  </a:cubicBezTo>
                  <a:cubicBezTo>
                    <a:pt x="13573" y="10818"/>
                    <a:pt x="13791" y="10917"/>
                    <a:pt x="14049" y="10379"/>
                  </a:cubicBezTo>
                  <a:cubicBezTo>
                    <a:pt x="14439" y="9578"/>
                    <a:pt x="13740" y="7420"/>
                    <a:pt x="12982" y="7250"/>
                  </a:cubicBezTo>
                  <a:cubicBezTo>
                    <a:pt x="12404" y="7135"/>
                    <a:pt x="12342" y="7517"/>
                    <a:pt x="11471" y="7767"/>
                  </a:cubicBezTo>
                  <a:cubicBezTo>
                    <a:pt x="11342" y="7710"/>
                    <a:pt x="11199" y="7686"/>
                    <a:pt x="11044" y="7694"/>
                  </a:cubicBezTo>
                  <a:cubicBezTo>
                    <a:pt x="10439" y="7732"/>
                    <a:pt x="8124" y="8471"/>
                    <a:pt x="7398" y="8646"/>
                  </a:cubicBezTo>
                  <a:cubicBezTo>
                    <a:pt x="6842" y="8777"/>
                    <a:pt x="6312" y="8605"/>
                    <a:pt x="5775" y="8492"/>
                  </a:cubicBezTo>
                  <a:cubicBezTo>
                    <a:pt x="5885" y="8240"/>
                    <a:pt x="6105" y="7979"/>
                    <a:pt x="6041" y="7737"/>
                  </a:cubicBezTo>
                  <a:cubicBezTo>
                    <a:pt x="5890" y="7197"/>
                    <a:pt x="5132" y="6949"/>
                    <a:pt x="4971" y="6369"/>
                  </a:cubicBezTo>
                  <a:cubicBezTo>
                    <a:pt x="4850" y="5936"/>
                    <a:pt x="4743" y="4939"/>
                    <a:pt x="4648" y="4498"/>
                  </a:cubicBezTo>
                  <a:cubicBezTo>
                    <a:pt x="4181" y="2304"/>
                    <a:pt x="2670" y="79"/>
                    <a:pt x="1390" y="3"/>
                  </a:cubicBezTo>
                  <a:cubicBezTo>
                    <a:pt x="1374" y="3"/>
                    <a:pt x="1358" y="3"/>
                    <a:pt x="1342" y="3"/>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2"/>
            <p:cNvSpPr/>
            <p:nvPr/>
          </p:nvSpPr>
          <p:spPr>
            <a:xfrm>
              <a:off x="5140500" y="2500975"/>
              <a:ext cx="402975" cy="547325"/>
            </a:xfrm>
            <a:custGeom>
              <a:rect b="b" l="l" r="r" t="t"/>
              <a:pathLst>
                <a:path extrusionOk="0" h="21893" w="16119">
                  <a:moveTo>
                    <a:pt x="987" y="1"/>
                  </a:moveTo>
                  <a:cubicBezTo>
                    <a:pt x="764" y="310"/>
                    <a:pt x="555" y="627"/>
                    <a:pt x="358" y="947"/>
                  </a:cubicBezTo>
                  <a:cubicBezTo>
                    <a:pt x="1" y="2936"/>
                    <a:pt x="1014" y="5624"/>
                    <a:pt x="1692" y="7151"/>
                  </a:cubicBezTo>
                  <a:cubicBezTo>
                    <a:pt x="2194" y="8285"/>
                    <a:pt x="2966" y="9963"/>
                    <a:pt x="2966" y="10788"/>
                  </a:cubicBezTo>
                  <a:cubicBezTo>
                    <a:pt x="2966" y="11898"/>
                    <a:pt x="2089" y="14519"/>
                    <a:pt x="1477" y="16901"/>
                  </a:cubicBezTo>
                  <a:cubicBezTo>
                    <a:pt x="1006" y="18411"/>
                    <a:pt x="969" y="20304"/>
                    <a:pt x="901" y="21893"/>
                  </a:cubicBezTo>
                  <a:lnTo>
                    <a:pt x="5036" y="21893"/>
                  </a:lnTo>
                  <a:cubicBezTo>
                    <a:pt x="4982" y="21403"/>
                    <a:pt x="4912" y="20917"/>
                    <a:pt x="4888" y="20446"/>
                  </a:cubicBezTo>
                  <a:cubicBezTo>
                    <a:pt x="4810" y="17699"/>
                    <a:pt x="4885" y="9976"/>
                    <a:pt x="7560" y="9331"/>
                  </a:cubicBezTo>
                  <a:cubicBezTo>
                    <a:pt x="8882" y="9159"/>
                    <a:pt x="9218" y="9745"/>
                    <a:pt x="10686" y="9629"/>
                  </a:cubicBezTo>
                  <a:cubicBezTo>
                    <a:pt x="11708" y="9551"/>
                    <a:pt x="12186" y="8680"/>
                    <a:pt x="13363" y="8541"/>
                  </a:cubicBezTo>
                  <a:cubicBezTo>
                    <a:pt x="14105" y="8452"/>
                    <a:pt x="14957" y="8917"/>
                    <a:pt x="15732" y="8680"/>
                  </a:cubicBezTo>
                  <a:cubicBezTo>
                    <a:pt x="15901" y="7073"/>
                    <a:pt x="16119" y="5025"/>
                    <a:pt x="15815" y="3966"/>
                  </a:cubicBezTo>
                  <a:cubicBezTo>
                    <a:pt x="15713" y="3608"/>
                    <a:pt x="15535" y="3272"/>
                    <a:pt x="15326" y="2949"/>
                  </a:cubicBezTo>
                  <a:cubicBezTo>
                    <a:pt x="13788" y="2683"/>
                    <a:pt x="13264" y="3990"/>
                    <a:pt x="12103" y="4409"/>
                  </a:cubicBezTo>
                  <a:cubicBezTo>
                    <a:pt x="11162" y="4748"/>
                    <a:pt x="10277" y="4014"/>
                    <a:pt x="9364" y="4205"/>
                  </a:cubicBezTo>
                  <a:cubicBezTo>
                    <a:pt x="8229" y="4439"/>
                    <a:pt x="7501" y="5681"/>
                    <a:pt x="6673" y="5595"/>
                  </a:cubicBezTo>
                  <a:cubicBezTo>
                    <a:pt x="5606" y="5530"/>
                    <a:pt x="3382" y="103"/>
                    <a:pt x="98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2"/>
            <p:cNvSpPr/>
            <p:nvPr/>
          </p:nvSpPr>
          <p:spPr>
            <a:xfrm>
              <a:off x="5448625" y="2515825"/>
              <a:ext cx="95000" cy="149300"/>
            </a:xfrm>
            <a:custGeom>
              <a:rect b="b" l="l" r="r" t="t"/>
              <a:pathLst>
                <a:path extrusionOk="0" h="5972" w="3800">
                  <a:moveTo>
                    <a:pt x="387" y="0"/>
                  </a:moveTo>
                  <a:cubicBezTo>
                    <a:pt x="345" y="0"/>
                    <a:pt x="303" y="11"/>
                    <a:pt x="264" y="33"/>
                  </a:cubicBezTo>
                  <a:lnTo>
                    <a:pt x="159" y="95"/>
                  </a:lnTo>
                  <a:cubicBezTo>
                    <a:pt x="41" y="162"/>
                    <a:pt x="1" y="312"/>
                    <a:pt x="71" y="433"/>
                  </a:cubicBezTo>
                  <a:lnTo>
                    <a:pt x="3197" y="5847"/>
                  </a:lnTo>
                  <a:cubicBezTo>
                    <a:pt x="3242" y="5927"/>
                    <a:pt x="3325" y="5971"/>
                    <a:pt x="3411" y="5971"/>
                  </a:cubicBezTo>
                  <a:cubicBezTo>
                    <a:pt x="3453" y="5971"/>
                    <a:pt x="3496" y="5961"/>
                    <a:pt x="3536" y="5939"/>
                  </a:cubicBezTo>
                  <a:lnTo>
                    <a:pt x="3638" y="5880"/>
                  </a:lnTo>
                  <a:cubicBezTo>
                    <a:pt x="3756" y="5810"/>
                    <a:pt x="3799" y="5659"/>
                    <a:pt x="3729" y="5541"/>
                  </a:cubicBezTo>
                  <a:lnTo>
                    <a:pt x="603" y="124"/>
                  </a:lnTo>
                  <a:cubicBezTo>
                    <a:pt x="556" y="45"/>
                    <a:pt x="472" y="0"/>
                    <a:pt x="3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2"/>
            <p:cNvSpPr/>
            <p:nvPr/>
          </p:nvSpPr>
          <p:spPr>
            <a:xfrm>
              <a:off x="5448700" y="2518450"/>
              <a:ext cx="94250" cy="146650"/>
            </a:xfrm>
            <a:custGeom>
              <a:rect b="b" l="l" r="r" t="t"/>
              <a:pathLst>
                <a:path extrusionOk="0" h="5866" w="3770">
                  <a:moveTo>
                    <a:pt x="140" y="0"/>
                  </a:moveTo>
                  <a:cubicBezTo>
                    <a:pt x="35" y="73"/>
                    <a:pt x="1" y="216"/>
                    <a:pt x="68" y="328"/>
                  </a:cubicBezTo>
                  <a:lnTo>
                    <a:pt x="640" y="1320"/>
                  </a:lnTo>
                  <a:lnTo>
                    <a:pt x="941" y="1842"/>
                  </a:lnTo>
                  <a:lnTo>
                    <a:pt x="3068" y="5522"/>
                  </a:lnTo>
                  <a:lnTo>
                    <a:pt x="3194" y="5742"/>
                  </a:lnTo>
                  <a:cubicBezTo>
                    <a:pt x="3199" y="5753"/>
                    <a:pt x="3205" y="5761"/>
                    <a:pt x="3210" y="5769"/>
                  </a:cubicBezTo>
                  <a:cubicBezTo>
                    <a:pt x="3213" y="5769"/>
                    <a:pt x="3213" y="5772"/>
                    <a:pt x="3215" y="5775"/>
                  </a:cubicBezTo>
                  <a:cubicBezTo>
                    <a:pt x="3221" y="5780"/>
                    <a:pt x="3224" y="5785"/>
                    <a:pt x="3229" y="5791"/>
                  </a:cubicBezTo>
                  <a:cubicBezTo>
                    <a:pt x="3232" y="5793"/>
                    <a:pt x="3234" y="5796"/>
                    <a:pt x="3234" y="5796"/>
                  </a:cubicBezTo>
                  <a:cubicBezTo>
                    <a:pt x="3242" y="5804"/>
                    <a:pt x="3250" y="5809"/>
                    <a:pt x="3256" y="5815"/>
                  </a:cubicBezTo>
                  <a:cubicBezTo>
                    <a:pt x="3259" y="5818"/>
                    <a:pt x="3259" y="5818"/>
                    <a:pt x="3261" y="5818"/>
                  </a:cubicBezTo>
                  <a:cubicBezTo>
                    <a:pt x="3267" y="5823"/>
                    <a:pt x="3275" y="5828"/>
                    <a:pt x="3283" y="5831"/>
                  </a:cubicBezTo>
                  <a:cubicBezTo>
                    <a:pt x="3283" y="5834"/>
                    <a:pt x="3285" y="5834"/>
                    <a:pt x="3285" y="5834"/>
                  </a:cubicBezTo>
                  <a:cubicBezTo>
                    <a:pt x="3304" y="5844"/>
                    <a:pt x="3320" y="5852"/>
                    <a:pt x="3339" y="5858"/>
                  </a:cubicBezTo>
                  <a:lnTo>
                    <a:pt x="3345" y="5858"/>
                  </a:lnTo>
                  <a:cubicBezTo>
                    <a:pt x="3353" y="5861"/>
                    <a:pt x="3363" y="5863"/>
                    <a:pt x="3371" y="5863"/>
                  </a:cubicBezTo>
                  <a:lnTo>
                    <a:pt x="3374" y="5863"/>
                  </a:lnTo>
                  <a:cubicBezTo>
                    <a:pt x="3382" y="5866"/>
                    <a:pt x="3393" y="5866"/>
                    <a:pt x="3404" y="5866"/>
                  </a:cubicBezTo>
                  <a:cubicBezTo>
                    <a:pt x="3441" y="5866"/>
                    <a:pt x="3479" y="5861"/>
                    <a:pt x="3514" y="5842"/>
                  </a:cubicBezTo>
                  <a:lnTo>
                    <a:pt x="3492" y="5807"/>
                  </a:lnTo>
                  <a:cubicBezTo>
                    <a:pt x="3535" y="5777"/>
                    <a:pt x="3589" y="5740"/>
                    <a:pt x="3603" y="5732"/>
                  </a:cubicBezTo>
                  <a:cubicBezTo>
                    <a:pt x="3646" y="5705"/>
                    <a:pt x="3694" y="5672"/>
                    <a:pt x="3745" y="5643"/>
                  </a:cubicBezTo>
                  <a:cubicBezTo>
                    <a:pt x="3769" y="5576"/>
                    <a:pt x="3764" y="5500"/>
                    <a:pt x="3726" y="5436"/>
                  </a:cubicBezTo>
                  <a:lnTo>
                    <a:pt x="3683" y="5361"/>
                  </a:lnTo>
                  <a:cubicBezTo>
                    <a:pt x="3624" y="5366"/>
                    <a:pt x="3568" y="5377"/>
                    <a:pt x="3517" y="5385"/>
                  </a:cubicBezTo>
                  <a:cubicBezTo>
                    <a:pt x="3439" y="5398"/>
                    <a:pt x="3358" y="5414"/>
                    <a:pt x="3280" y="5439"/>
                  </a:cubicBezTo>
                  <a:lnTo>
                    <a:pt x="1076" y="1621"/>
                  </a:lnTo>
                  <a:cubicBezTo>
                    <a:pt x="1143" y="1538"/>
                    <a:pt x="1221" y="1463"/>
                    <a:pt x="1302" y="1398"/>
                  </a:cubicBezTo>
                  <a:cubicBezTo>
                    <a:pt x="1323" y="1379"/>
                    <a:pt x="1345" y="1363"/>
                    <a:pt x="1366" y="1350"/>
                  </a:cubicBezTo>
                  <a:lnTo>
                    <a:pt x="1143" y="960"/>
                  </a:lnTo>
                  <a:cubicBezTo>
                    <a:pt x="1116" y="974"/>
                    <a:pt x="1087" y="990"/>
                    <a:pt x="1060" y="1006"/>
                  </a:cubicBezTo>
                  <a:cubicBezTo>
                    <a:pt x="1014" y="1033"/>
                    <a:pt x="974" y="1062"/>
                    <a:pt x="949" y="1078"/>
                  </a:cubicBezTo>
                  <a:cubicBezTo>
                    <a:pt x="936" y="1086"/>
                    <a:pt x="885" y="1127"/>
                    <a:pt x="820" y="1178"/>
                  </a:cubicBezTo>
                  <a:lnTo>
                    <a:pt x="1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2"/>
            <p:cNvSpPr/>
            <p:nvPr/>
          </p:nvSpPr>
          <p:spPr>
            <a:xfrm>
              <a:off x="5442725" y="2521875"/>
              <a:ext cx="7750" cy="7150"/>
            </a:xfrm>
            <a:custGeom>
              <a:rect b="b" l="l" r="r" t="t"/>
              <a:pathLst>
                <a:path extrusionOk="0" h="286" w="310">
                  <a:moveTo>
                    <a:pt x="201" y="0"/>
                  </a:moveTo>
                  <a:cubicBezTo>
                    <a:pt x="197" y="0"/>
                    <a:pt x="193" y="1"/>
                    <a:pt x="188" y="3"/>
                  </a:cubicBezTo>
                  <a:lnTo>
                    <a:pt x="16" y="103"/>
                  </a:lnTo>
                  <a:cubicBezTo>
                    <a:pt x="3" y="111"/>
                    <a:pt x="0" y="132"/>
                    <a:pt x="11" y="151"/>
                  </a:cubicBezTo>
                  <a:lnTo>
                    <a:pt x="76" y="261"/>
                  </a:lnTo>
                  <a:cubicBezTo>
                    <a:pt x="84" y="276"/>
                    <a:pt x="97" y="286"/>
                    <a:pt x="110" y="286"/>
                  </a:cubicBezTo>
                  <a:cubicBezTo>
                    <a:pt x="114" y="286"/>
                    <a:pt x="118" y="285"/>
                    <a:pt x="121" y="283"/>
                  </a:cubicBezTo>
                  <a:lnTo>
                    <a:pt x="293" y="183"/>
                  </a:lnTo>
                  <a:cubicBezTo>
                    <a:pt x="307" y="175"/>
                    <a:pt x="309" y="151"/>
                    <a:pt x="299" y="132"/>
                  </a:cubicBezTo>
                  <a:lnTo>
                    <a:pt x="234" y="22"/>
                  </a:lnTo>
                  <a:cubicBezTo>
                    <a:pt x="226" y="8"/>
                    <a:pt x="214" y="0"/>
                    <a:pt x="201" y="0"/>
                  </a:cubicBezTo>
                  <a:close/>
                </a:path>
              </a:pathLst>
            </a:custGeom>
            <a:solidFill>
              <a:srgbClr val="9FD4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2"/>
            <p:cNvSpPr/>
            <p:nvPr/>
          </p:nvSpPr>
          <p:spPr>
            <a:xfrm>
              <a:off x="5452200" y="2516425"/>
              <a:ext cx="87775" cy="148075"/>
            </a:xfrm>
            <a:custGeom>
              <a:rect b="b" l="l" r="r" t="t"/>
              <a:pathLst>
                <a:path extrusionOk="0" h="5923" w="3511">
                  <a:moveTo>
                    <a:pt x="140" y="1"/>
                  </a:moveTo>
                  <a:cubicBezTo>
                    <a:pt x="132" y="4"/>
                    <a:pt x="127" y="6"/>
                    <a:pt x="121" y="9"/>
                  </a:cubicBezTo>
                  <a:lnTo>
                    <a:pt x="16" y="71"/>
                  </a:lnTo>
                  <a:cubicBezTo>
                    <a:pt x="11" y="73"/>
                    <a:pt x="6" y="76"/>
                    <a:pt x="0" y="81"/>
                  </a:cubicBezTo>
                  <a:lnTo>
                    <a:pt x="3374" y="5923"/>
                  </a:lnTo>
                  <a:cubicBezTo>
                    <a:pt x="3379" y="5920"/>
                    <a:pt x="3385" y="5917"/>
                    <a:pt x="3393" y="5915"/>
                  </a:cubicBezTo>
                  <a:lnTo>
                    <a:pt x="3495" y="5856"/>
                  </a:lnTo>
                  <a:cubicBezTo>
                    <a:pt x="3500" y="5850"/>
                    <a:pt x="3506" y="5847"/>
                    <a:pt x="3511" y="5845"/>
                  </a:cubicBezTo>
                  <a:lnTo>
                    <a:pt x="14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2"/>
            <p:cNvSpPr/>
            <p:nvPr/>
          </p:nvSpPr>
          <p:spPr>
            <a:xfrm>
              <a:off x="5469200" y="2545400"/>
              <a:ext cx="70175" cy="118225"/>
            </a:xfrm>
            <a:custGeom>
              <a:rect b="b" l="l" r="r" t="t"/>
              <a:pathLst>
                <a:path extrusionOk="0" h="4729" w="2807">
                  <a:moveTo>
                    <a:pt x="127" y="0"/>
                  </a:moveTo>
                  <a:cubicBezTo>
                    <a:pt x="113" y="11"/>
                    <a:pt x="62" y="49"/>
                    <a:pt x="0" y="100"/>
                  </a:cubicBezTo>
                  <a:lnTo>
                    <a:pt x="256" y="543"/>
                  </a:lnTo>
                  <a:cubicBezTo>
                    <a:pt x="291" y="498"/>
                    <a:pt x="331" y="457"/>
                    <a:pt x="369" y="420"/>
                  </a:cubicBezTo>
                  <a:lnTo>
                    <a:pt x="127" y="0"/>
                  </a:lnTo>
                  <a:close/>
                  <a:moveTo>
                    <a:pt x="2621" y="4323"/>
                  </a:moveTo>
                  <a:cubicBezTo>
                    <a:pt x="2568" y="4334"/>
                    <a:pt x="2514" y="4344"/>
                    <a:pt x="2460" y="4361"/>
                  </a:cubicBezTo>
                  <a:lnTo>
                    <a:pt x="2672" y="4729"/>
                  </a:lnTo>
                  <a:cubicBezTo>
                    <a:pt x="2715" y="4699"/>
                    <a:pt x="2769" y="4662"/>
                    <a:pt x="2783" y="4654"/>
                  </a:cubicBezTo>
                  <a:cubicBezTo>
                    <a:pt x="2791" y="4648"/>
                    <a:pt x="2799" y="4643"/>
                    <a:pt x="2807" y="4637"/>
                  </a:cubicBezTo>
                  <a:lnTo>
                    <a:pt x="2621" y="4323"/>
                  </a:ln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2"/>
            <p:cNvSpPr/>
            <p:nvPr/>
          </p:nvSpPr>
          <p:spPr>
            <a:xfrm>
              <a:off x="5444800" y="2511250"/>
              <a:ext cx="37450" cy="44800"/>
            </a:xfrm>
            <a:custGeom>
              <a:rect b="b" l="l" r="r" t="t"/>
              <a:pathLst>
                <a:path extrusionOk="0" h="1792" w="1498">
                  <a:moveTo>
                    <a:pt x="552" y="1"/>
                  </a:moveTo>
                  <a:cubicBezTo>
                    <a:pt x="491" y="1"/>
                    <a:pt x="416" y="22"/>
                    <a:pt x="342" y="65"/>
                  </a:cubicBezTo>
                  <a:lnTo>
                    <a:pt x="218" y="135"/>
                  </a:lnTo>
                  <a:cubicBezTo>
                    <a:pt x="79" y="219"/>
                    <a:pt x="1" y="345"/>
                    <a:pt x="44" y="423"/>
                  </a:cubicBezTo>
                  <a:lnTo>
                    <a:pt x="815" y="1759"/>
                  </a:lnTo>
                  <a:cubicBezTo>
                    <a:pt x="828" y="1782"/>
                    <a:pt x="847" y="1792"/>
                    <a:pt x="871" y="1792"/>
                  </a:cubicBezTo>
                  <a:cubicBezTo>
                    <a:pt x="934" y="1792"/>
                    <a:pt x="1034" y="1723"/>
                    <a:pt x="1170" y="1643"/>
                  </a:cubicBezTo>
                  <a:cubicBezTo>
                    <a:pt x="1372" y="1528"/>
                    <a:pt x="1498" y="1474"/>
                    <a:pt x="1449" y="1393"/>
                  </a:cubicBezTo>
                  <a:lnTo>
                    <a:pt x="678" y="57"/>
                  </a:lnTo>
                  <a:cubicBezTo>
                    <a:pt x="656" y="20"/>
                    <a:pt x="610" y="1"/>
                    <a:pt x="55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2"/>
            <p:cNvSpPr/>
            <p:nvPr/>
          </p:nvSpPr>
          <p:spPr>
            <a:xfrm>
              <a:off x="5544475" y="2674700"/>
              <a:ext cx="6675" cy="10550"/>
            </a:xfrm>
            <a:custGeom>
              <a:rect b="b" l="l" r="r" t="t"/>
              <a:pathLst>
                <a:path extrusionOk="0" h="422" w="267">
                  <a:moveTo>
                    <a:pt x="22" y="0"/>
                  </a:moveTo>
                  <a:cubicBezTo>
                    <a:pt x="19" y="0"/>
                    <a:pt x="16" y="1"/>
                    <a:pt x="14" y="3"/>
                  </a:cubicBezTo>
                  <a:cubicBezTo>
                    <a:pt x="0" y="11"/>
                    <a:pt x="0" y="33"/>
                    <a:pt x="11" y="51"/>
                  </a:cubicBezTo>
                  <a:lnTo>
                    <a:pt x="210" y="398"/>
                  </a:lnTo>
                  <a:cubicBezTo>
                    <a:pt x="218" y="413"/>
                    <a:pt x="232" y="421"/>
                    <a:pt x="244" y="421"/>
                  </a:cubicBezTo>
                  <a:cubicBezTo>
                    <a:pt x="247" y="421"/>
                    <a:pt x="250" y="421"/>
                    <a:pt x="253" y="420"/>
                  </a:cubicBezTo>
                  <a:cubicBezTo>
                    <a:pt x="264" y="412"/>
                    <a:pt x="266" y="390"/>
                    <a:pt x="255" y="371"/>
                  </a:cubicBezTo>
                  <a:lnTo>
                    <a:pt x="54" y="25"/>
                  </a:lnTo>
                  <a:cubicBezTo>
                    <a:pt x="46" y="10"/>
                    <a:pt x="32" y="0"/>
                    <a:pt x="22" y="0"/>
                  </a:cubicBezTo>
                  <a:close/>
                </a:path>
              </a:pathLst>
            </a:custGeom>
            <a:solidFill>
              <a:srgbClr val="2137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2"/>
            <p:cNvSpPr/>
            <p:nvPr/>
          </p:nvSpPr>
          <p:spPr>
            <a:xfrm>
              <a:off x="5544525" y="2674550"/>
              <a:ext cx="6150" cy="10725"/>
            </a:xfrm>
            <a:custGeom>
              <a:rect b="b" l="l" r="r" t="t"/>
              <a:pathLst>
                <a:path extrusionOk="0" h="429" w="246">
                  <a:moveTo>
                    <a:pt x="12" y="9"/>
                  </a:moveTo>
                  <a:cubicBezTo>
                    <a:pt x="9" y="9"/>
                    <a:pt x="9" y="12"/>
                    <a:pt x="6" y="14"/>
                  </a:cubicBezTo>
                  <a:cubicBezTo>
                    <a:pt x="6" y="14"/>
                    <a:pt x="6" y="14"/>
                    <a:pt x="6" y="14"/>
                  </a:cubicBezTo>
                  <a:cubicBezTo>
                    <a:pt x="3" y="14"/>
                    <a:pt x="3" y="17"/>
                    <a:pt x="1" y="22"/>
                  </a:cubicBezTo>
                  <a:cubicBezTo>
                    <a:pt x="1" y="22"/>
                    <a:pt x="1" y="22"/>
                    <a:pt x="1" y="22"/>
                  </a:cubicBezTo>
                  <a:cubicBezTo>
                    <a:pt x="1" y="25"/>
                    <a:pt x="1" y="28"/>
                    <a:pt x="1" y="31"/>
                  </a:cubicBezTo>
                  <a:cubicBezTo>
                    <a:pt x="1" y="33"/>
                    <a:pt x="1" y="33"/>
                    <a:pt x="1" y="36"/>
                  </a:cubicBezTo>
                  <a:cubicBezTo>
                    <a:pt x="1" y="39"/>
                    <a:pt x="1" y="41"/>
                    <a:pt x="3" y="44"/>
                  </a:cubicBezTo>
                  <a:cubicBezTo>
                    <a:pt x="3" y="47"/>
                    <a:pt x="6" y="52"/>
                    <a:pt x="9" y="57"/>
                  </a:cubicBezTo>
                  <a:lnTo>
                    <a:pt x="81" y="186"/>
                  </a:lnTo>
                  <a:lnTo>
                    <a:pt x="208" y="404"/>
                  </a:lnTo>
                  <a:cubicBezTo>
                    <a:pt x="219" y="420"/>
                    <a:pt x="232" y="428"/>
                    <a:pt x="245" y="426"/>
                  </a:cubicBezTo>
                  <a:lnTo>
                    <a:pt x="92" y="162"/>
                  </a:lnTo>
                  <a:cubicBezTo>
                    <a:pt x="92" y="160"/>
                    <a:pt x="95" y="157"/>
                    <a:pt x="95" y="157"/>
                  </a:cubicBezTo>
                  <a:cubicBezTo>
                    <a:pt x="100" y="146"/>
                    <a:pt x="103" y="138"/>
                    <a:pt x="108" y="127"/>
                  </a:cubicBezTo>
                  <a:lnTo>
                    <a:pt x="52" y="31"/>
                  </a:lnTo>
                  <a:cubicBezTo>
                    <a:pt x="41" y="12"/>
                    <a:pt x="22" y="1"/>
                    <a:pt x="12" y="9"/>
                  </a:cubicBezTo>
                  <a:close/>
                </a:path>
              </a:pathLst>
            </a:custGeom>
            <a:solidFill>
              <a:srgbClr val="2137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2"/>
            <p:cNvSpPr/>
            <p:nvPr/>
          </p:nvSpPr>
          <p:spPr>
            <a:xfrm>
              <a:off x="5528750" y="2654675"/>
              <a:ext cx="19025" cy="22125"/>
            </a:xfrm>
            <a:custGeom>
              <a:rect b="b" l="l" r="r" t="t"/>
              <a:pathLst>
                <a:path extrusionOk="0" h="885" w="761">
                  <a:moveTo>
                    <a:pt x="491" y="1"/>
                  </a:moveTo>
                  <a:cubicBezTo>
                    <a:pt x="429" y="1"/>
                    <a:pt x="330" y="48"/>
                    <a:pt x="237" y="102"/>
                  </a:cubicBezTo>
                  <a:cubicBezTo>
                    <a:pt x="113" y="172"/>
                    <a:pt x="0" y="256"/>
                    <a:pt x="11" y="317"/>
                  </a:cubicBezTo>
                  <a:cubicBezTo>
                    <a:pt x="31" y="433"/>
                    <a:pt x="565" y="885"/>
                    <a:pt x="674" y="885"/>
                  </a:cubicBezTo>
                  <a:cubicBezTo>
                    <a:pt x="679" y="885"/>
                    <a:pt x="682" y="884"/>
                    <a:pt x="686" y="882"/>
                  </a:cubicBezTo>
                  <a:cubicBezTo>
                    <a:pt x="761" y="839"/>
                    <a:pt x="629" y="92"/>
                    <a:pt x="535" y="14"/>
                  </a:cubicBezTo>
                  <a:cubicBezTo>
                    <a:pt x="524" y="5"/>
                    <a:pt x="509" y="1"/>
                    <a:pt x="491" y="1"/>
                  </a:cubicBezTo>
                  <a:close/>
                </a:path>
              </a:pathLst>
            </a:custGeom>
            <a:solidFill>
              <a:srgbClr val="9FD4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2"/>
            <p:cNvSpPr/>
            <p:nvPr/>
          </p:nvSpPr>
          <p:spPr>
            <a:xfrm>
              <a:off x="5439300" y="2524225"/>
              <a:ext cx="25225" cy="39425"/>
            </a:xfrm>
            <a:custGeom>
              <a:rect b="b" l="l" r="r" t="t"/>
              <a:pathLst>
                <a:path extrusionOk="0" h="1577" w="1009">
                  <a:moveTo>
                    <a:pt x="167" y="1"/>
                  </a:moveTo>
                  <a:lnTo>
                    <a:pt x="0" y="97"/>
                  </a:lnTo>
                  <a:cubicBezTo>
                    <a:pt x="6" y="116"/>
                    <a:pt x="14" y="138"/>
                    <a:pt x="27" y="157"/>
                  </a:cubicBezTo>
                  <a:lnTo>
                    <a:pt x="777" y="1460"/>
                  </a:lnTo>
                  <a:cubicBezTo>
                    <a:pt x="820" y="1531"/>
                    <a:pt x="880" y="1577"/>
                    <a:pt x="928" y="1577"/>
                  </a:cubicBezTo>
                  <a:cubicBezTo>
                    <a:pt x="939" y="1577"/>
                    <a:pt x="950" y="1574"/>
                    <a:pt x="960" y="1568"/>
                  </a:cubicBezTo>
                  <a:cubicBezTo>
                    <a:pt x="1008" y="1541"/>
                    <a:pt x="1008" y="1447"/>
                    <a:pt x="957" y="1355"/>
                  </a:cubicBezTo>
                  <a:lnTo>
                    <a:pt x="204" y="54"/>
                  </a:lnTo>
                  <a:cubicBezTo>
                    <a:pt x="194" y="33"/>
                    <a:pt x="180" y="17"/>
                    <a:pt x="16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2"/>
            <p:cNvSpPr/>
            <p:nvPr/>
          </p:nvSpPr>
          <p:spPr>
            <a:xfrm>
              <a:off x="5444800" y="2514750"/>
              <a:ext cx="37450" cy="41300"/>
            </a:xfrm>
            <a:custGeom>
              <a:rect b="b" l="l" r="r" t="t"/>
              <a:pathLst>
                <a:path extrusionOk="0" h="1652" w="1498">
                  <a:moveTo>
                    <a:pt x="213" y="1"/>
                  </a:moveTo>
                  <a:cubicBezTo>
                    <a:pt x="76" y="84"/>
                    <a:pt x="1" y="208"/>
                    <a:pt x="44" y="283"/>
                  </a:cubicBezTo>
                  <a:lnTo>
                    <a:pt x="702" y="1423"/>
                  </a:lnTo>
                  <a:lnTo>
                    <a:pt x="815" y="1619"/>
                  </a:lnTo>
                  <a:cubicBezTo>
                    <a:pt x="818" y="1624"/>
                    <a:pt x="820" y="1627"/>
                    <a:pt x="826" y="1632"/>
                  </a:cubicBezTo>
                  <a:cubicBezTo>
                    <a:pt x="826" y="1632"/>
                    <a:pt x="829" y="1635"/>
                    <a:pt x="829" y="1635"/>
                  </a:cubicBezTo>
                  <a:cubicBezTo>
                    <a:pt x="831" y="1638"/>
                    <a:pt x="834" y="1640"/>
                    <a:pt x="834" y="1640"/>
                  </a:cubicBezTo>
                  <a:cubicBezTo>
                    <a:pt x="837" y="1643"/>
                    <a:pt x="839" y="1643"/>
                    <a:pt x="842" y="1646"/>
                  </a:cubicBezTo>
                  <a:lnTo>
                    <a:pt x="845" y="1646"/>
                  </a:lnTo>
                  <a:cubicBezTo>
                    <a:pt x="850" y="1648"/>
                    <a:pt x="853" y="1648"/>
                    <a:pt x="855" y="1648"/>
                  </a:cubicBezTo>
                  <a:cubicBezTo>
                    <a:pt x="858" y="1651"/>
                    <a:pt x="858" y="1651"/>
                    <a:pt x="858" y="1651"/>
                  </a:cubicBezTo>
                  <a:lnTo>
                    <a:pt x="872" y="1651"/>
                  </a:lnTo>
                  <a:cubicBezTo>
                    <a:pt x="882" y="1651"/>
                    <a:pt x="898" y="1648"/>
                    <a:pt x="912" y="1643"/>
                  </a:cubicBezTo>
                  <a:cubicBezTo>
                    <a:pt x="917" y="1640"/>
                    <a:pt x="923" y="1640"/>
                    <a:pt x="928" y="1638"/>
                  </a:cubicBezTo>
                  <a:cubicBezTo>
                    <a:pt x="936" y="1635"/>
                    <a:pt x="944" y="1632"/>
                    <a:pt x="952" y="1627"/>
                  </a:cubicBezTo>
                  <a:cubicBezTo>
                    <a:pt x="958" y="1624"/>
                    <a:pt x="966" y="1619"/>
                    <a:pt x="974" y="1616"/>
                  </a:cubicBezTo>
                  <a:cubicBezTo>
                    <a:pt x="982" y="1613"/>
                    <a:pt x="987" y="1608"/>
                    <a:pt x="995" y="1605"/>
                  </a:cubicBezTo>
                  <a:cubicBezTo>
                    <a:pt x="1001" y="1603"/>
                    <a:pt x="1009" y="1597"/>
                    <a:pt x="1017" y="1595"/>
                  </a:cubicBezTo>
                  <a:cubicBezTo>
                    <a:pt x="1041" y="1579"/>
                    <a:pt x="1073" y="1562"/>
                    <a:pt x="1103" y="1544"/>
                  </a:cubicBezTo>
                  <a:cubicBezTo>
                    <a:pt x="1124" y="1530"/>
                    <a:pt x="1146" y="1517"/>
                    <a:pt x="1170" y="1503"/>
                  </a:cubicBezTo>
                  <a:cubicBezTo>
                    <a:pt x="1372" y="1388"/>
                    <a:pt x="1498" y="1334"/>
                    <a:pt x="1449" y="1253"/>
                  </a:cubicBezTo>
                  <a:lnTo>
                    <a:pt x="1412" y="1189"/>
                  </a:lnTo>
                  <a:cubicBezTo>
                    <a:pt x="1286" y="1264"/>
                    <a:pt x="1148" y="1334"/>
                    <a:pt x="1006" y="1377"/>
                  </a:cubicBezTo>
                  <a:lnTo>
                    <a:pt x="21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2"/>
            <p:cNvSpPr/>
            <p:nvPr/>
          </p:nvSpPr>
          <p:spPr>
            <a:xfrm>
              <a:off x="5441250" y="2524225"/>
              <a:ext cx="23275" cy="39275"/>
            </a:xfrm>
            <a:custGeom>
              <a:rect b="b" l="l" r="r" t="t"/>
              <a:pathLst>
                <a:path extrusionOk="0" h="1571" w="931">
                  <a:moveTo>
                    <a:pt x="0" y="52"/>
                  </a:moveTo>
                  <a:lnTo>
                    <a:pt x="879" y="1571"/>
                  </a:lnTo>
                  <a:cubicBezTo>
                    <a:pt x="879" y="1571"/>
                    <a:pt x="882" y="1571"/>
                    <a:pt x="882" y="1568"/>
                  </a:cubicBezTo>
                  <a:cubicBezTo>
                    <a:pt x="930" y="1541"/>
                    <a:pt x="930" y="1447"/>
                    <a:pt x="879" y="1355"/>
                  </a:cubicBezTo>
                  <a:lnTo>
                    <a:pt x="126" y="54"/>
                  </a:lnTo>
                  <a:cubicBezTo>
                    <a:pt x="116" y="33"/>
                    <a:pt x="102" y="17"/>
                    <a:pt x="8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2"/>
            <p:cNvSpPr/>
            <p:nvPr/>
          </p:nvSpPr>
          <p:spPr>
            <a:xfrm>
              <a:off x="5528950" y="2654675"/>
              <a:ext cx="16825" cy="22150"/>
            </a:xfrm>
            <a:custGeom>
              <a:rect b="b" l="l" r="r" t="t"/>
              <a:pathLst>
                <a:path extrusionOk="0" h="886" w="673">
                  <a:moveTo>
                    <a:pt x="483" y="1"/>
                  </a:moveTo>
                  <a:cubicBezTo>
                    <a:pt x="421" y="1"/>
                    <a:pt x="322" y="48"/>
                    <a:pt x="229" y="102"/>
                  </a:cubicBezTo>
                  <a:cubicBezTo>
                    <a:pt x="226" y="102"/>
                    <a:pt x="226" y="105"/>
                    <a:pt x="223" y="105"/>
                  </a:cubicBezTo>
                  <a:cubicBezTo>
                    <a:pt x="223" y="105"/>
                    <a:pt x="223" y="108"/>
                    <a:pt x="221" y="108"/>
                  </a:cubicBezTo>
                  <a:cubicBezTo>
                    <a:pt x="178" y="132"/>
                    <a:pt x="135" y="159"/>
                    <a:pt x="97" y="188"/>
                  </a:cubicBezTo>
                  <a:cubicBezTo>
                    <a:pt x="86" y="197"/>
                    <a:pt x="75" y="205"/>
                    <a:pt x="65" y="215"/>
                  </a:cubicBezTo>
                  <a:cubicBezTo>
                    <a:pt x="54" y="223"/>
                    <a:pt x="43" y="234"/>
                    <a:pt x="35" y="242"/>
                  </a:cubicBezTo>
                  <a:cubicBezTo>
                    <a:pt x="35" y="245"/>
                    <a:pt x="32" y="245"/>
                    <a:pt x="32" y="248"/>
                  </a:cubicBezTo>
                  <a:cubicBezTo>
                    <a:pt x="24" y="256"/>
                    <a:pt x="19" y="261"/>
                    <a:pt x="16" y="269"/>
                  </a:cubicBezTo>
                  <a:cubicBezTo>
                    <a:pt x="11" y="277"/>
                    <a:pt x="5" y="285"/>
                    <a:pt x="3" y="293"/>
                  </a:cubicBezTo>
                  <a:cubicBezTo>
                    <a:pt x="3" y="296"/>
                    <a:pt x="3" y="296"/>
                    <a:pt x="3" y="299"/>
                  </a:cubicBezTo>
                  <a:cubicBezTo>
                    <a:pt x="3" y="301"/>
                    <a:pt x="3" y="304"/>
                    <a:pt x="0" y="304"/>
                  </a:cubicBezTo>
                  <a:cubicBezTo>
                    <a:pt x="0" y="304"/>
                    <a:pt x="0" y="307"/>
                    <a:pt x="0" y="307"/>
                  </a:cubicBezTo>
                  <a:cubicBezTo>
                    <a:pt x="0" y="309"/>
                    <a:pt x="0" y="312"/>
                    <a:pt x="3" y="317"/>
                  </a:cubicBezTo>
                  <a:cubicBezTo>
                    <a:pt x="3" y="323"/>
                    <a:pt x="5" y="328"/>
                    <a:pt x="8" y="334"/>
                  </a:cubicBezTo>
                  <a:cubicBezTo>
                    <a:pt x="8" y="336"/>
                    <a:pt x="8" y="336"/>
                    <a:pt x="11" y="339"/>
                  </a:cubicBezTo>
                  <a:cubicBezTo>
                    <a:pt x="11" y="342"/>
                    <a:pt x="14" y="344"/>
                    <a:pt x="16" y="350"/>
                  </a:cubicBezTo>
                  <a:cubicBezTo>
                    <a:pt x="19" y="355"/>
                    <a:pt x="24" y="363"/>
                    <a:pt x="30" y="369"/>
                  </a:cubicBezTo>
                  <a:cubicBezTo>
                    <a:pt x="32" y="374"/>
                    <a:pt x="35" y="377"/>
                    <a:pt x="38" y="382"/>
                  </a:cubicBezTo>
                  <a:cubicBezTo>
                    <a:pt x="43" y="387"/>
                    <a:pt x="49" y="395"/>
                    <a:pt x="54" y="403"/>
                  </a:cubicBezTo>
                  <a:cubicBezTo>
                    <a:pt x="193" y="577"/>
                    <a:pt x="577" y="885"/>
                    <a:pt x="666" y="885"/>
                  </a:cubicBezTo>
                  <a:cubicBezTo>
                    <a:pt x="668" y="885"/>
                    <a:pt x="670" y="885"/>
                    <a:pt x="672" y="885"/>
                  </a:cubicBezTo>
                  <a:lnTo>
                    <a:pt x="272" y="191"/>
                  </a:lnTo>
                  <a:cubicBezTo>
                    <a:pt x="358" y="132"/>
                    <a:pt x="454" y="84"/>
                    <a:pt x="554" y="54"/>
                  </a:cubicBezTo>
                  <a:cubicBezTo>
                    <a:pt x="546" y="35"/>
                    <a:pt x="535" y="22"/>
                    <a:pt x="527" y="14"/>
                  </a:cubicBezTo>
                  <a:cubicBezTo>
                    <a:pt x="516" y="5"/>
                    <a:pt x="501" y="1"/>
                    <a:pt x="483" y="1"/>
                  </a:cubicBezTo>
                  <a:close/>
                </a:path>
              </a:pathLst>
            </a:custGeom>
            <a:solidFill>
              <a:srgbClr val="9FD4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2"/>
            <p:cNvSpPr/>
            <p:nvPr/>
          </p:nvSpPr>
          <p:spPr>
            <a:xfrm>
              <a:off x="5456775" y="2516275"/>
              <a:ext cx="15600" cy="24575"/>
            </a:xfrm>
            <a:custGeom>
              <a:rect b="b" l="l" r="r" t="t"/>
              <a:pathLst>
                <a:path extrusionOk="0" h="983" w="624">
                  <a:moveTo>
                    <a:pt x="39" y="0"/>
                  </a:moveTo>
                  <a:cubicBezTo>
                    <a:pt x="34" y="0"/>
                    <a:pt x="29" y="2"/>
                    <a:pt x="24" y="4"/>
                  </a:cubicBezTo>
                  <a:cubicBezTo>
                    <a:pt x="3" y="15"/>
                    <a:pt x="0" y="50"/>
                    <a:pt x="19" y="79"/>
                  </a:cubicBezTo>
                  <a:lnTo>
                    <a:pt x="427" y="786"/>
                  </a:lnTo>
                  <a:cubicBezTo>
                    <a:pt x="440" y="810"/>
                    <a:pt x="463" y="825"/>
                    <a:pt x="481" y="825"/>
                  </a:cubicBezTo>
                  <a:cubicBezTo>
                    <a:pt x="486" y="825"/>
                    <a:pt x="491" y="824"/>
                    <a:pt x="495" y="821"/>
                  </a:cubicBezTo>
                  <a:cubicBezTo>
                    <a:pt x="514" y="808"/>
                    <a:pt x="516" y="776"/>
                    <a:pt x="500" y="746"/>
                  </a:cubicBezTo>
                  <a:lnTo>
                    <a:pt x="91" y="36"/>
                  </a:lnTo>
                  <a:cubicBezTo>
                    <a:pt x="77" y="14"/>
                    <a:pt x="56" y="0"/>
                    <a:pt x="39" y="0"/>
                  </a:cubicBezTo>
                  <a:close/>
                  <a:moveTo>
                    <a:pt x="553" y="858"/>
                  </a:moveTo>
                  <a:cubicBezTo>
                    <a:pt x="543" y="858"/>
                    <a:pt x="532" y="861"/>
                    <a:pt x="522" y="867"/>
                  </a:cubicBezTo>
                  <a:cubicBezTo>
                    <a:pt x="492" y="883"/>
                    <a:pt x="481" y="921"/>
                    <a:pt x="497" y="950"/>
                  </a:cubicBezTo>
                  <a:cubicBezTo>
                    <a:pt x="510" y="971"/>
                    <a:pt x="532" y="982"/>
                    <a:pt x="554" y="982"/>
                  </a:cubicBezTo>
                  <a:cubicBezTo>
                    <a:pt x="564" y="982"/>
                    <a:pt x="574" y="980"/>
                    <a:pt x="583" y="975"/>
                  </a:cubicBezTo>
                  <a:cubicBezTo>
                    <a:pt x="613" y="956"/>
                    <a:pt x="624" y="918"/>
                    <a:pt x="605" y="889"/>
                  </a:cubicBezTo>
                  <a:cubicBezTo>
                    <a:pt x="594" y="869"/>
                    <a:pt x="574" y="858"/>
                    <a:pt x="553" y="85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2"/>
            <p:cNvSpPr/>
            <p:nvPr/>
          </p:nvSpPr>
          <p:spPr>
            <a:xfrm>
              <a:off x="5191375" y="2842375"/>
              <a:ext cx="178175" cy="37525"/>
            </a:xfrm>
            <a:custGeom>
              <a:rect b="b" l="l" r="r" t="t"/>
              <a:pathLst>
                <a:path extrusionOk="0" h="1501" w="7127">
                  <a:moveTo>
                    <a:pt x="337" y="0"/>
                  </a:moveTo>
                  <a:cubicBezTo>
                    <a:pt x="232" y="385"/>
                    <a:pt x="116" y="790"/>
                    <a:pt x="1" y="1202"/>
                  </a:cubicBezTo>
                  <a:cubicBezTo>
                    <a:pt x="1243" y="1368"/>
                    <a:pt x="2931" y="1460"/>
                    <a:pt x="4759" y="1500"/>
                  </a:cubicBezTo>
                  <a:cubicBezTo>
                    <a:pt x="5372" y="1167"/>
                    <a:pt x="5995" y="815"/>
                    <a:pt x="6640" y="530"/>
                  </a:cubicBezTo>
                  <a:cubicBezTo>
                    <a:pt x="6777" y="454"/>
                    <a:pt x="6944" y="377"/>
                    <a:pt x="7127" y="293"/>
                  </a:cubicBezTo>
                  <a:cubicBezTo>
                    <a:pt x="4544" y="285"/>
                    <a:pt x="1968" y="194"/>
                    <a:pt x="33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2"/>
            <p:cNvSpPr/>
            <p:nvPr/>
          </p:nvSpPr>
          <p:spPr>
            <a:xfrm>
              <a:off x="5231025" y="2368325"/>
              <a:ext cx="201775" cy="175475"/>
            </a:xfrm>
            <a:custGeom>
              <a:rect b="b" l="l" r="r" t="t"/>
              <a:pathLst>
                <a:path extrusionOk="0" h="7019" w="8071">
                  <a:moveTo>
                    <a:pt x="1675" y="0"/>
                  </a:moveTo>
                  <a:cubicBezTo>
                    <a:pt x="1243" y="105"/>
                    <a:pt x="893" y="137"/>
                    <a:pt x="697" y="398"/>
                  </a:cubicBezTo>
                  <a:cubicBezTo>
                    <a:pt x="501" y="653"/>
                    <a:pt x="589" y="1057"/>
                    <a:pt x="517" y="1352"/>
                  </a:cubicBezTo>
                  <a:cubicBezTo>
                    <a:pt x="431" y="1699"/>
                    <a:pt x="38" y="1804"/>
                    <a:pt x="17" y="2167"/>
                  </a:cubicBezTo>
                  <a:cubicBezTo>
                    <a:pt x="1" y="2460"/>
                    <a:pt x="114" y="3153"/>
                    <a:pt x="471" y="4108"/>
                  </a:cubicBezTo>
                  <a:cubicBezTo>
                    <a:pt x="1783" y="6968"/>
                    <a:pt x="2208" y="7019"/>
                    <a:pt x="3568" y="6102"/>
                  </a:cubicBezTo>
                  <a:cubicBezTo>
                    <a:pt x="4334" y="5532"/>
                    <a:pt x="4990" y="4543"/>
                    <a:pt x="5509" y="4930"/>
                  </a:cubicBezTo>
                  <a:cubicBezTo>
                    <a:pt x="6076" y="4567"/>
                    <a:pt x="7355" y="5083"/>
                    <a:pt x="7751" y="4637"/>
                  </a:cubicBezTo>
                  <a:cubicBezTo>
                    <a:pt x="8070" y="4223"/>
                    <a:pt x="7130" y="3411"/>
                    <a:pt x="6890" y="3073"/>
                  </a:cubicBezTo>
                  <a:cubicBezTo>
                    <a:pt x="6423" y="2411"/>
                    <a:pt x="6417" y="748"/>
                    <a:pt x="5705" y="277"/>
                  </a:cubicBezTo>
                  <a:cubicBezTo>
                    <a:pt x="5603" y="210"/>
                    <a:pt x="5471" y="183"/>
                    <a:pt x="5331" y="170"/>
                  </a:cubicBezTo>
                  <a:cubicBezTo>
                    <a:pt x="5455" y="713"/>
                    <a:pt x="5589" y="1250"/>
                    <a:pt x="5581" y="1820"/>
                  </a:cubicBezTo>
                  <a:cubicBezTo>
                    <a:pt x="5568" y="2799"/>
                    <a:pt x="5073" y="3516"/>
                    <a:pt x="5347" y="4471"/>
                  </a:cubicBezTo>
                  <a:cubicBezTo>
                    <a:pt x="4898" y="3581"/>
                    <a:pt x="4062" y="3137"/>
                    <a:pt x="3423" y="2713"/>
                  </a:cubicBezTo>
                  <a:cubicBezTo>
                    <a:pt x="2815" y="2307"/>
                    <a:pt x="2396" y="2024"/>
                    <a:pt x="1869" y="1516"/>
                  </a:cubicBezTo>
                  <a:cubicBezTo>
                    <a:pt x="1630" y="1282"/>
                    <a:pt x="1060" y="793"/>
                    <a:pt x="1119" y="444"/>
                  </a:cubicBezTo>
                  <a:cubicBezTo>
                    <a:pt x="1162" y="202"/>
                    <a:pt x="1447" y="151"/>
                    <a:pt x="167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2"/>
            <p:cNvSpPr/>
            <p:nvPr/>
          </p:nvSpPr>
          <p:spPr>
            <a:xfrm>
              <a:off x="5159250" y="2225575"/>
              <a:ext cx="130950" cy="135700"/>
            </a:xfrm>
            <a:custGeom>
              <a:rect b="b" l="l" r="r" t="t"/>
              <a:pathLst>
                <a:path extrusionOk="0" h="5428" w="5238">
                  <a:moveTo>
                    <a:pt x="2619" y="4562"/>
                  </a:moveTo>
                  <a:cubicBezTo>
                    <a:pt x="1267" y="4992"/>
                    <a:pt x="794" y="2890"/>
                    <a:pt x="1533" y="1802"/>
                  </a:cubicBezTo>
                  <a:cubicBezTo>
                    <a:pt x="891" y="2450"/>
                    <a:pt x="888" y="3643"/>
                    <a:pt x="1350" y="4140"/>
                  </a:cubicBezTo>
                  <a:cubicBezTo>
                    <a:pt x="1235" y="4009"/>
                    <a:pt x="1100" y="3931"/>
                    <a:pt x="1006" y="3772"/>
                  </a:cubicBezTo>
                  <a:cubicBezTo>
                    <a:pt x="1" y="2092"/>
                    <a:pt x="2020" y="122"/>
                    <a:pt x="3638" y="1"/>
                  </a:cubicBezTo>
                  <a:cubicBezTo>
                    <a:pt x="3361" y="1111"/>
                    <a:pt x="4506" y="2595"/>
                    <a:pt x="5237" y="2788"/>
                  </a:cubicBezTo>
                  <a:cubicBezTo>
                    <a:pt x="5237" y="4449"/>
                    <a:pt x="3347" y="5428"/>
                    <a:pt x="2619" y="4562"/>
                  </a:cubicBezTo>
                  <a:close/>
                </a:path>
              </a:pathLst>
            </a:custGeom>
            <a:solidFill>
              <a:srgbClr val="2137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2"/>
            <p:cNvSpPr/>
            <p:nvPr/>
          </p:nvSpPr>
          <p:spPr>
            <a:xfrm>
              <a:off x="5174925" y="2233300"/>
              <a:ext cx="115275" cy="127975"/>
            </a:xfrm>
            <a:custGeom>
              <a:rect b="b" l="l" r="r" t="t"/>
              <a:pathLst>
                <a:path extrusionOk="0" h="5119" w="4611">
                  <a:moveTo>
                    <a:pt x="3293" y="3522"/>
                  </a:moveTo>
                  <a:cubicBezTo>
                    <a:pt x="3382" y="3592"/>
                    <a:pt x="3470" y="3649"/>
                    <a:pt x="3556" y="3710"/>
                  </a:cubicBezTo>
                  <a:cubicBezTo>
                    <a:pt x="3304" y="3950"/>
                    <a:pt x="3073" y="4200"/>
                    <a:pt x="2734" y="4323"/>
                  </a:cubicBezTo>
                  <a:cubicBezTo>
                    <a:pt x="2565" y="4372"/>
                    <a:pt x="2414" y="4307"/>
                    <a:pt x="2532" y="4213"/>
                  </a:cubicBezTo>
                  <a:cubicBezTo>
                    <a:pt x="2774" y="4020"/>
                    <a:pt x="3116" y="3729"/>
                    <a:pt x="3293" y="3522"/>
                  </a:cubicBezTo>
                  <a:close/>
                  <a:moveTo>
                    <a:pt x="2610" y="1"/>
                  </a:moveTo>
                  <a:cubicBezTo>
                    <a:pt x="2532" y="44"/>
                    <a:pt x="2438" y="103"/>
                    <a:pt x="2339" y="176"/>
                  </a:cubicBezTo>
                  <a:cubicBezTo>
                    <a:pt x="2293" y="138"/>
                    <a:pt x="2250" y="122"/>
                    <a:pt x="2204" y="119"/>
                  </a:cubicBezTo>
                  <a:cubicBezTo>
                    <a:pt x="2110" y="119"/>
                    <a:pt x="2014" y="186"/>
                    <a:pt x="1911" y="251"/>
                  </a:cubicBezTo>
                  <a:cubicBezTo>
                    <a:pt x="1516" y="498"/>
                    <a:pt x="1191" y="845"/>
                    <a:pt x="874" y="1181"/>
                  </a:cubicBezTo>
                  <a:cubicBezTo>
                    <a:pt x="742" y="1318"/>
                    <a:pt x="634" y="1525"/>
                    <a:pt x="473" y="1630"/>
                  </a:cubicBezTo>
                  <a:cubicBezTo>
                    <a:pt x="444" y="1651"/>
                    <a:pt x="417" y="1659"/>
                    <a:pt x="390" y="1632"/>
                  </a:cubicBezTo>
                  <a:cubicBezTo>
                    <a:pt x="366" y="1611"/>
                    <a:pt x="355" y="1584"/>
                    <a:pt x="347" y="1557"/>
                  </a:cubicBezTo>
                  <a:cubicBezTo>
                    <a:pt x="51" y="2157"/>
                    <a:pt x="0" y="2831"/>
                    <a:pt x="379" y="3463"/>
                  </a:cubicBezTo>
                  <a:cubicBezTo>
                    <a:pt x="473" y="3622"/>
                    <a:pt x="608" y="3700"/>
                    <a:pt x="723" y="3831"/>
                  </a:cubicBezTo>
                  <a:cubicBezTo>
                    <a:pt x="261" y="3334"/>
                    <a:pt x="264" y="2141"/>
                    <a:pt x="906" y="1493"/>
                  </a:cubicBezTo>
                  <a:cubicBezTo>
                    <a:pt x="828" y="1608"/>
                    <a:pt x="764" y="1735"/>
                    <a:pt x="712" y="1869"/>
                  </a:cubicBezTo>
                  <a:cubicBezTo>
                    <a:pt x="715" y="1866"/>
                    <a:pt x="715" y="1861"/>
                    <a:pt x="718" y="1858"/>
                  </a:cubicBezTo>
                  <a:cubicBezTo>
                    <a:pt x="823" y="1673"/>
                    <a:pt x="1008" y="1471"/>
                    <a:pt x="1218" y="1280"/>
                  </a:cubicBezTo>
                  <a:cubicBezTo>
                    <a:pt x="876" y="1888"/>
                    <a:pt x="457" y="3130"/>
                    <a:pt x="1059" y="3452"/>
                  </a:cubicBezTo>
                  <a:cubicBezTo>
                    <a:pt x="1551" y="3598"/>
                    <a:pt x="2116" y="3055"/>
                    <a:pt x="2379" y="2713"/>
                  </a:cubicBezTo>
                  <a:cubicBezTo>
                    <a:pt x="2600" y="2920"/>
                    <a:pt x="2823" y="3146"/>
                    <a:pt x="3089" y="3350"/>
                  </a:cubicBezTo>
                  <a:cubicBezTo>
                    <a:pt x="2952" y="3520"/>
                    <a:pt x="2785" y="3670"/>
                    <a:pt x="2621" y="3807"/>
                  </a:cubicBezTo>
                  <a:cubicBezTo>
                    <a:pt x="2277" y="4092"/>
                    <a:pt x="2057" y="4270"/>
                    <a:pt x="1686" y="4310"/>
                  </a:cubicBezTo>
                  <a:cubicBezTo>
                    <a:pt x="1782" y="4307"/>
                    <a:pt x="1884" y="4288"/>
                    <a:pt x="1992" y="4253"/>
                  </a:cubicBezTo>
                  <a:cubicBezTo>
                    <a:pt x="2720" y="5119"/>
                    <a:pt x="4610" y="4140"/>
                    <a:pt x="4610" y="2479"/>
                  </a:cubicBezTo>
                  <a:cubicBezTo>
                    <a:pt x="3968" y="2307"/>
                    <a:pt x="3005" y="1146"/>
                    <a:pt x="2970" y="111"/>
                  </a:cubicBezTo>
                  <a:cubicBezTo>
                    <a:pt x="2841" y="44"/>
                    <a:pt x="2720" y="3"/>
                    <a:pt x="26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2"/>
            <p:cNvSpPr/>
            <p:nvPr/>
          </p:nvSpPr>
          <p:spPr>
            <a:xfrm>
              <a:off x="5199775" y="2108175"/>
              <a:ext cx="251425" cy="228375"/>
            </a:xfrm>
            <a:custGeom>
              <a:rect b="b" l="l" r="r" t="t"/>
              <a:pathLst>
                <a:path extrusionOk="0" h="9135" w="10057">
                  <a:moveTo>
                    <a:pt x="5638" y="694"/>
                  </a:moveTo>
                  <a:cubicBezTo>
                    <a:pt x="2087" y="1"/>
                    <a:pt x="1" y="3619"/>
                    <a:pt x="1140" y="6490"/>
                  </a:cubicBezTo>
                  <a:cubicBezTo>
                    <a:pt x="1573" y="7444"/>
                    <a:pt x="2226" y="8097"/>
                    <a:pt x="3544" y="9135"/>
                  </a:cubicBezTo>
                  <a:cubicBezTo>
                    <a:pt x="5404" y="8148"/>
                    <a:pt x="8159" y="6546"/>
                    <a:pt x="10057" y="5019"/>
                  </a:cubicBezTo>
                  <a:cubicBezTo>
                    <a:pt x="9990" y="2121"/>
                    <a:pt x="8111" y="87"/>
                    <a:pt x="5638" y="694"/>
                  </a:cubicBezTo>
                  <a:close/>
                </a:path>
              </a:pathLst>
            </a:custGeom>
            <a:solidFill>
              <a:srgbClr val="2137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2"/>
            <p:cNvSpPr/>
            <p:nvPr/>
          </p:nvSpPr>
          <p:spPr>
            <a:xfrm>
              <a:off x="5219275" y="2160875"/>
              <a:ext cx="163800" cy="175675"/>
            </a:xfrm>
            <a:custGeom>
              <a:rect b="b" l="l" r="r" t="t"/>
              <a:pathLst>
                <a:path extrusionOk="0" h="7027" w="6552">
                  <a:moveTo>
                    <a:pt x="960" y="0"/>
                  </a:moveTo>
                  <a:cubicBezTo>
                    <a:pt x="753" y="269"/>
                    <a:pt x="578" y="565"/>
                    <a:pt x="441" y="876"/>
                  </a:cubicBezTo>
                  <a:cubicBezTo>
                    <a:pt x="398" y="1118"/>
                    <a:pt x="369" y="1360"/>
                    <a:pt x="363" y="1605"/>
                  </a:cubicBezTo>
                  <a:cubicBezTo>
                    <a:pt x="363" y="1677"/>
                    <a:pt x="395" y="1960"/>
                    <a:pt x="449" y="2234"/>
                  </a:cubicBezTo>
                  <a:cubicBezTo>
                    <a:pt x="301" y="2274"/>
                    <a:pt x="180" y="2293"/>
                    <a:pt x="84" y="2290"/>
                  </a:cubicBezTo>
                  <a:cubicBezTo>
                    <a:pt x="81" y="2285"/>
                    <a:pt x="76" y="2282"/>
                    <a:pt x="70" y="2277"/>
                  </a:cubicBezTo>
                  <a:cubicBezTo>
                    <a:pt x="0" y="2976"/>
                    <a:pt x="89" y="3702"/>
                    <a:pt x="360" y="4382"/>
                  </a:cubicBezTo>
                  <a:cubicBezTo>
                    <a:pt x="793" y="5336"/>
                    <a:pt x="1446" y="5989"/>
                    <a:pt x="2764" y="7027"/>
                  </a:cubicBezTo>
                  <a:cubicBezTo>
                    <a:pt x="3643" y="6562"/>
                    <a:pt x="4721" y="5957"/>
                    <a:pt x="5812" y="5290"/>
                  </a:cubicBezTo>
                  <a:cubicBezTo>
                    <a:pt x="6336" y="4148"/>
                    <a:pt x="6551" y="2798"/>
                    <a:pt x="6151" y="1852"/>
                  </a:cubicBezTo>
                  <a:cubicBezTo>
                    <a:pt x="5876" y="1207"/>
                    <a:pt x="5000" y="723"/>
                    <a:pt x="4344" y="599"/>
                  </a:cubicBezTo>
                  <a:cubicBezTo>
                    <a:pt x="2879" y="1223"/>
                    <a:pt x="1860" y="1696"/>
                    <a:pt x="1159" y="1981"/>
                  </a:cubicBezTo>
                  <a:cubicBezTo>
                    <a:pt x="1062" y="1605"/>
                    <a:pt x="1000" y="1223"/>
                    <a:pt x="989" y="831"/>
                  </a:cubicBezTo>
                  <a:cubicBezTo>
                    <a:pt x="981" y="616"/>
                    <a:pt x="1100" y="223"/>
                    <a:pt x="995" y="27"/>
                  </a:cubicBezTo>
                  <a:cubicBezTo>
                    <a:pt x="987" y="13"/>
                    <a:pt x="973" y="5"/>
                    <a:pt x="960" y="0"/>
                  </a:cubicBezTo>
                  <a:close/>
                </a:path>
              </a:pathLst>
            </a:custGeom>
            <a:solidFill>
              <a:srgbClr val="2137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2"/>
            <p:cNvSpPr/>
            <p:nvPr/>
          </p:nvSpPr>
          <p:spPr>
            <a:xfrm>
              <a:off x="5259200" y="2289350"/>
              <a:ext cx="120450" cy="207825"/>
            </a:xfrm>
            <a:custGeom>
              <a:rect b="b" l="l" r="r" t="t"/>
              <a:pathLst>
                <a:path extrusionOk="0" h="8313" w="4818">
                  <a:moveTo>
                    <a:pt x="4492" y="7589"/>
                  </a:moveTo>
                  <a:cubicBezTo>
                    <a:pt x="4812" y="7425"/>
                    <a:pt x="4817" y="6068"/>
                    <a:pt x="4691" y="5619"/>
                  </a:cubicBezTo>
                  <a:cubicBezTo>
                    <a:pt x="4634" y="4823"/>
                    <a:pt x="3973" y="4525"/>
                    <a:pt x="4220" y="2528"/>
                  </a:cubicBezTo>
                  <a:cubicBezTo>
                    <a:pt x="2704" y="2546"/>
                    <a:pt x="1016" y="761"/>
                    <a:pt x="524" y="1"/>
                  </a:cubicBezTo>
                  <a:cubicBezTo>
                    <a:pt x="933" y="2433"/>
                    <a:pt x="898" y="3960"/>
                    <a:pt x="5" y="4936"/>
                  </a:cubicBezTo>
                  <a:cubicBezTo>
                    <a:pt x="0" y="5552"/>
                    <a:pt x="3414" y="8312"/>
                    <a:pt x="4492" y="7589"/>
                  </a:cubicBezTo>
                  <a:close/>
                </a:path>
              </a:pathLst>
            </a:custGeom>
            <a:solidFill>
              <a:srgbClr val="FDBC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2"/>
            <p:cNvSpPr/>
            <p:nvPr/>
          </p:nvSpPr>
          <p:spPr>
            <a:xfrm>
              <a:off x="5272425" y="2289625"/>
              <a:ext cx="99075" cy="131400"/>
            </a:xfrm>
            <a:custGeom>
              <a:rect b="b" l="l" r="r" t="t"/>
              <a:pathLst>
                <a:path extrusionOk="0" h="5256" w="3963">
                  <a:moveTo>
                    <a:pt x="1" y="0"/>
                  </a:moveTo>
                  <a:cubicBezTo>
                    <a:pt x="3" y="11"/>
                    <a:pt x="3" y="22"/>
                    <a:pt x="3" y="33"/>
                  </a:cubicBezTo>
                  <a:cubicBezTo>
                    <a:pt x="148" y="901"/>
                    <a:pt x="234" y="1654"/>
                    <a:pt x="245" y="2307"/>
                  </a:cubicBezTo>
                  <a:cubicBezTo>
                    <a:pt x="1011" y="3535"/>
                    <a:pt x="2148" y="5256"/>
                    <a:pt x="3428" y="5084"/>
                  </a:cubicBezTo>
                  <a:cubicBezTo>
                    <a:pt x="3613" y="5057"/>
                    <a:pt x="3791" y="4995"/>
                    <a:pt x="3963" y="4904"/>
                  </a:cubicBezTo>
                  <a:cubicBezTo>
                    <a:pt x="3767" y="4430"/>
                    <a:pt x="3527" y="3855"/>
                    <a:pt x="3691" y="2517"/>
                  </a:cubicBezTo>
                  <a:cubicBezTo>
                    <a:pt x="2181" y="2535"/>
                    <a:pt x="501" y="764"/>
                    <a:pt x="1" y="0"/>
                  </a:cubicBezTo>
                  <a:close/>
                </a:path>
              </a:pathLst>
            </a:custGeom>
            <a:solidFill>
              <a:srgbClr val="FC99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2"/>
            <p:cNvSpPr/>
            <p:nvPr/>
          </p:nvSpPr>
          <p:spPr>
            <a:xfrm>
              <a:off x="5231025" y="2368325"/>
              <a:ext cx="201775" cy="158425"/>
            </a:xfrm>
            <a:custGeom>
              <a:rect b="b" l="l" r="r" t="t"/>
              <a:pathLst>
                <a:path extrusionOk="0" h="6337" w="8071">
                  <a:moveTo>
                    <a:pt x="1675" y="0"/>
                  </a:moveTo>
                  <a:cubicBezTo>
                    <a:pt x="1243" y="105"/>
                    <a:pt x="893" y="137"/>
                    <a:pt x="697" y="398"/>
                  </a:cubicBezTo>
                  <a:cubicBezTo>
                    <a:pt x="501" y="653"/>
                    <a:pt x="589" y="1057"/>
                    <a:pt x="517" y="1352"/>
                  </a:cubicBezTo>
                  <a:cubicBezTo>
                    <a:pt x="431" y="1699"/>
                    <a:pt x="38" y="1804"/>
                    <a:pt x="17" y="2167"/>
                  </a:cubicBezTo>
                  <a:cubicBezTo>
                    <a:pt x="1" y="2460"/>
                    <a:pt x="243" y="2976"/>
                    <a:pt x="337" y="3223"/>
                  </a:cubicBezTo>
                  <a:cubicBezTo>
                    <a:pt x="1648" y="6083"/>
                    <a:pt x="2208" y="6336"/>
                    <a:pt x="3568" y="5422"/>
                  </a:cubicBezTo>
                  <a:cubicBezTo>
                    <a:pt x="4334" y="4850"/>
                    <a:pt x="4990" y="4543"/>
                    <a:pt x="5509" y="4930"/>
                  </a:cubicBezTo>
                  <a:cubicBezTo>
                    <a:pt x="5605" y="4704"/>
                    <a:pt x="5756" y="4457"/>
                    <a:pt x="6095" y="4363"/>
                  </a:cubicBezTo>
                  <a:cubicBezTo>
                    <a:pt x="6597" y="4223"/>
                    <a:pt x="7444" y="4557"/>
                    <a:pt x="7751" y="4161"/>
                  </a:cubicBezTo>
                  <a:cubicBezTo>
                    <a:pt x="8070" y="3747"/>
                    <a:pt x="7130" y="2936"/>
                    <a:pt x="6890" y="2597"/>
                  </a:cubicBezTo>
                  <a:cubicBezTo>
                    <a:pt x="6423" y="1938"/>
                    <a:pt x="6417" y="748"/>
                    <a:pt x="5705" y="277"/>
                  </a:cubicBezTo>
                  <a:cubicBezTo>
                    <a:pt x="5603" y="210"/>
                    <a:pt x="5471" y="183"/>
                    <a:pt x="5331" y="170"/>
                  </a:cubicBezTo>
                  <a:cubicBezTo>
                    <a:pt x="5455" y="713"/>
                    <a:pt x="5589" y="1250"/>
                    <a:pt x="5581" y="1820"/>
                  </a:cubicBezTo>
                  <a:cubicBezTo>
                    <a:pt x="5568" y="2799"/>
                    <a:pt x="5073" y="3516"/>
                    <a:pt x="5347" y="4471"/>
                  </a:cubicBezTo>
                  <a:cubicBezTo>
                    <a:pt x="4898" y="3581"/>
                    <a:pt x="4062" y="3137"/>
                    <a:pt x="3423" y="2713"/>
                  </a:cubicBezTo>
                  <a:cubicBezTo>
                    <a:pt x="2815" y="2307"/>
                    <a:pt x="2396" y="2024"/>
                    <a:pt x="1869" y="1516"/>
                  </a:cubicBezTo>
                  <a:cubicBezTo>
                    <a:pt x="1630" y="1282"/>
                    <a:pt x="1060" y="793"/>
                    <a:pt x="1119" y="444"/>
                  </a:cubicBezTo>
                  <a:cubicBezTo>
                    <a:pt x="1162" y="202"/>
                    <a:pt x="1447" y="151"/>
                    <a:pt x="167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2"/>
            <p:cNvSpPr/>
            <p:nvPr/>
          </p:nvSpPr>
          <p:spPr>
            <a:xfrm>
              <a:off x="5272225" y="2154475"/>
              <a:ext cx="163400" cy="224900"/>
            </a:xfrm>
            <a:custGeom>
              <a:rect b="b" l="l" r="r" t="t"/>
              <a:pathLst>
                <a:path extrusionOk="0" h="8996" w="6536">
                  <a:moveTo>
                    <a:pt x="3584" y="1"/>
                  </a:moveTo>
                  <a:cubicBezTo>
                    <a:pt x="1842" y="1"/>
                    <a:pt x="0" y="1484"/>
                    <a:pt x="0" y="3329"/>
                  </a:cubicBezTo>
                  <a:lnTo>
                    <a:pt x="0" y="5670"/>
                  </a:lnTo>
                  <a:cubicBezTo>
                    <a:pt x="0" y="7189"/>
                    <a:pt x="1931" y="8995"/>
                    <a:pt x="3672" y="8995"/>
                  </a:cubicBezTo>
                  <a:lnTo>
                    <a:pt x="3802" y="8995"/>
                  </a:lnTo>
                  <a:cubicBezTo>
                    <a:pt x="5218" y="8995"/>
                    <a:pt x="6191" y="6699"/>
                    <a:pt x="6242" y="5931"/>
                  </a:cubicBezTo>
                  <a:lnTo>
                    <a:pt x="6414" y="3329"/>
                  </a:lnTo>
                  <a:cubicBezTo>
                    <a:pt x="6535" y="1490"/>
                    <a:pt x="5455" y="1"/>
                    <a:pt x="3713" y="1"/>
                  </a:cubicBezTo>
                  <a:close/>
                </a:path>
              </a:pathLst>
            </a:custGeom>
            <a:solidFill>
              <a:srgbClr val="FDBC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2"/>
            <p:cNvSpPr/>
            <p:nvPr/>
          </p:nvSpPr>
          <p:spPr>
            <a:xfrm>
              <a:off x="5272225" y="2154475"/>
              <a:ext cx="163400" cy="154000"/>
            </a:xfrm>
            <a:custGeom>
              <a:rect b="b" l="l" r="r" t="t"/>
              <a:pathLst>
                <a:path extrusionOk="0" h="6160" w="6536">
                  <a:moveTo>
                    <a:pt x="3584" y="1"/>
                  </a:moveTo>
                  <a:cubicBezTo>
                    <a:pt x="1842" y="1"/>
                    <a:pt x="0" y="1484"/>
                    <a:pt x="0" y="3329"/>
                  </a:cubicBezTo>
                  <a:lnTo>
                    <a:pt x="0" y="4581"/>
                  </a:lnTo>
                  <a:cubicBezTo>
                    <a:pt x="1138" y="4337"/>
                    <a:pt x="3086" y="2788"/>
                    <a:pt x="3702" y="1232"/>
                  </a:cubicBezTo>
                  <a:cubicBezTo>
                    <a:pt x="5363" y="2095"/>
                    <a:pt x="6433" y="4081"/>
                    <a:pt x="5874" y="6121"/>
                  </a:cubicBezTo>
                  <a:cubicBezTo>
                    <a:pt x="5987" y="6159"/>
                    <a:pt x="6108" y="6140"/>
                    <a:pt x="6223" y="6084"/>
                  </a:cubicBezTo>
                  <a:cubicBezTo>
                    <a:pt x="6232" y="6027"/>
                    <a:pt x="6240" y="5976"/>
                    <a:pt x="6242" y="5931"/>
                  </a:cubicBezTo>
                  <a:lnTo>
                    <a:pt x="6414" y="3329"/>
                  </a:lnTo>
                  <a:cubicBezTo>
                    <a:pt x="6535" y="1490"/>
                    <a:pt x="5455" y="1"/>
                    <a:pt x="3713" y="1"/>
                  </a:cubicBezTo>
                  <a:close/>
                </a:path>
              </a:pathLst>
            </a:custGeom>
            <a:solidFill>
              <a:srgbClr val="FCB9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2"/>
            <p:cNvSpPr/>
            <p:nvPr/>
          </p:nvSpPr>
          <p:spPr>
            <a:xfrm>
              <a:off x="5327000" y="2271000"/>
              <a:ext cx="25550" cy="2725"/>
            </a:xfrm>
            <a:custGeom>
              <a:rect b="b" l="l" r="r" t="t"/>
              <a:pathLst>
                <a:path extrusionOk="0" h="109" w="1022">
                  <a:moveTo>
                    <a:pt x="0" y="1"/>
                  </a:moveTo>
                  <a:cubicBezTo>
                    <a:pt x="151" y="65"/>
                    <a:pt x="342" y="100"/>
                    <a:pt x="530" y="106"/>
                  </a:cubicBezTo>
                  <a:cubicBezTo>
                    <a:pt x="718" y="108"/>
                    <a:pt x="898" y="81"/>
                    <a:pt x="1022" y="20"/>
                  </a:cubicBezTo>
                  <a:cubicBezTo>
                    <a:pt x="847" y="47"/>
                    <a:pt x="648" y="65"/>
                    <a:pt x="530" y="63"/>
                  </a:cubicBezTo>
                  <a:cubicBezTo>
                    <a:pt x="347" y="57"/>
                    <a:pt x="261" y="55"/>
                    <a:pt x="0" y="1"/>
                  </a:cubicBezTo>
                  <a:close/>
                </a:path>
              </a:pathLst>
            </a:custGeom>
            <a:solidFill>
              <a:srgbClr val="FC99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2"/>
            <p:cNvSpPr/>
            <p:nvPr/>
          </p:nvSpPr>
          <p:spPr>
            <a:xfrm>
              <a:off x="5406900" y="2264425"/>
              <a:ext cx="15875" cy="8300"/>
            </a:xfrm>
            <a:custGeom>
              <a:rect b="b" l="l" r="r" t="t"/>
              <a:pathLst>
                <a:path extrusionOk="0" h="332" w="635">
                  <a:moveTo>
                    <a:pt x="0" y="331"/>
                  </a:moveTo>
                  <a:cubicBezTo>
                    <a:pt x="197" y="312"/>
                    <a:pt x="511" y="170"/>
                    <a:pt x="635" y="0"/>
                  </a:cubicBezTo>
                  <a:cubicBezTo>
                    <a:pt x="490" y="121"/>
                    <a:pt x="197" y="283"/>
                    <a:pt x="0" y="331"/>
                  </a:cubicBezTo>
                  <a:close/>
                </a:path>
              </a:pathLst>
            </a:custGeom>
            <a:solidFill>
              <a:srgbClr val="FC99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2"/>
            <p:cNvSpPr/>
            <p:nvPr/>
          </p:nvSpPr>
          <p:spPr>
            <a:xfrm>
              <a:off x="5360600" y="2311400"/>
              <a:ext cx="29050" cy="12175"/>
            </a:xfrm>
            <a:custGeom>
              <a:rect b="b" l="l" r="r" t="t"/>
              <a:pathLst>
                <a:path extrusionOk="0" h="487" w="1162">
                  <a:moveTo>
                    <a:pt x="621" y="0"/>
                  </a:moveTo>
                  <a:cubicBezTo>
                    <a:pt x="385" y="0"/>
                    <a:pt x="108" y="17"/>
                    <a:pt x="73" y="46"/>
                  </a:cubicBezTo>
                  <a:cubicBezTo>
                    <a:pt x="0" y="108"/>
                    <a:pt x="428" y="487"/>
                    <a:pt x="621" y="487"/>
                  </a:cubicBezTo>
                  <a:cubicBezTo>
                    <a:pt x="764" y="487"/>
                    <a:pt x="1162" y="108"/>
                    <a:pt x="1092" y="46"/>
                  </a:cubicBezTo>
                  <a:cubicBezTo>
                    <a:pt x="1057" y="17"/>
                    <a:pt x="858" y="0"/>
                    <a:pt x="621" y="0"/>
                  </a:cubicBezTo>
                  <a:close/>
                </a:path>
              </a:pathLst>
            </a:custGeom>
            <a:solidFill>
              <a:srgbClr val="FC99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2"/>
            <p:cNvSpPr/>
            <p:nvPr/>
          </p:nvSpPr>
          <p:spPr>
            <a:xfrm>
              <a:off x="5298175" y="2282575"/>
              <a:ext cx="28500" cy="23475"/>
            </a:xfrm>
            <a:custGeom>
              <a:rect b="b" l="l" r="r" t="t"/>
              <a:pathLst>
                <a:path extrusionOk="0" h="939" w="1140">
                  <a:moveTo>
                    <a:pt x="1043" y="339"/>
                  </a:moveTo>
                  <a:cubicBezTo>
                    <a:pt x="1040" y="339"/>
                    <a:pt x="1073" y="441"/>
                    <a:pt x="1086" y="468"/>
                  </a:cubicBezTo>
                  <a:cubicBezTo>
                    <a:pt x="1094" y="497"/>
                    <a:pt x="1137" y="600"/>
                    <a:pt x="1140" y="600"/>
                  </a:cubicBezTo>
                  <a:cubicBezTo>
                    <a:pt x="1140" y="600"/>
                    <a:pt x="1108" y="497"/>
                    <a:pt x="1097" y="468"/>
                  </a:cubicBezTo>
                  <a:cubicBezTo>
                    <a:pt x="1086" y="441"/>
                    <a:pt x="1043" y="339"/>
                    <a:pt x="1043" y="339"/>
                  </a:cubicBezTo>
                  <a:close/>
                  <a:moveTo>
                    <a:pt x="893" y="258"/>
                  </a:moveTo>
                  <a:cubicBezTo>
                    <a:pt x="890" y="258"/>
                    <a:pt x="944" y="422"/>
                    <a:pt x="962" y="468"/>
                  </a:cubicBezTo>
                  <a:cubicBezTo>
                    <a:pt x="979" y="516"/>
                    <a:pt x="1046" y="680"/>
                    <a:pt x="1048" y="680"/>
                  </a:cubicBezTo>
                  <a:cubicBezTo>
                    <a:pt x="1051" y="680"/>
                    <a:pt x="997" y="516"/>
                    <a:pt x="981" y="468"/>
                  </a:cubicBezTo>
                  <a:cubicBezTo>
                    <a:pt x="962" y="422"/>
                    <a:pt x="895" y="258"/>
                    <a:pt x="893" y="258"/>
                  </a:cubicBezTo>
                  <a:close/>
                  <a:moveTo>
                    <a:pt x="761" y="183"/>
                  </a:moveTo>
                  <a:cubicBezTo>
                    <a:pt x="758" y="183"/>
                    <a:pt x="777" y="239"/>
                    <a:pt x="796" y="301"/>
                  </a:cubicBezTo>
                  <a:cubicBezTo>
                    <a:pt x="817" y="366"/>
                    <a:pt x="841" y="438"/>
                    <a:pt x="852" y="468"/>
                  </a:cubicBezTo>
                  <a:cubicBezTo>
                    <a:pt x="876" y="532"/>
                    <a:pt x="968" y="756"/>
                    <a:pt x="971" y="756"/>
                  </a:cubicBezTo>
                  <a:cubicBezTo>
                    <a:pt x="976" y="756"/>
                    <a:pt x="903" y="532"/>
                    <a:pt x="879" y="468"/>
                  </a:cubicBezTo>
                  <a:cubicBezTo>
                    <a:pt x="858" y="406"/>
                    <a:pt x="764" y="183"/>
                    <a:pt x="761" y="183"/>
                  </a:cubicBezTo>
                  <a:close/>
                  <a:moveTo>
                    <a:pt x="618" y="156"/>
                  </a:moveTo>
                  <a:lnTo>
                    <a:pt x="618" y="156"/>
                  </a:lnTo>
                  <a:cubicBezTo>
                    <a:pt x="616" y="156"/>
                    <a:pt x="694" y="401"/>
                    <a:pt x="721" y="468"/>
                  </a:cubicBezTo>
                  <a:cubicBezTo>
                    <a:pt x="745" y="538"/>
                    <a:pt x="847" y="782"/>
                    <a:pt x="850" y="782"/>
                  </a:cubicBezTo>
                  <a:cubicBezTo>
                    <a:pt x="855" y="782"/>
                    <a:pt x="774" y="538"/>
                    <a:pt x="747" y="468"/>
                  </a:cubicBezTo>
                  <a:cubicBezTo>
                    <a:pt x="723" y="401"/>
                    <a:pt x="621" y="156"/>
                    <a:pt x="618" y="156"/>
                  </a:cubicBezTo>
                  <a:close/>
                  <a:moveTo>
                    <a:pt x="473" y="121"/>
                  </a:moveTo>
                  <a:cubicBezTo>
                    <a:pt x="471" y="121"/>
                    <a:pt x="557" y="393"/>
                    <a:pt x="586" y="468"/>
                  </a:cubicBezTo>
                  <a:cubicBezTo>
                    <a:pt x="616" y="546"/>
                    <a:pt x="726" y="817"/>
                    <a:pt x="731" y="817"/>
                  </a:cubicBezTo>
                  <a:cubicBezTo>
                    <a:pt x="734" y="817"/>
                    <a:pt x="648" y="546"/>
                    <a:pt x="618" y="468"/>
                  </a:cubicBezTo>
                  <a:cubicBezTo>
                    <a:pt x="589" y="393"/>
                    <a:pt x="479" y="121"/>
                    <a:pt x="473" y="121"/>
                  </a:cubicBezTo>
                  <a:close/>
                  <a:moveTo>
                    <a:pt x="333" y="94"/>
                  </a:moveTo>
                  <a:cubicBezTo>
                    <a:pt x="328" y="94"/>
                    <a:pt x="422" y="387"/>
                    <a:pt x="452" y="468"/>
                  </a:cubicBezTo>
                  <a:cubicBezTo>
                    <a:pt x="484" y="551"/>
                    <a:pt x="602" y="844"/>
                    <a:pt x="608" y="844"/>
                  </a:cubicBezTo>
                  <a:cubicBezTo>
                    <a:pt x="613" y="844"/>
                    <a:pt x="519" y="551"/>
                    <a:pt x="487" y="468"/>
                  </a:cubicBezTo>
                  <a:cubicBezTo>
                    <a:pt x="457" y="387"/>
                    <a:pt x="336" y="94"/>
                    <a:pt x="333" y="94"/>
                  </a:cubicBezTo>
                  <a:close/>
                  <a:moveTo>
                    <a:pt x="178" y="32"/>
                  </a:moveTo>
                  <a:cubicBezTo>
                    <a:pt x="172" y="32"/>
                    <a:pt x="282" y="371"/>
                    <a:pt x="317" y="468"/>
                  </a:cubicBezTo>
                  <a:cubicBezTo>
                    <a:pt x="352" y="567"/>
                    <a:pt x="495" y="906"/>
                    <a:pt x="500" y="906"/>
                  </a:cubicBezTo>
                  <a:cubicBezTo>
                    <a:pt x="505" y="906"/>
                    <a:pt x="395" y="567"/>
                    <a:pt x="358" y="468"/>
                  </a:cubicBezTo>
                  <a:cubicBezTo>
                    <a:pt x="323" y="371"/>
                    <a:pt x="183" y="32"/>
                    <a:pt x="178" y="32"/>
                  </a:cubicBezTo>
                  <a:close/>
                  <a:moveTo>
                    <a:pt x="5" y="0"/>
                  </a:moveTo>
                  <a:lnTo>
                    <a:pt x="5" y="0"/>
                  </a:lnTo>
                  <a:cubicBezTo>
                    <a:pt x="0" y="0"/>
                    <a:pt x="118" y="366"/>
                    <a:pt x="156" y="468"/>
                  </a:cubicBezTo>
                  <a:cubicBezTo>
                    <a:pt x="194" y="573"/>
                    <a:pt x="344" y="938"/>
                    <a:pt x="350" y="938"/>
                  </a:cubicBezTo>
                  <a:cubicBezTo>
                    <a:pt x="355" y="938"/>
                    <a:pt x="237" y="573"/>
                    <a:pt x="199" y="468"/>
                  </a:cubicBezTo>
                  <a:cubicBezTo>
                    <a:pt x="161" y="366"/>
                    <a:pt x="11" y="0"/>
                    <a:pt x="5" y="0"/>
                  </a:cubicBezTo>
                  <a:close/>
                </a:path>
              </a:pathLst>
            </a:custGeom>
            <a:solidFill>
              <a:srgbClr val="FC99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2"/>
            <p:cNvSpPr/>
            <p:nvPr/>
          </p:nvSpPr>
          <p:spPr>
            <a:xfrm>
              <a:off x="5410525" y="2282575"/>
              <a:ext cx="18975" cy="19575"/>
            </a:xfrm>
            <a:custGeom>
              <a:rect b="b" l="l" r="r" t="t"/>
              <a:pathLst>
                <a:path extrusionOk="0" h="783" w="759">
                  <a:moveTo>
                    <a:pt x="702" y="0"/>
                  </a:moveTo>
                  <a:cubicBezTo>
                    <a:pt x="702" y="0"/>
                    <a:pt x="726" y="43"/>
                    <a:pt x="756" y="97"/>
                  </a:cubicBezTo>
                  <a:lnTo>
                    <a:pt x="759" y="75"/>
                  </a:lnTo>
                  <a:cubicBezTo>
                    <a:pt x="729" y="32"/>
                    <a:pt x="705" y="0"/>
                    <a:pt x="702" y="0"/>
                  </a:cubicBezTo>
                  <a:close/>
                  <a:moveTo>
                    <a:pt x="562" y="32"/>
                  </a:moveTo>
                  <a:cubicBezTo>
                    <a:pt x="560" y="32"/>
                    <a:pt x="659" y="204"/>
                    <a:pt x="740" y="339"/>
                  </a:cubicBezTo>
                  <a:lnTo>
                    <a:pt x="743" y="293"/>
                  </a:lnTo>
                  <a:cubicBezTo>
                    <a:pt x="659" y="170"/>
                    <a:pt x="565" y="32"/>
                    <a:pt x="562" y="32"/>
                  </a:cubicBezTo>
                  <a:close/>
                  <a:moveTo>
                    <a:pt x="471" y="94"/>
                  </a:moveTo>
                  <a:cubicBezTo>
                    <a:pt x="466" y="94"/>
                    <a:pt x="638" y="387"/>
                    <a:pt x="689" y="468"/>
                  </a:cubicBezTo>
                  <a:cubicBezTo>
                    <a:pt x="697" y="481"/>
                    <a:pt x="716" y="511"/>
                    <a:pt x="729" y="527"/>
                  </a:cubicBezTo>
                  <a:lnTo>
                    <a:pt x="732" y="481"/>
                  </a:lnTo>
                  <a:cubicBezTo>
                    <a:pt x="729" y="479"/>
                    <a:pt x="726" y="471"/>
                    <a:pt x="724" y="468"/>
                  </a:cubicBezTo>
                  <a:cubicBezTo>
                    <a:pt x="673" y="387"/>
                    <a:pt x="476" y="94"/>
                    <a:pt x="471" y="94"/>
                  </a:cubicBezTo>
                  <a:close/>
                  <a:moveTo>
                    <a:pt x="3" y="339"/>
                  </a:moveTo>
                  <a:cubicBezTo>
                    <a:pt x="1" y="339"/>
                    <a:pt x="62" y="441"/>
                    <a:pt x="81" y="468"/>
                  </a:cubicBezTo>
                  <a:cubicBezTo>
                    <a:pt x="97" y="497"/>
                    <a:pt x="167" y="600"/>
                    <a:pt x="170" y="600"/>
                  </a:cubicBezTo>
                  <a:cubicBezTo>
                    <a:pt x="170" y="600"/>
                    <a:pt x="111" y="497"/>
                    <a:pt x="92" y="468"/>
                  </a:cubicBezTo>
                  <a:cubicBezTo>
                    <a:pt x="73" y="441"/>
                    <a:pt x="6" y="339"/>
                    <a:pt x="3" y="339"/>
                  </a:cubicBezTo>
                  <a:close/>
                  <a:moveTo>
                    <a:pt x="73" y="258"/>
                  </a:moveTo>
                  <a:lnTo>
                    <a:pt x="73" y="258"/>
                  </a:lnTo>
                  <a:cubicBezTo>
                    <a:pt x="71" y="258"/>
                    <a:pt x="167" y="422"/>
                    <a:pt x="197" y="468"/>
                  </a:cubicBezTo>
                  <a:cubicBezTo>
                    <a:pt x="226" y="516"/>
                    <a:pt x="337" y="680"/>
                    <a:pt x="339" y="680"/>
                  </a:cubicBezTo>
                  <a:cubicBezTo>
                    <a:pt x="342" y="680"/>
                    <a:pt x="245" y="516"/>
                    <a:pt x="216" y="468"/>
                  </a:cubicBezTo>
                  <a:cubicBezTo>
                    <a:pt x="186" y="422"/>
                    <a:pt x="76" y="258"/>
                    <a:pt x="73" y="258"/>
                  </a:cubicBezTo>
                  <a:close/>
                  <a:moveTo>
                    <a:pt x="355" y="121"/>
                  </a:moveTo>
                  <a:cubicBezTo>
                    <a:pt x="353" y="121"/>
                    <a:pt x="511" y="393"/>
                    <a:pt x="560" y="468"/>
                  </a:cubicBezTo>
                  <a:cubicBezTo>
                    <a:pt x="587" y="514"/>
                    <a:pt x="659" y="621"/>
                    <a:pt x="716" y="704"/>
                  </a:cubicBezTo>
                  <a:lnTo>
                    <a:pt x="718" y="680"/>
                  </a:lnTo>
                  <a:cubicBezTo>
                    <a:pt x="670" y="602"/>
                    <a:pt x="616" y="508"/>
                    <a:pt x="592" y="468"/>
                  </a:cubicBezTo>
                  <a:cubicBezTo>
                    <a:pt x="544" y="393"/>
                    <a:pt x="361" y="121"/>
                    <a:pt x="355" y="121"/>
                  </a:cubicBezTo>
                  <a:close/>
                  <a:moveTo>
                    <a:pt x="130" y="183"/>
                  </a:moveTo>
                  <a:cubicBezTo>
                    <a:pt x="127" y="183"/>
                    <a:pt x="259" y="406"/>
                    <a:pt x="296" y="468"/>
                  </a:cubicBezTo>
                  <a:cubicBezTo>
                    <a:pt x="337" y="532"/>
                    <a:pt x="487" y="756"/>
                    <a:pt x="490" y="756"/>
                  </a:cubicBezTo>
                  <a:cubicBezTo>
                    <a:pt x="495" y="756"/>
                    <a:pt x="364" y="532"/>
                    <a:pt x="323" y="468"/>
                  </a:cubicBezTo>
                  <a:cubicBezTo>
                    <a:pt x="304" y="438"/>
                    <a:pt x="256" y="366"/>
                    <a:pt x="213" y="301"/>
                  </a:cubicBezTo>
                  <a:cubicBezTo>
                    <a:pt x="170" y="239"/>
                    <a:pt x="132" y="183"/>
                    <a:pt x="130" y="183"/>
                  </a:cubicBezTo>
                  <a:close/>
                  <a:moveTo>
                    <a:pt x="245" y="156"/>
                  </a:moveTo>
                  <a:lnTo>
                    <a:pt x="245" y="156"/>
                  </a:lnTo>
                  <a:cubicBezTo>
                    <a:pt x="240" y="156"/>
                    <a:pt x="385" y="401"/>
                    <a:pt x="428" y="468"/>
                  </a:cubicBezTo>
                  <a:cubicBezTo>
                    <a:pt x="471" y="538"/>
                    <a:pt x="638" y="782"/>
                    <a:pt x="640" y="782"/>
                  </a:cubicBezTo>
                  <a:cubicBezTo>
                    <a:pt x="646" y="782"/>
                    <a:pt x="501" y="538"/>
                    <a:pt x="458" y="468"/>
                  </a:cubicBezTo>
                  <a:cubicBezTo>
                    <a:pt x="415" y="401"/>
                    <a:pt x="248" y="156"/>
                    <a:pt x="245" y="156"/>
                  </a:cubicBezTo>
                  <a:close/>
                </a:path>
              </a:pathLst>
            </a:custGeom>
            <a:solidFill>
              <a:srgbClr val="FC99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2"/>
            <p:cNvSpPr/>
            <p:nvPr/>
          </p:nvSpPr>
          <p:spPr>
            <a:xfrm>
              <a:off x="5333925" y="2326250"/>
              <a:ext cx="56875" cy="16025"/>
            </a:xfrm>
            <a:custGeom>
              <a:rect b="b" l="l" r="r" t="t"/>
              <a:pathLst>
                <a:path extrusionOk="0" h="641" w="2275">
                  <a:moveTo>
                    <a:pt x="67" y="0"/>
                  </a:moveTo>
                  <a:cubicBezTo>
                    <a:pt x="59" y="0"/>
                    <a:pt x="54" y="0"/>
                    <a:pt x="46" y="3"/>
                  </a:cubicBezTo>
                  <a:cubicBezTo>
                    <a:pt x="16" y="14"/>
                    <a:pt x="0" y="46"/>
                    <a:pt x="11" y="76"/>
                  </a:cubicBezTo>
                  <a:cubicBezTo>
                    <a:pt x="65" y="234"/>
                    <a:pt x="196" y="350"/>
                    <a:pt x="363" y="433"/>
                  </a:cubicBezTo>
                  <a:cubicBezTo>
                    <a:pt x="527" y="517"/>
                    <a:pt x="726" y="568"/>
                    <a:pt x="928" y="600"/>
                  </a:cubicBezTo>
                  <a:cubicBezTo>
                    <a:pt x="1129" y="629"/>
                    <a:pt x="1336" y="640"/>
                    <a:pt x="1514" y="632"/>
                  </a:cubicBezTo>
                  <a:cubicBezTo>
                    <a:pt x="1831" y="629"/>
                    <a:pt x="2054" y="522"/>
                    <a:pt x="2253" y="320"/>
                  </a:cubicBezTo>
                  <a:cubicBezTo>
                    <a:pt x="2274" y="296"/>
                    <a:pt x="2274" y="261"/>
                    <a:pt x="2253" y="237"/>
                  </a:cubicBezTo>
                  <a:cubicBezTo>
                    <a:pt x="2231" y="216"/>
                    <a:pt x="2194" y="216"/>
                    <a:pt x="2172" y="237"/>
                  </a:cubicBezTo>
                  <a:cubicBezTo>
                    <a:pt x="1936" y="479"/>
                    <a:pt x="1774" y="517"/>
                    <a:pt x="1508" y="517"/>
                  </a:cubicBezTo>
                  <a:cubicBezTo>
                    <a:pt x="1339" y="525"/>
                    <a:pt x="1140" y="514"/>
                    <a:pt x="946" y="484"/>
                  </a:cubicBezTo>
                  <a:cubicBezTo>
                    <a:pt x="750" y="455"/>
                    <a:pt x="562" y="404"/>
                    <a:pt x="414" y="328"/>
                  </a:cubicBezTo>
                  <a:cubicBezTo>
                    <a:pt x="266" y="253"/>
                    <a:pt x="161" y="156"/>
                    <a:pt x="118" y="38"/>
                  </a:cubicBezTo>
                  <a:cubicBezTo>
                    <a:pt x="113" y="17"/>
                    <a:pt x="92" y="0"/>
                    <a:pt x="67" y="0"/>
                  </a:cubicBezTo>
                  <a:close/>
                </a:path>
              </a:pathLst>
            </a:custGeom>
            <a:solidFill>
              <a:srgbClr val="FB6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2"/>
            <p:cNvSpPr/>
            <p:nvPr/>
          </p:nvSpPr>
          <p:spPr>
            <a:xfrm>
              <a:off x="5340700" y="2330875"/>
              <a:ext cx="47000" cy="9100"/>
            </a:xfrm>
            <a:custGeom>
              <a:rect b="b" l="l" r="r" t="t"/>
              <a:pathLst>
                <a:path extrusionOk="0" h="364" w="1880">
                  <a:moveTo>
                    <a:pt x="998" y="1"/>
                  </a:moveTo>
                  <a:cubicBezTo>
                    <a:pt x="756" y="1"/>
                    <a:pt x="404" y="125"/>
                    <a:pt x="1" y="57"/>
                  </a:cubicBezTo>
                  <a:cubicBezTo>
                    <a:pt x="41" y="92"/>
                    <a:pt x="89" y="125"/>
                    <a:pt x="143" y="154"/>
                  </a:cubicBezTo>
                  <a:cubicBezTo>
                    <a:pt x="291" y="235"/>
                    <a:pt x="479" y="289"/>
                    <a:pt x="675" y="321"/>
                  </a:cubicBezTo>
                  <a:cubicBezTo>
                    <a:pt x="869" y="353"/>
                    <a:pt x="1068" y="364"/>
                    <a:pt x="1237" y="356"/>
                  </a:cubicBezTo>
                  <a:cubicBezTo>
                    <a:pt x="1493" y="356"/>
                    <a:pt x="1654" y="315"/>
                    <a:pt x="1880" y="79"/>
                  </a:cubicBezTo>
                  <a:cubicBezTo>
                    <a:pt x="1804" y="47"/>
                    <a:pt x="1694" y="12"/>
                    <a:pt x="1624" y="12"/>
                  </a:cubicBezTo>
                  <a:cubicBezTo>
                    <a:pt x="1522" y="12"/>
                    <a:pt x="1450" y="106"/>
                    <a:pt x="1358" y="106"/>
                  </a:cubicBezTo>
                  <a:cubicBezTo>
                    <a:pt x="1210" y="106"/>
                    <a:pt x="1143" y="1"/>
                    <a:pt x="998" y="1"/>
                  </a:cubicBezTo>
                  <a:close/>
                </a:path>
              </a:pathLst>
            </a:custGeom>
            <a:solidFill>
              <a:srgbClr val="FB6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2"/>
            <p:cNvSpPr/>
            <p:nvPr/>
          </p:nvSpPr>
          <p:spPr>
            <a:xfrm>
              <a:off x="5340575" y="2335650"/>
              <a:ext cx="47600" cy="13950"/>
            </a:xfrm>
            <a:custGeom>
              <a:rect b="b" l="l" r="r" t="t"/>
              <a:pathLst>
                <a:path extrusionOk="0" h="558" w="1904">
                  <a:moveTo>
                    <a:pt x="0" y="1"/>
                  </a:moveTo>
                  <a:cubicBezTo>
                    <a:pt x="191" y="374"/>
                    <a:pt x="678" y="557"/>
                    <a:pt x="1207" y="525"/>
                  </a:cubicBezTo>
                  <a:cubicBezTo>
                    <a:pt x="1584" y="498"/>
                    <a:pt x="1815" y="262"/>
                    <a:pt x="1904" y="22"/>
                  </a:cubicBezTo>
                  <a:cubicBezTo>
                    <a:pt x="1726" y="173"/>
                    <a:pt x="1522" y="253"/>
                    <a:pt x="1248" y="256"/>
                  </a:cubicBezTo>
                  <a:cubicBezTo>
                    <a:pt x="1070" y="264"/>
                    <a:pt x="863" y="253"/>
                    <a:pt x="662" y="224"/>
                  </a:cubicBezTo>
                  <a:cubicBezTo>
                    <a:pt x="460" y="192"/>
                    <a:pt x="261" y="141"/>
                    <a:pt x="97" y="57"/>
                  </a:cubicBezTo>
                  <a:cubicBezTo>
                    <a:pt x="62" y="38"/>
                    <a:pt x="30" y="20"/>
                    <a:pt x="0" y="1"/>
                  </a:cubicBezTo>
                  <a:close/>
                </a:path>
              </a:pathLst>
            </a:custGeom>
            <a:solidFill>
              <a:srgbClr val="FB6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2"/>
            <p:cNvSpPr/>
            <p:nvPr/>
          </p:nvSpPr>
          <p:spPr>
            <a:xfrm>
              <a:off x="5359125" y="2354675"/>
              <a:ext cx="17825" cy="4725"/>
            </a:xfrm>
            <a:custGeom>
              <a:rect b="b" l="l" r="r" t="t"/>
              <a:pathLst>
                <a:path extrusionOk="0" h="189" w="713">
                  <a:moveTo>
                    <a:pt x="382" y="1"/>
                  </a:moveTo>
                  <a:cubicBezTo>
                    <a:pt x="234" y="1"/>
                    <a:pt x="65" y="6"/>
                    <a:pt x="43" y="17"/>
                  </a:cubicBezTo>
                  <a:cubicBezTo>
                    <a:pt x="0" y="41"/>
                    <a:pt x="261" y="189"/>
                    <a:pt x="382" y="189"/>
                  </a:cubicBezTo>
                  <a:cubicBezTo>
                    <a:pt x="468" y="189"/>
                    <a:pt x="713" y="41"/>
                    <a:pt x="670" y="17"/>
                  </a:cubicBezTo>
                  <a:cubicBezTo>
                    <a:pt x="648" y="6"/>
                    <a:pt x="527" y="1"/>
                    <a:pt x="382" y="1"/>
                  </a:cubicBezTo>
                  <a:close/>
                </a:path>
              </a:pathLst>
            </a:custGeom>
            <a:solidFill>
              <a:srgbClr val="FC99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2"/>
            <p:cNvSpPr/>
            <p:nvPr/>
          </p:nvSpPr>
          <p:spPr>
            <a:xfrm>
              <a:off x="5374375" y="2276800"/>
              <a:ext cx="5000" cy="22850"/>
            </a:xfrm>
            <a:custGeom>
              <a:rect b="b" l="l" r="r" t="t"/>
              <a:pathLst>
                <a:path extrusionOk="0" h="914" w="200">
                  <a:moveTo>
                    <a:pt x="60" y="0"/>
                  </a:moveTo>
                  <a:cubicBezTo>
                    <a:pt x="25" y="0"/>
                    <a:pt x="0" y="40"/>
                    <a:pt x="6" y="89"/>
                  </a:cubicBezTo>
                  <a:lnTo>
                    <a:pt x="68" y="828"/>
                  </a:lnTo>
                  <a:cubicBezTo>
                    <a:pt x="73" y="876"/>
                    <a:pt x="105" y="914"/>
                    <a:pt x="140" y="914"/>
                  </a:cubicBezTo>
                  <a:cubicBezTo>
                    <a:pt x="175" y="914"/>
                    <a:pt x="199" y="876"/>
                    <a:pt x="194" y="828"/>
                  </a:cubicBezTo>
                  <a:lnTo>
                    <a:pt x="132" y="89"/>
                  </a:lnTo>
                  <a:cubicBezTo>
                    <a:pt x="127" y="40"/>
                    <a:pt x="95" y="0"/>
                    <a:pt x="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2"/>
            <p:cNvSpPr/>
            <p:nvPr/>
          </p:nvSpPr>
          <p:spPr>
            <a:xfrm>
              <a:off x="5379625" y="2332975"/>
              <a:ext cx="2850" cy="2900"/>
            </a:xfrm>
            <a:custGeom>
              <a:rect b="b" l="l" r="r" t="t"/>
              <a:pathLst>
                <a:path extrusionOk="0" h="116" w="114">
                  <a:moveTo>
                    <a:pt x="57" y="0"/>
                  </a:moveTo>
                  <a:cubicBezTo>
                    <a:pt x="24" y="0"/>
                    <a:pt x="0" y="27"/>
                    <a:pt x="0" y="59"/>
                  </a:cubicBezTo>
                  <a:cubicBezTo>
                    <a:pt x="0" y="89"/>
                    <a:pt x="24" y="116"/>
                    <a:pt x="57" y="116"/>
                  </a:cubicBezTo>
                  <a:cubicBezTo>
                    <a:pt x="89" y="116"/>
                    <a:pt x="113" y="89"/>
                    <a:pt x="113" y="59"/>
                  </a:cubicBezTo>
                  <a:cubicBezTo>
                    <a:pt x="113" y="27"/>
                    <a:pt x="89" y="0"/>
                    <a:pt x="57" y="0"/>
                  </a:cubicBezTo>
                  <a:close/>
                </a:path>
              </a:pathLst>
            </a:custGeom>
            <a:solidFill>
              <a:srgbClr val="FB6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2"/>
            <p:cNvSpPr/>
            <p:nvPr/>
          </p:nvSpPr>
          <p:spPr>
            <a:xfrm>
              <a:off x="5377200" y="2334775"/>
              <a:ext cx="1825" cy="1850"/>
            </a:xfrm>
            <a:custGeom>
              <a:rect b="b" l="l" r="r" t="t"/>
              <a:pathLst>
                <a:path extrusionOk="0" h="74" w="73">
                  <a:moveTo>
                    <a:pt x="38" y="1"/>
                  </a:moveTo>
                  <a:cubicBezTo>
                    <a:pt x="16" y="1"/>
                    <a:pt x="0" y="17"/>
                    <a:pt x="0" y="36"/>
                  </a:cubicBezTo>
                  <a:cubicBezTo>
                    <a:pt x="0" y="57"/>
                    <a:pt x="16" y="73"/>
                    <a:pt x="38" y="73"/>
                  </a:cubicBezTo>
                  <a:cubicBezTo>
                    <a:pt x="57" y="73"/>
                    <a:pt x="73" y="57"/>
                    <a:pt x="73" y="36"/>
                  </a:cubicBezTo>
                  <a:cubicBezTo>
                    <a:pt x="73" y="17"/>
                    <a:pt x="57" y="1"/>
                    <a:pt x="38" y="1"/>
                  </a:cubicBezTo>
                  <a:close/>
                </a:path>
              </a:pathLst>
            </a:custGeom>
            <a:solidFill>
              <a:srgbClr val="FB6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2"/>
            <p:cNvSpPr/>
            <p:nvPr/>
          </p:nvSpPr>
          <p:spPr>
            <a:xfrm>
              <a:off x="5375175" y="2335800"/>
              <a:ext cx="900" cy="825"/>
            </a:xfrm>
            <a:custGeom>
              <a:rect b="b" l="l" r="r" t="t"/>
              <a:pathLst>
                <a:path extrusionOk="0" h="33" w="36">
                  <a:moveTo>
                    <a:pt x="20" y="0"/>
                  </a:moveTo>
                  <a:cubicBezTo>
                    <a:pt x="9" y="0"/>
                    <a:pt x="1" y="8"/>
                    <a:pt x="1" y="16"/>
                  </a:cubicBezTo>
                  <a:cubicBezTo>
                    <a:pt x="1" y="27"/>
                    <a:pt x="9" y="32"/>
                    <a:pt x="20" y="32"/>
                  </a:cubicBezTo>
                  <a:cubicBezTo>
                    <a:pt x="28" y="32"/>
                    <a:pt x="36" y="27"/>
                    <a:pt x="36" y="16"/>
                  </a:cubicBezTo>
                  <a:cubicBezTo>
                    <a:pt x="36" y="8"/>
                    <a:pt x="28" y="0"/>
                    <a:pt x="20" y="0"/>
                  </a:cubicBezTo>
                  <a:close/>
                </a:path>
              </a:pathLst>
            </a:custGeom>
            <a:solidFill>
              <a:srgbClr val="FB6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2"/>
            <p:cNvSpPr/>
            <p:nvPr/>
          </p:nvSpPr>
          <p:spPr>
            <a:xfrm>
              <a:off x="5224500" y="2068250"/>
              <a:ext cx="222825" cy="144925"/>
            </a:xfrm>
            <a:custGeom>
              <a:rect b="b" l="l" r="r" t="t"/>
              <a:pathLst>
                <a:path extrusionOk="0" h="5797" w="8913">
                  <a:moveTo>
                    <a:pt x="8794" y="5514"/>
                  </a:moveTo>
                  <a:cubicBezTo>
                    <a:pt x="8912" y="4028"/>
                    <a:pt x="8366" y="2111"/>
                    <a:pt x="7391" y="1339"/>
                  </a:cubicBezTo>
                  <a:cubicBezTo>
                    <a:pt x="5694" y="1"/>
                    <a:pt x="1369" y="434"/>
                    <a:pt x="600" y="2307"/>
                  </a:cubicBezTo>
                  <a:cubicBezTo>
                    <a:pt x="1" y="4020"/>
                    <a:pt x="329" y="5796"/>
                    <a:pt x="697" y="5796"/>
                  </a:cubicBezTo>
                  <a:cubicBezTo>
                    <a:pt x="1616" y="5796"/>
                    <a:pt x="5057" y="2194"/>
                    <a:pt x="8794" y="551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2"/>
            <p:cNvSpPr/>
            <p:nvPr/>
          </p:nvSpPr>
          <p:spPr>
            <a:xfrm>
              <a:off x="5224500" y="2092250"/>
              <a:ext cx="222675" cy="120925"/>
            </a:xfrm>
            <a:custGeom>
              <a:rect b="b" l="l" r="r" t="t"/>
              <a:pathLst>
                <a:path extrusionOk="0" h="4837" w="8907">
                  <a:moveTo>
                    <a:pt x="2237" y="0"/>
                  </a:moveTo>
                  <a:cubicBezTo>
                    <a:pt x="1461" y="293"/>
                    <a:pt x="848" y="745"/>
                    <a:pt x="600" y="1347"/>
                  </a:cubicBezTo>
                  <a:cubicBezTo>
                    <a:pt x="1" y="3060"/>
                    <a:pt x="329" y="4836"/>
                    <a:pt x="697" y="4836"/>
                  </a:cubicBezTo>
                  <a:cubicBezTo>
                    <a:pt x="1616" y="4836"/>
                    <a:pt x="5057" y="1234"/>
                    <a:pt x="8794" y="4554"/>
                  </a:cubicBezTo>
                  <a:cubicBezTo>
                    <a:pt x="8907" y="3154"/>
                    <a:pt x="8426" y="1371"/>
                    <a:pt x="7555" y="525"/>
                  </a:cubicBezTo>
                  <a:cubicBezTo>
                    <a:pt x="8382" y="1793"/>
                    <a:pt x="8423" y="2818"/>
                    <a:pt x="8170" y="2586"/>
                  </a:cubicBezTo>
                  <a:cubicBezTo>
                    <a:pt x="7114" y="1772"/>
                    <a:pt x="3888" y="1283"/>
                    <a:pt x="2208" y="2619"/>
                  </a:cubicBezTo>
                  <a:cubicBezTo>
                    <a:pt x="1813" y="2960"/>
                    <a:pt x="1600" y="2549"/>
                    <a:pt x="1858" y="2296"/>
                  </a:cubicBezTo>
                  <a:cubicBezTo>
                    <a:pt x="2358" y="1866"/>
                    <a:pt x="2700" y="1662"/>
                    <a:pt x="2627" y="1457"/>
                  </a:cubicBezTo>
                  <a:cubicBezTo>
                    <a:pt x="2541" y="1229"/>
                    <a:pt x="2286" y="1355"/>
                    <a:pt x="1703" y="1651"/>
                  </a:cubicBezTo>
                  <a:cubicBezTo>
                    <a:pt x="1162" y="1931"/>
                    <a:pt x="1092" y="802"/>
                    <a:pt x="223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2"/>
            <p:cNvSpPr/>
            <p:nvPr/>
          </p:nvSpPr>
          <p:spPr>
            <a:xfrm>
              <a:off x="5232900" y="2138625"/>
              <a:ext cx="245600" cy="158825"/>
            </a:xfrm>
            <a:custGeom>
              <a:rect b="b" l="l" r="r" t="t"/>
              <a:pathLst>
                <a:path extrusionOk="0" h="6353" w="9824">
                  <a:moveTo>
                    <a:pt x="1176" y="4799"/>
                  </a:moveTo>
                  <a:cubicBezTo>
                    <a:pt x="2092" y="5092"/>
                    <a:pt x="4676" y="3414"/>
                    <a:pt x="5401" y="1729"/>
                  </a:cubicBezTo>
                  <a:cubicBezTo>
                    <a:pt x="7063" y="2522"/>
                    <a:pt x="8135" y="4342"/>
                    <a:pt x="7573" y="6215"/>
                  </a:cubicBezTo>
                  <a:cubicBezTo>
                    <a:pt x="8025" y="6352"/>
                    <a:pt x="8576" y="5667"/>
                    <a:pt x="8595" y="5264"/>
                  </a:cubicBezTo>
                  <a:cubicBezTo>
                    <a:pt x="9216" y="4890"/>
                    <a:pt x="9823" y="4358"/>
                    <a:pt x="9710" y="3801"/>
                  </a:cubicBezTo>
                  <a:cubicBezTo>
                    <a:pt x="9579" y="3336"/>
                    <a:pt x="9057" y="3065"/>
                    <a:pt x="8893" y="2780"/>
                  </a:cubicBezTo>
                  <a:cubicBezTo>
                    <a:pt x="8549" y="2188"/>
                    <a:pt x="8264" y="1481"/>
                    <a:pt x="7732" y="1027"/>
                  </a:cubicBezTo>
                  <a:cubicBezTo>
                    <a:pt x="7049" y="438"/>
                    <a:pt x="6321" y="0"/>
                    <a:pt x="5130" y="479"/>
                  </a:cubicBezTo>
                  <a:cubicBezTo>
                    <a:pt x="4939" y="358"/>
                    <a:pt x="4493" y="234"/>
                    <a:pt x="4168" y="221"/>
                  </a:cubicBezTo>
                  <a:cubicBezTo>
                    <a:pt x="1020" y="148"/>
                    <a:pt x="1" y="4428"/>
                    <a:pt x="1176" y="479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2"/>
            <p:cNvSpPr/>
            <p:nvPr/>
          </p:nvSpPr>
          <p:spPr>
            <a:xfrm>
              <a:off x="5251250" y="2175050"/>
              <a:ext cx="116425" cy="90800"/>
            </a:xfrm>
            <a:custGeom>
              <a:rect b="b" l="l" r="r" t="t"/>
              <a:pathLst>
                <a:path extrusionOk="0" h="3632" w="4657">
                  <a:moveTo>
                    <a:pt x="2899" y="0"/>
                  </a:moveTo>
                  <a:cubicBezTo>
                    <a:pt x="2270" y="1003"/>
                    <a:pt x="1684" y="1433"/>
                    <a:pt x="845" y="2293"/>
                  </a:cubicBezTo>
                  <a:cubicBezTo>
                    <a:pt x="520" y="2602"/>
                    <a:pt x="184" y="2699"/>
                    <a:pt x="1" y="2718"/>
                  </a:cubicBezTo>
                  <a:cubicBezTo>
                    <a:pt x="60" y="3038"/>
                    <a:pt x="205" y="3269"/>
                    <a:pt x="442" y="3342"/>
                  </a:cubicBezTo>
                  <a:cubicBezTo>
                    <a:pt x="1356" y="3632"/>
                    <a:pt x="3920" y="1973"/>
                    <a:pt x="4657" y="293"/>
                  </a:cubicBezTo>
                  <a:cubicBezTo>
                    <a:pt x="4641" y="309"/>
                    <a:pt x="4622" y="336"/>
                    <a:pt x="4616" y="344"/>
                  </a:cubicBezTo>
                  <a:cubicBezTo>
                    <a:pt x="3611" y="1500"/>
                    <a:pt x="2248" y="2374"/>
                    <a:pt x="1622" y="2696"/>
                  </a:cubicBezTo>
                  <a:cubicBezTo>
                    <a:pt x="2170" y="2113"/>
                    <a:pt x="2791" y="793"/>
                    <a:pt x="289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2"/>
            <p:cNvSpPr/>
            <p:nvPr/>
          </p:nvSpPr>
          <p:spPr>
            <a:xfrm>
              <a:off x="5237750" y="2244400"/>
              <a:ext cx="41900" cy="59025"/>
            </a:xfrm>
            <a:custGeom>
              <a:rect b="b" l="l" r="r" t="t"/>
              <a:pathLst>
                <a:path extrusionOk="0" h="2361" w="1676">
                  <a:moveTo>
                    <a:pt x="657" y="1"/>
                  </a:moveTo>
                  <a:cubicBezTo>
                    <a:pt x="618" y="1"/>
                    <a:pt x="581" y="6"/>
                    <a:pt x="543" y="16"/>
                  </a:cubicBezTo>
                  <a:cubicBezTo>
                    <a:pt x="170" y="124"/>
                    <a:pt x="0" y="729"/>
                    <a:pt x="164" y="1371"/>
                  </a:cubicBezTo>
                  <a:cubicBezTo>
                    <a:pt x="312" y="1948"/>
                    <a:pt x="676" y="2361"/>
                    <a:pt x="1019" y="2361"/>
                  </a:cubicBezTo>
                  <a:cubicBezTo>
                    <a:pt x="1058" y="2361"/>
                    <a:pt x="1097" y="2355"/>
                    <a:pt x="1135" y="2344"/>
                  </a:cubicBezTo>
                  <a:cubicBezTo>
                    <a:pt x="1506" y="2240"/>
                    <a:pt x="1675" y="1635"/>
                    <a:pt x="1514" y="990"/>
                  </a:cubicBezTo>
                  <a:cubicBezTo>
                    <a:pt x="1366" y="411"/>
                    <a:pt x="999" y="1"/>
                    <a:pt x="657" y="1"/>
                  </a:cubicBezTo>
                  <a:close/>
                </a:path>
              </a:pathLst>
            </a:custGeom>
            <a:solidFill>
              <a:srgbClr val="FDBC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2"/>
            <p:cNvSpPr/>
            <p:nvPr/>
          </p:nvSpPr>
          <p:spPr>
            <a:xfrm>
              <a:off x="5244250" y="2256125"/>
              <a:ext cx="24775" cy="34650"/>
            </a:xfrm>
            <a:custGeom>
              <a:rect b="b" l="l" r="r" t="t"/>
              <a:pathLst>
                <a:path extrusionOk="0" h="1386" w="991">
                  <a:moveTo>
                    <a:pt x="394" y="1"/>
                  </a:moveTo>
                  <a:cubicBezTo>
                    <a:pt x="162" y="1"/>
                    <a:pt x="1" y="293"/>
                    <a:pt x="71" y="612"/>
                  </a:cubicBezTo>
                  <a:cubicBezTo>
                    <a:pt x="82" y="424"/>
                    <a:pt x="114" y="115"/>
                    <a:pt x="391" y="90"/>
                  </a:cubicBezTo>
                  <a:cubicBezTo>
                    <a:pt x="480" y="96"/>
                    <a:pt x="552" y="136"/>
                    <a:pt x="611" y="201"/>
                  </a:cubicBezTo>
                  <a:cubicBezTo>
                    <a:pt x="673" y="265"/>
                    <a:pt x="722" y="357"/>
                    <a:pt x="757" y="461"/>
                  </a:cubicBezTo>
                  <a:cubicBezTo>
                    <a:pt x="757" y="464"/>
                    <a:pt x="757" y="467"/>
                    <a:pt x="759" y="472"/>
                  </a:cubicBezTo>
                  <a:cubicBezTo>
                    <a:pt x="678" y="358"/>
                    <a:pt x="582" y="296"/>
                    <a:pt x="492" y="296"/>
                  </a:cubicBezTo>
                  <a:cubicBezTo>
                    <a:pt x="474" y="296"/>
                    <a:pt x="457" y="298"/>
                    <a:pt x="439" y="303"/>
                  </a:cubicBezTo>
                  <a:cubicBezTo>
                    <a:pt x="267" y="351"/>
                    <a:pt x="192" y="631"/>
                    <a:pt x="265" y="926"/>
                  </a:cubicBezTo>
                  <a:cubicBezTo>
                    <a:pt x="332" y="1195"/>
                    <a:pt x="500" y="1385"/>
                    <a:pt x="657" y="1385"/>
                  </a:cubicBezTo>
                  <a:cubicBezTo>
                    <a:pt x="674" y="1385"/>
                    <a:pt x="691" y="1383"/>
                    <a:pt x="708" y="1378"/>
                  </a:cubicBezTo>
                  <a:cubicBezTo>
                    <a:pt x="990" y="1246"/>
                    <a:pt x="945" y="771"/>
                    <a:pt x="837" y="435"/>
                  </a:cubicBezTo>
                  <a:cubicBezTo>
                    <a:pt x="802" y="322"/>
                    <a:pt x="749" y="217"/>
                    <a:pt x="676" y="139"/>
                  </a:cubicBezTo>
                  <a:cubicBezTo>
                    <a:pt x="578" y="42"/>
                    <a:pt x="481" y="1"/>
                    <a:pt x="394" y="1"/>
                  </a:cubicBezTo>
                  <a:close/>
                </a:path>
              </a:pathLst>
            </a:custGeom>
            <a:solidFill>
              <a:srgbClr val="FC99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2"/>
            <p:cNvSpPr/>
            <p:nvPr/>
          </p:nvSpPr>
          <p:spPr>
            <a:xfrm>
              <a:off x="5257575" y="2293375"/>
              <a:ext cx="7625" cy="7625"/>
            </a:xfrm>
            <a:custGeom>
              <a:rect b="b" l="l" r="r" t="t"/>
              <a:pathLst>
                <a:path extrusionOk="0" h="305" w="305">
                  <a:moveTo>
                    <a:pt x="151" y="1"/>
                  </a:moveTo>
                  <a:cubicBezTo>
                    <a:pt x="68" y="1"/>
                    <a:pt x="0" y="68"/>
                    <a:pt x="0" y="154"/>
                  </a:cubicBezTo>
                  <a:cubicBezTo>
                    <a:pt x="0" y="238"/>
                    <a:pt x="68" y="305"/>
                    <a:pt x="151" y="305"/>
                  </a:cubicBezTo>
                  <a:cubicBezTo>
                    <a:pt x="237" y="305"/>
                    <a:pt x="304" y="238"/>
                    <a:pt x="304" y="154"/>
                  </a:cubicBezTo>
                  <a:cubicBezTo>
                    <a:pt x="304" y="68"/>
                    <a:pt x="237" y="1"/>
                    <a:pt x="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2"/>
            <p:cNvSpPr/>
            <p:nvPr/>
          </p:nvSpPr>
          <p:spPr>
            <a:xfrm>
              <a:off x="5257575" y="2295800"/>
              <a:ext cx="7625" cy="5200"/>
            </a:xfrm>
            <a:custGeom>
              <a:rect b="b" l="l" r="r" t="t"/>
              <a:pathLst>
                <a:path extrusionOk="0" h="208" w="305">
                  <a:moveTo>
                    <a:pt x="293" y="1"/>
                  </a:moveTo>
                  <a:cubicBezTo>
                    <a:pt x="280" y="25"/>
                    <a:pt x="261" y="55"/>
                    <a:pt x="226" y="71"/>
                  </a:cubicBezTo>
                  <a:cubicBezTo>
                    <a:pt x="148" y="108"/>
                    <a:pt x="62" y="119"/>
                    <a:pt x="0" y="63"/>
                  </a:cubicBezTo>
                  <a:cubicBezTo>
                    <a:pt x="3" y="143"/>
                    <a:pt x="70" y="208"/>
                    <a:pt x="151" y="208"/>
                  </a:cubicBezTo>
                  <a:cubicBezTo>
                    <a:pt x="237" y="208"/>
                    <a:pt x="304" y="141"/>
                    <a:pt x="304" y="57"/>
                  </a:cubicBezTo>
                  <a:lnTo>
                    <a:pt x="304" y="57"/>
                  </a:lnTo>
                  <a:cubicBezTo>
                    <a:pt x="304" y="38"/>
                    <a:pt x="302" y="20"/>
                    <a:pt x="2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2"/>
            <p:cNvSpPr/>
            <p:nvPr/>
          </p:nvSpPr>
          <p:spPr>
            <a:xfrm>
              <a:off x="5305500" y="2265025"/>
              <a:ext cx="48725" cy="19175"/>
            </a:xfrm>
            <a:custGeom>
              <a:rect b="b" l="l" r="r" t="t"/>
              <a:pathLst>
                <a:path extrusionOk="0" h="767" w="1949">
                  <a:moveTo>
                    <a:pt x="0" y="1"/>
                  </a:moveTo>
                  <a:lnTo>
                    <a:pt x="140" y="315"/>
                  </a:lnTo>
                  <a:cubicBezTo>
                    <a:pt x="140" y="315"/>
                    <a:pt x="143" y="318"/>
                    <a:pt x="143" y="318"/>
                  </a:cubicBezTo>
                  <a:cubicBezTo>
                    <a:pt x="186" y="450"/>
                    <a:pt x="280" y="562"/>
                    <a:pt x="449" y="667"/>
                  </a:cubicBezTo>
                  <a:cubicBezTo>
                    <a:pt x="352" y="562"/>
                    <a:pt x="304" y="474"/>
                    <a:pt x="269" y="380"/>
                  </a:cubicBezTo>
                  <a:cubicBezTo>
                    <a:pt x="339" y="412"/>
                    <a:pt x="406" y="441"/>
                    <a:pt x="473" y="463"/>
                  </a:cubicBezTo>
                  <a:cubicBezTo>
                    <a:pt x="546" y="579"/>
                    <a:pt x="672" y="667"/>
                    <a:pt x="847" y="743"/>
                  </a:cubicBezTo>
                  <a:cubicBezTo>
                    <a:pt x="734" y="667"/>
                    <a:pt x="661" y="584"/>
                    <a:pt x="613" y="506"/>
                  </a:cubicBezTo>
                  <a:cubicBezTo>
                    <a:pt x="696" y="527"/>
                    <a:pt x="780" y="544"/>
                    <a:pt x="863" y="554"/>
                  </a:cubicBezTo>
                  <a:cubicBezTo>
                    <a:pt x="954" y="656"/>
                    <a:pt x="1097" y="724"/>
                    <a:pt x="1282" y="767"/>
                  </a:cubicBezTo>
                  <a:cubicBezTo>
                    <a:pt x="1169" y="718"/>
                    <a:pt x="1081" y="648"/>
                    <a:pt x="1014" y="570"/>
                  </a:cubicBezTo>
                  <a:cubicBezTo>
                    <a:pt x="1035" y="573"/>
                    <a:pt x="1054" y="573"/>
                    <a:pt x="1073" y="576"/>
                  </a:cubicBezTo>
                  <a:cubicBezTo>
                    <a:pt x="1145" y="579"/>
                    <a:pt x="1215" y="579"/>
                    <a:pt x="1285" y="576"/>
                  </a:cubicBezTo>
                  <a:cubicBezTo>
                    <a:pt x="1360" y="648"/>
                    <a:pt x="1476" y="686"/>
                    <a:pt x="1621" y="691"/>
                  </a:cubicBezTo>
                  <a:cubicBezTo>
                    <a:pt x="1540" y="662"/>
                    <a:pt x="1462" y="619"/>
                    <a:pt x="1401" y="562"/>
                  </a:cubicBezTo>
                  <a:cubicBezTo>
                    <a:pt x="1481" y="549"/>
                    <a:pt x="1554" y="530"/>
                    <a:pt x="1624" y="503"/>
                  </a:cubicBezTo>
                  <a:cubicBezTo>
                    <a:pt x="1707" y="557"/>
                    <a:pt x="1809" y="573"/>
                    <a:pt x="1949" y="552"/>
                  </a:cubicBezTo>
                  <a:cubicBezTo>
                    <a:pt x="1847" y="522"/>
                    <a:pt x="1774" y="501"/>
                    <a:pt x="1710" y="463"/>
                  </a:cubicBezTo>
                  <a:cubicBezTo>
                    <a:pt x="1782" y="425"/>
                    <a:pt x="1847" y="377"/>
                    <a:pt x="1901" y="318"/>
                  </a:cubicBezTo>
                  <a:cubicBezTo>
                    <a:pt x="1382" y="536"/>
                    <a:pt x="621" y="318"/>
                    <a:pt x="0" y="1"/>
                  </a:cubicBezTo>
                  <a:close/>
                </a:path>
              </a:pathLst>
            </a:custGeom>
            <a:solidFill>
              <a:srgbClr val="2137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2"/>
            <p:cNvSpPr/>
            <p:nvPr/>
          </p:nvSpPr>
          <p:spPr>
            <a:xfrm>
              <a:off x="5389625" y="2266650"/>
              <a:ext cx="44175" cy="16625"/>
            </a:xfrm>
            <a:custGeom>
              <a:rect b="b" l="l" r="r" t="t"/>
              <a:pathLst>
                <a:path extrusionOk="0" h="665" w="1767">
                  <a:moveTo>
                    <a:pt x="1339" y="0"/>
                  </a:moveTo>
                  <a:cubicBezTo>
                    <a:pt x="866" y="320"/>
                    <a:pt x="393" y="471"/>
                    <a:pt x="1" y="253"/>
                  </a:cubicBezTo>
                  <a:cubicBezTo>
                    <a:pt x="79" y="368"/>
                    <a:pt x="189" y="444"/>
                    <a:pt x="318" y="481"/>
                  </a:cubicBezTo>
                  <a:cubicBezTo>
                    <a:pt x="385" y="575"/>
                    <a:pt x="503" y="661"/>
                    <a:pt x="678" y="664"/>
                  </a:cubicBezTo>
                  <a:cubicBezTo>
                    <a:pt x="581" y="616"/>
                    <a:pt x="519" y="567"/>
                    <a:pt x="474" y="511"/>
                  </a:cubicBezTo>
                  <a:cubicBezTo>
                    <a:pt x="525" y="514"/>
                    <a:pt x="576" y="514"/>
                    <a:pt x="630" y="511"/>
                  </a:cubicBezTo>
                  <a:cubicBezTo>
                    <a:pt x="648" y="508"/>
                    <a:pt x="667" y="505"/>
                    <a:pt x="686" y="503"/>
                  </a:cubicBezTo>
                  <a:cubicBezTo>
                    <a:pt x="756" y="578"/>
                    <a:pt x="874" y="632"/>
                    <a:pt x="1025" y="613"/>
                  </a:cubicBezTo>
                  <a:cubicBezTo>
                    <a:pt x="925" y="583"/>
                    <a:pt x="866" y="535"/>
                    <a:pt x="815" y="473"/>
                  </a:cubicBezTo>
                  <a:cubicBezTo>
                    <a:pt x="853" y="460"/>
                    <a:pt x="893" y="446"/>
                    <a:pt x="933" y="430"/>
                  </a:cubicBezTo>
                  <a:cubicBezTo>
                    <a:pt x="1028" y="495"/>
                    <a:pt x="1157" y="522"/>
                    <a:pt x="1310" y="495"/>
                  </a:cubicBezTo>
                  <a:cubicBezTo>
                    <a:pt x="1197" y="479"/>
                    <a:pt x="1119" y="444"/>
                    <a:pt x="1044" y="385"/>
                  </a:cubicBezTo>
                  <a:cubicBezTo>
                    <a:pt x="1089" y="363"/>
                    <a:pt x="1138" y="341"/>
                    <a:pt x="1181" y="317"/>
                  </a:cubicBezTo>
                  <a:cubicBezTo>
                    <a:pt x="1272" y="371"/>
                    <a:pt x="1388" y="395"/>
                    <a:pt x="1552" y="366"/>
                  </a:cubicBezTo>
                  <a:cubicBezTo>
                    <a:pt x="1425" y="350"/>
                    <a:pt x="1355" y="315"/>
                    <a:pt x="1286" y="258"/>
                  </a:cubicBezTo>
                  <a:cubicBezTo>
                    <a:pt x="1329" y="234"/>
                    <a:pt x="1366" y="210"/>
                    <a:pt x="1404" y="186"/>
                  </a:cubicBezTo>
                  <a:cubicBezTo>
                    <a:pt x="1509" y="237"/>
                    <a:pt x="1648" y="253"/>
                    <a:pt x="1767" y="221"/>
                  </a:cubicBezTo>
                  <a:cubicBezTo>
                    <a:pt x="1584" y="188"/>
                    <a:pt x="1466" y="105"/>
                    <a:pt x="1339" y="0"/>
                  </a:cubicBezTo>
                  <a:close/>
                </a:path>
              </a:pathLst>
            </a:custGeom>
            <a:solidFill>
              <a:srgbClr val="2137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2"/>
            <p:cNvSpPr/>
            <p:nvPr/>
          </p:nvSpPr>
          <p:spPr>
            <a:xfrm>
              <a:off x="5296425" y="2226725"/>
              <a:ext cx="63725" cy="20525"/>
            </a:xfrm>
            <a:custGeom>
              <a:rect b="b" l="l" r="r" t="t"/>
              <a:pathLst>
                <a:path extrusionOk="0" h="821" w="2549">
                  <a:moveTo>
                    <a:pt x="0" y="788"/>
                  </a:moveTo>
                  <a:cubicBezTo>
                    <a:pt x="428" y="455"/>
                    <a:pt x="1664" y="127"/>
                    <a:pt x="2401" y="791"/>
                  </a:cubicBezTo>
                  <a:cubicBezTo>
                    <a:pt x="2433" y="820"/>
                    <a:pt x="2487" y="820"/>
                    <a:pt x="2516" y="785"/>
                  </a:cubicBezTo>
                  <a:cubicBezTo>
                    <a:pt x="2549" y="753"/>
                    <a:pt x="2546" y="702"/>
                    <a:pt x="2514" y="670"/>
                  </a:cubicBezTo>
                  <a:cubicBezTo>
                    <a:pt x="1640" y="0"/>
                    <a:pt x="627" y="240"/>
                    <a:pt x="0" y="788"/>
                  </a:cubicBezTo>
                  <a:close/>
                </a:path>
              </a:pathLst>
            </a:custGeom>
            <a:solidFill>
              <a:srgbClr val="2137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2"/>
            <p:cNvSpPr/>
            <p:nvPr/>
          </p:nvSpPr>
          <p:spPr>
            <a:xfrm>
              <a:off x="5388950" y="2233500"/>
              <a:ext cx="42575" cy="15750"/>
            </a:xfrm>
            <a:custGeom>
              <a:rect b="b" l="l" r="r" t="t"/>
              <a:pathLst>
                <a:path extrusionOk="0" h="630" w="1703">
                  <a:moveTo>
                    <a:pt x="33" y="482"/>
                  </a:moveTo>
                  <a:cubicBezTo>
                    <a:pt x="1" y="514"/>
                    <a:pt x="1" y="568"/>
                    <a:pt x="33" y="598"/>
                  </a:cubicBezTo>
                  <a:cubicBezTo>
                    <a:pt x="65" y="630"/>
                    <a:pt x="116" y="630"/>
                    <a:pt x="149" y="598"/>
                  </a:cubicBezTo>
                  <a:cubicBezTo>
                    <a:pt x="525" y="154"/>
                    <a:pt x="1313" y="245"/>
                    <a:pt x="1702" y="431"/>
                  </a:cubicBezTo>
                  <a:cubicBezTo>
                    <a:pt x="1189" y="1"/>
                    <a:pt x="404" y="95"/>
                    <a:pt x="33" y="482"/>
                  </a:cubicBezTo>
                  <a:close/>
                </a:path>
              </a:pathLst>
            </a:custGeom>
            <a:solidFill>
              <a:srgbClr val="2137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2"/>
            <p:cNvSpPr/>
            <p:nvPr/>
          </p:nvSpPr>
          <p:spPr>
            <a:xfrm>
              <a:off x="5094875" y="2483300"/>
              <a:ext cx="219450" cy="355400"/>
            </a:xfrm>
            <a:custGeom>
              <a:rect b="b" l="l" r="r" t="t"/>
              <a:pathLst>
                <a:path extrusionOk="0" h="14216" w="8778">
                  <a:moveTo>
                    <a:pt x="5979" y="11444"/>
                  </a:moveTo>
                  <a:cubicBezTo>
                    <a:pt x="4968" y="12675"/>
                    <a:pt x="5250" y="14215"/>
                    <a:pt x="4256" y="14215"/>
                  </a:cubicBezTo>
                  <a:cubicBezTo>
                    <a:pt x="3783" y="14215"/>
                    <a:pt x="3533" y="13659"/>
                    <a:pt x="3385" y="13492"/>
                  </a:cubicBezTo>
                  <a:cubicBezTo>
                    <a:pt x="2995" y="13062"/>
                    <a:pt x="2296" y="12895"/>
                    <a:pt x="2248" y="12237"/>
                  </a:cubicBezTo>
                  <a:cubicBezTo>
                    <a:pt x="2181" y="11307"/>
                    <a:pt x="2264" y="10189"/>
                    <a:pt x="2140" y="9226"/>
                  </a:cubicBezTo>
                  <a:cubicBezTo>
                    <a:pt x="1756" y="6210"/>
                    <a:pt x="1" y="1697"/>
                    <a:pt x="2699" y="506"/>
                  </a:cubicBezTo>
                  <a:cubicBezTo>
                    <a:pt x="4019" y="1"/>
                    <a:pt x="5931" y="2366"/>
                    <a:pt x="6573" y="4756"/>
                  </a:cubicBezTo>
                  <a:cubicBezTo>
                    <a:pt x="6689" y="5191"/>
                    <a:pt x="6850" y="6181"/>
                    <a:pt x="6992" y="6608"/>
                  </a:cubicBezTo>
                  <a:cubicBezTo>
                    <a:pt x="7186" y="7178"/>
                    <a:pt x="7952" y="7385"/>
                    <a:pt x="8132" y="7917"/>
                  </a:cubicBezTo>
                  <a:cubicBezTo>
                    <a:pt x="8232" y="8215"/>
                    <a:pt x="7877" y="8568"/>
                    <a:pt x="7863" y="8882"/>
                  </a:cubicBezTo>
                  <a:cubicBezTo>
                    <a:pt x="7853" y="9148"/>
                    <a:pt x="8777" y="9847"/>
                    <a:pt x="8296" y="10119"/>
                  </a:cubicBezTo>
                  <a:cubicBezTo>
                    <a:pt x="7406" y="10094"/>
                    <a:pt x="6471" y="10906"/>
                    <a:pt x="5979" y="1144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2"/>
            <p:cNvSpPr/>
            <p:nvPr/>
          </p:nvSpPr>
          <p:spPr>
            <a:xfrm>
              <a:off x="5121950" y="2554600"/>
              <a:ext cx="172750" cy="284025"/>
            </a:xfrm>
            <a:custGeom>
              <a:rect b="b" l="l" r="r" t="t"/>
              <a:pathLst>
                <a:path extrusionOk="0" h="11361" w="6910">
                  <a:moveTo>
                    <a:pt x="162" y="1"/>
                  </a:moveTo>
                  <a:cubicBezTo>
                    <a:pt x="1" y="1893"/>
                    <a:pt x="810" y="4441"/>
                    <a:pt x="1057" y="6374"/>
                  </a:cubicBezTo>
                  <a:cubicBezTo>
                    <a:pt x="1184" y="7337"/>
                    <a:pt x="1098" y="8455"/>
                    <a:pt x="1165" y="9385"/>
                  </a:cubicBezTo>
                  <a:cubicBezTo>
                    <a:pt x="1213" y="10043"/>
                    <a:pt x="1912" y="10210"/>
                    <a:pt x="2302" y="10640"/>
                  </a:cubicBezTo>
                  <a:cubicBezTo>
                    <a:pt x="2447" y="10804"/>
                    <a:pt x="2692" y="11345"/>
                    <a:pt x="3151" y="11361"/>
                  </a:cubicBezTo>
                  <a:cubicBezTo>
                    <a:pt x="3221" y="11084"/>
                    <a:pt x="3294" y="10737"/>
                    <a:pt x="3431" y="10299"/>
                  </a:cubicBezTo>
                  <a:cubicBezTo>
                    <a:pt x="3697" y="9439"/>
                    <a:pt x="4307" y="8511"/>
                    <a:pt x="4912" y="7847"/>
                  </a:cubicBezTo>
                  <a:cubicBezTo>
                    <a:pt x="5235" y="7492"/>
                    <a:pt x="5606" y="7183"/>
                    <a:pt x="5987" y="6893"/>
                  </a:cubicBezTo>
                  <a:cubicBezTo>
                    <a:pt x="6149" y="6769"/>
                    <a:pt x="6686" y="6533"/>
                    <a:pt x="6909" y="6294"/>
                  </a:cubicBezTo>
                  <a:cubicBezTo>
                    <a:pt x="6831" y="6189"/>
                    <a:pt x="6778" y="6095"/>
                    <a:pt x="6780" y="6030"/>
                  </a:cubicBezTo>
                  <a:lnTo>
                    <a:pt x="6780" y="6030"/>
                  </a:lnTo>
                  <a:cubicBezTo>
                    <a:pt x="5028" y="5339"/>
                    <a:pt x="3590" y="5853"/>
                    <a:pt x="2452" y="6699"/>
                  </a:cubicBezTo>
                  <a:cubicBezTo>
                    <a:pt x="2154" y="6917"/>
                    <a:pt x="2130" y="6447"/>
                    <a:pt x="2130" y="6447"/>
                  </a:cubicBezTo>
                  <a:cubicBezTo>
                    <a:pt x="2202" y="5998"/>
                    <a:pt x="3622" y="5310"/>
                    <a:pt x="3423" y="4439"/>
                  </a:cubicBezTo>
                  <a:cubicBezTo>
                    <a:pt x="3283" y="3823"/>
                    <a:pt x="2331" y="3584"/>
                    <a:pt x="1624" y="2777"/>
                  </a:cubicBezTo>
                  <a:cubicBezTo>
                    <a:pt x="885" y="1933"/>
                    <a:pt x="466" y="1046"/>
                    <a:pt x="1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2"/>
            <p:cNvSpPr/>
            <p:nvPr/>
          </p:nvSpPr>
          <p:spPr>
            <a:xfrm>
              <a:off x="5359125" y="2145350"/>
              <a:ext cx="119375" cy="148675"/>
            </a:xfrm>
            <a:custGeom>
              <a:rect b="b" l="l" r="r" t="t"/>
              <a:pathLst>
                <a:path extrusionOk="0" h="5947" w="4775">
                  <a:moveTo>
                    <a:pt x="2887" y="2148"/>
                  </a:moveTo>
                  <a:cubicBezTo>
                    <a:pt x="3530" y="3067"/>
                    <a:pt x="3618" y="4392"/>
                    <a:pt x="3557" y="4987"/>
                  </a:cubicBezTo>
                  <a:cubicBezTo>
                    <a:pt x="4172" y="4616"/>
                    <a:pt x="4774" y="4086"/>
                    <a:pt x="4661" y="3532"/>
                  </a:cubicBezTo>
                  <a:cubicBezTo>
                    <a:pt x="4640" y="3454"/>
                    <a:pt x="4608" y="3384"/>
                    <a:pt x="4567" y="3317"/>
                  </a:cubicBezTo>
                  <a:cubicBezTo>
                    <a:pt x="4540" y="3570"/>
                    <a:pt x="4285" y="3578"/>
                    <a:pt x="4121" y="3336"/>
                  </a:cubicBezTo>
                  <a:cubicBezTo>
                    <a:pt x="3809" y="2914"/>
                    <a:pt x="3573" y="2621"/>
                    <a:pt x="2887" y="2148"/>
                  </a:cubicBezTo>
                  <a:close/>
                  <a:moveTo>
                    <a:pt x="1073" y="5"/>
                  </a:moveTo>
                  <a:cubicBezTo>
                    <a:pt x="780" y="0"/>
                    <a:pt x="452" y="62"/>
                    <a:pt x="81" y="210"/>
                  </a:cubicBezTo>
                  <a:cubicBezTo>
                    <a:pt x="57" y="196"/>
                    <a:pt x="30" y="180"/>
                    <a:pt x="0" y="167"/>
                  </a:cubicBezTo>
                  <a:cubicBezTo>
                    <a:pt x="277" y="409"/>
                    <a:pt x="422" y="1159"/>
                    <a:pt x="352" y="1460"/>
                  </a:cubicBezTo>
                  <a:cubicBezTo>
                    <a:pt x="2014" y="2253"/>
                    <a:pt x="3086" y="4073"/>
                    <a:pt x="2524" y="5946"/>
                  </a:cubicBezTo>
                  <a:cubicBezTo>
                    <a:pt x="3546" y="2941"/>
                    <a:pt x="1925" y="1513"/>
                    <a:pt x="1081" y="788"/>
                  </a:cubicBezTo>
                  <a:cubicBezTo>
                    <a:pt x="895" y="613"/>
                    <a:pt x="971" y="5"/>
                    <a:pt x="1661" y="113"/>
                  </a:cubicBezTo>
                  <a:cubicBezTo>
                    <a:pt x="1479" y="48"/>
                    <a:pt x="1285" y="11"/>
                    <a:pt x="1073" y="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2"/>
            <p:cNvSpPr/>
            <p:nvPr/>
          </p:nvSpPr>
          <p:spPr>
            <a:xfrm>
              <a:off x="5410450" y="2163550"/>
              <a:ext cx="20275" cy="17200"/>
            </a:xfrm>
            <a:custGeom>
              <a:rect b="b" l="l" r="r" t="t"/>
              <a:pathLst>
                <a:path extrusionOk="0" h="688" w="811">
                  <a:moveTo>
                    <a:pt x="220" y="1"/>
                  </a:moveTo>
                  <a:cubicBezTo>
                    <a:pt x="176" y="1"/>
                    <a:pt x="136" y="12"/>
                    <a:pt x="106" y="35"/>
                  </a:cubicBezTo>
                  <a:cubicBezTo>
                    <a:pt x="1" y="116"/>
                    <a:pt x="47" y="323"/>
                    <a:pt x="211" y="492"/>
                  </a:cubicBezTo>
                  <a:cubicBezTo>
                    <a:pt x="329" y="616"/>
                    <a:pt x="476" y="687"/>
                    <a:pt x="589" y="687"/>
                  </a:cubicBezTo>
                  <a:cubicBezTo>
                    <a:pt x="633" y="687"/>
                    <a:pt x="672" y="676"/>
                    <a:pt x="703" y="654"/>
                  </a:cubicBezTo>
                  <a:cubicBezTo>
                    <a:pt x="810" y="570"/>
                    <a:pt x="764" y="366"/>
                    <a:pt x="598" y="194"/>
                  </a:cubicBezTo>
                  <a:cubicBezTo>
                    <a:pt x="480" y="73"/>
                    <a:pt x="333" y="1"/>
                    <a:pt x="2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2"/>
            <p:cNvSpPr/>
            <p:nvPr/>
          </p:nvSpPr>
          <p:spPr>
            <a:xfrm>
              <a:off x="5405625" y="2174025"/>
              <a:ext cx="9975" cy="8450"/>
            </a:xfrm>
            <a:custGeom>
              <a:rect b="b" l="l" r="r" t="t"/>
              <a:pathLst>
                <a:path extrusionOk="0" h="338" w="399">
                  <a:moveTo>
                    <a:pt x="110" y="0"/>
                  </a:moveTo>
                  <a:cubicBezTo>
                    <a:pt x="88" y="0"/>
                    <a:pt x="69" y="6"/>
                    <a:pt x="54" y="17"/>
                  </a:cubicBezTo>
                  <a:cubicBezTo>
                    <a:pt x="0" y="57"/>
                    <a:pt x="22" y="159"/>
                    <a:pt x="105" y="243"/>
                  </a:cubicBezTo>
                  <a:cubicBezTo>
                    <a:pt x="163" y="303"/>
                    <a:pt x="235" y="338"/>
                    <a:pt x="290" y="338"/>
                  </a:cubicBezTo>
                  <a:cubicBezTo>
                    <a:pt x="311" y="338"/>
                    <a:pt x="330" y="332"/>
                    <a:pt x="344" y="321"/>
                  </a:cubicBezTo>
                  <a:cubicBezTo>
                    <a:pt x="398" y="280"/>
                    <a:pt x="377" y="181"/>
                    <a:pt x="296" y="95"/>
                  </a:cubicBezTo>
                  <a:cubicBezTo>
                    <a:pt x="238" y="35"/>
                    <a:pt x="165" y="0"/>
                    <a:pt x="11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2"/>
            <p:cNvSpPr/>
            <p:nvPr/>
          </p:nvSpPr>
          <p:spPr>
            <a:xfrm>
              <a:off x="5278350" y="2165475"/>
              <a:ext cx="20250" cy="17175"/>
            </a:xfrm>
            <a:custGeom>
              <a:rect b="b" l="l" r="r" t="t"/>
              <a:pathLst>
                <a:path extrusionOk="0" h="687" w="810">
                  <a:moveTo>
                    <a:pt x="588" y="0"/>
                  </a:moveTo>
                  <a:cubicBezTo>
                    <a:pt x="475" y="0"/>
                    <a:pt x="328" y="71"/>
                    <a:pt x="210" y="195"/>
                  </a:cubicBezTo>
                  <a:cubicBezTo>
                    <a:pt x="46" y="364"/>
                    <a:pt x="0" y="571"/>
                    <a:pt x="108" y="652"/>
                  </a:cubicBezTo>
                  <a:cubicBezTo>
                    <a:pt x="138" y="676"/>
                    <a:pt x="177" y="687"/>
                    <a:pt x="221" y="687"/>
                  </a:cubicBezTo>
                  <a:cubicBezTo>
                    <a:pt x="334" y="687"/>
                    <a:pt x="480" y="615"/>
                    <a:pt x="600" y="493"/>
                  </a:cubicBezTo>
                  <a:cubicBezTo>
                    <a:pt x="764" y="321"/>
                    <a:pt x="809" y="117"/>
                    <a:pt x="702" y="34"/>
                  </a:cubicBezTo>
                  <a:cubicBezTo>
                    <a:pt x="672" y="11"/>
                    <a:pt x="633" y="0"/>
                    <a:pt x="5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2"/>
            <p:cNvSpPr/>
            <p:nvPr/>
          </p:nvSpPr>
          <p:spPr>
            <a:xfrm>
              <a:off x="5293450" y="2173975"/>
              <a:ext cx="13600" cy="11525"/>
            </a:xfrm>
            <a:custGeom>
              <a:rect b="b" l="l" r="r" t="t"/>
              <a:pathLst>
                <a:path extrusionOk="0" h="461" w="544">
                  <a:moveTo>
                    <a:pt x="395" y="1"/>
                  </a:moveTo>
                  <a:cubicBezTo>
                    <a:pt x="319" y="1"/>
                    <a:pt x="222" y="49"/>
                    <a:pt x="143" y="132"/>
                  </a:cubicBezTo>
                  <a:cubicBezTo>
                    <a:pt x="33" y="245"/>
                    <a:pt x="1" y="382"/>
                    <a:pt x="74" y="438"/>
                  </a:cubicBezTo>
                  <a:cubicBezTo>
                    <a:pt x="94" y="454"/>
                    <a:pt x="120" y="461"/>
                    <a:pt x="150" y="461"/>
                  </a:cubicBezTo>
                  <a:cubicBezTo>
                    <a:pt x="226" y="461"/>
                    <a:pt x="324" y="414"/>
                    <a:pt x="401" y="331"/>
                  </a:cubicBezTo>
                  <a:cubicBezTo>
                    <a:pt x="512" y="218"/>
                    <a:pt x="544" y="78"/>
                    <a:pt x="471" y="24"/>
                  </a:cubicBezTo>
                  <a:cubicBezTo>
                    <a:pt x="451" y="8"/>
                    <a:pt x="424" y="1"/>
                    <a:pt x="39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2"/>
            <p:cNvSpPr/>
            <p:nvPr/>
          </p:nvSpPr>
          <p:spPr>
            <a:xfrm>
              <a:off x="5306025" y="2180200"/>
              <a:ext cx="6475" cy="5500"/>
            </a:xfrm>
            <a:custGeom>
              <a:rect b="b" l="l" r="r" t="t"/>
              <a:pathLst>
                <a:path extrusionOk="0" h="220" w="259">
                  <a:moveTo>
                    <a:pt x="187" y="1"/>
                  </a:moveTo>
                  <a:cubicBezTo>
                    <a:pt x="151" y="1"/>
                    <a:pt x="105" y="24"/>
                    <a:pt x="68" y="63"/>
                  </a:cubicBezTo>
                  <a:cubicBezTo>
                    <a:pt x="14" y="117"/>
                    <a:pt x="1" y="184"/>
                    <a:pt x="33" y="208"/>
                  </a:cubicBezTo>
                  <a:cubicBezTo>
                    <a:pt x="43" y="216"/>
                    <a:pt x="56" y="220"/>
                    <a:pt x="71" y="220"/>
                  </a:cubicBezTo>
                  <a:cubicBezTo>
                    <a:pt x="107" y="220"/>
                    <a:pt x="153" y="197"/>
                    <a:pt x="191" y="157"/>
                  </a:cubicBezTo>
                  <a:cubicBezTo>
                    <a:pt x="243" y="103"/>
                    <a:pt x="259" y="39"/>
                    <a:pt x="224" y="12"/>
                  </a:cubicBezTo>
                  <a:cubicBezTo>
                    <a:pt x="214" y="4"/>
                    <a:pt x="201" y="1"/>
                    <a:pt x="18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2"/>
            <p:cNvSpPr/>
            <p:nvPr/>
          </p:nvSpPr>
          <p:spPr>
            <a:xfrm>
              <a:off x="5195625" y="2745400"/>
              <a:ext cx="300550" cy="128650"/>
            </a:xfrm>
            <a:custGeom>
              <a:rect b="b" l="l" r="r" t="t"/>
              <a:pathLst>
                <a:path extrusionOk="0" h="5146" w="12022">
                  <a:moveTo>
                    <a:pt x="12021" y="0"/>
                  </a:moveTo>
                  <a:cubicBezTo>
                    <a:pt x="11841" y="167"/>
                    <a:pt x="11613" y="145"/>
                    <a:pt x="11218" y="207"/>
                  </a:cubicBezTo>
                  <a:cubicBezTo>
                    <a:pt x="11072" y="231"/>
                    <a:pt x="10860" y="312"/>
                    <a:pt x="10653" y="382"/>
                  </a:cubicBezTo>
                  <a:cubicBezTo>
                    <a:pt x="10640" y="406"/>
                    <a:pt x="10623" y="430"/>
                    <a:pt x="10607" y="455"/>
                  </a:cubicBezTo>
                  <a:cubicBezTo>
                    <a:pt x="10309" y="938"/>
                    <a:pt x="8852" y="2051"/>
                    <a:pt x="6761" y="3124"/>
                  </a:cubicBezTo>
                  <a:cubicBezTo>
                    <a:pt x="5064" y="3987"/>
                    <a:pt x="3489" y="4742"/>
                    <a:pt x="1863" y="4876"/>
                  </a:cubicBezTo>
                  <a:cubicBezTo>
                    <a:pt x="1212" y="4938"/>
                    <a:pt x="573" y="4696"/>
                    <a:pt x="59" y="4269"/>
                  </a:cubicBezTo>
                  <a:cubicBezTo>
                    <a:pt x="40" y="4339"/>
                    <a:pt x="19" y="4414"/>
                    <a:pt x="0" y="4484"/>
                  </a:cubicBezTo>
                  <a:cubicBezTo>
                    <a:pt x="535" y="4909"/>
                    <a:pt x="1199" y="5145"/>
                    <a:pt x="1879" y="5083"/>
                  </a:cubicBezTo>
                  <a:cubicBezTo>
                    <a:pt x="3559" y="4944"/>
                    <a:pt x="5153" y="4172"/>
                    <a:pt x="6855" y="3307"/>
                  </a:cubicBezTo>
                  <a:lnTo>
                    <a:pt x="6855" y="3307"/>
                  </a:lnTo>
                  <a:lnTo>
                    <a:pt x="6855" y="3307"/>
                  </a:lnTo>
                  <a:cubicBezTo>
                    <a:pt x="8357" y="2549"/>
                    <a:pt x="9355" y="2000"/>
                    <a:pt x="10521" y="874"/>
                  </a:cubicBezTo>
                  <a:cubicBezTo>
                    <a:pt x="10941" y="441"/>
                    <a:pt x="11908" y="446"/>
                    <a:pt x="12021" y="0"/>
                  </a:cubicBezTo>
                  <a:close/>
                </a:path>
              </a:pathLst>
            </a:custGeom>
            <a:solidFill>
              <a:srgbClr val="D5EA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2"/>
            <p:cNvSpPr/>
            <p:nvPr/>
          </p:nvSpPr>
          <p:spPr>
            <a:xfrm>
              <a:off x="5169125" y="2671950"/>
              <a:ext cx="302050" cy="197650"/>
            </a:xfrm>
            <a:custGeom>
              <a:rect b="b" l="l" r="r" t="t"/>
              <a:pathLst>
                <a:path extrusionOk="0" h="7906" w="12082">
                  <a:moveTo>
                    <a:pt x="7821" y="6062"/>
                  </a:moveTo>
                  <a:cubicBezTo>
                    <a:pt x="6124" y="6925"/>
                    <a:pt x="4549" y="7680"/>
                    <a:pt x="2923" y="7814"/>
                  </a:cubicBezTo>
                  <a:cubicBezTo>
                    <a:pt x="1942" y="7906"/>
                    <a:pt x="977" y="7306"/>
                    <a:pt x="450" y="6419"/>
                  </a:cubicBezTo>
                  <a:cubicBezTo>
                    <a:pt x="181" y="5712"/>
                    <a:pt x="1" y="5199"/>
                    <a:pt x="160" y="4272"/>
                  </a:cubicBezTo>
                  <a:cubicBezTo>
                    <a:pt x="213" y="3298"/>
                    <a:pt x="1539" y="1250"/>
                    <a:pt x="4251" y="1091"/>
                  </a:cubicBezTo>
                  <a:cubicBezTo>
                    <a:pt x="5028" y="1046"/>
                    <a:pt x="5788" y="1436"/>
                    <a:pt x="6565" y="1207"/>
                  </a:cubicBezTo>
                  <a:cubicBezTo>
                    <a:pt x="7283" y="995"/>
                    <a:pt x="9555" y="135"/>
                    <a:pt x="10157" y="67"/>
                  </a:cubicBezTo>
                  <a:cubicBezTo>
                    <a:pt x="10753" y="0"/>
                    <a:pt x="11186" y="446"/>
                    <a:pt x="11447" y="1352"/>
                  </a:cubicBezTo>
                  <a:cubicBezTo>
                    <a:pt x="11635" y="2159"/>
                    <a:pt x="12081" y="2836"/>
                    <a:pt x="11667" y="3393"/>
                  </a:cubicBezTo>
                  <a:cubicBezTo>
                    <a:pt x="11369" y="3876"/>
                    <a:pt x="9912" y="4989"/>
                    <a:pt x="7821" y="606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2"/>
            <p:cNvSpPr/>
            <p:nvPr/>
          </p:nvSpPr>
          <p:spPr>
            <a:xfrm>
              <a:off x="5166250" y="2666300"/>
              <a:ext cx="301900" cy="203300"/>
            </a:xfrm>
            <a:custGeom>
              <a:rect b="b" l="l" r="r" t="t"/>
              <a:pathLst>
                <a:path extrusionOk="0" h="8132" w="12076">
                  <a:moveTo>
                    <a:pt x="10903" y="729"/>
                  </a:moveTo>
                  <a:cubicBezTo>
                    <a:pt x="9371" y="0"/>
                    <a:pt x="10073" y="3463"/>
                    <a:pt x="8928" y="4089"/>
                  </a:cubicBezTo>
                  <a:cubicBezTo>
                    <a:pt x="7893" y="4653"/>
                    <a:pt x="6920" y="4981"/>
                    <a:pt x="6019" y="5347"/>
                  </a:cubicBezTo>
                  <a:cubicBezTo>
                    <a:pt x="4245" y="6062"/>
                    <a:pt x="5374" y="3008"/>
                    <a:pt x="4033" y="2721"/>
                  </a:cubicBezTo>
                  <a:cubicBezTo>
                    <a:pt x="3148" y="2533"/>
                    <a:pt x="0" y="6401"/>
                    <a:pt x="842" y="3535"/>
                  </a:cubicBezTo>
                  <a:cubicBezTo>
                    <a:pt x="895" y="3347"/>
                    <a:pt x="960" y="3162"/>
                    <a:pt x="1043" y="2987"/>
                  </a:cubicBezTo>
                  <a:cubicBezTo>
                    <a:pt x="1081" y="2909"/>
                    <a:pt x="1121" y="2836"/>
                    <a:pt x="1164" y="2766"/>
                  </a:cubicBezTo>
                  <a:cubicBezTo>
                    <a:pt x="592" y="3379"/>
                    <a:pt x="299" y="4051"/>
                    <a:pt x="275" y="4498"/>
                  </a:cubicBezTo>
                  <a:cubicBezTo>
                    <a:pt x="116" y="5425"/>
                    <a:pt x="296" y="5938"/>
                    <a:pt x="565" y="6645"/>
                  </a:cubicBezTo>
                  <a:cubicBezTo>
                    <a:pt x="1092" y="7532"/>
                    <a:pt x="2057" y="8132"/>
                    <a:pt x="3038" y="8040"/>
                  </a:cubicBezTo>
                  <a:cubicBezTo>
                    <a:pt x="4664" y="7906"/>
                    <a:pt x="6239" y="7151"/>
                    <a:pt x="7936" y="6288"/>
                  </a:cubicBezTo>
                  <a:cubicBezTo>
                    <a:pt x="10027" y="5215"/>
                    <a:pt x="11484" y="4102"/>
                    <a:pt x="11782" y="3619"/>
                  </a:cubicBezTo>
                  <a:cubicBezTo>
                    <a:pt x="12075" y="3223"/>
                    <a:pt x="11936" y="2766"/>
                    <a:pt x="11764" y="2245"/>
                  </a:cubicBezTo>
                  <a:cubicBezTo>
                    <a:pt x="11530" y="1801"/>
                    <a:pt x="11347" y="1328"/>
                    <a:pt x="11092" y="895"/>
                  </a:cubicBezTo>
                  <a:cubicBezTo>
                    <a:pt x="11022" y="774"/>
                    <a:pt x="10957" y="723"/>
                    <a:pt x="10903" y="729"/>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2"/>
            <p:cNvSpPr/>
            <p:nvPr/>
          </p:nvSpPr>
          <p:spPr>
            <a:xfrm>
              <a:off x="5409175" y="2657700"/>
              <a:ext cx="101100" cy="101025"/>
            </a:xfrm>
            <a:custGeom>
              <a:rect b="b" l="l" r="r" t="t"/>
              <a:pathLst>
                <a:path extrusionOk="0" h="4041" w="4044">
                  <a:moveTo>
                    <a:pt x="3694" y="3161"/>
                  </a:moveTo>
                  <a:cubicBezTo>
                    <a:pt x="4044" y="2339"/>
                    <a:pt x="3232" y="221"/>
                    <a:pt x="2469" y="94"/>
                  </a:cubicBezTo>
                  <a:cubicBezTo>
                    <a:pt x="1826" y="0"/>
                    <a:pt x="1837" y="468"/>
                    <a:pt x="719" y="766"/>
                  </a:cubicBezTo>
                  <a:cubicBezTo>
                    <a:pt x="1" y="1124"/>
                    <a:pt x="369" y="3804"/>
                    <a:pt x="1571" y="3997"/>
                  </a:cubicBezTo>
                  <a:cubicBezTo>
                    <a:pt x="1837" y="4040"/>
                    <a:pt x="2385" y="3761"/>
                    <a:pt x="2676" y="3715"/>
                  </a:cubicBezTo>
                  <a:cubicBezTo>
                    <a:pt x="3243" y="3624"/>
                    <a:pt x="3466" y="3710"/>
                    <a:pt x="3694" y="316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2"/>
            <p:cNvSpPr/>
            <p:nvPr/>
          </p:nvSpPr>
          <p:spPr>
            <a:xfrm>
              <a:off x="5457775" y="2662275"/>
              <a:ext cx="45525" cy="81000"/>
            </a:xfrm>
            <a:custGeom>
              <a:rect b="b" l="l" r="r" t="t"/>
              <a:pathLst>
                <a:path extrusionOk="0" h="3240" w="1821">
                  <a:moveTo>
                    <a:pt x="1412" y="3207"/>
                  </a:moveTo>
                  <a:cubicBezTo>
                    <a:pt x="1062" y="3239"/>
                    <a:pt x="737" y="2470"/>
                    <a:pt x="632" y="2145"/>
                  </a:cubicBezTo>
                  <a:cubicBezTo>
                    <a:pt x="565" y="1946"/>
                    <a:pt x="0" y="172"/>
                    <a:pt x="387" y="19"/>
                  </a:cubicBezTo>
                  <a:cubicBezTo>
                    <a:pt x="796" y="0"/>
                    <a:pt x="1146" y="575"/>
                    <a:pt x="1256" y="809"/>
                  </a:cubicBezTo>
                  <a:cubicBezTo>
                    <a:pt x="1476" y="1229"/>
                    <a:pt x="1820" y="2274"/>
                    <a:pt x="1721" y="2726"/>
                  </a:cubicBezTo>
                  <a:cubicBezTo>
                    <a:pt x="1686" y="2882"/>
                    <a:pt x="1613" y="3207"/>
                    <a:pt x="1412" y="3207"/>
                  </a:cubicBezTo>
                  <a:close/>
                </a:path>
              </a:pathLst>
            </a:custGeom>
            <a:solidFill>
              <a:srgbClr val="D5EA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2"/>
            <p:cNvSpPr/>
            <p:nvPr/>
          </p:nvSpPr>
          <p:spPr>
            <a:xfrm>
              <a:off x="5422225" y="2689275"/>
              <a:ext cx="74075" cy="69450"/>
            </a:xfrm>
            <a:custGeom>
              <a:rect b="b" l="l" r="r" t="t"/>
              <a:pathLst>
                <a:path extrusionOk="0" h="2778" w="2963">
                  <a:moveTo>
                    <a:pt x="1000" y="1"/>
                  </a:moveTo>
                  <a:cubicBezTo>
                    <a:pt x="839" y="14"/>
                    <a:pt x="783" y="565"/>
                    <a:pt x="995" y="1420"/>
                  </a:cubicBezTo>
                  <a:cubicBezTo>
                    <a:pt x="1022" y="1565"/>
                    <a:pt x="1113" y="1812"/>
                    <a:pt x="1062" y="1960"/>
                  </a:cubicBezTo>
                  <a:cubicBezTo>
                    <a:pt x="995" y="2159"/>
                    <a:pt x="541" y="2135"/>
                    <a:pt x="277" y="1915"/>
                  </a:cubicBezTo>
                  <a:cubicBezTo>
                    <a:pt x="183" y="1829"/>
                    <a:pt x="84" y="1697"/>
                    <a:pt x="0" y="1544"/>
                  </a:cubicBezTo>
                  <a:cubicBezTo>
                    <a:pt x="191" y="2140"/>
                    <a:pt x="549" y="2654"/>
                    <a:pt x="1049" y="2734"/>
                  </a:cubicBezTo>
                  <a:cubicBezTo>
                    <a:pt x="1315" y="2777"/>
                    <a:pt x="1863" y="2498"/>
                    <a:pt x="2154" y="2452"/>
                  </a:cubicBezTo>
                  <a:cubicBezTo>
                    <a:pt x="2554" y="2388"/>
                    <a:pt x="2783" y="2412"/>
                    <a:pt x="2963" y="2240"/>
                  </a:cubicBezTo>
                  <a:cubicBezTo>
                    <a:pt x="2406" y="2482"/>
                    <a:pt x="1565" y="1374"/>
                    <a:pt x="1240" y="455"/>
                  </a:cubicBezTo>
                  <a:cubicBezTo>
                    <a:pt x="1207" y="382"/>
                    <a:pt x="1103" y="14"/>
                    <a:pt x="1000" y="1"/>
                  </a:cubicBezTo>
                  <a:close/>
                </a:path>
              </a:pathLst>
            </a:custGeom>
            <a:solidFill>
              <a:srgbClr val="D5EA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2"/>
            <p:cNvSpPr/>
            <p:nvPr/>
          </p:nvSpPr>
          <p:spPr>
            <a:xfrm>
              <a:off x="5490975" y="2603800"/>
              <a:ext cx="63600" cy="46000"/>
            </a:xfrm>
            <a:custGeom>
              <a:rect b="b" l="l" r="r" t="t"/>
              <a:pathLst>
                <a:path extrusionOk="0" h="1840" w="2544">
                  <a:moveTo>
                    <a:pt x="2404" y="1293"/>
                  </a:moveTo>
                  <a:cubicBezTo>
                    <a:pt x="2498" y="1132"/>
                    <a:pt x="2543" y="858"/>
                    <a:pt x="2533" y="683"/>
                  </a:cubicBezTo>
                  <a:cubicBezTo>
                    <a:pt x="2500" y="323"/>
                    <a:pt x="2202" y="0"/>
                    <a:pt x="1914" y="30"/>
                  </a:cubicBezTo>
                  <a:cubicBezTo>
                    <a:pt x="1632" y="54"/>
                    <a:pt x="1221" y="307"/>
                    <a:pt x="963" y="430"/>
                  </a:cubicBezTo>
                  <a:cubicBezTo>
                    <a:pt x="382" y="715"/>
                    <a:pt x="92" y="562"/>
                    <a:pt x="11" y="1108"/>
                  </a:cubicBezTo>
                  <a:cubicBezTo>
                    <a:pt x="0" y="1468"/>
                    <a:pt x="312" y="1766"/>
                    <a:pt x="398" y="1839"/>
                  </a:cubicBezTo>
                  <a:cubicBezTo>
                    <a:pt x="971" y="1713"/>
                    <a:pt x="1847" y="1237"/>
                    <a:pt x="2404" y="1293"/>
                  </a:cubicBezTo>
                  <a:close/>
                </a:path>
              </a:pathLst>
            </a:custGeom>
            <a:solidFill>
              <a:srgbClr val="FDBC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2"/>
            <p:cNvSpPr/>
            <p:nvPr/>
          </p:nvSpPr>
          <p:spPr>
            <a:xfrm>
              <a:off x="5516500" y="2607100"/>
              <a:ext cx="38075" cy="37525"/>
            </a:xfrm>
            <a:custGeom>
              <a:rect b="b" l="l" r="r" t="t"/>
              <a:pathLst>
                <a:path extrusionOk="0" h="1501" w="1523">
                  <a:moveTo>
                    <a:pt x="1210" y="0"/>
                  </a:moveTo>
                  <a:cubicBezTo>
                    <a:pt x="1512" y="597"/>
                    <a:pt x="1192" y="772"/>
                    <a:pt x="176" y="1105"/>
                  </a:cubicBezTo>
                  <a:cubicBezTo>
                    <a:pt x="135" y="1108"/>
                    <a:pt x="133" y="1132"/>
                    <a:pt x="108" y="1161"/>
                  </a:cubicBezTo>
                  <a:cubicBezTo>
                    <a:pt x="25" y="1253"/>
                    <a:pt x="1" y="1379"/>
                    <a:pt x="20" y="1500"/>
                  </a:cubicBezTo>
                  <a:cubicBezTo>
                    <a:pt x="493" y="1325"/>
                    <a:pt x="1009" y="1124"/>
                    <a:pt x="1383" y="1161"/>
                  </a:cubicBezTo>
                  <a:cubicBezTo>
                    <a:pt x="1477" y="1000"/>
                    <a:pt x="1522" y="726"/>
                    <a:pt x="1512" y="551"/>
                  </a:cubicBezTo>
                  <a:cubicBezTo>
                    <a:pt x="1490" y="328"/>
                    <a:pt x="1369" y="118"/>
                    <a:pt x="1210" y="0"/>
                  </a:cubicBezTo>
                  <a:close/>
                </a:path>
              </a:pathLst>
            </a:custGeom>
            <a:solidFill>
              <a:srgbClr val="FCB9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2"/>
            <p:cNvSpPr/>
            <p:nvPr/>
          </p:nvSpPr>
          <p:spPr>
            <a:xfrm>
              <a:off x="5494125" y="2630000"/>
              <a:ext cx="59025" cy="18500"/>
            </a:xfrm>
            <a:custGeom>
              <a:rect b="b" l="l" r="r" t="t"/>
              <a:pathLst>
                <a:path extrusionOk="0" h="740" w="2361">
                  <a:moveTo>
                    <a:pt x="2041" y="1"/>
                  </a:moveTo>
                  <a:cubicBezTo>
                    <a:pt x="1256" y="1"/>
                    <a:pt x="724" y="132"/>
                    <a:pt x="1" y="423"/>
                  </a:cubicBezTo>
                  <a:cubicBezTo>
                    <a:pt x="6" y="447"/>
                    <a:pt x="14" y="477"/>
                    <a:pt x="25" y="506"/>
                  </a:cubicBezTo>
                  <a:cubicBezTo>
                    <a:pt x="89" y="606"/>
                    <a:pt x="162" y="686"/>
                    <a:pt x="216" y="740"/>
                  </a:cubicBezTo>
                  <a:cubicBezTo>
                    <a:pt x="159" y="592"/>
                    <a:pt x="116" y="466"/>
                    <a:pt x="100" y="401"/>
                  </a:cubicBezTo>
                  <a:cubicBezTo>
                    <a:pt x="597" y="227"/>
                    <a:pt x="1350" y="114"/>
                    <a:pt x="1898" y="106"/>
                  </a:cubicBezTo>
                  <a:cubicBezTo>
                    <a:pt x="2071" y="103"/>
                    <a:pt x="2218" y="111"/>
                    <a:pt x="2337" y="132"/>
                  </a:cubicBezTo>
                  <a:cubicBezTo>
                    <a:pt x="2334" y="130"/>
                    <a:pt x="2331" y="130"/>
                    <a:pt x="2329" y="130"/>
                  </a:cubicBezTo>
                  <a:cubicBezTo>
                    <a:pt x="2342" y="98"/>
                    <a:pt x="2350" y="65"/>
                    <a:pt x="2361" y="30"/>
                  </a:cubicBezTo>
                  <a:cubicBezTo>
                    <a:pt x="2267" y="11"/>
                    <a:pt x="2159" y="3"/>
                    <a:pt x="2041" y="1"/>
                  </a:cubicBezTo>
                  <a:close/>
                </a:path>
              </a:pathLst>
            </a:custGeom>
            <a:solidFill>
              <a:srgbClr val="FC99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2"/>
            <p:cNvSpPr/>
            <p:nvPr/>
          </p:nvSpPr>
          <p:spPr>
            <a:xfrm>
              <a:off x="5496625" y="2630550"/>
              <a:ext cx="66075" cy="38600"/>
            </a:xfrm>
            <a:custGeom>
              <a:rect b="b" l="l" r="r" t="t"/>
              <a:pathLst>
                <a:path extrusionOk="0" h="1544" w="2643">
                  <a:moveTo>
                    <a:pt x="2374" y="143"/>
                  </a:moveTo>
                  <a:cubicBezTo>
                    <a:pt x="1989" y="0"/>
                    <a:pt x="723" y="127"/>
                    <a:pt x="0" y="379"/>
                  </a:cubicBezTo>
                  <a:cubicBezTo>
                    <a:pt x="51" y="589"/>
                    <a:pt x="401" y="1465"/>
                    <a:pt x="497" y="1543"/>
                  </a:cubicBezTo>
                  <a:cubicBezTo>
                    <a:pt x="1105" y="1401"/>
                    <a:pt x="2288" y="1175"/>
                    <a:pt x="2401" y="1043"/>
                  </a:cubicBezTo>
                  <a:cubicBezTo>
                    <a:pt x="2643" y="675"/>
                    <a:pt x="2581" y="239"/>
                    <a:pt x="2374" y="143"/>
                  </a:cubicBezTo>
                  <a:close/>
                </a:path>
              </a:pathLst>
            </a:custGeom>
            <a:solidFill>
              <a:srgbClr val="FDBC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2"/>
            <p:cNvSpPr/>
            <p:nvPr/>
          </p:nvSpPr>
          <p:spPr>
            <a:xfrm>
              <a:off x="5504000" y="2653000"/>
              <a:ext cx="53725" cy="6600"/>
            </a:xfrm>
            <a:custGeom>
              <a:rect b="b" l="l" r="r" t="t"/>
              <a:pathLst>
                <a:path extrusionOk="0" h="264" w="2149">
                  <a:moveTo>
                    <a:pt x="1466" y="0"/>
                  </a:moveTo>
                  <a:cubicBezTo>
                    <a:pt x="974" y="30"/>
                    <a:pt x="331" y="89"/>
                    <a:pt x="1" y="264"/>
                  </a:cubicBezTo>
                  <a:cubicBezTo>
                    <a:pt x="442" y="159"/>
                    <a:pt x="1009" y="102"/>
                    <a:pt x="1469" y="105"/>
                  </a:cubicBezTo>
                  <a:cubicBezTo>
                    <a:pt x="1729" y="105"/>
                    <a:pt x="1955" y="126"/>
                    <a:pt x="2106" y="167"/>
                  </a:cubicBezTo>
                  <a:cubicBezTo>
                    <a:pt x="2100" y="164"/>
                    <a:pt x="2095" y="161"/>
                    <a:pt x="2087" y="161"/>
                  </a:cubicBezTo>
                  <a:cubicBezTo>
                    <a:pt x="2095" y="156"/>
                    <a:pt x="2100" y="151"/>
                    <a:pt x="2106" y="145"/>
                  </a:cubicBezTo>
                  <a:cubicBezTo>
                    <a:pt x="2122" y="121"/>
                    <a:pt x="2135" y="97"/>
                    <a:pt x="2149" y="70"/>
                  </a:cubicBezTo>
                  <a:cubicBezTo>
                    <a:pt x="2044" y="40"/>
                    <a:pt x="1915" y="19"/>
                    <a:pt x="1770" y="8"/>
                  </a:cubicBezTo>
                  <a:cubicBezTo>
                    <a:pt x="1676" y="3"/>
                    <a:pt x="1573" y="0"/>
                    <a:pt x="1466" y="0"/>
                  </a:cubicBezTo>
                  <a:close/>
                </a:path>
              </a:pathLst>
            </a:custGeom>
            <a:solidFill>
              <a:srgbClr val="FC99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2"/>
            <p:cNvSpPr/>
            <p:nvPr/>
          </p:nvSpPr>
          <p:spPr>
            <a:xfrm>
              <a:off x="5499300" y="2653875"/>
              <a:ext cx="65625" cy="36650"/>
            </a:xfrm>
            <a:custGeom>
              <a:rect b="b" l="l" r="r" t="t"/>
              <a:pathLst>
                <a:path extrusionOk="0" h="1466" w="2625">
                  <a:moveTo>
                    <a:pt x="2382" y="161"/>
                  </a:moveTo>
                  <a:cubicBezTo>
                    <a:pt x="2003" y="0"/>
                    <a:pt x="735" y="62"/>
                    <a:pt x="1" y="277"/>
                  </a:cubicBezTo>
                  <a:cubicBezTo>
                    <a:pt x="38" y="492"/>
                    <a:pt x="345" y="1382"/>
                    <a:pt x="439" y="1465"/>
                  </a:cubicBezTo>
                  <a:cubicBezTo>
                    <a:pt x="1052" y="1355"/>
                    <a:pt x="2245" y="1185"/>
                    <a:pt x="2364" y="1059"/>
                  </a:cubicBezTo>
                  <a:cubicBezTo>
                    <a:pt x="2624" y="704"/>
                    <a:pt x="2584" y="266"/>
                    <a:pt x="2382" y="161"/>
                  </a:cubicBezTo>
                  <a:close/>
                </a:path>
              </a:pathLst>
            </a:custGeom>
            <a:solidFill>
              <a:srgbClr val="FDBC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2"/>
            <p:cNvSpPr/>
            <p:nvPr/>
          </p:nvSpPr>
          <p:spPr>
            <a:xfrm>
              <a:off x="5506550" y="2676925"/>
              <a:ext cx="52725" cy="6275"/>
            </a:xfrm>
            <a:custGeom>
              <a:rect b="b" l="l" r="r" t="t"/>
              <a:pathLst>
                <a:path extrusionOk="0" h="251" w="2109">
                  <a:moveTo>
                    <a:pt x="4" y="250"/>
                  </a:moveTo>
                  <a:cubicBezTo>
                    <a:pt x="4" y="245"/>
                    <a:pt x="1" y="237"/>
                    <a:pt x="1" y="231"/>
                  </a:cubicBezTo>
                  <a:cubicBezTo>
                    <a:pt x="471" y="118"/>
                    <a:pt x="1614" y="48"/>
                    <a:pt x="2039" y="161"/>
                  </a:cubicBezTo>
                  <a:lnTo>
                    <a:pt x="2039" y="161"/>
                  </a:lnTo>
                  <a:cubicBezTo>
                    <a:pt x="2055" y="153"/>
                    <a:pt x="2065" y="145"/>
                    <a:pt x="2074" y="137"/>
                  </a:cubicBezTo>
                  <a:cubicBezTo>
                    <a:pt x="2087" y="121"/>
                    <a:pt x="2098" y="102"/>
                    <a:pt x="2108" y="86"/>
                  </a:cubicBezTo>
                  <a:cubicBezTo>
                    <a:pt x="2006" y="48"/>
                    <a:pt x="1885" y="30"/>
                    <a:pt x="1729" y="19"/>
                  </a:cubicBezTo>
                  <a:cubicBezTo>
                    <a:pt x="1041" y="0"/>
                    <a:pt x="326" y="100"/>
                    <a:pt x="4" y="250"/>
                  </a:cubicBezTo>
                  <a:close/>
                </a:path>
              </a:pathLst>
            </a:custGeom>
            <a:solidFill>
              <a:srgbClr val="FC99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2"/>
            <p:cNvSpPr/>
            <p:nvPr/>
          </p:nvSpPr>
          <p:spPr>
            <a:xfrm>
              <a:off x="5506550" y="2677850"/>
              <a:ext cx="58975" cy="38275"/>
            </a:xfrm>
            <a:custGeom>
              <a:rect b="b" l="l" r="r" t="t"/>
              <a:pathLst>
                <a:path extrusionOk="0" h="1531" w="2359">
                  <a:moveTo>
                    <a:pt x="2125" y="154"/>
                  </a:moveTo>
                  <a:cubicBezTo>
                    <a:pt x="1791" y="1"/>
                    <a:pt x="506" y="71"/>
                    <a:pt x="1" y="194"/>
                  </a:cubicBezTo>
                  <a:cubicBezTo>
                    <a:pt x="31" y="388"/>
                    <a:pt x="383" y="1452"/>
                    <a:pt x="463" y="1530"/>
                  </a:cubicBezTo>
                  <a:cubicBezTo>
                    <a:pt x="1009" y="1487"/>
                    <a:pt x="1824" y="1388"/>
                    <a:pt x="2119" y="1044"/>
                  </a:cubicBezTo>
                  <a:cubicBezTo>
                    <a:pt x="2358" y="735"/>
                    <a:pt x="2302" y="253"/>
                    <a:pt x="2125" y="154"/>
                  </a:cubicBezTo>
                  <a:close/>
                </a:path>
              </a:pathLst>
            </a:custGeom>
            <a:solidFill>
              <a:srgbClr val="FDBC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2"/>
            <p:cNvSpPr/>
            <p:nvPr/>
          </p:nvSpPr>
          <p:spPr>
            <a:xfrm>
              <a:off x="5516500" y="2693175"/>
              <a:ext cx="46950" cy="22950"/>
            </a:xfrm>
            <a:custGeom>
              <a:rect b="b" l="l" r="r" t="t"/>
              <a:pathLst>
                <a:path extrusionOk="0" h="918" w="1878">
                  <a:moveTo>
                    <a:pt x="1877" y="1"/>
                  </a:moveTo>
                  <a:cubicBezTo>
                    <a:pt x="1834" y="374"/>
                    <a:pt x="1208" y="393"/>
                    <a:pt x="764" y="431"/>
                  </a:cubicBezTo>
                  <a:cubicBezTo>
                    <a:pt x="689" y="487"/>
                    <a:pt x="576" y="466"/>
                    <a:pt x="493" y="509"/>
                  </a:cubicBezTo>
                  <a:cubicBezTo>
                    <a:pt x="329" y="592"/>
                    <a:pt x="159" y="689"/>
                    <a:pt x="1" y="796"/>
                  </a:cubicBezTo>
                  <a:cubicBezTo>
                    <a:pt x="28" y="858"/>
                    <a:pt x="52" y="904"/>
                    <a:pt x="65" y="917"/>
                  </a:cubicBezTo>
                  <a:cubicBezTo>
                    <a:pt x="611" y="874"/>
                    <a:pt x="1426" y="775"/>
                    <a:pt x="1721" y="431"/>
                  </a:cubicBezTo>
                  <a:cubicBezTo>
                    <a:pt x="1818" y="302"/>
                    <a:pt x="1866" y="146"/>
                    <a:pt x="1877" y="1"/>
                  </a:cubicBezTo>
                  <a:close/>
                </a:path>
              </a:pathLst>
            </a:custGeom>
            <a:solidFill>
              <a:srgbClr val="FCB9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2"/>
            <p:cNvSpPr/>
            <p:nvPr/>
          </p:nvSpPr>
          <p:spPr>
            <a:xfrm>
              <a:off x="5464100" y="2622750"/>
              <a:ext cx="71525" cy="114675"/>
            </a:xfrm>
            <a:custGeom>
              <a:rect b="b" l="l" r="r" t="t"/>
              <a:pathLst>
                <a:path extrusionOk="0" h="4587" w="2861">
                  <a:moveTo>
                    <a:pt x="1215" y="0"/>
                  </a:moveTo>
                  <a:cubicBezTo>
                    <a:pt x="860" y="621"/>
                    <a:pt x="540" y="1151"/>
                    <a:pt x="269" y="1581"/>
                  </a:cubicBezTo>
                  <a:cubicBezTo>
                    <a:pt x="264" y="1592"/>
                    <a:pt x="255" y="1600"/>
                    <a:pt x="250" y="1611"/>
                  </a:cubicBezTo>
                  <a:cubicBezTo>
                    <a:pt x="250" y="1611"/>
                    <a:pt x="250" y="1611"/>
                    <a:pt x="250" y="1611"/>
                  </a:cubicBezTo>
                  <a:cubicBezTo>
                    <a:pt x="161" y="1750"/>
                    <a:pt x="78" y="1877"/>
                    <a:pt x="0" y="1992"/>
                  </a:cubicBezTo>
                  <a:cubicBezTo>
                    <a:pt x="8" y="2570"/>
                    <a:pt x="331" y="3578"/>
                    <a:pt x="379" y="3726"/>
                  </a:cubicBezTo>
                  <a:cubicBezTo>
                    <a:pt x="449" y="3939"/>
                    <a:pt x="613" y="4342"/>
                    <a:pt x="815" y="4586"/>
                  </a:cubicBezTo>
                  <a:cubicBezTo>
                    <a:pt x="1000" y="4578"/>
                    <a:pt x="1226" y="4490"/>
                    <a:pt x="1454" y="4363"/>
                  </a:cubicBezTo>
                  <a:cubicBezTo>
                    <a:pt x="1473" y="4352"/>
                    <a:pt x="1492" y="4339"/>
                    <a:pt x="1513" y="4328"/>
                  </a:cubicBezTo>
                  <a:cubicBezTo>
                    <a:pt x="1530" y="4318"/>
                    <a:pt x="1548" y="4309"/>
                    <a:pt x="1565" y="4299"/>
                  </a:cubicBezTo>
                  <a:cubicBezTo>
                    <a:pt x="1565" y="4299"/>
                    <a:pt x="1565" y="4299"/>
                    <a:pt x="1565" y="4299"/>
                  </a:cubicBezTo>
                  <a:cubicBezTo>
                    <a:pt x="1852" y="4127"/>
                    <a:pt x="2140" y="3909"/>
                    <a:pt x="2360" y="3737"/>
                  </a:cubicBezTo>
                  <a:cubicBezTo>
                    <a:pt x="2495" y="3632"/>
                    <a:pt x="2841" y="3414"/>
                    <a:pt x="2860" y="3218"/>
                  </a:cubicBezTo>
                  <a:cubicBezTo>
                    <a:pt x="2245" y="2420"/>
                    <a:pt x="1438" y="1014"/>
                    <a:pt x="1215" y="0"/>
                  </a:cubicBezTo>
                  <a:close/>
                </a:path>
              </a:pathLst>
            </a:custGeom>
            <a:solidFill>
              <a:srgbClr val="FDBC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2"/>
            <p:cNvSpPr/>
            <p:nvPr/>
          </p:nvSpPr>
          <p:spPr>
            <a:xfrm>
              <a:off x="5464100" y="2671750"/>
              <a:ext cx="38175" cy="65675"/>
            </a:xfrm>
            <a:custGeom>
              <a:rect b="b" l="l" r="r" t="t"/>
              <a:pathLst>
                <a:path extrusionOk="0" h="2627" w="1527">
                  <a:moveTo>
                    <a:pt x="22" y="0"/>
                  </a:moveTo>
                  <a:cubicBezTo>
                    <a:pt x="14" y="11"/>
                    <a:pt x="8" y="22"/>
                    <a:pt x="0" y="32"/>
                  </a:cubicBezTo>
                  <a:cubicBezTo>
                    <a:pt x="8" y="610"/>
                    <a:pt x="331" y="1618"/>
                    <a:pt x="379" y="1766"/>
                  </a:cubicBezTo>
                  <a:cubicBezTo>
                    <a:pt x="449" y="1979"/>
                    <a:pt x="613" y="2382"/>
                    <a:pt x="815" y="2626"/>
                  </a:cubicBezTo>
                  <a:cubicBezTo>
                    <a:pt x="1000" y="2618"/>
                    <a:pt x="1226" y="2530"/>
                    <a:pt x="1454" y="2403"/>
                  </a:cubicBezTo>
                  <a:cubicBezTo>
                    <a:pt x="1473" y="2392"/>
                    <a:pt x="1492" y="2379"/>
                    <a:pt x="1513" y="2368"/>
                  </a:cubicBezTo>
                  <a:cubicBezTo>
                    <a:pt x="1519" y="2366"/>
                    <a:pt x="1524" y="2363"/>
                    <a:pt x="1527" y="2360"/>
                  </a:cubicBezTo>
                  <a:cubicBezTo>
                    <a:pt x="734" y="1925"/>
                    <a:pt x="151" y="1159"/>
                    <a:pt x="22" y="0"/>
                  </a:cubicBezTo>
                  <a:close/>
                </a:path>
              </a:pathLst>
            </a:custGeom>
            <a:solidFill>
              <a:srgbClr val="FC99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2"/>
            <p:cNvSpPr/>
            <p:nvPr/>
          </p:nvSpPr>
          <p:spPr>
            <a:xfrm>
              <a:off x="5633300" y="2662725"/>
              <a:ext cx="125975" cy="109025"/>
            </a:xfrm>
            <a:custGeom>
              <a:rect b="b" l="l" r="r" t="t"/>
              <a:pathLst>
                <a:path extrusionOk="0" h="4361" w="5039">
                  <a:moveTo>
                    <a:pt x="2815" y="6"/>
                  </a:moveTo>
                  <a:cubicBezTo>
                    <a:pt x="2235" y="17"/>
                    <a:pt x="1651" y="141"/>
                    <a:pt x="1022" y="240"/>
                  </a:cubicBezTo>
                  <a:cubicBezTo>
                    <a:pt x="942" y="345"/>
                    <a:pt x="864" y="450"/>
                    <a:pt x="788" y="555"/>
                  </a:cubicBezTo>
                  <a:cubicBezTo>
                    <a:pt x="544" y="891"/>
                    <a:pt x="1" y="1641"/>
                    <a:pt x="98" y="2146"/>
                  </a:cubicBezTo>
                  <a:cubicBezTo>
                    <a:pt x="280" y="3103"/>
                    <a:pt x="1928" y="4361"/>
                    <a:pt x="3041" y="4143"/>
                  </a:cubicBezTo>
                  <a:cubicBezTo>
                    <a:pt x="3420" y="4063"/>
                    <a:pt x="3662" y="3909"/>
                    <a:pt x="4132" y="3807"/>
                  </a:cubicBezTo>
                  <a:cubicBezTo>
                    <a:pt x="5038" y="3616"/>
                    <a:pt x="4799" y="563"/>
                    <a:pt x="4237" y="286"/>
                  </a:cubicBezTo>
                  <a:cubicBezTo>
                    <a:pt x="3751" y="68"/>
                    <a:pt x="3283" y="1"/>
                    <a:pt x="2815" y="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2"/>
            <p:cNvSpPr/>
            <p:nvPr/>
          </p:nvSpPr>
          <p:spPr>
            <a:xfrm>
              <a:off x="5673900" y="2684775"/>
              <a:ext cx="78650" cy="67300"/>
            </a:xfrm>
            <a:custGeom>
              <a:rect b="b" l="l" r="r" t="t"/>
              <a:pathLst>
                <a:path extrusionOk="0" h="2692" w="3146">
                  <a:moveTo>
                    <a:pt x="2581" y="2546"/>
                  </a:moveTo>
                  <a:cubicBezTo>
                    <a:pt x="2839" y="2428"/>
                    <a:pt x="2920" y="1976"/>
                    <a:pt x="2944" y="1748"/>
                  </a:cubicBezTo>
                  <a:cubicBezTo>
                    <a:pt x="3008" y="1216"/>
                    <a:pt x="3146" y="151"/>
                    <a:pt x="2412" y="1"/>
                  </a:cubicBezTo>
                  <a:cubicBezTo>
                    <a:pt x="2041" y="44"/>
                    <a:pt x="398" y="1033"/>
                    <a:pt x="0" y="1406"/>
                  </a:cubicBezTo>
                  <a:cubicBezTo>
                    <a:pt x="955" y="2377"/>
                    <a:pt x="2129" y="2691"/>
                    <a:pt x="2581" y="2546"/>
                  </a:cubicBezTo>
                  <a:close/>
                </a:path>
              </a:pathLst>
            </a:custGeom>
            <a:solidFill>
              <a:srgbClr val="D5EA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2"/>
            <p:cNvSpPr/>
            <p:nvPr/>
          </p:nvSpPr>
          <p:spPr>
            <a:xfrm>
              <a:off x="5677400" y="2696325"/>
              <a:ext cx="71450" cy="46550"/>
            </a:xfrm>
            <a:custGeom>
              <a:rect b="b" l="l" r="r" t="t"/>
              <a:pathLst>
                <a:path extrusionOk="0" h="1862" w="2858">
                  <a:moveTo>
                    <a:pt x="1621" y="9"/>
                  </a:moveTo>
                  <a:cubicBezTo>
                    <a:pt x="1605" y="9"/>
                    <a:pt x="1592" y="9"/>
                    <a:pt x="1581" y="12"/>
                  </a:cubicBezTo>
                  <a:cubicBezTo>
                    <a:pt x="1336" y="49"/>
                    <a:pt x="1100" y="291"/>
                    <a:pt x="903" y="426"/>
                  </a:cubicBezTo>
                  <a:cubicBezTo>
                    <a:pt x="600" y="635"/>
                    <a:pt x="277" y="834"/>
                    <a:pt x="0" y="1082"/>
                  </a:cubicBezTo>
                  <a:cubicBezTo>
                    <a:pt x="237" y="1299"/>
                    <a:pt x="481" y="1482"/>
                    <a:pt x="721" y="1627"/>
                  </a:cubicBezTo>
                  <a:cubicBezTo>
                    <a:pt x="1715" y="1861"/>
                    <a:pt x="2196" y="1159"/>
                    <a:pt x="2659" y="697"/>
                  </a:cubicBezTo>
                  <a:cubicBezTo>
                    <a:pt x="2750" y="608"/>
                    <a:pt x="2801" y="576"/>
                    <a:pt x="2858" y="571"/>
                  </a:cubicBezTo>
                  <a:cubicBezTo>
                    <a:pt x="2855" y="479"/>
                    <a:pt x="2852" y="388"/>
                    <a:pt x="2842" y="302"/>
                  </a:cubicBezTo>
                  <a:cubicBezTo>
                    <a:pt x="2712" y="254"/>
                    <a:pt x="2516" y="224"/>
                    <a:pt x="2465" y="211"/>
                  </a:cubicBezTo>
                  <a:cubicBezTo>
                    <a:pt x="2266" y="154"/>
                    <a:pt x="1836" y="1"/>
                    <a:pt x="1621" y="9"/>
                  </a:cubicBezTo>
                  <a:close/>
                </a:path>
              </a:pathLst>
            </a:custGeom>
            <a:solidFill>
              <a:srgbClr val="FCB9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2"/>
            <p:cNvSpPr/>
            <p:nvPr/>
          </p:nvSpPr>
          <p:spPr>
            <a:xfrm>
              <a:off x="5343600" y="2614950"/>
              <a:ext cx="483000" cy="178250"/>
            </a:xfrm>
            <a:custGeom>
              <a:rect b="b" l="l" r="r" t="t"/>
              <a:pathLst>
                <a:path extrusionOk="0" h="7130" w="19320">
                  <a:moveTo>
                    <a:pt x="11468" y="1"/>
                  </a:moveTo>
                  <a:cubicBezTo>
                    <a:pt x="11301" y="1"/>
                    <a:pt x="11065" y="62"/>
                    <a:pt x="10938" y="138"/>
                  </a:cubicBezTo>
                  <a:lnTo>
                    <a:pt x="84" y="6651"/>
                  </a:lnTo>
                  <a:cubicBezTo>
                    <a:pt x="8" y="6697"/>
                    <a:pt x="0" y="6745"/>
                    <a:pt x="0" y="6802"/>
                  </a:cubicBezTo>
                  <a:cubicBezTo>
                    <a:pt x="0" y="6896"/>
                    <a:pt x="3" y="7000"/>
                    <a:pt x="8" y="7129"/>
                  </a:cubicBezTo>
                  <a:lnTo>
                    <a:pt x="852" y="6788"/>
                  </a:lnTo>
                  <a:lnTo>
                    <a:pt x="7855" y="6788"/>
                  </a:lnTo>
                  <a:cubicBezTo>
                    <a:pt x="8022" y="6788"/>
                    <a:pt x="8258" y="6726"/>
                    <a:pt x="8387" y="6651"/>
                  </a:cubicBezTo>
                  <a:lnTo>
                    <a:pt x="18720" y="450"/>
                  </a:lnTo>
                  <a:lnTo>
                    <a:pt x="19317" y="450"/>
                  </a:lnTo>
                  <a:lnTo>
                    <a:pt x="19317" y="57"/>
                  </a:lnTo>
                  <a:cubicBezTo>
                    <a:pt x="19320" y="25"/>
                    <a:pt x="19269" y="1"/>
                    <a:pt x="191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2"/>
            <p:cNvSpPr/>
            <p:nvPr/>
          </p:nvSpPr>
          <p:spPr>
            <a:xfrm>
              <a:off x="5618325" y="2615075"/>
              <a:ext cx="9575" cy="32900"/>
            </a:xfrm>
            <a:custGeom>
              <a:rect b="b" l="l" r="r" t="t"/>
              <a:pathLst>
                <a:path extrusionOk="0" h="1316" w="383">
                  <a:moveTo>
                    <a:pt x="382" y="1"/>
                  </a:moveTo>
                  <a:cubicBezTo>
                    <a:pt x="253" y="17"/>
                    <a:pt x="105" y="57"/>
                    <a:pt x="0" y="106"/>
                  </a:cubicBezTo>
                  <a:lnTo>
                    <a:pt x="0" y="1315"/>
                  </a:lnTo>
                  <a:lnTo>
                    <a:pt x="382" y="1315"/>
                  </a:lnTo>
                  <a:lnTo>
                    <a:pt x="38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2"/>
            <p:cNvSpPr/>
            <p:nvPr/>
          </p:nvSpPr>
          <p:spPr>
            <a:xfrm>
              <a:off x="5342525" y="2624775"/>
              <a:ext cx="485300" cy="169700"/>
            </a:xfrm>
            <a:custGeom>
              <a:rect b="b" l="l" r="r" t="t"/>
              <a:pathLst>
                <a:path extrusionOk="0" h="6788" w="19412">
                  <a:moveTo>
                    <a:pt x="11511" y="0"/>
                  </a:moveTo>
                  <a:cubicBezTo>
                    <a:pt x="11344" y="0"/>
                    <a:pt x="11108" y="62"/>
                    <a:pt x="10981" y="137"/>
                  </a:cubicBezTo>
                  <a:lnTo>
                    <a:pt x="127" y="6650"/>
                  </a:lnTo>
                  <a:cubicBezTo>
                    <a:pt x="0" y="6726"/>
                    <a:pt x="33" y="6788"/>
                    <a:pt x="199" y="6788"/>
                  </a:cubicBezTo>
                  <a:lnTo>
                    <a:pt x="7898" y="6788"/>
                  </a:lnTo>
                  <a:cubicBezTo>
                    <a:pt x="8065" y="6788"/>
                    <a:pt x="8301" y="6726"/>
                    <a:pt x="8430" y="6650"/>
                  </a:cubicBezTo>
                  <a:lnTo>
                    <a:pt x="19285" y="137"/>
                  </a:lnTo>
                  <a:cubicBezTo>
                    <a:pt x="19411" y="62"/>
                    <a:pt x="19379" y="0"/>
                    <a:pt x="19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2"/>
            <p:cNvSpPr/>
            <p:nvPr/>
          </p:nvSpPr>
          <p:spPr>
            <a:xfrm>
              <a:off x="5716775" y="2634975"/>
              <a:ext cx="60225" cy="64000"/>
            </a:xfrm>
            <a:custGeom>
              <a:rect b="b" l="l" r="r" t="t"/>
              <a:pathLst>
                <a:path extrusionOk="0" h="2560" w="2409">
                  <a:moveTo>
                    <a:pt x="1218" y="2229"/>
                  </a:moveTo>
                  <a:cubicBezTo>
                    <a:pt x="1285" y="2452"/>
                    <a:pt x="1732" y="2560"/>
                    <a:pt x="1904" y="2519"/>
                  </a:cubicBezTo>
                  <a:cubicBezTo>
                    <a:pt x="2355" y="2417"/>
                    <a:pt x="2409" y="1933"/>
                    <a:pt x="2393" y="1700"/>
                  </a:cubicBezTo>
                  <a:cubicBezTo>
                    <a:pt x="2355" y="1495"/>
                    <a:pt x="2207" y="1355"/>
                    <a:pt x="2100" y="1191"/>
                  </a:cubicBezTo>
                  <a:cubicBezTo>
                    <a:pt x="2030" y="1081"/>
                    <a:pt x="1920" y="823"/>
                    <a:pt x="1834" y="726"/>
                  </a:cubicBezTo>
                  <a:cubicBezTo>
                    <a:pt x="1713" y="592"/>
                    <a:pt x="1398" y="597"/>
                    <a:pt x="1084" y="415"/>
                  </a:cubicBezTo>
                  <a:cubicBezTo>
                    <a:pt x="863" y="288"/>
                    <a:pt x="492" y="1"/>
                    <a:pt x="307" y="245"/>
                  </a:cubicBezTo>
                  <a:cubicBezTo>
                    <a:pt x="0" y="657"/>
                    <a:pt x="662" y="1084"/>
                    <a:pt x="1116" y="1248"/>
                  </a:cubicBezTo>
                  <a:cubicBezTo>
                    <a:pt x="1218" y="1310"/>
                    <a:pt x="1390" y="1740"/>
                    <a:pt x="1377" y="1872"/>
                  </a:cubicBezTo>
                  <a:cubicBezTo>
                    <a:pt x="1355" y="2017"/>
                    <a:pt x="1189" y="2103"/>
                    <a:pt x="1218" y="2229"/>
                  </a:cubicBezTo>
                  <a:close/>
                </a:path>
              </a:pathLst>
            </a:custGeom>
            <a:solidFill>
              <a:srgbClr val="FDBC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2"/>
            <p:cNvSpPr/>
            <p:nvPr/>
          </p:nvSpPr>
          <p:spPr>
            <a:xfrm>
              <a:off x="5724425" y="2638950"/>
              <a:ext cx="14825" cy="11975"/>
            </a:xfrm>
            <a:custGeom>
              <a:rect b="b" l="l" r="r" t="t"/>
              <a:pathLst>
                <a:path extrusionOk="0" h="479" w="593">
                  <a:moveTo>
                    <a:pt x="447" y="430"/>
                  </a:moveTo>
                  <a:cubicBezTo>
                    <a:pt x="356" y="479"/>
                    <a:pt x="127" y="358"/>
                    <a:pt x="60" y="242"/>
                  </a:cubicBezTo>
                  <a:cubicBezTo>
                    <a:pt x="1" y="143"/>
                    <a:pt x="108" y="0"/>
                    <a:pt x="245" y="35"/>
                  </a:cubicBezTo>
                  <a:cubicBezTo>
                    <a:pt x="323" y="57"/>
                    <a:pt x="565" y="148"/>
                    <a:pt x="592" y="213"/>
                  </a:cubicBezTo>
                  <a:cubicBezTo>
                    <a:pt x="582" y="299"/>
                    <a:pt x="512" y="395"/>
                    <a:pt x="447" y="430"/>
                  </a:cubicBezTo>
                  <a:close/>
                </a:path>
              </a:pathLst>
            </a:custGeom>
            <a:solidFill>
              <a:srgbClr val="FC99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2"/>
            <p:cNvSpPr/>
            <p:nvPr/>
          </p:nvSpPr>
          <p:spPr>
            <a:xfrm>
              <a:off x="5703725" y="2647475"/>
              <a:ext cx="58625" cy="65475"/>
            </a:xfrm>
            <a:custGeom>
              <a:rect b="b" l="l" r="r" t="t"/>
              <a:pathLst>
                <a:path extrusionOk="0" h="2619" w="2345">
                  <a:moveTo>
                    <a:pt x="1143" y="2264"/>
                  </a:moveTo>
                  <a:cubicBezTo>
                    <a:pt x="1197" y="2490"/>
                    <a:pt x="1638" y="2619"/>
                    <a:pt x="1813" y="2587"/>
                  </a:cubicBezTo>
                  <a:cubicBezTo>
                    <a:pt x="2270" y="2503"/>
                    <a:pt x="2345" y="2025"/>
                    <a:pt x="2340" y="1788"/>
                  </a:cubicBezTo>
                  <a:cubicBezTo>
                    <a:pt x="2313" y="1584"/>
                    <a:pt x="2170" y="1436"/>
                    <a:pt x="2073" y="1267"/>
                  </a:cubicBezTo>
                  <a:cubicBezTo>
                    <a:pt x="2009" y="1157"/>
                    <a:pt x="1912" y="890"/>
                    <a:pt x="1829" y="794"/>
                  </a:cubicBezTo>
                  <a:cubicBezTo>
                    <a:pt x="1713" y="651"/>
                    <a:pt x="1399" y="640"/>
                    <a:pt x="1095" y="444"/>
                  </a:cubicBezTo>
                  <a:cubicBezTo>
                    <a:pt x="880" y="307"/>
                    <a:pt x="525" y="1"/>
                    <a:pt x="329" y="237"/>
                  </a:cubicBezTo>
                  <a:cubicBezTo>
                    <a:pt x="1" y="632"/>
                    <a:pt x="641" y="1092"/>
                    <a:pt x="1087" y="1278"/>
                  </a:cubicBezTo>
                  <a:cubicBezTo>
                    <a:pt x="1186" y="1342"/>
                    <a:pt x="1337" y="1783"/>
                    <a:pt x="1318" y="1912"/>
                  </a:cubicBezTo>
                  <a:cubicBezTo>
                    <a:pt x="1289" y="2057"/>
                    <a:pt x="1119" y="2135"/>
                    <a:pt x="1143" y="2264"/>
                  </a:cubicBezTo>
                  <a:close/>
                </a:path>
              </a:pathLst>
            </a:custGeom>
            <a:solidFill>
              <a:srgbClr val="FDBC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2"/>
            <p:cNvSpPr/>
            <p:nvPr/>
          </p:nvSpPr>
          <p:spPr>
            <a:xfrm>
              <a:off x="5728075" y="2656550"/>
              <a:ext cx="37975" cy="41625"/>
            </a:xfrm>
            <a:custGeom>
              <a:rect b="b" l="l" r="r" t="t"/>
              <a:pathLst>
                <a:path extrusionOk="0" h="1665" w="1519">
                  <a:moveTo>
                    <a:pt x="0" y="1"/>
                  </a:moveTo>
                  <a:cubicBezTo>
                    <a:pt x="43" y="30"/>
                    <a:pt x="83" y="57"/>
                    <a:pt x="121" y="81"/>
                  </a:cubicBezTo>
                  <a:cubicBezTo>
                    <a:pt x="425" y="277"/>
                    <a:pt x="739" y="288"/>
                    <a:pt x="855" y="431"/>
                  </a:cubicBezTo>
                  <a:cubicBezTo>
                    <a:pt x="938" y="527"/>
                    <a:pt x="1035" y="794"/>
                    <a:pt x="1099" y="904"/>
                  </a:cubicBezTo>
                  <a:cubicBezTo>
                    <a:pt x="1196" y="1073"/>
                    <a:pt x="1339" y="1221"/>
                    <a:pt x="1366" y="1425"/>
                  </a:cubicBezTo>
                  <a:cubicBezTo>
                    <a:pt x="1368" y="1492"/>
                    <a:pt x="1363" y="1576"/>
                    <a:pt x="1344" y="1664"/>
                  </a:cubicBezTo>
                  <a:cubicBezTo>
                    <a:pt x="1519" y="1404"/>
                    <a:pt x="1272" y="1041"/>
                    <a:pt x="1161" y="869"/>
                  </a:cubicBezTo>
                  <a:cubicBezTo>
                    <a:pt x="1134" y="820"/>
                    <a:pt x="1091" y="726"/>
                    <a:pt x="1048" y="632"/>
                  </a:cubicBezTo>
                  <a:cubicBezTo>
                    <a:pt x="1005" y="538"/>
                    <a:pt x="962" y="447"/>
                    <a:pt x="911" y="385"/>
                  </a:cubicBezTo>
                  <a:cubicBezTo>
                    <a:pt x="833" y="288"/>
                    <a:pt x="715" y="253"/>
                    <a:pt x="583" y="208"/>
                  </a:cubicBezTo>
                  <a:cubicBezTo>
                    <a:pt x="422" y="162"/>
                    <a:pt x="298" y="143"/>
                    <a:pt x="0" y="1"/>
                  </a:cubicBezTo>
                  <a:close/>
                </a:path>
              </a:pathLst>
            </a:custGeom>
            <a:solidFill>
              <a:srgbClr val="FC99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2"/>
            <p:cNvSpPr/>
            <p:nvPr/>
          </p:nvSpPr>
          <p:spPr>
            <a:xfrm>
              <a:off x="5715425" y="2711725"/>
              <a:ext cx="25425" cy="24825"/>
            </a:xfrm>
            <a:custGeom>
              <a:rect b="b" l="l" r="r" t="t"/>
              <a:pathLst>
                <a:path extrusionOk="0" h="993" w="1017">
                  <a:moveTo>
                    <a:pt x="256" y="9"/>
                  </a:moveTo>
                  <a:cubicBezTo>
                    <a:pt x="240" y="11"/>
                    <a:pt x="224" y="14"/>
                    <a:pt x="210" y="22"/>
                  </a:cubicBezTo>
                  <a:cubicBezTo>
                    <a:pt x="81" y="97"/>
                    <a:pt x="46" y="342"/>
                    <a:pt x="46" y="476"/>
                  </a:cubicBezTo>
                  <a:cubicBezTo>
                    <a:pt x="46" y="562"/>
                    <a:pt x="68" y="651"/>
                    <a:pt x="62" y="737"/>
                  </a:cubicBezTo>
                  <a:cubicBezTo>
                    <a:pt x="57" y="826"/>
                    <a:pt x="25" y="909"/>
                    <a:pt x="1" y="992"/>
                  </a:cubicBezTo>
                  <a:cubicBezTo>
                    <a:pt x="433" y="847"/>
                    <a:pt x="737" y="503"/>
                    <a:pt x="1017" y="207"/>
                  </a:cubicBezTo>
                  <a:cubicBezTo>
                    <a:pt x="904" y="194"/>
                    <a:pt x="794" y="181"/>
                    <a:pt x="683" y="148"/>
                  </a:cubicBezTo>
                  <a:cubicBezTo>
                    <a:pt x="592" y="124"/>
                    <a:pt x="377" y="0"/>
                    <a:pt x="256" y="9"/>
                  </a:cubicBezTo>
                  <a:close/>
                </a:path>
              </a:pathLst>
            </a:custGeom>
            <a:solidFill>
              <a:srgbClr val="FDBC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2"/>
            <p:cNvSpPr/>
            <p:nvPr/>
          </p:nvSpPr>
          <p:spPr>
            <a:xfrm>
              <a:off x="5703725" y="2647475"/>
              <a:ext cx="58625" cy="65475"/>
            </a:xfrm>
            <a:custGeom>
              <a:rect b="b" l="l" r="r" t="t"/>
              <a:pathLst>
                <a:path extrusionOk="0" h="2619" w="2345">
                  <a:moveTo>
                    <a:pt x="1143" y="2264"/>
                  </a:moveTo>
                  <a:cubicBezTo>
                    <a:pt x="1197" y="2490"/>
                    <a:pt x="1638" y="2619"/>
                    <a:pt x="1813" y="2587"/>
                  </a:cubicBezTo>
                  <a:cubicBezTo>
                    <a:pt x="2270" y="2503"/>
                    <a:pt x="2345" y="2025"/>
                    <a:pt x="2340" y="1788"/>
                  </a:cubicBezTo>
                  <a:cubicBezTo>
                    <a:pt x="2313" y="1584"/>
                    <a:pt x="2170" y="1436"/>
                    <a:pt x="2073" y="1267"/>
                  </a:cubicBezTo>
                  <a:cubicBezTo>
                    <a:pt x="2009" y="1157"/>
                    <a:pt x="1912" y="890"/>
                    <a:pt x="1829" y="794"/>
                  </a:cubicBezTo>
                  <a:cubicBezTo>
                    <a:pt x="1713" y="651"/>
                    <a:pt x="1399" y="640"/>
                    <a:pt x="1095" y="444"/>
                  </a:cubicBezTo>
                  <a:cubicBezTo>
                    <a:pt x="880" y="307"/>
                    <a:pt x="525" y="1"/>
                    <a:pt x="329" y="237"/>
                  </a:cubicBezTo>
                  <a:cubicBezTo>
                    <a:pt x="1" y="632"/>
                    <a:pt x="641" y="1092"/>
                    <a:pt x="1087" y="1278"/>
                  </a:cubicBezTo>
                  <a:cubicBezTo>
                    <a:pt x="1186" y="1342"/>
                    <a:pt x="1337" y="1783"/>
                    <a:pt x="1318" y="1912"/>
                  </a:cubicBezTo>
                  <a:cubicBezTo>
                    <a:pt x="1289" y="2057"/>
                    <a:pt x="1119" y="2135"/>
                    <a:pt x="1143" y="2264"/>
                  </a:cubicBezTo>
                  <a:close/>
                </a:path>
              </a:pathLst>
            </a:custGeom>
            <a:solidFill>
              <a:srgbClr val="FDBC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2"/>
            <p:cNvSpPr/>
            <p:nvPr/>
          </p:nvSpPr>
          <p:spPr>
            <a:xfrm>
              <a:off x="5715300" y="2669525"/>
              <a:ext cx="33475" cy="42550"/>
            </a:xfrm>
            <a:custGeom>
              <a:rect b="b" l="l" r="r" t="t"/>
              <a:pathLst>
                <a:path extrusionOk="0" h="1702" w="1339">
                  <a:moveTo>
                    <a:pt x="0" y="0"/>
                  </a:moveTo>
                  <a:cubicBezTo>
                    <a:pt x="35" y="25"/>
                    <a:pt x="70" y="49"/>
                    <a:pt x="100" y="68"/>
                  </a:cubicBezTo>
                  <a:cubicBezTo>
                    <a:pt x="385" y="250"/>
                    <a:pt x="678" y="258"/>
                    <a:pt x="788" y="393"/>
                  </a:cubicBezTo>
                  <a:cubicBezTo>
                    <a:pt x="863" y="484"/>
                    <a:pt x="955" y="732"/>
                    <a:pt x="1014" y="836"/>
                  </a:cubicBezTo>
                  <a:cubicBezTo>
                    <a:pt x="1105" y="995"/>
                    <a:pt x="1240" y="1132"/>
                    <a:pt x="1264" y="1323"/>
                  </a:cubicBezTo>
                  <a:cubicBezTo>
                    <a:pt x="1266" y="1422"/>
                    <a:pt x="1253" y="1565"/>
                    <a:pt x="1199" y="1702"/>
                  </a:cubicBezTo>
                  <a:cubicBezTo>
                    <a:pt x="1293" y="1602"/>
                    <a:pt x="1339" y="1433"/>
                    <a:pt x="1336" y="1323"/>
                  </a:cubicBezTo>
                  <a:lnTo>
                    <a:pt x="1336" y="1318"/>
                  </a:lnTo>
                  <a:lnTo>
                    <a:pt x="1336" y="1315"/>
                  </a:lnTo>
                  <a:cubicBezTo>
                    <a:pt x="1307" y="1094"/>
                    <a:pt x="1162" y="949"/>
                    <a:pt x="1076" y="801"/>
                  </a:cubicBezTo>
                  <a:cubicBezTo>
                    <a:pt x="1051" y="756"/>
                    <a:pt x="1011" y="667"/>
                    <a:pt x="971" y="581"/>
                  </a:cubicBezTo>
                  <a:cubicBezTo>
                    <a:pt x="930" y="492"/>
                    <a:pt x="890" y="406"/>
                    <a:pt x="842" y="347"/>
                  </a:cubicBezTo>
                  <a:cubicBezTo>
                    <a:pt x="769" y="256"/>
                    <a:pt x="656" y="223"/>
                    <a:pt x="533" y="180"/>
                  </a:cubicBezTo>
                  <a:cubicBezTo>
                    <a:pt x="382" y="132"/>
                    <a:pt x="285" y="129"/>
                    <a:pt x="0" y="0"/>
                  </a:cubicBezTo>
                  <a:close/>
                </a:path>
              </a:pathLst>
            </a:custGeom>
            <a:solidFill>
              <a:srgbClr val="FC99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2"/>
            <p:cNvSpPr/>
            <p:nvPr/>
          </p:nvSpPr>
          <p:spPr>
            <a:xfrm>
              <a:off x="5711800" y="2651300"/>
              <a:ext cx="14750" cy="12325"/>
            </a:xfrm>
            <a:custGeom>
              <a:rect b="b" l="l" r="r" t="t"/>
              <a:pathLst>
                <a:path extrusionOk="0" h="493" w="590">
                  <a:moveTo>
                    <a:pt x="433" y="450"/>
                  </a:moveTo>
                  <a:cubicBezTo>
                    <a:pt x="339" y="493"/>
                    <a:pt x="119" y="361"/>
                    <a:pt x="57" y="243"/>
                  </a:cubicBezTo>
                  <a:cubicBezTo>
                    <a:pt x="1" y="138"/>
                    <a:pt x="116" y="1"/>
                    <a:pt x="250" y="47"/>
                  </a:cubicBezTo>
                  <a:cubicBezTo>
                    <a:pt x="328" y="71"/>
                    <a:pt x="565" y="173"/>
                    <a:pt x="589" y="237"/>
                  </a:cubicBezTo>
                  <a:cubicBezTo>
                    <a:pt x="573" y="323"/>
                    <a:pt x="498" y="418"/>
                    <a:pt x="433" y="450"/>
                  </a:cubicBezTo>
                  <a:close/>
                </a:path>
              </a:pathLst>
            </a:custGeom>
            <a:solidFill>
              <a:srgbClr val="FC99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2"/>
            <p:cNvSpPr/>
            <p:nvPr/>
          </p:nvSpPr>
          <p:spPr>
            <a:xfrm>
              <a:off x="5692175" y="2660775"/>
              <a:ext cx="54875" cy="61250"/>
            </a:xfrm>
            <a:custGeom>
              <a:rect b="b" l="l" r="r" t="t"/>
              <a:pathLst>
                <a:path extrusionOk="0" h="2450" w="2195">
                  <a:moveTo>
                    <a:pt x="1070" y="2116"/>
                  </a:moveTo>
                  <a:cubicBezTo>
                    <a:pt x="1122" y="2329"/>
                    <a:pt x="1533" y="2450"/>
                    <a:pt x="1694" y="2420"/>
                  </a:cubicBezTo>
                  <a:cubicBezTo>
                    <a:pt x="2121" y="2342"/>
                    <a:pt x="2194" y="1893"/>
                    <a:pt x="2189" y="1673"/>
                  </a:cubicBezTo>
                  <a:cubicBezTo>
                    <a:pt x="2165" y="1482"/>
                    <a:pt x="2030" y="1345"/>
                    <a:pt x="1939" y="1186"/>
                  </a:cubicBezTo>
                  <a:cubicBezTo>
                    <a:pt x="1880" y="1082"/>
                    <a:pt x="1788" y="834"/>
                    <a:pt x="1713" y="743"/>
                  </a:cubicBezTo>
                  <a:cubicBezTo>
                    <a:pt x="1603" y="608"/>
                    <a:pt x="1310" y="600"/>
                    <a:pt x="1025" y="418"/>
                  </a:cubicBezTo>
                  <a:cubicBezTo>
                    <a:pt x="823" y="289"/>
                    <a:pt x="490" y="1"/>
                    <a:pt x="307" y="224"/>
                  </a:cubicBezTo>
                  <a:cubicBezTo>
                    <a:pt x="1" y="592"/>
                    <a:pt x="600" y="1022"/>
                    <a:pt x="1017" y="1194"/>
                  </a:cubicBezTo>
                  <a:cubicBezTo>
                    <a:pt x="1111" y="1256"/>
                    <a:pt x="1251" y="1668"/>
                    <a:pt x="1232" y="1788"/>
                  </a:cubicBezTo>
                  <a:cubicBezTo>
                    <a:pt x="1205" y="1923"/>
                    <a:pt x="1049" y="1995"/>
                    <a:pt x="1070" y="2116"/>
                  </a:cubicBezTo>
                  <a:close/>
                </a:path>
              </a:pathLst>
            </a:custGeom>
            <a:solidFill>
              <a:srgbClr val="FDBC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2"/>
            <p:cNvSpPr/>
            <p:nvPr/>
          </p:nvSpPr>
          <p:spPr>
            <a:xfrm>
              <a:off x="5703875" y="2674100"/>
              <a:ext cx="25700" cy="45375"/>
            </a:xfrm>
            <a:custGeom>
              <a:rect b="b" l="l" r="r" t="t"/>
              <a:pathLst>
                <a:path extrusionOk="0" h="1815" w="1028">
                  <a:moveTo>
                    <a:pt x="0" y="325"/>
                  </a:moveTo>
                  <a:cubicBezTo>
                    <a:pt x="35" y="215"/>
                    <a:pt x="111" y="135"/>
                    <a:pt x="245" y="108"/>
                  </a:cubicBezTo>
                  <a:cubicBezTo>
                    <a:pt x="261" y="105"/>
                    <a:pt x="274" y="102"/>
                    <a:pt x="291" y="102"/>
                  </a:cubicBezTo>
                  <a:cubicBezTo>
                    <a:pt x="514" y="102"/>
                    <a:pt x="581" y="465"/>
                    <a:pt x="648" y="661"/>
                  </a:cubicBezTo>
                  <a:cubicBezTo>
                    <a:pt x="742" y="944"/>
                    <a:pt x="930" y="1116"/>
                    <a:pt x="952" y="1269"/>
                  </a:cubicBezTo>
                  <a:cubicBezTo>
                    <a:pt x="952" y="1277"/>
                    <a:pt x="955" y="1285"/>
                    <a:pt x="955" y="1293"/>
                  </a:cubicBezTo>
                  <a:cubicBezTo>
                    <a:pt x="955" y="1403"/>
                    <a:pt x="877" y="1635"/>
                    <a:pt x="861" y="1745"/>
                  </a:cubicBezTo>
                  <a:cubicBezTo>
                    <a:pt x="855" y="1769"/>
                    <a:pt x="852" y="1793"/>
                    <a:pt x="850" y="1815"/>
                  </a:cubicBezTo>
                  <a:cubicBezTo>
                    <a:pt x="930" y="1575"/>
                    <a:pt x="1027" y="1401"/>
                    <a:pt x="1024" y="1293"/>
                  </a:cubicBezTo>
                  <a:lnTo>
                    <a:pt x="1024" y="1293"/>
                  </a:lnTo>
                  <a:cubicBezTo>
                    <a:pt x="1024" y="1280"/>
                    <a:pt x="1024" y="1269"/>
                    <a:pt x="1022" y="1258"/>
                  </a:cubicBezTo>
                  <a:lnTo>
                    <a:pt x="1022" y="1258"/>
                  </a:lnTo>
                  <a:cubicBezTo>
                    <a:pt x="1008" y="1159"/>
                    <a:pt x="949" y="1073"/>
                    <a:pt x="887" y="976"/>
                  </a:cubicBezTo>
                  <a:cubicBezTo>
                    <a:pt x="826" y="879"/>
                    <a:pt x="758" y="769"/>
                    <a:pt x="715" y="640"/>
                  </a:cubicBezTo>
                  <a:cubicBezTo>
                    <a:pt x="686" y="546"/>
                    <a:pt x="651" y="403"/>
                    <a:pt x="594" y="280"/>
                  </a:cubicBezTo>
                  <a:cubicBezTo>
                    <a:pt x="565" y="218"/>
                    <a:pt x="530" y="159"/>
                    <a:pt x="481" y="110"/>
                  </a:cubicBezTo>
                  <a:cubicBezTo>
                    <a:pt x="347" y="0"/>
                    <a:pt x="43" y="57"/>
                    <a:pt x="0" y="325"/>
                  </a:cubicBezTo>
                  <a:close/>
                </a:path>
              </a:pathLst>
            </a:custGeom>
            <a:solidFill>
              <a:srgbClr val="FC99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2"/>
            <p:cNvSpPr/>
            <p:nvPr/>
          </p:nvSpPr>
          <p:spPr>
            <a:xfrm>
              <a:off x="5699775" y="2664425"/>
              <a:ext cx="13800" cy="11500"/>
            </a:xfrm>
            <a:custGeom>
              <a:rect b="b" l="l" r="r" t="t"/>
              <a:pathLst>
                <a:path extrusionOk="0" h="460" w="552">
                  <a:moveTo>
                    <a:pt x="404" y="419"/>
                  </a:moveTo>
                  <a:cubicBezTo>
                    <a:pt x="318" y="460"/>
                    <a:pt x="111" y="333"/>
                    <a:pt x="51" y="226"/>
                  </a:cubicBezTo>
                  <a:cubicBezTo>
                    <a:pt x="0" y="129"/>
                    <a:pt x="108" y="0"/>
                    <a:pt x="232" y="40"/>
                  </a:cubicBezTo>
                  <a:cubicBezTo>
                    <a:pt x="307" y="65"/>
                    <a:pt x="527" y="161"/>
                    <a:pt x="551" y="220"/>
                  </a:cubicBezTo>
                  <a:cubicBezTo>
                    <a:pt x="535" y="301"/>
                    <a:pt x="465" y="387"/>
                    <a:pt x="404" y="419"/>
                  </a:cubicBezTo>
                  <a:close/>
                </a:path>
              </a:pathLst>
            </a:custGeom>
            <a:solidFill>
              <a:srgbClr val="FC99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2"/>
            <p:cNvSpPr/>
            <p:nvPr/>
          </p:nvSpPr>
          <p:spPr>
            <a:xfrm>
              <a:off x="5695800" y="2676650"/>
              <a:ext cx="31950" cy="64525"/>
            </a:xfrm>
            <a:custGeom>
              <a:rect b="b" l="l" r="r" t="t"/>
              <a:pathLst>
                <a:path extrusionOk="0" h="2581" w="1278">
                  <a:moveTo>
                    <a:pt x="614" y="0"/>
                  </a:moveTo>
                  <a:cubicBezTo>
                    <a:pt x="597" y="0"/>
                    <a:pt x="584" y="3"/>
                    <a:pt x="568" y="6"/>
                  </a:cubicBezTo>
                  <a:cubicBezTo>
                    <a:pt x="132" y="94"/>
                    <a:pt x="315" y="748"/>
                    <a:pt x="514" y="1116"/>
                  </a:cubicBezTo>
                  <a:cubicBezTo>
                    <a:pt x="525" y="1344"/>
                    <a:pt x="412" y="1541"/>
                    <a:pt x="321" y="1739"/>
                  </a:cubicBezTo>
                  <a:lnTo>
                    <a:pt x="321" y="1739"/>
                  </a:lnTo>
                  <a:lnTo>
                    <a:pt x="1" y="1930"/>
                  </a:lnTo>
                  <a:cubicBezTo>
                    <a:pt x="20" y="2110"/>
                    <a:pt x="186" y="2331"/>
                    <a:pt x="294" y="2387"/>
                  </a:cubicBezTo>
                  <a:cubicBezTo>
                    <a:pt x="646" y="2581"/>
                    <a:pt x="958" y="2299"/>
                    <a:pt x="1081" y="2137"/>
                  </a:cubicBezTo>
                  <a:cubicBezTo>
                    <a:pt x="1173" y="1984"/>
                    <a:pt x="1157" y="1809"/>
                    <a:pt x="1184" y="1643"/>
                  </a:cubicBezTo>
                  <a:cubicBezTo>
                    <a:pt x="1200" y="1533"/>
                    <a:pt x="1278" y="1301"/>
                    <a:pt x="1278" y="1191"/>
                  </a:cubicBezTo>
                  <a:cubicBezTo>
                    <a:pt x="1278" y="1183"/>
                    <a:pt x="1275" y="1175"/>
                    <a:pt x="1275" y="1167"/>
                  </a:cubicBezTo>
                  <a:cubicBezTo>
                    <a:pt x="1253" y="1014"/>
                    <a:pt x="1065" y="842"/>
                    <a:pt x="971" y="559"/>
                  </a:cubicBezTo>
                  <a:cubicBezTo>
                    <a:pt x="904" y="363"/>
                    <a:pt x="837" y="0"/>
                    <a:pt x="614" y="0"/>
                  </a:cubicBezTo>
                  <a:close/>
                </a:path>
              </a:pathLst>
            </a:custGeom>
            <a:solidFill>
              <a:srgbClr val="FDBC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2"/>
            <p:cNvSpPr/>
            <p:nvPr/>
          </p:nvSpPr>
          <p:spPr>
            <a:xfrm>
              <a:off x="5708100" y="2676925"/>
              <a:ext cx="10100" cy="12175"/>
            </a:xfrm>
            <a:custGeom>
              <a:rect b="b" l="l" r="r" t="t"/>
              <a:pathLst>
                <a:path extrusionOk="0" h="487" w="404">
                  <a:moveTo>
                    <a:pt x="165" y="473"/>
                  </a:moveTo>
                  <a:cubicBezTo>
                    <a:pt x="79" y="452"/>
                    <a:pt x="1" y="242"/>
                    <a:pt x="22" y="129"/>
                  </a:cubicBezTo>
                  <a:cubicBezTo>
                    <a:pt x="41" y="30"/>
                    <a:pt x="194" y="0"/>
                    <a:pt x="261" y="100"/>
                  </a:cubicBezTo>
                  <a:cubicBezTo>
                    <a:pt x="299" y="161"/>
                    <a:pt x="404" y="358"/>
                    <a:pt x="385" y="414"/>
                  </a:cubicBezTo>
                  <a:cubicBezTo>
                    <a:pt x="329" y="462"/>
                    <a:pt x="226" y="487"/>
                    <a:pt x="165" y="473"/>
                  </a:cubicBezTo>
                  <a:close/>
                </a:path>
              </a:pathLst>
            </a:custGeom>
            <a:solidFill>
              <a:srgbClr val="FC99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2"/>
            <p:cNvSpPr/>
            <p:nvPr/>
          </p:nvSpPr>
          <p:spPr>
            <a:xfrm>
              <a:off x="5695800" y="2720250"/>
              <a:ext cx="12600" cy="17700"/>
            </a:xfrm>
            <a:custGeom>
              <a:rect b="b" l="l" r="r" t="t"/>
              <a:pathLst>
                <a:path extrusionOk="0" h="708" w="504">
                  <a:moveTo>
                    <a:pt x="310" y="1"/>
                  </a:moveTo>
                  <a:lnTo>
                    <a:pt x="1" y="186"/>
                  </a:lnTo>
                  <a:cubicBezTo>
                    <a:pt x="20" y="366"/>
                    <a:pt x="186" y="587"/>
                    <a:pt x="294" y="643"/>
                  </a:cubicBezTo>
                  <a:cubicBezTo>
                    <a:pt x="366" y="684"/>
                    <a:pt x="436" y="702"/>
                    <a:pt x="503" y="708"/>
                  </a:cubicBezTo>
                  <a:cubicBezTo>
                    <a:pt x="280" y="560"/>
                    <a:pt x="173" y="251"/>
                    <a:pt x="310" y="1"/>
                  </a:cubicBezTo>
                  <a:close/>
                </a:path>
              </a:pathLst>
            </a:custGeom>
            <a:solidFill>
              <a:srgbClr val="FCB9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2"/>
            <p:cNvSpPr/>
            <p:nvPr/>
          </p:nvSpPr>
          <p:spPr>
            <a:xfrm>
              <a:off x="5693175" y="2745725"/>
              <a:ext cx="54525" cy="21125"/>
            </a:xfrm>
            <a:custGeom>
              <a:rect b="b" l="l" r="r" t="t"/>
              <a:pathLst>
                <a:path extrusionOk="0" h="845" w="2181">
                  <a:moveTo>
                    <a:pt x="2181" y="1"/>
                  </a:moveTo>
                  <a:cubicBezTo>
                    <a:pt x="2081" y="135"/>
                    <a:pt x="1969" y="307"/>
                    <a:pt x="1837" y="366"/>
                  </a:cubicBezTo>
                  <a:cubicBezTo>
                    <a:pt x="1490" y="525"/>
                    <a:pt x="737" y="310"/>
                    <a:pt x="399" y="183"/>
                  </a:cubicBezTo>
                  <a:cubicBezTo>
                    <a:pt x="340" y="162"/>
                    <a:pt x="1" y="3"/>
                    <a:pt x="17" y="186"/>
                  </a:cubicBezTo>
                  <a:cubicBezTo>
                    <a:pt x="30" y="310"/>
                    <a:pt x="256" y="493"/>
                    <a:pt x="334" y="584"/>
                  </a:cubicBezTo>
                  <a:cubicBezTo>
                    <a:pt x="404" y="667"/>
                    <a:pt x="549" y="740"/>
                    <a:pt x="474" y="845"/>
                  </a:cubicBezTo>
                  <a:cubicBezTo>
                    <a:pt x="533" y="842"/>
                    <a:pt x="590" y="834"/>
                    <a:pt x="646" y="823"/>
                  </a:cubicBezTo>
                  <a:cubicBezTo>
                    <a:pt x="1025" y="743"/>
                    <a:pt x="1267" y="589"/>
                    <a:pt x="1737" y="487"/>
                  </a:cubicBezTo>
                  <a:cubicBezTo>
                    <a:pt x="1939" y="447"/>
                    <a:pt x="2084" y="261"/>
                    <a:pt x="2181" y="1"/>
                  </a:cubicBezTo>
                  <a:close/>
                </a:path>
              </a:pathLst>
            </a:custGeom>
            <a:solidFill>
              <a:srgbClr val="D5EA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2"/>
            <p:cNvSpPr/>
            <p:nvPr/>
          </p:nvSpPr>
          <p:spPr>
            <a:xfrm>
              <a:off x="5551600" y="2760100"/>
              <a:ext cx="144975" cy="85250"/>
            </a:xfrm>
            <a:custGeom>
              <a:rect b="b" l="l" r="r" t="t"/>
              <a:pathLst>
                <a:path extrusionOk="0" h="3410" w="5799">
                  <a:moveTo>
                    <a:pt x="2086" y="1608"/>
                  </a:moveTo>
                  <a:cubicBezTo>
                    <a:pt x="1626" y="1673"/>
                    <a:pt x="1124" y="1654"/>
                    <a:pt x="742" y="1883"/>
                  </a:cubicBezTo>
                  <a:cubicBezTo>
                    <a:pt x="444" y="2063"/>
                    <a:pt x="347" y="2485"/>
                    <a:pt x="207" y="2805"/>
                  </a:cubicBezTo>
                  <a:cubicBezTo>
                    <a:pt x="151" y="2936"/>
                    <a:pt x="0" y="3315"/>
                    <a:pt x="113" y="3366"/>
                  </a:cubicBezTo>
                  <a:cubicBezTo>
                    <a:pt x="212" y="3409"/>
                    <a:pt x="430" y="2944"/>
                    <a:pt x="457" y="2907"/>
                  </a:cubicBezTo>
                  <a:cubicBezTo>
                    <a:pt x="790" y="2366"/>
                    <a:pt x="1175" y="2186"/>
                    <a:pt x="1664" y="2208"/>
                  </a:cubicBezTo>
                  <a:cubicBezTo>
                    <a:pt x="1804" y="1998"/>
                    <a:pt x="1957" y="1783"/>
                    <a:pt x="2086" y="1608"/>
                  </a:cubicBezTo>
                  <a:close/>
                  <a:moveTo>
                    <a:pt x="4285" y="1"/>
                  </a:moveTo>
                  <a:cubicBezTo>
                    <a:pt x="4169" y="6"/>
                    <a:pt x="3938" y="307"/>
                    <a:pt x="3841" y="404"/>
                  </a:cubicBezTo>
                  <a:cubicBezTo>
                    <a:pt x="3696" y="547"/>
                    <a:pt x="3559" y="662"/>
                    <a:pt x="3422" y="778"/>
                  </a:cubicBezTo>
                  <a:cubicBezTo>
                    <a:pt x="3011" y="1143"/>
                    <a:pt x="3021" y="1756"/>
                    <a:pt x="2314" y="2219"/>
                  </a:cubicBezTo>
                  <a:cubicBezTo>
                    <a:pt x="2591" y="2224"/>
                    <a:pt x="2866" y="2205"/>
                    <a:pt x="3126" y="2079"/>
                  </a:cubicBezTo>
                  <a:cubicBezTo>
                    <a:pt x="3562" y="1866"/>
                    <a:pt x="3973" y="1326"/>
                    <a:pt x="4400" y="1154"/>
                  </a:cubicBezTo>
                  <a:cubicBezTo>
                    <a:pt x="4653" y="1049"/>
                    <a:pt x="5664" y="931"/>
                    <a:pt x="5758" y="627"/>
                  </a:cubicBezTo>
                  <a:cubicBezTo>
                    <a:pt x="5798" y="493"/>
                    <a:pt x="5572" y="482"/>
                    <a:pt x="5500" y="479"/>
                  </a:cubicBezTo>
                  <a:cubicBezTo>
                    <a:pt x="5024" y="461"/>
                    <a:pt x="4597" y="272"/>
                    <a:pt x="4317" y="12"/>
                  </a:cubicBezTo>
                  <a:cubicBezTo>
                    <a:pt x="4309" y="4"/>
                    <a:pt x="4298" y="1"/>
                    <a:pt x="428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2"/>
            <p:cNvSpPr/>
            <p:nvPr/>
          </p:nvSpPr>
          <p:spPr>
            <a:xfrm>
              <a:off x="5367050" y="2510850"/>
              <a:ext cx="138000" cy="527725"/>
            </a:xfrm>
            <a:custGeom>
              <a:rect b="b" l="l" r="r" t="t"/>
              <a:pathLst>
                <a:path extrusionOk="0" h="21109" w="5520">
                  <a:moveTo>
                    <a:pt x="318" y="1"/>
                  </a:moveTo>
                  <a:cubicBezTo>
                    <a:pt x="119" y="6"/>
                    <a:pt x="0" y="167"/>
                    <a:pt x="46" y="364"/>
                  </a:cubicBezTo>
                  <a:cubicBezTo>
                    <a:pt x="94" y="556"/>
                    <a:pt x="287" y="708"/>
                    <a:pt x="480" y="708"/>
                  </a:cubicBezTo>
                  <a:cubicBezTo>
                    <a:pt x="483" y="708"/>
                    <a:pt x="486" y="708"/>
                    <a:pt x="490" y="708"/>
                  </a:cubicBezTo>
                  <a:cubicBezTo>
                    <a:pt x="689" y="702"/>
                    <a:pt x="810" y="541"/>
                    <a:pt x="761" y="345"/>
                  </a:cubicBezTo>
                  <a:cubicBezTo>
                    <a:pt x="713" y="154"/>
                    <a:pt x="522" y="1"/>
                    <a:pt x="328" y="1"/>
                  </a:cubicBezTo>
                  <a:close/>
                  <a:moveTo>
                    <a:pt x="2234" y="2103"/>
                  </a:moveTo>
                  <a:cubicBezTo>
                    <a:pt x="2043" y="2106"/>
                    <a:pt x="1917" y="2267"/>
                    <a:pt x="1952" y="2466"/>
                  </a:cubicBezTo>
                  <a:cubicBezTo>
                    <a:pt x="1990" y="2667"/>
                    <a:pt x="2175" y="2831"/>
                    <a:pt x="2369" y="2831"/>
                  </a:cubicBezTo>
                  <a:cubicBezTo>
                    <a:pt x="2562" y="2831"/>
                    <a:pt x="2689" y="2667"/>
                    <a:pt x="2654" y="2468"/>
                  </a:cubicBezTo>
                  <a:cubicBezTo>
                    <a:pt x="2616" y="2267"/>
                    <a:pt x="2430" y="2103"/>
                    <a:pt x="2237" y="2103"/>
                  </a:cubicBezTo>
                  <a:close/>
                  <a:moveTo>
                    <a:pt x="3248" y="4404"/>
                  </a:moveTo>
                  <a:cubicBezTo>
                    <a:pt x="3081" y="4407"/>
                    <a:pt x="2952" y="4530"/>
                    <a:pt x="2939" y="4700"/>
                  </a:cubicBezTo>
                  <a:cubicBezTo>
                    <a:pt x="2922" y="4898"/>
                    <a:pt x="3068" y="5089"/>
                    <a:pt x="3261" y="5124"/>
                  </a:cubicBezTo>
                  <a:cubicBezTo>
                    <a:pt x="3284" y="5129"/>
                    <a:pt x="3306" y="5131"/>
                    <a:pt x="3328" y="5131"/>
                  </a:cubicBezTo>
                  <a:cubicBezTo>
                    <a:pt x="3492" y="5131"/>
                    <a:pt x="3626" y="5010"/>
                    <a:pt x="3640" y="4834"/>
                  </a:cubicBezTo>
                  <a:cubicBezTo>
                    <a:pt x="3656" y="4638"/>
                    <a:pt x="3514" y="4447"/>
                    <a:pt x="3320" y="4409"/>
                  </a:cubicBezTo>
                  <a:cubicBezTo>
                    <a:pt x="3296" y="4407"/>
                    <a:pt x="3272" y="4404"/>
                    <a:pt x="3248" y="4404"/>
                  </a:cubicBezTo>
                  <a:close/>
                  <a:moveTo>
                    <a:pt x="4229" y="12591"/>
                  </a:moveTo>
                  <a:cubicBezTo>
                    <a:pt x="4223" y="12591"/>
                    <a:pt x="4217" y="12591"/>
                    <a:pt x="4210" y="12592"/>
                  </a:cubicBezTo>
                  <a:cubicBezTo>
                    <a:pt x="4043" y="12595"/>
                    <a:pt x="3912" y="12718"/>
                    <a:pt x="3893" y="12888"/>
                  </a:cubicBezTo>
                  <a:cubicBezTo>
                    <a:pt x="3871" y="13086"/>
                    <a:pt x="4011" y="13275"/>
                    <a:pt x="4205" y="13312"/>
                  </a:cubicBezTo>
                  <a:cubicBezTo>
                    <a:pt x="4226" y="13316"/>
                    <a:pt x="4246" y="13318"/>
                    <a:pt x="4267" y="13318"/>
                  </a:cubicBezTo>
                  <a:cubicBezTo>
                    <a:pt x="4432" y="13318"/>
                    <a:pt x="4573" y="13196"/>
                    <a:pt x="4592" y="13019"/>
                  </a:cubicBezTo>
                  <a:cubicBezTo>
                    <a:pt x="4613" y="12823"/>
                    <a:pt x="4473" y="12632"/>
                    <a:pt x="4280" y="12597"/>
                  </a:cubicBezTo>
                  <a:cubicBezTo>
                    <a:pt x="4264" y="12593"/>
                    <a:pt x="4247" y="12591"/>
                    <a:pt x="4229" y="12591"/>
                  </a:cubicBezTo>
                  <a:close/>
                  <a:moveTo>
                    <a:pt x="4640" y="15277"/>
                  </a:moveTo>
                  <a:cubicBezTo>
                    <a:pt x="4471" y="15277"/>
                    <a:pt x="4336" y="15403"/>
                    <a:pt x="4318" y="15573"/>
                  </a:cubicBezTo>
                  <a:cubicBezTo>
                    <a:pt x="4296" y="15772"/>
                    <a:pt x="4436" y="15960"/>
                    <a:pt x="4629" y="15998"/>
                  </a:cubicBezTo>
                  <a:cubicBezTo>
                    <a:pt x="4652" y="16002"/>
                    <a:pt x="4674" y="16004"/>
                    <a:pt x="4695" y="16004"/>
                  </a:cubicBezTo>
                  <a:cubicBezTo>
                    <a:pt x="4861" y="16004"/>
                    <a:pt x="4997" y="15881"/>
                    <a:pt x="5016" y="15707"/>
                  </a:cubicBezTo>
                  <a:cubicBezTo>
                    <a:pt x="5038" y="15508"/>
                    <a:pt x="4898" y="15320"/>
                    <a:pt x="4705" y="15283"/>
                  </a:cubicBezTo>
                  <a:cubicBezTo>
                    <a:pt x="4686" y="15280"/>
                    <a:pt x="4664" y="15277"/>
                    <a:pt x="4646" y="15277"/>
                  </a:cubicBezTo>
                  <a:cubicBezTo>
                    <a:pt x="4644" y="15277"/>
                    <a:pt x="4642" y="15277"/>
                    <a:pt x="4640" y="15277"/>
                  </a:cubicBezTo>
                  <a:close/>
                  <a:moveTo>
                    <a:pt x="4949" y="17890"/>
                  </a:moveTo>
                  <a:cubicBezTo>
                    <a:pt x="4783" y="17895"/>
                    <a:pt x="4651" y="18019"/>
                    <a:pt x="4632" y="18188"/>
                  </a:cubicBezTo>
                  <a:cubicBezTo>
                    <a:pt x="4613" y="18387"/>
                    <a:pt x="4750" y="18576"/>
                    <a:pt x="4944" y="18613"/>
                  </a:cubicBezTo>
                  <a:cubicBezTo>
                    <a:pt x="4965" y="18617"/>
                    <a:pt x="4986" y="18619"/>
                    <a:pt x="5007" y="18619"/>
                  </a:cubicBezTo>
                  <a:cubicBezTo>
                    <a:pt x="5173" y="18619"/>
                    <a:pt x="5312" y="18497"/>
                    <a:pt x="5331" y="18320"/>
                  </a:cubicBezTo>
                  <a:cubicBezTo>
                    <a:pt x="5352" y="18124"/>
                    <a:pt x="5213" y="17933"/>
                    <a:pt x="5019" y="17898"/>
                  </a:cubicBezTo>
                  <a:cubicBezTo>
                    <a:pt x="4998" y="17893"/>
                    <a:pt x="4973" y="17890"/>
                    <a:pt x="4949" y="17890"/>
                  </a:cubicBezTo>
                  <a:close/>
                  <a:moveTo>
                    <a:pt x="5116" y="20379"/>
                  </a:moveTo>
                  <a:cubicBezTo>
                    <a:pt x="4949" y="20382"/>
                    <a:pt x="4818" y="20508"/>
                    <a:pt x="4799" y="20678"/>
                  </a:cubicBezTo>
                  <a:cubicBezTo>
                    <a:pt x="4777" y="20874"/>
                    <a:pt x="4917" y="21065"/>
                    <a:pt x="5111" y="21102"/>
                  </a:cubicBezTo>
                  <a:cubicBezTo>
                    <a:pt x="5132" y="21106"/>
                    <a:pt x="5152" y="21108"/>
                    <a:pt x="5173" y="21108"/>
                  </a:cubicBezTo>
                  <a:cubicBezTo>
                    <a:pt x="5338" y="21108"/>
                    <a:pt x="5479" y="20986"/>
                    <a:pt x="5498" y="20809"/>
                  </a:cubicBezTo>
                  <a:cubicBezTo>
                    <a:pt x="5519" y="20613"/>
                    <a:pt x="5379" y="20422"/>
                    <a:pt x="5186" y="20385"/>
                  </a:cubicBezTo>
                  <a:cubicBezTo>
                    <a:pt x="5164" y="20382"/>
                    <a:pt x="5140" y="20379"/>
                    <a:pt x="5116" y="20379"/>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2"/>
            <p:cNvSpPr/>
            <p:nvPr/>
          </p:nvSpPr>
          <p:spPr>
            <a:xfrm>
              <a:off x="5367725" y="2514350"/>
              <a:ext cx="136500" cy="524875"/>
            </a:xfrm>
            <a:custGeom>
              <a:rect b="b" l="l" r="r" t="t"/>
              <a:pathLst>
                <a:path extrusionOk="0" h="20995" w="5460">
                  <a:moveTo>
                    <a:pt x="4968" y="20266"/>
                  </a:moveTo>
                  <a:cubicBezTo>
                    <a:pt x="4860" y="20312"/>
                    <a:pt x="4785" y="20414"/>
                    <a:pt x="4772" y="20538"/>
                  </a:cubicBezTo>
                  <a:cubicBezTo>
                    <a:pt x="4750" y="20734"/>
                    <a:pt x="4890" y="20925"/>
                    <a:pt x="5084" y="20962"/>
                  </a:cubicBezTo>
                  <a:cubicBezTo>
                    <a:pt x="5256" y="20995"/>
                    <a:pt x="5414" y="20893"/>
                    <a:pt x="5460" y="20723"/>
                  </a:cubicBezTo>
                  <a:cubicBezTo>
                    <a:pt x="5205" y="20806"/>
                    <a:pt x="4863" y="20532"/>
                    <a:pt x="4968" y="20266"/>
                  </a:cubicBezTo>
                  <a:close/>
                  <a:moveTo>
                    <a:pt x="4793" y="17780"/>
                  </a:moveTo>
                  <a:cubicBezTo>
                    <a:pt x="4688" y="17828"/>
                    <a:pt x="4619" y="17930"/>
                    <a:pt x="4605" y="18048"/>
                  </a:cubicBezTo>
                  <a:cubicBezTo>
                    <a:pt x="4586" y="18247"/>
                    <a:pt x="4723" y="18436"/>
                    <a:pt x="4917" y="18473"/>
                  </a:cubicBezTo>
                  <a:cubicBezTo>
                    <a:pt x="5110" y="18508"/>
                    <a:pt x="5282" y="18379"/>
                    <a:pt x="5304" y="18180"/>
                  </a:cubicBezTo>
                  <a:cubicBezTo>
                    <a:pt x="5304" y="18172"/>
                    <a:pt x="5304" y="18167"/>
                    <a:pt x="5307" y="18159"/>
                  </a:cubicBezTo>
                  <a:cubicBezTo>
                    <a:pt x="5057" y="18277"/>
                    <a:pt x="4696" y="18075"/>
                    <a:pt x="4793" y="17780"/>
                  </a:cubicBezTo>
                  <a:close/>
                  <a:moveTo>
                    <a:pt x="4433" y="15191"/>
                  </a:moveTo>
                  <a:cubicBezTo>
                    <a:pt x="4352" y="15247"/>
                    <a:pt x="4301" y="15333"/>
                    <a:pt x="4291" y="15433"/>
                  </a:cubicBezTo>
                  <a:cubicBezTo>
                    <a:pt x="4269" y="15632"/>
                    <a:pt x="4409" y="15823"/>
                    <a:pt x="4602" y="15858"/>
                  </a:cubicBezTo>
                  <a:cubicBezTo>
                    <a:pt x="4796" y="15895"/>
                    <a:pt x="4968" y="15764"/>
                    <a:pt x="4989" y="15567"/>
                  </a:cubicBezTo>
                  <a:cubicBezTo>
                    <a:pt x="4989" y="15565"/>
                    <a:pt x="4989" y="15565"/>
                    <a:pt x="4989" y="15565"/>
                  </a:cubicBezTo>
                  <a:cubicBezTo>
                    <a:pt x="4707" y="15678"/>
                    <a:pt x="4293" y="15492"/>
                    <a:pt x="4433" y="15191"/>
                  </a:cubicBezTo>
                  <a:close/>
                  <a:moveTo>
                    <a:pt x="3995" y="12516"/>
                  </a:moveTo>
                  <a:cubicBezTo>
                    <a:pt x="3922" y="12570"/>
                    <a:pt x="3877" y="12653"/>
                    <a:pt x="3866" y="12748"/>
                  </a:cubicBezTo>
                  <a:cubicBezTo>
                    <a:pt x="3844" y="12946"/>
                    <a:pt x="3984" y="13135"/>
                    <a:pt x="4178" y="13172"/>
                  </a:cubicBezTo>
                  <a:cubicBezTo>
                    <a:pt x="4369" y="13207"/>
                    <a:pt x="4543" y="13078"/>
                    <a:pt x="4565" y="12879"/>
                  </a:cubicBezTo>
                  <a:cubicBezTo>
                    <a:pt x="4567" y="12860"/>
                    <a:pt x="4567" y="12839"/>
                    <a:pt x="4565" y="12817"/>
                  </a:cubicBezTo>
                  <a:cubicBezTo>
                    <a:pt x="4307" y="12920"/>
                    <a:pt x="3957" y="12860"/>
                    <a:pt x="3995" y="12516"/>
                  </a:cubicBezTo>
                  <a:close/>
                  <a:moveTo>
                    <a:pt x="2944" y="4441"/>
                  </a:moveTo>
                  <a:cubicBezTo>
                    <a:pt x="2928" y="4479"/>
                    <a:pt x="2917" y="4519"/>
                    <a:pt x="2912" y="4560"/>
                  </a:cubicBezTo>
                  <a:cubicBezTo>
                    <a:pt x="2895" y="4758"/>
                    <a:pt x="3038" y="4949"/>
                    <a:pt x="3231" y="4984"/>
                  </a:cubicBezTo>
                  <a:lnTo>
                    <a:pt x="3234" y="4984"/>
                  </a:lnTo>
                  <a:cubicBezTo>
                    <a:pt x="3425" y="5022"/>
                    <a:pt x="3597" y="4893"/>
                    <a:pt x="3613" y="4694"/>
                  </a:cubicBezTo>
                  <a:cubicBezTo>
                    <a:pt x="3616" y="4662"/>
                    <a:pt x="3613" y="4629"/>
                    <a:pt x="3608" y="4597"/>
                  </a:cubicBezTo>
                  <a:cubicBezTo>
                    <a:pt x="3412" y="4753"/>
                    <a:pt x="2984" y="4699"/>
                    <a:pt x="2944" y="4441"/>
                  </a:cubicBezTo>
                  <a:close/>
                  <a:moveTo>
                    <a:pt x="1965" y="2095"/>
                  </a:moveTo>
                  <a:cubicBezTo>
                    <a:pt x="1925" y="2159"/>
                    <a:pt x="1912" y="2242"/>
                    <a:pt x="1925" y="2326"/>
                  </a:cubicBezTo>
                  <a:cubicBezTo>
                    <a:pt x="1963" y="2527"/>
                    <a:pt x="2148" y="2691"/>
                    <a:pt x="2342" y="2691"/>
                  </a:cubicBezTo>
                  <a:lnTo>
                    <a:pt x="2342" y="2691"/>
                  </a:lnTo>
                  <a:cubicBezTo>
                    <a:pt x="2535" y="2691"/>
                    <a:pt x="2662" y="2527"/>
                    <a:pt x="2627" y="2328"/>
                  </a:cubicBezTo>
                  <a:cubicBezTo>
                    <a:pt x="2624" y="2312"/>
                    <a:pt x="2621" y="2296"/>
                    <a:pt x="2616" y="2283"/>
                  </a:cubicBezTo>
                  <a:cubicBezTo>
                    <a:pt x="2382" y="2369"/>
                    <a:pt x="2100" y="2304"/>
                    <a:pt x="1965" y="2095"/>
                  </a:cubicBezTo>
                  <a:close/>
                  <a:moveTo>
                    <a:pt x="43" y="0"/>
                  </a:moveTo>
                  <a:cubicBezTo>
                    <a:pt x="8" y="65"/>
                    <a:pt x="0" y="143"/>
                    <a:pt x="19" y="224"/>
                  </a:cubicBezTo>
                  <a:cubicBezTo>
                    <a:pt x="68" y="420"/>
                    <a:pt x="266" y="573"/>
                    <a:pt x="463" y="568"/>
                  </a:cubicBezTo>
                  <a:cubicBezTo>
                    <a:pt x="651" y="562"/>
                    <a:pt x="772" y="414"/>
                    <a:pt x="740" y="229"/>
                  </a:cubicBezTo>
                  <a:cubicBezTo>
                    <a:pt x="487" y="277"/>
                    <a:pt x="162" y="207"/>
                    <a:pt x="4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9" name="Shape 819"/>
        <p:cNvGrpSpPr/>
        <p:nvPr/>
      </p:nvGrpSpPr>
      <p:grpSpPr>
        <a:xfrm>
          <a:off x="0" y="0"/>
          <a:ext cx="0" cy="0"/>
          <a:chOff x="0" y="0"/>
          <a:chExt cx="0" cy="0"/>
        </a:xfrm>
      </p:grpSpPr>
      <p:sp>
        <p:nvSpPr>
          <p:cNvPr id="820" name="Google Shape;820;p33"/>
          <p:cNvSpPr txBox="1"/>
          <p:nvPr>
            <p:ph idx="1" type="subTitle"/>
          </p:nvPr>
        </p:nvSpPr>
        <p:spPr>
          <a:xfrm>
            <a:off x="3660950" y="2141575"/>
            <a:ext cx="4360200" cy="2016300"/>
          </a:xfrm>
          <a:prstGeom prst="rect">
            <a:avLst/>
          </a:prstGeom>
        </p:spPr>
        <p:txBody>
          <a:bodyPr anchorCtr="0" anchor="ctr" bIns="91425" lIns="91425" spcFirstLastPara="1" rIns="91425" wrap="square" tIns="91425">
            <a:spAutoFit/>
          </a:bodyPr>
          <a:lstStyle/>
          <a:p>
            <a:pPr indent="0" lvl="0" marL="0" rtl="0" algn="just">
              <a:spcBef>
                <a:spcPts val="0"/>
              </a:spcBef>
              <a:spcAft>
                <a:spcPts val="0"/>
              </a:spcAft>
              <a:buNone/>
            </a:pPr>
            <a:r>
              <a:rPr lang="en"/>
              <a:t>This project aims to </a:t>
            </a:r>
            <a:r>
              <a:rPr b="1" lang="en"/>
              <a:t>predict hyperthyroidism and hypothyroidism risk</a:t>
            </a:r>
            <a:r>
              <a:rPr lang="en"/>
              <a:t> using individual factors. Since, thyroid </a:t>
            </a:r>
            <a:r>
              <a:rPr lang="en"/>
              <a:t>issues are challenging to forecast, this project aims for </a:t>
            </a:r>
            <a:r>
              <a:rPr b="1" lang="en"/>
              <a:t>early detection and precise diagnosis</a:t>
            </a:r>
            <a:r>
              <a:rPr lang="en"/>
              <a:t> to help doctors make proper decisions and provide better treatment.</a:t>
            </a:r>
            <a:endParaRPr/>
          </a:p>
        </p:txBody>
      </p:sp>
      <p:sp>
        <p:nvSpPr>
          <p:cNvPr id="821" name="Google Shape;821;p33"/>
          <p:cNvSpPr txBox="1"/>
          <p:nvPr>
            <p:ph type="title"/>
          </p:nvPr>
        </p:nvSpPr>
        <p:spPr>
          <a:xfrm>
            <a:off x="3660950" y="1299775"/>
            <a:ext cx="43602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OBJECTIVE</a:t>
            </a:r>
            <a:endParaRPr/>
          </a:p>
        </p:txBody>
      </p:sp>
      <p:grpSp>
        <p:nvGrpSpPr>
          <p:cNvPr id="822" name="Google Shape;822;p33"/>
          <p:cNvGrpSpPr/>
          <p:nvPr/>
        </p:nvGrpSpPr>
        <p:grpSpPr>
          <a:xfrm flipH="1">
            <a:off x="720074" y="1063223"/>
            <a:ext cx="2726072" cy="3017058"/>
            <a:chOff x="4928575" y="1689725"/>
            <a:chExt cx="2228275" cy="2546900"/>
          </a:xfrm>
        </p:grpSpPr>
        <p:sp>
          <p:nvSpPr>
            <p:cNvPr id="823" name="Google Shape;823;p33"/>
            <p:cNvSpPr/>
            <p:nvPr/>
          </p:nvSpPr>
          <p:spPr>
            <a:xfrm>
              <a:off x="4954975" y="1711175"/>
              <a:ext cx="2201875" cy="2525450"/>
            </a:xfrm>
            <a:custGeom>
              <a:rect b="b" l="l" r="r" t="t"/>
              <a:pathLst>
                <a:path extrusionOk="0" h="101018" w="88075">
                  <a:moveTo>
                    <a:pt x="63387" y="1"/>
                  </a:moveTo>
                  <a:cubicBezTo>
                    <a:pt x="62162" y="1"/>
                    <a:pt x="60513" y="852"/>
                    <a:pt x="59572" y="1994"/>
                  </a:cubicBezTo>
                  <a:lnTo>
                    <a:pt x="47161" y="17229"/>
                  </a:lnTo>
                  <a:lnTo>
                    <a:pt x="13909" y="58057"/>
                  </a:lnTo>
                  <a:lnTo>
                    <a:pt x="1498" y="73292"/>
                  </a:lnTo>
                  <a:cubicBezTo>
                    <a:pt x="499" y="74519"/>
                    <a:pt x="0" y="76445"/>
                    <a:pt x="371" y="77643"/>
                  </a:cubicBezTo>
                  <a:lnTo>
                    <a:pt x="6006" y="99569"/>
                  </a:lnTo>
                  <a:lnTo>
                    <a:pt x="5521" y="99940"/>
                  </a:lnTo>
                  <a:lnTo>
                    <a:pt x="6648" y="100853"/>
                  </a:lnTo>
                  <a:cubicBezTo>
                    <a:pt x="6799" y="100962"/>
                    <a:pt x="6974" y="101017"/>
                    <a:pt x="7162" y="101017"/>
                  </a:cubicBezTo>
                  <a:cubicBezTo>
                    <a:pt x="7611" y="101017"/>
                    <a:pt x="8142" y="100705"/>
                    <a:pt x="8645" y="100082"/>
                  </a:cubicBezTo>
                  <a:lnTo>
                    <a:pt x="41598" y="59640"/>
                  </a:lnTo>
                  <a:lnTo>
                    <a:pt x="54323" y="44034"/>
                  </a:lnTo>
                  <a:lnTo>
                    <a:pt x="87261" y="3577"/>
                  </a:lnTo>
                  <a:cubicBezTo>
                    <a:pt x="87989" y="2693"/>
                    <a:pt x="88075" y="1894"/>
                    <a:pt x="87604" y="1466"/>
                  </a:cubicBezTo>
                  <a:lnTo>
                    <a:pt x="86477" y="539"/>
                  </a:lnTo>
                  <a:lnTo>
                    <a:pt x="86220" y="1095"/>
                  </a:lnTo>
                  <a:lnTo>
                    <a:pt x="63609" y="11"/>
                  </a:lnTo>
                  <a:cubicBezTo>
                    <a:pt x="63537" y="4"/>
                    <a:pt x="63463" y="1"/>
                    <a:pt x="6338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3"/>
            <p:cNvSpPr/>
            <p:nvPr/>
          </p:nvSpPr>
          <p:spPr>
            <a:xfrm>
              <a:off x="4928575" y="1689725"/>
              <a:ext cx="2206525" cy="2525725"/>
            </a:xfrm>
            <a:custGeom>
              <a:rect b="b" l="l" r="r" t="t"/>
              <a:pathLst>
                <a:path extrusionOk="0" h="101029" w="88261">
                  <a:moveTo>
                    <a:pt x="63362" y="0"/>
                  </a:moveTo>
                  <a:cubicBezTo>
                    <a:pt x="62139" y="0"/>
                    <a:pt x="60507" y="848"/>
                    <a:pt x="59573" y="1996"/>
                  </a:cubicBezTo>
                  <a:lnTo>
                    <a:pt x="47162" y="17231"/>
                  </a:lnTo>
                  <a:lnTo>
                    <a:pt x="13909" y="58059"/>
                  </a:lnTo>
                  <a:lnTo>
                    <a:pt x="1498" y="73294"/>
                  </a:lnTo>
                  <a:cubicBezTo>
                    <a:pt x="500" y="74507"/>
                    <a:pt x="0" y="76447"/>
                    <a:pt x="371" y="77631"/>
                  </a:cubicBezTo>
                  <a:lnTo>
                    <a:pt x="6192" y="100141"/>
                  </a:lnTo>
                  <a:cubicBezTo>
                    <a:pt x="6345" y="100735"/>
                    <a:pt x="6701" y="101028"/>
                    <a:pt x="7141" y="101028"/>
                  </a:cubicBezTo>
                  <a:cubicBezTo>
                    <a:pt x="7600" y="101028"/>
                    <a:pt x="8150" y="100710"/>
                    <a:pt x="8659" y="100084"/>
                  </a:cubicBezTo>
                  <a:lnTo>
                    <a:pt x="41598" y="59642"/>
                  </a:lnTo>
                  <a:lnTo>
                    <a:pt x="54323" y="44021"/>
                  </a:lnTo>
                  <a:lnTo>
                    <a:pt x="87262" y="3579"/>
                  </a:lnTo>
                  <a:cubicBezTo>
                    <a:pt x="88260" y="2367"/>
                    <a:pt x="88061" y="1225"/>
                    <a:pt x="86820" y="1154"/>
                  </a:cubicBezTo>
                  <a:lnTo>
                    <a:pt x="63610" y="13"/>
                  </a:lnTo>
                  <a:cubicBezTo>
                    <a:pt x="63529" y="4"/>
                    <a:pt x="63447" y="0"/>
                    <a:pt x="6336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3"/>
            <p:cNvSpPr/>
            <p:nvPr/>
          </p:nvSpPr>
          <p:spPr>
            <a:xfrm>
              <a:off x="5152175" y="1925050"/>
              <a:ext cx="1331700" cy="1991475"/>
            </a:xfrm>
            <a:custGeom>
              <a:rect b="b" l="l" r="r" t="t"/>
              <a:pathLst>
                <a:path extrusionOk="0" h="79659" w="53268">
                  <a:moveTo>
                    <a:pt x="44594" y="1"/>
                  </a:moveTo>
                  <a:lnTo>
                    <a:pt x="38917" y="6962"/>
                  </a:lnTo>
                  <a:lnTo>
                    <a:pt x="47604" y="31884"/>
                  </a:lnTo>
                  <a:lnTo>
                    <a:pt x="53268" y="24922"/>
                  </a:lnTo>
                  <a:lnTo>
                    <a:pt x="44594" y="1"/>
                  </a:lnTo>
                  <a:close/>
                  <a:moveTo>
                    <a:pt x="20144" y="30015"/>
                  </a:moveTo>
                  <a:lnTo>
                    <a:pt x="15322" y="35935"/>
                  </a:lnTo>
                  <a:lnTo>
                    <a:pt x="24009" y="60843"/>
                  </a:lnTo>
                  <a:lnTo>
                    <a:pt x="28831" y="54937"/>
                  </a:lnTo>
                  <a:lnTo>
                    <a:pt x="20144" y="30015"/>
                  </a:lnTo>
                  <a:close/>
                  <a:moveTo>
                    <a:pt x="8631" y="44138"/>
                  </a:moveTo>
                  <a:lnTo>
                    <a:pt x="4965" y="48646"/>
                  </a:lnTo>
                  <a:lnTo>
                    <a:pt x="1" y="54737"/>
                  </a:lnTo>
                  <a:lnTo>
                    <a:pt x="8688" y="79659"/>
                  </a:lnTo>
                  <a:lnTo>
                    <a:pt x="17319" y="69059"/>
                  </a:lnTo>
                  <a:lnTo>
                    <a:pt x="8631" y="44138"/>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3"/>
            <p:cNvSpPr/>
            <p:nvPr/>
          </p:nvSpPr>
          <p:spPr>
            <a:xfrm>
              <a:off x="5030225" y="3332700"/>
              <a:ext cx="269975" cy="285550"/>
            </a:xfrm>
            <a:custGeom>
              <a:rect b="b" l="l" r="r" t="t"/>
              <a:pathLst>
                <a:path extrusionOk="0" h="11422" w="10799">
                  <a:moveTo>
                    <a:pt x="7789" y="0"/>
                  </a:moveTo>
                  <a:lnTo>
                    <a:pt x="4094" y="4551"/>
                  </a:lnTo>
                  <a:lnTo>
                    <a:pt x="4308" y="4722"/>
                  </a:lnTo>
                  <a:cubicBezTo>
                    <a:pt x="4237" y="4808"/>
                    <a:pt x="4180" y="4879"/>
                    <a:pt x="4108" y="4950"/>
                  </a:cubicBezTo>
                  <a:cubicBezTo>
                    <a:pt x="4051" y="5036"/>
                    <a:pt x="3980" y="5107"/>
                    <a:pt x="3923" y="5193"/>
                  </a:cubicBezTo>
                  <a:lnTo>
                    <a:pt x="3709" y="5022"/>
                  </a:lnTo>
                  <a:lnTo>
                    <a:pt x="0" y="9558"/>
                  </a:lnTo>
                  <a:lnTo>
                    <a:pt x="2011" y="11198"/>
                  </a:lnTo>
                  <a:cubicBezTo>
                    <a:pt x="2197" y="11349"/>
                    <a:pt x="2436" y="11421"/>
                    <a:pt x="2715" y="11421"/>
                  </a:cubicBezTo>
                  <a:cubicBezTo>
                    <a:pt x="3944" y="11421"/>
                    <a:pt x="5961" y="10038"/>
                    <a:pt x="7703" y="7889"/>
                  </a:cubicBezTo>
                  <a:cubicBezTo>
                    <a:pt x="9857" y="5250"/>
                    <a:pt x="10799" y="2454"/>
                    <a:pt x="9800" y="1641"/>
                  </a:cubicBezTo>
                  <a:lnTo>
                    <a:pt x="778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3"/>
            <p:cNvSpPr/>
            <p:nvPr/>
          </p:nvSpPr>
          <p:spPr>
            <a:xfrm>
              <a:off x="5031275" y="3333750"/>
              <a:ext cx="219725" cy="246450"/>
            </a:xfrm>
            <a:custGeom>
              <a:rect b="b" l="l" r="r" t="t"/>
              <a:pathLst>
                <a:path extrusionOk="0" h="9858" w="8789">
                  <a:moveTo>
                    <a:pt x="7718" y="1"/>
                  </a:moveTo>
                  <a:lnTo>
                    <a:pt x="4052" y="4509"/>
                  </a:lnTo>
                  <a:lnTo>
                    <a:pt x="4266" y="4680"/>
                  </a:lnTo>
                  <a:cubicBezTo>
                    <a:pt x="4195" y="4766"/>
                    <a:pt x="4138" y="4837"/>
                    <a:pt x="4066" y="4908"/>
                  </a:cubicBezTo>
                  <a:cubicBezTo>
                    <a:pt x="4009" y="4994"/>
                    <a:pt x="3938" y="5065"/>
                    <a:pt x="3881" y="5151"/>
                  </a:cubicBezTo>
                  <a:lnTo>
                    <a:pt x="3667" y="4980"/>
                  </a:lnTo>
                  <a:lnTo>
                    <a:pt x="1" y="9487"/>
                  </a:lnTo>
                  <a:cubicBezTo>
                    <a:pt x="58" y="9573"/>
                    <a:pt x="115" y="9644"/>
                    <a:pt x="186" y="9701"/>
                  </a:cubicBezTo>
                  <a:cubicBezTo>
                    <a:pt x="315" y="9806"/>
                    <a:pt x="493" y="9857"/>
                    <a:pt x="712" y="9857"/>
                  </a:cubicBezTo>
                  <a:cubicBezTo>
                    <a:pt x="1830" y="9857"/>
                    <a:pt x="3991" y="8528"/>
                    <a:pt x="5793" y="6320"/>
                  </a:cubicBezTo>
                  <a:cubicBezTo>
                    <a:pt x="7947" y="3681"/>
                    <a:pt x="8788" y="814"/>
                    <a:pt x="7975" y="144"/>
                  </a:cubicBezTo>
                  <a:cubicBezTo>
                    <a:pt x="7904" y="87"/>
                    <a:pt x="7818" y="44"/>
                    <a:pt x="7718" y="1"/>
                  </a:cubicBezTo>
                  <a:close/>
                </a:path>
              </a:pathLst>
            </a:custGeom>
            <a:solidFill>
              <a:srgbClr val="5184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3"/>
            <p:cNvSpPr/>
            <p:nvPr/>
          </p:nvSpPr>
          <p:spPr>
            <a:xfrm>
              <a:off x="5005600" y="3327275"/>
              <a:ext cx="244325" cy="249950"/>
            </a:xfrm>
            <a:custGeom>
              <a:rect b="b" l="l" r="r" t="t"/>
              <a:pathLst>
                <a:path extrusionOk="0" h="9998" w="9773">
                  <a:moveTo>
                    <a:pt x="8087" y="1"/>
                  </a:moveTo>
                  <a:cubicBezTo>
                    <a:pt x="6867" y="1"/>
                    <a:pt x="4841" y="1386"/>
                    <a:pt x="3082" y="3541"/>
                  </a:cubicBezTo>
                  <a:cubicBezTo>
                    <a:pt x="942" y="6180"/>
                    <a:pt x="1" y="8976"/>
                    <a:pt x="985" y="9775"/>
                  </a:cubicBezTo>
                  <a:cubicBezTo>
                    <a:pt x="1170" y="9926"/>
                    <a:pt x="1409" y="9998"/>
                    <a:pt x="1689" y="9998"/>
                  </a:cubicBezTo>
                  <a:cubicBezTo>
                    <a:pt x="2917" y="9998"/>
                    <a:pt x="4934" y="8615"/>
                    <a:pt x="6677" y="6465"/>
                  </a:cubicBezTo>
                  <a:cubicBezTo>
                    <a:pt x="8831" y="3826"/>
                    <a:pt x="9773" y="1030"/>
                    <a:pt x="8774" y="217"/>
                  </a:cubicBezTo>
                  <a:cubicBezTo>
                    <a:pt x="8594" y="71"/>
                    <a:pt x="8360" y="1"/>
                    <a:pt x="808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3"/>
            <p:cNvSpPr/>
            <p:nvPr/>
          </p:nvSpPr>
          <p:spPr>
            <a:xfrm>
              <a:off x="5025225" y="3328775"/>
              <a:ext cx="199025" cy="242525"/>
            </a:xfrm>
            <a:custGeom>
              <a:rect b="b" l="l" r="r" t="t"/>
              <a:pathLst>
                <a:path extrusionOk="0" h="9701" w="7961">
                  <a:moveTo>
                    <a:pt x="7704" y="0"/>
                  </a:moveTo>
                  <a:lnTo>
                    <a:pt x="0" y="9472"/>
                  </a:lnTo>
                  <a:cubicBezTo>
                    <a:pt x="43" y="9558"/>
                    <a:pt x="114" y="9629"/>
                    <a:pt x="186" y="9701"/>
                  </a:cubicBezTo>
                  <a:lnTo>
                    <a:pt x="7960" y="143"/>
                  </a:lnTo>
                  <a:cubicBezTo>
                    <a:pt x="7889" y="86"/>
                    <a:pt x="7803" y="43"/>
                    <a:pt x="7704" y="0"/>
                  </a:cubicBezTo>
                  <a:close/>
                </a:path>
              </a:pathLst>
            </a:custGeom>
            <a:solidFill>
              <a:srgbClr val="5184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3"/>
            <p:cNvSpPr/>
            <p:nvPr/>
          </p:nvSpPr>
          <p:spPr>
            <a:xfrm>
              <a:off x="5027000" y="3330200"/>
              <a:ext cx="199750" cy="242875"/>
            </a:xfrm>
            <a:custGeom>
              <a:rect b="b" l="l" r="r" t="t"/>
              <a:pathLst>
                <a:path extrusionOk="0" h="9715" w="7990">
                  <a:moveTo>
                    <a:pt x="7761" y="0"/>
                  </a:moveTo>
                  <a:lnTo>
                    <a:pt x="1" y="9530"/>
                  </a:lnTo>
                  <a:cubicBezTo>
                    <a:pt x="43" y="9572"/>
                    <a:pt x="86" y="9615"/>
                    <a:pt x="129" y="9658"/>
                  </a:cubicBezTo>
                  <a:cubicBezTo>
                    <a:pt x="158" y="9686"/>
                    <a:pt x="186" y="9701"/>
                    <a:pt x="215" y="9715"/>
                  </a:cubicBezTo>
                  <a:lnTo>
                    <a:pt x="7989" y="171"/>
                  </a:lnTo>
                  <a:cubicBezTo>
                    <a:pt x="7975" y="143"/>
                    <a:pt x="7946" y="129"/>
                    <a:pt x="7918" y="100"/>
                  </a:cubicBezTo>
                  <a:cubicBezTo>
                    <a:pt x="7875" y="72"/>
                    <a:pt x="7818" y="29"/>
                    <a:pt x="77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3"/>
            <p:cNvSpPr/>
            <p:nvPr/>
          </p:nvSpPr>
          <p:spPr>
            <a:xfrm>
              <a:off x="5344050" y="2947875"/>
              <a:ext cx="269650" cy="285200"/>
            </a:xfrm>
            <a:custGeom>
              <a:rect b="b" l="l" r="r" t="t"/>
              <a:pathLst>
                <a:path extrusionOk="0" h="11408" w="10786">
                  <a:moveTo>
                    <a:pt x="7789" y="1"/>
                  </a:moveTo>
                  <a:lnTo>
                    <a:pt x="4080" y="4537"/>
                  </a:lnTo>
                  <a:lnTo>
                    <a:pt x="4294" y="4708"/>
                  </a:lnTo>
                  <a:cubicBezTo>
                    <a:pt x="4237" y="4794"/>
                    <a:pt x="4166" y="4865"/>
                    <a:pt x="4109" y="4951"/>
                  </a:cubicBezTo>
                  <a:cubicBezTo>
                    <a:pt x="4038" y="5022"/>
                    <a:pt x="3981" y="5094"/>
                    <a:pt x="3924" y="5179"/>
                  </a:cubicBezTo>
                  <a:lnTo>
                    <a:pt x="3710" y="5008"/>
                  </a:lnTo>
                  <a:lnTo>
                    <a:pt x="1" y="9544"/>
                  </a:lnTo>
                  <a:lnTo>
                    <a:pt x="2012" y="11185"/>
                  </a:lnTo>
                  <a:cubicBezTo>
                    <a:pt x="2197" y="11336"/>
                    <a:pt x="2436" y="11408"/>
                    <a:pt x="2715" y="11408"/>
                  </a:cubicBezTo>
                  <a:cubicBezTo>
                    <a:pt x="3940" y="11408"/>
                    <a:pt x="5950" y="10025"/>
                    <a:pt x="7704" y="7875"/>
                  </a:cubicBezTo>
                  <a:cubicBezTo>
                    <a:pt x="9858" y="5236"/>
                    <a:pt x="10785" y="2440"/>
                    <a:pt x="9801" y="1627"/>
                  </a:cubicBezTo>
                  <a:lnTo>
                    <a:pt x="778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3"/>
            <p:cNvSpPr/>
            <p:nvPr/>
          </p:nvSpPr>
          <p:spPr>
            <a:xfrm>
              <a:off x="5344775" y="2948600"/>
              <a:ext cx="219700" cy="246425"/>
            </a:xfrm>
            <a:custGeom>
              <a:rect b="b" l="l" r="r" t="t"/>
              <a:pathLst>
                <a:path extrusionOk="0" h="9857" w="8788">
                  <a:moveTo>
                    <a:pt x="7732" y="0"/>
                  </a:moveTo>
                  <a:lnTo>
                    <a:pt x="4051" y="4508"/>
                  </a:lnTo>
                  <a:lnTo>
                    <a:pt x="4265" y="4679"/>
                  </a:lnTo>
                  <a:cubicBezTo>
                    <a:pt x="4208" y="4765"/>
                    <a:pt x="4137" y="4836"/>
                    <a:pt x="4080" y="4922"/>
                  </a:cubicBezTo>
                  <a:cubicBezTo>
                    <a:pt x="4009" y="4993"/>
                    <a:pt x="3952" y="5065"/>
                    <a:pt x="3895" y="5150"/>
                  </a:cubicBezTo>
                  <a:lnTo>
                    <a:pt x="3681" y="4979"/>
                  </a:lnTo>
                  <a:lnTo>
                    <a:pt x="0" y="9487"/>
                  </a:lnTo>
                  <a:cubicBezTo>
                    <a:pt x="57" y="9572"/>
                    <a:pt x="128" y="9644"/>
                    <a:pt x="200" y="9701"/>
                  </a:cubicBezTo>
                  <a:cubicBezTo>
                    <a:pt x="328" y="9806"/>
                    <a:pt x="507" y="9857"/>
                    <a:pt x="725" y="9857"/>
                  </a:cubicBezTo>
                  <a:cubicBezTo>
                    <a:pt x="1843" y="9857"/>
                    <a:pt x="4004" y="8527"/>
                    <a:pt x="5806" y="6320"/>
                  </a:cubicBezTo>
                  <a:cubicBezTo>
                    <a:pt x="7946" y="3681"/>
                    <a:pt x="8788" y="813"/>
                    <a:pt x="7989" y="157"/>
                  </a:cubicBezTo>
                  <a:cubicBezTo>
                    <a:pt x="7903" y="86"/>
                    <a:pt x="7818" y="43"/>
                    <a:pt x="7732" y="0"/>
                  </a:cubicBezTo>
                  <a:close/>
                </a:path>
              </a:pathLst>
            </a:custGeom>
            <a:solidFill>
              <a:srgbClr val="5184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3"/>
            <p:cNvSpPr/>
            <p:nvPr/>
          </p:nvSpPr>
          <p:spPr>
            <a:xfrm>
              <a:off x="5319075" y="2942325"/>
              <a:ext cx="244325" cy="249750"/>
            </a:xfrm>
            <a:custGeom>
              <a:rect b="b" l="l" r="r" t="t"/>
              <a:pathLst>
                <a:path extrusionOk="0" h="9990" w="9773">
                  <a:moveTo>
                    <a:pt x="8084" y="0"/>
                  </a:moveTo>
                  <a:cubicBezTo>
                    <a:pt x="6856" y="0"/>
                    <a:pt x="4839" y="1383"/>
                    <a:pt x="3097" y="3532"/>
                  </a:cubicBezTo>
                  <a:cubicBezTo>
                    <a:pt x="943" y="6171"/>
                    <a:pt x="1" y="8967"/>
                    <a:pt x="1000" y="9766"/>
                  </a:cubicBezTo>
                  <a:cubicBezTo>
                    <a:pt x="1185" y="9917"/>
                    <a:pt x="1423" y="9989"/>
                    <a:pt x="1702" y="9989"/>
                  </a:cubicBezTo>
                  <a:cubicBezTo>
                    <a:pt x="2927" y="9989"/>
                    <a:pt x="4937" y="8606"/>
                    <a:pt x="6691" y="6457"/>
                  </a:cubicBezTo>
                  <a:cubicBezTo>
                    <a:pt x="8846" y="3818"/>
                    <a:pt x="9773" y="1022"/>
                    <a:pt x="8788" y="223"/>
                  </a:cubicBezTo>
                  <a:cubicBezTo>
                    <a:pt x="8603" y="72"/>
                    <a:pt x="8364" y="0"/>
                    <a:pt x="80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3"/>
            <p:cNvSpPr/>
            <p:nvPr/>
          </p:nvSpPr>
          <p:spPr>
            <a:xfrm>
              <a:off x="5338700" y="2943950"/>
              <a:ext cx="199375" cy="242200"/>
            </a:xfrm>
            <a:custGeom>
              <a:rect b="b" l="l" r="r" t="t"/>
              <a:pathLst>
                <a:path extrusionOk="0" h="9688" w="7975">
                  <a:moveTo>
                    <a:pt x="7718" y="1"/>
                  </a:moveTo>
                  <a:lnTo>
                    <a:pt x="1" y="9459"/>
                  </a:lnTo>
                  <a:cubicBezTo>
                    <a:pt x="58" y="9544"/>
                    <a:pt x="115" y="9630"/>
                    <a:pt x="186" y="9687"/>
                  </a:cubicBezTo>
                  <a:lnTo>
                    <a:pt x="7975" y="129"/>
                  </a:lnTo>
                  <a:cubicBezTo>
                    <a:pt x="7904" y="72"/>
                    <a:pt x="7804" y="29"/>
                    <a:pt x="7718" y="1"/>
                  </a:cubicBezTo>
                  <a:close/>
                </a:path>
              </a:pathLst>
            </a:custGeom>
            <a:solidFill>
              <a:srgbClr val="5184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3"/>
            <p:cNvSpPr/>
            <p:nvPr/>
          </p:nvSpPr>
          <p:spPr>
            <a:xfrm>
              <a:off x="5340850" y="2945025"/>
              <a:ext cx="199725" cy="243250"/>
            </a:xfrm>
            <a:custGeom>
              <a:rect b="b" l="l" r="r" t="t"/>
              <a:pathLst>
                <a:path extrusionOk="0" h="9730" w="7989">
                  <a:moveTo>
                    <a:pt x="7761" y="1"/>
                  </a:moveTo>
                  <a:lnTo>
                    <a:pt x="0" y="9530"/>
                  </a:lnTo>
                  <a:cubicBezTo>
                    <a:pt x="29" y="9587"/>
                    <a:pt x="86" y="9630"/>
                    <a:pt x="129" y="9658"/>
                  </a:cubicBezTo>
                  <a:cubicBezTo>
                    <a:pt x="157" y="9687"/>
                    <a:pt x="186" y="9701"/>
                    <a:pt x="214" y="9730"/>
                  </a:cubicBezTo>
                  <a:lnTo>
                    <a:pt x="7989" y="172"/>
                  </a:lnTo>
                  <a:cubicBezTo>
                    <a:pt x="7960" y="158"/>
                    <a:pt x="7946" y="129"/>
                    <a:pt x="7917" y="115"/>
                  </a:cubicBezTo>
                  <a:cubicBezTo>
                    <a:pt x="7860" y="72"/>
                    <a:pt x="7818" y="29"/>
                    <a:pt x="77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3"/>
            <p:cNvSpPr/>
            <p:nvPr/>
          </p:nvSpPr>
          <p:spPr>
            <a:xfrm>
              <a:off x="5657900" y="2562725"/>
              <a:ext cx="269625" cy="285375"/>
            </a:xfrm>
            <a:custGeom>
              <a:rect b="b" l="l" r="r" t="t"/>
              <a:pathLst>
                <a:path extrusionOk="0" h="11415" w="10785">
                  <a:moveTo>
                    <a:pt x="7775" y="0"/>
                  </a:moveTo>
                  <a:lnTo>
                    <a:pt x="4080" y="4551"/>
                  </a:lnTo>
                  <a:lnTo>
                    <a:pt x="4294" y="4722"/>
                  </a:lnTo>
                  <a:cubicBezTo>
                    <a:pt x="4223" y="4793"/>
                    <a:pt x="4166" y="4865"/>
                    <a:pt x="4094" y="4950"/>
                  </a:cubicBezTo>
                  <a:cubicBezTo>
                    <a:pt x="4037" y="5022"/>
                    <a:pt x="3966" y="5107"/>
                    <a:pt x="3909" y="5179"/>
                  </a:cubicBezTo>
                  <a:lnTo>
                    <a:pt x="3695" y="5007"/>
                  </a:lnTo>
                  <a:lnTo>
                    <a:pt x="0" y="9558"/>
                  </a:lnTo>
                  <a:lnTo>
                    <a:pt x="2012" y="11198"/>
                  </a:lnTo>
                  <a:cubicBezTo>
                    <a:pt x="2192" y="11345"/>
                    <a:pt x="2425" y="11415"/>
                    <a:pt x="2699" y="11415"/>
                  </a:cubicBezTo>
                  <a:cubicBezTo>
                    <a:pt x="3918" y="11415"/>
                    <a:pt x="5942" y="10030"/>
                    <a:pt x="7689" y="7875"/>
                  </a:cubicBezTo>
                  <a:cubicBezTo>
                    <a:pt x="9843" y="5236"/>
                    <a:pt x="10785" y="2440"/>
                    <a:pt x="9786" y="1641"/>
                  </a:cubicBezTo>
                  <a:lnTo>
                    <a:pt x="777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3"/>
            <p:cNvSpPr/>
            <p:nvPr/>
          </p:nvSpPr>
          <p:spPr>
            <a:xfrm>
              <a:off x="5658600" y="2563775"/>
              <a:ext cx="219725" cy="246300"/>
            </a:xfrm>
            <a:custGeom>
              <a:rect b="b" l="l" r="r" t="t"/>
              <a:pathLst>
                <a:path extrusionOk="0" h="9852" w="8789">
                  <a:moveTo>
                    <a:pt x="7718" y="1"/>
                  </a:moveTo>
                  <a:lnTo>
                    <a:pt x="4052" y="4509"/>
                  </a:lnTo>
                  <a:lnTo>
                    <a:pt x="4266" y="4680"/>
                  </a:lnTo>
                  <a:cubicBezTo>
                    <a:pt x="4195" y="4751"/>
                    <a:pt x="4138" y="4823"/>
                    <a:pt x="4066" y="4908"/>
                  </a:cubicBezTo>
                  <a:cubicBezTo>
                    <a:pt x="4009" y="4980"/>
                    <a:pt x="3938" y="5065"/>
                    <a:pt x="3881" y="5137"/>
                  </a:cubicBezTo>
                  <a:lnTo>
                    <a:pt x="3667" y="4965"/>
                  </a:lnTo>
                  <a:lnTo>
                    <a:pt x="1" y="9473"/>
                  </a:lnTo>
                  <a:cubicBezTo>
                    <a:pt x="58" y="9559"/>
                    <a:pt x="115" y="9630"/>
                    <a:pt x="200" y="9701"/>
                  </a:cubicBezTo>
                  <a:cubicBezTo>
                    <a:pt x="324" y="9802"/>
                    <a:pt x="497" y="9851"/>
                    <a:pt x="709" y="9851"/>
                  </a:cubicBezTo>
                  <a:cubicBezTo>
                    <a:pt x="1816" y="9851"/>
                    <a:pt x="3985" y="8521"/>
                    <a:pt x="5792" y="6306"/>
                  </a:cubicBezTo>
                  <a:cubicBezTo>
                    <a:pt x="7946" y="3667"/>
                    <a:pt x="8788" y="800"/>
                    <a:pt x="7975" y="144"/>
                  </a:cubicBezTo>
                  <a:cubicBezTo>
                    <a:pt x="7904" y="72"/>
                    <a:pt x="7818" y="29"/>
                    <a:pt x="7718" y="1"/>
                  </a:cubicBezTo>
                  <a:close/>
                </a:path>
              </a:pathLst>
            </a:custGeom>
            <a:solidFill>
              <a:srgbClr val="5184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3"/>
            <p:cNvSpPr/>
            <p:nvPr/>
          </p:nvSpPr>
          <p:spPr>
            <a:xfrm>
              <a:off x="5632925" y="2557150"/>
              <a:ext cx="244325" cy="249975"/>
            </a:xfrm>
            <a:custGeom>
              <a:rect b="b" l="l" r="r" t="t"/>
              <a:pathLst>
                <a:path extrusionOk="0" h="9999" w="9773">
                  <a:moveTo>
                    <a:pt x="8076" y="0"/>
                  </a:moveTo>
                  <a:cubicBezTo>
                    <a:pt x="6855" y="0"/>
                    <a:pt x="4836" y="1383"/>
                    <a:pt x="3082" y="3533"/>
                  </a:cubicBezTo>
                  <a:cubicBezTo>
                    <a:pt x="942" y="6172"/>
                    <a:pt x="1" y="8968"/>
                    <a:pt x="999" y="9781"/>
                  </a:cubicBezTo>
                  <a:cubicBezTo>
                    <a:pt x="1181" y="9928"/>
                    <a:pt x="1415" y="9998"/>
                    <a:pt x="1691" y="9998"/>
                  </a:cubicBezTo>
                  <a:cubicBezTo>
                    <a:pt x="2911" y="9998"/>
                    <a:pt x="4934" y="8624"/>
                    <a:pt x="6691" y="6471"/>
                  </a:cubicBezTo>
                  <a:cubicBezTo>
                    <a:pt x="8831" y="3832"/>
                    <a:pt x="9772" y="1036"/>
                    <a:pt x="8774" y="223"/>
                  </a:cubicBezTo>
                  <a:cubicBezTo>
                    <a:pt x="8591" y="72"/>
                    <a:pt x="8354" y="0"/>
                    <a:pt x="80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3"/>
            <p:cNvSpPr/>
            <p:nvPr/>
          </p:nvSpPr>
          <p:spPr>
            <a:xfrm>
              <a:off x="5652550" y="2558800"/>
              <a:ext cx="199375" cy="242175"/>
            </a:xfrm>
            <a:custGeom>
              <a:rect b="b" l="l" r="r" t="t"/>
              <a:pathLst>
                <a:path extrusionOk="0" h="9687" w="7975">
                  <a:moveTo>
                    <a:pt x="7703" y="0"/>
                  </a:moveTo>
                  <a:lnTo>
                    <a:pt x="0" y="9458"/>
                  </a:lnTo>
                  <a:cubicBezTo>
                    <a:pt x="43" y="9544"/>
                    <a:pt x="114" y="9629"/>
                    <a:pt x="186" y="9686"/>
                  </a:cubicBezTo>
                  <a:lnTo>
                    <a:pt x="7974" y="143"/>
                  </a:lnTo>
                  <a:cubicBezTo>
                    <a:pt x="7889" y="72"/>
                    <a:pt x="7803" y="29"/>
                    <a:pt x="7703" y="0"/>
                  </a:cubicBezTo>
                  <a:close/>
                </a:path>
              </a:pathLst>
            </a:custGeom>
            <a:solidFill>
              <a:srgbClr val="5184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3"/>
            <p:cNvSpPr/>
            <p:nvPr/>
          </p:nvSpPr>
          <p:spPr>
            <a:xfrm>
              <a:off x="5654325" y="2560225"/>
              <a:ext cx="200100" cy="242900"/>
            </a:xfrm>
            <a:custGeom>
              <a:rect b="b" l="l" r="r" t="t"/>
              <a:pathLst>
                <a:path extrusionOk="0" h="9716" w="8004">
                  <a:moveTo>
                    <a:pt x="7761" y="0"/>
                  </a:moveTo>
                  <a:lnTo>
                    <a:pt x="0" y="9515"/>
                  </a:lnTo>
                  <a:cubicBezTo>
                    <a:pt x="43" y="9572"/>
                    <a:pt x="86" y="9615"/>
                    <a:pt x="143" y="9658"/>
                  </a:cubicBezTo>
                  <a:cubicBezTo>
                    <a:pt x="157" y="9672"/>
                    <a:pt x="186" y="9701"/>
                    <a:pt x="214" y="9715"/>
                  </a:cubicBezTo>
                  <a:lnTo>
                    <a:pt x="8003" y="171"/>
                  </a:lnTo>
                  <a:cubicBezTo>
                    <a:pt x="7975" y="143"/>
                    <a:pt x="7946" y="114"/>
                    <a:pt x="7918" y="100"/>
                  </a:cubicBezTo>
                  <a:cubicBezTo>
                    <a:pt x="7875" y="57"/>
                    <a:pt x="7818" y="29"/>
                    <a:pt x="77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3"/>
            <p:cNvSpPr/>
            <p:nvPr/>
          </p:nvSpPr>
          <p:spPr>
            <a:xfrm>
              <a:off x="5971375" y="2177550"/>
              <a:ext cx="269650" cy="285550"/>
            </a:xfrm>
            <a:custGeom>
              <a:rect b="b" l="l" r="r" t="t"/>
              <a:pathLst>
                <a:path extrusionOk="0" h="11422" w="10786">
                  <a:moveTo>
                    <a:pt x="7789" y="1"/>
                  </a:moveTo>
                  <a:lnTo>
                    <a:pt x="4080" y="4551"/>
                  </a:lnTo>
                  <a:lnTo>
                    <a:pt x="4294" y="4722"/>
                  </a:lnTo>
                  <a:cubicBezTo>
                    <a:pt x="4237" y="4794"/>
                    <a:pt x="4166" y="4879"/>
                    <a:pt x="4109" y="4951"/>
                  </a:cubicBezTo>
                  <a:cubicBezTo>
                    <a:pt x="4038" y="5036"/>
                    <a:pt x="3980" y="5108"/>
                    <a:pt x="3923" y="5179"/>
                  </a:cubicBezTo>
                  <a:lnTo>
                    <a:pt x="3709" y="5008"/>
                  </a:lnTo>
                  <a:lnTo>
                    <a:pt x="0" y="9558"/>
                  </a:lnTo>
                  <a:lnTo>
                    <a:pt x="2012" y="11199"/>
                  </a:lnTo>
                  <a:cubicBezTo>
                    <a:pt x="2197" y="11350"/>
                    <a:pt x="2435" y="11422"/>
                    <a:pt x="2715" y="11422"/>
                  </a:cubicBezTo>
                  <a:cubicBezTo>
                    <a:pt x="3940" y="11422"/>
                    <a:pt x="5949" y="10039"/>
                    <a:pt x="7704" y="7889"/>
                  </a:cubicBezTo>
                  <a:cubicBezTo>
                    <a:pt x="9858" y="5250"/>
                    <a:pt x="10785" y="2454"/>
                    <a:pt x="9801" y="1641"/>
                  </a:cubicBezTo>
                  <a:lnTo>
                    <a:pt x="778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3"/>
            <p:cNvSpPr/>
            <p:nvPr/>
          </p:nvSpPr>
          <p:spPr>
            <a:xfrm>
              <a:off x="5972075" y="2178625"/>
              <a:ext cx="220075" cy="246425"/>
            </a:xfrm>
            <a:custGeom>
              <a:rect b="b" l="l" r="r" t="t"/>
              <a:pathLst>
                <a:path extrusionOk="0" h="9857" w="8803">
                  <a:moveTo>
                    <a:pt x="7733" y="0"/>
                  </a:moveTo>
                  <a:lnTo>
                    <a:pt x="4052" y="4508"/>
                  </a:lnTo>
                  <a:lnTo>
                    <a:pt x="4266" y="4679"/>
                  </a:lnTo>
                  <a:cubicBezTo>
                    <a:pt x="4209" y="4751"/>
                    <a:pt x="4138" y="4836"/>
                    <a:pt x="4081" y="4908"/>
                  </a:cubicBezTo>
                  <a:cubicBezTo>
                    <a:pt x="4010" y="4993"/>
                    <a:pt x="3952" y="5065"/>
                    <a:pt x="3895" y="5136"/>
                  </a:cubicBezTo>
                  <a:lnTo>
                    <a:pt x="3681" y="4965"/>
                  </a:lnTo>
                  <a:lnTo>
                    <a:pt x="1" y="9473"/>
                  </a:lnTo>
                  <a:cubicBezTo>
                    <a:pt x="58" y="9558"/>
                    <a:pt x="129" y="9644"/>
                    <a:pt x="201" y="9701"/>
                  </a:cubicBezTo>
                  <a:cubicBezTo>
                    <a:pt x="329" y="9806"/>
                    <a:pt x="508" y="9857"/>
                    <a:pt x="726" y="9857"/>
                  </a:cubicBezTo>
                  <a:cubicBezTo>
                    <a:pt x="1844" y="9857"/>
                    <a:pt x="4005" y="8527"/>
                    <a:pt x="5807" y="6320"/>
                  </a:cubicBezTo>
                  <a:cubicBezTo>
                    <a:pt x="7947" y="3681"/>
                    <a:pt x="8803" y="799"/>
                    <a:pt x="7990" y="143"/>
                  </a:cubicBezTo>
                  <a:cubicBezTo>
                    <a:pt x="7904" y="86"/>
                    <a:pt x="7818" y="29"/>
                    <a:pt x="7733" y="0"/>
                  </a:cubicBezTo>
                  <a:close/>
                </a:path>
              </a:pathLst>
            </a:custGeom>
            <a:solidFill>
              <a:srgbClr val="5184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3"/>
            <p:cNvSpPr/>
            <p:nvPr/>
          </p:nvSpPr>
          <p:spPr>
            <a:xfrm>
              <a:off x="5946400" y="2171975"/>
              <a:ext cx="244675" cy="250125"/>
            </a:xfrm>
            <a:custGeom>
              <a:rect b="b" l="l" r="r" t="t"/>
              <a:pathLst>
                <a:path extrusionOk="0" h="10005" w="9787">
                  <a:moveTo>
                    <a:pt x="8086" y="1"/>
                  </a:moveTo>
                  <a:cubicBezTo>
                    <a:pt x="6861" y="1"/>
                    <a:pt x="4851" y="1384"/>
                    <a:pt x="3096" y="3533"/>
                  </a:cubicBezTo>
                  <a:cubicBezTo>
                    <a:pt x="942" y="6172"/>
                    <a:pt x="1" y="8968"/>
                    <a:pt x="999" y="9781"/>
                  </a:cubicBezTo>
                  <a:cubicBezTo>
                    <a:pt x="1185" y="9932"/>
                    <a:pt x="1423" y="10004"/>
                    <a:pt x="1702" y="10004"/>
                  </a:cubicBezTo>
                  <a:cubicBezTo>
                    <a:pt x="2927" y="10004"/>
                    <a:pt x="4937" y="8621"/>
                    <a:pt x="6691" y="6472"/>
                  </a:cubicBezTo>
                  <a:cubicBezTo>
                    <a:pt x="8845" y="3833"/>
                    <a:pt x="9787" y="1037"/>
                    <a:pt x="8788" y="224"/>
                  </a:cubicBezTo>
                  <a:cubicBezTo>
                    <a:pt x="8603" y="73"/>
                    <a:pt x="8365" y="1"/>
                    <a:pt x="80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3"/>
            <p:cNvSpPr/>
            <p:nvPr/>
          </p:nvSpPr>
          <p:spPr>
            <a:xfrm>
              <a:off x="5966025" y="2173625"/>
              <a:ext cx="199375" cy="242550"/>
            </a:xfrm>
            <a:custGeom>
              <a:rect b="b" l="l" r="r" t="t"/>
              <a:pathLst>
                <a:path extrusionOk="0" h="9702" w="7975">
                  <a:moveTo>
                    <a:pt x="7718" y="1"/>
                  </a:moveTo>
                  <a:lnTo>
                    <a:pt x="0" y="9459"/>
                  </a:lnTo>
                  <a:cubicBezTo>
                    <a:pt x="57" y="9558"/>
                    <a:pt x="115" y="9630"/>
                    <a:pt x="186" y="9701"/>
                  </a:cubicBezTo>
                  <a:lnTo>
                    <a:pt x="7975" y="143"/>
                  </a:lnTo>
                  <a:cubicBezTo>
                    <a:pt x="7903" y="86"/>
                    <a:pt x="7818" y="29"/>
                    <a:pt x="7718" y="1"/>
                  </a:cubicBezTo>
                  <a:close/>
                </a:path>
              </a:pathLst>
            </a:custGeom>
            <a:solidFill>
              <a:srgbClr val="5184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3"/>
            <p:cNvSpPr/>
            <p:nvPr/>
          </p:nvSpPr>
          <p:spPr>
            <a:xfrm>
              <a:off x="5968175" y="2175050"/>
              <a:ext cx="199725" cy="242900"/>
            </a:xfrm>
            <a:custGeom>
              <a:rect b="b" l="l" r="r" t="t"/>
              <a:pathLst>
                <a:path extrusionOk="0" h="9716" w="7989">
                  <a:moveTo>
                    <a:pt x="7760" y="1"/>
                  </a:moveTo>
                  <a:lnTo>
                    <a:pt x="0" y="9516"/>
                  </a:lnTo>
                  <a:cubicBezTo>
                    <a:pt x="43" y="9573"/>
                    <a:pt x="86" y="9616"/>
                    <a:pt x="128" y="9658"/>
                  </a:cubicBezTo>
                  <a:cubicBezTo>
                    <a:pt x="157" y="9673"/>
                    <a:pt x="185" y="9701"/>
                    <a:pt x="214" y="9715"/>
                  </a:cubicBezTo>
                  <a:lnTo>
                    <a:pt x="7989" y="172"/>
                  </a:lnTo>
                  <a:cubicBezTo>
                    <a:pt x="7960" y="143"/>
                    <a:pt x="7946" y="129"/>
                    <a:pt x="7917" y="101"/>
                  </a:cubicBezTo>
                  <a:cubicBezTo>
                    <a:pt x="7860" y="58"/>
                    <a:pt x="7817" y="29"/>
                    <a:pt x="77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3"/>
            <p:cNvSpPr/>
            <p:nvPr/>
          </p:nvSpPr>
          <p:spPr>
            <a:xfrm>
              <a:off x="6285200" y="1792375"/>
              <a:ext cx="269650" cy="285550"/>
            </a:xfrm>
            <a:custGeom>
              <a:rect b="b" l="l" r="r" t="t"/>
              <a:pathLst>
                <a:path extrusionOk="0" h="11422" w="10786">
                  <a:moveTo>
                    <a:pt x="7776" y="1"/>
                  </a:moveTo>
                  <a:lnTo>
                    <a:pt x="4081" y="4552"/>
                  </a:lnTo>
                  <a:lnTo>
                    <a:pt x="4295" y="4723"/>
                  </a:lnTo>
                  <a:cubicBezTo>
                    <a:pt x="4223" y="4808"/>
                    <a:pt x="4166" y="4880"/>
                    <a:pt x="4095" y="4951"/>
                  </a:cubicBezTo>
                  <a:cubicBezTo>
                    <a:pt x="4038" y="5037"/>
                    <a:pt x="3981" y="5108"/>
                    <a:pt x="3910" y="5194"/>
                  </a:cubicBezTo>
                  <a:lnTo>
                    <a:pt x="3696" y="5022"/>
                  </a:lnTo>
                  <a:lnTo>
                    <a:pt x="1" y="9559"/>
                  </a:lnTo>
                  <a:lnTo>
                    <a:pt x="2012" y="11199"/>
                  </a:lnTo>
                  <a:cubicBezTo>
                    <a:pt x="2195" y="11350"/>
                    <a:pt x="2432" y="11422"/>
                    <a:pt x="2710" y="11422"/>
                  </a:cubicBezTo>
                  <a:cubicBezTo>
                    <a:pt x="3931" y="11422"/>
                    <a:pt x="5950" y="10039"/>
                    <a:pt x="7704" y="7890"/>
                  </a:cubicBezTo>
                  <a:cubicBezTo>
                    <a:pt x="9844" y="5251"/>
                    <a:pt x="10786" y="2455"/>
                    <a:pt x="9787" y="1641"/>
                  </a:cubicBezTo>
                  <a:lnTo>
                    <a:pt x="777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3"/>
            <p:cNvSpPr/>
            <p:nvPr/>
          </p:nvSpPr>
          <p:spPr>
            <a:xfrm>
              <a:off x="6285925" y="1793450"/>
              <a:ext cx="219700" cy="246425"/>
            </a:xfrm>
            <a:custGeom>
              <a:rect b="b" l="l" r="r" t="t"/>
              <a:pathLst>
                <a:path extrusionOk="0" h="9857" w="8788">
                  <a:moveTo>
                    <a:pt x="7718" y="1"/>
                  </a:moveTo>
                  <a:lnTo>
                    <a:pt x="4052" y="4509"/>
                  </a:lnTo>
                  <a:lnTo>
                    <a:pt x="4266" y="4680"/>
                  </a:lnTo>
                  <a:cubicBezTo>
                    <a:pt x="4194" y="4765"/>
                    <a:pt x="4137" y="4837"/>
                    <a:pt x="4066" y="4908"/>
                  </a:cubicBezTo>
                  <a:cubicBezTo>
                    <a:pt x="4009" y="4994"/>
                    <a:pt x="3952" y="5065"/>
                    <a:pt x="3881" y="5151"/>
                  </a:cubicBezTo>
                  <a:lnTo>
                    <a:pt x="3667" y="4979"/>
                  </a:lnTo>
                  <a:lnTo>
                    <a:pt x="0" y="9487"/>
                  </a:lnTo>
                  <a:cubicBezTo>
                    <a:pt x="58" y="9573"/>
                    <a:pt x="115" y="9644"/>
                    <a:pt x="200" y="9701"/>
                  </a:cubicBezTo>
                  <a:cubicBezTo>
                    <a:pt x="328" y="9806"/>
                    <a:pt x="507" y="9857"/>
                    <a:pt x="726" y="9857"/>
                  </a:cubicBezTo>
                  <a:cubicBezTo>
                    <a:pt x="1843" y="9857"/>
                    <a:pt x="4002" y="8528"/>
                    <a:pt x="5792" y="6320"/>
                  </a:cubicBezTo>
                  <a:cubicBezTo>
                    <a:pt x="7946" y="3681"/>
                    <a:pt x="8788" y="814"/>
                    <a:pt x="7975" y="143"/>
                  </a:cubicBezTo>
                  <a:cubicBezTo>
                    <a:pt x="7903" y="86"/>
                    <a:pt x="7818" y="44"/>
                    <a:pt x="7718" y="1"/>
                  </a:cubicBezTo>
                  <a:close/>
                </a:path>
              </a:pathLst>
            </a:custGeom>
            <a:solidFill>
              <a:srgbClr val="5184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3"/>
            <p:cNvSpPr/>
            <p:nvPr/>
          </p:nvSpPr>
          <p:spPr>
            <a:xfrm>
              <a:off x="6260250" y="1786975"/>
              <a:ext cx="244325" cy="249950"/>
            </a:xfrm>
            <a:custGeom>
              <a:rect b="b" l="l" r="r" t="t"/>
              <a:pathLst>
                <a:path extrusionOk="0" h="9998" w="9773">
                  <a:moveTo>
                    <a:pt x="8086" y="1"/>
                  </a:moveTo>
                  <a:cubicBezTo>
                    <a:pt x="6867" y="1"/>
                    <a:pt x="4841" y="1385"/>
                    <a:pt x="3082" y="3541"/>
                  </a:cubicBezTo>
                  <a:cubicBezTo>
                    <a:pt x="942" y="6180"/>
                    <a:pt x="0" y="8976"/>
                    <a:pt x="999" y="9775"/>
                  </a:cubicBezTo>
                  <a:cubicBezTo>
                    <a:pt x="1182" y="9926"/>
                    <a:pt x="1418" y="9997"/>
                    <a:pt x="1696" y="9997"/>
                  </a:cubicBezTo>
                  <a:cubicBezTo>
                    <a:pt x="2917" y="9997"/>
                    <a:pt x="4936" y="8615"/>
                    <a:pt x="6691" y="6465"/>
                  </a:cubicBezTo>
                  <a:cubicBezTo>
                    <a:pt x="8831" y="3826"/>
                    <a:pt x="9772" y="1030"/>
                    <a:pt x="8774" y="217"/>
                  </a:cubicBezTo>
                  <a:cubicBezTo>
                    <a:pt x="8593" y="71"/>
                    <a:pt x="8360" y="1"/>
                    <a:pt x="80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3"/>
            <p:cNvSpPr/>
            <p:nvPr/>
          </p:nvSpPr>
          <p:spPr>
            <a:xfrm>
              <a:off x="6279850" y="1788475"/>
              <a:ext cx="199400" cy="242525"/>
            </a:xfrm>
            <a:custGeom>
              <a:rect b="b" l="l" r="r" t="t"/>
              <a:pathLst>
                <a:path extrusionOk="0" h="9701" w="7976">
                  <a:moveTo>
                    <a:pt x="7704" y="0"/>
                  </a:moveTo>
                  <a:lnTo>
                    <a:pt x="1" y="9472"/>
                  </a:lnTo>
                  <a:cubicBezTo>
                    <a:pt x="44" y="9558"/>
                    <a:pt x="115" y="9629"/>
                    <a:pt x="186" y="9700"/>
                  </a:cubicBezTo>
                  <a:lnTo>
                    <a:pt x="7975" y="143"/>
                  </a:lnTo>
                  <a:cubicBezTo>
                    <a:pt x="7890" y="86"/>
                    <a:pt x="7804" y="43"/>
                    <a:pt x="7704" y="0"/>
                  </a:cubicBezTo>
                  <a:close/>
                </a:path>
              </a:pathLst>
            </a:custGeom>
            <a:solidFill>
              <a:srgbClr val="5184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3"/>
            <p:cNvSpPr/>
            <p:nvPr/>
          </p:nvSpPr>
          <p:spPr>
            <a:xfrm>
              <a:off x="6281650" y="1789900"/>
              <a:ext cx="200100" cy="242875"/>
            </a:xfrm>
            <a:custGeom>
              <a:rect b="b" l="l" r="r" t="t"/>
              <a:pathLst>
                <a:path extrusionOk="0" h="9715" w="8004">
                  <a:moveTo>
                    <a:pt x="7761" y="0"/>
                  </a:moveTo>
                  <a:lnTo>
                    <a:pt x="0" y="9529"/>
                  </a:lnTo>
                  <a:cubicBezTo>
                    <a:pt x="43" y="9572"/>
                    <a:pt x="86" y="9615"/>
                    <a:pt x="143" y="9658"/>
                  </a:cubicBezTo>
                  <a:cubicBezTo>
                    <a:pt x="171" y="9686"/>
                    <a:pt x="186" y="9701"/>
                    <a:pt x="214" y="9715"/>
                  </a:cubicBezTo>
                  <a:lnTo>
                    <a:pt x="8003" y="171"/>
                  </a:lnTo>
                  <a:cubicBezTo>
                    <a:pt x="7975" y="143"/>
                    <a:pt x="7946" y="128"/>
                    <a:pt x="7918" y="100"/>
                  </a:cubicBezTo>
                  <a:cubicBezTo>
                    <a:pt x="7875" y="71"/>
                    <a:pt x="7818" y="29"/>
                    <a:pt x="77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3"/>
            <p:cNvSpPr/>
            <p:nvPr/>
          </p:nvSpPr>
          <p:spPr>
            <a:xfrm>
              <a:off x="5882575" y="2745675"/>
              <a:ext cx="269625" cy="285550"/>
            </a:xfrm>
            <a:custGeom>
              <a:rect b="b" l="l" r="r" t="t"/>
              <a:pathLst>
                <a:path extrusionOk="0" h="11422" w="10785">
                  <a:moveTo>
                    <a:pt x="7789" y="0"/>
                  </a:moveTo>
                  <a:lnTo>
                    <a:pt x="4080" y="4551"/>
                  </a:lnTo>
                  <a:lnTo>
                    <a:pt x="4294" y="4722"/>
                  </a:lnTo>
                  <a:cubicBezTo>
                    <a:pt x="4237" y="4808"/>
                    <a:pt x="4166" y="4879"/>
                    <a:pt x="4109" y="4950"/>
                  </a:cubicBezTo>
                  <a:cubicBezTo>
                    <a:pt x="4037" y="5036"/>
                    <a:pt x="3980" y="5107"/>
                    <a:pt x="3923" y="5193"/>
                  </a:cubicBezTo>
                  <a:lnTo>
                    <a:pt x="3709" y="5022"/>
                  </a:lnTo>
                  <a:lnTo>
                    <a:pt x="0" y="9558"/>
                  </a:lnTo>
                  <a:lnTo>
                    <a:pt x="2012" y="11199"/>
                  </a:lnTo>
                  <a:cubicBezTo>
                    <a:pt x="2197" y="11350"/>
                    <a:pt x="2435" y="11421"/>
                    <a:pt x="2715" y="11421"/>
                  </a:cubicBezTo>
                  <a:cubicBezTo>
                    <a:pt x="3939" y="11421"/>
                    <a:pt x="5949" y="10038"/>
                    <a:pt x="7704" y="7889"/>
                  </a:cubicBezTo>
                  <a:cubicBezTo>
                    <a:pt x="9858" y="5250"/>
                    <a:pt x="10785" y="2454"/>
                    <a:pt x="9801" y="1641"/>
                  </a:cubicBezTo>
                  <a:lnTo>
                    <a:pt x="778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3"/>
            <p:cNvSpPr/>
            <p:nvPr/>
          </p:nvSpPr>
          <p:spPr>
            <a:xfrm>
              <a:off x="5883275" y="2746750"/>
              <a:ext cx="219725" cy="246425"/>
            </a:xfrm>
            <a:custGeom>
              <a:rect b="b" l="l" r="r" t="t"/>
              <a:pathLst>
                <a:path extrusionOk="0" h="9857" w="8789">
                  <a:moveTo>
                    <a:pt x="7733" y="0"/>
                  </a:moveTo>
                  <a:lnTo>
                    <a:pt x="4052" y="4508"/>
                  </a:lnTo>
                  <a:lnTo>
                    <a:pt x="4266" y="4679"/>
                  </a:lnTo>
                  <a:cubicBezTo>
                    <a:pt x="4209" y="4765"/>
                    <a:pt x="4138" y="4836"/>
                    <a:pt x="4081" y="4907"/>
                  </a:cubicBezTo>
                  <a:cubicBezTo>
                    <a:pt x="4009" y="4993"/>
                    <a:pt x="3952" y="5064"/>
                    <a:pt x="3895" y="5150"/>
                  </a:cubicBezTo>
                  <a:lnTo>
                    <a:pt x="3681" y="4979"/>
                  </a:lnTo>
                  <a:lnTo>
                    <a:pt x="1" y="9487"/>
                  </a:lnTo>
                  <a:cubicBezTo>
                    <a:pt x="58" y="9572"/>
                    <a:pt x="129" y="9643"/>
                    <a:pt x="201" y="9701"/>
                  </a:cubicBezTo>
                  <a:cubicBezTo>
                    <a:pt x="329" y="9806"/>
                    <a:pt x="508" y="9856"/>
                    <a:pt x="726" y="9856"/>
                  </a:cubicBezTo>
                  <a:cubicBezTo>
                    <a:pt x="1844" y="9856"/>
                    <a:pt x="4005" y="8527"/>
                    <a:pt x="5807" y="6320"/>
                  </a:cubicBezTo>
                  <a:cubicBezTo>
                    <a:pt x="7947" y="3681"/>
                    <a:pt x="8788" y="813"/>
                    <a:pt x="7989" y="143"/>
                  </a:cubicBezTo>
                  <a:cubicBezTo>
                    <a:pt x="7904" y="86"/>
                    <a:pt x="7818" y="43"/>
                    <a:pt x="7733" y="0"/>
                  </a:cubicBezTo>
                  <a:close/>
                </a:path>
              </a:pathLst>
            </a:custGeom>
            <a:solidFill>
              <a:srgbClr val="5184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3"/>
            <p:cNvSpPr/>
            <p:nvPr/>
          </p:nvSpPr>
          <p:spPr>
            <a:xfrm>
              <a:off x="5857600" y="2740275"/>
              <a:ext cx="244325" cy="249925"/>
            </a:xfrm>
            <a:custGeom>
              <a:rect b="b" l="l" r="r" t="t"/>
              <a:pathLst>
                <a:path extrusionOk="0" h="9997" w="9773">
                  <a:moveTo>
                    <a:pt x="8096" y="0"/>
                  </a:moveTo>
                  <a:cubicBezTo>
                    <a:pt x="6872" y="0"/>
                    <a:pt x="4856" y="1385"/>
                    <a:pt x="3096" y="3540"/>
                  </a:cubicBezTo>
                  <a:cubicBezTo>
                    <a:pt x="942" y="6179"/>
                    <a:pt x="1" y="8975"/>
                    <a:pt x="999" y="9774"/>
                  </a:cubicBezTo>
                  <a:cubicBezTo>
                    <a:pt x="1185" y="9925"/>
                    <a:pt x="1423" y="9997"/>
                    <a:pt x="1702" y="9997"/>
                  </a:cubicBezTo>
                  <a:cubicBezTo>
                    <a:pt x="2927" y="9997"/>
                    <a:pt x="4937" y="8614"/>
                    <a:pt x="6691" y="6465"/>
                  </a:cubicBezTo>
                  <a:cubicBezTo>
                    <a:pt x="8845" y="3825"/>
                    <a:pt x="9773" y="1029"/>
                    <a:pt x="8788" y="216"/>
                  </a:cubicBezTo>
                  <a:cubicBezTo>
                    <a:pt x="8605" y="70"/>
                    <a:pt x="8370" y="0"/>
                    <a:pt x="80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3"/>
            <p:cNvSpPr/>
            <p:nvPr/>
          </p:nvSpPr>
          <p:spPr>
            <a:xfrm>
              <a:off x="5877225" y="2741750"/>
              <a:ext cx="199375" cy="242525"/>
            </a:xfrm>
            <a:custGeom>
              <a:rect b="b" l="l" r="r" t="t"/>
              <a:pathLst>
                <a:path extrusionOk="0" h="9701" w="7975">
                  <a:moveTo>
                    <a:pt x="7718" y="0"/>
                  </a:moveTo>
                  <a:lnTo>
                    <a:pt x="0" y="9473"/>
                  </a:lnTo>
                  <a:cubicBezTo>
                    <a:pt x="57" y="9558"/>
                    <a:pt x="114" y="9630"/>
                    <a:pt x="186" y="9701"/>
                  </a:cubicBezTo>
                  <a:lnTo>
                    <a:pt x="7975" y="143"/>
                  </a:lnTo>
                  <a:cubicBezTo>
                    <a:pt x="7903" y="86"/>
                    <a:pt x="7804" y="43"/>
                    <a:pt x="7718" y="0"/>
                  </a:cubicBezTo>
                  <a:close/>
                </a:path>
              </a:pathLst>
            </a:custGeom>
            <a:solidFill>
              <a:srgbClr val="5184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3"/>
            <p:cNvSpPr/>
            <p:nvPr/>
          </p:nvSpPr>
          <p:spPr>
            <a:xfrm>
              <a:off x="5879350" y="2743175"/>
              <a:ext cx="199750" cy="243250"/>
            </a:xfrm>
            <a:custGeom>
              <a:rect b="b" l="l" r="r" t="t"/>
              <a:pathLst>
                <a:path extrusionOk="0" h="9730" w="7990">
                  <a:moveTo>
                    <a:pt x="7761" y="0"/>
                  </a:moveTo>
                  <a:lnTo>
                    <a:pt x="1" y="9530"/>
                  </a:lnTo>
                  <a:cubicBezTo>
                    <a:pt x="44" y="9573"/>
                    <a:pt x="87" y="9630"/>
                    <a:pt x="129" y="9658"/>
                  </a:cubicBezTo>
                  <a:cubicBezTo>
                    <a:pt x="158" y="9687"/>
                    <a:pt x="186" y="9701"/>
                    <a:pt x="215" y="9729"/>
                  </a:cubicBezTo>
                  <a:lnTo>
                    <a:pt x="7990" y="172"/>
                  </a:lnTo>
                  <a:cubicBezTo>
                    <a:pt x="7961" y="157"/>
                    <a:pt x="7947" y="129"/>
                    <a:pt x="7918" y="100"/>
                  </a:cubicBezTo>
                  <a:cubicBezTo>
                    <a:pt x="7861" y="72"/>
                    <a:pt x="7818" y="29"/>
                    <a:pt x="77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3"/>
            <p:cNvSpPr/>
            <p:nvPr/>
          </p:nvSpPr>
          <p:spPr>
            <a:xfrm>
              <a:off x="5505600" y="3208950"/>
              <a:ext cx="269650" cy="285175"/>
            </a:xfrm>
            <a:custGeom>
              <a:rect b="b" l="l" r="r" t="t"/>
              <a:pathLst>
                <a:path extrusionOk="0" h="11407" w="10786">
                  <a:moveTo>
                    <a:pt x="7775" y="0"/>
                  </a:moveTo>
                  <a:lnTo>
                    <a:pt x="4081" y="4536"/>
                  </a:lnTo>
                  <a:lnTo>
                    <a:pt x="4295" y="4708"/>
                  </a:lnTo>
                  <a:cubicBezTo>
                    <a:pt x="4223" y="4793"/>
                    <a:pt x="4166" y="4865"/>
                    <a:pt x="4095" y="4950"/>
                  </a:cubicBezTo>
                  <a:cubicBezTo>
                    <a:pt x="4038" y="5021"/>
                    <a:pt x="3967" y="5093"/>
                    <a:pt x="3910" y="5178"/>
                  </a:cubicBezTo>
                  <a:lnTo>
                    <a:pt x="3696" y="5007"/>
                  </a:lnTo>
                  <a:lnTo>
                    <a:pt x="1" y="9558"/>
                  </a:lnTo>
                  <a:lnTo>
                    <a:pt x="2012" y="11184"/>
                  </a:lnTo>
                  <a:cubicBezTo>
                    <a:pt x="2195" y="11335"/>
                    <a:pt x="2432" y="11407"/>
                    <a:pt x="2710" y="11407"/>
                  </a:cubicBezTo>
                  <a:cubicBezTo>
                    <a:pt x="3930" y="11407"/>
                    <a:pt x="5947" y="10024"/>
                    <a:pt x="7690" y="7875"/>
                  </a:cubicBezTo>
                  <a:cubicBezTo>
                    <a:pt x="9844" y="5235"/>
                    <a:pt x="10785" y="2439"/>
                    <a:pt x="9787" y="1626"/>
                  </a:cubicBezTo>
                  <a:lnTo>
                    <a:pt x="777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3"/>
            <p:cNvSpPr/>
            <p:nvPr/>
          </p:nvSpPr>
          <p:spPr>
            <a:xfrm>
              <a:off x="5506325" y="3209650"/>
              <a:ext cx="219700" cy="246650"/>
            </a:xfrm>
            <a:custGeom>
              <a:rect b="b" l="l" r="r" t="t"/>
              <a:pathLst>
                <a:path extrusionOk="0" h="9866" w="8788">
                  <a:moveTo>
                    <a:pt x="7718" y="1"/>
                  </a:moveTo>
                  <a:lnTo>
                    <a:pt x="4052" y="4508"/>
                  </a:lnTo>
                  <a:lnTo>
                    <a:pt x="4266" y="4680"/>
                  </a:lnTo>
                  <a:cubicBezTo>
                    <a:pt x="4194" y="4765"/>
                    <a:pt x="4137" y="4837"/>
                    <a:pt x="4066" y="4922"/>
                  </a:cubicBezTo>
                  <a:cubicBezTo>
                    <a:pt x="4009" y="4993"/>
                    <a:pt x="3938" y="5065"/>
                    <a:pt x="3881" y="5150"/>
                  </a:cubicBezTo>
                  <a:lnTo>
                    <a:pt x="3667" y="4979"/>
                  </a:lnTo>
                  <a:lnTo>
                    <a:pt x="0" y="9487"/>
                  </a:lnTo>
                  <a:cubicBezTo>
                    <a:pt x="57" y="9573"/>
                    <a:pt x="114" y="9644"/>
                    <a:pt x="200" y="9715"/>
                  </a:cubicBezTo>
                  <a:cubicBezTo>
                    <a:pt x="324" y="9816"/>
                    <a:pt x="497" y="9865"/>
                    <a:pt x="709" y="9865"/>
                  </a:cubicBezTo>
                  <a:cubicBezTo>
                    <a:pt x="1815" y="9865"/>
                    <a:pt x="3985" y="8535"/>
                    <a:pt x="5792" y="6320"/>
                  </a:cubicBezTo>
                  <a:cubicBezTo>
                    <a:pt x="7946" y="3681"/>
                    <a:pt x="8788" y="814"/>
                    <a:pt x="7975" y="157"/>
                  </a:cubicBezTo>
                  <a:cubicBezTo>
                    <a:pt x="7903" y="86"/>
                    <a:pt x="7818" y="43"/>
                    <a:pt x="7718" y="1"/>
                  </a:cubicBezTo>
                  <a:close/>
                </a:path>
              </a:pathLst>
            </a:custGeom>
            <a:solidFill>
              <a:srgbClr val="5184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3"/>
            <p:cNvSpPr/>
            <p:nvPr/>
          </p:nvSpPr>
          <p:spPr>
            <a:xfrm>
              <a:off x="5480650" y="3203375"/>
              <a:ext cx="244300" cy="249925"/>
            </a:xfrm>
            <a:custGeom>
              <a:rect b="b" l="l" r="r" t="t"/>
              <a:pathLst>
                <a:path extrusionOk="0" h="9997" w="9772">
                  <a:moveTo>
                    <a:pt x="8076" y="0"/>
                  </a:moveTo>
                  <a:cubicBezTo>
                    <a:pt x="6855" y="0"/>
                    <a:pt x="4836" y="1383"/>
                    <a:pt x="3082" y="3533"/>
                  </a:cubicBezTo>
                  <a:cubicBezTo>
                    <a:pt x="942" y="6172"/>
                    <a:pt x="0" y="8968"/>
                    <a:pt x="999" y="9781"/>
                  </a:cubicBezTo>
                  <a:cubicBezTo>
                    <a:pt x="1179" y="9927"/>
                    <a:pt x="1412" y="9997"/>
                    <a:pt x="1686" y="9997"/>
                  </a:cubicBezTo>
                  <a:cubicBezTo>
                    <a:pt x="2906" y="9997"/>
                    <a:pt x="4931" y="8612"/>
                    <a:pt x="6691" y="6457"/>
                  </a:cubicBezTo>
                  <a:cubicBezTo>
                    <a:pt x="8830" y="3818"/>
                    <a:pt x="9772" y="1022"/>
                    <a:pt x="8773" y="223"/>
                  </a:cubicBezTo>
                  <a:cubicBezTo>
                    <a:pt x="8591" y="72"/>
                    <a:pt x="8354" y="0"/>
                    <a:pt x="80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3"/>
            <p:cNvSpPr/>
            <p:nvPr/>
          </p:nvSpPr>
          <p:spPr>
            <a:xfrm>
              <a:off x="5500250" y="3205025"/>
              <a:ext cx="199400" cy="242175"/>
            </a:xfrm>
            <a:custGeom>
              <a:rect b="b" l="l" r="r" t="t"/>
              <a:pathLst>
                <a:path extrusionOk="0" h="9687" w="7976">
                  <a:moveTo>
                    <a:pt x="7704" y="0"/>
                  </a:moveTo>
                  <a:lnTo>
                    <a:pt x="1" y="9458"/>
                  </a:lnTo>
                  <a:cubicBezTo>
                    <a:pt x="44" y="9544"/>
                    <a:pt x="115" y="9629"/>
                    <a:pt x="186" y="9686"/>
                  </a:cubicBezTo>
                  <a:lnTo>
                    <a:pt x="7975" y="129"/>
                  </a:lnTo>
                  <a:cubicBezTo>
                    <a:pt x="7890" y="71"/>
                    <a:pt x="7804" y="29"/>
                    <a:pt x="7704" y="0"/>
                  </a:cubicBezTo>
                  <a:close/>
                </a:path>
              </a:pathLst>
            </a:custGeom>
            <a:solidFill>
              <a:srgbClr val="5184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3"/>
            <p:cNvSpPr/>
            <p:nvPr/>
          </p:nvSpPr>
          <p:spPr>
            <a:xfrm>
              <a:off x="5502050" y="3206075"/>
              <a:ext cx="200100" cy="243250"/>
            </a:xfrm>
            <a:custGeom>
              <a:rect b="b" l="l" r="r" t="t"/>
              <a:pathLst>
                <a:path extrusionOk="0" h="9730" w="8004">
                  <a:moveTo>
                    <a:pt x="7761" y="1"/>
                  </a:moveTo>
                  <a:lnTo>
                    <a:pt x="0" y="9530"/>
                  </a:lnTo>
                  <a:cubicBezTo>
                    <a:pt x="43" y="9587"/>
                    <a:pt x="86" y="9630"/>
                    <a:pt x="143" y="9673"/>
                  </a:cubicBezTo>
                  <a:cubicBezTo>
                    <a:pt x="157" y="9687"/>
                    <a:pt x="186" y="9701"/>
                    <a:pt x="214" y="9730"/>
                  </a:cubicBezTo>
                  <a:lnTo>
                    <a:pt x="8003" y="172"/>
                  </a:lnTo>
                  <a:cubicBezTo>
                    <a:pt x="7974" y="158"/>
                    <a:pt x="7946" y="129"/>
                    <a:pt x="7917" y="115"/>
                  </a:cubicBezTo>
                  <a:cubicBezTo>
                    <a:pt x="7875" y="72"/>
                    <a:pt x="7818" y="29"/>
                    <a:pt x="77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3"/>
            <p:cNvSpPr/>
            <p:nvPr/>
          </p:nvSpPr>
          <p:spPr>
            <a:xfrm>
              <a:off x="5135775" y="3662575"/>
              <a:ext cx="269650" cy="285400"/>
            </a:xfrm>
            <a:custGeom>
              <a:rect b="b" l="l" r="r" t="t"/>
              <a:pathLst>
                <a:path extrusionOk="0" h="11416" w="10786">
                  <a:moveTo>
                    <a:pt x="7789" y="1"/>
                  </a:moveTo>
                  <a:lnTo>
                    <a:pt x="4080" y="4551"/>
                  </a:lnTo>
                  <a:lnTo>
                    <a:pt x="4294" y="4722"/>
                  </a:lnTo>
                  <a:cubicBezTo>
                    <a:pt x="4237" y="4794"/>
                    <a:pt x="4166" y="4865"/>
                    <a:pt x="4109" y="4951"/>
                  </a:cubicBezTo>
                  <a:cubicBezTo>
                    <a:pt x="4038" y="5022"/>
                    <a:pt x="3981" y="5108"/>
                    <a:pt x="3924" y="5179"/>
                  </a:cubicBezTo>
                  <a:lnTo>
                    <a:pt x="3710" y="5008"/>
                  </a:lnTo>
                  <a:lnTo>
                    <a:pt x="1" y="9558"/>
                  </a:lnTo>
                  <a:lnTo>
                    <a:pt x="2012" y="11199"/>
                  </a:lnTo>
                  <a:cubicBezTo>
                    <a:pt x="2195" y="11345"/>
                    <a:pt x="2430" y="11415"/>
                    <a:pt x="2705" y="11415"/>
                  </a:cubicBezTo>
                  <a:cubicBezTo>
                    <a:pt x="3929" y="11415"/>
                    <a:pt x="5945" y="10030"/>
                    <a:pt x="7704" y="7875"/>
                  </a:cubicBezTo>
                  <a:cubicBezTo>
                    <a:pt x="9858" y="5236"/>
                    <a:pt x="10785" y="2440"/>
                    <a:pt x="9801" y="1641"/>
                  </a:cubicBezTo>
                  <a:lnTo>
                    <a:pt x="778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3"/>
            <p:cNvSpPr/>
            <p:nvPr/>
          </p:nvSpPr>
          <p:spPr>
            <a:xfrm>
              <a:off x="5136500" y="3663650"/>
              <a:ext cx="220050" cy="246275"/>
            </a:xfrm>
            <a:custGeom>
              <a:rect b="b" l="l" r="r" t="t"/>
              <a:pathLst>
                <a:path extrusionOk="0" h="9851" w="8802">
                  <a:moveTo>
                    <a:pt x="7732" y="0"/>
                  </a:moveTo>
                  <a:lnTo>
                    <a:pt x="4051" y="4508"/>
                  </a:lnTo>
                  <a:lnTo>
                    <a:pt x="4265" y="4679"/>
                  </a:lnTo>
                  <a:cubicBezTo>
                    <a:pt x="4208" y="4751"/>
                    <a:pt x="4137" y="4822"/>
                    <a:pt x="4080" y="4908"/>
                  </a:cubicBezTo>
                  <a:cubicBezTo>
                    <a:pt x="4009" y="4979"/>
                    <a:pt x="3952" y="5065"/>
                    <a:pt x="3895" y="5136"/>
                  </a:cubicBezTo>
                  <a:lnTo>
                    <a:pt x="3681" y="4965"/>
                  </a:lnTo>
                  <a:lnTo>
                    <a:pt x="0" y="9473"/>
                  </a:lnTo>
                  <a:cubicBezTo>
                    <a:pt x="57" y="9558"/>
                    <a:pt x="129" y="9630"/>
                    <a:pt x="200" y="9701"/>
                  </a:cubicBezTo>
                  <a:cubicBezTo>
                    <a:pt x="326" y="9802"/>
                    <a:pt x="501" y="9851"/>
                    <a:pt x="715" y="9851"/>
                  </a:cubicBezTo>
                  <a:cubicBezTo>
                    <a:pt x="1830" y="9851"/>
                    <a:pt x="3999" y="8520"/>
                    <a:pt x="5806" y="6306"/>
                  </a:cubicBezTo>
                  <a:cubicBezTo>
                    <a:pt x="7946" y="3667"/>
                    <a:pt x="8802" y="799"/>
                    <a:pt x="7989" y="143"/>
                  </a:cubicBezTo>
                  <a:cubicBezTo>
                    <a:pt x="7917" y="72"/>
                    <a:pt x="7818" y="29"/>
                    <a:pt x="7732" y="0"/>
                  </a:cubicBezTo>
                  <a:close/>
                </a:path>
              </a:pathLst>
            </a:custGeom>
            <a:solidFill>
              <a:srgbClr val="5184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3"/>
            <p:cNvSpPr/>
            <p:nvPr/>
          </p:nvSpPr>
          <p:spPr>
            <a:xfrm>
              <a:off x="5111175" y="3657000"/>
              <a:ext cx="244325" cy="250125"/>
            </a:xfrm>
            <a:custGeom>
              <a:rect b="b" l="l" r="r" t="t"/>
              <a:pathLst>
                <a:path extrusionOk="0" h="10005" w="9773">
                  <a:moveTo>
                    <a:pt x="8071" y="1"/>
                  </a:moveTo>
                  <a:cubicBezTo>
                    <a:pt x="6846" y="1"/>
                    <a:pt x="4836" y="1384"/>
                    <a:pt x="3082" y="3533"/>
                  </a:cubicBezTo>
                  <a:cubicBezTo>
                    <a:pt x="928" y="6172"/>
                    <a:pt x="0" y="8968"/>
                    <a:pt x="985" y="9781"/>
                  </a:cubicBezTo>
                  <a:cubicBezTo>
                    <a:pt x="1170" y="9932"/>
                    <a:pt x="1408" y="10004"/>
                    <a:pt x="1687" y="10004"/>
                  </a:cubicBezTo>
                  <a:cubicBezTo>
                    <a:pt x="2912" y="10004"/>
                    <a:pt x="4922" y="8621"/>
                    <a:pt x="6676" y="6472"/>
                  </a:cubicBezTo>
                  <a:cubicBezTo>
                    <a:pt x="8831" y="3833"/>
                    <a:pt x="9772" y="1037"/>
                    <a:pt x="8773" y="224"/>
                  </a:cubicBezTo>
                  <a:cubicBezTo>
                    <a:pt x="8588" y="73"/>
                    <a:pt x="8350" y="1"/>
                    <a:pt x="80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3"/>
            <p:cNvSpPr/>
            <p:nvPr/>
          </p:nvSpPr>
          <p:spPr>
            <a:xfrm>
              <a:off x="5130425" y="3658650"/>
              <a:ext cx="199375" cy="242175"/>
            </a:xfrm>
            <a:custGeom>
              <a:rect b="b" l="l" r="r" t="t"/>
              <a:pathLst>
                <a:path extrusionOk="0" h="9687" w="7975">
                  <a:moveTo>
                    <a:pt x="7718" y="1"/>
                  </a:moveTo>
                  <a:lnTo>
                    <a:pt x="1" y="9459"/>
                  </a:lnTo>
                  <a:cubicBezTo>
                    <a:pt x="58" y="9558"/>
                    <a:pt x="115" y="9630"/>
                    <a:pt x="200" y="9687"/>
                  </a:cubicBezTo>
                  <a:lnTo>
                    <a:pt x="7975" y="143"/>
                  </a:lnTo>
                  <a:cubicBezTo>
                    <a:pt x="7904" y="72"/>
                    <a:pt x="7818" y="29"/>
                    <a:pt x="7718" y="1"/>
                  </a:cubicBezTo>
                  <a:close/>
                </a:path>
              </a:pathLst>
            </a:custGeom>
            <a:solidFill>
              <a:srgbClr val="5184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3"/>
            <p:cNvSpPr/>
            <p:nvPr/>
          </p:nvSpPr>
          <p:spPr>
            <a:xfrm>
              <a:off x="5132575" y="3660075"/>
              <a:ext cx="199725" cy="242900"/>
            </a:xfrm>
            <a:custGeom>
              <a:rect b="b" l="l" r="r" t="t"/>
              <a:pathLst>
                <a:path extrusionOk="0" h="9716" w="7989">
                  <a:moveTo>
                    <a:pt x="7761" y="1"/>
                  </a:moveTo>
                  <a:lnTo>
                    <a:pt x="0" y="9516"/>
                  </a:lnTo>
                  <a:cubicBezTo>
                    <a:pt x="43" y="9573"/>
                    <a:pt x="86" y="9616"/>
                    <a:pt x="129" y="9658"/>
                  </a:cubicBezTo>
                  <a:cubicBezTo>
                    <a:pt x="157" y="9673"/>
                    <a:pt x="186" y="9701"/>
                    <a:pt x="214" y="9715"/>
                  </a:cubicBezTo>
                  <a:lnTo>
                    <a:pt x="7989" y="172"/>
                  </a:lnTo>
                  <a:cubicBezTo>
                    <a:pt x="7975" y="143"/>
                    <a:pt x="7946" y="115"/>
                    <a:pt x="7917" y="101"/>
                  </a:cubicBezTo>
                  <a:cubicBezTo>
                    <a:pt x="7860" y="58"/>
                    <a:pt x="7818" y="29"/>
                    <a:pt x="77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3"/>
            <p:cNvSpPr/>
            <p:nvPr/>
          </p:nvSpPr>
          <p:spPr>
            <a:xfrm>
              <a:off x="6259525" y="2283125"/>
              <a:ext cx="270000" cy="285175"/>
            </a:xfrm>
            <a:custGeom>
              <a:rect b="b" l="l" r="r" t="t"/>
              <a:pathLst>
                <a:path extrusionOk="0" h="11407" w="10800">
                  <a:moveTo>
                    <a:pt x="7790" y="0"/>
                  </a:moveTo>
                  <a:lnTo>
                    <a:pt x="4081" y="4537"/>
                  </a:lnTo>
                  <a:lnTo>
                    <a:pt x="4295" y="4722"/>
                  </a:lnTo>
                  <a:cubicBezTo>
                    <a:pt x="4238" y="4793"/>
                    <a:pt x="4166" y="4865"/>
                    <a:pt x="4109" y="4950"/>
                  </a:cubicBezTo>
                  <a:cubicBezTo>
                    <a:pt x="4052" y="5022"/>
                    <a:pt x="3981" y="5107"/>
                    <a:pt x="3924" y="5178"/>
                  </a:cubicBezTo>
                  <a:lnTo>
                    <a:pt x="3710" y="5007"/>
                  </a:lnTo>
                  <a:lnTo>
                    <a:pt x="1" y="9558"/>
                  </a:lnTo>
                  <a:lnTo>
                    <a:pt x="2012" y="11184"/>
                  </a:lnTo>
                  <a:cubicBezTo>
                    <a:pt x="2198" y="11335"/>
                    <a:pt x="2436" y="11407"/>
                    <a:pt x="2715" y="11407"/>
                  </a:cubicBezTo>
                  <a:cubicBezTo>
                    <a:pt x="3940" y="11407"/>
                    <a:pt x="5950" y="10024"/>
                    <a:pt x="7704" y="7875"/>
                  </a:cubicBezTo>
                  <a:cubicBezTo>
                    <a:pt x="9858" y="5236"/>
                    <a:pt x="10800" y="2439"/>
                    <a:pt x="9801" y="1626"/>
                  </a:cubicBezTo>
                  <a:lnTo>
                    <a:pt x="779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3"/>
            <p:cNvSpPr/>
            <p:nvPr/>
          </p:nvSpPr>
          <p:spPr>
            <a:xfrm>
              <a:off x="6260250" y="2283825"/>
              <a:ext cx="219350" cy="246900"/>
            </a:xfrm>
            <a:custGeom>
              <a:rect b="b" l="l" r="r" t="t"/>
              <a:pathLst>
                <a:path extrusionOk="0" h="9876" w="8774">
                  <a:moveTo>
                    <a:pt x="7732" y="1"/>
                  </a:moveTo>
                  <a:lnTo>
                    <a:pt x="4052" y="4509"/>
                  </a:lnTo>
                  <a:lnTo>
                    <a:pt x="4266" y="4694"/>
                  </a:lnTo>
                  <a:cubicBezTo>
                    <a:pt x="4209" y="4765"/>
                    <a:pt x="4137" y="4837"/>
                    <a:pt x="4080" y="4922"/>
                  </a:cubicBezTo>
                  <a:cubicBezTo>
                    <a:pt x="4023" y="4994"/>
                    <a:pt x="3952" y="5079"/>
                    <a:pt x="3895" y="5150"/>
                  </a:cubicBezTo>
                  <a:lnTo>
                    <a:pt x="3681" y="4979"/>
                  </a:lnTo>
                  <a:lnTo>
                    <a:pt x="0" y="9487"/>
                  </a:lnTo>
                  <a:cubicBezTo>
                    <a:pt x="57" y="9573"/>
                    <a:pt x="129" y="9644"/>
                    <a:pt x="200" y="9715"/>
                  </a:cubicBezTo>
                  <a:cubicBezTo>
                    <a:pt x="334" y="9823"/>
                    <a:pt x="516" y="9875"/>
                    <a:pt x="738" y="9875"/>
                  </a:cubicBezTo>
                  <a:cubicBezTo>
                    <a:pt x="1866" y="9875"/>
                    <a:pt x="4006" y="8526"/>
                    <a:pt x="5806" y="6320"/>
                  </a:cubicBezTo>
                  <a:cubicBezTo>
                    <a:pt x="7946" y="3681"/>
                    <a:pt x="8774" y="785"/>
                    <a:pt x="7989" y="158"/>
                  </a:cubicBezTo>
                  <a:cubicBezTo>
                    <a:pt x="7918" y="86"/>
                    <a:pt x="7832" y="43"/>
                    <a:pt x="7732" y="1"/>
                  </a:cubicBezTo>
                  <a:close/>
                </a:path>
              </a:pathLst>
            </a:custGeom>
            <a:solidFill>
              <a:srgbClr val="5184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3"/>
            <p:cNvSpPr/>
            <p:nvPr/>
          </p:nvSpPr>
          <p:spPr>
            <a:xfrm>
              <a:off x="6234925" y="2277550"/>
              <a:ext cx="244325" cy="249950"/>
            </a:xfrm>
            <a:custGeom>
              <a:rect b="b" l="l" r="r" t="t"/>
              <a:pathLst>
                <a:path extrusionOk="0" h="9998" w="9773">
                  <a:moveTo>
                    <a:pt x="8071" y="0"/>
                  </a:moveTo>
                  <a:cubicBezTo>
                    <a:pt x="6846" y="0"/>
                    <a:pt x="4836" y="1383"/>
                    <a:pt x="3082" y="3533"/>
                  </a:cubicBezTo>
                  <a:cubicBezTo>
                    <a:pt x="928" y="6172"/>
                    <a:pt x="1" y="8968"/>
                    <a:pt x="985" y="9781"/>
                  </a:cubicBezTo>
                  <a:cubicBezTo>
                    <a:pt x="1168" y="9927"/>
                    <a:pt x="1403" y="9997"/>
                    <a:pt x="1679" y="9997"/>
                  </a:cubicBezTo>
                  <a:cubicBezTo>
                    <a:pt x="2906" y="9997"/>
                    <a:pt x="4929" y="8612"/>
                    <a:pt x="6677" y="6457"/>
                  </a:cubicBezTo>
                  <a:cubicBezTo>
                    <a:pt x="8831" y="3818"/>
                    <a:pt x="9772" y="1022"/>
                    <a:pt x="8774" y="223"/>
                  </a:cubicBezTo>
                  <a:cubicBezTo>
                    <a:pt x="8588" y="72"/>
                    <a:pt x="8350" y="0"/>
                    <a:pt x="807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3"/>
            <p:cNvSpPr/>
            <p:nvPr/>
          </p:nvSpPr>
          <p:spPr>
            <a:xfrm>
              <a:off x="6254175" y="2279200"/>
              <a:ext cx="199400" cy="242175"/>
            </a:xfrm>
            <a:custGeom>
              <a:rect b="b" l="l" r="r" t="t"/>
              <a:pathLst>
                <a:path extrusionOk="0" h="9687" w="7976">
                  <a:moveTo>
                    <a:pt x="7718" y="0"/>
                  </a:moveTo>
                  <a:lnTo>
                    <a:pt x="1" y="9458"/>
                  </a:lnTo>
                  <a:cubicBezTo>
                    <a:pt x="58" y="9544"/>
                    <a:pt x="115" y="9629"/>
                    <a:pt x="201" y="9686"/>
                  </a:cubicBezTo>
                  <a:lnTo>
                    <a:pt x="7975" y="129"/>
                  </a:lnTo>
                  <a:cubicBezTo>
                    <a:pt x="7904" y="72"/>
                    <a:pt x="7818" y="29"/>
                    <a:pt x="7718" y="0"/>
                  </a:cubicBezTo>
                  <a:close/>
                </a:path>
              </a:pathLst>
            </a:custGeom>
            <a:solidFill>
              <a:srgbClr val="5184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3"/>
            <p:cNvSpPr/>
            <p:nvPr/>
          </p:nvSpPr>
          <p:spPr>
            <a:xfrm>
              <a:off x="6256325" y="2280250"/>
              <a:ext cx="199750" cy="243250"/>
            </a:xfrm>
            <a:custGeom>
              <a:rect b="b" l="l" r="r" t="t"/>
              <a:pathLst>
                <a:path extrusionOk="0" h="9730" w="7990">
                  <a:moveTo>
                    <a:pt x="7761" y="1"/>
                  </a:moveTo>
                  <a:lnTo>
                    <a:pt x="0" y="9530"/>
                  </a:lnTo>
                  <a:cubicBezTo>
                    <a:pt x="43" y="9587"/>
                    <a:pt x="86" y="9630"/>
                    <a:pt x="129" y="9673"/>
                  </a:cubicBezTo>
                  <a:cubicBezTo>
                    <a:pt x="157" y="9687"/>
                    <a:pt x="186" y="9701"/>
                    <a:pt x="214" y="9730"/>
                  </a:cubicBezTo>
                  <a:lnTo>
                    <a:pt x="7989" y="172"/>
                  </a:lnTo>
                  <a:cubicBezTo>
                    <a:pt x="7975" y="158"/>
                    <a:pt x="7946" y="129"/>
                    <a:pt x="7918" y="115"/>
                  </a:cubicBezTo>
                  <a:cubicBezTo>
                    <a:pt x="7875" y="72"/>
                    <a:pt x="7818" y="30"/>
                    <a:pt x="77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3"/>
            <p:cNvSpPr/>
            <p:nvPr/>
          </p:nvSpPr>
          <p:spPr>
            <a:xfrm>
              <a:off x="6629375" y="1829125"/>
              <a:ext cx="269625" cy="285550"/>
            </a:xfrm>
            <a:custGeom>
              <a:rect b="b" l="l" r="r" t="t"/>
              <a:pathLst>
                <a:path extrusionOk="0" h="11422" w="10785">
                  <a:moveTo>
                    <a:pt x="7775" y="0"/>
                  </a:moveTo>
                  <a:lnTo>
                    <a:pt x="4080" y="4551"/>
                  </a:lnTo>
                  <a:lnTo>
                    <a:pt x="4294" y="4722"/>
                  </a:lnTo>
                  <a:cubicBezTo>
                    <a:pt x="4223" y="4808"/>
                    <a:pt x="4166" y="4879"/>
                    <a:pt x="4094" y="4950"/>
                  </a:cubicBezTo>
                  <a:cubicBezTo>
                    <a:pt x="4037" y="5036"/>
                    <a:pt x="3980" y="5107"/>
                    <a:pt x="3909" y="5193"/>
                  </a:cubicBezTo>
                  <a:lnTo>
                    <a:pt x="3695" y="5022"/>
                  </a:lnTo>
                  <a:lnTo>
                    <a:pt x="0" y="9558"/>
                  </a:lnTo>
                  <a:lnTo>
                    <a:pt x="2011" y="11199"/>
                  </a:lnTo>
                  <a:cubicBezTo>
                    <a:pt x="2194" y="11350"/>
                    <a:pt x="2431" y="11421"/>
                    <a:pt x="2709" y="11421"/>
                  </a:cubicBezTo>
                  <a:cubicBezTo>
                    <a:pt x="3930" y="11421"/>
                    <a:pt x="5949" y="10038"/>
                    <a:pt x="7703" y="7889"/>
                  </a:cubicBezTo>
                  <a:cubicBezTo>
                    <a:pt x="9843" y="5250"/>
                    <a:pt x="10785" y="2454"/>
                    <a:pt x="9786" y="1641"/>
                  </a:cubicBezTo>
                  <a:lnTo>
                    <a:pt x="777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3"/>
            <p:cNvSpPr/>
            <p:nvPr/>
          </p:nvSpPr>
          <p:spPr>
            <a:xfrm>
              <a:off x="6630075" y="1830200"/>
              <a:ext cx="219000" cy="246675"/>
            </a:xfrm>
            <a:custGeom>
              <a:rect b="b" l="l" r="r" t="t"/>
              <a:pathLst>
                <a:path extrusionOk="0" h="9867" w="8760">
                  <a:moveTo>
                    <a:pt x="7718" y="0"/>
                  </a:moveTo>
                  <a:lnTo>
                    <a:pt x="4052" y="4508"/>
                  </a:lnTo>
                  <a:lnTo>
                    <a:pt x="4266" y="4679"/>
                  </a:lnTo>
                  <a:cubicBezTo>
                    <a:pt x="4195" y="4765"/>
                    <a:pt x="4138" y="4836"/>
                    <a:pt x="4066" y="4907"/>
                  </a:cubicBezTo>
                  <a:cubicBezTo>
                    <a:pt x="4009" y="4993"/>
                    <a:pt x="3952" y="5064"/>
                    <a:pt x="3881" y="5150"/>
                  </a:cubicBezTo>
                  <a:lnTo>
                    <a:pt x="3667" y="4979"/>
                  </a:lnTo>
                  <a:lnTo>
                    <a:pt x="1" y="9487"/>
                  </a:lnTo>
                  <a:cubicBezTo>
                    <a:pt x="58" y="9572"/>
                    <a:pt x="115" y="9643"/>
                    <a:pt x="200" y="9701"/>
                  </a:cubicBezTo>
                  <a:cubicBezTo>
                    <a:pt x="333" y="9812"/>
                    <a:pt x="518" y="9866"/>
                    <a:pt x="742" y="9866"/>
                  </a:cubicBezTo>
                  <a:cubicBezTo>
                    <a:pt x="1865" y="9866"/>
                    <a:pt x="3997" y="8519"/>
                    <a:pt x="5792" y="6320"/>
                  </a:cubicBezTo>
                  <a:cubicBezTo>
                    <a:pt x="7946" y="3681"/>
                    <a:pt x="8760" y="785"/>
                    <a:pt x="7975" y="143"/>
                  </a:cubicBezTo>
                  <a:cubicBezTo>
                    <a:pt x="7904" y="86"/>
                    <a:pt x="7818" y="43"/>
                    <a:pt x="7718" y="0"/>
                  </a:cubicBezTo>
                  <a:close/>
                </a:path>
              </a:pathLst>
            </a:custGeom>
            <a:solidFill>
              <a:srgbClr val="5184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3"/>
            <p:cNvSpPr/>
            <p:nvPr/>
          </p:nvSpPr>
          <p:spPr>
            <a:xfrm>
              <a:off x="6604400" y="1823725"/>
              <a:ext cx="244325" cy="249925"/>
            </a:xfrm>
            <a:custGeom>
              <a:rect b="b" l="l" r="r" t="t"/>
              <a:pathLst>
                <a:path extrusionOk="0" h="9997" w="9773">
                  <a:moveTo>
                    <a:pt x="8086" y="0"/>
                  </a:moveTo>
                  <a:cubicBezTo>
                    <a:pt x="6867" y="0"/>
                    <a:pt x="4841" y="1385"/>
                    <a:pt x="3082" y="3540"/>
                  </a:cubicBezTo>
                  <a:cubicBezTo>
                    <a:pt x="942" y="6179"/>
                    <a:pt x="0" y="8975"/>
                    <a:pt x="999" y="9774"/>
                  </a:cubicBezTo>
                  <a:cubicBezTo>
                    <a:pt x="1182" y="9925"/>
                    <a:pt x="1418" y="9997"/>
                    <a:pt x="1697" y="9997"/>
                  </a:cubicBezTo>
                  <a:cubicBezTo>
                    <a:pt x="2917" y="9997"/>
                    <a:pt x="4937" y="8614"/>
                    <a:pt x="6691" y="6465"/>
                  </a:cubicBezTo>
                  <a:cubicBezTo>
                    <a:pt x="8831" y="3825"/>
                    <a:pt x="9772" y="1029"/>
                    <a:pt x="8774" y="216"/>
                  </a:cubicBezTo>
                  <a:cubicBezTo>
                    <a:pt x="8593" y="70"/>
                    <a:pt x="8360" y="0"/>
                    <a:pt x="80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3"/>
            <p:cNvSpPr/>
            <p:nvPr/>
          </p:nvSpPr>
          <p:spPr>
            <a:xfrm>
              <a:off x="6624025" y="1825200"/>
              <a:ext cx="199375" cy="242525"/>
            </a:xfrm>
            <a:custGeom>
              <a:rect b="b" l="l" r="r" t="t"/>
              <a:pathLst>
                <a:path extrusionOk="0" h="9701" w="7975">
                  <a:moveTo>
                    <a:pt x="7703" y="0"/>
                  </a:moveTo>
                  <a:lnTo>
                    <a:pt x="0" y="9473"/>
                  </a:lnTo>
                  <a:cubicBezTo>
                    <a:pt x="43" y="9558"/>
                    <a:pt x="114" y="9630"/>
                    <a:pt x="186" y="9701"/>
                  </a:cubicBezTo>
                  <a:lnTo>
                    <a:pt x="7974" y="143"/>
                  </a:lnTo>
                  <a:cubicBezTo>
                    <a:pt x="7889" y="86"/>
                    <a:pt x="7803" y="43"/>
                    <a:pt x="7703" y="0"/>
                  </a:cubicBezTo>
                  <a:close/>
                </a:path>
              </a:pathLst>
            </a:custGeom>
            <a:solidFill>
              <a:srgbClr val="5184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3"/>
            <p:cNvSpPr/>
            <p:nvPr/>
          </p:nvSpPr>
          <p:spPr>
            <a:xfrm>
              <a:off x="6625800" y="1826625"/>
              <a:ext cx="200100" cy="242900"/>
            </a:xfrm>
            <a:custGeom>
              <a:rect b="b" l="l" r="r" t="t"/>
              <a:pathLst>
                <a:path extrusionOk="0" h="9716" w="8004">
                  <a:moveTo>
                    <a:pt x="7761" y="0"/>
                  </a:moveTo>
                  <a:lnTo>
                    <a:pt x="0" y="9530"/>
                  </a:lnTo>
                  <a:cubicBezTo>
                    <a:pt x="43" y="9573"/>
                    <a:pt x="86" y="9615"/>
                    <a:pt x="143" y="9658"/>
                  </a:cubicBezTo>
                  <a:cubicBezTo>
                    <a:pt x="157" y="9687"/>
                    <a:pt x="186" y="9701"/>
                    <a:pt x="214" y="9715"/>
                  </a:cubicBezTo>
                  <a:lnTo>
                    <a:pt x="8003" y="172"/>
                  </a:lnTo>
                  <a:cubicBezTo>
                    <a:pt x="7975" y="143"/>
                    <a:pt x="7946" y="129"/>
                    <a:pt x="7918" y="100"/>
                  </a:cubicBezTo>
                  <a:cubicBezTo>
                    <a:pt x="7875" y="72"/>
                    <a:pt x="7818" y="29"/>
                    <a:pt x="77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6" name="Google Shape;876;p33"/>
          <p:cNvGrpSpPr/>
          <p:nvPr/>
        </p:nvGrpSpPr>
        <p:grpSpPr>
          <a:xfrm rot="-900160">
            <a:off x="2729983" y="649840"/>
            <a:ext cx="524656" cy="1565014"/>
            <a:chOff x="727425" y="2891525"/>
            <a:chExt cx="503950" cy="1503250"/>
          </a:xfrm>
        </p:grpSpPr>
        <p:sp>
          <p:nvSpPr>
            <p:cNvPr id="877" name="Google Shape;877;p33"/>
            <p:cNvSpPr/>
            <p:nvPr/>
          </p:nvSpPr>
          <p:spPr>
            <a:xfrm>
              <a:off x="727425" y="3062000"/>
              <a:ext cx="503950" cy="1332775"/>
            </a:xfrm>
            <a:custGeom>
              <a:rect b="b" l="l" r="r" t="t"/>
              <a:pathLst>
                <a:path extrusionOk="0" h="53311" w="20158">
                  <a:moveTo>
                    <a:pt x="3766" y="1"/>
                  </a:moveTo>
                  <a:cubicBezTo>
                    <a:pt x="3509" y="1"/>
                    <a:pt x="3295" y="372"/>
                    <a:pt x="3295" y="828"/>
                  </a:cubicBezTo>
                  <a:lnTo>
                    <a:pt x="3295" y="7761"/>
                  </a:lnTo>
                  <a:lnTo>
                    <a:pt x="400" y="14337"/>
                  </a:lnTo>
                  <a:cubicBezTo>
                    <a:pt x="143" y="14837"/>
                    <a:pt x="0" y="15365"/>
                    <a:pt x="0" y="15935"/>
                  </a:cubicBezTo>
                  <a:lnTo>
                    <a:pt x="0" y="48560"/>
                  </a:lnTo>
                  <a:cubicBezTo>
                    <a:pt x="0" y="51199"/>
                    <a:pt x="3096" y="53310"/>
                    <a:pt x="6947" y="53310"/>
                  </a:cubicBezTo>
                  <a:lnTo>
                    <a:pt x="13210" y="53310"/>
                  </a:lnTo>
                  <a:cubicBezTo>
                    <a:pt x="17047" y="53310"/>
                    <a:pt x="20157" y="51199"/>
                    <a:pt x="20157" y="48560"/>
                  </a:cubicBezTo>
                  <a:lnTo>
                    <a:pt x="20157" y="15935"/>
                  </a:lnTo>
                  <a:cubicBezTo>
                    <a:pt x="20157" y="15365"/>
                    <a:pt x="20014" y="14837"/>
                    <a:pt x="19743" y="14337"/>
                  </a:cubicBezTo>
                  <a:lnTo>
                    <a:pt x="19758" y="14337"/>
                  </a:lnTo>
                  <a:lnTo>
                    <a:pt x="16862" y="7761"/>
                  </a:lnTo>
                  <a:lnTo>
                    <a:pt x="16862" y="828"/>
                  </a:lnTo>
                  <a:cubicBezTo>
                    <a:pt x="16862" y="372"/>
                    <a:pt x="16648" y="1"/>
                    <a:pt x="1637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3"/>
            <p:cNvSpPr/>
            <p:nvPr/>
          </p:nvSpPr>
          <p:spPr>
            <a:xfrm>
              <a:off x="781275" y="3062000"/>
              <a:ext cx="170125" cy="1329575"/>
            </a:xfrm>
            <a:custGeom>
              <a:rect b="b" l="l" r="r" t="t"/>
              <a:pathLst>
                <a:path extrusionOk="0" h="53183" w="6805">
                  <a:moveTo>
                    <a:pt x="3781" y="1"/>
                  </a:moveTo>
                  <a:cubicBezTo>
                    <a:pt x="3509" y="1"/>
                    <a:pt x="3295" y="372"/>
                    <a:pt x="3295" y="828"/>
                  </a:cubicBezTo>
                  <a:lnTo>
                    <a:pt x="3295" y="7761"/>
                  </a:lnTo>
                  <a:lnTo>
                    <a:pt x="400" y="14337"/>
                  </a:lnTo>
                  <a:lnTo>
                    <a:pt x="414" y="14337"/>
                  </a:lnTo>
                  <a:cubicBezTo>
                    <a:pt x="143" y="14837"/>
                    <a:pt x="0" y="15365"/>
                    <a:pt x="0" y="15935"/>
                  </a:cubicBezTo>
                  <a:lnTo>
                    <a:pt x="0" y="52012"/>
                  </a:lnTo>
                  <a:cubicBezTo>
                    <a:pt x="856" y="52569"/>
                    <a:pt x="1926" y="52968"/>
                    <a:pt x="3110" y="53182"/>
                  </a:cubicBezTo>
                  <a:lnTo>
                    <a:pt x="3110" y="17019"/>
                  </a:lnTo>
                  <a:cubicBezTo>
                    <a:pt x="3110" y="16392"/>
                    <a:pt x="3267" y="15778"/>
                    <a:pt x="3552" y="15222"/>
                  </a:cubicBezTo>
                  <a:lnTo>
                    <a:pt x="6805" y="7832"/>
                  </a:lnTo>
                  <a:lnTo>
                    <a:pt x="6805" y="43"/>
                  </a:lnTo>
                  <a:cubicBezTo>
                    <a:pt x="6805" y="29"/>
                    <a:pt x="6805" y="15"/>
                    <a:pt x="68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3"/>
            <p:cNvSpPr/>
            <p:nvPr/>
          </p:nvSpPr>
          <p:spPr>
            <a:xfrm>
              <a:off x="1027000" y="3062000"/>
              <a:ext cx="204375" cy="1324575"/>
            </a:xfrm>
            <a:custGeom>
              <a:rect b="b" l="l" r="r" t="t"/>
              <a:pathLst>
                <a:path extrusionOk="0" h="52983" w="8175">
                  <a:moveTo>
                    <a:pt x="0" y="1"/>
                  </a:moveTo>
                  <a:cubicBezTo>
                    <a:pt x="285" y="1"/>
                    <a:pt x="514" y="400"/>
                    <a:pt x="514" y="885"/>
                  </a:cubicBezTo>
                  <a:lnTo>
                    <a:pt x="514" y="8346"/>
                  </a:lnTo>
                  <a:lnTo>
                    <a:pt x="3638" y="15407"/>
                  </a:lnTo>
                  <a:lnTo>
                    <a:pt x="3623" y="15407"/>
                  </a:lnTo>
                  <a:cubicBezTo>
                    <a:pt x="3909" y="15949"/>
                    <a:pt x="4066" y="16520"/>
                    <a:pt x="4066" y="17133"/>
                  </a:cubicBezTo>
                  <a:lnTo>
                    <a:pt x="4066" y="51613"/>
                  </a:lnTo>
                  <a:cubicBezTo>
                    <a:pt x="4066" y="52084"/>
                    <a:pt x="3966" y="52540"/>
                    <a:pt x="3780" y="52982"/>
                  </a:cubicBezTo>
                  <a:cubicBezTo>
                    <a:pt x="6362" y="52283"/>
                    <a:pt x="8174" y="50571"/>
                    <a:pt x="8174" y="48560"/>
                  </a:cubicBezTo>
                  <a:lnTo>
                    <a:pt x="8174" y="15935"/>
                  </a:lnTo>
                  <a:cubicBezTo>
                    <a:pt x="8174" y="15365"/>
                    <a:pt x="8031" y="14837"/>
                    <a:pt x="7760" y="14337"/>
                  </a:cubicBezTo>
                  <a:lnTo>
                    <a:pt x="7775" y="14337"/>
                  </a:lnTo>
                  <a:lnTo>
                    <a:pt x="4879" y="7761"/>
                  </a:lnTo>
                  <a:lnTo>
                    <a:pt x="4879" y="828"/>
                  </a:lnTo>
                  <a:cubicBezTo>
                    <a:pt x="4879" y="372"/>
                    <a:pt x="4665" y="1"/>
                    <a:pt x="439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3"/>
            <p:cNvSpPr/>
            <p:nvPr/>
          </p:nvSpPr>
          <p:spPr>
            <a:xfrm>
              <a:off x="780550" y="3100875"/>
              <a:ext cx="397325" cy="98100"/>
            </a:xfrm>
            <a:custGeom>
              <a:rect b="b" l="l" r="r" t="t"/>
              <a:pathLst>
                <a:path extrusionOk="0" h="3924" w="15893">
                  <a:moveTo>
                    <a:pt x="6049" y="1"/>
                  </a:moveTo>
                  <a:lnTo>
                    <a:pt x="6049" y="72"/>
                  </a:lnTo>
                  <a:lnTo>
                    <a:pt x="1" y="172"/>
                  </a:lnTo>
                  <a:lnTo>
                    <a:pt x="1" y="2668"/>
                  </a:lnTo>
                  <a:lnTo>
                    <a:pt x="1" y="2697"/>
                  </a:lnTo>
                  <a:lnTo>
                    <a:pt x="15" y="2697"/>
                  </a:lnTo>
                  <a:cubicBezTo>
                    <a:pt x="115" y="3382"/>
                    <a:pt x="3638" y="3924"/>
                    <a:pt x="7946" y="3924"/>
                  </a:cubicBezTo>
                  <a:cubicBezTo>
                    <a:pt x="12255" y="3924"/>
                    <a:pt x="15778" y="3382"/>
                    <a:pt x="15892" y="2697"/>
                  </a:cubicBezTo>
                  <a:lnTo>
                    <a:pt x="15892" y="2668"/>
                  </a:lnTo>
                  <a:lnTo>
                    <a:pt x="15892" y="172"/>
                  </a:lnTo>
                  <a:lnTo>
                    <a:pt x="9844" y="72"/>
                  </a:lnTo>
                  <a:lnTo>
                    <a:pt x="9844" y="1"/>
                  </a:lnTo>
                  <a:lnTo>
                    <a:pt x="7946" y="43"/>
                  </a:lnTo>
                  <a:lnTo>
                    <a:pt x="604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3"/>
            <p:cNvSpPr/>
            <p:nvPr/>
          </p:nvSpPr>
          <p:spPr>
            <a:xfrm>
              <a:off x="780550" y="3100875"/>
              <a:ext cx="397325" cy="37825"/>
            </a:xfrm>
            <a:custGeom>
              <a:rect b="b" l="l" r="r" t="t"/>
              <a:pathLst>
                <a:path extrusionOk="0" h="1513" w="15893">
                  <a:moveTo>
                    <a:pt x="6049" y="1"/>
                  </a:moveTo>
                  <a:lnTo>
                    <a:pt x="6049" y="72"/>
                  </a:lnTo>
                  <a:lnTo>
                    <a:pt x="1" y="172"/>
                  </a:lnTo>
                  <a:lnTo>
                    <a:pt x="1" y="429"/>
                  </a:lnTo>
                  <a:cubicBezTo>
                    <a:pt x="742" y="1056"/>
                    <a:pt x="4066" y="1513"/>
                    <a:pt x="7946" y="1513"/>
                  </a:cubicBezTo>
                  <a:cubicBezTo>
                    <a:pt x="11827" y="1513"/>
                    <a:pt x="15165" y="1056"/>
                    <a:pt x="15892" y="429"/>
                  </a:cubicBezTo>
                  <a:lnTo>
                    <a:pt x="15892" y="172"/>
                  </a:lnTo>
                  <a:lnTo>
                    <a:pt x="9844" y="72"/>
                  </a:lnTo>
                  <a:lnTo>
                    <a:pt x="9844" y="1"/>
                  </a:lnTo>
                  <a:lnTo>
                    <a:pt x="7946" y="43"/>
                  </a:lnTo>
                  <a:lnTo>
                    <a:pt x="6049" y="1"/>
                  </a:lnTo>
                  <a:close/>
                </a:path>
              </a:pathLst>
            </a:custGeom>
            <a:solidFill>
              <a:srgbClr val="E9F1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3"/>
            <p:cNvSpPr/>
            <p:nvPr/>
          </p:nvSpPr>
          <p:spPr>
            <a:xfrm>
              <a:off x="780550" y="3073050"/>
              <a:ext cx="397325" cy="62800"/>
            </a:xfrm>
            <a:custGeom>
              <a:rect b="b" l="l" r="r" t="t"/>
              <a:pathLst>
                <a:path extrusionOk="0" h="2512" w="15893">
                  <a:moveTo>
                    <a:pt x="7946" y="1"/>
                  </a:moveTo>
                  <a:cubicBezTo>
                    <a:pt x="3567" y="1"/>
                    <a:pt x="1" y="572"/>
                    <a:pt x="1" y="1256"/>
                  </a:cubicBezTo>
                  <a:cubicBezTo>
                    <a:pt x="1" y="1955"/>
                    <a:pt x="3567" y="2512"/>
                    <a:pt x="7946" y="2512"/>
                  </a:cubicBezTo>
                  <a:cubicBezTo>
                    <a:pt x="12340" y="2512"/>
                    <a:pt x="15892" y="1955"/>
                    <a:pt x="15892" y="1256"/>
                  </a:cubicBezTo>
                  <a:cubicBezTo>
                    <a:pt x="15892" y="572"/>
                    <a:pt x="12340" y="1"/>
                    <a:pt x="79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3"/>
            <p:cNvSpPr/>
            <p:nvPr/>
          </p:nvSpPr>
          <p:spPr>
            <a:xfrm>
              <a:off x="798025" y="2951450"/>
              <a:ext cx="362725" cy="176925"/>
            </a:xfrm>
            <a:custGeom>
              <a:rect b="b" l="l" r="r" t="t"/>
              <a:pathLst>
                <a:path extrusionOk="0" h="7077" w="14509">
                  <a:moveTo>
                    <a:pt x="5521" y="0"/>
                  </a:moveTo>
                  <a:lnTo>
                    <a:pt x="5521" y="57"/>
                  </a:lnTo>
                  <a:lnTo>
                    <a:pt x="1" y="157"/>
                  </a:lnTo>
                  <a:lnTo>
                    <a:pt x="1" y="5921"/>
                  </a:lnTo>
                  <a:lnTo>
                    <a:pt x="1" y="5963"/>
                  </a:lnTo>
                  <a:cubicBezTo>
                    <a:pt x="101" y="6577"/>
                    <a:pt x="3324" y="7076"/>
                    <a:pt x="7247" y="7076"/>
                  </a:cubicBezTo>
                  <a:cubicBezTo>
                    <a:pt x="11185" y="7076"/>
                    <a:pt x="14394" y="6577"/>
                    <a:pt x="14494" y="5963"/>
                  </a:cubicBezTo>
                  <a:lnTo>
                    <a:pt x="14509" y="5963"/>
                  </a:lnTo>
                  <a:lnTo>
                    <a:pt x="14509" y="5921"/>
                  </a:lnTo>
                  <a:lnTo>
                    <a:pt x="14509" y="157"/>
                  </a:lnTo>
                  <a:lnTo>
                    <a:pt x="8988" y="57"/>
                  </a:lnTo>
                  <a:lnTo>
                    <a:pt x="8988" y="0"/>
                  </a:lnTo>
                  <a:lnTo>
                    <a:pt x="7247" y="29"/>
                  </a:lnTo>
                  <a:lnTo>
                    <a:pt x="552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3"/>
            <p:cNvSpPr/>
            <p:nvPr/>
          </p:nvSpPr>
          <p:spPr>
            <a:xfrm>
              <a:off x="798025" y="2951450"/>
              <a:ext cx="362725" cy="34625"/>
            </a:xfrm>
            <a:custGeom>
              <a:rect b="b" l="l" r="r" t="t"/>
              <a:pathLst>
                <a:path extrusionOk="0" h="1385" w="14509">
                  <a:moveTo>
                    <a:pt x="5521" y="0"/>
                  </a:moveTo>
                  <a:lnTo>
                    <a:pt x="5521" y="57"/>
                  </a:lnTo>
                  <a:lnTo>
                    <a:pt x="1" y="157"/>
                  </a:lnTo>
                  <a:lnTo>
                    <a:pt x="1" y="386"/>
                  </a:lnTo>
                  <a:cubicBezTo>
                    <a:pt x="671" y="956"/>
                    <a:pt x="3710" y="1384"/>
                    <a:pt x="7247" y="1384"/>
                  </a:cubicBezTo>
                  <a:cubicBezTo>
                    <a:pt x="10785" y="1384"/>
                    <a:pt x="13838" y="956"/>
                    <a:pt x="14509" y="386"/>
                  </a:cubicBezTo>
                  <a:lnTo>
                    <a:pt x="14509" y="157"/>
                  </a:lnTo>
                  <a:lnTo>
                    <a:pt x="8988" y="57"/>
                  </a:lnTo>
                  <a:lnTo>
                    <a:pt x="8988" y="0"/>
                  </a:lnTo>
                  <a:lnTo>
                    <a:pt x="7247" y="29"/>
                  </a:lnTo>
                  <a:lnTo>
                    <a:pt x="5521" y="0"/>
                  </a:lnTo>
                  <a:close/>
                </a:path>
              </a:pathLst>
            </a:custGeom>
            <a:solidFill>
              <a:srgbClr val="E9F1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3"/>
            <p:cNvSpPr/>
            <p:nvPr/>
          </p:nvSpPr>
          <p:spPr>
            <a:xfrm>
              <a:off x="798025" y="2926125"/>
              <a:ext cx="362725" cy="57100"/>
            </a:xfrm>
            <a:custGeom>
              <a:rect b="b" l="l" r="r" t="t"/>
              <a:pathLst>
                <a:path extrusionOk="0" h="2284" w="14509">
                  <a:moveTo>
                    <a:pt x="7247" y="1"/>
                  </a:moveTo>
                  <a:cubicBezTo>
                    <a:pt x="3253" y="1"/>
                    <a:pt x="1" y="514"/>
                    <a:pt x="1" y="1142"/>
                  </a:cubicBezTo>
                  <a:cubicBezTo>
                    <a:pt x="1" y="1769"/>
                    <a:pt x="3253" y="2283"/>
                    <a:pt x="7247" y="2283"/>
                  </a:cubicBezTo>
                  <a:cubicBezTo>
                    <a:pt x="11256" y="2283"/>
                    <a:pt x="14509" y="1769"/>
                    <a:pt x="14509" y="1142"/>
                  </a:cubicBezTo>
                  <a:cubicBezTo>
                    <a:pt x="14509" y="514"/>
                    <a:pt x="11256" y="1"/>
                    <a:pt x="72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3"/>
            <p:cNvSpPr/>
            <p:nvPr/>
          </p:nvSpPr>
          <p:spPr>
            <a:xfrm>
              <a:off x="811575" y="2915075"/>
              <a:ext cx="335625" cy="59925"/>
            </a:xfrm>
            <a:custGeom>
              <a:rect b="b" l="l" r="r" t="t"/>
              <a:pathLst>
                <a:path extrusionOk="0" h="2397" w="13425">
                  <a:moveTo>
                    <a:pt x="5108" y="0"/>
                  </a:moveTo>
                  <a:lnTo>
                    <a:pt x="5108" y="57"/>
                  </a:lnTo>
                  <a:lnTo>
                    <a:pt x="1" y="143"/>
                  </a:lnTo>
                  <a:lnTo>
                    <a:pt x="1" y="1341"/>
                  </a:lnTo>
                  <a:lnTo>
                    <a:pt x="1" y="1370"/>
                  </a:lnTo>
                  <a:cubicBezTo>
                    <a:pt x="86" y="1940"/>
                    <a:pt x="3068" y="2397"/>
                    <a:pt x="6705" y="2397"/>
                  </a:cubicBezTo>
                  <a:cubicBezTo>
                    <a:pt x="10357" y="2397"/>
                    <a:pt x="13325" y="1940"/>
                    <a:pt x="13424" y="1370"/>
                  </a:cubicBezTo>
                  <a:lnTo>
                    <a:pt x="13424" y="1341"/>
                  </a:lnTo>
                  <a:lnTo>
                    <a:pt x="13424" y="143"/>
                  </a:lnTo>
                  <a:lnTo>
                    <a:pt x="8317" y="57"/>
                  </a:lnTo>
                  <a:lnTo>
                    <a:pt x="8317" y="0"/>
                  </a:lnTo>
                  <a:lnTo>
                    <a:pt x="6705" y="29"/>
                  </a:lnTo>
                  <a:lnTo>
                    <a:pt x="51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3"/>
            <p:cNvSpPr/>
            <p:nvPr/>
          </p:nvSpPr>
          <p:spPr>
            <a:xfrm>
              <a:off x="811575" y="2915075"/>
              <a:ext cx="335625" cy="32125"/>
            </a:xfrm>
            <a:custGeom>
              <a:rect b="b" l="l" r="r" t="t"/>
              <a:pathLst>
                <a:path extrusionOk="0" h="1285" w="13425">
                  <a:moveTo>
                    <a:pt x="5108" y="0"/>
                  </a:moveTo>
                  <a:lnTo>
                    <a:pt x="5108" y="57"/>
                  </a:lnTo>
                  <a:lnTo>
                    <a:pt x="1" y="143"/>
                  </a:lnTo>
                  <a:lnTo>
                    <a:pt x="1" y="357"/>
                  </a:lnTo>
                  <a:cubicBezTo>
                    <a:pt x="614" y="899"/>
                    <a:pt x="3439" y="1284"/>
                    <a:pt x="6705" y="1284"/>
                  </a:cubicBezTo>
                  <a:cubicBezTo>
                    <a:pt x="9987" y="1284"/>
                    <a:pt x="12797" y="899"/>
                    <a:pt x="13424" y="357"/>
                  </a:cubicBezTo>
                  <a:lnTo>
                    <a:pt x="13424" y="143"/>
                  </a:lnTo>
                  <a:lnTo>
                    <a:pt x="8317" y="57"/>
                  </a:lnTo>
                  <a:lnTo>
                    <a:pt x="8317" y="0"/>
                  </a:lnTo>
                  <a:lnTo>
                    <a:pt x="6705" y="29"/>
                  </a:lnTo>
                  <a:lnTo>
                    <a:pt x="5108" y="0"/>
                  </a:lnTo>
                  <a:close/>
                </a:path>
              </a:pathLst>
            </a:custGeom>
            <a:solidFill>
              <a:srgbClr val="E9F1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3"/>
            <p:cNvSpPr/>
            <p:nvPr/>
          </p:nvSpPr>
          <p:spPr>
            <a:xfrm>
              <a:off x="811575" y="2891525"/>
              <a:ext cx="335625" cy="53175"/>
            </a:xfrm>
            <a:custGeom>
              <a:rect b="b" l="l" r="r" t="t"/>
              <a:pathLst>
                <a:path extrusionOk="0" h="2127" w="13425">
                  <a:moveTo>
                    <a:pt x="6705" y="1"/>
                  </a:moveTo>
                  <a:cubicBezTo>
                    <a:pt x="2996" y="1"/>
                    <a:pt x="1" y="486"/>
                    <a:pt x="1" y="1056"/>
                  </a:cubicBezTo>
                  <a:cubicBezTo>
                    <a:pt x="1" y="1641"/>
                    <a:pt x="2996" y="2126"/>
                    <a:pt x="6705" y="2126"/>
                  </a:cubicBezTo>
                  <a:cubicBezTo>
                    <a:pt x="10414" y="2126"/>
                    <a:pt x="13424" y="1641"/>
                    <a:pt x="13424" y="1056"/>
                  </a:cubicBezTo>
                  <a:cubicBezTo>
                    <a:pt x="13424" y="486"/>
                    <a:pt x="10414" y="1"/>
                    <a:pt x="67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3"/>
            <p:cNvSpPr/>
            <p:nvPr/>
          </p:nvSpPr>
          <p:spPr>
            <a:xfrm>
              <a:off x="806950" y="2989975"/>
              <a:ext cx="344175" cy="138400"/>
            </a:xfrm>
            <a:custGeom>
              <a:rect b="b" l="l" r="r" t="t"/>
              <a:pathLst>
                <a:path extrusionOk="0" h="5536" w="13767">
                  <a:moveTo>
                    <a:pt x="371" y="0"/>
                  </a:moveTo>
                  <a:cubicBezTo>
                    <a:pt x="171" y="0"/>
                    <a:pt x="0" y="357"/>
                    <a:pt x="0" y="813"/>
                  </a:cubicBezTo>
                  <a:lnTo>
                    <a:pt x="0" y="4736"/>
                  </a:lnTo>
                  <a:cubicBezTo>
                    <a:pt x="186" y="4822"/>
                    <a:pt x="443" y="4907"/>
                    <a:pt x="756" y="4993"/>
                  </a:cubicBezTo>
                  <a:lnTo>
                    <a:pt x="756" y="813"/>
                  </a:lnTo>
                  <a:cubicBezTo>
                    <a:pt x="756" y="357"/>
                    <a:pt x="585" y="0"/>
                    <a:pt x="371" y="0"/>
                  </a:cubicBezTo>
                  <a:close/>
                  <a:moveTo>
                    <a:pt x="13395" y="0"/>
                  </a:moveTo>
                  <a:cubicBezTo>
                    <a:pt x="13182" y="0"/>
                    <a:pt x="13010" y="357"/>
                    <a:pt x="13010" y="813"/>
                  </a:cubicBezTo>
                  <a:lnTo>
                    <a:pt x="13010" y="4993"/>
                  </a:lnTo>
                  <a:cubicBezTo>
                    <a:pt x="13324" y="4922"/>
                    <a:pt x="13581" y="4836"/>
                    <a:pt x="13766" y="4750"/>
                  </a:cubicBezTo>
                  <a:lnTo>
                    <a:pt x="13766" y="813"/>
                  </a:lnTo>
                  <a:cubicBezTo>
                    <a:pt x="13766" y="357"/>
                    <a:pt x="13595" y="0"/>
                    <a:pt x="13395" y="0"/>
                  </a:cubicBezTo>
                  <a:close/>
                  <a:moveTo>
                    <a:pt x="1997" y="357"/>
                  </a:moveTo>
                  <a:cubicBezTo>
                    <a:pt x="1798" y="357"/>
                    <a:pt x="1627" y="728"/>
                    <a:pt x="1627" y="1184"/>
                  </a:cubicBezTo>
                  <a:lnTo>
                    <a:pt x="1627" y="5164"/>
                  </a:lnTo>
                  <a:cubicBezTo>
                    <a:pt x="1855" y="5207"/>
                    <a:pt x="2112" y="5250"/>
                    <a:pt x="2383" y="5278"/>
                  </a:cubicBezTo>
                  <a:lnTo>
                    <a:pt x="2383" y="1184"/>
                  </a:lnTo>
                  <a:cubicBezTo>
                    <a:pt x="2383" y="728"/>
                    <a:pt x="2211" y="357"/>
                    <a:pt x="1997" y="357"/>
                  </a:cubicBezTo>
                  <a:close/>
                  <a:moveTo>
                    <a:pt x="11769" y="357"/>
                  </a:moveTo>
                  <a:cubicBezTo>
                    <a:pt x="11555" y="357"/>
                    <a:pt x="11384" y="728"/>
                    <a:pt x="11384" y="1184"/>
                  </a:cubicBezTo>
                  <a:lnTo>
                    <a:pt x="11384" y="5278"/>
                  </a:lnTo>
                  <a:cubicBezTo>
                    <a:pt x="11655" y="5250"/>
                    <a:pt x="11898" y="5207"/>
                    <a:pt x="12140" y="5178"/>
                  </a:cubicBezTo>
                  <a:lnTo>
                    <a:pt x="12140" y="1184"/>
                  </a:lnTo>
                  <a:cubicBezTo>
                    <a:pt x="12140" y="728"/>
                    <a:pt x="11969" y="357"/>
                    <a:pt x="11769" y="357"/>
                  </a:cubicBezTo>
                  <a:close/>
                  <a:moveTo>
                    <a:pt x="3624" y="542"/>
                  </a:moveTo>
                  <a:cubicBezTo>
                    <a:pt x="3424" y="542"/>
                    <a:pt x="3253" y="913"/>
                    <a:pt x="3253" y="1370"/>
                  </a:cubicBezTo>
                  <a:lnTo>
                    <a:pt x="3253" y="5378"/>
                  </a:lnTo>
                  <a:cubicBezTo>
                    <a:pt x="3495" y="5392"/>
                    <a:pt x="3738" y="5421"/>
                    <a:pt x="4009" y="5435"/>
                  </a:cubicBezTo>
                  <a:lnTo>
                    <a:pt x="4009" y="1370"/>
                  </a:lnTo>
                  <a:cubicBezTo>
                    <a:pt x="4009" y="913"/>
                    <a:pt x="3838" y="542"/>
                    <a:pt x="3624" y="542"/>
                  </a:cubicBezTo>
                  <a:close/>
                  <a:moveTo>
                    <a:pt x="10143" y="542"/>
                  </a:moveTo>
                  <a:cubicBezTo>
                    <a:pt x="9929" y="542"/>
                    <a:pt x="9758" y="913"/>
                    <a:pt x="9758" y="1370"/>
                  </a:cubicBezTo>
                  <a:lnTo>
                    <a:pt x="9758" y="5435"/>
                  </a:lnTo>
                  <a:cubicBezTo>
                    <a:pt x="10015" y="5421"/>
                    <a:pt x="10271" y="5392"/>
                    <a:pt x="10514" y="5378"/>
                  </a:cubicBezTo>
                  <a:lnTo>
                    <a:pt x="10514" y="1370"/>
                  </a:lnTo>
                  <a:cubicBezTo>
                    <a:pt x="10514" y="913"/>
                    <a:pt x="10343" y="542"/>
                    <a:pt x="10143" y="542"/>
                  </a:cubicBezTo>
                  <a:close/>
                  <a:moveTo>
                    <a:pt x="5250" y="628"/>
                  </a:moveTo>
                  <a:cubicBezTo>
                    <a:pt x="5050" y="628"/>
                    <a:pt x="4879" y="999"/>
                    <a:pt x="4879" y="1455"/>
                  </a:cubicBezTo>
                  <a:lnTo>
                    <a:pt x="4879" y="5478"/>
                  </a:lnTo>
                  <a:cubicBezTo>
                    <a:pt x="5122" y="5492"/>
                    <a:pt x="5378" y="5507"/>
                    <a:pt x="5635" y="5507"/>
                  </a:cubicBezTo>
                  <a:lnTo>
                    <a:pt x="5635" y="1455"/>
                  </a:lnTo>
                  <a:cubicBezTo>
                    <a:pt x="5635" y="999"/>
                    <a:pt x="5464" y="628"/>
                    <a:pt x="5250" y="628"/>
                  </a:cubicBezTo>
                  <a:close/>
                  <a:moveTo>
                    <a:pt x="8502" y="628"/>
                  </a:moveTo>
                  <a:cubicBezTo>
                    <a:pt x="8303" y="628"/>
                    <a:pt x="8132" y="999"/>
                    <a:pt x="8132" y="1455"/>
                  </a:cubicBezTo>
                  <a:lnTo>
                    <a:pt x="8132" y="5507"/>
                  </a:lnTo>
                  <a:cubicBezTo>
                    <a:pt x="8388" y="5507"/>
                    <a:pt x="8645" y="5492"/>
                    <a:pt x="8888" y="5478"/>
                  </a:cubicBezTo>
                  <a:lnTo>
                    <a:pt x="8888" y="1455"/>
                  </a:lnTo>
                  <a:cubicBezTo>
                    <a:pt x="8888" y="999"/>
                    <a:pt x="8716" y="628"/>
                    <a:pt x="8502" y="628"/>
                  </a:cubicBezTo>
                  <a:close/>
                  <a:moveTo>
                    <a:pt x="6876" y="671"/>
                  </a:moveTo>
                  <a:cubicBezTo>
                    <a:pt x="6676" y="671"/>
                    <a:pt x="6505" y="1027"/>
                    <a:pt x="6505" y="1484"/>
                  </a:cubicBezTo>
                  <a:lnTo>
                    <a:pt x="6505" y="5521"/>
                  </a:lnTo>
                  <a:cubicBezTo>
                    <a:pt x="6634" y="5521"/>
                    <a:pt x="6762" y="5535"/>
                    <a:pt x="6890" y="5535"/>
                  </a:cubicBezTo>
                  <a:cubicBezTo>
                    <a:pt x="7019" y="5535"/>
                    <a:pt x="7133" y="5521"/>
                    <a:pt x="7261" y="5521"/>
                  </a:cubicBezTo>
                  <a:lnTo>
                    <a:pt x="7261" y="1484"/>
                  </a:lnTo>
                  <a:cubicBezTo>
                    <a:pt x="7261" y="1027"/>
                    <a:pt x="7090" y="671"/>
                    <a:pt x="6876" y="67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3"/>
            <p:cNvSpPr/>
            <p:nvPr/>
          </p:nvSpPr>
          <p:spPr>
            <a:xfrm>
              <a:off x="757725" y="3412225"/>
              <a:ext cx="442975" cy="951175"/>
            </a:xfrm>
            <a:custGeom>
              <a:rect b="b" l="l" r="r" t="t"/>
              <a:pathLst>
                <a:path extrusionOk="0" h="38047" w="17719">
                  <a:moveTo>
                    <a:pt x="6121" y="0"/>
                  </a:moveTo>
                  <a:cubicBezTo>
                    <a:pt x="2725" y="0"/>
                    <a:pt x="1" y="913"/>
                    <a:pt x="1" y="2040"/>
                  </a:cubicBezTo>
                  <a:lnTo>
                    <a:pt x="1" y="5792"/>
                  </a:lnTo>
                  <a:lnTo>
                    <a:pt x="1" y="9102"/>
                  </a:lnTo>
                  <a:lnTo>
                    <a:pt x="1" y="33852"/>
                  </a:lnTo>
                  <a:cubicBezTo>
                    <a:pt x="1" y="36177"/>
                    <a:pt x="2725" y="38046"/>
                    <a:pt x="6121" y="38046"/>
                  </a:cubicBezTo>
                  <a:lnTo>
                    <a:pt x="11613" y="38046"/>
                  </a:lnTo>
                  <a:cubicBezTo>
                    <a:pt x="14994" y="38046"/>
                    <a:pt x="17718" y="36177"/>
                    <a:pt x="17718" y="33852"/>
                  </a:cubicBezTo>
                  <a:lnTo>
                    <a:pt x="17718" y="9102"/>
                  </a:lnTo>
                  <a:lnTo>
                    <a:pt x="17718" y="5792"/>
                  </a:lnTo>
                  <a:lnTo>
                    <a:pt x="17718" y="2040"/>
                  </a:lnTo>
                  <a:cubicBezTo>
                    <a:pt x="17718" y="913"/>
                    <a:pt x="14994" y="0"/>
                    <a:pt x="11613" y="0"/>
                  </a:cubicBezTo>
                  <a:close/>
                </a:path>
              </a:pathLst>
            </a:custGeom>
            <a:solidFill>
              <a:srgbClr val="1C55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3"/>
            <p:cNvSpPr/>
            <p:nvPr/>
          </p:nvSpPr>
          <p:spPr>
            <a:xfrm>
              <a:off x="762725" y="3412225"/>
              <a:ext cx="432975" cy="59225"/>
            </a:xfrm>
            <a:custGeom>
              <a:rect b="b" l="l" r="r" t="t"/>
              <a:pathLst>
                <a:path extrusionOk="0" h="2369" w="17319">
                  <a:moveTo>
                    <a:pt x="5921" y="0"/>
                  </a:moveTo>
                  <a:cubicBezTo>
                    <a:pt x="3067" y="0"/>
                    <a:pt x="685" y="642"/>
                    <a:pt x="0" y="1512"/>
                  </a:cubicBezTo>
                  <a:cubicBezTo>
                    <a:pt x="1427" y="2169"/>
                    <a:pt x="3624" y="2368"/>
                    <a:pt x="8659" y="2368"/>
                  </a:cubicBezTo>
                  <a:cubicBezTo>
                    <a:pt x="13709" y="2368"/>
                    <a:pt x="15906" y="2169"/>
                    <a:pt x="17319" y="1512"/>
                  </a:cubicBezTo>
                  <a:cubicBezTo>
                    <a:pt x="16634" y="642"/>
                    <a:pt x="14266" y="0"/>
                    <a:pt x="11413" y="0"/>
                  </a:cubicBezTo>
                  <a:close/>
                </a:path>
              </a:pathLst>
            </a:custGeom>
            <a:solidFill>
              <a:srgbClr val="1B3F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3"/>
            <p:cNvSpPr/>
            <p:nvPr/>
          </p:nvSpPr>
          <p:spPr>
            <a:xfrm>
              <a:off x="1104025" y="3415775"/>
              <a:ext cx="96675" cy="931925"/>
            </a:xfrm>
            <a:custGeom>
              <a:rect b="b" l="l" r="r" t="t"/>
              <a:pathLst>
                <a:path extrusionOk="0" h="37277" w="3867">
                  <a:moveTo>
                    <a:pt x="0" y="1"/>
                  </a:moveTo>
                  <a:lnTo>
                    <a:pt x="542" y="1256"/>
                  </a:lnTo>
                  <a:cubicBezTo>
                    <a:pt x="828" y="1798"/>
                    <a:pt x="970" y="2369"/>
                    <a:pt x="970" y="2982"/>
                  </a:cubicBezTo>
                  <a:lnTo>
                    <a:pt x="970" y="37276"/>
                  </a:lnTo>
                  <a:cubicBezTo>
                    <a:pt x="2711" y="36535"/>
                    <a:pt x="3866" y="35222"/>
                    <a:pt x="3866" y="33710"/>
                  </a:cubicBezTo>
                  <a:lnTo>
                    <a:pt x="3866" y="8960"/>
                  </a:lnTo>
                  <a:lnTo>
                    <a:pt x="3866" y="5650"/>
                  </a:lnTo>
                  <a:lnTo>
                    <a:pt x="3866" y="1898"/>
                  </a:lnTo>
                  <a:cubicBezTo>
                    <a:pt x="3866" y="1028"/>
                    <a:pt x="2269" y="301"/>
                    <a:pt x="0" y="1"/>
                  </a:cubicBezTo>
                  <a:close/>
                </a:path>
              </a:pathLst>
            </a:custGeom>
            <a:solidFill>
              <a:srgbClr val="2E5C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3"/>
            <p:cNvSpPr/>
            <p:nvPr/>
          </p:nvSpPr>
          <p:spPr>
            <a:xfrm>
              <a:off x="1104025" y="3415775"/>
              <a:ext cx="91675" cy="50675"/>
            </a:xfrm>
            <a:custGeom>
              <a:rect b="b" l="l" r="r" t="t"/>
              <a:pathLst>
                <a:path extrusionOk="0" h="2027" w="3667">
                  <a:moveTo>
                    <a:pt x="0" y="1"/>
                  </a:moveTo>
                  <a:lnTo>
                    <a:pt x="542" y="1256"/>
                  </a:lnTo>
                  <a:cubicBezTo>
                    <a:pt x="671" y="1513"/>
                    <a:pt x="771" y="1770"/>
                    <a:pt x="842" y="2027"/>
                  </a:cubicBezTo>
                  <a:cubicBezTo>
                    <a:pt x="2126" y="1898"/>
                    <a:pt x="2982" y="1684"/>
                    <a:pt x="3667" y="1385"/>
                  </a:cubicBezTo>
                  <a:cubicBezTo>
                    <a:pt x="3652" y="1356"/>
                    <a:pt x="3638" y="1342"/>
                    <a:pt x="3624" y="1328"/>
                  </a:cubicBezTo>
                  <a:cubicBezTo>
                    <a:pt x="3610" y="1299"/>
                    <a:pt x="3581" y="1271"/>
                    <a:pt x="3552" y="1242"/>
                  </a:cubicBezTo>
                  <a:cubicBezTo>
                    <a:pt x="3524" y="1228"/>
                    <a:pt x="3495" y="1199"/>
                    <a:pt x="3481" y="1171"/>
                  </a:cubicBezTo>
                  <a:cubicBezTo>
                    <a:pt x="3453" y="1142"/>
                    <a:pt x="3424" y="1128"/>
                    <a:pt x="3381" y="1099"/>
                  </a:cubicBezTo>
                  <a:cubicBezTo>
                    <a:pt x="3353" y="1071"/>
                    <a:pt x="3324" y="1042"/>
                    <a:pt x="3281" y="1028"/>
                  </a:cubicBezTo>
                  <a:cubicBezTo>
                    <a:pt x="3253" y="1000"/>
                    <a:pt x="3224" y="985"/>
                    <a:pt x="3196" y="957"/>
                  </a:cubicBezTo>
                  <a:cubicBezTo>
                    <a:pt x="3153" y="928"/>
                    <a:pt x="3110" y="900"/>
                    <a:pt x="3053" y="871"/>
                  </a:cubicBezTo>
                  <a:cubicBezTo>
                    <a:pt x="3025" y="857"/>
                    <a:pt x="2996" y="843"/>
                    <a:pt x="2968" y="828"/>
                  </a:cubicBezTo>
                  <a:cubicBezTo>
                    <a:pt x="2911" y="800"/>
                    <a:pt x="2868" y="771"/>
                    <a:pt x="2796" y="743"/>
                  </a:cubicBezTo>
                  <a:cubicBezTo>
                    <a:pt x="2782" y="728"/>
                    <a:pt x="2768" y="728"/>
                    <a:pt x="2739" y="714"/>
                  </a:cubicBezTo>
                  <a:cubicBezTo>
                    <a:pt x="2668" y="686"/>
                    <a:pt x="2597" y="643"/>
                    <a:pt x="2511" y="614"/>
                  </a:cubicBezTo>
                  <a:cubicBezTo>
                    <a:pt x="1855" y="343"/>
                    <a:pt x="985" y="129"/>
                    <a:pt x="0" y="1"/>
                  </a:cubicBezTo>
                  <a:close/>
                </a:path>
              </a:pathLst>
            </a:custGeom>
            <a:solidFill>
              <a:srgbClr val="0037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3"/>
            <p:cNvSpPr/>
            <p:nvPr/>
          </p:nvSpPr>
          <p:spPr>
            <a:xfrm>
              <a:off x="781275" y="3412925"/>
              <a:ext cx="102025" cy="944050"/>
            </a:xfrm>
            <a:custGeom>
              <a:rect b="b" l="l" r="r" t="t"/>
              <a:pathLst>
                <a:path extrusionOk="0" h="37762" w="4081">
                  <a:moveTo>
                    <a:pt x="4080" y="1"/>
                  </a:moveTo>
                  <a:cubicBezTo>
                    <a:pt x="2468" y="101"/>
                    <a:pt x="1084" y="400"/>
                    <a:pt x="186" y="828"/>
                  </a:cubicBezTo>
                  <a:cubicBezTo>
                    <a:pt x="72" y="1171"/>
                    <a:pt x="0" y="1527"/>
                    <a:pt x="0" y="1898"/>
                  </a:cubicBezTo>
                  <a:lnTo>
                    <a:pt x="0" y="36064"/>
                  </a:lnTo>
                  <a:cubicBezTo>
                    <a:pt x="728" y="36848"/>
                    <a:pt x="1812" y="37447"/>
                    <a:pt x="3110" y="37761"/>
                  </a:cubicBezTo>
                  <a:lnTo>
                    <a:pt x="3110" y="2982"/>
                  </a:lnTo>
                  <a:cubicBezTo>
                    <a:pt x="3110" y="2355"/>
                    <a:pt x="3267" y="1741"/>
                    <a:pt x="3552" y="1185"/>
                  </a:cubicBezTo>
                  <a:lnTo>
                    <a:pt x="408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3"/>
            <p:cNvSpPr/>
            <p:nvPr/>
          </p:nvSpPr>
          <p:spPr>
            <a:xfrm>
              <a:off x="781625" y="3412925"/>
              <a:ext cx="101675" cy="56025"/>
            </a:xfrm>
            <a:custGeom>
              <a:rect b="b" l="l" r="r" t="t"/>
              <a:pathLst>
                <a:path extrusionOk="0" h="2241" w="4067">
                  <a:moveTo>
                    <a:pt x="4066" y="1"/>
                  </a:moveTo>
                  <a:cubicBezTo>
                    <a:pt x="2654" y="86"/>
                    <a:pt x="1427" y="329"/>
                    <a:pt x="543" y="671"/>
                  </a:cubicBezTo>
                  <a:cubicBezTo>
                    <a:pt x="528" y="671"/>
                    <a:pt x="528" y="686"/>
                    <a:pt x="514" y="686"/>
                  </a:cubicBezTo>
                  <a:cubicBezTo>
                    <a:pt x="400" y="728"/>
                    <a:pt x="286" y="785"/>
                    <a:pt x="172" y="828"/>
                  </a:cubicBezTo>
                  <a:cubicBezTo>
                    <a:pt x="172" y="828"/>
                    <a:pt x="172" y="828"/>
                    <a:pt x="172" y="828"/>
                  </a:cubicBezTo>
                  <a:lnTo>
                    <a:pt x="172" y="828"/>
                  </a:lnTo>
                  <a:cubicBezTo>
                    <a:pt x="72" y="1128"/>
                    <a:pt x="15" y="1442"/>
                    <a:pt x="0" y="1770"/>
                  </a:cubicBezTo>
                  <a:cubicBezTo>
                    <a:pt x="771" y="1998"/>
                    <a:pt x="1769" y="2141"/>
                    <a:pt x="3167" y="2240"/>
                  </a:cubicBezTo>
                  <a:cubicBezTo>
                    <a:pt x="3239" y="1870"/>
                    <a:pt x="3367" y="1527"/>
                    <a:pt x="3538" y="1185"/>
                  </a:cubicBezTo>
                  <a:lnTo>
                    <a:pt x="3538" y="1185"/>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6" name="Google Shape;896;p33"/>
          <p:cNvGrpSpPr/>
          <p:nvPr/>
        </p:nvGrpSpPr>
        <p:grpSpPr>
          <a:xfrm rot="2700000">
            <a:off x="1387448" y="3218214"/>
            <a:ext cx="759544" cy="1300992"/>
            <a:chOff x="602225" y="1157575"/>
            <a:chExt cx="896625" cy="1536050"/>
          </a:xfrm>
        </p:grpSpPr>
        <p:sp>
          <p:nvSpPr>
            <p:cNvPr id="897" name="Google Shape;897;p33"/>
            <p:cNvSpPr/>
            <p:nvPr/>
          </p:nvSpPr>
          <p:spPr>
            <a:xfrm>
              <a:off x="602225" y="1481400"/>
              <a:ext cx="896625" cy="1212225"/>
            </a:xfrm>
            <a:custGeom>
              <a:rect b="b" l="l" r="r" t="t"/>
              <a:pathLst>
                <a:path extrusionOk="0" h="48489" w="35865">
                  <a:moveTo>
                    <a:pt x="1499" y="1"/>
                  </a:moveTo>
                  <a:lnTo>
                    <a:pt x="714" y="1185"/>
                  </a:lnTo>
                  <a:lnTo>
                    <a:pt x="714" y="1185"/>
                  </a:lnTo>
                  <a:cubicBezTo>
                    <a:pt x="243" y="2083"/>
                    <a:pt x="1" y="3053"/>
                    <a:pt x="1" y="4066"/>
                  </a:cubicBezTo>
                  <a:lnTo>
                    <a:pt x="1" y="39929"/>
                  </a:lnTo>
                  <a:cubicBezTo>
                    <a:pt x="1" y="44665"/>
                    <a:pt x="5507" y="48489"/>
                    <a:pt x="12369" y="48489"/>
                  </a:cubicBezTo>
                  <a:lnTo>
                    <a:pt x="23496" y="48489"/>
                  </a:lnTo>
                  <a:cubicBezTo>
                    <a:pt x="30343" y="48489"/>
                    <a:pt x="35864" y="44665"/>
                    <a:pt x="35864" y="39929"/>
                  </a:cubicBezTo>
                  <a:lnTo>
                    <a:pt x="35864" y="4066"/>
                  </a:lnTo>
                  <a:cubicBezTo>
                    <a:pt x="35864" y="3053"/>
                    <a:pt x="35607" y="2083"/>
                    <a:pt x="35151" y="1185"/>
                  </a:cubicBezTo>
                  <a:lnTo>
                    <a:pt x="35151" y="1185"/>
                  </a:lnTo>
                  <a:lnTo>
                    <a:pt x="3436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3"/>
            <p:cNvSpPr/>
            <p:nvPr/>
          </p:nvSpPr>
          <p:spPr>
            <a:xfrm>
              <a:off x="689250" y="1481400"/>
              <a:ext cx="143050" cy="1203675"/>
            </a:xfrm>
            <a:custGeom>
              <a:rect b="b" l="l" r="r" t="t"/>
              <a:pathLst>
                <a:path extrusionOk="0" h="48147" w="5722">
                  <a:moveTo>
                    <a:pt x="1499" y="1"/>
                  </a:moveTo>
                  <a:lnTo>
                    <a:pt x="714" y="1185"/>
                  </a:lnTo>
                  <a:lnTo>
                    <a:pt x="714" y="1185"/>
                  </a:lnTo>
                  <a:cubicBezTo>
                    <a:pt x="257" y="2083"/>
                    <a:pt x="1" y="3053"/>
                    <a:pt x="1" y="4066"/>
                  </a:cubicBezTo>
                  <a:lnTo>
                    <a:pt x="1" y="45892"/>
                  </a:lnTo>
                  <a:cubicBezTo>
                    <a:pt x="1470" y="46934"/>
                    <a:pt x="3325" y="47718"/>
                    <a:pt x="5407" y="48146"/>
                  </a:cubicBezTo>
                  <a:lnTo>
                    <a:pt x="5407" y="4837"/>
                  </a:lnTo>
                  <a:cubicBezTo>
                    <a:pt x="5407" y="3952"/>
                    <a:pt x="5507" y="1755"/>
                    <a:pt x="57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3"/>
            <p:cNvSpPr/>
            <p:nvPr/>
          </p:nvSpPr>
          <p:spPr>
            <a:xfrm>
              <a:off x="1309075" y="1481400"/>
              <a:ext cx="189775" cy="1190825"/>
            </a:xfrm>
            <a:custGeom>
              <a:rect b="b" l="l" r="r" t="t"/>
              <a:pathLst>
                <a:path extrusionOk="0" h="47633" w="7591">
                  <a:moveTo>
                    <a:pt x="1" y="1"/>
                  </a:moveTo>
                  <a:cubicBezTo>
                    <a:pt x="400" y="1684"/>
                    <a:pt x="629" y="6306"/>
                    <a:pt x="629" y="7333"/>
                  </a:cubicBezTo>
                  <a:lnTo>
                    <a:pt x="629" y="47633"/>
                  </a:lnTo>
                  <a:cubicBezTo>
                    <a:pt x="4751" y="46249"/>
                    <a:pt x="7590" y="43324"/>
                    <a:pt x="7590" y="39929"/>
                  </a:cubicBezTo>
                  <a:lnTo>
                    <a:pt x="7590" y="4066"/>
                  </a:lnTo>
                  <a:cubicBezTo>
                    <a:pt x="7590" y="3053"/>
                    <a:pt x="7333" y="2083"/>
                    <a:pt x="6877" y="1185"/>
                  </a:cubicBezTo>
                  <a:lnTo>
                    <a:pt x="6877" y="1185"/>
                  </a:lnTo>
                  <a:lnTo>
                    <a:pt x="60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3"/>
            <p:cNvSpPr/>
            <p:nvPr/>
          </p:nvSpPr>
          <p:spPr>
            <a:xfrm>
              <a:off x="656100" y="1798100"/>
              <a:ext cx="788900" cy="838475"/>
            </a:xfrm>
            <a:custGeom>
              <a:rect b="b" l="l" r="r" t="t"/>
              <a:pathLst>
                <a:path extrusionOk="0" h="33539" w="31556">
                  <a:moveTo>
                    <a:pt x="10885" y="0"/>
                  </a:moveTo>
                  <a:cubicBezTo>
                    <a:pt x="4850" y="0"/>
                    <a:pt x="0" y="1641"/>
                    <a:pt x="0" y="3666"/>
                  </a:cubicBezTo>
                  <a:lnTo>
                    <a:pt x="0" y="10414"/>
                  </a:lnTo>
                  <a:lnTo>
                    <a:pt x="0" y="16377"/>
                  </a:lnTo>
                  <a:lnTo>
                    <a:pt x="0" y="26020"/>
                  </a:lnTo>
                  <a:cubicBezTo>
                    <a:pt x="0" y="30186"/>
                    <a:pt x="4850" y="33538"/>
                    <a:pt x="10885" y="33538"/>
                  </a:cubicBezTo>
                  <a:lnTo>
                    <a:pt x="20671" y="33538"/>
                  </a:lnTo>
                  <a:cubicBezTo>
                    <a:pt x="26705" y="33538"/>
                    <a:pt x="31555" y="30186"/>
                    <a:pt x="31555" y="26020"/>
                  </a:cubicBezTo>
                  <a:lnTo>
                    <a:pt x="31555" y="16377"/>
                  </a:lnTo>
                  <a:lnTo>
                    <a:pt x="31555" y="10414"/>
                  </a:lnTo>
                  <a:lnTo>
                    <a:pt x="31555" y="3666"/>
                  </a:lnTo>
                  <a:cubicBezTo>
                    <a:pt x="31555" y="1641"/>
                    <a:pt x="26705" y="0"/>
                    <a:pt x="206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3"/>
            <p:cNvSpPr/>
            <p:nvPr/>
          </p:nvSpPr>
          <p:spPr>
            <a:xfrm>
              <a:off x="689250" y="1804875"/>
              <a:ext cx="135200" cy="817425"/>
            </a:xfrm>
            <a:custGeom>
              <a:rect b="b" l="l" r="r" t="t"/>
              <a:pathLst>
                <a:path extrusionOk="0" h="32697" w="5408">
                  <a:moveTo>
                    <a:pt x="5407" y="0"/>
                  </a:moveTo>
                  <a:cubicBezTo>
                    <a:pt x="3096" y="328"/>
                    <a:pt x="1185" y="899"/>
                    <a:pt x="1" y="1641"/>
                  </a:cubicBezTo>
                  <a:lnTo>
                    <a:pt x="1" y="29358"/>
                  </a:lnTo>
                  <a:cubicBezTo>
                    <a:pt x="1185" y="30856"/>
                    <a:pt x="3096" y="32040"/>
                    <a:pt x="5407" y="32696"/>
                  </a:cubicBezTo>
                  <a:lnTo>
                    <a:pt x="540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3"/>
            <p:cNvSpPr/>
            <p:nvPr/>
          </p:nvSpPr>
          <p:spPr>
            <a:xfrm>
              <a:off x="665000" y="1798100"/>
              <a:ext cx="771075" cy="106650"/>
            </a:xfrm>
            <a:custGeom>
              <a:rect b="b" l="l" r="r" t="t"/>
              <a:pathLst>
                <a:path extrusionOk="0" h="4266" w="30843">
                  <a:moveTo>
                    <a:pt x="10529" y="0"/>
                  </a:moveTo>
                  <a:cubicBezTo>
                    <a:pt x="5450" y="0"/>
                    <a:pt x="1227" y="1156"/>
                    <a:pt x="1" y="2739"/>
                  </a:cubicBezTo>
                  <a:cubicBezTo>
                    <a:pt x="2526" y="3895"/>
                    <a:pt x="6434" y="4266"/>
                    <a:pt x="15422" y="4266"/>
                  </a:cubicBezTo>
                  <a:cubicBezTo>
                    <a:pt x="24394" y="4266"/>
                    <a:pt x="28317" y="3895"/>
                    <a:pt x="30842" y="2739"/>
                  </a:cubicBezTo>
                  <a:cubicBezTo>
                    <a:pt x="29616" y="1156"/>
                    <a:pt x="25379" y="0"/>
                    <a:pt x="20315" y="0"/>
                  </a:cubicBezTo>
                  <a:close/>
                </a:path>
              </a:pathLst>
            </a:custGeom>
            <a:solidFill>
              <a:srgbClr val="FEB8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3"/>
            <p:cNvSpPr/>
            <p:nvPr/>
          </p:nvSpPr>
          <p:spPr>
            <a:xfrm>
              <a:off x="1324775" y="1813425"/>
              <a:ext cx="120225" cy="791400"/>
            </a:xfrm>
            <a:custGeom>
              <a:rect b="b" l="l" r="r" t="t"/>
              <a:pathLst>
                <a:path extrusionOk="0" h="31656" w="4809">
                  <a:moveTo>
                    <a:pt x="1" y="1"/>
                  </a:moveTo>
                  <a:lnTo>
                    <a:pt x="1" y="31655"/>
                  </a:lnTo>
                  <a:cubicBezTo>
                    <a:pt x="2897" y="30300"/>
                    <a:pt x="4808" y="28018"/>
                    <a:pt x="4808" y="25407"/>
                  </a:cubicBezTo>
                  <a:lnTo>
                    <a:pt x="4808" y="15764"/>
                  </a:lnTo>
                  <a:lnTo>
                    <a:pt x="4808" y="9801"/>
                  </a:lnTo>
                  <a:lnTo>
                    <a:pt x="4808" y="3053"/>
                  </a:lnTo>
                  <a:cubicBezTo>
                    <a:pt x="4808" y="1784"/>
                    <a:pt x="2897" y="671"/>
                    <a:pt x="1" y="1"/>
                  </a:cubicBezTo>
                  <a:close/>
                </a:path>
              </a:pathLst>
            </a:custGeom>
            <a:solidFill>
              <a:srgbClr val="336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3"/>
            <p:cNvSpPr/>
            <p:nvPr/>
          </p:nvSpPr>
          <p:spPr>
            <a:xfrm>
              <a:off x="602225" y="1693950"/>
              <a:ext cx="896625" cy="798175"/>
            </a:xfrm>
            <a:custGeom>
              <a:rect b="b" l="l" r="r" t="t"/>
              <a:pathLst>
                <a:path extrusionOk="0" h="31927" w="35865">
                  <a:moveTo>
                    <a:pt x="1" y="1"/>
                  </a:moveTo>
                  <a:lnTo>
                    <a:pt x="1" y="29416"/>
                  </a:lnTo>
                  <a:cubicBezTo>
                    <a:pt x="4609" y="31427"/>
                    <a:pt x="10800" y="31927"/>
                    <a:pt x="17933" y="31927"/>
                  </a:cubicBezTo>
                  <a:cubicBezTo>
                    <a:pt x="25065" y="31927"/>
                    <a:pt x="31256" y="31427"/>
                    <a:pt x="35864" y="29416"/>
                  </a:cubicBezTo>
                  <a:lnTo>
                    <a:pt x="35864" y="1"/>
                  </a:lnTo>
                  <a:cubicBezTo>
                    <a:pt x="31300" y="1744"/>
                    <a:pt x="24762" y="2233"/>
                    <a:pt x="19133" y="2233"/>
                  </a:cubicBezTo>
                  <a:cubicBezTo>
                    <a:pt x="18728" y="2233"/>
                    <a:pt x="18327" y="2231"/>
                    <a:pt x="17933" y="2226"/>
                  </a:cubicBezTo>
                  <a:cubicBezTo>
                    <a:pt x="17538" y="2231"/>
                    <a:pt x="17137" y="2233"/>
                    <a:pt x="16732" y="2233"/>
                  </a:cubicBezTo>
                  <a:cubicBezTo>
                    <a:pt x="11102" y="2233"/>
                    <a:pt x="4552" y="1744"/>
                    <a:pt x="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3"/>
            <p:cNvSpPr/>
            <p:nvPr/>
          </p:nvSpPr>
          <p:spPr>
            <a:xfrm>
              <a:off x="689250" y="1719625"/>
              <a:ext cx="135200" cy="762525"/>
            </a:xfrm>
            <a:custGeom>
              <a:rect b="b" l="l" r="r" t="t"/>
              <a:pathLst>
                <a:path extrusionOk="0" h="30501" w="5408">
                  <a:moveTo>
                    <a:pt x="1" y="1"/>
                  </a:moveTo>
                  <a:lnTo>
                    <a:pt x="1" y="29573"/>
                  </a:lnTo>
                  <a:cubicBezTo>
                    <a:pt x="1670" y="29987"/>
                    <a:pt x="3481" y="30300"/>
                    <a:pt x="5407" y="30500"/>
                  </a:cubicBezTo>
                  <a:lnTo>
                    <a:pt x="5407" y="842"/>
                  </a:lnTo>
                  <a:cubicBezTo>
                    <a:pt x="3539" y="657"/>
                    <a:pt x="1698" y="372"/>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3"/>
            <p:cNvSpPr/>
            <p:nvPr/>
          </p:nvSpPr>
          <p:spPr>
            <a:xfrm>
              <a:off x="1324775" y="1693950"/>
              <a:ext cx="174075" cy="782125"/>
            </a:xfrm>
            <a:custGeom>
              <a:rect b="b" l="l" r="r" t="t"/>
              <a:pathLst>
                <a:path extrusionOk="0" h="31285" w="6963">
                  <a:moveTo>
                    <a:pt x="6962" y="1"/>
                  </a:moveTo>
                  <a:cubicBezTo>
                    <a:pt x="4951" y="771"/>
                    <a:pt x="2540" y="1299"/>
                    <a:pt x="1" y="1641"/>
                  </a:cubicBezTo>
                  <a:lnTo>
                    <a:pt x="1" y="31285"/>
                  </a:lnTo>
                  <a:cubicBezTo>
                    <a:pt x="2583" y="30900"/>
                    <a:pt x="4922" y="30300"/>
                    <a:pt x="6962" y="29416"/>
                  </a:cubicBezTo>
                  <a:lnTo>
                    <a:pt x="696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3"/>
            <p:cNvSpPr/>
            <p:nvPr/>
          </p:nvSpPr>
          <p:spPr>
            <a:xfrm>
              <a:off x="625775" y="1247450"/>
              <a:ext cx="849175" cy="306025"/>
            </a:xfrm>
            <a:custGeom>
              <a:rect b="b" l="l" r="r" t="t"/>
              <a:pathLst>
                <a:path extrusionOk="0" h="12241" w="33967">
                  <a:moveTo>
                    <a:pt x="12925" y="0"/>
                  </a:moveTo>
                  <a:lnTo>
                    <a:pt x="12925" y="129"/>
                  </a:lnTo>
                  <a:lnTo>
                    <a:pt x="0" y="314"/>
                  </a:lnTo>
                  <a:lnTo>
                    <a:pt x="0" y="10072"/>
                  </a:lnTo>
                  <a:lnTo>
                    <a:pt x="0" y="10129"/>
                  </a:lnTo>
                  <a:lnTo>
                    <a:pt x="15" y="10129"/>
                  </a:lnTo>
                  <a:cubicBezTo>
                    <a:pt x="243" y="11313"/>
                    <a:pt x="7775" y="12240"/>
                    <a:pt x="16991" y="12240"/>
                  </a:cubicBezTo>
                  <a:cubicBezTo>
                    <a:pt x="26192" y="12240"/>
                    <a:pt x="33724" y="11313"/>
                    <a:pt x="33966" y="10129"/>
                  </a:cubicBezTo>
                  <a:lnTo>
                    <a:pt x="33966" y="10072"/>
                  </a:lnTo>
                  <a:lnTo>
                    <a:pt x="33966" y="314"/>
                  </a:lnTo>
                  <a:lnTo>
                    <a:pt x="21042" y="129"/>
                  </a:lnTo>
                  <a:lnTo>
                    <a:pt x="21042" y="0"/>
                  </a:lnTo>
                  <a:lnTo>
                    <a:pt x="16991" y="72"/>
                  </a:lnTo>
                  <a:lnTo>
                    <a:pt x="129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3"/>
            <p:cNvSpPr/>
            <p:nvPr/>
          </p:nvSpPr>
          <p:spPr>
            <a:xfrm>
              <a:off x="625775" y="1260300"/>
              <a:ext cx="849175" cy="118775"/>
            </a:xfrm>
            <a:custGeom>
              <a:rect b="b" l="l" r="r" t="t"/>
              <a:pathLst>
                <a:path extrusionOk="0" h="4751" w="33967">
                  <a:moveTo>
                    <a:pt x="12739" y="0"/>
                  </a:moveTo>
                  <a:lnTo>
                    <a:pt x="12739" y="128"/>
                  </a:lnTo>
                  <a:lnTo>
                    <a:pt x="0" y="300"/>
                  </a:lnTo>
                  <a:lnTo>
                    <a:pt x="0" y="3138"/>
                  </a:lnTo>
                  <a:cubicBezTo>
                    <a:pt x="2226" y="4066"/>
                    <a:pt x="9002" y="4750"/>
                    <a:pt x="16991" y="4750"/>
                  </a:cubicBezTo>
                  <a:cubicBezTo>
                    <a:pt x="24979" y="4750"/>
                    <a:pt x="31755" y="4066"/>
                    <a:pt x="33966" y="3138"/>
                  </a:cubicBezTo>
                  <a:lnTo>
                    <a:pt x="33966" y="300"/>
                  </a:lnTo>
                  <a:lnTo>
                    <a:pt x="21227" y="128"/>
                  </a:lnTo>
                  <a:lnTo>
                    <a:pt x="21227" y="0"/>
                  </a:lnTo>
                  <a:lnTo>
                    <a:pt x="16991" y="57"/>
                  </a:lnTo>
                  <a:lnTo>
                    <a:pt x="1273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3"/>
            <p:cNvSpPr/>
            <p:nvPr/>
          </p:nvSpPr>
          <p:spPr>
            <a:xfrm>
              <a:off x="606525" y="1207875"/>
              <a:ext cx="887675" cy="118775"/>
            </a:xfrm>
            <a:custGeom>
              <a:rect b="b" l="l" r="r" t="t"/>
              <a:pathLst>
                <a:path extrusionOk="0" h="4751" w="35507">
                  <a:moveTo>
                    <a:pt x="13509" y="0"/>
                  </a:moveTo>
                  <a:lnTo>
                    <a:pt x="13509" y="128"/>
                  </a:lnTo>
                  <a:lnTo>
                    <a:pt x="0" y="314"/>
                  </a:lnTo>
                  <a:lnTo>
                    <a:pt x="0" y="2482"/>
                  </a:lnTo>
                  <a:lnTo>
                    <a:pt x="0" y="2539"/>
                  </a:lnTo>
                  <a:lnTo>
                    <a:pt x="14" y="2539"/>
                  </a:lnTo>
                  <a:cubicBezTo>
                    <a:pt x="257" y="3766"/>
                    <a:pt x="8131" y="4750"/>
                    <a:pt x="17761" y="4750"/>
                  </a:cubicBezTo>
                  <a:cubicBezTo>
                    <a:pt x="27390" y="4750"/>
                    <a:pt x="35250" y="3766"/>
                    <a:pt x="35507" y="2539"/>
                  </a:cubicBezTo>
                  <a:lnTo>
                    <a:pt x="35507" y="2482"/>
                  </a:lnTo>
                  <a:lnTo>
                    <a:pt x="35507" y="314"/>
                  </a:lnTo>
                  <a:lnTo>
                    <a:pt x="21997" y="128"/>
                  </a:lnTo>
                  <a:lnTo>
                    <a:pt x="21997" y="0"/>
                  </a:lnTo>
                  <a:lnTo>
                    <a:pt x="17761" y="71"/>
                  </a:lnTo>
                  <a:lnTo>
                    <a:pt x="1350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3"/>
            <p:cNvSpPr/>
            <p:nvPr/>
          </p:nvSpPr>
          <p:spPr>
            <a:xfrm>
              <a:off x="606525" y="1207875"/>
              <a:ext cx="887675" cy="68475"/>
            </a:xfrm>
            <a:custGeom>
              <a:rect b="b" l="l" r="r" t="t"/>
              <a:pathLst>
                <a:path extrusionOk="0" h="2739" w="35507">
                  <a:moveTo>
                    <a:pt x="13509" y="0"/>
                  </a:moveTo>
                  <a:lnTo>
                    <a:pt x="13509" y="128"/>
                  </a:lnTo>
                  <a:lnTo>
                    <a:pt x="0" y="314"/>
                  </a:lnTo>
                  <a:lnTo>
                    <a:pt x="0" y="770"/>
                  </a:lnTo>
                  <a:cubicBezTo>
                    <a:pt x="1641" y="1912"/>
                    <a:pt x="9087" y="2739"/>
                    <a:pt x="17761" y="2739"/>
                  </a:cubicBezTo>
                  <a:cubicBezTo>
                    <a:pt x="26420" y="2739"/>
                    <a:pt x="33866" y="1912"/>
                    <a:pt x="35507" y="770"/>
                  </a:cubicBezTo>
                  <a:lnTo>
                    <a:pt x="35507" y="314"/>
                  </a:lnTo>
                  <a:lnTo>
                    <a:pt x="21997" y="128"/>
                  </a:lnTo>
                  <a:lnTo>
                    <a:pt x="21997" y="0"/>
                  </a:lnTo>
                  <a:lnTo>
                    <a:pt x="17761" y="71"/>
                  </a:lnTo>
                  <a:lnTo>
                    <a:pt x="135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3"/>
            <p:cNvSpPr/>
            <p:nvPr/>
          </p:nvSpPr>
          <p:spPr>
            <a:xfrm>
              <a:off x="606525" y="1157575"/>
              <a:ext cx="887675" cy="113425"/>
            </a:xfrm>
            <a:custGeom>
              <a:rect b="b" l="l" r="r" t="t"/>
              <a:pathLst>
                <a:path extrusionOk="0" h="4537" w="35507">
                  <a:moveTo>
                    <a:pt x="17761" y="1"/>
                  </a:moveTo>
                  <a:cubicBezTo>
                    <a:pt x="7946" y="1"/>
                    <a:pt x="0" y="1013"/>
                    <a:pt x="0" y="2269"/>
                  </a:cubicBezTo>
                  <a:cubicBezTo>
                    <a:pt x="0" y="3524"/>
                    <a:pt x="7946" y="4537"/>
                    <a:pt x="17761" y="4537"/>
                  </a:cubicBezTo>
                  <a:cubicBezTo>
                    <a:pt x="27561" y="4537"/>
                    <a:pt x="35507" y="3524"/>
                    <a:pt x="35507" y="2269"/>
                  </a:cubicBezTo>
                  <a:cubicBezTo>
                    <a:pt x="35507" y="1013"/>
                    <a:pt x="27561" y="1"/>
                    <a:pt x="177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3"/>
            <p:cNvSpPr/>
            <p:nvPr/>
          </p:nvSpPr>
          <p:spPr>
            <a:xfrm>
              <a:off x="602225" y="1693950"/>
              <a:ext cx="896625" cy="798175"/>
            </a:xfrm>
            <a:custGeom>
              <a:rect b="b" l="l" r="r" t="t"/>
              <a:pathLst>
                <a:path extrusionOk="0" h="31927" w="35865">
                  <a:moveTo>
                    <a:pt x="1" y="1"/>
                  </a:moveTo>
                  <a:lnTo>
                    <a:pt x="1" y="26634"/>
                  </a:lnTo>
                  <a:lnTo>
                    <a:pt x="1" y="29416"/>
                  </a:lnTo>
                  <a:cubicBezTo>
                    <a:pt x="243" y="29530"/>
                    <a:pt x="500" y="29630"/>
                    <a:pt x="757" y="29730"/>
                  </a:cubicBezTo>
                  <a:cubicBezTo>
                    <a:pt x="771" y="29730"/>
                    <a:pt x="771" y="29744"/>
                    <a:pt x="771" y="29744"/>
                  </a:cubicBezTo>
                  <a:cubicBezTo>
                    <a:pt x="1570" y="30044"/>
                    <a:pt x="2398" y="30300"/>
                    <a:pt x="3268" y="30529"/>
                  </a:cubicBezTo>
                  <a:cubicBezTo>
                    <a:pt x="7376" y="31627"/>
                    <a:pt x="12369" y="31927"/>
                    <a:pt x="17933" y="31927"/>
                  </a:cubicBezTo>
                  <a:cubicBezTo>
                    <a:pt x="25065" y="31927"/>
                    <a:pt x="31256" y="31427"/>
                    <a:pt x="35864" y="29416"/>
                  </a:cubicBezTo>
                  <a:lnTo>
                    <a:pt x="35864" y="26634"/>
                  </a:lnTo>
                  <a:cubicBezTo>
                    <a:pt x="31256" y="28646"/>
                    <a:pt x="25065" y="29145"/>
                    <a:pt x="17933" y="29145"/>
                  </a:cubicBezTo>
                  <a:cubicBezTo>
                    <a:pt x="12369" y="29145"/>
                    <a:pt x="7376" y="28845"/>
                    <a:pt x="3268" y="27747"/>
                  </a:cubicBezTo>
                  <a:lnTo>
                    <a:pt x="3268" y="971"/>
                  </a:lnTo>
                  <a:cubicBezTo>
                    <a:pt x="2098" y="700"/>
                    <a:pt x="1000" y="386"/>
                    <a:pt x="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3"/>
            <p:cNvSpPr/>
            <p:nvPr/>
          </p:nvSpPr>
          <p:spPr>
            <a:xfrm>
              <a:off x="786975" y="2116200"/>
              <a:ext cx="617000" cy="222925"/>
            </a:xfrm>
            <a:custGeom>
              <a:rect b="b" l="l" r="r" t="t"/>
              <a:pathLst>
                <a:path extrusionOk="0" h="8917" w="24680">
                  <a:moveTo>
                    <a:pt x="24680" y="6777"/>
                  </a:moveTo>
                  <a:cubicBezTo>
                    <a:pt x="20671" y="7747"/>
                    <a:pt x="15878" y="8032"/>
                    <a:pt x="10543" y="8032"/>
                  </a:cubicBezTo>
                  <a:cubicBezTo>
                    <a:pt x="6719" y="8032"/>
                    <a:pt x="3182" y="7890"/>
                    <a:pt x="0" y="7447"/>
                  </a:cubicBezTo>
                  <a:lnTo>
                    <a:pt x="0" y="8332"/>
                  </a:lnTo>
                  <a:cubicBezTo>
                    <a:pt x="3182" y="8774"/>
                    <a:pt x="6719" y="8917"/>
                    <a:pt x="10543" y="8917"/>
                  </a:cubicBezTo>
                  <a:cubicBezTo>
                    <a:pt x="15878" y="8917"/>
                    <a:pt x="20671" y="8646"/>
                    <a:pt x="24680" y="7661"/>
                  </a:cubicBezTo>
                  <a:close/>
                  <a:moveTo>
                    <a:pt x="24680" y="3382"/>
                  </a:moveTo>
                  <a:cubicBezTo>
                    <a:pt x="20671" y="4366"/>
                    <a:pt x="15878" y="4651"/>
                    <a:pt x="10543" y="4651"/>
                  </a:cubicBezTo>
                  <a:cubicBezTo>
                    <a:pt x="6719" y="4651"/>
                    <a:pt x="3182" y="4495"/>
                    <a:pt x="0" y="4067"/>
                  </a:cubicBezTo>
                  <a:lnTo>
                    <a:pt x="0" y="4951"/>
                  </a:lnTo>
                  <a:cubicBezTo>
                    <a:pt x="3182" y="5393"/>
                    <a:pt x="6719" y="5536"/>
                    <a:pt x="10543" y="5536"/>
                  </a:cubicBezTo>
                  <a:cubicBezTo>
                    <a:pt x="15878" y="5536"/>
                    <a:pt x="20671" y="5265"/>
                    <a:pt x="24680" y="4281"/>
                  </a:cubicBezTo>
                  <a:close/>
                  <a:moveTo>
                    <a:pt x="24680" y="1"/>
                  </a:moveTo>
                  <a:cubicBezTo>
                    <a:pt x="20671" y="985"/>
                    <a:pt x="15878" y="1256"/>
                    <a:pt x="10543" y="1256"/>
                  </a:cubicBezTo>
                  <a:cubicBezTo>
                    <a:pt x="6719" y="1256"/>
                    <a:pt x="3182" y="1114"/>
                    <a:pt x="0" y="671"/>
                  </a:cubicBezTo>
                  <a:lnTo>
                    <a:pt x="0" y="1570"/>
                  </a:lnTo>
                  <a:cubicBezTo>
                    <a:pt x="3182" y="2012"/>
                    <a:pt x="6719" y="2155"/>
                    <a:pt x="10543" y="2155"/>
                  </a:cubicBezTo>
                  <a:cubicBezTo>
                    <a:pt x="15878" y="2155"/>
                    <a:pt x="20671" y="1870"/>
                    <a:pt x="24680" y="90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3"/>
            <p:cNvSpPr/>
            <p:nvPr/>
          </p:nvSpPr>
          <p:spPr>
            <a:xfrm>
              <a:off x="1324775" y="2359800"/>
              <a:ext cx="174075" cy="116275"/>
            </a:xfrm>
            <a:custGeom>
              <a:rect b="b" l="l" r="r" t="t"/>
              <a:pathLst>
                <a:path extrusionOk="0" h="4651" w="6963">
                  <a:moveTo>
                    <a:pt x="6962" y="0"/>
                  </a:moveTo>
                  <a:cubicBezTo>
                    <a:pt x="4922" y="885"/>
                    <a:pt x="2583" y="1484"/>
                    <a:pt x="1" y="1869"/>
                  </a:cubicBezTo>
                  <a:lnTo>
                    <a:pt x="1" y="4651"/>
                  </a:lnTo>
                  <a:cubicBezTo>
                    <a:pt x="172" y="4622"/>
                    <a:pt x="343" y="4594"/>
                    <a:pt x="514" y="4565"/>
                  </a:cubicBezTo>
                  <a:cubicBezTo>
                    <a:pt x="685" y="4537"/>
                    <a:pt x="857" y="4508"/>
                    <a:pt x="1013" y="4479"/>
                  </a:cubicBezTo>
                  <a:cubicBezTo>
                    <a:pt x="1185" y="4451"/>
                    <a:pt x="1356" y="4422"/>
                    <a:pt x="1527" y="4394"/>
                  </a:cubicBezTo>
                  <a:cubicBezTo>
                    <a:pt x="1684" y="4365"/>
                    <a:pt x="1855" y="4323"/>
                    <a:pt x="2026" y="4294"/>
                  </a:cubicBezTo>
                  <a:cubicBezTo>
                    <a:pt x="2183" y="4266"/>
                    <a:pt x="2326" y="4223"/>
                    <a:pt x="2483" y="4194"/>
                  </a:cubicBezTo>
                  <a:cubicBezTo>
                    <a:pt x="2654" y="4151"/>
                    <a:pt x="2839" y="4123"/>
                    <a:pt x="3011" y="4080"/>
                  </a:cubicBezTo>
                  <a:cubicBezTo>
                    <a:pt x="3153" y="4037"/>
                    <a:pt x="3296" y="4009"/>
                    <a:pt x="3439" y="3966"/>
                  </a:cubicBezTo>
                  <a:cubicBezTo>
                    <a:pt x="3610" y="3923"/>
                    <a:pt x="3795" y="3880"/>
                    <a:pt x="3966" y="3823"/>
                  </a:cubicBezTo>
                  <a:cubicBezTo>
                    <a:pt x="4138" y="3780"/>
                    <a:pt x="4323" y="3738"/>
                    <a:pt x="4494" y="3681"/>
                  </a:cubicBezTo>
                  <a:cubicBezTo>
                    <a:pt x="4523" y="3666"/>
                    <a:pt x="4551" y="3666"/>
                    <a:pt x="4580" y="3652"/>
                  </a:cubicBezTo>
                  <a:cubicBezTo>
                    <a:pt x="4822" y="3581"/>
                    <a:pt x="5079" y="3495"/>
                    <a:pt x="5322" y="3424"/>
                  </a:cubicBezTo>
                  <a:cubicBezTo>
                    <a:pt x="5364" y="3410"/>
                    <a:pt x="5407" y="3395"/>
                    <a:pt x="5436" y="3381"/>
                  </a:cubicBezTo>
                  <a:cubicBezTo>
                    <a:pt x="5678" y="3295"/>
                    <a:pt x="5921" y="3210"/>
                    <a:pt x="6149" y="3110"/>
                  </a:cubicBezTo>
                  <a:cubicBezTo>
                    <a:pt x="6178" y="3110"/>
                    <a:pt x="6206" y="3096"/>
                    <a:pt x="6235" y="3081"/>
                  </a:cubicBezTo>
                  <a:cubicBezTo>
                    <a:pt x="6477" y="2982"/>
                    <a:pt x="6720" y="2896"/>
                    <a:pt x="6962" y="2782"/>
                  </a:cubicBezTo>
                  <a:lnTo>
                    <a:pt x="6962" y="0"/>
                  </a:lnTo>
                  <a:close/>
                </a:path>
              </a:pathLst>
            </a:custGeom>
            <a:solidFill>
              <a:srgbClr val="2E5C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3"/>
            <p:cNvSpPr/>
            <p:nvPr/>
          </p:nvSpPr>
          <p:spPr>
            <a:xfrm>
              <a:off x="1324775" y="2116200"/>
              <a:ext cx="79200" cy="206875"/>
            </a:xfrm>
            <a:custGeom>
              <a:rect b="b" l="l" r="r" t="t"/>
              <a:pathLst>
                <a:path extrusionOk="0" h="8275" w="3168">
                  <a:moveTo>
                    <a:pt x="3168" y="1"/>
                  </a:moveTo>
                  <a:cubicBezTo>
                    <a:pt x="2155" y="243"/>
                    <a:pt x="1099" y="457"/>
                    <a:pt x="1" y="614"/>
                  </a:cubicBezTo>
                  <a:lnTo>
                    <a:pt x="1" y="1513"/>
                  </a:lnTo>
                  <a:cubicBezTo>
                    <a:pt x="1099" y="1342"/>
                    <a:pt x="2155" y="1142"/>
                    <a:pt x="3168" y="900"/>
                  </a:cubicBezTo>
                  <a:lnTo>
                    <a:pt x="3168" y="1"/>
                  </a:lnTo>
                  <a:close/>
                  <a:moveTo>
                    <a:pt x="3168" y="3382"/>
                  </a:moveTo>
                  <a:cubicBezTo>
                    <a:pt x="2155" y="3639"/>
                    <a:pt x="1099" y="3838"/>
                    <a:pt x="1" y="3995"/>
                  </a:cubicBezTo>
                  <a:lnTo>
                    <a:pt x="1" y="4894"/>
                  </a:lnTo>
                  <a:cubicBezTo>
                    <a:pt x="1099" y="4723"/>
                    <a:pt x="2155" y="4523"/>
                    <a:pt x="3168" y="4281"/>
                  </a:cubicBezTo>
                  <a:lnTo>
                    <a:pt x="3168" y="3382"/>
                  </a:lnTo>
                  <a:close/>
                  <a:moveTo>
                    <a:pt x="3168" y="6777"/>
                  </a:moveTo>
                  <a:cubicBezTo>
                    <a:pt x="2155" y="7019"/>
                    <a:pt x="1099" y="7219"/>
                    <a:pt x="1" y="7390"/>
                  </a:cubicBezTo>
                  <a:lnTo>
                    <a:pt x="1" y="8275"/>
                  </a:lnTo>
                  <a:cubicBezTo>
                    <a:pt x="1099" y="8118"/>
                    <a:pt x="2155" y="7904"/>
                    <a:pt x="3168" y="7661"/>
                  </a:cubicBezTo>
                  <a:lnTo>
                    <a:pt x="3168" y="6777"/>
                  </a:lnTo>
                  <a:close/>
                </a:path>
              </a:pathLst>
            </a:custGeom>
            <a:solidFill>
              <a:srgbClr val="495D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3"/>
            <p:cNvSpPr/>
            <p:nvPr/>
          </p:nvSpPr>
          <p:spPr>
            <a:xfrm>
              <a:off x="786975" y="2132975"/>
              <a:ext cx="37475" cy="196175"/>
            </a:xfrm>
            <a:custGeom>
              <a:rect b="b" l="l" r="r" t="t"/>
              <a:pathLst>
                <a:path extrusionOk="0" h="7847" w="1499">
                  <a:moveTo>
                    <a:pt x="0" y="0"/>
                  </a:moveTo>
                  <a:lnTo>
                    <a:pt x="0" y="899"/>
                  </a:lnTo>
                  <a:cubicBezTo>
                    <a:pt x="485" y="970"/>
                    <a:pt x="985" y="1027"/>
                    <a:pt x="1498" y="1070"/>
                  </a:cubicBezTo>
                  <a:lnTo>
                    <a:pt x="1498" y="186"/>
                  </a:lnTo>
                  <a:cubicBezTo>
                    <a:pt x="985" y="129"/>
                    <a:pt x="485" y="72"/>
                    <a:pt x="0" y="0"/>
                  </a:cubicBezTo>
                  <a:close/>
                  <a:moveTo>
                    <a:pt x="0" y="3396"/>
                  </a:moveTo>
                  <a:lnTo>
                    <a:pt x="0" y="4280"/>
                  </a:lnTo>
                  <a:cubicBezTo>
                    <a:pt x="485" y="4351"/>
                    <a:pt x="985" y="4408"/>
                    <a:pt x="1498" y="4465"/>
                  </a:cubicBezTo>
                  <a:lnTo>
                    <a:pt x="1498" y="3567"/>
                  </a:lnTo>
                  <a:cubicBezTo>
                    <a:pt x="985" y="3510"/>
                    <a:pt x="485" y="3453"/>
                    <a:pt x="0" y="3396"/>
                  </a:cubicBezTo>
                  <a:close/>
                  <a:moveTo>
                    <a:pt x="0" y="6776"/>
                  </a:moveTo>
                  <a:lnTo>
                    <a:pt x="0" y="7661"/>
                  </a:lnTo>
                  <a:cubicBezTo>
                    <a:pt x="485" y="7732"/>
                    <a:pt x="985" y="7789"/>
                    <a:pt x="1498" y="7846"/>
                  </a:cubicBezTo>
                  <a:lnTo>
                    <a:pt x="1498" y="6948"/>
                  </a:lnTo>
                  <a:cubicBezTo>
                    <a:pt x="985" y="6905"/>
                    <a:pt x="485" y="6848"/>
                    <a:pt x="0" y="6776"/>
                  </a:cubicBezTo>
                  <a:close/>
                </a:path>
              </a:pathLst>
            </a:custGeom>
            <a:solidFill>
              <a:srgbClr val="6F96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3"/>
            <p:cNvSpPr/>
            <p:nvPr/>
          </p:nvSpPr>
          <p:spPr>
            <a:xfrm>
              <a:off x="689250" y="2389025"/>
              <a:ext cx="135200" cy="93125"/>
            </a:xfrm>
            <a:custGeom>
              <a:rect b="b" l="l" r="r" t="t"/>
              <a:pathLst>
                <a:path extrusionOk="0" h="3725" w="5408">
                  <a:moveTo>
                    <a:pt x="1" y="1"/>
                  </a:moveTo>
                  <a:lnTo>
                    <a:pt x="1" y="2783"/>
                  </a:lnTo>
                  <a:cubicBezTo>
                    <a:pt x="700" y="2968"/>
                    <a:pt x="1413" y="3125"/>
                    <a:pt x="2155" y="3253"/>
                  </a:cubicBezTo>
                  <a:cubicBezTo>
                    <a:pt x="2183" y="3268"/>
                    <a:pt x="2212" y="3268"/>
                    <a:pt x="2240" y="3268"/>
                  </a:cubicBezTo>
                  <a:cubicBezTo>
                    <a:pt x="2483" y="3325"/>
                    <a:pt x="2725" y="3368"/>
                    <a:pt x="2982" y="3396"/>
                  </a:cubicBezTo>
                  <a:cubicBezTo>
                    <a:pt x="3011" y="3410"/>
                    <a:pt x="3039" y="3410"/>
                    <a:pt x="3068" y="3410"/>
                  </a:cubicBezTo>
                  <a:cubicBezTo>
                    <a:pt x="3624" y="3510"/>
                    <a:pt x="4180" y="3582"/>
                    <a:pt x="4765" y="3653"/>
                  </a:cubicBezTo>
                  <a:cubicBezTo>
                    <a:pt x="4979" y="3681"/>
                    <a:pt x="5193" y="3696"/>
                    <a:pt x="5407" y="3724"/>
                  </a:cubicBezTo>
                  <a:lnTo>
                    <a:pt x="5407" y="942"/>
                  </a:lnTo>
                  <a:cubicBezTo>
                    <a:pt x="3481" y="728"/>
                    <a:pt x="1670" y="429"/>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1" name="Shape 921"/>
        <p:cNvGrpSpPr/>
        <p:nvPr/>
      </p:nvGrpSpPr>
      <p:grpSpPr>
        <a:xfrm>
          <a:off x="0" y="0"/>
          <a:ext cx="0" cy="0"/>
          <a:chOff x="0" y="0"/>
          <a:chExt cx="0" cy="0"/>
        </a:xfrm>
      </p:grpSpPr>
      <p:sp>
        <p:nvSpPr>
          <p:cNvPr id="922" name="Google Shape;922;p34"/>
          <p:cNvSpPr/>
          <p:nvPr/>
        </p:nvSpPr>
        <p:spPr>
          <a:xfrm>
            <a:off x="7892400" y="885875"/>
            <a:ext cx="1251600" cy="4257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REVIEW</a:t>
            </a:r>
            <a:endParaRPr/>
          </a:p>
        </p:txBody>
      </p:sp>
      <p:graphicFrame>
        <p:nvGraphicFramePr>
          <p:cNvPr id="924" name="Google Shape;924;p34"/>
          <p:cNvGraphicFramePr/>
          <p:nvPr/>
        </p:nvGraphicFramePr>
        <p:xfrm>
          <a:off x="838200" y="1219200"/>
          <a:ext cx="3000000" cy="3000000"/>
        </p:xfrm>
        <a:graphic>
          <a:graphicData uri="http://schemas.openxmlformats.org/drawingml/2006/table">
            <a:tbl>
              <a:tblPr>
                <a:noFill/>
                <a:tableStyleId>{8201E4A4-91AD-4F3A-9CC4-45FFF5BB9822}</a:tableStyleId>
              </a:tblPr>
              <a:tblGrid>
                <a:gridCol w="840450"/>
                <a:gridCol w="1495350"/>
                <a:gridCol w="1527800"/>
                <a:gridCol w="1180200"/>
                <a:gridCol w="1475775"/>
                <a:gridCol w="1576150"/>
              </a:tblGrid>
              <a:tr h="291575">
                <a:tc>
                  <a:txBody>
                    <a:bodyPr/>
                    <a:lstStyle/>
                    <a:p>
                      <a:pPr indent="0" lvl="0" marL="0" rtl="0" algn="ctr">
                        <a:spcBef>
                          <a:spcPts val="0"/>
                        </a:spcBef>
                        <a:spcAft>
                          <a:spcPts val="0"/>
                        </a:spcAft>
                        <a:buNone/>
                      </a:pPr>
                      <a:r>
                        <a:rPr b="1" lang="en" sz="1200">
                          <a:solidFill>
                            <a:schemeClr val="lt2"/>
                          </a:solidFill>
                          <a:latin typeface="Lato"/>
                          <a:ea typeface="Lato"/>
                          <a:cs typeface="Lato"/>
                          <a:sym typeface="Lato"/>
                        </a:rPr>
                        <a:t>Year</a:t>
                      </a:r>
                      <a:endParaRPr b="1" sz="1200">
                        <a:solidFill>
                          <a:schemeClr val="lt2"/>
                        </a:solidFill>
                        <a:latin typeface="Lato"/>
                        <a:ea typeface="Lato"/>
                        <a:cs typeface="Lato"/>
                        <a:sym typeface="Lato"/>
                      </a:endParaRPr>
                    </a:p>
                  </a:txBody>
                  <a:tcPr marT="91425" marB="91425" marR="91425" marL="91425" anchor="b">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b="1" lang="en" sz="1200">
                          <a:solidFill>
                            <a:schemeClr val="lt2"/>
                          </a:solidFill>
                          <a:latin typeface="Lato"/>
                          <a:ea typeface="Lato"/>
                          <a:cs typeface="Lato"/>
                          <a:sym typeface="Lato"/>
                        </a:rPr>
                        <a:t>Publication</a:t>
                      </a:r>
                      <a:endParaRPr b="1" sz="1200">
                        <a:solidFill>
                          <a:schemeClr val="lt2"/>
                        </a:solidFill>
                        <a:latin typeface="Lato"/>
                        <a:ea typeface="Lato"/>
                        <a:cs typeface="Lato"/>
                        <a:sym typeface="Lato"/>
                      </a:endParaRPr>
                    </a:p>
                  </a:txBody>
                  <a:tcPr marT="91425" marB="91425" marR="91425" marL="91425" anchor="b">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b="1" lang="en" sz="1200">
                          <a:solidFill>
                            <a:schemeClr val="lt2"/>
                          </a:solidFill>
                          <a:latin typeface="Lato"/>
                          <a:ea typeface="Lato"/>
                          <a:cs typeface="Lato"/>
                          <a:sym typeface="Lato"/>
                        </a:rPr>
                        <a:t>Title</a:t>
                      </a:r>
                      <a:endParaRPr b="1" sz="1200">
                        <a:solidFill>
                          <a:schemeClr val="lt2"/>
                        </a:solidFill>
                        <a:latin typeface="Lato"/>
                        <a:ea typeface="Lato"/>
                        <a:cs typeface="Lato"/>
                        <a:sym typeface="Lato"/>
                      </a:endParaRPr>
                    </a:p>
                  </a:txBody>
                  <a:tcPr marT="91425" marB="91425" marR="91425" marL="91425" anchor="b">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b="1" lang="en" sz="1200">
                          <a:solidFill>
                            <a:schemeClr val="lt2"/>
                          </a:solidFill>
                          <a:latin typeface="Lato"/>
                          <a:ea typeface="Lato"/>
                          <a:cs typeface="Lato"/>
                          <a:sym typeface="Lato"/>
                        </a:rPr>
                        <a:t>Author(s)</a:t>
                      </a:r>
                      <a:endParaRPr b="1" sz="1200">
                        <a:solidFill>
                          <a:schemeClr val="lt2"/>
                        </a:solidFill>
                        <a:latin typeface="Lato"/>
                        <a:ea typeface="Lato"/>
                        <a:cs typeface="Lato"/>
                        <a:sym typeface="Lato"/>
                      </a:endParaRPr>
                    </a:p>
                  </a:txBody>
                  <a:tcPr marT="91425" marB="91425" marR="91425" marL="91425" anchor="b">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b="1" lang="en" sz="1200">
                          <a:solidFill>
                            <a:schemeClr val="lt2"/>
                          </a:solidFill>
                          <a:latin typeface="Lato"/>
                          <a:ea typeface="Lato"/>
                          <a:cs typeface="Lato"/>
                          <a:sym typeface="Lato"/>
                        </a:rPr>
                        <a:t>Purpose</a:t>
                      </a:r>
                      <a:endParaRPr b="1" sz="1200">
                        <a:solidFill>
                          <a:schemeClr val="lt2"/>
                        </a:solidFill>
                        <a:latin typeface="Lato"/>
                        <a:ea typeface="Lato"/>
                        <a:cs typeface="Lato"/>
                        <a:sym typeface="Lato"/>
                      </a:endParaRPr>
                    </a:p>
                  </a:txBody>
                  <a:tcPr marT="91425" marB="91425" marR="91425" marL="91425" anchor="b">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b="1" lang="en" sz="1200">
                          <a:solidFill>
                            <a:schemeClr val="lt2"/>
                          </a:solidFill>
                          <a:latin typeface="Lato"/>
                          <a:ea typeface="Lato"/>
                          <a:cs typeface="Lato"/>
                          <a:sym typeface="Lato"/>
                        </a:rPr>
                        <a:t>Findings</a:t>
                      </a:r>
                      <a:endParaRPr b="1" sz="1200">
                        <a:solidFill>
                          <a:schemeClr val="lt2"/>
                        </a:solidFill>
                        <a:latin typeface="Lato"/>
                        <a:ea typeface="Lato"/>
                        <a:cs typeface="Lato"/>
                        <a:sym typeface="Lato"/>
                      </a:endParaRPr>
                    </a:p>
                  </a:txBody>
                  <a:tcPr marT="91425" marB="91425" marR="91425" marL="91425" anchor="b">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tcPr>
                </a:tc>
              </a:tr>
              <a:tr h="1435275">
                <a:tc>
                  <a:txBody>
                    <a:bodyPr/>
                    <a:lstStyle/>
                    <a:p>
                      <a:pPr indent="0" lvl="0" marL="0" rtl="0" algn="ctr">
                        <a:spcBef>
                          <a:spcPts val="0"/>
                        </a:spcBef>
                        <a:spcAft>
                          <a:spcPts val="0"/>
                        </a:spcAft>
                        <a:buNone/>
                      </a:pPr>
                      <a:r>
                        <a:rPr lang="en" sz="1200">
                          <a:solidFill>
                            <a:schemeClr val="lt2"/>
                          </a:solidFill>
                          <a:latin typeface="Lato"/>
                          <a:ea typeface="Lato"/>
                          <a:cs typeface="Lato"/>
                          <a:sym typeface="Lato"/>
                        </a:rPr>
                        <a:t>2021</a:t>
                      </a:r>
                      <a:endParaRPr sz="1200">
                        <a:solidFill>
                          <a:schemeClr val="lt2"/>
                        </a:solidFill>
                        <a:latin typeface="Lato"/>
                        <a:ea typeface="Lato"/>
                        <a:cs typeface="Lato"/>
                        <a:sym typeface="Lato"/>
                      </a:endParaRPr>
                    </a:p>
                  </a:txBody>
                  <a:tcPr marT="91425" marB="91425" marR="91425" marL="9142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lt2"/>
                          </a:solidFill>
                          <a:latin typeface="Lato"/>
                          <a:ea typeface="Lato"/>
                          <a:cs typeface="Lato"/>
                          <a:sym typeface="Lato"/>
                        </a:rPr>
                        <a:t>Journal of Physics: Conference Series (Vol. 1963, No. 1, p. 012140)</a:t>
                      </a:r>
                      <a:endParaRPr sz="1200">
                        <a:solidFill>
                          <a:schemeClr val="lt2"/>
                        </a:solidFill>
                        <a:latin typeface="Lato"/>
                        <a:ea typeface="Lato"/>
                        <a:cs typeface="Lato"/>
                        <a:sym typeface="Lato"/>
                      </a:endParaRPr>
                    </a:p>
                  </a:txBody>
                  <a:tcPr marT="91425" marB="91425" marR="91425" marL="9142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lt2"/>
                          </a:solidFill>
                          <a:latin typeface="Lato"/>
                          <a:ea typeface="Lato"/>
                          <a:cs typeface="Lato"/>
                          <a:sym typeface="Lato"/>
                        </a:rPr>
                        <a:t>Thyroid Disease Classification Using Machine Learning Algorithms</a:t>
                      </a:r>
                      <a:endParaRPr sz="1200">
                        <a:solidFill>
                          <a:schemeClr val="lt2"/>
                        </a:solidFill>
                        <a:latin typeface="Lato"/>
                        <a:ea typeface="Lato"/>
                        <a:cs typeface="Lato"/>
                        <a:sym typeface="Lato"/>
                      </a:endParaRPr>
                    </a:p>
                  </a:txBody>
                  <a:tcPr marT="91425" marB="91425" marR="91425" marL="9142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lt2"/>
                          </a:solidFill>
                          <a:latin typeface="Lato"/>
                          <a:ea typeface="Lato"/>
                          <a:cs typeface="Lato"/>
                          <a:sym typeface="Lato"/>
                        </a:rPr>
                        <a:t>E. Sonuc</a:t>
                      </a:r>
                      <a:endParaRPr sz="1200">
                        <a:solidFill>
                          <a:schemeClr val="lt2"/>
                        </a:solidFill>
                        <a:latin typeface="Lato"/>
                        <a:ea typeface="Lato"/>
                        <a:cs typeface="Lato"/>
                        <a:sym typeface="Lato"/>
                      </a:endParaRPr>
                    </a:p>
                  </a:txBody>
                  <a:tcPr marT="91425" marB="91425" marR="91425" marL="9142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lt2"/>
                          </a:solidFill>
                          <a:latin typeface="Lato"/>
                          <a:ea typeface="Lato"/>
                          <a:cs typeface="Lato"/>
                          <a:sym typeface="Lato"/>
                        </a:rPr>
                        <a:t>Propose thyroid disease classification using machine learning algorithms</a:t>
                      </a:r>
                      <a:endParaRPr sz="1200">
                        <a:solidFill>
                          <a:schemeClr val="lt2"/>
                        </a:solidFill>
                        <a:latin typeface="Lato"/>
                        <a:ea typeface="Lato"/>
                        <a:cs typeface="Lato"/>
                        <a:sym typeface="Lato"/>
                      </a:endParaRPr>
                    </a:p>
                  </a:txBody>
                  <a:tcPr marT="91425" marB="91425" marR="91425" marL="9142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lt2"/>
                          </a:solidFill>
                          <a:latin typeface="Lato"/>
                          <a:ea typeface="Lato"/>
                          <a:cs typeface="Lato"/>
                          <a:sym typeface="Lato"/>
                        </a:rPr>
                        <a:t>Explored SVM, random forest, KNN, Naive Bayes, Multilayer perceptron; aimed to increase classification accuracy</a:t>
                      </a:r>
                      <a:endParaRPr sz="1200">
                        <a:solidFill>
                          <a:schemeClr val="lt2"/>
                        </a:solidFill>
                        <a:latin typeface="Lato"/>
                        <a:ea typeface="Lato"/>
                        <a:cs typeface="Lato"/>
                        <a:sym typeface="Lato"/>
                      </a:endParaRPr>
                    </a:p>
                  </a:txBody>
                  <a:tcPr marT="91425" marB="91425" marR="91425" marL="9142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tcPr>
                </a:tc>
              </a:tr>
              <a:tr h="1537225">
                <a:tc>
                  <a:txBody>
                    <a:bodyPr/>
                    <a:lstStyle/>
                    <a:p>
                      <a:pPr indent="0" lvl="0" marL="0" rtl="0" algn="ctr">
                        <a:spcBef>
                          <a:spcPts val="0"/>
                        </a:spcBef>
                        <a:spcAft>
                          <a:spcPts val="0"/>
                        </a:spcAft>
                        <a:buNone/>
                      </a:pPr>
                      <a:r>
                        <a:rPr lang="en" sz="1200">
                          <a:solidFill>
                            <a:schemeClr val="lt2"/>
                          </a:solidFill>
                          <a:latin typeface="Lato"/>
                          <a:ea typeface="Lato"/>
                          <a:cs typeface="Lato"/>
                          <a:sym typeface="Lato"/>
                        </a:rPr>
                        <a:t>2020</a:t>
                      </a:r>
                      <a:endParaRPr sz="1200">
                        <a:solidFill>
                          <a:schemeClr val="lt2"/>
                        </a:solidFill>
                        <a:latin typeface="Lato"/>
                        <a:ea typeface="Lato"/>
                        <a:cs typeface="Lato"/>
                        <a:sym typeface="Lato"/>
                      </a:endParaRPr>
                    </a:p>
                  </a:txBody>
                  <a:tcPr marT="91425" marB="91425" marR="91425" marL="9142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lt2"/>
                          </a:solidFill>
                          <a:latin typeface="Lato"/>
                          <a:ea typeface="Lato"/>
                          <a:cs typeface="Lato"/>
                          <a:sym typeface="Lato"/>
                        </a:rPr>
                        <a:t>Journal of Family Medicine and Primary Care, 9:1470, 06</a:t>
                      </a:r>
                      <a:endParaRPr sz="1200">
                        <a:solidFill>
                          <a:schemeClr val="lt2"/>
                        </a:solidFill>
                        <a:latin typeface="Lato"/>
                        <a:ea typeface="Lato"/>
                        <a:cs typeface="Lato"/>
                        <a:sym typeface="Lato"/>
                      </a:endParaRPr>
                    </a:p>
                  </a:txBody>
                  <a:tcPr marT="91425" marB="91425" marR="91425" marL="9142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lt2"/>
                          </a:solidFill>
                          <a:latin typeface="Lato"/>
                          <a:ea typeface="Lato"/>
                          <a:cs typeface="Lato"/>
                          <a:sym typeface="Lato"/>
                        </a:rPr>
                        <a:t>Diagnosing Thyroid Disorders: Comparison of Logistic Regression and Neural Network Models</a:t>
                      </a:r>
                      <a:endParaRPr sz="1200">
                        <a:solidFill>
                          <a:schemeClr val="lt2"/>
                        </a:solidFill>
                        <a:latin typeface="Lato"/>
                        <a:ea typeface="Lato"/>
                        <a:cs typeface="Lato"/>
                        <a:sym typeface="Lato"/>
                      </a:endParaRPr>
                    </a:p>
                  </a:txBody>
                  <a:tcPr marT="91425" marB="91425" marR="91425" marL="9142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lt2"/>
                          </a:solidFill>
                          <a:latin typeface="Lato"/>
                          <a:ea typeface="Lato"/>
                          <a:cs typeface="Lato"/>
                          <a:sym typeface="Lato"/>
                        </a:rPr>
                        <a:t>Shiva Borzouei, Hossein Mahjub, NegarAsaad Sajadi, and Maryam Farhadian</a:t>
                      </a:r>
                      <a:endParaRPr sz="1200">
                        <a:solidFill>
                          <a:schemeClr val="lt2"/>
                        </a:solidFill>
                        <a:latin typeface="Lato"/>
                        <a:ea typeface="Lato"/>
                        <a:cs typeface="Lato"/>
                        <a:sym typeface="Lato"/>
                      </a:endParaRPr>
                    </a:p>
                  </a:txBody>
                  <a:tcPr marT="91425" marB="91425" marR="91425" marL="9142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lt2"/>
                          </a:solidFill>
                          <a:latin typeface="Lato"/>
                          <a:ea typeface="Lato"/>
                          <a:cs typeface="Lato"/>
                          <a:sym typeface="Lato"/>
                        </a:rPr>
                        <a:t>Compare logistic regression and neural network models for diagnosing thyroid disorders</a:t>
                      </a:r>
                      <a:endParaRPr sz="1200">
                        <a:solidFill>
                          <a:schemeClr val="lt2"/>
                        </a:solidFill>
                        <a:latin typeface="Lato"/>
                        <a:ea typeface="Lato"/>
                        <a:cs typeface="Lato"/>
                        <a:sym typeface="Lato"/>
                      </a:endParaRPr>
                    </a:p>
                  </a:txBody>
                  <a:tcPr marT="91425" marB="91425" marR="91425" marL="9142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lt2"/>
                          </a:solidFill>
                          <a:latin typeface="Lato"/>
                          <a:ea typeface="Lato"/>
                          <a:cs typeface="Lato"/>
                          <a:sym typeface="Lato"/>
                        </a:rPr>
                        <a:t>Neural network model outperformed logistic regression.</a:t>
                      </a:r>
                      <a:endParaRPr sz="1200">
                        <a:solidFill>
                          <a:schemeClr val="lt2"/>
                        </a:solidFill>
                        <a:latin typeface="Lato"/>
                        <a:ea typeface="Lato"/>
                        <a:cs typeface="Lato"/>
                        <a:sym typeface="Lato"/>
                      </a:endParaRPr>
                    </a:p>
                  </a:txBody>
                  <a:tcPr marT="91425" marB="91425" marR="91425" marL="9142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8" name="Shape 928"/>
        <p:cNvGrpSpPr/>
        <p:nvPr/>
      </p:nvGrpSpPr>
      <p:grpSpPr>
        <a:xfrm>
          <a:off x="0" y="0"/>
          <a:ext cx="0" cy="0"/>
          <a:chOff x="0" y="0"/>
          <a:chExt cx="0" cy="0"/>
        </a:xfrm>
      </p:grpSpPr>
      <p:sp>
        <p:nvSpPr>
          <p:cNvPr id="929" name="Google Shape;929;p35"/>
          <p:cNvSpPr/>
          <p:nvPr/>
        </p:nvSpPr>
        <p:spPr>
          <a:xfrm>
            <a:off x="7892400" y="807775"/>
            <a:ext cx="1251600" cy="4335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REVIEW</a:t>
            </a:r>
            <a:endParaRPr/>
          </a:p>
        </p:txBody>
      </p:sp>
      <p:graphicFrame>
        <p:nvGraphicFramePr>
          <p:cNvPr id="931" name="Google Shape;931;p35"/>
          <p:cNvGraphicFramePr/>
          <p:nvPr/>
        </p:nvGraphicFramePr>
        <p:xfrm>
          <a:off x="838200" y="1219200"/>
          <a:ext cx="3000000" cy="3000000"/>
        </p:xfrm>
        <a:graphic>
          <a:graphicData uri="http://schemas.openxmlformats.org/drawingml/2006/table">
            <a:tbl>
              <a:tblPr>
                <a:noFill/>
                <a:tableStyleId>{8201E4A4-91AD-4F3A-9CC4-45FFF5BB9822}</a:tableStyleId>
              </a:tblPr>
              <a:tblGrid>
                <a:gridCol w="765325"/>
                <a:gridCol w="1555850"/>
                <a:gridCol w="1622775"/>
                <a:gridCol w="1222700"/>
                <a:gridCol w="1560725"/>
                <a:gridCol w="1435275"/>
              </a:tblGrid>
              <a:tr h="345600">
                <a:tc>
                  <a:txBody>
                    <a:bodyPr/>
                    <a:lstStyle/>
                    <a:p>
                      <a:pPr indent="0" lvl="0" marL="0" rtl="0" algn="ctr">
                        <a:spcBef>
                          <a:spcPts val="0"/>
                        </a:spcBef>
                        <a:spcAft>
                          <a:spcPts val="0"/>
                        </a:spcAft>
                        <a:buNone/>
                      </a:pPr>
                      <a:r>
                        <a:rPr b="1" lang="en" sz="1200">
                          <a:solidFill>
                            <a:schemeClr val="lt2"/>
                          </a:solidFill>
                          <a:latin typeface="Lato"/>
                          <a:ea typeface="Lato"/>
                          <a:cs typeface="Lato"/>
                          <a:sym typeface="Lato"/>
                        </a:rPr>
                        <a:t>Year</a:t>
                      </a:r>
                      <a:endParaRPr b="1" sz="1200">
                        <a:solidFill>
                          <a:schemeClr val="lt2"/>
                        </a:solidFill>
                        <a:latin typeface="Lato"/>
                        <a:ea typeface="Lato"/>
                        <a:cs typeface="Lato"/>
                        <a:sym typeface="Lato"/>
                      </a:endParaRPr>
                    </a:p>
                  </a:txBody>
                  <a:tcPr marT="91425" marB="91425" marR="91425" marL="91425" anchor="b">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b="1" lang="en" sz="1200">
                          <a:solidFill>
                            <a:schemeClr val="lt2"/>
                          </a:solidFill>
                          <a:latin typeface="Lato"/>
                          <a:ea typeface="Lato"/>
                          <a:cs typeface="Lato"/>
                          <a:sym typeface="Lato"/>
                        </a:rPr>
                        <a:t>Publication</a:t>
                      </a:r>
                      <a:endParaRPr b="1" sz="1200">
                        <a:solidFill>
                          <a:schemeClr val="lt2"/>
                        </a:solidFill>
                        <a:latin typeface="Lato"/>
                        <a:ea typeface="Lato"/>
                        <a:cs typeface="Lato"/>
                        <a:sym typeface="Lato"/>
                      </a:endParaRPr>
                    </a:p>
                  </a:txBody>
                  <a:tcPr marT="91425" marB="91425" marR="91425" marL="91425" anchor="b">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b="1" lang="en" sz="1200">
                          <a:solidFill>
                            <a:schemeClr val="lt2"/>
                          </a:solidFill>
                          <a:latin typeface="Lato"/>
                          <a:ea typeface="Lato"/>
                          <a:cs typeface="Lato"/>
                          <a:sym typeface="Lato"/>
                        </a:rPr>
                        <a:t>Title</a:t>
                      </a:r>
                      <a:endParaRPr b="1" sz="1200">
                        <a:solidFill>
                          <a:schemeClr val="lt2"/>
                        </a:solidFill>
                        <a:latin typeface="Lato"/>
                        <a:ea typeface="Lato"/>
                        <a:cs typeface="Lato"/>
                        <a:sym typeface="Lato"/>
                      </a:endParaRPr>
                    </a:p>
                  </a:txBody>
                  <a:tcPr marT="91425" marB="91425" marR="91425" marL="91425" anchor="b">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b="1" lang="en" sz="1200">
                          <a:solidFill>
                            <a:schemeClr val="lt2"/>
                          </a:solidFill>
                          <a:latin typeface="Lato"/>
                          <a:ea typeface="Lato"/>
                          <a:cs typeface="Lato"/>
                          <a:sym typeface="Lato"/>
                        </a:rPr>
                        <a:t>Author(s)</a:t>
                      </a:r>
                      <a:endParaRPr b="1" sz="1200">
                        <a:solidFill>
                          <a:schemeClr val="lt2"/>
                        </a:solidFill>
                        <a:latin typeface="Lato"/>
                        <a:ea typeface="Lato"/>
                        <a:cs typeface="Lato"/>
                        <a:sym typeface="Lato"/>
                      </a:endParaRPr>
                    </a:p>
                  </a:txBody>
                  <a:tcPr marT="91425" marB="91425" marR="91425" marL="91425" anchor="b">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b="1" lang="en" sz="1200">
                          <a:solidFill>
                            <a:schemeClr val="lt2"/>
                          </a:solidFill>
                          <a:latin typeface="Lato"/>
                          <a:ea typeface="Lato"/>
                          <a:cs typeface="Lato"/>
                          <a:sym typeface="Lato"/>
                        </a:rPr>
                        <a:t>Purpose</a:t>
                      </a:r>
                      <a:endParaRPr b="1" sz="1200">
                        <a:solidFill>
                          <a:schemeClr val="lt2"/>
                        </a:solidFill>
                        <a:latin typeface="Lato"/>
                        <a:ea typeface="Lato"/>
                        <a:cs typeface="Lato"/>
                        <a:sym typeface="Lato"/>
                      </a:endParaRPr>
                    </a:p>
                  </a:txBody>
                  <a:tcPr marT="91425" marB="91425" marR="91425" marL="91425" anchor="b">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b="1" lang="en" sz="1200">
                          <a:solidFill>
                            <a:schemeClr val="lt2"/>
                          </a:solidFill>
                          <a:latin typeface="Lato"/>
                          <a:ea typeface="Lato"/>
                          <a:cs typeface="Lato"/>
                          <a:sym typeface="Lato"/>
                        </a:rPr>
                        <a:t>Findings</a:t>
                      </a:r>
                      <a:endParaRPr b="1" sz="1200">
                        <a:solidFill>
                          <a:schemeClr val="lt2"/>
                        </a:solidFill>
                        <a:latin typeface="Lato"/>
                        <a:ea typeface="Lato"/>
                        <a:cs typeface="Lato"/>
                        <a:sym typeface="Lato"/>
                      </a:endParaRPr>
                    </a:p>
                  </a:txBody>
                  <a:tcPr marT="91425" marB="91425" marR="91425" marL="91425" anchor="b">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tcPr>
                </a:tc>
              </a:tr>
              <a:tr h="1013900">
                <a:tc>
                  <a:txBody>
                    <a:bodyPr/>
                    <a:lstStyle/>
                    <a:p>
                      <a:pPr indent="0" lvl="0" marL="0" rtl="0" algn="ctr">
                        <a:spcBef>
                          <a:spcPts val="0"/>
                        </a:spcBef>
                        <a:spcAft>
                          <a:spcPts val="0"/>
                        </a:spcAft>
                        <a:buNone/>
                      </a:pPr>
                      <a:r>
                        <a:rPr lang="en" sz="1200">
                          <a:solidFill>
                            <a:schemeClr val="lt2"/>
                          </a:solidFill>
                          <a:latin typeface="Lato"/>
                          <a:ea typeface="Lato"/>
                          <a:cs typeface="Lato"/>
                          <a:sym typeface="Lato"/>
                        </a:rPr>
                        <a:t>2019</a:t>
                      </a:r>
                      <a:endParaRPr sz="1200">
                        <a:solidFill>
                          <a:schemeClr val="lt2"/>
                        </a:solidFill>
                        <a:latin typeface="Lato"/>
                        <a:ea typeface="Lato"/>
                        <a:cs typeface="Lato"/>
                        <a:sym typeface="Lato"/>
                      </a:endParaRPr>
                    </a:p>
                  </a:txBody>
                  <a:tcPr marT="91425" marB="91425" marR="91425" marL="9142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lt2"/>
                          </a:solidFill>
                          <a:latin typeface="Lato"/>
                          <a:ea typeface="Lato"/>
                          <a:cs typeface="Lato"/>
                          <a:sym typeface="Lato"/>
                        </a:rPr>
                        <a:t>Fifth International Conference on Parallel, Distributed and Grid Computing (PDGC)</a:t>
                      </a:r>
                      <a:endParaRPr sz="1200">
                        <a:solidFill>
                          <a:schemeClr val="lt2"/>
                        </a:solidFill>
                        <a:latin typeface="Lato"/>
                        <a:ea typeface="Lato"/>
                        <a:cs typeface="Lato"/>
                        <a:sym typeface="Lato"/>
                      </a:endParaRPr>
                    </a:p>
                  </a:txBody>
                  <a:tcPr marT="91425" marB="91425" marR="91425" marL="9142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lt2"/>
                          </a:solidFill>
                          <a:latin typeface="Lato"/>
                          <a:ea typeface="Lato"/>
                          <a:cs typeface="Lato"/>
                          <a:sym typeface="Lato"/>
                        </a:rPr>
                        <a:t>Interactive Thyroid Disease Prediction System Using Machine Learning Technique</a:t>
                      </a:r>
                      <a:endParaRPr sz="1200">
                        <a:solidFill>
                          <a:schemeClr val="lt2"/>
                        </a:solidFill>
                        <a:latin typeface="Lato"/>
                        <a:ea typeface="Lato"/>
                        <a:cs typeface="Lato"/>
                        <a:sym typeface="Lato"/>
                      </a:endParaRPr>
                    </a:p>
                  </a:txBody>
                  <a:tcPr marT="91425" marB="91425" marR="91425" marL="9142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lt2"/>
                          </a:solidFill>
                          <a:latin typeface="Lato"/>
                          <a:ea typeface="Lato"/>
                          <a:cs typeface="Lato"/>
                          <a:sym typeface="Lato"/>
                        </a:rPr>
                        <a:t>Ankita Tyagi and Ritika Mehra</a:t>
                      </a:r>
                      <a:endParaRPr sz="1200">
                        <a:solidFill>
                          <a:schemeClr val="lt2"/>
                        </a:solidFill>
                        <a:latin typeface="Lato"/>
                        <a:ea typeface="Lato"/>
                        <a:cs typeface="Lato"/>
                        <a:sym typeface="Lato"/>
                      </a:endParaRPr>
                    </a:p>
                  </a:txBody>
                  <a:tcPr marT="91425" marB="91425" marR="91425" marL="9142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lt2"/>
                          </a:solidFill>
                          <a:latin typeface="Lato"/>
                          <a:ea typeface="Lato"/>
                          <a:cs typeface="Lato"/>
                          <a:sym typeface="Lato"/>
                        </a:rPr>
                        <a:t>Develop an interactive prediction system for thyroid disease</a:t>
                      </a:r>
                      <a:endParaRPr sz="1200">
                        <a:solidFill>
                          <a:schemeClr val="lt2"/>
                        </a:solidFill>
                        <a:latin typeface="Lato"/>
                        <a:ea typeface="Lato"/>
                        <a:cs typeface="Lato"/>
                        <a:sym typeface="Lato"/>
                      </a:endParaRPr>
                    </a:p>
                  </a:txBody>
                  <a:tcPr marT="91425" marB="91425" marR="91425" marL="9142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lt2"/>
                          </a:solidFill>
                          <a:latin typeface="Lato"/>
                          <a:ea typeface="Lato"/>
                          <a:cs typeface="Lato"/>
                          <a:sym typeface="Lato"/>
                        </a:rPr>
                        <a:t>Decision trees have best performance.</a:t>
                      </a:r>
                      <a:endParaRPr sz="1200">
                        <a:solidFill>
                          <a:schemeClr val="lt2"/>
                        </a:solidFill>
                        <a:latin typeface="Lato"/>
                        <a:ea typeface="Lato"/>
                        <a:cs typeface="Lato"/>
                        <a:sym typeface="Lato"/>
                      </a:endParaRPr>
                    </a:p>
                  </a:txBody>
                  <a:tcPr marT="91425" marB="91425" marR="91425" marL="9142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tcPr>
                </a:tc>
              </a:tr>
              <a:tr h="1013900">
                <a:tc>
                  <a:txBody>
                    <a:bodyPr/>
                    <a:lstStyle/>
                    <a:p>
                      <a:pPr indent="0" lvl="0" marL="0" rtl="0" algn="ctr">
                        <a:spcBef>
                          <a:spcPts val="0"/>
                        </a:spcBef>
                        <a:spcAft>
                          <a:spcPts val="0"/>
                        </a:spcAft>
                        <a:buNone/>
                      </a:pPr>
                      <a:r>
                        <a:rPr lang="en" sz="1200">
                          <a:solidFill>
                            <a:schemeClr val="lt2"/>
                          </a:solidFill>
                          <a:latin typeface="Lato"/>
                          <a:ea typeface="Lato"/>
                          <a:cs typeface="Lato"/>
                          <a:sym typeface="Lato"/>
                        </a:rPr>
                        <a:t>2018</a:t>
                      </a:r>
                      <a:endParaRPr sz="1200">
                        <a:solidFill>
                          <a:schemeClr val="lt2"/>
                        </a:solidFill>
                        <a:latin typeface="Lato"/>
                        <a:ea typeface="Lato"/>
                        <a:cs typeface="Lato"/>
                        <a:sym typeface="Lato"/>
                      </a:endParaRPr>
                    </a:p>
                  </a:txBody>
                  <a:tcPr marT="91425" marB="91425" marR="91425" marL="9142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lt2"/>
                          </a:solidFill>
                          <a:latin typeface="Lato"/>
                          <a:ea typeface="Lato"/>
                          <a:cs typeface="Lato"/>
                          <a:sym typeface="Lato"/>
                        </a:rPr>
                        <a:t>International Journal of Engineering and Technology</a:t>
                      </a:r>
                      <a:endParaRPr sz="1200">
                        <a:solidFill>
                          <a:schemeClr val="lt2"/>
                        </a:solidFill>
                        <a:latin typeface="Lato"/>
                        <a:ea typeface="Lato"/>
                        <a:cs typeface="Lato"/>
                        <a:sym typeface="Lato"/>
                      </a:endParaRPr>
                    </a:p>
                  </a:txBody>
                  <a:tcPr marT="91425" marB="91425" marR="91425" marL="9142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lt2"/>
                          </a:solidFill>
                          <a:latin typeface="Lato"/>
                          <a:ea typeface="Lato"/>
                          <a:cs typeface="Lato"/>
                          <a:sym typeface="Lato"/>
                        </a:rPr>
                        <a:t>A Comparative Study of Machine Learning Algorithms on Thyroid Disease Prediction</a:t>
                      </a:r>
                      <a:endParaRPr sz="1200">
                        <a:solidFill>
                          <a:schemeClr val="lt2"/>
                        </a:solidFill>
                        <a:latin typeface="Lato"/>
                        <a:ea typeface="Lato"/>
                        <a:cs typeface="Lato"/>
                        <a:sym typeface="Lato"/>
                      </a:endParaRPr>
                    </a:p>
                  </a:txBody>
                  <a:tcPr marT="91425" marB="91425" marR="91425" marL="9142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lt2"/>
                          </a:solidFill>
                          <a:latin typeface="Lato"/>
                          <a:ea typeface="Lato"/>
                          <a:cs typeface="Lato"/>
                          <a:sym typeface="Lato"/>
                        </a:rPr>
                        <a:t>S. Razia, P. Swathi Prathyusha, N. Krishna, and N. Sumana</a:t>
                      </a:r>
                      <a:endParaRPr sz="1200">
                        <a:solidFill>
                          <a:schemeClr val="lt2"/>
                        </a:solidFill>
                        <a:latin typeface="Lato"/>
                        <a:ea typeface="Lato"/>
                        <a:cs typeface="Lato"/>
                        <a:sym typeface="Lato"/>
                      </a:endParaRPr>
                    </a:p>
                  </a:txBody>
                  <a:tcPr marT="91425" marB="91425" marR="91425" marL="9142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lt2"/>
                          </a:solidFill>
                          <a:latin typeface="Lato"/>
                          <a:ea typeface="Lato"/>
                          <a:cs typeface="Lato"/>
                          <a:sym typeface="Lato"/>
                        </a:rPr>
                        <a:t>Compare various machine learning algorithms for thyroid disease prediction</a:t>
                      </a:r>
                      <a:endParaRPr sz="1200">
                        <a:solidFill>
                          <a:schemeClr val="lt2"/>
                        </a:solidFill>
                        <a:latin typeface="Lato"/>
                        <a:ea typeface="Lato"/>
                        <a:cs typeface="Lato"/>
                        <a:sym typeface="Lato"/>
                      </a:endParaRPr>
                    </a:p>
                  </a:txBody>
                  <a:tcPr marT="91425" marB="91425" marR="91425" marL="9142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lt2"/>
                          </a:solidFill>
                          <a:latin typeface="Lato"/>
                          <a:ea typeface="Lato"/>
                          <a:cs typeface="Lato"/>
                          <a:sym typeface="Lato"/>
                        </a:rPr>
                        <a:t>Decision trees have the best performance.</a:t>
                      </a:r>
                      <a:endParaRPr sz="1200">
                        <a:solidFill>
                          <a:schemeClr val="lt2"/>
                        </a:solidFill>
                        <a:latin typeface="Lato"/>
                        <a:ea typeface="Lato"/>
                        <a:cs typeface="Lato"/>
                        <a:sym typeface="Lato"/>
                      </a:endParaRPr>
                    </a:p>
                  </a:txBody>
                  <a:tcPr marT="91425" marB="91425" marR="91425" marL="9142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tcPr>
                </a:tc>
              </a:tr>
              <a:tr h="1033250">
                <a:tc>
                  <a:txBody>
                    <a:bodyPr/>
                    <a:lstStyle/>
                    <a:p>
                      <a:pPr indent="0" lvl="0" marL="0" rtl="0" algn="ctr">
                        <a:spcBef>
                          <a:spcPts val="0"/>
                        </a:spcBef>
                        <a:spcAft>
                          <a:spcPts val="0"/>
                        </a:spcAft>
                        <a:buNone/>
                      </a:pPr>
                      <a:r>
                        <a:rPr lang="en" sz="1200">
                          <a:solidFill>
                            <a:schemeClr val="lt2"/>
                          </a:solidFill>
                          <a:latin typeface="Lato"/>
                          <a:ea typeface="Lato"/>
                          <a:cs typeface="Lato"/>
                          <a:sym typeface="Lato"/>
                        </a:rPr>
                        <a:t>2016</a:t>
                      </a:r>
                      <a:endParaRPr sz="1200">
                        <a:solidFill>
                          <a:schemeClr val="lt2"/>
                        </a:solidFill>
                        <a:latin typeface="Lato"/>
                        <a:ea typeface="Lato"/>
                        <a:cs typeface="Lato"/>
                        <a:sym typeface="Lato"/>
                      </a:endParaRPr>
                    </a:p>
                  </a:txBody>
                  <a:tcPr marT="91425" marB="91425" marR="91425" marL="9142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lt2"/>
                          </a:solidFill>
                          <a:latin typeface="Lato"/>
                          <a:ea typeface="Lato"/>
                          <a:cs typeface="Lato"/>
                          <a:sym typeface="Lato"/>
                        </a:rPr>
                        <a:t>The Fourth International Conference on Database and Data Mining</a:t>
                      </a:r>
                      <a:endParaRPr sz="1200">
                        <a:solidFill>
                          <a:schemeClr val="lt2"/>
                        </a:solidFill>
                        <a:latin typeface="Lato"/>
                        <a:ea typeface="Lato"/>
                        <a:cs typeface="Lato"/>
                        <a:sym typeface="Lato"/>
                      </a:endParaRPr>
                    </a:p>
                  </a:txBody>
                  <a:tcPr marT="91425" marB="91425" marR="91425" marL="9142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lt2"/>
                          </a:solidFill>
                          <a:latin typeface="Lato"/>
                          <a:ea typeface="Lato"/>
                          <a:cs typeface="Lato"/>
                          <a:sym typeface="Lato"/>
                        </a:rPr>
                        <a:t>MLTDD: Use of Machine Learning Techniques for Diagnosis of Thyroid Gland Disorder</a:t>
                      </a:r>
                      <a:endParaRPr sz="1200">
                        <a:solidFill>
                          <a:schemeClr val="lt2"/>
                        </a:solidFill>
                        <a:latin typeface="Lato"/>
                        <a:ea typeface="Lato"/>
                        <a:cs typeface="Lato"/>
                        <a:sym typeface="Lato"/>
                      </a:endParaRPr>
                    </a:p>
                  </a:txBody>
                  <a:tcPr marT="91425" marB="91425" marR="91425" marL="9142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lt2"/>
                          </a:solidFill>
                          <a:latin typeface="Lato"/>
                          <a:ea typeface="Lato"/>
                          <a:cs typeface="Lato"/>
                          <a:sym typeface="Lato"/>
                        </a:rPr>
                        <a:t>Izdihar Al-muwaffaq and Zeki Bozkus</a:t>
                      </a:r>
                      <a:endParaRPr sz="1200">
                        <a:solidFill>
                          <a:schemeClr val="lt2"/>
                        </a:solidFill>
                        <a:latin typeface="Lato"/>
                        <a:ea typeface="Lato"/>
                        <a:cs typeface="Lato"/>
                        <a:sym typeface="Lato"/>
                      </a:endParaRPr>
                    </a:p>
                  </a:txBody>
                  <a:tcPr marT="91425" marB="91425" marR="91425" marL="9142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lt2"/>
                          </a:solidFill>
                          <a:latin typeface="Lato"/>
                          <a:ea typeface="Lato"/>
                          <a:cs typeface="Lato"/>
                          <a:sym typeface="Lato"/>
                        </a:rPr>
                        <a:t>Develop a machine learning tool for thyroid disease diagnosis</a:t>
                      </a:r>
                      <a:endParaRPr sz="1200">
                        <a:solidFill>
                          <a:schemeClr val="lt2"/>
                        </a:solidFill>
                        <a:latin typeface="Lato"/>
                        <a:ea typeface="Lato"/>
                        <a:cs typeface="Lato"/>
                        <a:sym typeface="Lato"/>
                      </a:endParaRPr>
                    </a:p>
                  </a:txBody>
                  <a:tcPr marT="91425" marB="91425" marR="91425" marL="9142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lt2"/>
                          </a:solidFill>
                          <a:latin typeface="Lato"/>
                          <a:ea typeface="Lato"/>
                          <a:cs typeface="Lato"/>
                          <a:sym typeface="Lato"/>
                        </a:rPr>
                        <a:t>Overall accuracy of 96.7% and 94.8% for testing.</a:t>
                      </a:r>
                      <a:endParaRPr sz="1200">
                        <a:solidFill>
                          <a:schemeClr val="lt2"/>
                        </a:solidFill>
                        <a:latin typeface="Lato"/>
                        <a:ea typeface="Lato"/>
                        <a:cs typeface="Lato"/>
                        <a:sym typeface="Lato"/>
                      </a:endParaRPr>
                    </a:p>
                  </a:txBody>
                  <a:tcPr marT="91425" marB="91425" marR="91425" marL="9142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5" name="Shape 935"/>
        <p:cNvGrpSpPr/>
        <p:nvPr/>
      </p:nvGrpSpPr>
      <p:grpSpPr>
        <a:xfrm>
          <a:off x="0" y="0"/>
          <a:ext cx="0" cy="0"/>
          <a:chOff x="0" y="0"/>
          <a:chExt cx="0" cy="0"/>
        </a:xfrm>
      </p:grpSpPr>
      <p:sp>
        <p:nvSpPr>
          <p:cNvPr id="936" name="Google Shape;936;p36"/>
          <p:cNvSpPr txBox="1"/>
          <p:nvPr>
            <p:ph idx="1" type="subTitle"/>
          </p:nvPr>
        </p:nvSpPr>
        <p:spPr>
          <a:xfrm>
            <a:off x="1055824" y="1585277"/>
            <a:ext cx="2280600" cy="46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600"/>
              <a:t>1. </a:t>
            </a:r>
            <a:r>
              <a:rPr lang="en" sz="1600"/>
              <a:t>DATA COLLECTION</a:t>
            </a:r>
            <a:endParaRPr sz="1600"/>
          </a:p>
        </p:txBody>
      </p:sp>
      <p:sp>
        <p:nvSpPr>
          <p:cNvPr id="937" name="Google Shape;937;p36"/>
          <p:cNvSpPr txBox="1"/>
          <p:nvPr>
            <p:ph idx="2" type="subTitle"/>
          </p:nvPr>
        </p:nvSpPr>
        <p:spPr>
          <a:xfrm>
            <a:off x="1055825" y="1953575"/>
            <a:ext cx="2795700" cy="572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200"/>
              <a:t>Gathering comprehensive data including thyroid hormone levels to create a holistic view of the patient's thyroid health.</a:t>
            </a:r>
            <a:endParaRPr sz="1200"/>
          </a:p>
        </p:txBody>
      </p:sp>
      <p:sp>
        <p:nvSpPr>
          <p:cNvPr id="938" name="Google Shape;938;p3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939" name="Google Shape;939;p36"/>
          <p:cNvSpPr txBox="1"/>
          <p:nvPr>
            <p:ph idx="1" type="subTitle"/>
          </p:nvPr>
        </p:nvSpPr>
        <p:spPr>
          <a:xfrm>
            <a:off x="1055825" y="3212500"/>
            <a:ext cx="2795700" cy="46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600"/>
              <a:t>2. DATA PREPROCESSING</a:t>
            </a:r>
            <a:endParaRPr sz="1600"/>
          </a:p>
        </p:txBody>
      </p:sp>
      <p:sp>
        <p:nvSpPr>
          <p:cNvPr id="940" name="Google Shape;940;p36"/>
          <p:cNvSpPr txBox="1"/>
          <p:nvPr>
            <p:ph idx="2" type="subTitle"/>
          </p:nvPr>
        </p:nvSpPr>
        <p:spPr>
          <a:xfrm>
            <a:off x="1055825" y="3549050"/>
            <a:ext cx="2795700" cy="572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200"/>
              <a:t>Identifying the most relevant data attributes (features) and creating new informative features that enhance the model.</a:t>
            </a:r>
            <a:endParaRPr sz="1200"/>
          </a:p>
        </p:txBody>
      </p:sp>
      <p:sp>
        <p:nvSpPr>
          <p:cNvPr id="941" name="Google Shape;941;p36"/>
          <p:cNvSpPr txBox="1"/>
          <p:nvPr>
            <p:ph idx="1" type="subTitle"/>
          </p:nvPr>
        </p:nvSpPr>
        <p:spPr>
          <a:xfrm>
            <a:off x="4330874" y="1585277"/>
            <a:ext cx="2280600" cy="46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600"/>
              <a:t>3. MODEL TRAINING</a:t>
            </a:r>
            <a:endParaRPr sz="1600"/>
          </a:p>
        </p:txBody>
      </p:sp>
      <p:sp>
        <p:nvSpPr>
          <p:cNvPr id="942" name="Google Shape;942;p36"/>
          <p:cNvSpPr txBox="1"/>
          <p:nvPr>
            <p:ph idx="2" type="subTitle"/>
          </p:nvPr>
        </p:nvSpPr>
        <p:spPr>
          <a:xfrm>
            <a:off x="4330950" y="1953575"/>
            <a:ext cx="3568800" cy="923400"/>
          </a:xfrm>
          <a:prstGeom prst="rect">
            <a:avLst/>
          </a:prstGeom>
        </p:spPr>
        <p:txBody>
          <a:bodyPr anchorCtr="0" anchor="t" bIns="91425" lIns="91425" spcFirstLastPara="1" rIns="91425" wrap="square" tIns="91425">
            <a:spAutoFit/>
          </a:bodyPr>
          <a:lstStyle/>
          <a:p>
            <a:pPr indent="0" lvl="0" marL="0" rtl="0" algn="just">
              <a:spcBef>
                <a:spcPts val="0"/>
              </a:spcBef>
              <a:spcAft>
                <a:spcPts val="0"/>
              </a:spcAft>
              <a:buNone/>
            </a:pPr>
            <a:r>
              <a:rPr lang="en" sz="1200"/>
              <a:t>Training machine learning models using labeled data to teach them how to classify thyroid disease accurately. Rigorous validation ensures the models' effectiveness before real-world application.</a:t>
            </a:r>
            <a:endParaRPr sz="1200"/>
          </a:p>
        </p:txBody>
      </p:sp>
      <p:sp>
        <p:nvSpPr>
          <p:cNvPr id="943" name="Google Shape;943;p36"/>
          <p:cNvSpPr txBox="1"/>
          <p:nvPr>
            <p:ph idx="1" type="subTitle"/>
          </p:nvPr>
        </p:nvSpPr>
        <p:spPr>
          <a:xfrm>
            <a:off x="4269950" y="3212500"/>
            <a:ext cx="4211700" cy="46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600"/>
              <a:t>4. COMPARATIVE MODEL ANALYSIS</a:t>
            </a:r>
            <a:endParaRPr sz="1600"/>
          </a:p>
        </p:txBody>
      </p:sp>
      <p:sp>
        <p:nvSpPr>
          <p:cNvPr id="944" name="Google Shape;944;p36"/>
          <p:cNvSpPr txBox="1"/>
          <p:nvPr>
            <p:ph idx="2" type="subTitle"/>
          </p:nvPr>
        </p:nvSpPr>
        <p:spPr>
          <a:xfrm>
            <a:off x="4270025" y="3549050"/>
            <a:ext cx="3629700" cy="572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200"/>
              <a:t>Evaluating and choosing appropriate algorithms, such as Logistic Regression, Random Forest, XGBoost, Support Vector Machine (SVM), etc., based on their performance characteristics for thyroid disease prediction.</a:t>
            </a:r>
            <a:endParaRPr sz="1200"/>
          </a:p>
        </p:txBody>
      </p:sp>
      <p:cxnSp>
        <p:nvCxnSpPr>
          <p:cNvPr id="945" name="Google Shape;945;p36"/>
          <p:cNvCxnSpPr/>
          <p:nvPr/>
        </p:nvCxnSpPr>
        <p:spPr>
          <a:xfrm>
            <a:off x="4096950" y="1745000"/>
            <a:ext cx="0" cy="2878500"/>
          </a:xfrm>
          <a:prstGeom prst="straightConnector1">
            <a:avLst/>
          </a:prstGeom>
          <a:noFill/>
          <a:ln cap="flat" cmpd="sng" w="9525">
            <a:solidFill>
              <a:schemeClr val="dk2"/>
            </a:solidFill>
            <a:prstDash val="solid"/>
            <a:round/>
            <a:headEnd len="med" w="med" type="none"/>
            <a:tailEnd len="med" w="med" type="none"/>
          </a:ln>
        </p:spPr>
      </p:cxnSp>
      <p:grpSp>
        <p:nvGrpSpPr>
          <p:cNvPr id="946" name="Google Shape;946;p36"/>
          <p:cNvGrpSpPr/>
          <p:nvPr/>
        </p:nvGrpSpPr>
        <p:grpSpPr>
          <a:xfrm rot="3600046">
            <a:off x="7132767" y="889517"/>
            <a:ext cx="1978127" cy="716466"/>
            <a:chOff x="3536900" y="1260300"/>
            <a:chExt cx="3504750" cy="1269400"/>
          </a:xfrm>
        </p:grpSpPr>
        <p:sp>
          <p:nvSpPr>
            <p:cNvPr id="947" name="Google Shape;947;p36"/>
            <p:cNvSpPr/>
            <p:nvPr/>
          </p:nvSpPr>
          <p:spPr>
            <a:xfrm>
              <a:off x="3536900" y="1263000"/>
              <a:ext cx="1079900" cy="318450"/>
            </a:xfrm>
            <a:custGeom>
              <a:rect b="b" l="l" r="r" t="t"/>
              <a:pathLst>
                <a:path extrusionOk="0" h="12738" w="43196">
                  <a:moveTo>
                    <a:pt x="595" y="1"/>
                  </a:moveTo>
                  <a:cubicBezTo>
                    <a:pt x="297" y="1"/>
                    <a:pt x="110" y="49"/>
                    <a:pt x="81" y="151"/>
                  </a:cubicBezTo>
                  <a:cubicBezTo>
                    <a:pt x="1" y="430"/>
                    <a:pt x="1115" y="987"/>
                    <a:pt x="2607" y="1425"/>
                  </a:cubicBezTo>
                  <a:lnTo>
                    <a:pt x="40291" y="12328"/>
                  </a:lnTo>
                  <a:cubicBezTo>
                    <a:pt x="41223" y="12592"/>
                    <a:pt x="42076" y="12737"/>
                    <a:pt x="42596" y="12737"/>
                  </a:cubicBezTo>
                  <a:cubicBezTo>
                    <a:pt x="42897" y="12737"/>
                    <a:pt x="43087" y="12689"/>
                    <a:pt x="43116" y="12587"/>
                  </a:cubicBezTo>
                  <a:cubicBezTo>
                    <a:pt x="43196" y="12308"/>
                    <a:pt x="42062" y="11731"/>
                    <a:pt x="40569" y="11313"/>
                  </a:cubicBezTo>
                  <a:lnTo>
                    <a:pt x="2886" y="410"/>
                  </a:lnTo>
                  <a:cubicBezTo>
                    <a:pt x="1954" y="145"/>
                    <a:pt x="1109" y="1"/>
                    <a:pt x="59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36"/>
            <p:cNvSpPr/>
            <p:nvPr/>
          </p:nvSpPr>
          <p:spPr>
            <a:xfrm>
              <a:off x="3539900" y="1260300"/>
              <a:ext cx="1074925" cy="324350"/>
            </a:xfrm>
            <a:custGeom>
              <a:rect b="b" l="l" r="r" t="t"/>
              <a:pathLst>
                <a:path extrusionOk="0" h="12974" w="42997">
                  <a:moveTo>
                    <a:pt x="0" y="200"/>
                  </a:moveTo>
                  <a:lnTo>
                    <a:pt x="30243" y="8954"/>
                  </a:lnTo>
                  <a:cubicBezTo>
                    <a:pt x="30322" y="9173"/>
                    <a:pt x="30382" y="9392"/>
                    <a:pt x="30462" y="9631"/>
                  </a:cubicBezTo>
                  <a:lnTo>
                    <a:pt x="40171" y="12436"/>
                  </a:lnTo>
                  <a:cubicBezTo>
                    <a:pt x="41643" y="12854"/>
                    <a:pt x="42917" y="12973"/>
                    <a:pt x="42996" y="12695"/>
                  </a:cubicBezTo>
                  <a:cubicBezTo>
                    <a:pt x="42996" y="12675"/>
                    <a:pt x="42996" y="12655"/>
                    <a:pt x="42996" y="12635"/>
                  </a:cubicBezTo>
                  <a:cubicBezTo>
                    <a:pt x="42996" y="12635"/>
                    <a:pt x="42976" y="12635"/>
                    <a:pt x="42976" y="12635"/>
                  </a:cubicBezTo>
                  <a:cubicBezTo>
                    <a:pt x="42976" y="12615"/>
                    <a:pt x="42976" y="12595"/>
                    <a:pt x="42956" y="12575"/>
                  </a:cubicBezTo>
                  <a:cubicBezTo>
                    <a:pt x="42956" y="12555"/>
                    <a:pt x="42936" y="12555"/>
                    <a:pt x="42936" y="12555"/>
                  </a:cubicBezTo>
                  <a:cubicBezTo>
                    <a:pt x="42936" y="12535"/>
                    <a:pt x="42917" y="12515"/>
                    <a:pt x="42917" y="12515"/>
                  </a:cubicBezTo>
                  <a:lnTo>
                    <a:pt x="42917" y="12515"/>
                  </a:lnTo>
                  <a:cubicBezTo>
                    <a:pt x="42917" y="12515"/>
                    <a:pt x="42897" y="12496"/>
                    <a:pt x="42897" y="12496"/>
                  </a:cubicBezTo>
                  <a:cubicBezTo>
                    <a:pt x="42877" y="12476"/>
                    <a:pt x="42817" y="12436"/>
                    <a:pt x="42777" y="12396"/>
                  </a:cubicBezTo>
                  <a:cubicBezTo>
                    <a:pt x="42757" y="12376"/>
                    <a:pt x="42757" y="12376"/>
                    <a:pt x="42737" y="12376"/>
                  </a:cubicBezTo>
                  <a:cubicBezTo>
                    <a:pt x="42737" y="12376"/>
                    <a:pt x="42737" y="12376"/>
                    <a:pt x="42737" y="12376"/>
                  </a:cubicBezTo>
                  <a:cubicBezTo>
                    <a:pt x="42718" y="12356"/>
                    <a:pt x="42698" y="12336"/>
                    <a:pt x="42678" y="12317"/>
                  </a:cubicBezTo>
                  <a:cubicBezTo>
                    <a:pt x="42658" y="12317"/>
                    <a:pt x="42638" y="12297"/>
                    <a:pt x="42638" y="12297"/>
                  </a:cubicBezTo>
                  <a:cubicBezTo>
                    <a:pt x="42598" y="12277"/>
                    <a:pt x="42578" y="12257"/>
                    <a:pt x="42539" y="12237"/>
                  </a:cubicBezTo>
                  <a:cubicBezTo>
                    <a:pt x="42539" y="12237"/>
                    <a:pt x="42519" y="12217"/>
                    <a:pt x="42499" y="12217"/>
                  </a:cubicBezTo>
                  <a:cubicBezTo>
                    <a:pt x="42479" y="12197"/>
                    <a:pt x="42439" y="12177"/>
                    <a:pt x="42419" y="12157"/>
                  </a:cubicBezTo>
                  <a:cubicBezTo>
                    <a:pt x="42379" y="12157"/>
                    <a:pt x="42359" y="12137"/>
                    <a:pt x="42340" y="12137"/>
                  </a:cubicBezTo>
                  <a:cubicBezTo>
                    <a:pt x="42320" y="12118"/>
                    <a:pt x="42280" y="12098"/>
                    <a:pt x="42260" y="12098"/>
                  </a:cubicBezTo>
                  <a:cubicBezTo>
                    <a:pt x="42240" y="12078"/>
                    <a:pt x="42200" y="12058"/>
                    <a:pt x="42180" y="12058"/>
                  </a:cubicBezTo>
                  <a:cubicBezTo>
                    <a:pt x="42081" y="11998"/>
                    <a:pt x="41981" y="11958"/>
                    <a:pt x="41862" y="11899"/>
                  </a:cubicBezTo>
                  <a:cubicBezTo>
                    <a:pt x="41842" y="11899"/>
                    <a:pt x="41822" y="11899"/>
                    <a:pt x="41802" y="11879"/>
                  </a:cubicBezTo>
                  <a:cubicBezTo>
                    <a:pt x="41703" y="11839"/>
                    <a:pt x="41584" y="11799"/>
                    <a:pt x="41444" y="11740"/>
                  </a:cubicBezTo>
                  <a:cubicBezTo>
                    <a:pt x="41365" y="11720"/>
                    <a:pt x="41245" y="11680"/>
                    <a:pt x="41146" y="11640"/>
                  </a:cubicBezTo>
                  <a:cubicBezTo>
                    <a:pt x="41086" y="11620"/>
                    <a:pt x="41026" y="11600"/>
                    <a:pt x="40967" y="11580"/>
                  </a:cubicBezTo>
                  <a:cubicBezTo>
                    <a:pt x="40808" y="11521"/>
                    <a:pt x="40628" y="11481"/>
                    <a:pt x="40449" y="11421"/>
                  </a:cubicBezTo>
                  <a:lnTo>
                    <a:pt x="30103" y="8417"/>
                  </a:lnTo>
                  <a:lnTo>
                    <a:pt x="2766" y="518"/>
                  </a:lnTo>
                  <a:cubicBezTo>
                    <a:pt x="1413" y="140"/>
                    <a:pt x="219" y="1"/>
                    <a:pt x="0" y="20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6"/>
            <p:cNvSpPr/>
            <p:nvPr/>
          </p:nvSpPr>
          <p:spPr>
            <a:xfrm>
              <a:off x="4702325" y="1530400"/>
              <a:ext cx="296975" cy="231325"/>
            </a:xfrm>
            <a:custGeom>
              <a:rect b="b" l="l" r="r" t="t"/>
              <a:pathLst>
                <a:path extrusionOk="0" h="9253" w="11879">
                  <a:moveTo>
                    <a:pt x="1831" y="0"/>
                  </a:moveTo>
                  <a:lnTo>
                    <a:pt x="1" y="6347"/>
                  </a:lnTo>
                  <a:lnTo>
                    <a:pt x="10048" y="9252"/>
                  </a:lnTo>
                  <a:lnTo>
                    <a:pt x="11879" y="2905"/>
                  </a:lnTo>
                  <a:lnTo>
                    <a:pt x="1831" y="0"/>
                  </a:lnTo>
                  <a:close/>
                </a:path>
              </a:pathLst>
            </a:custGeom>
            <a:solidFill>
              <a:srgbClr val="C5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6"/>
            <p:cNvSpPr/>
            <p:nvPr/>
          </p:nvSpPr>
          <p:spPr>
            <a:xfrm>
              <a:off x="4702325" y="1530400"/>
              <a:ext cx="296975" cy="231325"/>
            </a:xfrm>
            <a:custGeom>
              <a:rect b="b" l="l" r="r" t="t"/>
              <a:pathLst>
                <a:path extrusionOk="0" h="9253" w="11879">
                  <a:moveTo>
                    <a:pt x="1831" y="0"/>
                  </a:moveTo>
                  <a:lnTo>
                    <a:pt x="936" y="3104"/>
                  </a:lnTo>
                  <a:lnTo>
                    <a:pt x="1" y="6347"/>
                  </a:lnTo>
                  <a:lnTo>
                    <a:pt x="2209" y="6984"/>
                  </a:lnTo>
                  <a:lnTo>
                    <a:pt x="3144" y="3741"/>
                  </a:lnTo>
                  <a:lnTo>
                    <a:pt x="4040" y="4000"/>
                  </a:lnTo>
                  <a:lnTo>
                    <a:pt x="3105" y="7243"/>
                  </a:lnTo>
                  <a:lnTo>
                    <a:pt x="10048" y="9252"/>
                  </a:lnTo>
                  <a:lnTo>
                    <a:pt x="11879" y="2905"/>
                  </a:lnTo>
                  <a:lnTo>
                    <a:pt x="11143" y="2686"/>
                  </a:lnTo>
                  <a:lnTo>
                    <a:pt x="4935" y="896"/>
                  </a:lnTo>
                  <a:lnTo>
                    <a:pt x="4040" y="637"/>
                  </a:lnTo>
                  <a:lnTo>
                    <a:pt x="183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36"/>
            <p:cNvSpPr/>
            <p:nvPr/>
          </p:nvSpPr>
          <p:spPr>
            <a:xfrm>
              <a:off x="6245775" y="1757225"/>
              <a:ext cx="656600" cy="643150"/>
            </a:xfrm>
            <a:custGeom>
              <a:rect b="b" l="l" r="r" t="t"/>
              <a:pathLst>
                <a:path extrusionOk="0" h="25726" w="26264">
                  <a:moveTo>
                    <a:pt x="1" y="25467"/>
                  </a:moveTo>
                  <a:cubicBezTo>
                    <a:pt x="7562" y="20891"/>
                    <a:pt x="15062" y="23637"/>
                    <a:pt x="22185" y="25726"/>
                  </a:cubicBezTo>
                  <a:lnTo>
                    <a:pt x="24215" y="18683"/>
                  </a:lnTo>
                  <a:lnTo>
                    <a:pt x="26264" y="11619"/>
                  </a:lnTo>
                  <a:cubicBezTo>
                    <a:pt x="19121" y="9590"/>
                    <a:pt x="11322" y="7919"/>
                    <a:pt x="7363" y="0"/>
                  </a:cubicBezTo>
                  <a:lnTo>
                    <a:pt x="3682" y="12734"/>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6"/>
            <p:cNvSpPr/>
            <p:nvPr/>
          </p:nvSpPr>
          <p:spPr>
            <a:xfrm>
              <a:off x="6245775" y="1757225"/>
              <a:ext cx="656600" cy="643150"/>
            </a:xfrm>
            <a:custGeom>
              <a:rect b="b" l="l" r="r" t="t"/>
              <a:pathLst>
                <a:path extrusionOk="0" h="25726" w="26264">
                  <a:moveTo>
                    <a:pt x="7363" y="0"/>
                  </a:moveTo>
                  <a:lnTo>
                    <a:pt x="3682" y="12734"/>
                  </a:lnTo>
                  <a:lnTo>
                    <a:pt x="1" y="25467"/>
                  </a:lnTo>
                  <a:cubicBezTo>
                    <a:pt x="1951" y="24293"/>
                    <a:pt x="3901" y="23597"/>
                    <a:pt x="5831" y="23259"/>
                  </a:cubicBezTo>
                  <a:lnTo>
                    <a:pt x="8477" y="14067"/>
                  </a:lnTo>
                  <a:lnTo>
                    <a:pt x="19937" y="17369"/>
                  </a:lnTo>
                  <a:cubicBezTo>
                    <a:pt x="19778" y="19856"/>
                    <a:pt x="19460" y="22344"/>
                    <a:pt x="19042" y="24811"/>
                  </a:cubicBezTo>
                  <a:cubicBezTo>
                    <a:pt x="20096" y="25109"/>
                    <a:pt x="21151" y="25427"/>
                    <a:pt x="22185" y="25726"/>
                  </a:cubicBezTo>
                  <a:lnTo>
                    <a:pt x="24215" y="18683"/>
                  </a:lnTo>
                  <a:lnTo>
                    <a:pt x="24235" y="18623"/>
                  </a:lnTo>
                  <a:lnTo>
                    <a:pt x="26264" y="11619"/>
                  </a:lnTo>
                  <a:cubicBezTo>
                    <a:pt x="25269" y="11341"/>
                    <a:pt x="24255" y="11062"/>
                    <a:pt x="23260" y="10784"/>
                  </a:cubicBezTo>
                  <a:cubicBezTo>
                    <a:pt x="23001" y="10704"/>
                    <a:pt x="22762" y="10645"/>
                    <a:pt x="22504" y="10565"/>
                  </a:cubicBezTo>
                  <a:cubicBezTo>
                    <a:pt x="22106" y="10446"/>
                    <a:pt x="21728" y="10346"/>
                    <a:pt x="21330" y="10207"/>
                  </a:cubicBezTo>
                  <a:cubicBezTo>
                    <a:pt x="21071" y="10127"/>
                    <a:pt x="20793" y="10048"/>
                    <a:pt x="20534" y="9968"/>
                  </a:cubicBezTo>
                  <a:cubicBezTo>
                    <a:pt x="20514" y="9968"/>
                    <a:pt x="20514" y="9948"/>
                    <a:pt x="20494" y="9948"/>
                  </a:cubicBezTo>
                  <a:cubicBezTo>
                    <a:pt x="20235" y="9869"/>
                    <a:pt x="19977" y="9789"/>
                    <a:pt x="19718" y="9690"/>
                  </a:cubicBezTo>
                  <a:lnTo>
                    <a:pt x="19698" y="9690"/>
                  </a:lnTo>
                  <a:cubicBezTo>
                    <a:pt x="16575" y="8635"/>
                    <a:pt x="13590" y="7242"/>
                    <a:pt x="11103" y="4994"/>
                  </a:cubicBezTo>
                  <a:cubicBezTo>
                    <a:pt x="10844" y="4755"/>
                    <a:pt x="10586" y="4497"/>
                    <a:pt x="10327" y="4238"/>
                  </a:cubicBezTo>
                  <a:cubicBezTo>
                    <a:pt x="10307" y="4218"/>
                    <a:pt x="10307" y="4218"/>
                    <a:pt x="10307" y="4218"/>
                  </a:cubicBezTo>
                  <a:cubicBezTo>
                    <a:pt x="10049" y="3959"/>
                    <a:pt x="9810" y="3681"/>
                    <a:pt x="9571" y="3402"/>
                  </a:cubicBezTo>
                  <a:cubicBezTo>
                    <a:pt x="9571" y="3382"/>
                    <a:pt x="9551" y="3363"/>
                    <a:pt x="9531" y="3363"/>
                  </a:cubicBezTo>
                  <a:cubicBezTo>
                    <a:pt x="9472" y="3283"/>
                    <a:pt x="9392" y="3183"/>
                    <a:pt x="9332" y="3104"/>
                  </a:cubicBezTo>
                  <a:cubicBezTo>
                    <a:pt x="9312" y="3084"/>
                    <a:pt x="9312" y="3084"/>
                    <a:pt x="9293" y="3064"/>
                  </a:cubicBezTo>
                  <a:cubicBezTo>
                    <a:pt x="9233" y="2985"/>
                    <a:pt x="9173" y="2905"/>
                    <a:pt x="9113" y="2825"/>
                  </a:cubicBezTo>
                  <a:cubicBezTo>
                    <a:pt x="9094" y="2786"/>
                    <a:pt x="9074" y="2766"/>
                    <a:pt x="9054" y="2746"/>
                  </a:cubicBezTo>
                  <a:cubicBezTo>
                    <a:pt x="8994" y="2666"/>
                    <a:pt x="8934" y="2587"/>
                    <a:pt x="8855" y="2487"/>
                  </a:cubicBezTo>
                  <a:cubicBezTo>
                    <a:pt x="8855" y="2467"/>
                    <a:pt x="8835" y="2467"/>
                    <a:pt x="8835" y="2447"/>
                  </a:cubicBezTo>
                  <a:cubicBezTo>
                    <a:pt x="8775" y="2368"/>
                    <a:pt x="8716" y="2288"/>
                    <a:pt x="8656" y="2189"/>
                  </a:cubicBezTo>
                  <a:cubicBezTo>
                    <a:pt x="8636" y="2169"/>
                    <a:pt x="8616" y="2149"/>
                    <a:pt x="8596" y="2109"/>
                  </a:cubicBezTo>
                  <a:cubicBezTo>
                    <a:pt x="8536" y="2029"/>
                    <a:pt x="8497" y="1950"/>
                    <a:pt x="8437" y="1870"/>
                  </a:cubicBezTo>
                  <a:cubicBezTo>
                    <a:pt x="8417" y="1850"/>
                    <a:pt x="8397" y="1811"/>
                    <a:pt x="8377" y="1791"/>
                  </a:cubicBezTo>
                  <a:cubicBezTo>
                    <a:pt x="8318" y="1691"/>
                    <a:pt x="8258" y="1612"/>
                    <a:pt x="8198" y="1532"/>
                  </a:cubicBezTo>
                  <a:cubicBezTo>
                    <a:pt x="8198" y="1492"/>
                    <a:pt x="8178" y="1472"/>
                    <a:pt x="8158" y="1452"/>
                  </a:cubicBezTo>
                  <a:cubicBezTo>
                    <a:pt x="8099" y="1353"/>
                    <a:pt x="8059" y="1273"/>
                    <a:pt x="7999" y="1174"/>
                  </a:cubicBezTo>
                  <a:cubicBezTo>
                    <a:pt x="7979" y="1154"/>
                    <a:pt x="7959" y="1134"/>
                    <a:pt x="7959" y="1094"/>
                  </a:cubicBezTo>
                  <a:cubicBezTo>
                    <a:pt x="7900" y="1015"/>
                    <a:pt x="7860" y="935"/>
                    <a:pt x="7800" y="856"/>
                  </a:cubicBezTo>
                  <a:cubicBezTo>
                    <a:pt x="7780" y="816"/>
                    <a:pt x="7761" y="776"/>
                    <a:pt x="7741" y="736"/>
                  </a:cubicBezTo>
                  <a:cubicBezTo>
                    <a:pt x="7601" y="497"/>
                    <a:pt x="7482" y="259"/>
                    <a:pt x="736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6"/>
            <p:cNvSpPr/>
            <p:nvPr/>
          </p:nvSpPr>
          <p:spPr>
            <a:xfrm>
              <a:off x="4764500" y="1356925"/>
              <a:ext cx="1559900" cy="979175"/>
            </a:xfrm>
            <a:custGeom>
              <a:rect b="b" l="l" r="r" t="t"/>
              <a:pathLst>
                <a:path extrusionOk="0" h="39167" w="62396">
                  <a:moveTo>
                    <a:pt x="8791" y="1"/>
                  </a:moveTo>
                  <a:cubicBezTo>
                    <a:pt x="7014" y="1"/>
                    <a:pt x="4681" y="3331"/>
                    <a:pt x="3383" y="7835"/>
                  </a:cubicBezTo>
                  <a:lnTo>
                    <a:pt x="1394" y="14679"/>
                  </a:lnTo>
                  <a:cubicBezTo>
                    <a:pt x="1" y="19514"/>
                    <a:pt x="339" y="23831"/>
                    <a:pt x="2150" y="24349"/>
                  </a:cubicBezTo>
                  <a:lnTo>
                    <a:pt x="53223" y="39112"/>
                  </a:lnTo>
                  <a:cubicBezTo>
                    <a:pt x="53347" y="39148"/>
                    <a:pt x="53475" y="39166"/>
                    <a:pt x="53605" y="39166"/>
                  </a:cubicBezTo>
                  <a:cubicBezTo>
                    <a:pt x="55382" y="39166"/>
                    <a:pt x="57716" y="35836"/>
                    <a:pt x="59013" y="31332"/>
                  </a:cubicBezTo>
                  <a:lnTo>
                    <a:pt x="61003" y="24488"/>
                  </a:lnTo>
                  <a:cubicBezTo>
                    <a:pt x="62396" y="19653"/>
                    <a:pt x="62057" y="15336"/>
                    <a:pt x="60247" y="14818"/>
                  </a:cubicBezTo>
                  <a:lnTo>
                    <a:pt x="9173" y="55"/>
                  </a:lnTo>
                  <a:cubicBezTo>
                    <a:pt x="9049" y="19"/>
                    <a:pt x="8922" y="1"/>
                    <a:pt x="879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6"/>
            <p:cNvSpPr/>
            <p:nvPr/>
          </p:nvSpPr>
          <p:spPr>
            <a:xfrm>
              <a:off x="4958500" y="1908525"/>
              <a:ext cx="1013750" cy="329600"/>
            </a:xfrm>
            <a:custGeom>
              <a:rect b="b" l="l" r="r" t="t"/>
              <a:pathLst>
                <a:path extrusionOk="0" h="13184" w="40550">
                  <a:moveTo>
                    <a:pt x="1650" y="0"/>
                  </a:moveTo>
                  <a:cubicBezTo>
                    <a:pt x="926" y="0"/>
                    <a:pt x="346" y="294"/>
                    <a:pt x="199" y="792"/>
                  </a:cubicBezTo>
                  <a:cubicBezTo>
                    <a:pt x="0" y="1469"/>
                    <a:pt x="697" y="2265"/>
                    <a:pt x="1751" y="2563"/>
                  </a:cubicBezTo>
                  <a:lnTo>
                    <a:pt x="38102" y="13068"/>
                  </a:lnTo>
                  <a:cubicBezTo>
                    <a:pt x="38379" y="13147"/>
                    <a:pt x="38653" y="13184"/>
                    <a:pt x="38910" y="13184"/>
                  </a:cubicBezTo>
                  <a:cubicBezTo>
                    <a:pt x="39632" y="13184"/>
                    <a:pt x="40218" y="12891"/>
                    <a:pt x="40350" y="12392"/>
                  </a:cubicBezTo>
                  <a:cubicBezTo>
                    <a:pt x="40549" y="11715"/>
                    <a:pt x="39853" y="10939"/>
                    <a:pt x="38798" y="10621"/>
                  </a:cubicBezTo>
                  <a:lnTo>
                    <a:pt x="2468" y="116"/>
                  </a:lnTo>
                  <a:cubicBezTo>
                    <a:pt x="2185" y="38"/>
                    <a:pt x="1909" y="0"/>
                    <a:pt x="16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6"/>
            <p:cNvSpPr/>
            <p:nvPr/>
          </p:nvSpPr>
          <p:spPr>
            <a:xfrm>
              <a:off x="4824700" y="1356925"/>
              <a:ext cx="1499200" cy="979175"/>
            </a:xfrm>
            <a:custGeom>
              <a:rect b="b" l="l" r="r" t="t"/>
              <a:pathLst>
                <a:path extrusionOk="0" h="39167" w="59968">
                  <a:moveTo>
                    <a:pt x="6383" y="1"/>
                  </a:moveTo>
                  <a:cubicBezTo>
                    <a:pt x="4606" y="1"/>
                    <a:pt x="2273" y="3331"/>
                    <a:pt x="975" y="7835"/>
                  </a:cubicBezTo>
                  <a:lnTo>
                    <a:pt x="0" y="11197"/>
                  </a:lnTo>
                  <a:lnTo>
                    <a:pt x="44170" y="23971"/>
                  </a:lnTo>
                  <a:cubicBezTo>
                    <a:pt x="44011" y="28407"/>
                    <a:pt x="43275" y="32705"/>
                    <a:pt x="42359" y="36684"/>
                  </a:cubicBezTo>
                  <a:lnTo>
                    <a:pt x="50815" y="39112"/>
                  </a:lnTo>
                  <a:cubicBezTo>
                    <a:pt x="50939" y="39148"/>
                    <a:pt x="51067" y="39166"/>
                    <a:pt x="51197" y="39166"/>
                  </a:cubicBezTo>
                  <a:cubicBezTo>
                    <a:pt x="52974" y="39166"/>
                    <a:pt x="55308" y="35836"/>
                    <a:pt x="56605" y="31332"/>
                  </a:cubicBezTo>
                  <a:lnTo>
                    <a:pt x="57620" y="27850"/>
                  </a:lnTo>
                  <a:lnTo>
                    <a:pt x="58595" y="24488"/>
                  </a:lnTo>
                  <a:cubicBezTo>
                    <a:pt x="58635" y="24329"/>
                    <a:pt x="58674" y="24170"/>
                    <a:pt x="58714" y="24030"/>
                  </a:cubicBezTo>
                  <a:cubicBezTo>
                    <a:pt x="59968" y="19375"/>
                    <a:pt x="59590" y="15316"/>
                    <a:pt x="57839" y="14818"/>
                  </a:cubicBezTo>
                  <a:lnTo>
                    <a:pt x="42757" y="10461"/>
                  </a:lnTo>
                  <a:lnTo>
                    <a:pt x="6765" y="55"/>
                  </a:lnTo>
                  <a:cubicBezTo>
                    <a:pt x="6641" y="19"/>
                    <a:pt x="6514" y="1"/>
                    <a:pt x="638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6"/>
            <p:cNvSpPr/>
            <p:nvPr/>
          </p:nvSpPr>
          <p:spPr>
            <a:xfrm>
              <a:off x="5893625" y="2167575"/>
              <a:ext cx="78625" cy="70550"/>
            </a:xfrm>
            <a:custGeom>
              <a:rect b="b" l="l" r="r" t="t"/>
              <a:pathLst>
                <a:path extrusionOk="0" h="2822" w="3145">
                  <a:moveTo>
                    <a:pt x="478" y="0"/>
                  </a:moveTo>
                  <a:cubicBezTo>
                    <a:pt x="339" y="856"/>
                    <a:pt x="160" y="1672"/>
                    <a:pt x="0" y="2507"/>
                  </a:cubicBezTo>
                  <a:lnTo>
                    <a:pt x="697" y="2706"/>
                  </a:lnTo>
                  <a:cubicBezTo>
                    <a:pt x="974" y="2785"/>
                    <a:pt x="1248" y="2822"/>
                    <a:pt x="1505" y="2822"/>
                  </a:cubicBezTo>
                  <a:cubicBezTo>
                    <a:pt x="2227" y="2822"/>
                    <a:pt x="2813" y="2529"/>
                    <a:pt x="2945" y="2030"/>
                  </a:cubicBezTo>
                  <a:cubicBezTo>
                    <a:pt x="3144" y="1353"/>
                    <a:pt x="2448" y="577"/>
                    <a:pt x="1393" y="259"/>
                  </a:cubicBezTo>
                  <a:lnTo>
                    <a:pt x="47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6"/>
            <p:cNvSpPr/>
            <p:nvPr/>
          </p:nvSpPr>
          <p:spPr>
            <a:xfrm>
              <a:off x="4883400" y="1582625"/>
              <a:ext cx="1322125" cy="527275"/>
            </a:xfrm>
            <a:custGeom>
              <a:rect b="b" l="l" r="r" t="t"/>
              <a:pathLst>
                <a:path extrusionOk="0" h="21091" w="52885">
                  <a:moveTo>
                    <a:pt x="1831" y="0"/>
                  </a:moveTo>
                  <a:lnTo>
                    <a:pt x="0" y="6347"/>
                  </a:lnTo>
                  <a:lnTo>
                    <a:pt x="51054" y="21090"/>
                  </a:lnTo>
                  <a:lnTo>
                    <a:pt x="52884" y="14763"/>
                  </a:lnTo>
                  <a:lnTo>
                    <a:pt x="1831" y="0"/>
                  </a:lnTo>
                  <a:close/>
                </a:path>
              </a:pathLst>
            </a:custGeom>
            <a:solidFill>
              <a:srgbClr val="E6F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6"/>
            <p:cNvSpPr/>
            <p:nvPr/>
          </p:nvSpPr>
          <p:spPr>
            <a:xfrm>
              <a:off x="4906275" y="1582625"/>
              <a:ext cx="1299250" cy="527275"/>
            </a:xfrm>
            <a:custGeom>
              <a:rect b="b" l="l" r="r" t="t"/>
              <a:pathLst>
                <a:path extrusionOk="0" h="21091" w="51970">
                  <a:moveTo>
                    <a:pt x="916" y="0"/>
                  </a:moveTo>
                  <a:lnTo>
                    <a:pt x="0" y="3184"/>
                  </a:lnTo>
                  <a:lnTo>
                    <a:pt x="2448" y="3880"/>
                  </a:lnTo>
                  <a:lnTo>
                    <a:pt x="1532" y="7044"/>
                  </a:lnTo>
                  <a:lnTo>
                    <a:pt x="6228" y="8417"/>
                  </a:lnTo>
                  <a:lnTo>
                    <a:pt x="7143" y="5233"/>
                  </a:lnTo>
                  <a:lnTo>
                    <a:pt x="40907" y="15002"/>
                  </a:lnTo>
                  <a:cubicBezTo>
                    <a:pt x="40867" y="16136"/>
                    <a:pt x="40788" y="17251"/>
                    <a:pt x="40668" y="18365"/>
                  </a:cubicBezTo>
                  <a:lnTo>
                    <a:pt x="46299" y="19996"/>
                  </a:lnTo>
                  <a:lnTo>
                    <a:pt x="47692" y="20394"/>
                  </a:lnTo>
                  <a:lnTo>
                    <a:pt x="50139" y="21090"/>
                  </a:lnTo>
                  <a:lnTo>
                    <a:pt x="51054" y="17927"/>
                  </a:lnTo>
                  <a:lnTo>
                    <a:pt x="51969" y="14763"/>
                  </a:lnTo>
                  <a:lnTo>
                    <a:pt x="49522" y="14067"/>
                  </a:lnTo>
                  <a:lnTo>
                    <a:pt x="48129" y="13649"/>
                  </a:lnTo>
                  <a:lnTo>
                    <a:pt x="40947" y="11580"/>
                  </a:lnTo>
                  <a:lnTo>
                    <a:pt x="91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6"/>
            <p:cNvSpPr/>
            <p:nvPr/>
          </p:nvSpPr>
          <p:spPr>
            <a:xfrm>
              <a:off x="6006525" y="1745275"/>
              <a:ext cx="281575" cy="540200"/>
            </a:xfrm>
            <a:custGeom>
              <a:rect b="b" l="l" r="r" t="t"/>
              <a:pathLst>
                <a:path extrusionOk="0" h="21608" w="11263">
                  <a:moveTo>
                    <a:pt x="5930" y="1"/>
                  </a:moveTo>
                  <a:lnTo>
                    <a:pt x="1" y="20494"/>
                  </a:lnTo>
                  <a:lnTo>
                    <a:pt x="3682" y="21568"/>
                  </a:lnTo>
                  <a:cubicBezTo>
                    <a:pt x="3772" y="21594"/>
                    <a:pt x="3865" y="21607"/>
                    <a:pt x="3961" y="21607"/>
                  </a:cubicBezTo>
                  <a:cubicBezTo>
                    <a:pt x="5377" y="21607"/>
                    <a:pt x="7297" y="18765"/>
                    <a:pt x="8397" y="14963"/>
                  </a:cubicBezTo>
                  <a:lnTo>
                    <a:pt x="10068" y="9173"/>
                  </a:lnTo>
                  <a:cubicBezTo>
                    <a:pt x="11262" y="5094"/>
                    <a:pt x="11043" y="1473"/>
                    <a:pt x="9611" y="1055"/>
                  </a:cubicBezTo>
                  <a:lnTo>
                    <a:pt x="593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6"/>
            <p:cNvSpPr/>
            <p:nvPr/>
          </p:nvSpPr>
          <p:spPr>
            <a:xfrm>
              <a:off x="4800825" y="1407550"/>
              <a:ext cx="281050" cy="540200"/>
            </a:xfrm>
            <a:custGeom>
              <a:rect b="b" l="l" r="r" t="t"/>
              <a:pathLst>
                <a:path extrusionOk="0" h="21608" w="11242">
                  <a:moveTo>
                    <a:pt x="7300" y="0"/>
                  </a:moveTo>
                  <a:cubicBezTo>
                    <a:pt x="5884" y="0"/>
                    <a:pt x="3965" y="2825"/>
                    <a:pt x="2865" y="6645"/>
                  </a:cubicBezTo>
                  <a:lnTo>
                    <a:pt x="1194" y="12435"/>
                  </a:lnTo>
                  <a:cubicBezTo>
                    <a:pt x="0" y="16514"/>
                    <a:pt x="219" y="20135"/>
                    <a:pt x="1652" y="20553"/>
                  </a:cubicBezTo>
                  <a:lnTo>
                    <a:pt x="5333" y="21607"/>
                  </a:lnTo>
                  <a:lnTo>
                    <a:pt x="11242" y="1094"/>
                  </a:lnTo>
                  <a:lnTo>
                    <a:pt x="7581" y="40"/>
                  </a:lnTo>
                  <a:cubicBezTo>
                    <a:pt x="7490" y="13"/>
                    <a:pt x="7396" y="0"/>
                    <a:pt x="73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6"/>
            <p:cNvSpPr/>
            <p:nvPr/>
          </p:nvSpPr>
          <p:spPr>
            <a:xfrm>
              <a:off x="6051800" y="1597875"/>
              <a:ext cx="455150" cy="922075"/>
            </a:xfrm>
            <a:custGeom>
              <a:rect b="b" l="l" r="r" t="t"/>
              <a:pathLst>
                <a:path extrusionOk="0" h="36883" w="18206">
                  <a:moveTo>
                    <a:pt x="13146" y="0"/>
                  </a:moveTo>
                  <a:cubicBezTo>
                    <a:pt x="11116" y="0"/>
                    <a:pt x="9210" y="1447"/>
                    <a:pt x="8576" y="3648"/>
                  </a:cubicBezTo>
                  <a:lnTo>
                    <a:pt x="756" y="30667"/>
                  </a:lnTo>
                  <a:cubicBezTo>
                    <a:pt x="0" y="33294"/>
                    <a:pt x="1333" y="35980"/>
                    <a:pt x="3761" y="36676"/>
                  </a:cubicBezTo>
                  <a:lnTo>
                    <a:pt x="3880" y="36716"/>
                  </a:lnTo>
                  <a:cubicBezTo>
                    <a:pt x="4273" y="36828"/>
                    <a:pt x="4669" y="36882"/>
                    <a:pt x="5060" y="36882"/>
                  </a:cubicBezTo>
                  <a:cubicBezTo>
                    <a:pt x="7090" y="36882"/>
                    <a:pt x="8996" y="35436"/>
                    <a:pt x="9630" y="33234"/>
                  </a:cubicBezTo>
                  <a:lnTo>
                    <a:pt x="17449" y="6215"/>
                  </a:lnTo>
                  <a:cubicBezTo>
                    <a:pt x="18205" y="3589"/>
                    <a:pt x="16872" y="903"/>
                    <a:pt x="14445" y="206"/>
                  </a:cubicBezTo>
                  <a:lnTo>
                    <a:pt x="14326" y="166"/>
                  </a:lnTo>
                  <a:cubicBezTo>
                    <a:pt x="13933" y="54"/>
                    <a:pt x="13537" y="0"/>
                    <a:pt x="1314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6"/>
            <p:cNvSpPr/>
            <p:nvPr/>
          </p:nvSpPr>
          <p:spPr>
            <a:xfrm>
              <a:off x="6748675" y="1949125"/>
              <a:ext cx="292975" cy="575525"/>
            </a:xfrm>
            <a:custGeom>
              <a:rect b="b" l="l" r="r" t="t"/>
              <a:pathLst>
                <a:path extrusionOk="0" h="23021" w="11719">
                  <a:moveTo>
                    <a:pt x="8269" y="0"/>
                  </a:moveTo>
                  <a:cubicBezTo>
                    <a:pt x="6953" y="0"/>
                    <a:pt x="5746" y="886"/>
                    <a:pt x="5352" y="2232"/>
                  </a:cubicBezTo>
                  <a:lnTo>
                    <a:pt x="478" y="19084"/>
                  </a:lnTo>
                  <a:cubicBezTo>
                    <a:pt x="0" y="20716"/>
                    <a:pt x="915" y="22427"/>
                    <a:pt x="2527" y="22885"/>
                  </a:cubicBezTo>
                  <a:lnTo>
                    <a:pt x="2606" y="22905"/>
                  </a:lnTo>
                  <a:cubicBezTo>
                    <a:pt x="2883" y="22983"/>
                    <a:pt x="3162" y="23021"/>
                    <a:pt x="3435" y="23021"/>
                  </a:cubicBezTo>
                  <a:cubicBezTo>
                    <a:pt x="4757" y="23021"/>
                    <a:pt x="5971" y="22147"/>
                    <a:pt x="6367" y="20796"/>
                  </a:cubicBezTo>
                  <a:lnTo>
                    <a:pt x="11241" y="3943"/>
                  </a:lnTo>
                  <a:cubicBezTo>
                    <a:pt x="11719" y="2292"/>
                    <a:pt x="10804" y="601"/>
                    <a:pt x="9192" y="143"/>
                  </a:cubicBezTo>
                  <a:lnTo>
                    <a:pt x="9113" y="123"/>
                  </a:lnTo>
                  <a:cubicBezTo>
                    <a:pt x="8831" y="40"/>
                    <a:pt x="8548" y="0"/>
                    <a:pt x="826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6"/>
            <p:cNvSpPr/>
            <p:nvPr/>
          </p:nvSpPr>
          <p:spPr>
            <a:xfrm>
              <a:off x="4326300" y="1450325"/>
              <a:ext cx="83575" cy="121875"/>
            </a:xfrm>
            <a:custGeom>
              <a:rect b="b" l="l" r="r" t="t"/>
              <a:pathLst>
                <a:path extrusionOk="0" h="4875" w="3343">
                  <a:moveTo>
                    <a:pt x="1652" y="0"/>
                  </a:moveTo>
                  <a:cubicBezTo>
                    <a:pt x="1095" y="20"/>
                    <a:pt x="736" y="895"/>
                    <a:pt x="438" y="1890"/>
                  </a:cubicBezTo>
                  <a:cubicBezTo>
                    <a:pt x="159" y="2885"/>
                    <a:pt x="0" y="3820"/>
                    <a:pt x="438" y="4139"/>
                  </a:cubicBezTo>
                  <a:lnTo>
                    <a:pt x="1970" y="4875"/>
                  </a:lnTo>
                  <a:lnTo>
                    <a:pt x="3343" y="179"/>
                  </a:lnTo>
                  <a:lnTo>
                    <a:pt x="165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6"/>
            <p:cNvSpPr/>
            <p:nvPr/>
          </p:nvSpPr>
          <p:spPr>
            <a:xfrm>
              <a:off x="4337725" y="1450325"/>
              <a:ext cx="72150" cy="121875"/>
            </a:xfrm>
            <a:custGeom>
              <a:rect b="b" l="l" r="r" t="t"/>
              <a:pathLst>
                <a:path extrusionOk="0" h="4875" w="2886">
                  <a:moveTo>
                    <a:pt x="1195" y="0"/>
                  </a:moveTo>
                  <a:cubicBezTo>
                    <a:pt x="658" y="20"/>
                    <a:pt x="299" y="856"/>
                    <a:pt x="1" y="1831"/>
                  </a:cubicBezTo>
                  <a:lnTo>
                    <a:pt x="538" y="1970"/>
                  </a:lnTo>
                  <a:cubicBezTo>
                    <a:pt x="518" y="2010"/>
                    <a:pt x="518" y="2030"/>
                    <a:pt x="518" y="2049"/>
                  </a:cubicBezTo>
                  <a:cubicBezTo>
                    <a:pt x="279" y="2825"/>
                    <a:pt x="120" y="3581"/>
                    <a:pt x="100" y="4198"/>
                  </a:cubicBezTo>
                  <a:lnTo>
                    <a:pt x="1513" y="4875"/>
                  </a:lnTo>
                  <a:lnTo>
                    <a:pt x="2229" y="2467"/>
                  </a:lnTo>
                  <a:lnTo>
                    <a:pt x="2886" y="179"/>
                  </a:lnTo>
                  <a:lnTo>
                    <a:pt x="13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36"/>
            <p:cNvSpPr/>
            <p:nvPr/>
          </p:nvSpPr>
          <p:spPr>
            <a:xfrm>
              <a:off x="4341225" y="1432400"/>
              <a:ext cx="416350" cy="310900"/>
            </a:xfrm>
            <a:custGeom>
              <a:rect b="b" l="l" r="r" t="t"/>
              <a:pathLst>
                <a:path extrusionOk="0" h="12436" w="16654">
                  <a:moveTo>
                    <a:pt x="2447" y="1"/>
                  </a:moveTo>
                  <a:cubicBezTo>
                    <a:pt x="1652" y="41"/>
                    <a:pt x="1095" y="1354"/>
                    <a:pt x="657" y="2846"/>
                  </a:cubicBezTo>
                  <a:cubicBezTo>
                    <a:pt x="239" y="4338"/>
                    <a:pt x="0" y="5731"/>
                    <a:pt x="657" y="6208"/>
                  </a:cubicBezTo>
                  <a:lnTo>
                    <a:pt x="13530" y="12436"/>
                  </a:lnTo>
                  <a:lnTo>
                    <a:pt x="14903" y="7701"/>
                  </a:lnTo>
                  <a:lnTo>
                    <a:pt x="15101" y="7004"/>
                  </a:lnTo>
                  <a:lnTo>
                    <a:pt x="15281" y="6328"/>
                  </a:lnTo>
                  <a:lnTo>
                    <a:pt x="16653" y="1593"/>
                  </a:lnTo>
                  <a:lnTo>
                    <a:pt x="244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6"/>
            <p:cNvSpPr/>
            <p:nvPr/>
          </p:nvSpPr>
          <p:spPr>
            <a:xfrm>
              <a:off x="4358125" y="1432400"/>
              <a:ext cx="399450" cy="173625"/>
            </a:xfrm>
            <a:custGeom>
              <a:rect b="b" l="l" r="r" t="t"/>
              <a:pathLst>
                <a:path extrusionOk="0" h="6945" w="15978">
                  <a:moveTo>
                    <a:pt x="1771" y="1"/>
                  </a:moveTo>
                  <a:cubicBezTo>
                    <a:pt x="976" y="41"/>
                    <a:pt x="438" y="1314"/>
                    <a:pt x="1" y="2786"/>
                  </a:cubicBezTo>
                  <a:lnTo>
                    <a:pt x="14445" y="6945"/>
                  </a:lnTo>
                  <a:lnTo>
                    <a:pt x="14605" y="6328"/>
                  </a:lnTo>
                  <a:lnTo>
                    <a:pt x="15977" y="1593"/>
                  </a:lnTo>
                  <a:lnTo>
                    <a:pt x="177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36"/>
            <p:cNvSpPr/>
            <p:nvPr/>
          </p:nvSpPr>
          <p:spPr>
            <a:xfrm>
              <a:off x="4607325" y="1456775"/>
              <a:ext cx="119400" cy="276100"/>
            </a:xfrm>
            <a:custGeom>
              <a:rect b="b" l="l" r="r" t="t"/>
              <a:pathLst>
                <a:path extrusionOk="0" h="11044" w="4776">
                  <a:moveTo>
                    <a:pt x="518" y="1"/>
                  </a:moveTo>
                  <a:cubicBezTo>
                    <a:pt x="1374" y="3682"/>
                    <a:pt x="816" y="6765"/>
                    <a:pt x="1" y="10068"/>
                  </a:cubicBezTo>
                  <a:lnTo>
                    <a:pt x="1990" y="11043"/>
                  </a:lnTo>
                  <a:cubicBezTo>
                    <a:pt x="2925" y="8795"/>
                    <a:pt x="3880" y="4139"/>
                    <a:pt x="4099" y="3164"/>
                  </a:cubicBezTo>
                  <a:cubicBezTo>
                    <a:pt x="4199" y="2707"/>
                    <a:pt x="4517" y="1612"/>
                    <a:pt x="4776" y="47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6"/>
            <p:cNvSpPr/>
            <p:nvPr/>
          </p:nvSpPr>
          <p:spPr>
            <a:xfrm>
              <a:off x="4626725" y="1438400"/>
              <a:ext cx="165675" cy="333750"/>
            </a:xfrm>
            <a:custGeom>
              <a:rect b="b" l="l" r="r" t="t"/>
              <a:pathLst>
                <a:path extrusionOk="0" h="13350" w="6627">
                  <a:moveTo>
                    <a:pt x="4809" y="0"/>
                  </a:moveTo>
                  <a:cubicBezTo>
                    <a:pt x="4034" y="0"/>
                    <a:pt x="3297" y="577"/>
                    <a:pt x="3045" y="1452"/>
                  </a:cubicBezTo>
                  <a:lnTo>
                    <a:pt x="299" y="10943"/>
                  </a:lnTo>
                  <a:cubicBezTo>
                    <a:pt x="1" y="11977"/>
                    <a:pt x="498" y="13032"/>
                    <a:pt x="1413" y="13290"/>
                  </a:cubicBezTo>
                  <a:cubicBezTo>
                    <a:pt x="1551" y="13330"/>
                    <a:pt x="1691" y="13349"/>
                    <a:pt x="1830" y="13349"/>
                  </a:cubicBezTo>
                  <a:cubicBezTo>
                    <a:pt x="2593" y="13349"/>
                    <a:pt x="3329" y="12773"/>
                    <a:pt x="3582" y="11898"/>
                  </a:cubicBezTo>
                  <a:lnTo>
                    <a:pt x="6328" y="2407"/>
                  </a:lnTo>
                  <a:cubicBezTo>
                    <a:pt x="6626" y="1372"/>
                    <a:pt x="6149" y="318"/>
                    <a:pt x="5233" y="59"/>
                  </a:cubicBezTo>
                  <a:cubicBezTo>
                    <a:pt x="5093" y="19"/>
                    <a:pt x="4950" y="0"/>
                    <a:pt x="48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6"/>
            <p:cNvSpPr/>
            <p:nvPr/>
          </p:nvSpPr>
          <p:spPr>
            <a:xfrm>
              <a:off x="4669000" y="1433400"/>
              <a:ext cx="117925" cy="338750"/>
            </a:xfrm>
            <a:custGeom>
              <a:rect b="b" l="l" r="r" t="t"/>
              <a:pathLst>
                <a:path extrusionOk="0" h="13550" w="4717">
                  <a:moveTo>
                    <a:pt x="1" y="6328"/>
                  </a:moveTo>
                  <a:lnTo>
                    <a:pt x="2070" y="6925"/>
                  </a:lnTo>
                  <a:lnTo>
                    <a:pt x="160" y="13550"/>
                  </a:lnTo>
                  <a:cubicBezTo>
                    <a:pt x="936" y="13530"/>
                    <a:pt x="1652" y="12953"/>
                    <a:pt x="1891" y="12098"/>
                  </a:cubicBezTo>
                  <a:lnTo>
                    <a:pt x="3284" y="7283"/>
                  </a:lnTo>
                  <a:lnTo>
                    <a:pt x="4637" y="2607"/>
                  </a:lnTo>
                  <a:cubicBezTo>
                    <a:pt x="4657" y="2547"/>
                    <a:pt x="4676" y="2488"/>
                    <a:pt x="4676" y="2428"/>
                  </a:cubicBezTo>
                  <a:cubicBezTo>
                    <a:pt x="4676" y="2408"/>
                    <a:pt x="4696" y="2388"/>
                    <a:pt x="4696" y="2368"/>
                  </a:cubicBezTo>
                  <a:cubicBezTo>
                    <a:pt x="4696" y="2328"/>
                    <a:pt x="4696" y="2289"/>
                    <a:pt x="4716" y="2249"/>
                  </a:cubicBezTo>
                  <a:cubicBezTo>
                    <a:pt x="4716" y="2209"/>
                    <a:pt x="4716" y="2189"/>
                    <a:pt x="4716" y="2169"/>
                  </a:cubicBezTo>
                  <a:cubicBezTo>
                    <a:pt x="4716" y="2130"/>
                    <a:pt x="4716" y="2110"/>
                    <a:pt x="4716" y="2070"/>
                  </a:cubicBezTo>
                  <a:cubicBezTo>
                    <a:pt x="4716" y="2050"/>
                    <a:pt x="4716" y="2010"/>
                    <a:pt x="4716" y="1990"/>
                  </a:cubicBezTo>
                  <a:cubicBezTo>
                    <a:pt x="4716" y="1950"/>
                    <a:pt x="4716" y="1931"/>
                    <a:pt x="4716" y="1891"/>
                  </a:cubicBezTo>
                  <a:cubicBezTo>
                    <a:pt x="4716" y="1871"/>
                    <a:pt x="4716" y="1831"/>
                    <a:pt x="4716" y="1811"/>
                  </a:cubicBezTo>
                  <a:cubicBezTo>
                    <a:pt x="4716" y="1771"/>
                    <a:pt x="4716" y="1751"/>
                    <a:pt x="4696" y="1712"/>
                  </a:cubicBezTo>
                  <a:cubicBezTo>
                    <a:pt x="4696" y="1652"/>
                    <a:pt x="4696" y="1612"/>
                    <a:pt x="4676" y="1572"/>
                  </a:cubicBezTo>
                  <a:cubicBezTo>
                    <a:pt x="4676" y="1553"/>
                    <a:pt x="4676" y="1513"/>
                    <a:pt x="4676" y="1493"/>
                  </a:cubicBezTo>
                  <a:cubicBezTo>
                    <a:pt x="4657" y="1473"/>
                    <a:pt x="4657" y="1433"/>
                    <a:pt x="4637" y="1393"/>
                  </a:cubicBezTo>
                  <a:cubicBezTo>
                    <a:pt x="4637" y="1373"/>
                    <a:pt x="4637" y="1354"/>
                    <a:pt x="4617" y="1334"/>
                  </a:cubicBezTo>
                  <a:cubicBezTo>
                    <a:pt x="4617" y="1314"/>
                    <a:pt x="4597" y="1274"/>
                    <a:pt x="4577" y="1254"/>
                  </a:cubicBezTo>
                  <a:cubicBezTo>
                    <a:pt x="4577" y="1234"/>
                    <a:pt x="4577" y="1214"/>
                    <a:pt x="4557" y="1194"/>
                  </a:cubicBezTo>
                  <a:cubicBezTo>
                    <a:pt x="4557" y="1155"/>
                    <a:pt x="4537" y="1135"/>
                    <a:pt x="4517" y="1095"/>
                  </a:cubicBezTo>
                  <a:cubicBezTo>
                    <a:pt x="4517" y="1095"/>
                    <a:pt x="4517" y="1075"/>
                    <a:pt x="4497" y="1055"/>
                  </a:cubicBezTo>
                  <a:cubicBezTo>
                    <a:pt x="4418" y="896"/>
                    <a:pt x="4298" y="757"/>
                    <a:pt x="4179" y="617"/>
                  </a:cubicBezTo>
                  <a:cubicBezTo>
                    <a:pt x="4139" y="598"/>
                    <a:pt x="4099" y="558"/>
                    <a:pt x="4080" y="538"/>
                  </a:cubicBezTo>
                  <a:cubicBezTo>
                    <a:pt x="4060" y="538"/>
                    <a:pt x="4060" y="538"/>
                    <a:pt x="4060" y="538"/>
                  </a:cubicBezTo>
                  <a:cubicBezTo>
                    <a:pt x="4060" y="538"/>
                    <a:pt x="4060" y="538"/>
                    <a:pt x="4060" y="538"/>
                  </a:cubicBezTo>
                  <a:cubicBezTo>
                    <a:pt x="4040" y="498"/>
                    <a:pt x="4000" y="478"/>
                    <a:pt x="3960" y="458"/>
                  </a:cubicBezTo>
                  <a:cubicBezTo>
                    <a:pt x="3960" y="458"/>
                    <a:pt x="3960" y="458"/>
                    <a:pt x="3960" y="458"/>
                  </a:cubicBezTo>
                  <a:cubicBezTo>
                    <a:pt x="3821" y="359"/>
                    <a:pt x="3682" y="299"/>
                    <a:pt x="3542" y="259"/>
                  </a:cubicBezTo>
                  <a:cubicBezTo>
                    <a:pt x="2627" y="1"/>
                    <a:pt x="1652" y="617"/>
                    <a:pt x="1354" y="165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36"/>
            <p:cNvSpPr/>
            <p:nvPr/>
          </p:nvSpPr>
          <p:spPr>
            <a:xfrm>
              <a:off x="4630700" y="1446325"/>
              <a:ext cx="92550" cy="300475"/>
            </a:xfrm>
            <a:custGeom>
              <a:rect b="b" l="l" r="r" t="t"/>
              <a:pathLst>
                <a:path extrusionOk="0" h="12019" w="3702">
                  <a:moveTo>
                    <a:pt x="3702" y="1"/>
                  </a:moveTo>
                  <a:lnTo>
                    <a:pt x="3702" y="1"/>
                  </a:lnTo>
                  <a:cubicBezTo>
                    <a:pt x="3324" y="240"/>
                    <a:pt x="3025" y="638"/>
                    <a:pt x="2886" y="1135"/>
                  </a:cubicBezTo>
                  <a:lnTo>
                    <a:pt x="140" y="10626"/>
                  </a:lnTo>
                  <a:cubicBezTo>
                    <a:pt x="1" y="11123"/>
                    <a:pt x="41" y="11620"/>
                    <a:pt x="220" y="12018"/>
                  </a:cubicBezTo>
                  <a:cubicBezTo>
                    <a:pt x="220" y="11839"/>
                    <a:pt x="259" y="11640"/>
                    <a:pt x="319" y="11461"/>
                  </a:cubicBezTo>
                  <a:lnTo>
                    <a:pt x="3483" y="518"/>
                  </a:lnTo>
                  <a:cubicBezTo>
                    <a:pt x="3522" y="339"/>
                    <a:pt x="3602" y="160"/>
                    <a:pt x="370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36"/>
            <p:cNvSpPr/>
            <p:nvPr/>
          </p:nvSpPr>
          <p:spPr>
            <a:xfrm>
              <a:off x="4852050" y="1407550"/>
              <a:ext cx="229825" cy="540200"/>
            </a:xfrm>
            <a:custGeom>
              <a:rect b="b" l="l" r="r" t="t"/>
              <a:pathLst>
                <a:path extrusionOk="0" h="21608" w="9193">
                  <a:moveTo>
                    <a:pt x="1" y="9491"/>
                  </a:moveTo>
                  <a:lnTo>
                    <a:pt x="4497" y="10784"/>
                  </a:lnTo>
                  <a:cubicBezTo>
                    <a:pt x="3861" y="14146"/>
                    <a:pt x="2866" y="17529"/>
                    <a:pt x="1811" y="21190"/>
                  </a:cubicBezTo>
                  <a:lnTo>
                    <a:pt x="3284" y="21607"/>
                  </a:lnTo>
                  <a:lnTo>
                    <a:pt x="6248" y="11301"/>
                  </a:lnTo>
                  <a:lnTo>
                    <a:pt x="9193" y="1114"/>
                  </a:lnTo>
                  <a:lnTo>
                    <a:pt x="5532" y="40"/>
                  </a:lnTo>
                  <a:cubicBezTo>
                    <a:pt x="5492" y="40"/>
                    <a:pt x="5452" y="20"/>
                    <a:pt x="5412" y="20"/>
                  </a:cubicBezTo>
                  <a:cubicBezTo>
                    <a:pt x="5393" y="20"/>
                    <a:pt x="5393" y="20"/>
                    <a:pt x="5393" y="20"/>
                  </a:cubicBezTo>
                  <a:cubicBezTo>
                    <a:pt x="5353" y="0"/>
                    <a:pt x="5313" y="0"/>
                    <a:pt x="5273" y="0"/>
                  </a:cubicBezTo>
                  <a:cubicBezTo>
                    <a:pt x="5273" y="0"/>
                    <a:pt x="5273" y="0"/>
                    <a:pt x="5273" y="0"/>
                  </a:cubicBezTo>
                  <a:lnTo>
                    <a:pt x="5273" y="0"/>
                  </a:lnTo>
                  <a:cubicBezTo>
                    <a:pt x="5233" y="0"/>
                    <a:pt x="5174" y="0"/>
                    <a:pt x="5134" y="20"/>
                  </a:cubicBezTo>
                  <a:lnTo>
                    <a:pt x="5134" y="20"/>
                  </a:lnTo>
                  <a:cubicBezTo>
                    <a:pt x="5094" y="20"/>
                    <a:pt x="5054" y="20"/>
                    <a:pt x="4995" y="40"/>
                  </a:cubicBezTo>
                  <a:cubicBezTo>
                    <a:pt x="4995" y="40"/>
                    <a:pt x="4995" y="40"/>
                    <a:pt x="4995" y="40"/>
                  </a:cubicBezTo>
                  <a:cubicBezTo>
                    <a:pt x="3602" y="338"/>
                    <a:pt x="1851" y="3064"/>
                    <a:pt x="816" y="664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36"/>
            <p:cNvSpPr/>
            <p:nvPr/>
          </p:nvSpPr>
          <p:spPr>
            <a:xfrm>
              <a:off x="6168700" y="1584625"/>
              <a:ext cx="324825" cy="935625"/>
            </a:xfrm>
            <a:custGeom>
              <a:rect b="b" l="l" r="r" t="t"/>
              <a:pathLst>
                <a:path extrusionOk="0" h="37425" w="12993">
                  <a:moveTo>
                    <a:pt x="0" y="17628"/>
                  </a:moveTo>
                  <a:lnTo>
                    <a:pt x="5670" y="19260"/>
                  </a:lnTo>
                  <a:lnTo>
                    <a:pt x="418" y="37425"/>
                  </a:lnTo>
                  <a:cubicBezTo>
                    <a:pt x="2447" y="37405"/>
                    <a:pt x="4318" y="35953"/>
                    <a:pt x="4954" y="33764"/>
                  </a:cubicBezTo>
                  <a:lnTo>
                    <a:pt x="8874" y="20195"/>
                  </a:lnTo>
                  <a:lnTo>
                    <a:pt x="12773" y="6745"/>
                  </a:lnTo>
                  <a:cubicBezTo>
                    <a:pt x="12793" y="6665"/>
                    <a:pt x="12813" y="6586"/>
                    <a:pt x="12833" y="6506"/>
                  </a:cubicBezTo>
                  <a:cubicBezTo>
                    <a:pt x="12833" y="6486"/>
                    <a:pt x="12833" y="6466"/>
                    <a:pt x="12853" y="6446"/>
                  </a:cubicBezTo>
                  <a:cubicBezTo>
                    <a:pt x="12853" y="6387"/>
                    <a:pt x="12873" y="6327"/>
                    <a:pt x="12893" y="6287"/>
                  </a:cubicBezTo>
                  <a:cubicBezTo>
                    <a:pt x="12893" y="6247"/>
                    <a:pt x="12893" y="6228"/>
                    <a:pt x="12893" y="6188"/>
                  </a:cubicBezTo>
                  <a:cubicBezTo>
                    <a:pt x="12913" y="6148"/>
                    <a:pt x="12913" y="6108"/>
                    <a:pt x="12933" y="6049"/>
                  </a:cubicBezTo>
                  <a:cubicBezTo>
                    <a:pt x="12933" y="6029"/>
                    <a:pt x="12933" y="5989"/>
                    <a:pt x="12933" y="5969"/>
                  </a:cubicBezTo>
                  <a:cubicBezTo>
                    <a:pt x="12933" y="5909"/>
                    <a:pt x="12953" y="5869"/>
                    <a:pt x="12953" y="5810"/>
                  </a:cubicBezTo>
                  <a:cubicBezTo>
                    <a:pt x="12953" y="5790"/>
                    <a:pt x="12953" y="5750"/>
                    <a:pt x="12953" y="5730"/>
                  </a:cubicBezTo>
                  <a:cubicBezTo>
                    <a:pt x="12972" y="5671"/>
                    <a:pt x="12972" y="5611"/>
                    <a:pt x="12972" y="5551"/>
                  </a:cubicBezTo>
                  <a:cubicBezTo>
                    <a:pt x="12972" y="5531"/>
                    <a:pt x="12972" y="5491"/>
                    <a:pt x="12972" y="5472"/>
                  </a:cubicBezTo>
                  <a:cubicBezTo>
                    <a:pt x="12972" y="5412"/>
                    <a:pt x="12992" y="5352"/>
                    <a:pt x="12992" y="5292"/>
                  </a:cubicBezTo>
                  <a:cubicBezTo>
                    <a:pt x="12992" y="5253"/>
                    <a:pt x="12992" y="5233"/>
                    <a:pt x="12992" y="5213"/>
                  </a:cubicBezTo>
                  <a:cubicBezTo>
                    <a:pt x="12992" y="5153"/>
                    <a:pt x="12972" y="5113"/>
                    <a:pt x="12972" y="5074"/>
                  </a:cubicBezTo>
                  <a:cubicBezTo>
                    <a:pt x="12972" y="5034"/>
                    <a:pt x="12972" y="4994"/>
                    <a:pt x="12972" y="4974"/>
                  </a:cubicBezTo>
                  <a:cubicBezTo>
                    <a:pt x="12972" y="4934"/>
                    <a:pt x="12972" y="4895"/>
                    <a:pt x="12972" y="4855"/>
                  </a:cubicBezTo>
                  <a:cubicBezTo>
                    <a:pt x="12972" y="4815"/>
                    <a:pt x="12953" y="4775"/>
                    <a:pt x="12953" y="4755"/>
                  </a:cubicBezTo>
                  <a:cubicBezTo>
                    <a:pt x="12953" y="4715"/>
                    <a:pt x="12953" y="4676"/>
                    <a:pt x="12953" y="4636"/>
                  </a:cubicBezTo>
                  <a:cubicBezTo>
                    <a:pt x="12933" y="4596"/>
                    <a:pt x="12933" y="4556"/>
                    <a:pt x="12933" y="4536"/>
                  </a:cubicBezTo>
                  <a:cubicBezTo>
                    <a:pt x="12933" y="4477"/>
                    <a:pt x="12913" y="4437"/>
                    <a:pt x="12913" y="4397"/>
                  </a:cubicBezTo>
                  <a:cubicBezTo>
                    <a:pt x="12893" y="4337"/>
                    <a:pt x="12893" y="4278"/>
                    <a:pt x="12873" y="4218"/>
                  </a:cubicBezTo>
                  <a:cubicBezTo>
                    <a:pt x="12873" y="4198"/>
                    <a:pt x="12873" y="4158"/>
                    <a:pt x="12853" y="4119"/>
                  </a:cubicBezTo>
                  <a:cubicBezTo>
                    <a:pt x="12853" y="4079"/>
                    <a:pt x="12833" y="4039"/>
                    <a:pt x="12833" y="3999"/>
                  </a:cubicBezTo>
                  <a:cubicBezTo>
                    <a:pt x="12813" y="3979"/>
                    <a:pt x="12813" y="3940"/>
                    <a:pt x="12813" y="3920"/>
                  </a:cubicBezTo>
                  <a:cubicBezTo>
                    <a:pt x="12793" y="3880"/>
                    <a:pt x="12793" y="3840"/>
                    <a:pt x="12773" y="3800"/>
                  </a:cubicBezTo>
                  <a:cubicBezTo>
                    <a:pt x="12773" y="3780"/>
                    <a:pt x="12754" y="3741"/>
                    <a:pt x="12754" y="3721"/>
                  </a:cubicBezTo>
                  <a:cubicBezTo>
                    <a:pt x="12734" y="3681"/>
                    <a:pt x="12714" y="3641"/>
                    <a:pt x="12714" y="3601"/>
                  </a:cubicBezTo>
                  <a:cubicBezTo>
                    <a:pt x="12694" y="3562"/>
                    <a:pt x="12694" y="3542"/>
                    <a:pt x="12674" y="3522"/>
                  </a:cubicBezTo>
                  <a:cubicBezTo>
                    <a:pt x="12674" y="3482"/>
                    <a:pt x="12654" y="3442"/>
                    <a:pt x="12634" y="3402"/>
                  </a:cubicBezTo>
                  <a:cubicBezTo>
                    <a:pt x="12634" y="3382"/>
                    <a:pt x="12614" y="3363"/>
                    <a:pt x="12614" y="3343"/>
                  </a:cubicBezTo>
                  <a:cubicBezTo>
                    <a:pt x="12574" y="3243"/>
                    <a:pt x="12535" y="3144"/>
                    <a:pt x="12475" y="3044"/>
                  </a:cubicBezTo>
                  <a:cubicBezTo>
                    <a:pt x="12475" y="3044"/>
                    <a:pt x="12475" y="3044"/>
                    <a:pt x="12475" y="3044"/>
                  </a:cubicBezTo>
                  <a:cubicBezTo>
                    <a:pt x="12455" y="3004"/>
                    <a:pt x="12435" y="2965"/>
                    <a:pt x="12415" y="2905"/>
                  </a:cubicBezTo>
                  <a:cubicBezTo>
                    <a:pt x="12395" y="2905"/>
                    <a:pt x="12395" y="2885"/>
                    <a:pt x="12376" y="2865"/>
                  </a:cubicBezTo>
                  <a:cubicBezTo>
                    <a:pt x="12356" y="2825"/>
                    <a:pt x="12336" y="2786"/>
                    <a:pt x="12316" y="2726"/>
                  </a:cubicBezTo>
                  <a:cubicBezTo>
                    <a:pt x="12296" y="2726"/>
                    <a:pt x="12296" y="2706"/>
                    <a:pt x="12296" y="2686"/>
                  </a:cubicBezTo>
                  <a:cubicBezTo>
                    <a:pt x="12256" y="2646"/>
                    <a:pt x="12236" y="2606"/>
                    <a:pt x="12196" y="2567"/>
                  </a:cubicBezTo>
                  <a:cubicBezTo>
                    <a:pt x="12196" y="2547"/>
                    <a:pt x="12196" y="2547"/>
                    <a:pt x="12196" y="2527"/>
                  </a:cubicBezTo>
                  <a:cubicBezTo>
                    <a:pt x="12057" y="2328"/>
                    <a:pt x="11918" y="2149"/>
                    <a:pt x="11739" y="1970"/>
                  </a:cubicBezTo>
                  <a:cubicBezTo>
                    <a:pt x="11739" y="1970"/>
                    <a:pt x="11739" y="1970"/>
                    <a:pt x="11739" y="1970"/>
                  </a:cubicBezTo>
                  <a:cubicBezTo>
                    <a:pt x="11739" y="1970"/>
                    <a:pt x="11739" y="1950"/>
                    <a:pt x="11739" y="1950"/>
                  </a:cubicBezTo>
                  <a:cubicBezTo>
                    <a:pt x="11699" y="1910"/>
                    <a:pt x="11659" y="1870"/>
                    <a:pt x="11619" y="1831"/>
                  </a:cubicBezTo>
                  <a:lnTo>
                    <a:pt x="11600" y="1811"/>
                  </a:lnTo>
                  <a:cubicBezTo>
                    <a:pt x="11560" y="1771"/>
                    <a:pt x="11520" y="1731"/>
                    <a:pt x="11480" y="1691"/>
                  </a:cubicBezTo>
                  <a:cubicBezTo>
                    <a:pt x="11480" y="1691"/>
                    <a:pt x="11480" y="1691"/>
                    <a:pt x="11460" y="1691"/>
                  </a:cubicBezTo>
                  <a:cubicBezTo>
                    <a:pt x="11281" y="1532"/>
                    <a:pt x="11102" y="1373"/>
                    <a:pt x="10883" y="1234"/>
                  </a:cubicBezTo>
                  <a:cubicBezTo>
                    <a:pt x="10883" y="1234"/>
                    <a:pt x="10883" y="1234"/>
                    <a:pt x="10883" y="1234"/>
                  </a:cubicBezTo>
                  <a:cubicBezTo>
                    <a:pt x="10545" y="1015"/>
                    <a:pt x="10167" y="856"/>
                    <a:pt x="9769" y="736"/>
                  </a:cubicBezTo>
                  <a:lnTo>
                    <a:pt x="9650" y="696"/>
                  </a:lnTo>
                  <a:cubicBezTo>
                    <a:pt x="7222" y="0"/>
                    <a:pt x="4656" y="1552"/>
                    <a:pt x="3900" y="4178"/>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36"/>
            <p:cNvSpPr/>
            <p:nvPr/>
          </p:nvSpPr>
          <p:spPr>
            <a:xfrm>
              <a:off x="6821775" y="1940250"/>
              <a:ext cx="210925" cy="589450"/>
            </a:xfrm>
            <a:custGeom>
              <a:rect b="b" l="l" r="r" t="t"/>
              <a:pathLst>
                <a:path extrusionOk="0" h="23578" w="8437">
                  <a:moveTo>
                    <a:pt x="1" y="10944"/>
                  </a:moveTo>
                  <a:lnTo>
                    <a:pt x="3363" y="11919"/>
                  </a:lnTo>
                  <a:lnTo>
                    <a:pt x="80" y="23339"/>
                  </a:lnTo>
                  <a:cubicBezTo>
                    <a:pt x="1553" y="23578"/>
                    <a:pt x="3005" y="22643"/>
                    <a:pt x="3443" y="21151"/>
                  </a:cubicBezTo>
                  <a:lnTo>
                    <a:pt x="5890" y="12655"/>
                  </a:lnTo>
                  <a:lnTo>
                    <a:pt x="8317" y="4298"/>
                  </a:lnTo>
                  <a:cubicBezTo>
                    <a:pt x="8337" y="4239"/>
                    <a:pt x="8337" y="4199"/>
                    <a:pt x="8357" y="4139"/>
                  </a:cubicBezTo>
                  <a:cubicBezTo>
                    <a:pt x="8357" y="4119"/>
                    <a:pt x="8357" y="4100"/>
                    <a:pt x="8377" y="4080"/>
                  </a:cubicBezTo>
                  <a:cubicBezTo>
                    <a:pt x="8377" y="4040"/>
                    <a:pt x="8377" y="4020"/>
                    <a:pt x="8377" y="4000"/>
                  </a:cubicBezTo>
                  <a:cubicBezTo>
                    <a:pt x="8397" y="3980"/>
                    <a:pt x="8397" y="3960"/>
                    <a:pt x="8397" y="3940"/>
                  </a:cubicBezTo>
                  <a:cubicBezTo>
                    <a:pt x="8397" y="3901"/>
                    <a:pt x="8397" y="3881"/>
                    <a:pt x="8417" y="3841"/>
                  </a:cubicBezTo>
                  <a:cubicBezTo>
                    <a:pt x="8417" y="3821"/>
                    <a:pt x="8417" y="3801"/>
                    <a:pt x="8417" y="3781"/>
                  </a:cubicBezTo>
                  <a:cubicBezTo>
                    <a:pt x="8417" y="3761"/>
                    <a:pt x="8417" y="3721"/>
                    <a:pt x="8417" y="3702"/>
                  </a:cubicBezTo>
                  <a:cubicBezTo>
                    <a:pt x="8437" y="3682"/>
                    <a:pt x="8437" y="3662"/>
                    <a:pt x="8437" y="3642"/>
                  </a:cubicBezTo>
                  <a:cubicBezTo>
                    <a:pt x="8437" y="3602"/>
                    <a:pt x="8437" y="3582"/>
                    <a:pt x="8437" y="3562"/>
                  </a:cubicBezTo>
                  <a:cubicBezTo>
                    <a:pt x="8437" y="3523"/>
                    <a:pt x="8437" y="3503"/>
                    <a:pt x="8437" y="3483"/>
                  </a:cubicBezTo>
                  <a:cubicBezTo>
                    <a:pt x="8437" y="3463"/>
                    <a:pt x="8437" y="3443"/>
                    <a:pt x="8437" y="3423"/>
                  </a:cubicBezTo>
                  <a:cubicBezTo>
                    <a:pt x="8437" y="3383"/>
                    <a:pt x="8437" y="3363"/>
                    <a:pt x="8437" y="3343"/>
                  </a:cubicBezTo>
                  <a:cubicBezTo>
                    <a:pt x="8437" y="3304"/>
                    <a:pt x="8437" y="3284"/>
                    <a:pt x="8437" y="3264"/>
                  </a:cubicBezTo>
                  <a:cubicBezTo>
                    <a:pt x="8437" y="3244"/>
                    <a:pt x="8437" y="3224"/>
                    <a:pt x="8437" y="3184"/>
                  </a:cubicBezTo>
                  <a:cubicBezTo>
                    <a:pt x="8437" y="3164"/>
                    <a:pt x="8437" y="3144"/>
                    <a:pt x="8417" y="3125"/>
                  </a:cubicBezTo>
                  <a:cubicBezTo>
                    <a:pt x="8417" y="3105"/>
                    <a:pt x="8417" y="3065"/>
                    <a:pt x="8417" y="3045"/>
                  </a:cubicBezTo>
                  <a:cubicBezTo>
                    <a:pt x="8417" y="3025"/>
                    <a:pt x="8417" y="3005"/>
                    <a:pt x="8417" y="2985"/>
                  </a:cubicBezTo>
                  <a:cubicBezTo>
                    <a:pt x="8397" y="2965"/>
                    <a:pt x="8397" y="2926"/>
                    <a:pt x="8397" y="2906"/>
                  </a:cubicBezTo>
                  <a:cubicBezTo>
                    <a:pt x="8397" y="2886"/>
                    <a:pt x="8397" y="2866"/>
                    <a:pt x="8397" y="2846"/>
                  </a:cubicBezTo>
                  <a:cubicBezTo>
                    <a:pt x="8377" y="2826"/>
                    <a:pt x="8377" y="2786"/>
                    <a:pt x="8377" y="2766"/>
                  </a:cubicBezTo>
                  <a:cubicBezTo>
                    <a:pt x="8377" y="2766"/>
                    <a:pt x="8377" y="2766"/>
                    <a:pt x="8377" y="2766"/>
                  </a:cubicBezTo>
                  <a:cubicBezTo>
                    <a:pt x="8377" y="2747"/>
                    <a:pt x="8357" y="2747"/>
                    <a:pt x="8357" y="2747"/>
                  </a:cubicBezTo>
                  <a:cubicBezTo>
                    <a:pt x="8337" y="2667"/>
                    <a:pt x="8317" y="2587"/>
                    <a:pt x="8298" y="2508"/>
                  </a:cubicBezTo>
                  <a:cubicBezTo>
                    <a:pt x="8298" y="2468"/>
                    <a:pt x="8278" y="2428"/>
                    <a:pt x="8258" y="2388"/>
                  </a:cubicBezTo>
                  <a:cubicBezTo>
                    <a:pt x="8258" y="2388"/>
                    <a:pt x="8258" y="2369"/>
                    <a:pt x="8258" y="2369"/>
                  </a:cubicBezTo>
                  <a:cubicBezTo>
                    <a:pt x="8258" y="2369"/>
                    <a:pt x="8258" y="2369"/>
                    <a:pt x="8258" y="2369"/>
                  </a:cubicBezTo>
                  <a:cubicBezTo>
                    <a:pt x="8238" y="2329"/>
                    <a:pt x="8238" y="2309"/>
                    <a:pt x="8218" y="2269"/>
                  </a:cubicBezTo>
                  <a:cubicBezTo>
                    <a:pt x="8218" y="2269"/>
                    <a:pt x="8218" y="2249"/>
                    <a:pt x="8198" y="2229"/>
                  </a:cubicBezTo>
                  <a:cubicBezTo>
                    <a:pt x="8198" y="2209"/>
                    <a:pt x="8178" y="2170"/>
                    <a:pt x="8158" y="2150"/>
                  </a:cubicBezTo>
                  <a:cubicBezTo>
                    <a:pt x="8158" y="2130"/>
                    <a:pt x="8158" y="2130"/>
                    <a:pt x="8158" y="2110"/>
                  </a:cubicBezTo>
                  <a:cubicBezTo>
                    <a:pt x="8138" y="2090"/>
                    <a:pt x="8119" y="2050"/>
                    <a:pt x="8099" y="2030"/>
                  </a:cubicBezTo>
                  <a:lnTo>
                    <a:pt x="8079" y="1991"/>
                  </a:lnTo>
                  <a:cubicBezTo>
                    <a:pt x="8079" y="1951"/>
                    <a:pt x="8059" y="1931"/>
                    <a:pt x="8039" y="1911"/>
                  </a:cubicBezTo>
                  <a:cubicBezTo>
                    <a:pt x="8039" y="1891"/>
                    <a:pt x="8039" y="1871"/>
                    <a:pt x="8019" y="1871"/>
                  </a:cubicBezTo>
                  <a:cubicBezTo>
                    <a:pt x="7999" y="1831"/>
                    <a:pt x="7979" y="1811"/>
                    <a:pt x="7959" y="1772"/>
                  </a:cubicBezTo>
                  <a:cubicBezTo>
                    <a:pt x="7959" y="1772"/>
                    <a:pt x="7959" y="1772"/>
                    <a:pt x="7959" y="1752"/>
                  </a:cubicBezTo>
                  <a:cubicBezTo>
                    <a:pt x="7939" y="1732"/>
                    <a:pt x="7920" y="1692"/>
                    <a:pt x="7900" y="1652"/>
                  </a:cubicBezTo>
                  <a:cubicBezTo>
                    <a:pt x="7880" y="1652"/>
                    <a:pt x="7880" y="1652"/>
                    <a:pt x="7880" y="1652"/>
                  </a:cubicBezTo>
                  <a:cubicBezTo>
                    <a:pt x="7860" y="1612"/>
                    <a:pt x="7840" y="1573"/>
                    <a:pt x="7800" y="1553"/>
                  </a:cubicBezTo>
                  <a:cubicBezTo>
                    <a:pt x="7800" y="1553"/>
                    <a:pt x="7800" y="1553"/>
                    <a:pt x="7800" y="1553"/>
                  </a:cubicBezTo>
                  <a:cubicBezTo>
                    <a:pt x="7800" y="1553"/>
                    <a:pt x="7800" y="1533"/>
                    <a:pt x="7800" y="1533"/>
                  </a:cubicBezTo>
                  <a:cubicBezTo>
                    <a:pt x="7780" y="1513"/>
                    <a:pt x="7740" y="1473"/>
                    <a:pt x="7721" y="1453"/>
                  </a:cubicBezTo>
                  <a:cubicBezTo>
                    <a:pt x="7721" y="1433"/>
                    <a:pt x="7721" y="1433"/>
                    <a:pt x="7721" y="1433"/>
                  </a:cubicBezTo>
                  <a:cubicBezTo>
                    <a:pt x="7721" y="1433"/>
                    <a:pt x="7721" y="1433"/>
                    <a:pt x="7721" y="1433"/>
                  </a:cubicBezTo>
                  <a:cubicBezTo>
                    <a:pt x="7522" y="1195"/>
                    <a:pt x="7283" y="996"/>
                    <a:pt x="7004" y="817"/>
                  </a:cubicBezTo>
                  <a:cubicBezTo>
                    <a:pt x="6965" y="797"/>
                    <a:pt x="6925" y="777"/>
                    <a:pt x="6885" y="757"/>
                  </a:cubicBezTo>
                  <a:cubicBezTo>
                    <a:pt x="6885" y="757"/>
                    <a:pt x="6885" y="757"/>
                    <a:pt x="6885" y="757"/>
                  </a:cubicBezTo>
                  <a:cubicBezTo>
                    <a:pt x="6845" y="737"/>
                    <a:pt x="6805" y="717"/>
                    <a:pt x="6766" y="697"/>
                  </a:cubicBezTo>
                  <a:cubicBezTo>
                    <a:pt x="6766" y="697"/>
                    <a:pt x="6766" y="697"/>
                    <a:pt x="6766" y="697"/>
                  </a:cubicBezTo>
                  <a:cubicBezTo>
                    <a:pt x="6766" y="697"/>
                    <a:pt x="6766" y="697"/>
                    <a:pt x="6766" y="697"/>
                  </a:cubicBezTo>
                  <a:cubicBezTo>
                    <a:pt x="6726" y="677"/>
                    <a:pt x="6686" y="657"/>
                    <a:pt x="6646" y="638"/>
                  </a:cubicBezTo>
                  <a:cubicBezTo>
                    <a:pt x="6527" y="578"/>
                    <a:pt x="6388" y="538"/>
                    <a:pt x="6268" y="498"/>
                  </a:cubicBezTo>
                  <a:lnTo>
                    <a:pt x="6189" y="478"/>
                  </a:lnTo>
                  <a:cubicBezTo>
                    <a:pt x="4577" y="1"/>
                    <a:pt x="2906" y="956"/>
                    <a:pt x="2428" y="2587"/>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6"/>
            <p:cNvSpPr/>
            <p:nvPr/>
          </p:nvSpPr>
          <p:spPr>
            <a:xfrm>
              <a:off x="4409850" y="1568125"/>
              <a:ext cx="151250" cy="60550"/>
            </a:xfrm>
            <a:custGeom>
              <a:rect b="b" l="l" r="r" t="t"/>
              <a:pathLst>
                <a:path extrusionOk="0" h="2422" w="6050">
                  <a:moveTo>
                    <a:pt x="333" y="1"/>
                  </a:moveTo>
                  <a:cubicBezTo>
                    <a:pt x="183" y="1"/>
                    <a:pt x="80" y="36"/>
                    <a:pt x="61" y="103"/>
                  </a:cubicBezTo>
                  <a:cubicBezTo>
                    <a:pt x="1" y="262"/>
                    <a:pt x="319" y="501"/>
                    <a:pt x="757" y="680"/>
                  </a:cubicBezTo>
                  <a:lnTo>
                    <a:pt x="5134" y="2292"/>
                  </a:lnTo>
                  <a:cubicBezTo>
                    <a:pt x="5367" y="2376"/>
                    <a:pt x="5582" y="2421"/>
                    <a:pt x="5742" y="2421"/>
                  </a:cubicBezTo>
                  <a:cubicBezTo>
                    <a:pt x="5884" y="2421"/>
                    <a:pt x="5982" y="2386"/>
                    <a:pt x="6010" y="2311"/>
                  </a:cubicBezTo>
                  <a:cubicBezTo>
                    <a:pt x="6049" y="2172"/>
                    <a:pt x="5751" y="1914"/>
                    <a:pt x="5313" y="1754"/>
                  </a:cubicBezTo>
                  <a:lnTo>
                    <a:pt x="936" y="123"/>
                  </a:lnTo>
                  <a:cubicBezTo>
                    <a:pt x="710" y="41"/>
                    <a:pt x="494"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36"/>
            <p:cNvSpPr/>
            <p:nvPr/>
          </p:nvSpPr>
          <p:spPr>
            <a:xfrm>
              <a:off x="4789875" y="1724250"/>
              <a:ext cx="1272900" cy="493100"/>
            </a:xfrm>
            <a:custGeom>
              <a:rect b="b" l="l" r="r" t="t"/>
              <a:pathLst>
                <a:path extrusionOk="0" h="19724" w="50916">
                  <a:moveTo>
                    <a:pt x="11680" y="643"/>
                  </a:moveTo>
                  <a:cubicBezTo>
                    <a:pt x="11779" y="662"/>
                    <a:pt x="11859" y="682"/>
                    <a:pt x="11958" y="702"/>
                  </a:cubicBezTo>
                  <a:cubicBezTo>
                    <a:pt x="12058" y="742"/>
                    <a:pt x="12117" y="762"/>
                    <a:pt x="12157" y="762"/>
                  </a:cubicBezTo>
                  <a:cubicBezTo>
                    <a:pt x="12177" y="782"/>
                    <a:pt x="12217" y="802"/>
                    <a:pt x="12237" y="802"/>
                  </a:cubicBezTo>
                  <a:cubicBezTo>
                    <a:pt x="12336" y="822"/>
                    <a:pt x="12396" y="861"/>
                    <a:pt x="12436" y="881"/>
                  </a:cubicBezTo>
                  <a:cubicBezTo>
                    <a:pt x="12476" y="921"/>
                    <a:pt x="12515" y="941"/>
                    <a:pt x="12535" y="981"/>
                  </a:cubicBezTo>
                  <a:cubicBezTo>
                    <a:pt x="12555" y="1001"/>
                    <a:pt x="12555" y="1021"/>
                    <a:pt x="12555" y="1060"/>
                  </a:cubicBezTo>
                  <a:cubicBezTo>
                    <a:pt x="12535" y="1080"/>
                    <a:pt x="12535" y="1100"/>
                    <a:pt x="12515" y="1120"/>
                  </a:cubicBezTo>
                  <a:cubicBezTo>
                    <a:pt x="12495" y="1140"/>
                    <a:pt x="12456" y="1160"/>
                    <a:pt x="12376" y="1160"/>
                  </a:cubicBezTo>
                  <a:lnTo>
                    <a:pt x="12316" y="1160"/>
                  </a:lnTo>
                  <a:cubicBezTo>
                    <a:pt x="12197" y="1160"/>
                    <a:pt x="12078" y="1140"/>
                    <a:pt x="11938" y="1100"/>
                  </a:cubicBezTo>
                  <a:cubicBezTo>
                    <a:pt x="11839" y="1060"/>
                    <a:pt x="11739" y="1021"/>
                    <a:pt x="11620" y="981"/>
                  </a:cubicBezTo>
                  <a:cubicBezTo>
                    <a:pt x="11580" y="961"/>
                    <a:pt x="11521" y="941"/>
                    <a:pt x="11481" y="921"/>
                  </a:cubicBezTo>
                  <a:cubicBezTo>
                    <a:pt x="11441" y="901"/>
                    <a:pt x="11421" y="881"/>
                    <a:pt x="11401" y="861"/>
                  </a:cubicBezTo>
                  <a:cubicBezTo>
                    <a:pt x="11381" y="861"/>
                    <a:pt x="11381" y="842"/>
                    <a:pt x="11361" y="822"/>
                  </a:cubicBezTo>
                  <a:cubicBezTo>
                    <a:pt x="11361" y="802"/>
                    <a:pt x="11361" y="782"/>
                    <a:pt x="11361" y="762"/>
                  </a:cubicBezTo>
                  <a:cubicBezTo>
                    <a:pt x="11361" y="762"/>
                    <a:pt x="11361" y="742"/>
                    <a:pt x="11361" y="742"/>
                  </a:cubicBezTo>
                  <a:cubicBezTo>
                    <a:pt x="11381" y="702"/>
                    <a:pt x="11401" y="682"/>
                    <a:pt x="11441" y="643"/>
                  </a:cubicBezTo>
                  <a:close/>
                  <a:moveTo>
                    <a:pt x="11650" y="1"/>
                  </a:moveTo>
                  <a:cubicBezTo>
                    <a:pt x="11479" y="1"/>
                    <a:pt x="11331" y="39"/>
                    <a:pt x="11182" y="105"/>
                  </a:cubicBezTo>
                  <a:cubicBezTo>
                    <a:pt x="11003" y="205"/>
                    <a:pt x="10904" y="344"/>
                    <a:pt x="10844" y="563"/>
                  </a:cubicBezTo>
                  <a:cubicBezTo>
                    <a:pt x="10804" y="682"/>
                    <a:pt x="10804" y="782"/>
                    <a:pt x="10824" y="881"/>
                  </a:cubicBezTo>
                  <a:cubicBezTo>
                    <a:pt x="10844" y="981"/>
                    <a:pt x="10864" y="1080"/>
                    <a:pt x="10924" y="1180"/>
                  </a:cubicBezTo>
                  <a:lnTo>
                    <a:pt x="10963" y="1239"/>
                  </a:lnTo>
                  <a:cubicBezTo>
                    <a:pt x="11043" y="1319"/>
                    <a:pt x="11143" y="1399"/>
                    <a:pt x="11262" y="1458"/>
                  </a:cubicBezTo>
                  <a:cubicBezTo>
                    <a:pt x="11361" y="1518"/>
                    <a:pt x="11481" y="1578"/>
                    <a:pt x="11620" y="1618"/>
                  </a:cubicBezTo>
                  <a:cubicBezTo>
                    <a:pt x="11660" y="1618"/>
                    <a:pt x="11720" y="1637"/>
                    <a:pt x="11799" y="1657"/>
                  </a:cubicBezTo>
                  <a:lnTo>
                    <a:pt x="11879" y="1677"/>
                  </a:lnTo>
                  <a:cubicBezTo>
                    <a:pt x="12058" y="1717"/>
                    <a:pt x="12197" y="1757"/>
                    <a:pt x="12316" y="1777"/>
                  </a:cubicBezTo>
                  <a:cubicBezTo>
                    <a:pt x="12416" y="1777"/>
                    <a:pt x="12535" y="1757"/>
                    <a:pt x="12655" y="1717"/>
                  </a:cubicBezTo>
                  <a:cubicBezTo>
                    <a:pt x="12774" y="1677"/>
                    <a:pt x="12893" y="1598"/>
                    <a:pt x="12973" y="1478"/>
                  </a:cubicBezTo>
                  <a:cubicBezTo>
                    <a:pt x="13033" y="1419"/>
                    <a:pt x="13072" y="1339"/>
                    <a:pt x="13092" y="1220"/>
                  </a:cubicBezTo>
                  <a:cubicBezTo>
                    <a:pt x="13152" y="1060"/>
                    <a:pt x="13132" y="901"/>
                    <a:pt x="13033" y="742"/>
                  </a:cubicBezTo>
                  <a:cubicBezTo>
                    <a:pt x="12953" y="583"/>
                    <a:pt x="12814" y="444"/>
                    <a:pt x="12655" y="344"/>
                  </a:cubicBezTo>
                  <a:cubicBezTo>
                    <a:pt x="12476" y="225"/>
                    <a:pt x="12316" y="145"/>
                    <a:pt x="12137" y="86"/>
                  </a:cubicBezTo>
                  <a:cubicBezTo>
                    <a:pt x="11998" y="46"/>
                    <a:pt x="11879" y="26"/>
                    <a:pt x="11759" y="6"/>
                  </a:cubicBezTo>
                  <a:cubicBezTo>
                    <a:pt x="11722" y="3"/>
                    <a:pt x="11685" y="1"/>
                    <a:pt x="11650" y="1"/>
                  </a:cubicBezTo>
                  <a:close/>
                  <a:moveTo>
                    <a:pt x="10585" y="1458"/>
                  </a:moveTo>
                  <a:cubicBezTo>
                    <a:pt x="10526" y="1578"/>
                    <a:pt x="10486" y="1717"/>
                    <a:pt x="10446" y="1836"/>
                  </a:cubicBezTo>
                  <a:cubicBezTo>
                    <a:pt x="10426" y="1916"/>
                    <a:pt x="10406" y="2015"/>
                    <a:pt x="10386" y="2115"/>
                  </a:cubicBezTo>
                  <a:lnTo>
                    <a:pt x="10367" y="2155"/>
                  </a:lnTo>
                  <a:cubicBezTo>
                    <a:pt x="10386" y="2175"/>
                    <a:pt x="10426" y="2234"/>
                    <a:pt x="10506" y="2334"/>
                  </a:cubicBezTo>
                  <a:cubicBezTo>
                    <a:pt x="10605" y="2433"/>
                    <a:pt x="10685" y="2533"/>
                    <a:pt x="10784" y="2612"/>
                  </a:cubicBezTo>
                  <a:cubicBezTo>
                    <a:pt x="10864" y="2692"/>
                    <a:pt x="10924" y="2752"/>
                    <a:pt x="10963" y="2771"/>
                  </a:cubicBezTo>
                  <a:cubicBezTo>
                    <a:pt x="10983" y="2771"/>
                    <a:pt x="11003" y="2752"/>
                    <a:pt x="11043" y="2692"/>
                  </a:cubicBezTo>
                  <a:cubicBezTo>
                    <a:pt x="11083" y="2632"/>
                    <a:pt x="11123" y="2573"/>
                    <a:pt x="11162" y="2513"/>
                  </a:cubicBezTo>
                  <a:cubicBezTo>
                    <a:pt x="11202" y="2433"/>
                    <a:pt x="11222" y="2393"/>
                    <a:pt x="11222" y="2374"/>
                  </a:cubicBezTo>
                  <a:cubicBezTo>
                    <a:pt x="11242" y="2334"/>
                    <a:pt x="11222" y="2314"/>
                    <a:pt x="11202" y="2274"/>
                  </a:cubicBezTo>
                  <a:lnTo>
                    <a:pt x="11202" y="2274"/>
                  </a:lnTo>
                  <a:cubicBezTo>
                    <a:pt x="11282" y="2294"/>
                    <a:pt x="11421" y="2334"/>
                    <a:pt x="11620" y="2413"/>
                  </a:cubicBezTo>
                  <a:lnTo>
                    <a:pt x="11720" y="2433"/>
                  </a:lnTo>
                  <a:cubicBezTo>
                    <a:pt x="11978" y="2533"/>
                    <a:pt x="12177" y="2592"/>
                    <a:pt x="12316" y="2632"/>
                  </a:cubicBezTo>
                  <a:lnTo>
                    <a:pt x="12635" y="2732"/>
                  </a:lnTo>
                  <a:cubicBezTo>
                    <a:pt x="12694" y="2612"/>
                    <a:pt x="12734" y="2493"/>
                    <a:pt x="12774" y="2374"/>
                  </a:cubicBezTo>
                  <a:cubicBezTo>
                    <a:pt x="12814" y="2214"/>
                    <a:pt x="12814" y="2135"/>
                    <a:pt x="12774" y="2115"/>
                  </a:cubicBezTo>
                  <a:cubicBezTo>
                    <a:pt x="12714" y="2115"/>
                    <a:pt x="12635" y="2095"/>
                    <a:pt x="12535" y="2055"/>
                  </a:cubicBezTo>
                  <a:cubicBezTo>
                    <a:pt x="12336" y="1996"/>
                    <a:pt x="12098" y="1916"/>
                    <a:pt x="11839" y="1836"/>
                  </a:cubicBezTo>
                  <a:cubicBezTo>
                    <a:pt x="11521" y="1737"/>
                    <a:pt x="11282" y="1657"/>
                    <a:pt x="11123" y="1618"/>
                  </a:cubicBezTo>
                  <a:cubicBezTo>
                    <a:pt x="10904" y="1538"/>
                    <a:pt x="10725" y="1498"/>
                    <a:pt x="10585" y="1458"/>
                  </a:cubicBezTo>
                  <a:close/>
                  <a:moveTo>
                    <a:pt x="20951" y="3030"/>
                  </a:moveTo>
                  <a:cubicBezTo>
                    <a:pt x="21011" y="3030"/>
                    <a:pt x="21091" y="3030"/>
                    <a:pt x="21190" y="3050"/>
                  </a:cubicBezTo>
                  <a:cubicBezTo>
                    <a:pt x="21270" y="3050"/>
                    <a:pt x="21369" y="3070"/>
                    <a:pt x="21469" y="3110"/>
                  </a:cubicBezTo>
                  <a:cubicBezTo>
                    <a:pt x="21568" y="3130"/>
                    <a:pt x="21628" y="3150"/>
                    <a:pt x="21648" y="3150"/>
                  </a:cubicBezTo>
                  <a:cubicBezTo>
                    <a:pt x="21688" y="3169"/>
                    <a:pt x="21727" y="3189"/>
                    <a:pt x="21747" y="3189"/>
                  </a:cubicBezTo>
                  <a:cubicBezTo>
                    <a:pt x="21847" y="3229"/>
                    <a:pt x="21906" y="3249"/>
                    <a:pt x="21946" y="3289"/>
                  </a:cubicBezTo>
                  <a:cubicBezTo>
                    <a:pt x="21986" y="3309"/>
                    <a:pt x="22026" y="3329"/>
                    <a:pt x="22046" y="3368"/>
                  </a:cubicBezTo>
                  <a:cubicBezTo>
                    <a:pt x="22066" y="3388"/>
                    <a:pt x="22066" y="3408"/>
                    <a:pt x="22066" y="3448"/>
                  </a:cubicBezTo>
                  <a:cubicBezTo>
                    <a:pt x="22046" y="3468"/>
                    <a:pt x="22046" y="3488"/>
                    <a:pt x="22026" y="3508"/>
                  </a:cubicBezTo>
                  <a:cubicBezTo>
                    <a:pt x="22006" y="3528"/>
                    <a:pt x="21966" y="3547"/>
                    <a:pt x="21887" y="3547"/>
                  </a:cubicBezTo>
                  <a:lnTo>
                    <a:pt x="21827" y="3547"/>
                  </a:lnTo>
                  <a:cubicBezTo>
                    <a:pt x="21707" y="3547"/>
                    <a:pt x="21588" y="3528"/>
                    <a:pt x="21449" y="3488"/>
                  </a:cubicBezTo>
                  <a:cubicBezTo>
                    <a:pt x="21349" y="3448"/>
                    <a:pt x="21250" y="3428"/>
                    <a:pt x="21130" y="3368"/>
                  </a:cubicBezTo>
                  <a:cubicBezTo>
                    <a:pt x="21091" y="3348"/>
                    <a:pt x="21031" y="3329"/>
                    <a:pt x="20991" y="3309"/>
                  </a:cubicBezTo>
                  <a:cubicBezTo>
                    <a:pt x="20951" y="3289"/>
                    <a:pt x="20931" y="3269"/>
                    <a:pt x="20912" y="3269"/>
                  </a:cubicBezTo>
                  <a:cubicBezTo>
                    <a:pt x="20892" y="3249"/>
                    <a:pt x="20892" y="3229"/>
                    <a:pt x="20872" y="3209"/>
                  </a:cubicBezTo>
                  <a:cubicBezTo>
                    <a:pt x="20872" y="3189"/>
                    <a:pt x="20872" y="3169"/>
                    <a:pt x="20872" y="3150"/>
                  </a:cubicBezTo>
                  <a:cubicBezTo>
                    <a:pt x="20872" y="3150"/>
                    <a:pt x="20872" y="3130"/>
                    <a:pt x="20872" y="3130"/>
                  </a:cubicBezTo>
                  <a:cubicBezTo>
                    <a:pt x="20892" y="3090"/>
                    <a:pt x="20912" y="3070"/>
                    <a:pt x="20951" y="3030"/>
                  </a:cubicBezTo>
                  <a:close/>
                  <a:moveTo>
                    <a:pt x="21149" y="2388"/>
                  </a:moveTo>
                  <a:cubicBezTo>
                    <a:pt x="20989" y="2388"/>
                    <a:pt x="20841" y="2427"/>
                    <a:pt x="20693" y="2493"/>
                  </a:cubicBezTo>
                  <a:cubicBezTo>
                    <a:pt x="20514" y="2592"/>
                    <a:pt x="20414" y="2732"/>
                    <a:pt x="20335" y="2951"/>
                  </a:cubicBezTo>
                  <a:cubicBezTo>
                    <a:pt x="20315" y="3070"/>
                    <a:pt x="20295" y="3169"/>
                    <a:pt x="20315" y="3269"/>
                  </a:cubicBezTo>
                  <a:cubicBezTo>
                    <a:pt x="20335" y="3388"/>
                    <a:pt x="20374" y="3468"/>
                    <a:pt x="20434" y="3567"/>
                  </a:cubicBezTo>
                  <a:lnTo>
                    <a:pt x="20474" y="3627"/>
                  </a:lnTo>
                  <a:cubicBezTo>
                    <a:pt x="20553" y="3707"/>
                    <a:pt x="20653" y="3786"/>
                    <a:pt x="20752" y="3846"/>
                  </a:cubicBezTo>
                  <a:cubicBezTo>
                    <a:pt x="20872" y="3906"/>
                    <a:pt x="20991" y="3965"/>
                    <a:pt x="21130" y="4005"/>
                  </a:cubicBezTo>
                  <a:cubicBezTo>
                    <a:pt x="21170" y="4005"/>
                    <a:pt x="21230" y="4025"/>
                    <a:pt x="21310" y="4045"/>
                  </a:cubicBezTo>
                  <a:lnTo>
                    <a:pt x="21389" y="4065"/>
                  </a:lnTo>
                  <a:cubicBezTo>
                    <a:pt x="21568" y="4105"/>
                    <a:pt x="21707" y="4144"/>
                    <a:pt x="21827" y="4164"/>
                  </a:cubicBezTo>
                  <a:cubicBezTo>
                    <a:pt x="21926" y="4164"/>
                    <a:pt x="22046" y="4164"/>
                    <a:pt x="22165" y="4124"/>
                  </a:cubicBezTo>
                  <a:cubicBezTo>
                    <a:pt x="22284" y="4065"/>
                    <a:pt x="22404" y="3985"/>
                    <a:pt x="22483" y="3866"/>
                  </a:cubicBezTo>
                  <a:cubicBezTo>
                    <a:pt x="22543" y="3806"/>
                    <a:pt x="22583" y="3727"/>
                    <a:pt x="22603" y="3627"/>
                  </a:cubicBezTo>
                  <a:cubicBezTo>
                    <a:pt x="22662" y="3448"/>
                    <a:pt x="22643" y="3289"/>
                    <a:pt x="22543" y="3130"/>
                  </a:cubicBezTo>
                  <a:cubicBezTo>
                    <a:pt x="22463" y="2970"/>
                    <a:pt x="22324" y="2831"/>
                    <a:pt x="22165" y="2732"/>
                  </a:cubicBezTo>
                  <a:cubicBezTo>
                    <a:pt x="21986" y="2612"/>
                    <a:pt x="21827" y="2533"/>
                    <a:pt x="21648" y="2473"/>
                  </a:cubicBezTo>
                  <a:cubicBezTo>
                    <a:pt x="21508" y="2433"/>
                    <a:pt x="21389" y="2413"/>
                    <a:pt x="21250" y="2393"/>
                  </a:cubicBezTo>
                  <a:cubicBezTo>
                    <a:pt x="21216" y="2390"/>
                    <a:pt x="21182" y="2388"/>
                    <a:pt x="21149" y="2388"/>
                  </a:cubicBezTo>
                  <a:close/>
                  <a:moveTo>
                    <a:pt x="20546" y="3952"/>
                  </a:moveTo>
                  <a:cubicBezTo>
                    <a:pt x="20478" y="3952"/>
                    <a:pt x="20413" y="3962"/>
                    <a:pt x="20354" y="3985"/>
                  </a:cubicBezTo>
                  <a:cubicBezTo>
                    <a:pt x="20235" y="4005"/>
                    <a:pt x="20136" y="4065"/>
                    <a:pt x="20056" y="4164"/>
                  </a:cubicBezTo>
                  <a:cubicBezTo>
                    <a:pt x="19996" y="4244"/>
                    <a:pt x="19937" y="4363"/>
                    <a:pt x="19897" y="4502"/>
                  </a:cubicBezTo>
                  <a:cubicBezTo>
                    <a:pt x="19857" y="4622"/>
                    <a:pt x="19837" y="4741"/>
                    <a:pt x="19837" y="4861"/>
                  </a:cubicBezTo>
                  <a:cubicBezTo>
                    <a:pt x="19837" y="4980"/>
                    <a:pt x="19877" y="5079"/>
                    <a:pt x="19917" y="5139"/>
                  </a:cubicBezTo>
                  <a:cubicBezTo>
                    <a:pt x="19976" y="5219"/>
                    <a:pt x="20036" y="5298"/>
                    <a:pt x="20116" y="5358"/>
                  </a:cubicBezTo>
                  <a:cubicBezTo>
                    <a:pt x="20195" y="5418"/>
                    <a:pt x="20295" y="5457"/>
                    <a:pt x="20394" y="5477"/>
                  </a:cubicBezTo>
                  <a:cubicBezTo>
                    <a:pt x="20474" y="5497"/>
                    <a:pt x="20534" y="5517"/>
                    <a:pt x="20613" y="5517"/>
                  </a:cubicBezTo>
                  <a:cubicBezTo>
                    <a:pt x="20653" y="5477"/>
                    <a:pt x="20673" y="5418"/>
                    <a:pt x="20693" y="5338"/>
                  </a:cubicBezTo>
                  <a:cubicBezTo>
                    <a:pt x="20733" y="5219"/>
                    <a:pt x="20752" y="5099"/>
                    <a:pt x="20772" y="4960"/>
                  </a:cubicBezTo>
                  <a:cubicBezTo>
                    <a:pt x="20653" y="4920"/>
                    <a:pt x="20573" y="4880"/>
                    <a:pt x="20514" y="4841"/>
                  </a:cubicBezTo>
                  <a:cubicBezTo>
                    <a:pt x="20454" y="4801"/>
                    <a:pt x="20434" y="4741"/>
                    <a:pt x="20434" y="4662"/>
                  </a:cubicBezTo>
                  <a:cubicBezTo>
                    <a:pt x="20454" y="4622"/>
                    <a:pt x="20494" y="4602"/>
                    <a:pt x="20534" y="4602"/>
                  </a:cubicBezTo>
                  <a:cubicBezTo>
                    <a:pt x="20563" y="4592"/>
                    <a:pt x="20588" y="4587"/>
                    <a:pt x="20613" y="4587"/>
                  </a:cubicBezTo>
                  <a:cubicBezTo>
                    <a:pt x="20638" y="4587"/>
                    <a:pt x="20663" y="4592"/>
                    <a:pt x="20693" y="4602"/>
                  </a:cubicBezTo>
                  <a:cubicBezTo>
                    <a:pt x="20733" y="4622"/>
                    <a:pt x="20772" y="4642"/>
                    <a:pt x="20812" y="4662"/>
                  </a:cubicBezTo>
                  <a:cubicBezTo>
                    <a:pt x="20832" y="4701"/>
                    <a:pt x="20872" y="4721"/>
                    <a:pt x="20872" y="4761"/>
                  </a:cubicBezTo>
                  <a:cubicBezTo>
                    <a:pt x="20912" y="4841"/>
                    <a:pt x="20931" y="4940"/>
                    <a:pt x="20971" y="5079"/>
                  </a:cubicBezTo>
                  <a:cubicBezTo>
                    <a:pt x="21031" y="5318"/>
                    <a:pt x="21111" y="5477"/>
                    <a:pt x="21170" y="5597"/>
                  </a:cubicBezTo>
                  <a:cubicBezTo>
                    <a:pt x="21230" y="5656"/>
                    <a:pt x="21310" y="5696"/>
                    <a:pt x="21369" y="5736"/>
                  </a:cubicBezTo>
                  <a:cubicBezTo>
                    <a:pt x="21449" y="5776"/>
                    <a:pt x="21548" y="5816"/>
                    <a:pt x="21688" y="5855"/>
                  </a:cubicBezTo>
                  <a:cubicBezTo>
                    <a:pt x="21747" y="5875"/>
                    <a:pt x="21827" y="5895"/>
                    <a:pt x="21946" y="5935"/>
                  </a:cubicBezTo>
                  <a:cubicBezTo>
                    <a:pt x="21946" y="5935"/>
                    <a:pt x="21946" y="5915"/>
                    <a:pt x="21946" y="5915"/>
                  </a:cubicBezTo>
                  <a:cubicBezTo>
                    <a:pt x="21966" y="5895"/>
                    <a:pt x="21966" y="5875"/>
                    <a:pt x="21986" y="5855"/>
                  </a:cubicBezTo>
                  <a:lnTo>
                    <a:pt x="22006" y="5736"/>
                  </a:lnTo>
                  <a:lnTo>
                    <a:pt x="22324" y="4542"/>
                  </a:lnTo>
                  <a:cubicBezTo>
                    <a:pt x="22344" y="4522"/>
                    <a:pt x="22344" y="4502"/>
                    <a:pt x="22344" y="4502"/>
                  </a:cubicBezTo>
                  <a:cubicBezTo>
                    <a:pt x="22344" y="4483"/>
                    <a:pt x="22344" y="4483"/>
                    <a:pt x="22324" y="4483"/>
                  </a:cubicBezTo>
                  <a:cubicBezTo>
                    <a:pt x="22304" y="4483"/>
                    <a:pt x="22284" y="4463"/>
                    <a:pt x="22245" y="4463"/>
                  </a:cubicBezTo>
                  <a:lnTo>
                    <a:pt x="22105" y="4423"/>
                  </a:lnTo>
                  <a:lnTo>
                    <a:pt x="22046" y="4403"/>
                  </a:lnTo>
                  <a:cubicBezTo>
                    <a:pt x="22003" y="4389"/>
                    <a:pt x="21961" y="4375"/>
                    <a:pt x="21919" y="4375"/>
                  </a:cubicBezTo>
                  <a:cubicBezTo>
                    <a:pt x="21902" y="4375"/>
                    <a:pt x="21884" y="4377"/>
                    <a:pt x="21867" y="4383"/>
                  </a:cubicBezTo>
                  <a:cubicBezTo>
                    <a:pt x="21827" y="4483"/>
                    <a:pt x="21807" y="4602"/>
                    <a:pt x="21767" y="4721"/>
                  </a:cubicBezTo>
                  <a:cubicBezTo>
                    <a:pt x="21747" y="4781"/>
                    <a:pt x="21727" y="4880"/>
                    <a:pt x="21688" y="5000"/>
                  </a:cubicBezTo>
                  <a:cubicBezTo>
                    <a:pt x="21668" y="5079"/>
                    <a:pt x="21648" y="5159"/>
                    <a:pt x="21628" y="5199"/>
                  </a:cubicBezTo>
                  <a:cubicBezTo>
                    <a:pt x="21568" y="5139"/>
                    <a:pt x="21508" y="5079"/>
                    <a:pt x="21489" y="5040"/>
                  </a:cubicBezTo>
                  <a:cubicBezTo>
                    <a:pt x="21449" y="5000"/>
                    <a:pt x="21429" y="4960"/>
                    <a:pt x="21409" y="4920"/>
                  </a:cubicBezTo>
                  <a:cubicBezTo>
                    <a:pt x="21389" y="4861"/>
                    <a:pt x="21369" y="4781"/>
                    <a:pt x="21349" y="4682"/>
                  </a:cubicBezTo>
                  <a:cubicBezTo>
                    <a:pt x="21329" y="4522"/>
                    <a:pt x="21290" y="4383"/>
                    <a:pt x="21230" y="4264"/>
                  </a:cubicBezTo>
                  <a:cubicBezTo>
                    <a:pt x="21190" y="4164"/>
                    <a:pt x="21111" y="4085"/>
                    <a:pt x="20991" y="4045"/>
                  </a:cubicBezTo>
                  <a:cubicBezTo>
                    <a:pt x="20931" y="4025"/>
                    <a:pt x="20852" y="4005"/>
                    <a:pt x="20752" y="3985"/>
                  </a:cubicBezTo>
                  <a:lnTo>
                    <a:pt x="20733" y="3965"/>
                  </a:lnTo>
                  <a:lnTo>
                    <a:pt x="20693" y="3965"/>
                  </a:lnTo>
                  <a:cubicBezTo>
                    <a:pt x="20643" y="3957"/>
                    <a:pt x="20594" y="3952"/>
                    <a:pt x="20546" y="3952"/>
                  </a:cubicBezTo>
                  <a:close/>
                  <a:moveTo>
                    <a:pt x="1175" y="1876"/>
                  </a:moveTo>
                  <a:lnTo>
                    <a:pt x="1" y="5955"/>
                  </a:lnTo>
                  <a:lnTo>
                    <a:pt x="538" y="6114"/>
                  </a:lnTo>
                  <a:lnTo>
                    <a:pt x="1712" y="2035"/>
                  </a:lnTo>
                  <a:lnTo>
                    <a:pt x="1175" y="1876"/>
                  </a:lnTo>
                  <a:close/>
                  <a:moveTo>
                    <a:pt x="30469" y="5761"/>
                  </a:moveTo>
                  <a:cubicBezTo>
                    <a:pt x="30507" y="5761"/>
                    <a:pt x="30551" y="5766"/>
                    <a:pt x="30601" y="5776"/>
                  </a:cubicBezTo>
                  <a:cubicBezTo>
                    <a:pt x="30701" y="5796"/>
                    <a:pt x="30800" y="5816"/>
                    <a:pt x="30900" y="5836"/>
                  </a:cubicBezTo>
                  <a:cubicBezTo>
                    <a:pt x="30979" y="5855"/>
                    <a:pt x="31039" y="5875"/>
                    <a:pt x="31079" y="5895"/>
                  </a:cubicBezTo>
                  <a:cubicBezTo>
                    <a:pt x="31118" y="5915"/>
                    <a:pt x="31138" y="5915"/>
                    <a:pt x="31158" y="5935"/>
                  </a:cubicBezTo>
                  <a:cubicBezTo>
                    <a:pt x="31258" y="5955"/>
                    <a:pt x="31337" y="5995"/>
                    <a:pt x="31377" y="6015"/>
                  </a:cubicBezTo>
                  <a:cubicBezTo>
                    <a:pt x="31417" y="6034"/>
                    <a:pt x="31437" y="6074"/>
                    <a:pt x="31457" y="6094"/>
                  </a:cubicBezTo>
                  <a:cubicBezTo>
                    <a:pt x="31477" y="6114"/>
                    <a:pt x="31496" y="6154"/>
                    <a:pt x="31477" y="6194"/>
                  </a:cubicBezTo>
                  <a:cubicBezTo>
                    <a:pt x="31477" y="6214"/>
                    <a:pt x="31457" y="6233"/>
                    <a:pt x="31457" y="6253"/>
                  </a:cubicBezTo>
                  <a:cubicBezTo>
                    <a:pt x="31437" y="6273"/>
                    <a:pt x="31377" y="6273"/>
                    <a:pt x="31297" y="6273"/>
                  </a:cubicBezTo>
                  <a:lnTo>
                    <a:pt x="31238" y="6273"/>
                  </a:lnTo>
                  <a:lnTo>
                    <a:pt x="31238" y="6293"/>
                  </a:lnTo>
                  <a:cubicBezTo>
                    <a:pt x="31118" y="6273"/>
                    <a:pt x="30999" y="6253"/>
                    <a:pt x="30860" y="6214"/>
                  </a:cubicBezTo>
                  <a:cubicBezTo>
                    <a:pt x="30780" y="6194"/>
                    <a:pt x="30661" y="6154"/>
                    <a:pt x="30561" y="6114"/>
                  </a:cubicBezTo>
                  <a:cubicBezTo>
                    <a:pt x="30502" y="6094"/>
                    <a:pt x="30462" y="6074"/>
                    <a:pt x="30422" y="6054"/>
                  </a:cubicBezTo>
                  <a:cubicBezTo>
                    <a:pt x="30362" y="6034"/>
                    <a:pt x="30342" y="6015"/>
                    <a:pt x="30323" y="5995"/>
                  </a:cubicBezTo>
                  <a:cubicBezTo>
                    <a:pt x="30323" y="5975"/>
                    <a:pt x="30303" y="5975"/>
                    <a:pt x="30303" y="5955"/>
                  </a:cubicBezTo>
                  <a:cubicBezTo>
                    <a:pt x="30283" y="5935"/>
                    <a:pt x="30283" y="5915"/>
                    <a:pt x="30283" y="5895"/>
                  </a:cubicBezTo>
                  <a:cubicBezTo>
                    <a:pt x="30283" y="5875"/>
                    <a:pt x="30283" y="5875"/>
                    <a:pt x="30303" y="5855"/>
                  </a:cubicBezTo>
                  <a:cubicBezTo>
                    <a:pt x="30303" y="5836"/>
                    <a:pt x="30323" y="5796"/>
                    <a:pt x="30382" y="5776"/>
                  </a:cubicBezTo>
                  <a:cubicBezTo>
                    <a:pt x="30402" y="5766"/>
                    <a:pt x="30432" y="5761"/>
                    <a:pt x="30469" y="5761"/>
                  </a:cubicBezTo>
                  <a:close/>
                  <a:moveTo>
                    <a:pt x="2607" y="4005"/>
                  </a:moveTo>
                  <a:lnTo>
                    <a:pt x="1891" y="6492"/>
                  </a:lnTo>
                  <a:lnTo>
                    <a:pt x="2428" y="6651"/>
                  </a:lnTo>
                  <a:lnTo>
                    <a:pt x="3144" y="4164"/>
                  </a:lnTo>
                  <a:lnTo>
                    <a:pt x="2607" y="4005"/>
                  </a:lnTo>
                  <a:close/>
                  <a:moveTo>
                    <a:pt x="30578" y="5134"/>
                  </a:moveTo>
                  <a:cubicBezTo>
                    <a:pt x="30414" y="5134"/>
                    <a:pt x="30252" y="5173"/>
                    <a:pt x="30104" y="5239"/>
                  </a:cubicBezTo>
                  <a:cubicBezTo>
                    <a:pt x="29944" y="5338"/>
                    <a:pt x="29825" y="5477"/>
                    <a:pt x="29765" y="5676"/>
                  </a:cubicBezTo>
                  <a:cubicBezTo>
                    <a:pt x="29726" y="5796"/>
                    <a:pt x="29726" y="5915"/>
                    <a:pt x="29746" y="6015"/>
                  </a:cubicBezTo>
                  <a:cubicBezTo>
                    <a:pt x="29765" y="6114"/>
                    <a:pt x="29805" y="6214"/>
                    <a:pt x="29865" y="6313"/>
                  </a:cubicBezTo>
                  <a:lnTo>
                    <a:pt x="29885" y="6353"/>
                  </a:lnTo>
                  <a:cubicBezTo>
                    <a:pt x="29984" y="6452"/>
                    <a:pt x="30064" y="6532"/>
                    <a:pt x="30183" y="6592"/>
                  </a:cubicBezTo>
                  <a:cubicBezTo>
                    <a:pt x="30283" y="6651"/>
                    <a:pt x="30402" y="6691"/>
                    <a:pt x="30541" y="6731"/>
                  </a:cubicBezTo>
                  <a:cubicBezTo>
                    <a:pt x="30601" y="6751"/>
                    <a:pt x="30661" y="6771"/>
                    <a:pt x="30720" y="6791"/>
                  </a:cubicBezTo>
                  <a:lnTo>
                    <a:pt x="30800" y="6810"/>
                  </a:lnTo>
                  <a:cubicBezTo>
                    <a:pt x="30979" y="6850"/>
                    <a:pt x="31118" y="6870"/>
                    <a:pt x="31238" y="6890"/>
                  </a:cubicBezTo>
                  <a:cubicBezTo>
                    <a:pt x="31270" y="6895"/>
                    <a:pt x="31302" y="6898"/>
                    <a:pt x="31334" y="6898"/>
                  </a:cubicBezTo>
                  <a:cubicBezTo>
                    <a:pt x="31421" y="6898"/>
                    <a:pt x="31508" y="6879"/>
                    <a:pt x="31596" y="6850"/>
                  </a:cubicBezTo>
                  <a:cubicBezTo>
                    <a:pt x="31715" y="6810"/>
                    <a:pt x="31815" y="6731"/>
                    <a:pt x="31914" y="6611"/>
                  </a:cubicBezTo>
                  <a:cubicBezTo>
                    <a:pt x="31954" y="6532"/>
                    <a:pt x="31994" y="6452"/>
                    <a:pt x="32034" y="6353"/>
                  </a:cubicBezTo>
                  <a:cubicBezTo>
                    <a:pt x="32073" y="6174"/>
                    <a:pt x="32053" y="6015"/>
                    <a:pt x="31974" y="5875"/>
                  </a:cubicBezTo>
                  <a:cubicBezTo>
                    <a:pt x="31874" y="5716"/>
                    <a:pt x="31755" y="5577"/>
                    <a:pt x="31576" y="5457"/>
                  </a:cubicBezTo>
                  <a:cubicBezTo>
                    <a:pt x="31417" y="5358"/>
                    <a:pt x="31238" y="5278"/>
                    <a:pt x="31059" y="5219"/>
                  </a:cubicBezTo>
                  <a:cubicBezTo>
                    <a:pt x="30939" y="5179"/>
                    <a:pt x="30800" y="5139"/>
                    <a:pt x="30681" y="5139"/>
                  </a:cubicBezTo>
                  <a:cubicBezTo>
                    <a:pt x="30647" y="5136"/>
                    <a:pt x="30612" y="5134"/>
                    <a:pt x="30578" y="5134"/>
                  </a:cubicBezTo>
                  <a:close/>
                  <a:moveTo>
                    <a:pt x="4497" y="4542"/>
                  </a:moveTo>
                  <a:lnTo>
                    <a:pt x="3761" y="7049"/>
                  </a:lnTo>
                  <a:lnTo>
                    <a:pt x="4298" y="7208"/>
                  </a:lnTo>
                  <a:lnTo>
                    <a:pt x="5034" y="4701"/>
                  </a:lnTo>
                  <a:lnTo>
                    <a:pt x="4497" y="4542"/>
                  </a:lnTo>
                  <a:close/>
                  <a:moveTo>
                    <a:pt x="6367" y="5099"/>
                  </a:moveTo>
                  <a:lnTo>
                    <a:pt x="5651" y="7586"/>
                  </a:lnTo>
                  <a:lnTo>
                    <a:pt x="6188" y="7746"/>
                  </a:lnTo>
                  <a:lnTo>
                    <a:pt x="6905" y="5239"/>
                  </a:lnTo>
                  <a:lnTo>
                    <a:pt x="6367" y="5099"/>
                  </a:lnTo>
                  <a:close/>
                  <a:moveTo>
                    <a:pt x="8258" y="5637"/>
                  </a:moveTo>
                  <a:lnTo>
                    <a:pt x="7541" y="8143"/>
                  </a:lnTo>
                  <a:lnTo>
                    <a:pt x="8079" y="8283"/>
                  </a:lnTo>
                  <a:lnTo>
                    <a:pt x="8795" y="5796"/>
                  </a:lnTo>
                  <a:lnTo>
                    <a:pt x="8258" y="5637"/>
                  </a:lnTo>
                  <a:close/>
                  <a:moveTo>
                    <a:pt x="29785" y="6691"/>
                  </a:moveTo>
                  <a:cubicBezTo>
                    <a:pt x="29686" y="6731"/>
                    <a:pt x="29586" y="6791"/>
                    <a:pt x="29507" y="6910"/>
                  </a:cubicBezTo>
                  <a:cubicBezTo>
                    <a:pt x="29407" y="7009"/>
                    <a:pt x="29348" y="7129"/>
                    <a:pt x="29308" y="7268"/>
                  </a:cubicBezTo>
                  <a:cubicBezTo>
                    <a:pt x="29268" y="7427"/>
                    <a:pt x="29248" y="7606"/>
                    <a:pt x="29288" y="7765"/>
                  </a:cubicBezTo>
                  <a:cubicBezTo>
                    <a:pt x="29308" y="7905"/>
                    <a:pt x="29387" y="8024"/>
                    <a:pt x="29507" y="8104"/>
                  </a:cubicBezTo>
                  <a:cubicBezTo>
                    <a:pt x="29547" y="8124"/>
                    <a:pt x="29586" y="8143"/>
                    <a:pt x="29626" y="8163"/>
                  </a:cubicBezTo>
                  <a:lnTo>
                    <a:pt x="29686" y="8183"/>
                  </a:lnTo>
                  <a:lnTo>
                    <a:pt x="29825" y="8223"/>
                  </a:lnTo>
                  <a:lnTo>
                    <a:pt x="29885" y="8004"/>
                  </a:lnTo>
                  <a:cubicBezTo>
                    <a:pt x="29925" y="7865"/>
                    <a:pt x="29964" y="7746"/>
                    <a:pt x="29964" y="7706"/>
                  </a:cubicBezTo>
                  <a:cubicBezTo>
                    <a:pt x="29925" y="7666"/>
                    <a:pt x="29885" y="7626"/>
                    <a:pt x="29865" y="7566"/>
                  </a:cubicBezTo>
                  <a:cubicBezTo>
                    <a:pt x="29845" y="7507"/>
                    <a:pt x="29845" y="7447"/>
                    <a:pt x="29865" y="7407"/>
                  </a:cubicBezTo>
                  <a:cubicBezTo>
                    <a:pt x="29865" y="7368"/>
                    <a:pt x="29885" y="7348"/>
                    <a:pt x="29925" y="7328"/>
                  </a:cubicBezTo>
                  <a:lnTo>
                    <a:pt x="30044" y="7328"/>
                  </a:lnTo>
                  <a:cubicBezTo>
                    <a:pt x="30124" y="7348"/>
                    <a:pt x="30163" y="7387"/>
                    <a:pt x="30163" y="7427"/>
                  </a:cubicBezTo>
                  <a:cubicBezTo>
                    <a:pt x="30183" y="7467"/>
                    <a:pt x="30163" y="7547"/>
                    <a:pt x="30143" y="7626"/>
                  </a:cubicBezTo>
                  <a:cubicBezTo>
                    <a:pt x="30124" y="7706"/>
                    <a:pt x="30104" y="7785"/>
                    <a:pt x="30124" y="7825"/>
                  </a:cubicBezTo>
                  <a:cubicBezTo>
                    <a:pt x="30143" y="7845"/>
                    <a:pt x="30163" y="7845"/>
                    <a:pt x="30203" y="7845"/>
                  </a:cubicBezTo>
                  <a:lnTo>
                    <a:pt x="30303" y="7885"/>
                  </a:lnTo>
                  <a:cubicBezTo>
                    <a:pt x="30362" y="7905"/>
                    <a:pt x="30382" y="7925"/>
                    <a:pt x="30402" y="7925"/>
                  </a:cubicBezTo>
                  <a:cubicBezTo>
                    <a:pt x="30482" y="7945"/>
                    <a:pt x="30541" y="7945"/>
                    <a:pt x="30601" y="7945"/>
                  </a:cubicBezTo>
                  <a:cubicBezTo>
                    <a:pt x="30601" y="7865"/>
                    <a:pt x="30601" y="7805"/>
                    <a:pt x="30621" y="7765"/>
                  </a:cubicBezTo>
                  <a:cubicBezTo>
                    <a:pt x="30621" y="7726"/>
                    <a:pt x="30641" y="7706"/>
                    <a:pt x="30661" y="7666"/>
                  </a:cubicBezTo>
                  <a:cubicBezTo>
                    <a:pt x="30681" y="7646"/>
                    <a:pt x="30701" y="7626"/>
                    <a:pt x="30720" y="7586"/>
                  </a:cubicBezTo>
                  <a:cubicBezTo>
                    <a:pt x="30740" y="7586"/>
                    <a:pt x="30780" y="7566"/>
                    <a:pt x="30800" y="7566"/>
                  </a:cubicBezTo>
                  <a:cubicBezTo>
                    <a:pt x="30840" y="7566"/>
                    <a:pt x="30860" y="7566"/>
                    <a:pt x="30900" y="7586"/>
                  </a:cubicBezTo>
                  <a:cubicBezTo>
                    <a:pt x="30939" y="7586"/>
                    <a:pt x="30959" y="7606"/>
                    <a:pt x="30999" y="7626"/>
                  </a:cubicBezTo>
                  <a:cubicBezTo>
                    <a:pt x="31019" y="7686"/>
                    <a:pt x="31039" y="7726"/>
                    <a:pt x="31039" y="7765"/>
                  </a:cubicBezTo>
                  <a:cubicBezTo>
                    <a:pt x="31019" y="7805"/>
                    <a:pt x="30979" y="7845"/>
                    <a:pt x="30939" y="7885"/>
                  </a:cubicBezTo>
                  <a:cubicBezTo>
                    <a:pt x="30880" y="7905"/>
                    <a:pt x="30820" y="7925"/>
                    <a:pt x="30760" y="7925"/>
                  </a:cubicBezTo>
                  <a:cubicBezTo>
                    <a:pt x="30740" y="7984"/>
                    <a:pt x="30740" y="8024"/>
                    <a:pt x="30720" y="8044"/>
                  </a:cubicBezTo>
                  <a:cubicBezTo>
                    <a:pt x="30720" y="8084"/>
                    <a:pt x="30701" y="8143"/>
                    <a:pt x="30701" y="8203"/>
                  </a:cubicBezTo>
                  <a:cubicBezTo>
                    <a:pt x="30701" y="8223"/>
                    <a:pt x="30681" y="8263"/>
                    <a:pt x="30681" y="8303"/>
                  </a:cubicBezTo>
                  <a:cubicBezTo>
                    <a:pt x="30661" y="8362"/>
                    <a:pt x="30661" y="8402"/>
                    <a:pt x="30641" y="8442"/>
                  </a:cubicBezTo>
                  <a:cubicBezTo>
                    <a:pt x="30701" y="8462"/>
                    <a:pt x="30760" y="8482"/>
                    <a:pt x="30840" y="8502"/>
                  </a:cubicBezTo>
                  <a:cubicBezTo>
                    <a:pt x="30919" y="8502"/>
                    <a:pt x="30979" y="8522"/>
                    <a:pt x="30999" y="8522"/>
                  </a:cubicBezTo>
                  <a:cubicBezTo>
                    <a:pt x="31026" y="8527"/>
                    <a:pt x="31051" y="8529"/>
                    <a:pt x="31075" y="8529"/>
                  </a:cubicBezTo>
                  <a:cubicBezTo>
                    <a:pt x="31141" y="8529"/>
                    <a:pt x="31199" y="8511"/>
                    <a:pt x="31258" y="8482"/>
                  </a:cubicBezTo>
                  <a:cubicBezTo>
                    <a:pt x="31278" y="8462"/>
                    <a:pt x="31297" y="8442"/>
                    <a:pt x="31317" y="8422"/>
                  </a:cubicBezTo>
                  <a:cubicBezTo>
                    <a:pt x="31337" y="8402"/>
                    <a:pt x="31377" y="8362"/>
                    <a:pt x="31397" y="8323"/>
                  </a:cubicBezTo>
                  <a:lnTo>
                    <a:pt x="31417" y="8303"/>
                  </a:lnTo>
                  <a:lnTo>
                    <a:pt x="31437" y="8283"/>
                  </a:lnTo>
                  <a:cubicBezTo>
                    <a:pt x="31457" y="8243"/>
                    <a:pt x="31477" y="8203"/>
                    <a:pt x="31496" y="8163"/>
                  </a:cubicBezTo>
                  <a:cubicBezTo>
                    <a:pt x="31536" y="8084"/>
                    <a:pt x="31556" y="8004"/>
                    <a:pt x="31576" y="7945"/>
                  </a:cubicBezTo>
                  <a:cubicBezTo>
                    <a:pt x="31616" y="7805"/>
                    <a:pt x="31636" y="7706"/>
                    <a:pt x="31636" y="7626"/>
                  </a:cubicBezTo>
                  <a:cubicBezTo>
                    <a:pt x="31636" y="7527"/>
                    <a:pt x="31616" y="7447"/>
                    <a:pt x="31576" y="7368"/>
                  </a:cubicBezTo>
                  <a:cubicBezTo>
                    <a:pt x="31536" y="7308"/>
                    <a:pt x="31477" y="7248"/>
                    <a:pt x="31417" y="7188"/>
                  </a:cubicBezTo>
                  <a:cubicBezTo>
                    <a:pt x="31377" y="7149"/>
                    <a:pt x="31337" y="7129"/>
                    <a:pt x="31297" y="7109"/>
                  </a:cubicBezTo>
                  <a:cubicBezTo>
                    <a:pt x="31258" y="7089"/>
                    <a:pt x="31218" y="7069"/>
                    <a:pt x="31158" y="7049"/>
                  </a:cubicBezTo>
                  <a:cubicBezTo>
                    <a:pt x="31118" y="7049"/>
                    <a:pt x="31098" y="7029"/>
                    <a:pt x="31079" y="7029"/>
                  </a:cubicBezTo>
                  <a:cubicBezTo>
                    <a:pt x="30800" y="6930"/>
                    <a:pt x="30601" y="6870"/>
                    <a:pt x="30442" y="6830"/>
                  </a:cubicBezTo>
                  <a:cubicBezTo>
                    <a:pt x="30323" y="6791"/>
                    <a:pt x="30183" y="6751"/>
                    <a:pt x="30024" y="6711"/>
                  </a:cubicBezTo>
                  <a:cubicBezTo>
                    <a:pt x="29984" y="6711"/>
                    <a:pt x="29944" y="6691"/>
                    <a:pt x="29885" y="6691"/>
                  </a:cubicBezTo>
                  <a:close/>
                  <a:moveTo>
                    <a:pt x="10605" y="4602"/>
                  </a:moveTo>
                  <a:lnTo>
                    <a:pt x="9412" y="8681"/>
                  </a:lnTo>
                  <a:lnTo>
                    <a:pt x="9949" y="8840"/>
                  </a:lnTo>
                  <a:lnTo>
                    <a:pt x="11143" y="4761"/>
                  </a:lnTo>
                  <a:lnTo>
                    <a:pt x="10605" y="4602"/>
                  </a:lnTo>
                  <a:close/>
                  <a:moveTo>
                    <a:pt x="40012" y="8522"/>
                  </a:moveTo>
                  <a:cubicBezTo>
                    <a:pt x="40111" y="8541"/>
                    <a:pt x="40211" y="8561"/>
                    <a:pt x="40310" y="8581"/>
                  </a:cubicBezTo>
                  <a:cubicBezTo>
                    <a:pt x="40390" y="8621"/>
                    <a:pt x="40450" y="8641"/>
                    <a:pt x="40490" y="8641"/>
                  </a:cubicBezTo>
                  <a:cubicBezTo>
                    <a:pt x="40529" y="8661"/>
                    <a:pt x="40549" y="8661"/>
                    <a:pt x="40569" y="8681"/>
                  </a:cubicBezTo>
                  <a:cubicBezTo>
                    <a:pt x="40669" y="8701"/>
                    <a:pt x="40748" y="8740"/>
                    <a:pt x="40788" y="8760"/>
                  </a:cubicBezTo>
                  <a:cubicBezTo>
                    <a:pt x="40828" y="8800"/>
                    <a:pt x="40848" y="8820"/>
                    <a:pt x="40868" y="8840"/>
                  </a:cubicBezTo>
                  <a:cubicBezTo>
                    <a:pt x="40887" y="8880"/>
                    <a:pt x="40907" y="8900"/>
                    <a:pt x="40887" y="8939"/>
                  </a:cubicBezTo>
                  <a:cubicBezTo>
                    <a:pt x="40887" y="8959"/>
                    <a:pt x="40868" y="8979"/>
                    <a:pt x="40868" y="8999"/>
                  </a:cubicBezTo>
                  <a:cubicBezTo>
                    <a:pt x="40848" y="9019"/>
                    <a:pt x="40788" y="9039"/>
                    <a:pt x="40708" y="9039"/>
                  </a:cubicBezTo>
                  <a:lnTo>
                    <a:pt x="40649" y="9039"/>
                  </a:lnTo>
                  <a:cubicBezTo>
                    <a:pt x="40529" y="9039"/>
                    <a:pt x="40410" y="9019"/>
                    <a:pt x="40271" y="8979"/>
                  </a:cubicBezTo>
                  <a:cubicBezTo>
                    <a:pt x="40191" y="8939"/>
                    <a:pt x="40072" y="8900"/>
                    <a:pt x="39972" y="8860"/>
                  </a:cubicBezTo>
                  <a:cubicBezTo>
                    <a:pt x="39913" y="8840"/>
                    <a:pt x="39873" y="8820"/>
                    <a:pt x="39833" y="8800"/>
                  </a:cubicBezTo>
                  <a:cubicBezTo>
                    <a:pt x="39773" y="8780"/>
                    <a:pt x="39753" y="8760"/>
                    <a:pt x="39733" y="8740"/>
                  </a:cubicBezTo>
                  <a:cubicBezTo>
                    <a:pt x="39733" y="8740"/>
                    <a:pt x="39714" y="8720"/>
                    <a:pt x="39714" y="8701"/>
                  </a:cubicBezTo>
                  <a:cubicBezTo>
                    <a:pt x="39694" y="8681"/>
                    <a:pt x="39694" y="8661"/>
                    <a:pt x="39694" y="8641"/>
                  </a:cubicBezTo>
                  <a:cubicBezTo>
                    <a:pt x="39694" y="8641"/>
                    <a:pt x="39694" y="8621"/>
                    <a:pt x="39714" y="8621"/>
                  </a:cubicBezTo>
                  <a:cubicBezTo>
                    <a:pt x="39714" y="8581"/>
                    <a:pt x="39733" y="8541"/>
                    <a:pt x="39793" y="8522"/>
                  </a:cubicBezTo>
                  <a:close/>
                  <a:moveTo>
                    <a:pt x="12018" y="6731"/>
                  </a:moveTo>
                  <a:lnTo>
                    <a:pt x="11302" y="9218"/>
                  </a:lnTo>
                  <a:lnTo>
                    <a:pt x="11839" y="9377"/>
                  </a:lnTo>
                  <a:lnTo>
                    <a:pt x="12555" y="6890"/>
                  </a:lnTo>
                  <a:lnTo>
                    <a:pt x="12018" y="6731"/>
                  </a:lnTo>
                  <a:close/>
                  <a:moveTo>
                    <a:pt x="39989" y="7880"/>
                  </a:moveTo>
                  <a:cubicBezTo>
                    <a:pt x="39825" y="7880"/>
                    <a:pt x="39663" y="7918"/>
                    <a:pt x="39515" y="7984"/>
                  </a:cubicBezTo>
                  <a:cubicBezTo>
                    <a:pt x="39355" y="8084"/>
                    <a:pt x="39236" y="8223"/>
                    <a:pt x="39176" y="8442"/>
                  </a:cubicBezTo>
                  <a:cubicBezTo>
                    <a:pt x="39137" y="8561"/>
                    <a:pt x="39137" y="8661"/>
                    <a:pt x="39156" y="8760"/>
                  </a:cubicBezTo>
                  <a:cubicBezTo>
                    <a:pt x="39176" y="8860"/>
                    <a:pt x="39216" y="8959"/>
                    <a:pt x="39276" y="9059"/>
                  </a:cubicBezTo>
                  <a:lnTo>
                    <a:pt x="39296" y="9118"/>
                  </a:lnTo>
                  <a:cubicBezTo>
                    <a:pt x="39395" y="9198"/>
                    <a:pt x="39475" y="9278"/>
                    <a:pt x="39594" y="9337"/>
                  </a:cubicBezTo>
                  <a:cubicBezTo>
                    <a:pt x="39694" y="9397"/>
                    <a:pt x="39813" y="9457"/>
                    <a:pt x="39952" y="9496"/>
                  </a:cubicBezTo>
                  <a:cubicBezTo>
                    <a:pt x="40012" y="9496"/>
                    <a:pt x="40072" y="9516"/>
                    <a:pt x="40131" y="9536"/>
                  </a:cubicBezTo>
                  <a:lnTo>
                    <a:pt x="40211" y="9556"/>
                  </a:lnTo>
                  <a:cubicBezTo>
                    <a:pt x="40390" y="9596"/>
                    <a:pt x="40529" y="9636"/>
                    <a:pt x="40649" y="9636"/>
                  </a:cubicBezTo>
                  <a:cubicBezTo>
                    <a:pt x="40681" y="9641"/>
                    <a:pt x="40713" y="9643"/>
                    <a:pt x="40745" y="9643"/>
                  </a:cubicBezTo>
                  <a:cubicBezTo>
                    <a:pt x="40832" y="9643"/>
                    <a:pt x="40919" y="9625"/>
                    <a:pt x="41007" y="9596"/>
                  </a:cubicBezTo>
                  <a:cubicBezTo>
                    <a:pt x="41126" y="9556"/>
                    <a:pt x="41226" y="9477"/>
                    <a:pt x="41325" y="9357"/>
                  </a:cubicBezTo>
                  <a:cubicBezTo>
                    <a:pt x="41365" y="9297"/>
                    <a:pt x="41405" y="9198"/>
                    <a:pt x="41445" y="9098"/>
                  </a:cubicBezTo>
                  <a:cubicBezTo>
                    <a:pt x="41484" y="8939"/>
                    <a:pt x="41464" y="8780"/>
                    <a:pt x="41385" y="8621"/>
                  </a:cubicBezTo>
                  <a:cubicBezTo>
                    <a:pt x="41285" y="8462"/>
                    <a:pt x="41166" y="8323"/>
                    <a:pt x="40987" y="8223"/>
                  </a:cubicBezTo>
                  <a:cubicBezTo>
                    <a:pt x="40828" y="8104"/>
                    <a:pt x="40649" y="8024"/>
                    <a:pt x="40470" y="7964"/>
                  </a:cubicBezTo>
                  <a:cubicBezTo>
                    <a:pt x="40350" y="7925"/>
                    <a:pt x="40211" y="7905"/>
                    <a:pt x="40092" y="7885"/>
                  </a:cubicBezTo>
                  <a:cubicBezTo>
                    <a:pt x="40057" y="7881"/>
                    <a:pt x="40023" y="7880"/>
                    <a:pt x="39989" y="7880"/>
                  </a:cubicBezTo>
                  <a:close/>
                  <a:moveTo>
                    <a:pt x="13908" y="7268"/>
                  </a:moveTo>
                  <a:lnTo>
                    <a:pt x="13192" y="9775"/>
                  </a:lnTo>
                  <a:lnTo>
                    <a:pt x="13729" y="9914"/>
                  </a:lnTo>
                  <a:lnTo>
                    <a:pt x="14445" y="7427"/>
                  </a:lnTo>
                  <a:lnTo>
                    <a:pt x="13908" y="7268"/>
                  </a:lnTo>
                  <a:close/>
                  <a:moveTo>
                    <a:pt x="15798" y="7825"/>
                  </a:moveTo>
                  <a:lnTo>
                    <a:pt x="15082" y="10312"/>
                  </a:lnTo>
                  <a:lnTo>
                    <a:pt x="15619" y="10471"/>
                  </a:lnTo>
                  <a:lnTo>
                    <a:pt x="16335" y="7964"/>
                  </a:lnTo>
                  <a:lnTo>
                    <a:pt x="15798" y="7825"/>
                  </a:lnTo>
                  <a:close/>
                  <a:moveTo>
                    <a:pt x="39355" y="10093"/>
                  </a:moveTo>
                  <a:lnTo>
                    <a:pt x="39952" y="10292"/>
                  </a:lnTo>
                  <a:cubicBezTo>
                    <a:pt x="39932" y="10352"/>
                    <a:pt x="39913" y="10412"/>
                    <a:pt x="39893" y="10491"/>
                  </a:cubicBezTo>
                  <a:cubicBezTo>
                    <a:pt x="39873" y="10551"/>
                    <a:pt x="39853" y="10591"/>
                    <a:pt x="39853" y="10591"/>
                  </a:cubicBezTo>
                  <a:cubicBezTo>
                    <a:pt x="39853" y="10571"/>
                    <a:pt x="39833" y="10551"/>
                    <a:pt x="39773" y="10491"/>
                  </a:cubicBezTo>
                  <a:cubicBezTo>
                    <a:pt x="39733" y="10432"/>
                    <a:pt x="39654" y="10372"/>
                    <a:pt x="39534" y="10272"/>
                  </a:cubicBezTo>
                  <a:cubicBezTo>
                    <a:pt x="39435" y="10193"/>
                    <a:pt x="39375" y="10133"/>
                    <a:pt x="39355" y="10093"/>
                  </a:cubicBezTo>
                  <a:close/>
                  <a:moveTo>
                    <a:pt x="17688" y="8362"/>
                  </a:moveTo>
                  <a:lnTo>
                    <a:pt x="16952" y="10849"/>
                  </a:lnTo>
                  <a:lnTo>
                    <a:pt x="17489" y="11009"/>
                  </a:lnTo>
                  <a:lnTo>
                    <a:pt x="18226" y="8522"/>
                  </a:lnTo>
                  <a:lnTo>
                    <a:pt x="17688" y="8362"/>
                  </a:lnTo>
                  <a:close/>
                  <a:moveTo>
                    <a:pt x="38918" y="9457"/>
                  </a:moveTo>
                  <a:cubicBezTo>
                    <a:pt x="38898" y="9477"/>
                    <a:pt x="38878" y="9536"/>
                    <a:pt x="38858" y="9596"/>
                  </a:cubicBezTo>
                  <a:cubicBezTo>
                    <a:pt x="38838" y="9636"/>
                    <a:pt x="38818" y="9715"/>
                    <a:pt x="38798" y="9815"/>
                  </a:cubicBezTo>
                  <a:lnTo>
                    <a:pt x="38739" y="10034"/>
                  </a:lnTo>
                  <a:cubicBezTo>
                    <a:pt x="38898" y="10213"/>
                    <a:pt x="39017" y="10352"/>
                    <a:pt x="39137" y="10471"/>
                  </a:cubicBezTo>
                  <a:cubicBezTo>
                    <a:pt x="39236" y="10591"/>
                    <a:pt x="39336" y="10710"/>
                    <a:pt x="39475" y="10829"/>
                  </a:cubicBezTo>
                  <a:cubicBezTo>
                    <a:pt x="39495" y="10869"/>
                    <a:pt x="39534" y="10889"/>
                    <a:pt x="39574" y="10929"/>
                  </a:cubicBezTo>
                  <a:cubicBezTo>
                    <a:pt x="39614" y="10969"/>
                    <a:pt x="39654" y="11009"/>
                    <a:pt x="39694" y="11068"/>
                  </a:cubicBezTo>
                  <a:cubicBezTo>
                    <a:pt x="39733" y="11088"/>
                    <a:pt x="39793" y="11088"/>
                    <a:pt x="39853" y="11128"/>
                  </a:cubicBezTo>
                  <a:cubicBezTo>
                    <a:pt x="39992" y="11148"/>
                    <a:pt x="40072" y="11168"/>
                    <a:pt x="40151" y="11168"/>
                  </a:cubicBezTo>
                  <a:cubicBezTo>
                    <a:pt x="40171" y="11168"/>
                    <a:pt x="40191" y="11128"/>
                    <a:pt x="40211" y="11068"/>
                  </a:cubicBezTo>
                  <a:cubicBezTo>
                    <a:pt x="40251" y="10989"/>
                    <a:pt x="40271" y="10909"/>
                    <a:pt x="40310" y="10770"/>
                  </a:cubicBezTo>
                  <a:cubicBezTo>
                    <a:pt x="40330" y="10730"/>
                    <a:pt x="40330" y="10670"/>
                    <a:pt x="40350" y="10611"/>
                  </a:cubicBezTo>
                  <a:cubicBezTo>
                    <a:pt x="40370" y="10551"/>
                    <a:pt x="40370" y="10511"/>
                    <a:pt x="40370" y="10491"/>
                  </a:cubicBezTo>
                  <a:cubicBezTo>
                    <a:pt x="40410" y="10511"/>
                    <a:pt x="40470" y="10531"/>
                    <a:pt x="40569" y="10571"/>
                  </a:cubicBezTo>
                  <a:cubicBezTo>
                    <a:pt x="40708" y="10631"/>
                    <a:pt x="40828" y="10670"/>
                    <a:pt x="40887" y="10690"/>
                  </a:cubicBezTo>
                  <a:cubicBezTo>
                    <a:pt x="40927" y="10690"/>
                    <a:pt x="40958" y="10699"/>
                    <a:pt x="40974" y="10699"/>
                  </a:cubicBezTo>
                  <a:cubicBezTo>
                    <a:pt x="40982" y="10699"/>
                    <a:pt x="40987" y="10697"/>
                    <a:pt x="40987" y="10690"/>
                  </a:cubicBezTo>
                  <a:lnTo>
                    <a:pt x="41047" y="10471"/>
                  </a:lnTo>
                  <a:cubicBezTo>
                    <a:pt x="41086" y="10372"/>
                    <a:pt x="41106" y="10292"/>
                    <a:pt x="41106" y="10252"/>
                  </a:cubicBezTo>
                  <a:cubicBezTo>
                    <a:pt x="41126" y="10213"/>
                    <a:pt x="41126" y="10173"/>
                    <a:pt x="41106" y="10153"/>
                  </a:cubicBezTo>
                  <a:cubicBezTo>
                    <a:pt x="41086" y="10133"/>
                    <a:pt x="40927" y="10073"/>
                    <a:pt x="40629" y="9974"/>
                  </a:cubicBezTo>
                  <a:cubicBezTo>
                    <a:pt x="40609" y="9954"/>
                    <a:pt x="40589" y="9954"/>
                    <a:pt x="40589" y="9954"/>
                  </a:cubicBezTo>
                  <a:cubicBezTo>
                    <a:pt x="40589" y="9894"/>
                    <a:pt x="40609" y="9855"/>
                    <a:pt x="40609" y="9855"/>
                  </a:cubicBezTo>
                  <a:cubicBezTo>
                    <a:pt x="40609" y="9855"/>
                    <a:pt x="40629" y="9835"/>
                    <a:pt x="40629" y="9835"/>
                  </a:cubicBezTo>
                  <a:lnTo>
                    <a:pt x="40649" y="9755"/>
                  </a:lnTo>
                  <a:lnTo>
                    <a:pt x="40151" y="9596"/>
                  </a:lnTo>
                  <a:cubicBezTo>
                    <a:pt x="40131" y="9636"/>
                    <a:pt x="40131" y="9675"/>
                    <a:pt x="40111" y="9715"/>
                  </a:cubicBezTo>
                  <a:cubicBezTo>
                    <a:pt x="40092" y="9735"/>
                    <a:pt x="40092" y="9755"/>
                    <a:pt x="40072" y="9775"/>
                  </a:cubicBezTo>
                  <a:cubicBezTo>
                    <a:pt x="40072" y="9795"/>
                    <a:pt x="40072" y="9795"/>
                    <a:pt x="40072" y="9815"/>
                  </a:cubicBezTo>
                  <a:lnTo>
                    <a:pt x="39992" y="9795"/>
                  </a:lnTo>
                  <a:cubicBezTo>
                    <a:pt x="39753" y="9715"/>
                    <a:pt x="39415" y="9616"/>
                    <a:pt x="38977" y="9477"/>
                  </a:cubicBezTo>
                  <a:lnTo>
                    <a:pt x="38918" y="9457"/>
                  </a:lnTo>
                  <a:close/>
                  <a:moveTo>
                    <a:pt x="20016" y="7328"/>
                  </a:moveTo>
                  <a:lnTo>
                    <a:pt x="18842" y="11406"/>
                  </a:lnTo>
                  <a:lnTo>
                    <a:pt x="19380" y="11566"/>
                  </a:lnTo>
                  <a:lnTo>
                    <a:pt x="20553" y="7487"/>
                  </a:lnTo>
                  <a:lnTo>
                    <a:pt x="20016" y="7328"/>
                  </a:lnTo>
                  <a:close/>
                  <a:moveTo>
                    <a:pt x="49443" y="11207"/>
                  </a:moveTo>
                  <a:cubicBezTo>
                    <a:pt x="49542" y="11227"/>
                    <a:pt x="49622" y="11247"/>
                    <a:pt x="49721" y="11287"/>
                  </a:cubicBezTo>
                  <a:cubicBezTo>
                    <a:pt x="49821" y="11307"/>
                    <a:pt x="49881" y="11327"/>
                    <a:pt x="49920" y="11327"/>
                  </a:cubicBezTo>
                  <a:cubicBezTo>
                    <a:pt x="49940" y="11347"/>
                    <a:pt x="49980" y="11367"/>
                    <a:pt x="50000" y="11367"/>
                  </a:cubicBezTo>
                  <a:cubicBezTo>
                    <a:pt x="50099" y="11406"/>
                    <a:pt x="50159" y="11426"/>
                    <a:pt x="50199" y="11466"/>
                  </a:cubicBezTo>
                  <a:cubicBezTo>
                    <a:pt x="50239" y="11486"/>
                    <a:pt x="50278" y="11506"/>
                    <a:pt x="50298" y="11546"/>
                  </a:cubicBezTo>
                  <a:cubicBezTo>
                    <a:pt x="50318" y="11566"/>
                    <a:pt x="50318" y="11586"/>
                    <a:pt x="50318" y="11625"/>
                  </a:cubicBezTo>
                  <a:cubicBezTo>
                    <a:pt x="50298" y="11645"/>
                    <a:pt x="50298" y="11665"/>
                    <a:pt x="50278" y="11685"/>
                  </a:cubicBezTo>
                  <a:cubicBezTo>
                    <a:pt x="50259" y="11705"/>
                    <a:pt x="50219" y="11725"/>
                    <a:pt x="50139" y="11725"/>
                  </a:cubicBezTo>
                  <a:lnTo>
                    <a:pt x="50079" y="11725"/>
                  </a:lnTo>
                  <a:cubicBezTo>
                    <a:pt x="49960" y="11725"/>
                    <a:pt x="49841" y="11705"/>
                    <a:pt x="49701" y="11665"/>
                  </a:cubicBezTo>
                  <a:cubicBezTo>
                    <a:pt x="49602" y="11625"/>
                    <a:pt x="49503" y="11605"/>
                    <a:pt x="49383" y="11546"/>
                  </a:cubicBezTo>
                  <a:cubicBezTo>
                    <a:pt x="49343" y="11526"/>
                    <a:pt x="49284" y="11506"/>
                    <a:pt x="49244" y="11486"/>
                  </a:cubicBezTo>
                  <a:cubicBezTo>
                    <a:pt x="49204" y="11466"/>
                    <a:pt x="49184" y="11446"/>
                    <a:pt x="49164" y="11426"/>
                  </a:cubicBezTo>
                  <a:cubicBezTo>
                    <a:pt x="49144" y="11426"/>
                    <a:pt x="49144" y="11406"/>
                    <a:pt x="49124" y="11387"/>
                  </a:cubicBezTo>
                  <a:cubicBezTo>
                    <a:pt x="49124" y="11367"/>
                    <a:pt x="49124" y="11347"/>
                    <a:pt x="49124" y="11327"/>
                  </a:cubicBezTo>
                  <a:cubicBezTo>
                    <a:pt x="49124" y="11327"/>
                    <a:pt x="49124" y="11307"/>
                    <a:pt x="49124" y="11307"/>
                  </a:cubicBezTo>
                  <a:cubicBezTo>
                    <a:pt x="49144" y="11267"/>
                    <a:pt x="49164" y="11247"/>
                    <a:pt x="49204" y="11207"/>
                  </a:cubicBezTo>
                  <a:close/>
                  <a:moveTo>
                    <a:pt x="21449" y="9457"/>
                  </a:moveTo>
                  <a:lnTo>
                    <a:pt x="20733" y="11944"/>
                  </a:lnTo>
                  <a:lnTo>
                    <a:pt x="21270" y="12103"/>
                  </a:lnTo>
                  <a:lnTo>
                    <a:pt x="21986" y="9596"/>
                  </a:lnTo>
                  <a:lnTo>
                    <a:pt x="21449" y="9457"/>
                  </a:lnTo>
                  <a:close/>
                  <a:moveTo>
                    <a:pt x="49402" y="10566"/>
                  </a:moveTo>
                  <a:cubicBezTo>
                    <a:pt x="49242" y="10566"/>
                    <a:pt x="49094" y="10604"/>
                    <a:pt x="48945" y="10670"/>
                  </a:cubicBezTo>
                  <a:cubicBezTo>
                    <a:pt x="48766" y="10770"/>
                    <a:pt x="48667" y="10909"/>
                    <a:pt x="48607" y="11128"/>
                  </a:cubicBezTo>
                  <a:cubicBezTo>
                    <a:pt x="48567" y="11247"/>
                    <a:pt x="48547" y="11347"/>
                    <a:pt x="48587" y="11446"/>
                  </a:cubicBezTo>
                  <a:cubicBezTo>
                    <a:pt x="48587" y="11546"/>
                    <a:pt x="48627" y="11645"/>
                    <a:pt x="48687" y="11745"/>
                  </a:cubicBezTo>
                  <a:lnTo>
                    <a:pt x="48727" y="11804"/>
                  </a:lnTo>
                  <a:cubicBezTo>
                    <a:pt x="48806" y="11884"/>
                    <a:pt x="48906" y="11964"/>
                    <a:pt x="49025" y="12023"/>
                  </a:cubicBezTo>
                  <a:cubicBezTo>
                    <a:pt x="49124" y="12083"/>
                    <a:pt x="49244" y="12143"/>
                    <a:pt x="49383" y="12182"/>
                  </a:cubicBezTo>
                  <a:cubicBezTo>
                    <a:pt x="49423" y="12182"/>
                    <a:pt x="49483" y="12202"/>
                    <a:pt x="49562" y="12222"/>
                  </a:cubicBezTo>
                  <a:lnTo>
                    <a:pt x="49642" y="12242"/>
                  </a:lnTo>
                  <a:cubicBezTo>
                    <a:pt x="49821" y="12282"/>
                    <a:pt x="49960" y="12322"/>
                    <a:pt x="50079" y="12342"/>
                  </a:cubicBezTo>
                  <a:cubicBezTo>
                    <a:pt x="50179" y="12342"/>
                    <a:pt x="50298" y="12342"/>
                    <a:pt x="50418" y="12302"/>
                  </a:cubicBezTo>
                  <a:cubicBezTo>
                    <a:pt x="50537" y="12242"/>
                    <a:pt x="50656" y="12163"/>
                    <a:pt x="50736" y="12043"/>
                  </a:cubicBezTo>
                  <a:cubicBezTo>
                    <a:pt x="50796" y="11983"/>
                    <a:pt x="50836" y="11904"/>
                    <a:pt x="50855" y="11804"/>
                  </a:cubicBezTo>
                  <a:cubicBezTo>
                    <a:pt x="50915" y="11625"/>
                    <a:pt x="50895" y="11466"/>
                    <a:pt x="50796" y="11307"/>
                  </a:cubicBezTo>
                  <a:cubicBezTo>
                    <a:pt x="50716" y="11148"/>
                    <a:pt x="50577" y="11009"/>
                    <a:pt x="50418" y="10909"/>
                  </a:cubicBezTo>
                  <a:cubicBezTo>
                    <a:pt x="50239" y="10790"/>
                    <a:pt x="50079" y="10710"/>
                    <a:pt x="49900" y="10650"/>
                  </a:cubicBezTo>
                  <a:cubicBezTo>
                    <a:pt x="49761" y="10611"/>
                    <a:pt x="49642" y="10591"/>
                    <a:pt x="49503" y="10571"/>
                  </a:cubicBezTo>
                  <a:cubicBezTo>
                    <a:pt x="49468" y="10567"/>
                    <a:pt x="49435" y="10566"/>
                    <a:pt x="49402" y="10566"/>
                  </a:cubicBezTo>
                  <a:close/>
                  <a:moveTo>
                    <a:pt x="23339" y="9994"/>
                  </a:moveTo>
                  <a:lnTo>
                    <a:pt x="22603" y="12501"/>
                  </a:lnTo>
                  <a:lnTo>
                    <a:pt x="23140" y="12640"/>
                  </a:lnTo>
                  <a:lnTo>
                    <a:pt x="23876" y="10153"/>
                  </a:lnTo>
                  <a:lnTo>
                    <a:pt x="23339" y="9994"/>
                  </a:lnTo>
                  <a:close/>
                  <a:moveTo>
                    <a:pt x="25209" y="10531"/>
                  </a:moveTo>
                  <a:lnTo>
                    <a:pt x="24493" y="13038"/>
                  </a:lnTo>
                  <a:lnTo>
                    <a:pt x="25030" y="13197"/>
                  </a:lnTo>
                  <a:lnTo>
                    <a:pt x="25746" y="10690"/>
                  </a:lnTo>
                  <a:lnTo>
                    <a:pt x="25209" y="10531"/>
                  </a:lnTo>
                  <a:close/>
                  <a:moveTo>
                    <a:pt x="27099" y="11088"/>
                  </a:moveTo>
                  <a:lnTo>
                    <a:pt x="26383" y="13575"/>
                  </a:lnTo>
                  <a:lnTo>
                    <a:pt x="26920" y="13734"/>
                  </a:lnTo>
                  <a:lnTo>
                    <a:pt x="27637" y="11247"/>
                  </a:lnTo>
                  <a:lnTo>
                    <a:pt x="27099" y="11088"/>
                  </a:lnTo>
                  <a:close/>
                  <a:moveTo>
                    <a:pt x="48368" y="12023"/>
                  </a:moveTo>
                  <a:cubicBezTo>
                    <a:pt x="48349" y="12063"/>
                    <a:pt x="48329" y="12103"/>
                    <a:pt x="48309" y="12182"/>
                  </a:cubicBezTo>
                  <a:cubicBezTo>
                    <a:pt x="48269" y="12361"/>
                    <a:pt x="48169" y="12720"/>
                    <a:pt x="48030" y="13257"/>
                  </a:cubicBezTo>
                  <a:cubicBezTo>
                    <a:pt x="48010" y="13316"/>
                    <a:pt x="47990" y="13396"/>
                    <a:pt x="47970" y="13456"/>
                  </a:cubicBezTo>
                  <a:lnTo>
                    <a:pt x="48508" y="13615"/>
                  </a:lnTo>
                  <a:cubicBezTo>
                    <a:pt x="48627" y="13655"/>
                    <a:pt x="48826" y="13714"/>
                    <a:pt x="49085" y="13774"/>
                  </a:cubicBezTo>
                  <a:cubicBezTo>
                    <a:pt x="49105" y="13734"/>
                    <a:pt x="49124" y="13675"/>
                    <a:pt x="49144" y="13635"/>
                  </a:cubicBezTo>
                  <a:lnTo>
                    <a:pt x="49184" y="13456"/>
                  </a:lnTo>
                  <a:lnTo>
                    <a:pt x="49204" y="13376"/>
                  </a:lnTo>
                  <a:cubicBezTo>
                    <a:pt x="49224" y="13297"/>
                    <a:pt x="49224" y="13257"/>
                    <a:pt x="49244" y="13217"/>
                  </a:cubicBezTo>
                  <a:cubicBezTo>
                    <a:pt x="49264" y="13157"/>
                    <a:pt x="49284" y="13098"/>
                    <a:pt x="49304" y="13058"/>
                  </a:cubicBezTo>
                  <a:cubicBezTo>
                    <a:pt x="49323" y="13018"/>
                    <a:pt x="49383" y="12998"/>
                    <a:pt x="49443" y="12978"/>
                  </a:cubicBezTo>
                  <a:cubicBezTo>
                    <a:pt x="49460" y="12972"/>
                    <a:pt x="49479" y="12970"/>
                    <a:pt x="49499" y="12970"/>
                  </a:cubicBezTo>
                  <a:cubicBezTo>
                    <a:pt x="49547" y="12970"/>
                    <a:pt x="49600" y="12984"/>
                    <a:pt x="49642" y="12998"/>
                  </a:cubicBezTo>
                  <a:cubicBezTo>
                    <a:pt x="49721" y="13018"/>
                    <a:pt x="49761" y="13038"/>
                    <a:pt x="49821" y="13098"/>
                  </a:cubicBezTo>
                  <a:cubicBezTo>
                    <a:pt x="49861" y="13137"/>
                    <a:pt x="49881" y="13177"/>
                    <a:pt x="49881" y="13237"/>
                  </a:cubicBezTo>
                  <a:cubicBezTo>
                    <a:pt x="49861" y="13277"/>
                    <a:pt x="49841" y="13316"/>
                    <a:pt x="49821" y="13336"/>
                  </a:cubicBezTo>
                  <a:cubicBezTo>
                    <a:pt x="49801" y="13346"/>
                    <a:pt x="49776" y="13351"/>
                    <a:pt x="49749" y="13351"/>
                  </a:cubicBezTo>
                  <a:cubicBezTo>
                    <a:pt x="49721" y="13351"/>
                    <a:pt x="49692" y="13346"/>
                    <a:pt x="49662" y="13336"/>
                  </a:cubicBezTo>
                  <a:lnTo>
                    <a:pt x="49642" y="13336"/>
                  </a:lnTo>
                  <a:lnTo>
                    <a:pt x="49483" y="13874"/>
                  </a:lnTo>
                  <a:cubicBezTo>
                    <a:pt x="49562" y="13913"/>
                    <a:pt x="49642" y="13953"/>
                    <a:pt x="49701" y="13953"/>
                  </a:cubicBezTo>
                  <a:cubicBezTo>
                    <a:pt x="49761" y="13973"/>
                    <a:pt x="49816" y="13983"/>
                    <a:pt x="49868" y="13983"/>
                  </a:cubicBezTo>
                  <a:cubicBezTo>
                    <a:pt x="49920" y="13983"/>
                    <a:pt x="49970" y="13973"/>
                    <a:pt x="50020" y="13953"/>
                  </a:cubicBezTo>
                  <a:cubicBezTo>
                    <a:pt x="50119" y="13913"/>
                    <a:pt x="50199" y="13854"/>
                    <a:pt x="50259" y="13754"/>
                  </a:cubicBezTo>
                  <a:cubicBezTo>
                    <a:pt x="50338" y="13655"/>
                    <a:pt x="50378" y="13555"/>
                    <a:pt x="50418" y="13436"/>
                  </a:cubicBezTo>
                  <a:cubicBezTo>
                    <a:pt x="50458" y="13316"/>
                    <a:pt x="50477" y="13197"/>
                    <a:pt x="50477" y="13078"/>
                  </a:cubicBezTo>
                  <a:cubicBezTo>
                    <a:pt x="50458" y="12938"/>
                    <a:pt x="50438" y="12839"/>
                    <a:pt x="50398" y="12740"/>
                  </a:cubicBezTo>
                  <a:cubicBezTo>
                    <a:pt x="50338" y="12640"/>
                    <a:pt x="50278" y="12560"/>
                    <a:pt x="50179" y="12521"/>
                  </a:cubicBezTo>
                  <a:cubicBezTo>
                    <a:pt x="50099" y="12481"/>
                    <a:pt x="50000" y="12441"/>
                    <a:pt x="49900" y="12421"/>
                  </a:cubicBezTo>
                  <a:cubicBezTo>
                    <a:pt x="49773" y="12386"/>
                    <a:pt x="49646" y="12365"/>
                    <a:pt x="49523" y="12365"/>
                  </a:cubicBezTo>
                  <a:cubicBezTo>
                    <a:pt x="49434" y="12365"/>
                    <a:pt x="49347" y="12376"/>
                    <a:pt x="49264" y="12401"/>
                  </a:cubicBezTo>
                  <a:cubicBezTo>
                    <a:pt x="49065" y="12441"/>
                    <a:pt x="48926" y="12560"/>
                    <a:pt x="48826" y="12740"/>
                  </a:cubicBezTo>
                  <a:cubicBezTo>
                    <a:pt x="48806" y="12799"/>
                    <a:pt x="48786" y="12859"/>
                    <a:pt x="48746" y="12938"/>
                  </a:cubicBezTo>
                  <a:lnTo>
                    <a:pt x="48727" y="13038"/>
                  </a:lnTo>
                  <a:cubicBezTo>
                    <a:pt x="48727" y="13038"/>
                    <a:pt x="48727" y="13058"/>
                    <a:pt x="48707" y="13058"/>
                  </a:cubicBezTo>
                  <a:lnTo>
                    <a:pt x="48667" y="13058"/>
                  </a:lnTo>
                  <a:cubicBezTo>
                    <a:pt x="48647" y="13058"/>
                    <a:pt x="48627" y="13038"/>
                    <a:pt x="48627" y="13038"/>
                  </a:cubicBezTo>
                  <a:cubicBezTo>
                    <a:pt x="48647" y="12998"/>
                    <a:pt x="48667" y="12899"/>
                    <a:pt x="48707" y="12759"/>
                  </a:cubicBezTo>
                  <a:cubicBezTo>
                    <a:pt x="48746" y="12640"/>
                    <a:pt x="48766" y="12521"/>
                    <a:pt x="48806" y="12401"/>
                  </a:cubicBezTo>
                  <a:cubicBezTo>
                    <a:pt x="48826" y="12282"/>
                    <a:pt x="48846" y="12202"/>
                    <a:pt x="48866" y="12163"/>
                  </a:cubicBezTo>
                  <a:lnTo>
                    <a:pt x="48806" y="12163"/>
                  </a:lnTo>
                  <a:cubicBezTo>
                    <a:pt x="48766" y="12143"/>
                    <a:pt x="48746" y="12143"/>
                    <a:pt x="48707" y="12123"/>
                  </a:cubicBezTo>
                  <a:lnTo>
                    <a:pt x="48627" y="12103"/>
                  </a:lnTo>
                  <a:cubicBezTo>
                    <a:pt x="48547" y="12063"/>
                    <a:pt x="48508" y="12063"/>
                    <a:pt x="48468" y="12043"/>
                  </a:cubicBezTo>
                  <a:cubicBezTo>
                    <a:pt x="48408" y="12023"/>
                    <a:pt x="48388" y="12023"/>
                    <a:pt x="48368" y="12023"/>
                  </a:cubicBezTo>
                  <a:close/>
                  <a:moveTo>
                    <a:pt x="29447" y="10054"/>
                  </a:moveTo>
                  <a:lnTo>
                    <a:pt x="28273" y="14132"/>
                  </a:lnTo>
                  <a:lnTo>
                    <a:pt x="28810" y="14272"/>
                  </a:lnTo>
                  <a:lnTo>
                    <a:pt x="29984" y="10193"/>
                  </a:lnTo>
                  <a:lnTo>
                    <a:pt x="29447" y="10054"/>
                  </a:lnTo>
                  <a:close/>
                  <a:moveTo>
                    <a:pt x="30880" y="12182"/>
                  </a:moveTo>
                  <a:lnTo>
                    <a:pt x="30143" y="14669"/>
                  </a:lnTo>
                  <a:lnTo>
                    <a:pt x="30681" y="14829"/>
                  </a:lnTo>
                  <a:lnTo>
                    <a:pt x="31417" y="12322"/>
                  </a:lnTo>
                  <a:lnTo>
                    <a:pt x="30880" y="12182"/>
                  </a:lnTo>
                  <a:close/>
                  <a:moveTo>
                    <a:pt x="32750" y="12720"/>
                  </a:moveTo>
                  <a:lnTo>
                    <a:pt x="32034" y="15207"/>
                  </a:lnTo>
                  <a:lnTo>
                    <a:pt x="32571" y="15366"/>
                  </a:lnTo>
                  <a:lnTo>
                    <a:pt x="33287" y="12879"/>
                  </a:lnTo>
                  <a:lnTo>
                    <a:pt x="32750" y="12720"/>
                  </a:lnTo>
                  <a:close/>
                  <a:moveTo>
                    <a:pt x="34640" y="13257"/>
                  </a:moveTo>
                  <a:lnTo>
                    <a:pt x="33924" y="15764"/>
                  </a:lnTo>
                  <a:lnTo>
                    <a:pt x="34461" y="15923"/>
                  </a:lnTo>
                  <a:lnTo>
                    <a:pt x="35177" y="13416"/>
                  </a:lnTo>
                  <a:lnTo>
                    <a:pt x="34640" y="13257"/>
                  </a:lnTo>
                  <a:close/>
                  <a:moveTo>
                    <a:pt x="36530" y="13814"/>
                  </a:moveTo>
                  <a:lnTo>
                    <a:pt x="35794" y="16301"/>
                  </a:lnTo>
                  <a:lnTo>
                    <a:pt x="36331" y="16460"/>
                  </a:lnTo>
                  <a:lnTo>
                    <a:pt x="37067" y="13953"/>
                  </a:lnTo>
                  <a:lnTo>
                    <a:pt x="36530" y="13814"/>
                  </a:lnTo>
                  <a:close/>
                  <a:moveTo>
                    <a:pt x="38858" y="12779"/>
                  </a:moveTo>
                  <a:lnTo>
                    <a:pt x="37684" y="16858"/>
                  </a:lnTo>
                  <a:lnTo>
                    <a:pt x="38221" y="16997"/>
                  </a:lnTo>
                  <a:lnTo>
                    <a:pt x="39395" y="12919"/>
                  </a:lnTo>
                  <a:lnTo>
                    <a:pt x="38858" y="12779"/>
                  </a:lnTo>
                  <a:close/>
                  <a:moveTo>
                    <a:pt x="40291" y="14888"/>
                  </a:moveTo>
                  <a:lnTo>
                    <a:pt x="39574" y="17395"/>
                  </a:lnTo>
                  <a:lnTo>
                    <a:pt x="40111" y="17554"/>
                  </a:lnTo>
                  <a:lnTo>
                    <a:pt x="40828" y="15047"/>
                  </a:lnTo>
                  <a:lnTo>
                    <a:pt x="40291" y="14888"/>
                  </a:lnTo>
                  <a:close/>
                  <a:moveTo>
                    <a:pt x="42181" y="15445"/>
                  </a:moveTo>
                  <a:lnTo>
                    <a:pt x="41464" y="17932"/>
                  </a:lnTo>
                  <a:lnTo>
                    <a:pt x="42002" y="18092"/>
                  </a:lnTo>
                  <a:lnTo>
                    <a:pt x="42718" y="15605"/>
                  </a:lnTo>
                  <a:lnTo>
                    <a:pt x="42181" y="15445"/>
                  </a:lnTo>
                  <a:close/>
                  <a:moveTo>
                    <a:pt x="44071" y="15983"/>
                  </a:moveTo>
                  <a:lnTo>
                    <a:pt x="43335" y="18490"/>
                  </a:lnTo>
                  <a:lnTo>
                    <a:pt x="43872" y="18629"/>
                  </a:lnTo>
                  <a:lnTo>
                    <a:pt x="44608" y="16142"/>
                  </a:lnTo>
                  <a:lnTo>
                    <a:pt x="44071" y="15983"/>
                  </a:lnTo>
                  <a:close/>
                  <a:moveTo>
                    <a:pt x="45941" y="16540"/>
                  </a:moveTo>
                  <a:lnTo>
                    <a:pt x="45225" y="19027"/>
                  </a:lnTo>
                  <a:lnTo>
                    <a:pt x="45762" y="19186"/>
                  </a:lnTo>
                  <a:lnTo>
                    <a:pt x="46478" y="16679"/>
                  </a:lnTo>
                  <a:lnTo>
                    <a:pt x="45941" y="16540"/>
                  </a:lnTo>
                  <a:close/>
                  <a:moveTo>
                    <a:pt x="48289" y="15485"/>
                  </a:moveTo>
                  <a:lnTo>
                    <a:pt x="47115" y="19564"/>
                  </a:lnTo>
                  <a:lnTo>
                    <a:pt x="47652" y="19723"/>
                  </a:lnTo>
                  <a:lnTo>
                    <a:pt x="48826" y="15644"/>
                  </a:lnTo>
                  <a:lnTo>
                    <a:pt x="48289" y="15485"/>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36"/>
            <p:cNvSpPr/>
            <p:nvPr/>
          </p:nvSpPr>
          <p:spPr>
            <a:xfrm>
              <a:off x="5920475" y="1988375"/>
              <a:ext cx="142300" cy="228975"/>
            </a:xfrm>
            <a:custGeom>
              <a:rect b="b" l="l" r="r" t="t"/>
              <a:pathLst>
                <a:path extrusionOk="0" h="9159" w="5692">
                  <a:moveTo>
                    <a:pt x="4219" y="642"/>
                  </a:moveTo>
                  <a:cubicBezTo>
                    <a:pt x="4318" y="662"/>
                    <a:pt x="4398" y="682"/>
                    <a:pt x="4497" y="722"/>
                  </a:cubicBezTo>
                  <a:cubicBezTo>
                    <a:pt x="4597" y="742"/>
                    <a:pt x="4657" y="762"/>
                    <a:pt x="4696" y="762"/>
                  </a:cubicBezTo>
                  <a:cubicBezTo>
                    <a:pt x="4716" y="782"/>
                    <a:pt x="4756" y="802"/>
                    <a:pt x="4776" y="802"/>
                  </a:cubicBezTo>
                  <a:cubicBezTo>
                    <a:pt x="4875" y="841"/>
                    <a:pt x="4935" y="861"/>
                    <a:pt x="4975" y="901"/>
                  </a:cubicBezTo>
                  <a:cubicBezTo>
                    <a:pt x="5015" y="921"/>
                    <a:pt x="5054" y="941"/>
                    <a:pt x="5074" y="981"/>
                  </a:cubicBezTo>
                  <a:cubicBezTo>
                    <a:pt x="5094" y="1001"/>
                    <a:pt x="5094" y="1021"/>
                    <a:pt x="5094" y="1060"/>
                  </a:cubicBezTo>
                  <a:cubicBezTo>
                    <a:pt x="5074" y="1080"/>
                    <a:pt x="5074" y="1100"/>
                    <a:pt x="5054" y="1120"/>
                  </a:cubicBezTo>
                  <a:cubicBezTo>
                    <a:pt x="5035" y="1140"/>
                    <a:pt x="4995" y="1160"/>
                    <a:pt x="4915" y="1160"/>
                  </a:cubicBezTo>
                  <a:lnTo>
                    <a:pt x="4855" y="1160"/>
                  </a:lnTo>
                  <a:cubicBezTo>
                    <a:pt x="4736" y="1160"/>
                    <a:pt x="4617" y="1140"/>
                    <a:pt x="4477" y="1100"/>
                  </a:cubicBezTo>
                  <a:cubicBezTo>
                    <a:pt x="4378" y="1060"/>
                    <a:pt x="4279" y="1040"/>
                    <a:pt x="4159" y="981"/>
                  </a:cubicBezTo>
                  <a:cubicBezTo>
                    <a:pt x="4119" y="961"/>
                    <a:pt x="4060" y="941"/>
                    <a:pt x="4020" y="921"/>
                  </a:cubicBezTo>
                  <a:cubicBezTo>
                    <a:pt x="3980" y="901"/>
                    <a:pt x="3960" y="881"/>
                    <a:pt x="3940" y="861"/>
                  </a:cubicBezTo>
                  <a:cubicBezTo>
                    <a:pt x="3920" y="861"/>
                    <a:pt x="3920" y="841"/>
                    <a:pt x="3900" y="822"/>
                  </a:cubicBezTo>
                  <a:cubicBezTo>
                    <a:pt x="3900" y="802"/>
                    <a:pt x="3900" y="782"/>
                    <a:pt x="3900" y="762"/>
                  </a:cubicBezTo>
                  <a:cubicBezTo>
                    <a:pt x="3900" y="762"/>
                    <a:pt x="3900" y="742"/>
                    <a:pt x="3900" y="742"/>
                  </a:cubicBezTo>
                  <a:cubicBezTo>
                    <a:pt x="3920" y="702"/>
                    <a:pt x="3940" y="682"/>
                    <a:pt x="3980" y="642"/>
                  </a:cubicBezTo>
                  <a:close/>
                  <a:moveTo>
                    <a:pt x="4178" y="1"/>
                  </a:moveTo>
                  <a:cubicBezTo>
                    <a:pt x="4018" y="1"/>
                    <a:pt x="3870" y="39"/>
                    <a:pt x="3721" y="105"/>
                  </a:cubicBezTo>
                  <a:cubicBezTo>
                    <a:pt x="3542" y="205"/>
                    <a:pt x="3443" y="344"/>
                    <a:pt x="3383" y="563"/>
                  </a:cubicBezTo>
                  <a:cubicBezTo>
                    <a:pt x="3343" y="682"/>
                    <a:pt x="3323" y="782"/>
                    <a:pt x="3363" y="881"/>
                  </a:cubicBezTo>
                  <a:cubicBezTo>
                    <a:pt x="3363" y="981"/>
                    <a:pt x="3403" y="1080"/>
                    <a:pt x="3463" y="1180"/>
                  </a:cubicBezTo>
                  <a:lnTo>
                    <a:pt x="3503" y="1239"/>
                  </a:lnTo>
                  <a:cubicBezTo>
                    <a:pt x="3582" y="1319"/>
                    <a:pt x="3682" y="1399"/>
                    <a:pt x="3801" y="1458"/>
                  </a:cubicBezTo>
                  <a:cubicBezTo>
                    <a:pt x="3900" y="1518"/>
                    <a:pt x="4020" y="1578"/>
                    <a:pt x="4159" y="1617"/>
                  </a:cubicBezTo>
                  <a:cubicBezTo>
                    <a:pt x="4199" y="1617"/>
                    <a:pt x="4259" y="1637"/>
                    <a:pt x="4338" y="1657"/>
                  </a:cubicBezTo>
                  <a:lnTo>
                    <a:pt x="4418" y="1677"/>
                  </a:lnTo>
                  <a:cubicBezTo>
                    <a:pt x="4597" y="1717"/>
                    <a:pt x="4736" y="1757"/>
                    <a:pt x="4855" y="1777"/>
                  </a:cubicBezTo>
                  <a:cubicBezTo>
                    <a:pt x="4955" y="1777"/>
                    <a:pt x="5074" y="1777"/>
                    <a:pt x="5194" y="1737"/>
                  </a:cubicBezTo>
                  <a:cubicBezTo>
                    <a:pt x="5313" y="1677"/>
                    <a:pt x="5432" y="1598"/>
                    <a:pt x="5512" y="1478"/>
                  </a:cubicBezTo>
                  <a:cubicBezTo>
                    <a:pt x="5572" y="1418"/>
                    <a:pt x="5612" y="1339"/>
                    <a:pt x="5631" y="1239"/>
                  </a:cubicBezTo>
                  <a:cubicBezTo>
                    <a:pt x="5691" y="1060"/>
                    <a:pt x="5671" y="901"/>
                    <a:pt x="5572" y="742"/>
                  </a:cubicBezTo>
                  <a:cubicBezTo>
                    <a:pt x="5492" y="583"/>
                    <a:pt x="5353" y="444"/>
                    <a:pt x="5194" y="344"/>
                  </a:cubicBezTo>
                  <a:cubicBezTo>
                    <a:pt x="5015" y="225"/>
                    <a:pt x="4855" y="145"/>
                    <a:pt x="4676" y="85"/>
                  </a:cubicBezTo>
                  <a:cubicBezTo>
                    <a:pt x="4537" y="46"/>
                    <a:pt x="4418" y="26"/>
                    <a:pt x="4279" y="6"/>
                  </a:cubicBezTo>
                  <a:cubicBezTo>
                    <a:pt x="4244" y="2"/>
                    <a:pt x="4211" y="1"/>
                    <a:pt x="4178" y="1"/>
                  </a:cubicBezTo>
                  <a:close/>
                  <a:moveTo>
                    <a:pt x="3144" y="1458"/>
                  </a:moveTo>
                  <a:cubicBezTo>
                    <a:pt x="3125" y="1498"/>
                    <a:pt x="3105" y="1538"/>
                    <a:pt x="3085" y="1617"/>
                  </a:cubicBezTo>
                  <a:cubicBezTo>
                    <a:pt x="3045" y="1796"/>
                    <a:pt x="2945" y="2155"/>
                    <a:pt x="2806" y="2692"/>
                  </a:cubicBezTo>
                  <a:cubicBezTo>
                    <a:pt x="2786" y="2751"/>
                    <a:pt x="2766" y="2831"/>
                    <a:pt x="2746" y="2891"/>
                  </a:cubicBezTo>
                  <a:lnTo>
                    <a:pt x="3284" y="3050"/>
                  </a:lnTo>
                  <a:cubicBezTo>
                    <a:pt x="3403" y="3090"/>
                    <a:pt x="3602" y="3149"/>
                    <a:pt x="3861" y="3209"/>
                  </a:cubicBezTo>
                  <a:cubicBezTo>
                    <a:pt x="3881" y="3169"/>
                    <a:pt x="3900" y="3110"/>
                    <a:pt x="3920" y="3070"/>
                  </a:cubicBezTo>
                  <a:lnTo>
                    <a:pt x="3960" y="2891"/>
                  </a:lnTo>
                  <a:lnTo>
                    <a:pt x="3980" y="2811"/>
                  </a:lnTo>
                  <a:cubicBezTo>
                    <a:pt x="4000" y="2732"/>
                    <a:pt x="4000" y="2692"/>
                    <a:pt x="4020" y="2652"/>
                  </a:cubicBezTo>
                  <a:cubicBezTo>
                    <a:pt x="4040" y="2592"/>
                    <a:pt x="4060" y="2533"/>
                    <a:pt x="4080" y="2493"/>
                  </a:cubicBezTo>
                  <a:cubicBezTo>
                    <a:pt x="4099" y="2453"/>
                    <a:pt x="4159" y="2433"/>
                    <a:pt x="4219" y="2413"/>
                  </a:cubicBezTo>
                  <a:cubicBezTo>
                    <a:pt x="4236" y="2407"/>
                    <a:pt x="4255" y="2405"/>
                    <a:pt x="4275" y="2405"/>
                  </a:cubicBezTo>
                  <a:cubicBezTo>
                    <a:pt x="4323" y="2405"/>
                    <a:pt x="4376" y="2419"/>
                    <a:pt x="4418" y="2433"/>
                  </a:cubicBezTo>
                  <a:cubicBezTo>
                    <a:pt x="4497" y="2453"/>
                    <a:pt x="4537" y="2473"/>
                    <a:pt x="4597" y="2533"/>
                  </a:cubicBezTo>
                  <a:cubicBezTo>
                    <a:pt x="4637" y="2572"/>
                    <a:pt x="4657" y="2612"/>
                    <a:pt x="4657" y="2672"/>
                  </a:cubicBezTo>
                  <a:cubicBezTo>
                    <a:pt x="4637" y="2712"/>
                    <a:pt x="4617" y="2751"/>
                    <a:pt x="4597" y="2771"/>
                  </a:cubicBezTo>
                  <a:cubicBezTo>
                    <a:pt x="4577" y="2781"/>
                    <a:pt x="4552" y="2786"/>
                    <a:pt x="4525" y="2786"/>
                  </a:cubicBezTo>
                  <a:cubicBezTo>
                    <a:pt x="4497" y="2786"/>
                    <a:pt x="4468" y="2781"/>
                    <a:pt x="4438" y="2771"/>
                  </a:cubicBezTo>
                  <a:lnTo>
                    <a:pt x="4418" y="2771"/>
                  </a:lnTo>
                  <a:lnTo>
                    <a:pt x="4259" y="3309"/>
                  </a:lnTo>
                  <a:cubicBezTo>
                    <a:pt x="4338" y="3348"/>
                    <a:pt x="4418" y="3388"/>
                    <a:pt x="4477" y="3388"/>
                  </a:cubicBezTo>
                  <a:cubicBezTo>
                    <a:pt x="4537" y="3408"/>
                    <a:pt x="4592" y="3418"/>
                    <a:pt x="4644" y="3418"/>
                  </a:cubicBezTo>
                  <a:cubicBezTo>
                    <a:pt x="4696" y="3418"/>
                    <a:pt x="4746" y="3408"/>
                    <a:pt x="4796" y="3388"/>
                  </a:cubicBezTo>
                  <a:cubicBezTo>
                    <a:pt x="4895" y="3348"/>
                    <a:pt x="4975" y="3289"/>
                    <a:pt x="5035" y="3189"/>
                  </a:cubicBezTo>
                  <a:cubicBezTo>
                    <a:pt x="5114" y="3090"/>
                    <a:pt x="5154" y="2990"/>
                    <a:pt x="5194" y="2871"/>
                  </a:cubicBezTo>
                  <a:cubicBezTo>
                    <a:pt x="5234" y="2751"/>
                    <a:pt x="5253" y="2632"/>
                    <a:pt x="5253" y="2513"/>
                  </a:cubicBezTo>
                  <a:cubicBezTo>
                    <a:pt x="5234" y="2373"/>
                    <a:pt x="5214" y="2274"/>
                    <a:pt x="5174" y="2175"/>
                  </a:cubicBezTo>
                  <a:cubicBezTo>
                    <a:pt x="5114" y="2075"/>
                    <a:pt x="5054" y="1995"/>
                    <a:pt x="4955" y="1956"/>
                  </a:cubicBezTo>
                  <a:cubicBezTo>
                    <a:pt x="4875" y="1916"/>
                    <a:pt x="4776" y="1876"/>
                    <a:pt x="4676" y="1856"/>
                  </a:cubicBezTo>
                  <a:cubicBezTo>
                    <a:pt x="4549" y="1821"/>
                    <a:pt x="4422" y="1800"/>
                    <a:pt x="4299" y="1800"/>
                  </a:cubicBezTo>
                  <a:cubicBezTo>
                    <a:pt x="4210" y="1800"/>
                    <a:pt x="4123" y="1811"/>
                    <a:pt x="4040" y="1836"/>
                  </a:cubicBezTo>
                  <a:cubicBezTo>
                    <a:pt x="3841" y="1876"/>
                    <a:pt x="3702" y="1995"/>
                    <a:pt x="3602" y="2175"/>
                  </a:cubicBezTo>
                  <a:cubicBezTo>
                    <a:pt x="3582" y="2234"/>
                    <a:pt x="3562" y="2294"/>
                    <a:pt x="3522" y="2373"/>
                  </a:cubicBezTo>
                  <a:lnTo>
                    <a:pt x="3503" y="2473"/>
                  </a:lnTo>
                  <a:cubicBezTo>
                    <a:pt x="3503" y="2473"/>
                    <a:pt x="3503" y="2493"/>
                    <a:pt x="3483" y="2493"/>
                  </a:cubicBezTo>
                  <a:lnTo>
                    <a:pt x="3443" y="2493"/>
                  </a:lnTo>
                  <a:cubicBezTo>
                    <a:pt x="3423" y="2493"/>
                    <a:pt x="3403" y="2473"/>
                    <a:pt x="3403" y="2473"/>
                  </a:cubicBezTo>
                  <a:cubicBezTo>
                    <a:pt x="3423" y="2433"/>
                    <a:pt x="3443" y="2334"/>
                    <a:pt x="3483" y="2194"/>
                  </a:cubicBezTo>
                  <a:cubicBezTo>
                    <a:pt x="3522" y="2075"/>
                    <a:pt x="3542" y="1956"/>
                    <a:pt x="3582" y="1836"/>
                  </a:cubicBezTo>
                  <a:cubicBezTo>
                    <a:pt x="3602" y="1717"/>
                    <a:pt x="3622" y="1637"/>
                    <a:pt x="3642" y="1598"/>
                  </a:cubicBezTo>
                  <a:lnTo>
                    <a:pt x="3582" y="1598"/>
                  </a:lnTo>
                  <a:cubicBezTo>
                    <a:pt x="3542" y="1578"/>
                    <a:pt x="3522" y="1578"/>
                    <a:pt x="3483" y="1558"/>
                  </a:cubicBezTo>
                  <a:lnTo>
                    <a:pt x="3403" y="1538"/>
                  </a:lnTo>
                  <a:cubicBezTo>
                    <a:pt x="3323" y="1498"/>
                    <a:pt x="3284" y="1498"/>
                    <a:pt x="3244" y="1478"/>
                  </a:cubicBezTo>
                  <a:cubicBezTo>
                    <a:pt x="3184" y="1458"/>
                    <a:pt x="3164" y="1458"/>
                    <a:pt x="3144" y="1458"/>
                  </a:cubicBezTo>
                  <a:close/>
                  <a:moveTo>
                    <a:pt x="717" y="5975"/>
                  </a:moveTo>
                  <a:lnTo>
                    <a:pt x="1" y="8462"/>
                  </a:lnTo>
                  <a:lnTo>
                    <a:pt x="538" y="8621"/>
                  </a:lnTo>
                  <a:lnTo>
                    <a:pt x="1254" y="6114"/>
                  </a:lnTo>
                  <a:lnTo>
                    <a:pt x="717" y="5975"/>
                  </a:lnTo>
                  <a:close/>
                  <a:moveTo>
                    <a:pt x="3065" y="4920"/>
                  </a:moveTo>
                  <a:lnTo>
                    <a:pt x="1891" y="8999"/>
                  </a:lnTo>
                  <a:lnTo>
                    <a:pt x="2428" y="9158"/>
                  </a:lnTo>
                  <a:lnTo>
                    <a:pt x="3602" y="5079"/>
                  </a:lnTo>
                  <a:lnTo>
                    <a:pt x="3065" y="492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36"/>
            <p:cNvSpPr/>
            <p:nvPr/>
          </p:nvSpPr>
          <p:spPr>
            <a:xfrm>
              <a:off x="4978400" y="1908425"/>
              <a:ext cx="989850" cy="305425"/>
            </a:xfrm>
            <a:custGeom>
              <a:rect b="b" l="l" r="r" t="t"/>
              <a:pathLst>
                <a:path extrusionOk="0" h="12217" w="39594">
                  <a:moveTo>
                    <a:pt x="796" y="1"/>
                  </a:moveTo>
                  <a:lnTo>
                    <a:pt x="796" y="1"/>
                  </a:lnTo>
                  <a:cubicBezTo>
                    <a:pt x="577" y="20"/>
                    <a:pt x="378" y="40"/>
                    <a:pt x="179" y="100"/>
                  </a:cubicBezTo>
                  <a:lnTo>
                    <a:pt x="0" y="776"/>
                  </a:lnTo>
                  <a:lnTo>
                    <a:pt x="538" y="916"/>
                  </a:lnTo>
                  <a:lnTo>
                    <a:pt x="796" y="1"/>
                  </a:lnTo>
                  <a:close/>
                  <a:moveTo>
                    <a:pt x="2169" y="279"/>
                  </a:moveTo>
                  <a:lnTo>
                    <a:pt x="1871" y="1314"/>
                  </a:lnTo>
                  <a:lnTo>
                    <a:pt x="2408" y="1473"/>
                  </a:lnTo>
                  <a:lnTo>
                    <a:pt x="2726" y="438"/>
                  </a:lnTo>
                  <a:lnTo>
                    <a:pt x="2169" y="279"/>
                  </a:lnTo>
                  <a:close/>
                  <a:moveTo>
                    <a:pt x="4059" y="816"/>
                  </a:moveTo>
                  <a:lnTo>
                    <a:pt x="3761" y="1851"/>
                  </a:lnTo>
                  <a:lnTo>
                    <a:pt x="4298" y="2010"/>
                  </a:lnTo>
                  <a:lnTo>
                    <a:pt x="4596" y="975"/>
                  </a:lnTo>
                  <a:lnTo>
                    <a:pt x="4059" y="816"/>
                  </a:lnTo>
                  <a:close/>
                  <a:moveTo>
                    <a:pt x="5949" y="1373"/>
                  </a:moveTo>
                  <a:lnTo>
                    <a:pt x="5651" y="2408"/>
                  </a:lnTo>
                  <a:lnTo>
                    <a:pt x="6188" y="2547"/>
                  </a:lnTo>
                  <a:lnTo>
                    <a:pt x="6486" y="1513"/>
                  </a:lnTo>
                  <a:lnTo>
                    <a:pt x="5949" y="1373"/>
                  </a:lnTo>
                  <a:close/>
                  <a:moveTo>
                    <a:pt x="7839" y="1911"/>
                  </a:moveTo>
                  <a:lnTo>
                    <a:pt x="7541" y="2945"/>
                  </a:lnTo>
                  <a:lnTo>
                    <a:pt x="8078" y="3104"/>
                  </a:lnTo>
                  <a:lnTo>
                    <a:pt x="8377" y="2070"/>
                  </a:lnTo>
                  <a:lnTo>
                    <a:pt x="7839" y="1911"/>
                  </a:lnTo>
                  <a:close/>
                  <a:moveTo>
                    <a:pt x="9710" y="2448"/>
                  </a:moveTo>
                  <a:lnTo>
                    <a:pt x="9411" y="3482"/>
                  </a:lnTo>
                  <a:lnTo>
                    <a:pt x="9948" y="3642"/>
                  </a:lnTo>
                  <a:lnTo>
                    <a:pt x="10247" y="2607"/>
                  </a:lnTo>
                  <a:lnTo>
                    <a:pt x="9710" y="2448"/>
                  </a:lnTo>
                  <a:close/>
                  <a:moveTo>
                    <a:pt x="11600" y="3005"/>
                  </a:moveTo>
                  <a:lnTo>
                    <a:pt x="11301" y="4039"/>
                  </a:lnTo>
                  <a:lnTo>
                    <a:pt x="11839" y="4199"/>
                  </a:lnTo>
                  <a:lnTo>
                    <a:pt x="12137" y="3164"/>
                  </a:lnTo>
                  <a:lnTo>
                    <a:pt x="11600" y="3005"/>
                  </a:lnTo>
                  <a:close/>
                  <a:moveTo>
                    <a:pt x="13490" y="3542"/>
                  </a:moveTo>
                  <a:lnTo>
                    <a:pt x="13192" y="4577"/>
                  </a:lnTo>
                  <a:lnTo>
                    <a:pt x="13729" y="4736"/>
                  </a:lnTo>
                  <a:lnTo>
                    <a:pt x="14027" y="3701"/>
                  </a:lnTo>
                  <a:lnTo>
                    <a:pt x="13490" y="3542"/>
                  </a:lnTo>
                  <a:close/>
                  <a:moveTo>
                    <a:pt x="15380" y="4099"/>
                  </a:moveTo>
                  <a:lnTo>
                    <a:pt x="15062" y="5134"/>
                  </a:lnTo>
                  <a:lnTo>
                    <a:pt x="15599" y="5273"/>
                  </a:lnTo>
                  <a:lnTo>
                    <a:pt x="15917" y="4238"/>
                  </a:lnTo>
                  <a:lnTo>
                    <a:pt x="15380" y="4099"/>
                  </a:lnTo>
                  <a:close/>
                  <a:moveTo>
                    <a:pt x="17250" y="4636"/>
                  </a:moveTo>
                  <a:lnTo>
                    <a:pt x="16952" y="5671"/>
                  </a:lnTo>
                  <a:lnTo>
                    <a:pt x="17489" y="5830"/>
                  </a:lnTo>
                  <a:lnTo>
                    <a:pt x="17788" y="4796"/>
                  </a:lnTo>
                  <a:lnTo>
                    <a:pt x="17250" y="4636"/>
                  </a:lnTo>
                  <a:close/>
                  <a:moveTo>
                    <a:pt x="19141" y="5174"/>
                  </a:moveTo>
                  <a:lnTo>
                    <a:pt x="18842" y="6208"/>
                  </a:lnTo>
                  <a:lnTo>
                    <a:pt x="19379" y="6367"/>
                  </a:lnTo>
                  <a:lnTo>
                    <a:pt x="19678" y="5333"/>
                  </a:lnTo>
                  <a:lnTo>
                    <a:pt x="19141" y="5174"/>
                  </a:lnTo>
                  <a:close/>
                  <a:moveTo>
                    <a:pt x="21031" y="5731"/>
                  </a:moveTo>
                  <a:lnTo>
                    <a:pt x="20732" y="6765"/>
                  </a:lnTo>
                  <a:lnTo>
                    <a:pt x="21269" y="6905"/>
                  </a:lnTo>
                  <a:lnTo>
                    <a:pt x="21568" y="5870"/>
                  </a:lnTo>
                  <a:lnTo>
                    <a:pt x="21031" y="5731"/>
                  </a:lnTo>
                  <a:close/>
                  <a:moveTo>
                    <a:pt x="22901" y="6268"/>
                  </a:moveTo>
                  <a:lnTo>
                    <a:pt x="22602" y="7302"/>
                  </a:lnTo>
                  <a:lnTo>
                    <a:pt x="23140" y="7462"/>
                  </a:lnTo>
                  <a:lnTo>
                    <a:pt x="23438" y="6427"/>
                  </a:lnTo>
                  <a:lnTo>
                    <a:pt x="22901" y="6268"/>
                  </a:lnTo>
                  <a:close/>
                  <a:moveTo>
                    <a:pt x="24791" y="6805"/>
                  </a:moveTo>
                  <a:lnTo>
                    <a:pt x="24493" y="7840"/>
                  </a:lnTo>
                  <a:lnTo>
                    <a:pt x="25030" y="7999"/>
                  </a:lnTo>
                  <a:lnTo>
                    <a:pt x="25328" y="6964"/>
                  </a:lnTo>
                  <a:lnTo>
                    <a:pt x="24791" y="6805"/>
                  </a:lnTo>
                  <a:close/>
                  <a:moveTo>
                    <a:pt x="26681" y="7362"/>
                  </a:moveTo>
                  <a:lnTo>
                    <a:pt x="26383" y="8397"/>
                  </a:lnTo>
                  <a:lnTo>
                    <a:pt x="26920" y="8556"/>
                  </a:lnTo>
                  <a:lnTo>
                    <a:pt x="27218" y="7521"/>
                  </a:lnTo>
                  <a:lnTo>
                    <a:pt x="26681" y="7362"/>
                  </a:lnTo>
                  <a:close/>
                  <a:moveTo>
                    <a:pt x="28571" y="7899"/>
                  </a:moveTo>
                  <a:lnTo>
                    <a:pt x="28253" y="8934"/>
                  </a:lnTo>
                  <a:lnTo>
                    <a:pt x="28790" y="9093"/>
                  </a:lnTo>
                  <a:lnTo>
                    <a:pt x="29109" y="8058"/>
                  </a:lnTo>
                  <a:lnTo>
                    <a:pt x="28571" y="7899"/>
                  </a:lnTo>
                  <a:close/>
                  <a:moveTo>
                    <a:pt x="30442" y="8456"/>
                  </a:moveTo>
                  <a:lnTo>
                    <a:pt x="30143" y="9491"/>
                  </a:lnTo>
                  <a:lnTo>
                    <a:pt x="30680" y="9630"/>
                  </a:lnTo>
                  <a:lnTo>
                    <a:pt x="30979" y="8596"/>
                  </a:lnTo>
                  <a:lnTo>
                    <a:pt x="30442" y="8456"/>
                  </a:lnTo>
                  <a:close/>
                  <a:moveTo>
                    <a:pt x="32332" y="8994"/>
                  </a:moveTo>
                  <a:lnTo>
                    <a:pt x="32033" y="10028"/>
                  </a:lnTo>
                  <a:lnTo>
                    <a:pt x="32570" y="10187"/>
                  </a:lnTo>
                  <a:lnTo>
                    <a:pt x="32869" y="9153"/>
                  </a:lnTo>
                  <a:lnTo>
                    <a:pt x="32332" y="8994"/>
                  </a:lnTo>
                  <a:close/>
                  <a:moveTo>
                    <a:pt x="34222" y="9531"/>
                  </a:moveTo>
                  <a:lnTo>
                    <a:pt x="33923" y="10565"/>
                  </a:lnTo>
                  <a:lnTo>
                    <a:pt x="34461" y="10725"/>
                  </a:lnTo>
                  <a:lnTo>
                    <a:pt x="34759" y="9690"/>
                  </a:lnTo>
                  <a:lnTo>
                    <a:pt x="34222" y="9531"/>
                  </a:lnTo>
                  <a:close/>
                  <a:moveTo>
                    <a:pt x="36092" y="10088"/>
                  </a:moveTo>
                  <a:lnTo>
                    <a:pt x="35794" y="11123"/>
                  </a:lnTo>
                  <a:lnTo>
                    <a:pt x="36331" y="11262"/>
                  </a:lnTo>
                  <a:lnTo>
                    <a:pt x="36629" y="10227"/>
                  </a:lnTo>
                  <a:lnTo>
                    <a:pt x="36092" y="10088"/>
                  </a:lnTo>
                  <a:close/>
                  <a:moveTo>
                    <a:pt x="37982" y="10625"/>
                  </a:moveTo>
                  <a:lnTo>
                    <a:pt x="37684" y="11660"/>
                  </a:lnTo>
                  <a:lnTo>
                    <a:pt x="38221" y="11819"/>
                  </a:lnTo>
                  <a:lnTo>
                    <a:pt x="38500" y="10824"/>
                  </a:lnTo>
                  <a:cubicBezTo>
                    <a:pt x="38360" y="10744"/>
                    <a:pt x="38181" y="10685"/>
                    <a:pt x="38002" y="10625"/>
                  </a:cubicBezTo>
                  <a:close/>
                  <a:moveTo>
                    <a:pt x="39594" y="12117"/>
                  </a:moveTo>
                  <a:lnTo>
                    <a:pt x="39574" y="12197"/>
                  </a:lnTo>
                  <a:lnTo>
                    <a:pt x="39594" y="12217"/>
                  </a:lnTo>
                  <a:cubicBezTo>
                    <a:pt x="39594" y="12177"/>
                    <a:pt x="39594" y="12157"/>
                    <a:pt x="39594" y="1211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ndocrine System: Thyroid Cancer Breakthrough by Slidesgo">
  <a:themeElements>
    <a:clrScheme name="Simple Light">
      <a:dk1>
        <a:srgbClr val="37568A"/>
      </a:dk1>
      <a:lt1>
        <a:srgbClr val="6CAFE2"/>
      </a:lt1>
      <a:dk2>
        <a:srgbClr val="F6F6F6"/>
      </a:dk2>
      <a:lt2>
        <a:srgbClr val="2D3A69"/>
      </a:lt2>
      <a:accent1>
        <a:srgbClr val="5A95D0"/>
      </a:accent1>
      <a:accent2>
        <a:srgbClr val="AFD3ED"/>
      </a:accent2>
      <a:accent3>
        <a:srgbClr val="DAE9F3"/>
      </a:accent3>
      <a:accent4>
        <a:srgbClr val="E2FFFF"/>
      </a:accent4>
      <a:accent5>
        <a:srgbClr val="DE6E90"/>
      </a:accent5>
      <a:accent6>
        <a:srgbClr val="E598A2"/>
      </a:accent6>
      <a:hlink>
        <a:srgbClr val="2D3A6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