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91E"/>
    <a:srgbClr val="3E4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4"/>
    <p:restoredTop sz="96327"/>
  </p:normalViewPr>
  <p:slideViewPr>
    <p:cSldViewPr snapToGrid="0">
      <p:cViewPr varScale="1">
        <p:scale>
          <a:sx n="222" d="100"/>
          <a:sy n="222" d="100"/>
        </p:scale>
        <p:origin x="2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986-88D2-3C88-16BF-E93C5F61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D1A0-DEB8-03B6-9C0C-457E275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8671-5538-9EC8-4BD9-8ED60E27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C8A-C3F9-CB13-C294-BC04513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2DA-4E40-0BA6-726E-32D79BB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7-E931-818D-56A2-1E51F4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3E3D-BEB5-3EFB-40C5-C19EF98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F4-476F-C6E9-0F4F-7ACA959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4F-4F8D-0B64-47A0-7DDEEE4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5C11-7A4C-35AC-F6DA-8A9B377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CE8C-8274-31A9-5C13-918EB2E3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3EC4-A00A-4A81-1FDE-B65D7486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B13D-65B2-ABDC-698C-B828B50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06-0688-31F5-8B7E-6527E8C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2EA-3722-6E08-6C45-5FD652D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58-1AF4-D192-F30C-837FAEE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203-BF6C-1AE8-0DC4-C27E5B7F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C5D8-723B-5BB5-45CF-33F3B185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4B5-1916-8DBD-5B7B-41F71C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8319-D789-59A4-21BB-1C03367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16C-9E46-4DD3-2DC4-F0C4EF2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321B-4479-8256-F4EA-BD05F434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E224-2A95-EB15-3D4F-714A2D5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746-12B0-2FC1-6056-5A092D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325B-A542-52D5-984B-E047D12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E54-118C-97BA-A412-68CFAB1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155-BDCD-0AA0-77A5-A0C855AB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D715-60A6-41C6-8DBC-4596D6CB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72E-4180-111B-21E9-307C06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3353-68C7-721C-AFEE-D556AAE9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2130-201B-82CE-6861-74F471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DA3-3019-1DC7-53C6-23C8DE0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3E6D-897F-CD3C-A7FE-FA867C6E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EE95-E3B8-703B-718D-8F5D64D1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3F37A-DFE5-6309-1571-4906AF7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788D2-1D9F-F52E-1BAC-452D83DC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1770-D564-32EC-6226-AF6B398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1A7F-046A-1193-4224-8B47E55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51-3111-03E4-D6C1-9F4B072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14A-2903-2EC4-3467-51994CB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B3B8-5FF5-D24B-A04B-9A8461F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9B45-35B6-EC2E-13BA-A0C76EC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1F6F-EE8F-85C8-5D18-44757D2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CDC-DF86-795D-83E1-33BAF85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73A3-A199-4D07-FDF2-ADDCB95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E18D-D1B1-7AA5-13CC-8CFC8F1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F6F-065E-3F92-429B-4B524A5F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0D3-A41D-4C72-5E04-6D1023FA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D133-B407-45DA-D697-846D639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F92-BFBD-B4ED-8888-DD3F1E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668C-9C5C-3B5F-9EA4-05477AFF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1251-E848-9A2F-1C6D-685B8BD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8EE-D3C4-BD8C-DE3D-E1C9C8B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4AD0-6F64-9343-F3B0-470BB46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67F-D4E4-C7E5-D42A-54B6EA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5CC9-27E6-FB35-94D0-F15EF2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91B1-7950-F877-6ED4-25A594C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B34-B11C-30E5-BAE1-03EC81B1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3FD7-2D8D-C084-A4C1-519DAB94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43F-B473-1176-A2FC-4CD97441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522-8F08-82AD-1FB4-48FAEC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74E2-A2EE-FA4E-A4F7-D711AA93E166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1E-4704-1388-5CFE-BCCB9151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BED-0469-78FF-481A-ADFAD3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10" Type="http://schemas.openxmlformats.org/officeDocument/2006/relationships/image" Target="../media/image3.png"/><Relationship Id="rId19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svg"/><Relationship Id="rId18" Type="http://schemas.openxmlformats.org/officeDocument/2006/relationships/image" Target="../media/image27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17" Type="http://schemas.openxmlformats.org/officeDocument/2006/relationships/image" Target="../media/image26.sv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svg"/><Relationship Id="rId15" Type="http://schemas.openxmlformats.org/officeDocument/2006/relationships/image" Target="../media/image24.svg"/><Relationship Id="rId10" Type="http://schemas.openxmlformats.org/officeDocument/2006/relationships/image" Target="../media/image3.png"/><Relationship Id="rId19" Type="http://schemas.openxmlformats.org/officeDocument/2006/relationships/image" Target="../media/image28.svg"/><Relationship Id="rId4" Type="http://schemas.openxmlformats.org/officeDocument/2006/relationships/image" Target="../media/image11.png"/><Relationship Id="rId9" Type="http://schemas.openxmlformats.org/officeDocument/2006/relationships/image" Target="../media/image2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174607C-D097-7515-3A4D-BD5ABCD30689}"/>
              </a:ext>
            </a:extLst>
          </p:cNvPr>
          <p:cNvSpPr/>
          <p:nvPr/>
        </p:nvSpPr>
        <p:spPr>
          <a:xfrm>
            <a:off x="4815849" y="2888829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075081-4107-874F-F646-2E6C896CFF89}"/>
              </a:ext>
            </a:extLst>
          </p:cNvPr>
          <p:cNvSpPr/>
          <p:nvPr/>
        </p:nvSpPr>
        <p:spPr>
          <a:xfrm>
            <a:off x="4815849" y="4122031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D7586-76DE-B41E-ACE7-B41E811F9A0B}"/>
              </a:ext>
            </a:extLst>
          </p:cNvPr>
          <p:cNvSpPr/>
          <p:nvPr/>
        </p:nvSpPr>
        <p:spPr>
          <a:xfrm>
            <a:off x="7140179" y="3194417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32">
            <a:extLst>
              <a:ext uri="{FF2B5EF4-FFF2-40B4-BE49-F238E27FC236}">
                <a16:creationId xmlns:a16="http://schemas.microsoft.com/office/drawing/2014/main" id="{36961B22-0966-1826-6854-C11CA934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1" y="3147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E224E4-9D5B-2F5E-C7AE-7E852CCACAAA}"/>
              </a:ext>
            </a:extLst>
          </p:cNvPr>
          <p:cNvSpPr/>
          <p:nvPr/>
        </p:nvSpPr>
        <p:spPr>
          <a:xfrm>
            <a:off x="6888220" y="2607483"/>
            <a:ext cx="1848276" cy="2832402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C578-2169-8026-C3A3-D0001A7DF2C4}"/>
              </a:ext>
            </a:extLst>
          </p:cNvPr>
          <p:cNvSpPr txBox="1"/>
          <p:nvPr/>
        </p:nvSpPr>
        <p:spPr>
          <a:xfrm>
            <a:off x="7240438" y="2655016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4">
            <a:extLst>
              <a:ext uri="{FF2B5EF4-FFF2-40B4-BE49-F238E27FC236}">
                <a16:creationId xmlns:a16="http://schemas.microsoft.com/office/drawing/2014/main" id="{3927CB2A-962C-4924-327B-6DAD041C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95" y="2615775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213ED2-BC9B-5922-5FF7-DAB5EBF98831}"/>
              </a:ext>
            </a:extLst>
          </p:cNvPr>
          <p:cNvSpPr txBox="1"/>
          <p:nvPr/>
        </p:nvSpPr>
        <p:spPr>
          <a:xfrm>
            <a:off x="7657270" y="3241951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168C6F-847F-D4EE-EC52-7FB4FE257219}"/>
              </a:ext>
            </a:extLst>
          </p:cNvPr>
          <p:cNvSpPr/>
          <p:nvPr/>
        </p:nvSpPr>
        <p:spPr>
          <a:xfrm>
            <a:off x="7058812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55625-B008-E6D0-F206-F55751F5B33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31729" y="4106613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2FA11B-C86F-A2EF-B3E7-89A3E916B4AA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306503" y="3406794"/>
            <a:ext cx="752309" cy="0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256607-ECF4-852F-3E30-5DA4388F44E8}"/>
              </a:ext>
            </a:extLst>
          </p:cNvPr>
          <p:cNvSpPr txBox="1"/>
          <p:nvPr/>
        </p:nvSpPr>
        <p:spPr>
          <a:xfrm>
            <a:off x="1570399" y="3857693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2" name="Graphic 17">
            <a:extLst>
              <a:ext uri="{FF2B5EF4-FFF2-40B4-BE49-F238E27FC236}">
                <a16:creationId xmlns:a16="http://schemas.microsoft.com/office/drawing/2014/main" id="{A325B3F3-F875-6EB0-BE88-8BB92F09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519495" y="3725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4CC72A34-223C-B7CA-C4C1-D4867CD5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8" y="4487613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A7237-CACE-1BF3-9478-F86C2C1792D3}"/>
              </a:ext>
            </a:extLst>
          </p:cNvPr>
          <p:cNvSpPr/>
          <p:nvPr/>
        </p:nvSpPr>
        <p:spPr>
          <a:xfrm>
            <a:off x="7140178" y="3662486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FD1AE65A-AC93-A808-2343-C320A112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0" y="3615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8EE796-738F-FE4C-F1BA-89D7CA371515}"/>
              </a:ext>
            </a:extLst>
          </p:cNvPr>
          <p:cNvSpPr txBox="1"/>
          <p:nvPr/>
        </p:nvSpPr>
        <p:spPr>
          <a:xfrm>
            <a:off x="7657269" y="3710020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1F996B-24D3-68FF-944F-E860F3325A33}"/>
              </a:ext>
            </a:extLst>
          </p:cNvPr>
          <p:cNvSpPr/>
          <p:nvPr/>
        </p:nvSpPr>
        <p:spPr>
          <a:xfrm>
            <a:off x="7058811" y="3793497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F7A27-424E-094F-2F06-DDE61FD96C67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>
            <a:off x="6306503" y="3869069"/>
            <a:ext cx="752308" cy="579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B7111-5137-584B-0C6A-083FEB4AA6C2}"/>
              </a:ext>
            </a:extLst>
          </p:cNvPr>
          <p:cNvSpPr/>
          <p:nvPr/>
        </p:nvSpPr>
        <p:spPr>
          <a:xfrm>
            <a:off x="7140177" y="4440079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32">
            <a:extLst>
              <a:ext uri="{FF2B5EF4-FFF2-40B4-BE49-F238E27FC236}">
                <a16:creationId xmlns:a16="http://schemas.microsoft.com/office/drawing/2014/main" id="{3C8EC8B6-2765-54F0-3174-A7F8CD6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4033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2F8060-1BD6-6A44-ECDD-A8198A003888}"/>
              </a:ext>
            </a:extLst>
          </p:cNvPr>
          <p:cNvSpPr txBox="1"/>
          <p:nvPr/>
        </p:nvSpPr>
        <p:spPr>
          <a:xfrm>
            <a:off x="7657268" y="4487613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279552-1C23-D0BB-D303-6C8CFE839CAE}"/>
              </a:ext>
            </a:extLst>
          </p:cNvPr>
          <p:cNvSpPr/>
          <p:nvPr/>
        </p:nvSpPr>
        <p:spPr>
          <a:xfrm>
            <a:off x="7058810" y="457109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8D1DB-A6E2-64F2-4EC8-A06A466B8083}"/>
              </a:ext>
            </a:extLst>
          </p:cNvPr>
          <p:cNvCxnSpPr>
            <a:cxnSpLocks/>
            <a:stCxn id="38" idx="6"/>
            <a:endCxn id="26" idx="2"/>
          </p:cNvCxnSpPr>
          <p:nvPr/>
        </p:nvCxnSpPr>
        <p:spPr>
          <a:xfrm>
            <a:off x="6306503" y="4649392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8710AFFD-A074-1819-96D0-3CC26B6C0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2890417"/>
            <a:ext cx="381000" cy="3810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9F5AA69-ED86-59F8-F9AD-B5276FD8F4E8}"/>
              </a:ext>
            </a:extLst>
          </p:cNvPr>
          <p:cNvSpPr/>
          <p:nvPr/>
        </p:nvSpPr>
        <p:spPr>
          <a:xfrm>
            <a:off x="6143771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B26B10-EC62-874A-C487-0CDFE7C04A96}"/>
              </a:ext>
            </a:extLst>
          </p:cNvPr>
          <p:cNvSpPr/>
          <p:nvPr/>
        </p:nvSpPr>
        <p:spPr>
          <a:xfrm>
            <a:off x="6143771" y="3787703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E41BA-1EB5-9F20-3106-858E83764B3C}"/>
              </a:ext>
            </a:extLst>
          </p:cNvPr>
          <p:cNvSpPr/>
          <p:nvPr/>
        </p:nvSpPr>
        <p:spPr>
          <a:xfrm>
            <a:off x="6143771" y="456802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B29C3B-93C3-972F-FF18-58E4232E5A79}"/>
              </a:ext>
            </a:extLst>
          </p:cNvPr>
          <p:cNvSpPr/>
          <p:nvPr/>
        </p:nvSpPr>
        <p:spPr>
          <a:xfrm>
            <a:off x="7140176" y="4899708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32">
            <a:extLst>
              <a:ext uri="{FF2B5EF4-FFF2-40B4-BE49-F238E27FC236}">
                <a16:creationId xmlns:a16="http://schemas.microsoft.com/office/drawing/2014/main" id="{149BFA05-D66C-904C-EDBF-9A3A55E4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85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A41A485-F8DF-22FD-B83D-66CFB3895F6B}"/>
              </a:ext>
            </a:extLst>
          </p:cNvPr>
          <p:cNvSpPr txBox="1"/>
          <p:nvPr/>
        </p:nvSpPr>
        <p:spPr>
          <a:xfrm>
            <a:off x="7657267" y="4947242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1011EA-C2CD-79A2-BD80-8BB8B4B61CB5}"/>
              </a:ext>
            </a:extLst>
          </p:cNvPr>
          <p:cNvSpPr/>
          <p:nvPr/>
        </p:nvSpPr>
        <p:spPr>
          <a:xfrm>
            <a:off x="7058809" y="5030719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542EDF-9A33-EF67-87FF-67BE565DCBE7}"/>
              </a:ext>
            </a:extLst>
          </p:cNvPr>
          <p:cNvCxnSpPr>
            <a:cxnSpLocks/>
            <a:stCxn id="61" idx="6"/>
            <a:endCxn id="56" idx="2"/>
          </p:cNvCxnSpPr>
          <p:nvPr/>
        </p:nvCxnSpPr>
        <p:spPr>
          <a:xfrm>
            <a:off x="6306502" y="5109021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42644EC-249C-ADDF-B6EE-84279C0C3697}"/>
              </a:ext>
            </a:extLst>
          </p:cNvPr>
          <p:cNvSpPr/>
          <p:nvPr/>
        </p:nvSpPr>
        <p:spPr>
          <a:xfrm>
            <a:off x="6143770" y="5027655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0896C227-CE9D-08F4-6C1B-B6E2CD738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4123619"/>
            <a:ext cx="381000" cy="38100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607643CF-4F2D-DD05-F4C1-29705E086F81}"/>
              </a:ext>
            </a:extLst>
          </p:cNvPr>
          <p:cNvSpPr/>
          <p:nvPr/>
        </p:nvSpPr>
        <p:spPr>
          <a:xfrm>
            <a:off x="4922126" y="477158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43CB85-6718-9FDC-759C-689B879B5A87}"/>
              </a:ext>
            </a:extLst>
          </p:cNvPr>
          <p:cNvSpPr/>
          <p:nvPr/>
        </p:nvSpPr>
        <p:spPr>
          <a:xfrm>
            <a:off x="4907032" y="353436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D8BE21-2108-AA9C-9D49-8AD9B7DBCFD3}"/>
              </a:ext>
            </a:extLst>
          </p:cNvPr>
          <p:cNvCxnSpPr>
            <a:cxnSpLocks/>
            <a:stCxn id="2" idx="3"/>
            <a:endCxn id="68" idx="2"/>
          </p:cNvCxnSpPr>
          <p:nvPr/>
        </p:nvCxnSpPr>
        <p:spPr>
          <a:xfrm flipV="1">
            <a:off x="3281495" y="3615732"/>
            <a:ext cx="1625537" cy="490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FF58F8-5692-F9AE-9ECD-75E4666FD7A9}"/>
              </a:ext>
            </a:extLst>
          </p:cNvPr>
          <p:cNvCxnSpPr>
            <a:cxnSpLocks/>
            <a:stCxn id="2" idx="3"/>
            <a:endCxn id="66" idx="2"/>
          </p:cNvCxnSpPr>
          <p:nvPr/>
        </p:nvCxnSpPr>
        <p:spPr>
          <a:xfrm>
            <a:off x="3281495" y="4106613"/>
            <a:ext cx="1640631" cy="7463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D1A293-2A25-DA3D-70F2-4628755D58B7}"/>
              </a:ext>
            </a:extLst>
          </p:cNvPr>
          <p:cNvCxnSpPr>
            <a:cxnSpLocks/>
            <a:stCxn id="68" idx="6"/>
            <a:endCxn id="34" idx="2"/>
          </p:cNvCxnSpPr>
          <p:nvPr/>
        </p:nvCxnSpPr>
        <p:spPr>
          <a:xfrm flipV="1">
            <a:off x="5069764" y="3406794"/>
            <a:ext cx="1074007" cy="208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40E102-2B2E-D0CE-F0C6-14025EA8C775}"/>
              </a:ext>
            </a:extLst>
          </p:cNvPr>
          <p:cNvCxnSpPr>
            <a:cxnSpLocks/>
            <a:stCxn id="68" idx="6"/>
            <a:endCxn id="37" idx="2"/>
          </p:cNvCxnSpPr>
          <p:nvPr/>
        </p:nvCxnSpPr>
        <p:spPr>
          <a:xfrm>
            <a:off x="5069764" y="3615732"/>
            <a:ext cx="1074007" cy="2533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026E59C-FA3B-B009-33ED-2539E690A784}"/>
              </a:ext>
            </a:extLst>
          </p:cNvPr>
          <p:cNvCxnSpPr>
            <a:cxnSpLocks/>
            <a:stCxn id="66" idx="6"/>
            <a:endCxn id="61" idx="2"/>
          </p:cNvCxnSpPr>
          <p:nvPr/>
        </p:nvCxnSpPr>
        <p:spPr>
          <a:xfrm>
            <a:off x="5084858" y="4852954"/>
            <a:ext cx="1058912" cy="2560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D96C63-7927-4D83-B86D-D0CF9210BAF3}"/>
              </a:ext>
            </a:extLst>
          </p:cNvPr>
          <p:cNvCxnSpPr>
            <a:cxnSpLocks/>
            <a:stCxn id="66" idx="6"/>
            <a:endCxn id="38" idx="2"/>
          </p:cNvCxnSpPr>
          <p:nvPr/>
        </p:nvCxnSpPr>
        <p:spPr>
          <a:xfrm flipV="1">
            <a:off x="5084858" y="4649392"/>
            <a:ext cx="1058913" cy="2035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">
            <a:extLst>
              <a:ext uri="{FF2B5EF4-FFF2-40B4-BE49-F238E27FC236}">
                <a16:creationId xmlns:a16="http://schemas.microsoft.com/office/drawing/2014/main" id="{30174076-73FC-578A-E3A3-976CC622F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95" y="10371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66B8D4A2-54DF-2094-8C4A-61544C5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845" y="1799115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92" name="Graphic 18">
            <a:extLst>
              <a:ext uri="{FF2B5EF4-FFF2-40B4-BE49-F238E27FC236}">
                <a16:creationId xmlns:a16="http://schemas.microsoft.com/office/drawing/2014/main" id="{27C0E6FA-1422-AC87-C052-3857E43C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60" y="10379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4">
            <a:extLst>
              <a:ext uri="{FF2B5EF4-FFF2-40B4-BE49-F238E27FC236}">
                <a16:creationId xmlns:a16="http://schemas.microsoft.com/office/drawing/2014/main" id="{C7C5D934-888C-6A48-7C56-E5434DD12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173" y="1799911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7A7DAC-82A6-CEEB-8A38-8F122E39D1E7}"/>
              </a:ext>
            </a:extLst>
          </p:cNvPr>
          <p:cNvCxnSpPr>
            <a:cxnSpLocks/>
            <a:stCxn id="93" idx="2"/>
            <a:endCxn id="15" idx="0"/>
          </p:cNvCxnSpPr>
          <p:nvPr/>
        </p:nvCxnSpPr>
        <p:spPr>
          <a:xfrm flipH="1">
            <a:off x="7812358" y="2230798"/>
            <a:ext cx="2196" cy="3766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11A88A-A12D-7EFD-E42F-79504C843B47}"/>
              </a:ext>
            </a:extLst>
          </p:cNvPr>
          <p:cNvCxnSpPr>
            <a:cxnSpLocks/>
            <a:stCxn id="92" idx="1"/>
            <a:endCxn id="89" idx="3"/>
          </p:cNvCxnSpPr>
          <p:nvPr/>
        </p:nvCxnSpPr>
        <p:spPr>
          <a:xfrm flipH="1" flipV="1">
            <a:off x="3281495" y="1418115"/>
            <a:ext cx="4151265" cy="7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DE2BA7B-5F6C-7BBF-DB31-7D7861FCE8FA}"/>
              </a:ext>
            </a:extLst>
          </p:cNvPr>
          <p:cNvSpPr txBox="1"/>
          <p:nvPr/>
        </p:nvSpPr>
        <p:spPr>
          <a:xfrm>
            <a:off x="4013332" y="1128749"/>
            <a:ext cx="264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ECS registers tasks in Cloud Map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7FE87F-F2E3-E29D-18EB-A1F6CC29198F}"/>
              </a:ext>
            </a:extLst>
          </p:cNvPr>
          <p:cNvCxnSpPr>
            <a:cxnSpLocks/>
            <a:stCxn id="2" idx="0"/>
            <a:endCxn id="90" idx="2"/>
          </p:cNvCxnSpPr>
          <p:nvPr/>
        </p:nvCxnSpPr>
        <p:spPr>
          <a:xfrm flipV="1">
            <a:off x="2900495" y="2060725"/>
            <a:ext cx="9525" cy="16648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FAF351E-09B3-4C9F-DF61-FD11C532AA46}"/>
              </a:ext>
            </a:extLst>
          </p:cNvPr>
          <p:cNvSpPr txBox="1"/>
          <p:nvPr/>
        </p:nvSpPr>
        <p:spPr>
          <a:xfrm>
            <a:off x="2894521" y="2951672"/>
            <a:ext cx="1535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looks up task IP addresses using Cloud Map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464266-4BB0-9765-2475-89C3EB3AF4CF}"/>
              </a:ext>
            </a:extLst>
          </p:cNvPr>
          <p:cNvSpPr txBox="1"/>
          <p:nvPr/>
        </p:nvSpPr>
        <p:spPr>
          <a:xfrm>
            <a:off x="4785205" y="2256717"/>
            <a:ext cx="16974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uses a VPC link to access private task IP’s</a:t>
            </a:r>
          </a:p>
        </p:txBody>
      </p:sp>
    </p:spTree>
    <p:extLst>
      <p:ext uri="{BB962C8B-B14F-4D97-AF65-F5344CB8AC3E}">
        <p14:creationId xmlns:p14="http://schemas.microsoft.com/office/powerpoint/2010/main" val="8755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VPC group border">
            <a:extLst>
              <a:ext uri="{FF2B5EF4-FFF2-40B4-BE49-F238E27FC236}">
                <a16:creationId xmlns:a16="http://schemas.microsoft.com/office/drawing/2014/main" id="{D4DDD378-26ED-EE1E-7159-5F33FEDE68FC}"/>
              </a:ext>
            </a:extLst>
          </p:cNvPr>
          <p:cNvSpPr/>
          <p:nvPr/>
        </p:nvSpPr>
        <p:spPr>
          <a:xfrm>
            <a:off x="1852224" y="1502715"/>
            <a:ext cx="7593140" cy="338137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8" name="Graphic 7" descr="VPC group icon.">
            <a:extLst>
              <a:ext uri="{FF2B5EF4-FFF2-40B4-BE49-F238E27FC236}">
                <a16:creationId xmlns:a16="http://schemas.microsoft.com/office/drawing/2014/main" id="{3142E831-168C-BE92-6055-51F8F66F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61180" y="1494528"/>
            <a:ext cx="381000" cy="381000"/>
          </a:xfrm>
          <a:prstGeom prst="rect">
            <a:avLst/>
          </a:prstGeom>
        </p:spPr>
      </p:pic>
      <p:sp>
        <p:nvSpPr>
          <p:cNvPr id="12" name="background">
            <a:extLst>
              <a:ext uri="{FF2B5EF4-FFF2-40B4-BE49-F238E27FC236}">
                <a16:creationId xmlns:a16="http://schemas.microsoft.com/office/drawing/2014/main" id="{C654FF41-4188-3DAE-202A-4A9F03078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3007" y="3047127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 descr="Internet gateway service icon on VPC container.">
            <a:extLst>
              <a:ext uri="{FF2B5EF4-FFF2-40B4-BE49-F238E27FC236}">
                <a16:creationId xmlns:a16="http://schemas.microsoft.com/office/drawing/2014/main" id="{14609A4B-3108-6C9A-C2DA-80FC8D73F335}"/>
              </a:ext>
            </a:extLst>
          </p:cNvPr>
          <p:cNvGrpSpPr/>
          <p:nvPr/>
        </p:nvGrpSpPr>
        <p:grpSpPr>
          <a:xfrm>
            <a:off x="1180578" y="3029275"/>
            <a:ext cx="1403350" cy="734199"/>
            <a:chOff x="7328508" y="1855841"/>
            <a:chExt cx="1403350" cy="734199"/>
          </a:xfrm>
        </p:grpSpPr>
        <p:pic>
          <p:nvPicPr>
            <p:cNvPr id="10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A9DA1BCF-001F-F161-CDA3-171B2AD2E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4455D996-5449-0A8E-A86B-A976A8E13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31" name="Rectangle 30" descr="Public subnet group border.">
            <a:extLst>
              <a:ext uri="{FF2B5EF4-FFF2-40B4-BE49-F238E27FC236}">
                <a16:creationId xmlns:a16="http://schemas.microsoft.com/office/drawing/2014/main" id="{9EDA9A19-21B0-CA1B-CE57-7A1182C8FFC1}"/>
              </a:ext>
            </a:extLst>
          </p:cNvPr>
          <p:cNvSpPr/>
          <p:nvPr/>
        </p:nvSpPr>
        <p:spPr>
          <a:xfrm>
            <a:off x="2591064" y="2219062"/>
            <a:ext cx="6627073" cy="2284412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2" name="Graphic 31" descr="Public subnet group icon.">
            <a:extLst>
              <a:ext uri="{FF2B5EF4-FFF2-40B4-BE49-F238E27FC236}">
                <a16:creationId xmlns:a16="http://schemas.microsoft.com/office/drawing/2014/main" id="{55926CF6-BA27-364F-DE1B-45ECA8C32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91064" y="2219062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9801F60-F65C-90D3-9FD3-63DF3F964B89}"/>
              </a:ext>
            </a:extLst>
          </p:cNvPr>
          <p:cNvSpPr/>
          <p:nvPr/>
        </p:nvSpPr>
        <p:spPr>
          <a:xfrm>
            <a:off x="7337347" y="3358430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32">
            <a:extLst>
              <a:ext uri="{FF2B5EF4-FFF2-40B4-BE49-F238E27FC236}">
                <a16:creationId xmlns:a16="http://schemas.microsoft.com/office/drawing/2014/main" id="{E565853A-EE7F-EA4C-42EF-25E28CFD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467229" y="33116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D088C3E-ABF7-2F6D-5F19-45D971E73008}"/>
              </a:ext>
            </a:extLst>
          </p:cNvPr>
          <p:cNvSpPr/>
          <p:nvPr/>
        </p:nvSpPr>
        <p:spPr>
          <a:xfrm>
            <a:off x="7085388" y="2771496"/>
            <a:ext cx="1848276" cy="12543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E0783-5C67-9605-AB9B-83DC7C33C6E2}"/>
              </a:ext>
            </a:extLst>
          </p:cNvPr>
          <p:cNvSpPr txBox="1"/>
          <p:nvPr/>
        </p:nvSpPr>
        <p:spPr>
          <a:xfrm>
            <a:off x="7437606" y="281902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4">
            <a:extLst>
              <a:ext uri="{FF2B5EF4-FFF2-40B4-BE49-F238E27FC236}">
                <a16:creationId xmlns:a16="http://schemas.microsoft.com/office/drawing/2014/main" id="{F3A193BB-EF58-E727-3C77-EB9302C8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06" y="2767431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0C56CEB-0F85-2233-94C6-0708EB791815}"/>
              </a:ext>
            </a:extLst>
          </p:cNvPr>
          <p:cNvSpPr txBox="1"/>
          <p:nvPr/>
        </p:nvSpPr>
        <p:spPr>
          <a:xfrm>
            <a:off x="7854438" y="3405964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B03F4529-DE70-090E-03B1-2EA30789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07" y="2842613"/>
            <a:ext cx="626010" cy="6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4">
            <a:extLst>
              <a:ext uri="{FF2B5EF4-FFF2-40B4-BE49-F238E27FC236}">
                <a16:creationId xmlns:a16="http://schemas.microsoft.com/office/drawing/2014/main" id="{F322BB2E-3D4B-BB69-FB79-1626BC30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988" y="3468623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869A57-A71B-8EF0-DAB3-A6B2968D05D4}"/>
              </a:ext>
            </a:extLst>
          </p:cNvPr>
          <p:cNvCxnSpPr>
            <a:cxnSpLocks/>
          </p:cNvCxnSpPr>
          <p:nvPr/>
        </p:nvCxnSpPr>
        <p:spPr>
          <a:xfrm>
            <a:off x="517319" y="3253992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45AD079-D20C-638A-13AC-B4E3FB13A9E6}"/>
              </a:ext>
            </a:extLst>
          </p:cNvPr>
          <p:cNvSpPr txBox="1"/>
          <p:nvPr/>
        </p:nvSpPr>
        <p:spPr>
          <a:xfrm>
            <a:off x="693096" y="3267884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87" name="Graphic 8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52E99227-D2F5-DC48-446E-DE57B87821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51012" y="3013035"/>
            <a:ext cx="457200" cy="457200"/>
          </a:xfrm>
          <a:prstGeom prst="rect">
            <a:avLst/>
          </a:prstGeom>
        </p:spPr>
      </p:pic>
      <p:sp>
        <p:nvSpPr>
          <p:cNvPr id="88" name="TextBox 19">
            <a:extLst>
              <a:ext uri="{FF2B5EF4-FFF2-40B4-BE49-F238E27FC236}">
                <a16:creationId xmlns:a16="http://schemas.microsoft.com/office/drawing/2014/main" id="{394D459B-30F4-C649-9A49-D792DE20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28" y="3487697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A61B1CA-8AAB-9EB6-27A2-C86809DBCB46}"/>
              </a:ext>
            </a:extLst>
          </p:cNvPr>
          <p:cNvCxnSpPr>
            <a:cxnSpLocks/>
          </p:cNvCxnSpPr>
          <p:nvPr/>
        </p:nvCxnSpPr>
        <p:spPr>
          <a:xfrm>
            <a:off x="2240397" y="3250252"/>
            <a:ext cx="810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1723E2-D786-B11F-AFF9-38C240AD2097}"/>
              </a:ext>
            </a:extLst>
          </p:cNvPr>
          <p:cNvCxnSpPr>
            <a:cxnSpLocks/>
          </p:cNvCxnSpPr>
          <p:nvPr/>
        </p:nvCxnSpPr>
        <p:spPr>
          <a:xfrm>
            <a:off x="3541639" y="3250252"/>
            <a:ext cx="15616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A88A84-4E37-9A42-A9F0-FBE71426CAEA}"/>
              </a:ext>
            </a:extLst>
          </p:cNvPr>
          <p:cNvCxnSpPr>
            <a:cxnSpLocks/>
          </p:cNvCxnSpPr>
          <p:nvPr/>
        </p:nvCxnSpPr>
        <p:spPr>
          <a:xfrm>
            <a:off x="6000970" y="3205369"/>
            <a:ext cx="9435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F2BA10AC-2AD7-436D-A8CB-1B84FFB6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436096" y="5141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2">
            <a:extLst>
              <a:ext uri="{FF2B5EF4-FFF2-40B4-BE49-F238E27FC236}">
                <a16:creationId xmlns:a16="http://schemas.microsoft.com/office/drawing/2014/main" id="{86D9F87F-4793-CB33-984F-97274929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46" y="1279358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B793BDC-133E-E26B-8829-37BE322971AE}"/>
              </a:ext>
            </a:extLst>
          </p:cNvPr>
          <p:cNvCxnSpPr>
            <a:cxnSpLocks/>
          </p:cNvCxnSpPr>
          <p:nvPr/>
        </p:nvCxnSpPr>
        <p:spPr>
          <a:xfrm>
            <a:off x="10888882" y="1750111"/>
            <a:ext cx="0" cy="6841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Registry resource icon for the Amazon ECR service.">
            <a:extLst>
              <a:ext uri="{FF2B5EF4-FFF2-40B4-BE49-F238E27FC236}">
                <a16:creationId xmlns:a16="http://schemas.microsoft.com/office/drawing/2014/main" id="{47FD6992-315A-204C-959D-18EBE9171E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71832" y="2458338"/>
            <a:ext cx="457200" cy="457200"/>
          </a:xfrm>
          <a:prstGeom prst="rect">
            <a:avLst/>
          </a:prstGeom>
        </p:spPr>
      </p:pic>
      <p:pic>
        <p:nvPicPr>
          <p:cNvPr id="112" name="Graphic 111" descr="Image resource icon for the Amazon ECR service.">
            <a:extLst>
              <a:ext uri="{FF2B5EF4-FFF2-40B4-BE49-F238E27FC236}">
                <a16:creationId xmlns:a16="http://schemas.microsoft.com/office/drawing/2014/main" id="{BC3F75B8-D211-2ABB-212D-611A3367EA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67021" y="3274605"/>
            <a:ext cx="457200" cy="457200"/>
          </a:xfrm>
          <a:prstGeom prst="rect">
            <a:avLst/>
          </a:prstGeom>
        </p:spPr>
      </p:pic>
      <p:sp>
        <p:nvSpPr>
          <p:cNvPr id="113" name="TextBox 29">
            <a:extLst>
              <a:ext uri="{FF2B5EF4-FFF2-40B4-BE49-F238E27FC236}">
                <a16:creationId xmlns:a16="http://schemas.microsoft.com/office/drawing/2014/main" id="{9FED51A5-8DDE-1441-69E1-DF13B69E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544" y="2890775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114" name="TextBox 30">
            <a:extLst>
              <a:ext uri="{FF2B5EF4-FFF2-40B4-BE49-F238E27FC236}">
                <a16:creationId xmlns:a16="http://schemas.microsoft.com/office/drawing/2014/main" id="{9C4809A6-DE3B-3E59-6C72-B0ACDD79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1507" y="3706172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C968840-2E2D-FD4B-AD2C-044051DC89EF}"/>
              </a:ext>
            </a:extLst>
          </p:cNvPr>
          <p:cNvCxnSpPr>
            <a:cxnSpLocks/>
          </p:cNvCxnSpPr>
          <p:nvPr/>
        </p:nvCxnSpPr>
        <p:spPr>
          <a:xfrm flipH="1" flipV="1">
            <a:off x="8933664" y="3492423"/>
            <a:ext cx="1715342" cy="3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6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BE1A-45BB-B196-AE1F-B95ABFF9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VPC group border">
            <a:extLst>
              <a:ext uri="{FF2B5EF4-FFF2-40B4-BE49-F238E27FC236}">
                <a16:creationId xmlns:a16="http://schemas.microsoft.com/office/drawing/2014/main" id="{47F81F1C-9731-66E3-4487-75C44593409A}"/>
              </a:ext>
            </a:extLst>
          </p:cNvPr>
          <p:cNvSpPr/>
          <p:nvPr/>
        </p:nvSpPr>
        <p:spPr>
          <a:xfrm>
            <a:off x="2421568" y="226007"/>
            <a:ext cx="7593140" cy="341433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8" name="Graphic 7" descr="VPC group icon.">
            <a:extLst>
              <a:ext uri="{FF2B5EF4-FFF2-40B4-BE49-F238E27FC236}">
                <a16:creationId xmlns:a16="http://schemas.microsoft.com/office/drawing/2014/main" id="{CC0B3063-D249-2CB3-29B3-AFD6DA796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30524" y="217820"/>
            <a:ext cx="381000" cy="381000"/>
          </a:xfrm>
          <a:prstGeom prst="rect">
            <a:avLst/>
          </a:prstGeom>
        </p:spPr>
      </p:pic>
      <p:sp>
        <p:nvSpPr>
          <p:cNvPr id="12" name="background">
            <a:extLst>
              <a:ext uri="{FF2B5EF4-FFF2-40B4-BE49-F238E27FC236}">
                <a16:creationId xmlns:a16="http://schemas.microsoft.com/office/drawing/2014/main" id="{DD9F418B-F87C-F8D1-89EC-050DF619A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2351" y="1770419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 descr="Internet gateway service icon on VPC container.">
            <a:extLst>
              <a:ext uri="{FF2B5EF4-FFF2-40B4-BE49-F238E27FC236}">
                <a16:creationId xmlns:a16="http://schemas.microsoft.com/office/drawing/2014/main" id="{67590A24-9BF9-5CE6-5A2F-66D9127B78A4}"/>
              </a:ext>
            </a:extLst>
          </p:cNvPr>
          <p:cNvGrpSpPr/>
          <p:nvPr/>
        </p:nvGrpSpPr>
        <p:grpSpPr>
          <a:xfrm>
            <a:off x="1749922" y="1752567"/>
            <a:ext cx="1403350" cy="734199"/>
            <a:chOff x="7328508" y="1855841"/>
            <a:chExt cx="1403350" cy="734199"/>
          </a:xfrm>
        </p:grpSpPr>
        <p:pic>
          <p:nvPicPr>
            <p:cNvPr id="10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7329468F-6494-865F-324F-7ED6CF28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4C228FD9-12B7-1232-970C-E244D32B1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31" name="Rectangle 30" descr="Public subnet group border.">
            <a:extLst>
              <a:ext uri="{FF2B5EF4-FFF2-40B4-BE49-F238E27FC236}">
                <a16:creationId xmlns:a16="http://schemas.microsoft.com/office/drawing/2014/main" id="{425E4E27-6001-A8AA-6E6E-C0C4547BBA0B}"/>
              </a:ext>
            </a:extLst>
          </p:cNvPr>
          <p:cNvSpPr/>
          <p:nvPr/>
        </p:nvSpPr>
        <p:spPr>
          <a:xfrm>
            <a:off x="3160408" y="942354"/>
            <a:ext cx="6627073" cy="2284412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2" name="Graphic 31" descr="Public subnet group icon.">
            <a:extLst>
              <a:ext uri="{FF2B5EF4-FFF2-40B4-BE49-F238E27FC236}">
                <a16:creationId xmlns:a16="http://schemas.microsoft.com/office/drawing/2014/main" id="{B4E46D6E-3DA1-15DF-FB94-8CB947F72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60408" y="942354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E37C857-C616-AD91-3631-2F91617A58E4}"/>
              </a:ext>
            </a:extLst>
          </p:cNvPr>
          <p:cNvSpPr/>
          <p:nvPr/>
        </p:nvSpPr>
        <p:spPr>
          <a:xfrm>
            <a:off x="7906691" y="2081722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32">
            <a:extLst>
              <a:ext uri="{FF2B5EF4-FFF2-40B4-BE49-F238E27FC236}">
                <a16:creationId xmlns:a16="http://schemas.microsoft.com/office/drawing/2014/main" id="{C0148A85-BDB8-F765-BBF5-F6526293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8036573" y="2034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4F847D4-438A-D67E-F945-302726F11C5A}"/>
              </a:ext>
            </a:extLst>
          </p:cNvPr>
          <p:cNvSpPr/>
          <p:nvPr/>
        </p:nvSpPr>
        <p:spPr>
          <a:xfrm>
            <a:off x="7654732" y="1494788"/>
            <a:ext cx="1848276" cy="12543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ED4F72-D5BD-E737-273B-FBFE406BB1D3}"/>
              </a:ext>
            </a:extLst>
          </p:cNvPr>
          <p:cNvSpPr txBox="1"/>
          <p:nvPr/>
        </p:nvSpPr>
        <p:spPr>
          <a:xfrm>
            <a:off x="8006950" y="1542321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4">
            <a:extLst>
              <a:ext uri="{FF2B5EF4-FFF2-40B4-BE49-F238E27FC236}">
                <a16:creationId xmlns:a16="http://schemas.microsoft.com/office/drawing/2014/main" id="{D62A15DC-07D8-74E5-B38A-1399ED51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50" y="1490723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CF772C5-4D4D-19A5-5428-97C26435D584}"/>
              </a:ext>
            </a:extLst>
          </p:cNvPr>
          <p:cNvSpPr txBox="1"/>
          <p:nvPr/>
        </p:nvSpPr>
        <p:spPr>
          <a:xfrm>
            <a:off x="8423782" y="2129256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AD630B21-D5E5-966B-F475-DD999246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51" y="1565905"/>
            <a:ext cx="626010" cy="6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4">
            <a:extLst>
              <a:ext uri="{FF2B5EF4-FFF2-40B4-BE49-F238E27FC236}">
                <a16:creationId xmlns:a16="http://schemas.microsoft.com/office/drawing/2014/main" id="{97D124A1-A16C-A044-87C7-ECC0B6A2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332" y="2191915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3CAEFA-EA05-0C5E-72C7-C73E0F9BD269}"/>
              </a:ext>
            </a:extLst>
          </p:cNvPr>
          <p:cNvCxnSpPr>
            <a:cxnSpLocks/>
          </p:cNvCxnSpPr>
          <p:nvPr/>
        </p:nvCxnSpPr>
        <p:spPr>
          <a:xfrm>
            <a:off x="1086663" y="1977284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A8FB5ED-8EC4-B567-F098-35C32A7DD795}"/>
              </a:ext>
            </a:extLst>
          </p:cNvPr>
          <p:cNvSpPr txBox="1"/>
          <p:nvPr/>
        </p:nvSpPr>
        <p:spPr>
          <a:xfrm>
            <a:off x="1262440" y="1991176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87" name="Graphic 8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70BAC8C6-1BF5-2F06-6399-11FEA70D0E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20356" y="1736327"/>
            <a:ext cx="457200" cy="457200"/>
          </a:xfrm>
          <a:prstGeom prst="rect">
            <a:avLst/>
          </a:prstGeom>
        </p:spPr>
      </p:pic>
      <p:sp>
        <p:nvSpPr>
          <p:cNvPr id="88" name="TextBox 19">
            <a:extLst>
              <a:ext uri="{FF2B5EF4-FFF2-40B4-BE49-F238E27FC236}">
                <a16:creationId xmlns:a16="http://schemas.microsoft.com/office/drawing/2014/main" id="{2E263CBB-CA1A-317C-6B1C-40EF5D64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972" y="2210989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1DE288-06DA-B84D-6F79-E40F38D200D1}"/>
              </a:ext>
            </a:extLst>
          </p:cNvPr>
          <p:cNvCxnSpPr>
            <a:cxnSpLocks/>
          </p:cNvCxnSpPr>
          <p:nvPr/>
        </p:nvCxnSpPr>
        <p:spPr>
          <a:xfrm>
            <a:off x="2809741" y="1973544"/>
            <a:ext cx="810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E66742-50BF-87CB-5DD4-0C70B7817A0F}"/>
              </a:ext>
            </a:extLst>
          </p:cNvPr>
          <p:cNvCxnSpPr>
            <a:cxnSpLocks/>
          </p:cNvCxnSpPr>
          <p:nvPr/>
        </p:nvCxnSpPr>
        <p:spPr>
          <a:xfrm>
            <a:off x="4110983" y="1973544"/>
            <a:ext cx="15616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DE26C4-FEE8-DFD0-B5EF-95D3FA80C5C8}"/>
              </a:ext>
            </a:extLst>
          </p:cNvPr>
          <p:cNvCxnSpPr>
            <a:cxnSpLocks/>
          </p:cNvCxnSpPr>
          <p:nvPr/>
        </p:nvCxnSpPr>
        <p:spPr>
          <a:xfrm>
            <a:off x="6570314" y="1928661"/>
            <a:ext cx="9435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788A7F0-A847-608D-775B-90AC3FFB6EC8}"/>
              </a:ext>
            </a:extLst>
          </p:cNvPr>
          <p:cNvCxnSpPr>
            <a:cxnSpLocks/>
            <a:stCxn id="45" idx="2"/>
            <a:endCxn id="22" idx="0"/>
          </p:cNvCxnSpPr>
          <p:nvPr/>
        </p:nvCxnSpPr>
        <p:spPr>
          <a:xfrm>
            <a:off x="8617070" y="2449659"/>
            <a:ext cx="0" cy="9295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mazon Bedrock service icon.">
            <a:extLst>
              <a:ext uri="{FF2B5EF4-FFF2-40B4-BE49-F238E27FC236}">
                <a16:creationId xmlns:a16="http://schemas.microsoft.com/office/drawing/2014/main" id="{2225D999-4DF6-1185-469F-87E970C55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184800" y="4776195"/>
            <a:ext cx="76200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EDFCE7-9222-719B-6E21-C1646744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806" y="5538359"/>
            <a:ext cx="22788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15" name="Graphic 23" descr="AWS PrivateLink service icon.">
            <a:extLst>
              <a:ext uri="{FF2B5EF4-FFF2-40B4-BE49-F238E27FC236}">
                <a16:creationId xmlns:a16="http://schemas.microsoft.com/office/drawing/2014/main" id="{A3A5D4D8-057D-A6F9-6165-13545796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240236" y="4776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89B0EB-F1FC-68C9-65CA-7738D9549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118" y="5538195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35375C-9353-AE89-159D-2AFC8C9A0BED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5946800" y="5157195"/>
            <a:ext cx="22934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ndpoints resource icon for the Amazon VPC service.&#10;">
            <a:extLst>
              <a:ext uri="{FF2B5EF4-FFF2-40B4-BE49-F238E27FC236}">
                <a16:creationId xmlns:a16="http://schemas.microsoft.com/office/drawing/2014/main" id="{CD9C5AFE-A8D1-7EBB-8A8D-F34BB96141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88470" y="3379165"/>
            <a:ext cx="457200" cy="457200"/>
          </a:xfrm>
          <a:prstGeom prst="rect">
            <a:avLst/>
          </a:prstGeom>
        </p:spPr>
      </p:pic>
      <p:sp>
        <p:nvSpPr>
          <p:cNvPr id="23" name="TextBox 25">
            <a:extLst>
              <a:ext uri="{FF2B5EF4-FFF2-40B4-BE49-F238E27FC236}">
                <a16:creationId xmlns:a16="http://schemas.microsoft.com/office/drawing/2014/main" id="{A7288F1E-F27D-EB20-B117-F335D688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616" y="3837158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54F563-87A2-6E4B-4588-05509CCEEEC0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flipH="1">
            <a:off x="8621236" y="4114157"/>
            <a:ext cx="705" cy="6620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0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119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Igor Krtolica</cp:lastModifiedBy>
  <cp:revision>6</cp:revision>
  <dcterms:created xsi:type="dcterms:W3CDTF">2023-09-11T16:55:48Z</dcterms:created>
  <dcterms:modified xsi:type="dcterms:W3CDTF">2025-03-05T03:41:18Z</dcterms:modified>
</cp:coreProperties>
</file>