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5"/>
    <p:restoredTop sz="96327"/>
  </p:normalViewPr>
  <p:slideViewPr>
    <p:cSldViewPr snapToGrid="0">
      <p:cViewPr varScale="1">
        <p:scale>
          <a:sx n="186" d="100"/>
          <a:sy n="186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3.png"/><Relationship Id="rId12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svg"/><Relationship Id="rId10" Type="http://schemas.openxmlformats.org/officeDocument/2006/relationships/image" Target="../media/image24.sv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29.png"/><Relationship Id="rId5" Type="http://schemas.openxmlformats.org/officeDocument/2006/relationships/image" Target="../media/image26.sv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5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8.svg"/><Relationship Id="rId7" Type="http://schemas.openxmlformats.org/officeDocument/2006/relationships/image" Target="../media/image3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BE1A-45BB-B196-AE1F-B95ABFF9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VPC group border">
            <a:extLst>
              <a:ext uri="{FF2B5EF4-FFF2-40B4-BE49-F238E27FC236}">
                <a16:creationId xmlns:a16="http://schemas.microsoft.com/office/drawing/2014/main" id="{47F81F1C-9731-66E3-4487-75C44593409A}"/>
              </a:ext>
            </a:extLst>
          </p:cNvPr>
          <p:cNvSpPr/>
          <p:nvPr/>
        </p:nvSpPr>
        <p:spPr>
          <a:xfrm>
            <a:off x="1999991" y="1152288"/>
            <a:ext cx="7593140" cy="3414339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7" descr="VPC group icon.">
            <a:extLst>
              <a:ext uri="{FF2B5EF4-FFF2-40B4-BE49-F238E27FC236}">
                <a16:creationId xmlns:a16="http://schemas.microsoft.com/office/drawing/2014/main" id="{CC0B3063-D249-2CB3-29B3-AFD6DA796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008947" y="1144101"/>
            <a:ext cx="381000" cy="381000"/>
          </a:xfrm>
          <a:prstGeom prst="rect">
            <a:avLst/>
          </a:prstGeom>
        </p:spPr>
      </p:pic>
      <p:sp>
        <p:nvSpPr>
          <p:cNvPr id="12" name="background">
            <a:extLst>
              <a:ext uri="{FF2B5EF4-FFF2-40B4-BE49-F238E27FC236}">
                <a16:creationId xmlns:a16="http://schemas.microsoft.com/office/drawing/2014/main" id="{DD9F418B-F87C-F8D1-89EC-050DF619A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0774" y="2696700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67590A24-9BF9-5CE6-5A2F-66D9127B78A4}"/>
              </a:ext>
            </a:extLst>
          </p:cNvPr>
          <p:cNvGrpSpPr/>
          <p:nvPr/>
        </p:nvGrpSpPr>
        <p:grpSpPr>
          <a:xfrm>
            <a:off x="1328345" y="2678848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7329468F-6494-865F-324F-7ED6CF289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C228FD9-12B7-1232-970C-E244D32B1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31" name="Rectangle 30" descr="Public subnet group border.">
            <a:extLst>
              <a:ext uri="{FF2B5EF4-FFF2-40B4-BE49-F238E27FC236}">
                <a16:creationId xmlns:a16="http://schemas.microsoft.com/office/drawing/2014/main" id="{425E4E27-6001-A8AA-6E6E-C0C4547BBA0B}"/>
              </a:ext>
            </a:extLst>
          </p:cNvPr>
          <p:cNvSpPr/>
          <p:nvPr/>
        </p:nvSpPr>
        <p:spPr>
          <a:xfrm>
            <a:off x="2738831" y="1868635"/>
            <a:ext cx="6627073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 descr="Public subnet group icon.">
            <a:extLst>
              <a:ext uri="{FF2B5EF4-FFF2-40B4-BE49-F238E27FC236}">
                <a16:creationId xmlns:a16="http://schemas.microsoft.com/office/drawing/2014/main" id="{B4E46D6E-3DA1-15DF-FB94-8CB947F72B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38831" y="1868635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EE37C857-C616-AD91-3631-2F91617A58E4}"/>
              </a:ext>
            </a:extLst>
          </p:cNvPr>
          <p:cNvSpPr/>
          <p:nvPr/>
        </p:nvSpPr>
        <p:spPr>
          <a:xfrm>
            <a:off x="7485114" y="3008003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C0148A85-BDB8-F765-BBF5-F6526293A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614996" y="29612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4F847D4-438A-D67E-F945-302726F11C5A}"/>
              </a:ext>
            </a:extLst>
          </p:cNvPr>
          <p:cNvSpPr/>
          <p:nvPr/>
        </p:nvSpPr>
        <p:spPr>
          <a:xfrm>
            <a:off x="7233155" y="2421069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ED4F72-D5BD-E737-273B-FBFE406BB1D3}"/>
              </a:ext>
            </a:extLst>
          </p:cNvPr>
          <p:cNvSpPr txBox="1"/>
          <p:nvPr/>
        </p:nvSpPr>
        <p:spPr>
          <a:xfrm>
            <a:off x="7585373" y="2468602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D62A15DC-07D8-74E5-B38A-1399ED519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73" y="2417004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CF772C5-4D4D-19A5-5428-97C26435D584}"/>
              </a:ext>
            </a:extLst>
          </p:cNvPr>
          <p:cNvSpPr txBox="1"/>
          <p:nvPr/>
        </p:nvSpPr>
        <p:spPr>
          <a:xfrm>
            <a:off x="8002205" y="3055537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AD630B21-D5E5-966B-F475-DD9992460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774" y="2492186"/>
            <a:ext cx="626010" cy="6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4">
            <a:extLst>
              <a:ext uri="{FF2B5EF4-FFF2-40B4-BE49-F238E27FC236}">
                <a16:creationId xmlns:a16="http://schemas.microsoft.com/office/drawing/2014/main" id="{97D124A1-A16C-A044-87C7-ECC0B6A29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755" y="3118196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3CAEFA-EA05-0C5E-72C7-C73E0F9BD269}"/>
              </a:ext>
            </a:extLst>
          </p:cNvPr>
          <p:cNvCxnSpPr>
            <a:cxnSpLocks/>
          </p:cNvCxnSpPr>
          <p:nvPr/>
        </p:nvCxnSpPr>
        <p:spPr>
          <a:xfrm>
            <a:off x="665086" y="2903565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A8FB5ED-8EC4-B567-F098-35C32A7DD795}"/>
              </a:ext>
            </a:extLst>
          </p:cNvPr>
          <p:cNvSpPr txBox="1"/>
          <p:nvPr/>
        </p:nvSpPr>
        <p:spPr>
          <a:xfrm>
            <a:off x="840863" y="2917457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87" name="Graphic 8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70BAC8C6-1BF5-2F06-6399-11FEA70D0E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98779" y="2662608"/>
            <a:ext cx="457200" cy="457200"/>
          </a:xfrm>
          <a:prstGeom prst="rect">
            <a:avLst/>
          </a:prstGeom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2E263CBB-CA1A-317C-6B1C-40EF5D642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95" y="3137270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51DE288-06DA-B84D-6F79-E40F38D200D1}"/>
              </a:ext>
            </a:extLst>
          </p:cNvPr>
          <p:cNvCxnSpPr>
            <a:cxnSpLocks/>
          </p:cNvCxnSpPr>
          <p:nvPr/>
        </p:nvCxnSpPr>
        <p:spPr>
          <a:xfrm>
            <a:off x="2388164" y="2899825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CE66742-50BF-87CB-5DD4-0C70B7817A0F}"/>
              </a:ext>
            </a:extLst>
          </p:cNvPr>
          <p:cNvCxnSpPr>
            <a:cxnSpLocks/>
          </p:cNvCxnSpPr>
          <p:nvPr/>
        </p:nvCxnSpPr>
        <p:spPr>
          <a:xfrm>
            <a:off x="3689406" y="2899825"/>
            <a:ext cx="15616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DE26C4-FEE8-DFD0-B5EF-95D3FA80C5C8}"/>
              </a:ext>
            </a:extLst>
          </p:cNvPr>
          <p:cNvCxnSpPr>
            <a:cxnSpLocks/>
          </p:cNvCxnSpPr>
          <p:nvPr/>
        </p:nvCxnSpPr>
        <p:spPr>
          <a:xfrm>
            <a:off x="6148737" y="2854942"/>
            <a:ext cx="9435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788A7F0-A847-608D-775B-90AC3FFB6EC8}"/>
              </a:ext>
            </a:extLst>
          </p:cNvPr>
          <p:cNvCxnSpPr>
            <a:cxnSpLocks/>
            <a:stCxn id="45" idx="2"/>
            <a:endCxn id="22" idx="0"/>
          </p:cNvCxnSpPr>
          <p:nvPr/>
        </p:nvCxnSpPr>
        <p:spPr>
          <a:xfrm>
            <a:off x="8195493" y="3375940"/>
            <a:ext cx="0" cy="9295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mazon Bedrock service icon.">
            <a:extLst>
              <a:ext uri="{FF2B5EF4-FFF2-40B4-BE49-F238E27FC236}">
                <a16:creationId xmlns:a16="http://schemas.microsoft.com/office/drawing/2014/main" id="{2225D999-4DF6-1185-469F-87E970C55C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763223" y="5411530"/>
            <a:ext cx="7620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EDFCE7-9222-719B-6E21-C1646744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8229" y="6244943"/>
            <a:ext cx="2278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15" name="Graphic 23" descr="AWS PrivateLink service icon.">
            <a:extLst>
              <a:ext uri="{FF2B5EF4-FFF2-40B4-BE49-F238E27FC236}">
                <a16:creationId xmlns:a16="http://schemas.microsoft.com/office/drawing/2014/main" id="{A3A5D4D8-057D-A6F9-6165-135457968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818659" y="54115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89B0EB-F1FC-68C9-65CA-7738D9549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4541" y="6244779"/>
            <a:ext cx="22018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PrivateLink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35375C-9353-AE89-159D-2AFC8C9A0BED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>
            <a:off x="5525223" y="5792530"/>
            <a:ext cx="22934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Endpoints resource icon for the Amazon VPC service.&#10;">
            <a:extLst>
              <a:ext uri="{FF2B5EF4-FFF2-40B4-BE49-F238E27FC236}">
                <a16:creationId xmlns:a16="http://schemas.microsoft.com/office/drawing/2014/main" id="{CD9C5AFE-A8D1-7EBB-8A8D-F34BB96141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66893" y="4305446"/>
            <a:ext cx="457200" cy="457200"/>
          </a:xfrm>
          <a:prstGeom prst="rect">
            <a:avLst/>
          </a:prstGeom>
        </p:spPr>
      </p:pic>
      <p:sp>
        <p:nvSpPr>
          <p:cNvPr id="23" name="TextBox 25">
            <a:extLst>
              <a:ext uri="{FF2B5EF4-FFF2-40B4-BE49-F238E27FC236}">
                <a16:creationId xmlns:a16="http://schemas.microsoft.com/office/drawing/2014/main" id="{A7288F1E-F27D-EB20-B117-F335D6884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039" y="4763439"/>
            <a:ext cx="1644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54F563-87A2-6E4B-4588-05509CCEEEC0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flipH="1">
            <a:off x="8199659" y="5040438"/>
            <a:ext cx="705" cy="3710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142524AD-CD97-3D46-B03C-26C503DF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0436096" y="1994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2">
            <a:extLst>
              <a:ext uri="{FF2B5EF4-FFF2-40B4-BE49-F238E27FC236}">
                <a16:creationId xmlns:a16="http://schemas.microsoft.com/office/drawing/2014/main" id="{54CCD65D-6CE6-C680-67B6-6FAFB76CA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46" y="964658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A1A692-A034-7804-F9E4-2B0C2F47D374}"/>
              </a:ext>
            </a:extLst>
          </p:cNvPr>
          <p:cNvCxnSpPr>
            <a:cxnSpLocks/>
          </p:cNvCxnSpPr>
          <p:nvPr/>
        </p:nvCxnSpPr>
        <p:spPr>
          <a:xfrm>
            <a:off x="10888882" y="1435411"/>
            <a:ext cx="0" cy="6841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Registry resource icon for the Amazon ECR service.">
            <a:extLst>
              <a:ext uri="{FF2B5EF4-FFF2-40B4-BE49-F238E27FC236}">
                <a16:creationId xmlns:a16="http://schemas.microsoft.com/office/drawing/2014/main" id="{31990DC4-548B-C611-FE0D-CD56F400D3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71832" y="2143638"/>
            <a:ext cx="457200" cy="457200"/>
          </a:xfrm>
          <a:prstGeom prst="rect">
            <a:avLst/>
          </a:prstGeom>
        </p:spPr>
      </p:pic>
      <p:pic>
        <p:nvPicPr>
          <p:cNvPr id="17" name="Graphic 16" descr="Image resource icon for the Amazon ECR service.">
            <a:extLst>
              <a:ext uri="{FF2B5EF4-FFF2-40B4-BE49-F238E27FC236}">
                <a16:creationId xmlns:a16="http://schemas.microsoft.com/office/drawing/2014/main" id="{33C8D979-F4DE-ED53-D30D-3A85A811AEC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667021" y="2959905"/>
            <a:ext cx="457200" cy="457200"/>
          </a:xfrm>
          <a:prstGeom prst="rect">
            <a:avLst/>
          </a:prstGeom>
        </p:spPr>
      </p:pic>
      <p:sp>
        <p:nvSpPr>
          <p:cNvPr id="18" name="TextBox 29">
            <a:extLst>
              <a:ext uri="{FF2B5EF4-FFF2-40B4-BE49-F238E27FC236}">
                <a16:creationId xmlns:a16="http://schemas.microsoft.com/office/drawing/2014/main" id="{5661A71D-D49C-0838-0342-B0B0CBC4E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544" y="2576075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690D9D41-E93E-CDF9-24F4-C49D8FD8A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507" y="3391472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B1E773-A91C-DE6A-82AF-D0C9F1C44591}"/>
              </a:ext>
            </a:extLst>
          </p:cNvPr>
          <p:cNvCxnSpPr>
            <a:cxnSpLocks/>
          </p:cNvCxnSpPr>
          <p:nvPr/>
        </p:nvCxnSpPr>
        <p:spPr>
          <a:xfrm flipH="1" flipV="1">
            <a:off x="8933664" y="3177723"/>
            <a:ext cx="1715342" cy="3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0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9A79-514A-46A6-C247-E5AB10366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3FD7C408-DA62-E86B-5B1E-EE763ACB2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9328" y="300699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3449A63B-2B92-037C-C0E2-F7834F93A738}"/>
              </a:ext>
            </a:extLst>
          </p:cNvPr>
          <p:cNvGrpSpPr/>
          <p:nvPr/>
        </p:nvGrpSpPr>
        <p:grpSpPr>
          <a:xfrm>
            <a:off x="3776899" y="2989145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37989058-2A8E-4E6F-5C1D-1B2C86A018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EEBC60C1-B581-E0D0-CBAD-B48C96BCB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 err="1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ngrok</a:t>
              </a:r>
              <a:endPara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3A02172-FECF-C9D9-BCAE-308D6FA9F3FF}"/>
              </a:ext>
            </a:extLst>
          </p:cNvPr>
          <p:cNvSpPr/>
          <p:nvPr/>
        </p:nvSpPr>
        <p:spPr>
          <a:xfrm>
            <a:off x="5674117" y="3013941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DAF6BD37-896B-D060-168B-81B88988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803999" y="296718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B29C3BC-BB37-B9DE-3B5A-C29248FBC446}"/>
              </a:ext>
            </a:extLst>
          </p:cNvPr>
          <p:cNvSpPr/>
          <p:nvPr/>
        </p:nvSpPr>
        <p:spPr>
          <a:xfrm>
            <a:off x="5422158" y="2427007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D5E5B3-626F-884D-59AF-6F1F96815AF5}"/>
              </a:ext>
            </a:extLst>
          </p:cNvPr>
          <p:cNvSpPr txBox="1"/>
          <p:nvPr/>
        </p:nvSpPr>
        <p:spPr>
          <a:xfrm>
            <a:off x="5774376" y="2474540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Docker</a:t>
            </a: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068E5FBA-450A-57F5-4E1E-58C09D0AA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776" y="2422942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F7B2594-1865-392D-A231-BADCEAF13D71}"/>
              </a:ext>
            </a:extLst>
          </p:cNvPr>
          <p:cNvSpPr txBox="1"/>
          <p:nvPr/>
        </p:nvSpPr>
        <p:spPr>
          <a:xfrm>
            <a:off x="6191208" y="3061475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5C8FF44-4FF7-78AB-6330-FBABAEAD5190}"/>
              </a:ext>
            </a:extLst>
          </p:cNvPr>
          <p:cNvCxnSpPr>
            <a:cxnSpLocks/>
          </p:cNvCxnSpPr>
          <p:nvPr/>
        </p:nvCxnSpPr>
        <p:spPr>
          <a:xfrm>
            <a:off x="3113640" y="3213862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C92BD74-C871-011A-3E6D-00E90B3E9F8D}"/>
              </a:ext>
            </a:extLst>
          </p:cNvPr>
          <p:cNvSpPr txBox="1"/>
          <p:nvPr/>
        </p:nvSpPr>
        <p:spPr>
          <a:xfrm>
            <a:off x="3289417" y="322775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02D8950-7D89-6509-49CB-BEF44006FB22}"/>
              </a:ext>
            </a:extLst>
          </p:cNvPr>
          <p:cNvCxnSpPr>
            <a:cxnSpLocks/>
          </p:cNvCxnSpPr>
          <p:nvPr/>
        </p:nvCxnSpPr>
        <p:spPr>
          <a:xfrm>
            <a:off x="4836718" y="3210122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mazon Bedrock service icon.">
            <a:extLst>
              <a:ext uri="{FF2B5EF4-FFF2-40B4-BE49-F238E27FC236}">
                <a16:creationId xmlns:a16="http://schemas.microsoft.com/office/drawing/2014/main" id="{868F864C-1BA1-E98A-69BD-CEEC0ED696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43141" y="4533291"/>
            <a:ext cx="762000" cy="762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8E3FD-CA1C-CF00-27B2-DC8BD05E6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715" y="5307551"/>
            <a:ext cx="2278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17" name="Graphic 16" descr="Image resource icon for the Amazon ECR service.">
            <a:extLst>
              <a:ext uri="{FF2B5EF4-FFF2-40B4-BE49-F238E27FC236}">
                <a16:creationId xmlns:a16="http://schemas.microsoft.com/office/drawing/2014/main" id="{05ABBAD5-34AD-3387-744F-56082208EA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42230" y="2924678"/>
            <a:ext cx="457200" cy="457200"/>
          </a:xfrm>
          <a:prstGeom prst="rect">
            <a:avLst/>
          </a:prstGeom>
        </p:spPr>
      </p:pic>
      <p:sp>
        <p:nvSpPr>
          <p:cNvPr id="20" name="TextBox 30">
            <a:extLst>
              <a:ext uri="{FF2B5EF4-FFF2-40B4-BE49-F238E27FC236}">
                <a16:creationId xmlns:a16="http://schemas.microsoft.com/office/drawing/2014/main" id="{883B9236-D3FF-1053-9261-6FA445C98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343" y="3356245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Local Image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B36898D-E5DA-54E7-9613-872FD9837B9F}"/>
              </a:ext>
            </a:extLst>
          </p:cNvPr>
          <p:cNvCxnSpPr>
            <a:cxnSpLocks/>
          </p:cNvCxnSpPr>
          <p:nvPr/>
        </p:nvCxnSpPr>
        <p:spPr>
          <a:xfrm flipH="1" flipV="1">
            <a:off x="7122667" y="3183661"/>
            <a:ext cx="720985" cy="134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3" descr="Amazon DynamoDB service icon.">
            <a:extLst>
              <a:ext uri="{FF2B5EF4-FFF2-40B4-BE49-F238E27FC236}">
                <a16:creationId xmlns:a16="http://schemas.microsoft.com/office/drawing/2014/main" id="{646F5554-D51D-C0B1-2C12-628261D4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845001" y="45455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E60FDF52-EAE6-05C4-1CDB-3B475AB1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289" y="530913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404E84-95C3-EA39-DF1F-9B378B871AE9}"/>
              </a:ext>
            </a:extLst>
          </p:cNvPr>
          <p:cNvCxnSpPr>
            <a:cxnSpLocks/>
            <a:stCxn id="45" idx="2"/>
            <a:endCxn id="6" idx="0"/>
          </p:cNvCxnSpPr>
          <p:nvPr/>
        </p:nvCxnSpPr>
        <p:spPr>
          <a:xfrm flipH="1">
            <a:off x="5524141" y="3381878"/>
            <a:ext cx="860355" cy="11514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A042C5-D731-7131-79C6-D05EF9F4F9B4}"/>
              </a:ext>
            </a:extLst>
          </p:cNvPr>
          <p:cNvCxnSpPr>
            <a:cxnSpLocks/>
            <a:stCxn id="45" idx="2"/>
            <a:endCxn id="27" idx="0"/>
          </p:cNvCxnSpPr>
          <p:nvPr/>
        </p:nvCxnSpPr>
        <p:spPr>
          <a:xfrm>
            <a:off x="6384496" y="3381878"/>
            <a:ext cx="841505" cy="11636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9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8924C-B8A6-0E58-4733-AC40F763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35944F3-60B6-64BD-A0BA-B93B5C0D008F}"/>
              </a:ext>
            </a:extLst>
          </p:cNvPr>
          <p:cNvGrpSpPr/>
          <p:nvPr/>
        </p:nvGrpSpPr>
        <p:grpSpPr>
          <a:xfrm>
            <a:off x="9109637" y="3463049"/>
            <a:ext cx="2278851" cy="1051259"/>
            <a:chOff x="5631624" y="4390787"/>
            <a:chExt cx="2278851" cy="1051259"/>
          </a:xfrm>
        </p:grpSpPr>
        <p:pic>
          <p:nvPicPr>
            <p:cNvPr id="6" name="Graphic 5" descr="Amazon Bedrock service icon.">
              <a:extLst>
                <a:ext uri="{FF2B5EF4-FFF2-40B4-BE49-F238E27FC236}">
                  <a16:creationId xmlns:a16="http://schemas.microsoft.com/office/drawing/2014/main" id="{F87B7109-1CCE-E9E3-48EA-73564E2FA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390050" y="4390787"/>
              <a:ext cx="762000" cy="76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882A55-B929-7493-C6E3-0F7938AC5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1624" y="5165047"/>
              <a:ext cx="22788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Bedrock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930EB0-E42D-79A9-7E02-7926170D45F4}"/>
              </a:ext>
            </a:extLst>
          </p:cNvPr>
          <p:cNvGrpSpPr/>
          <p:nvPr/>
        </p:nvGrpSpPr>
        <p:grpSpPr>
          <a:xfrm>
            <a:off x="9120351" y="2151311"/>
            <a:ext cx="2279650" cy="1040586"/>
            <a:chOff x="7344198" y="4403048"/>
            <a:chExt cx="2279650" cy="1040586"/>
          </a:xfrm>
        </p:grpSpPr>
        <p:pic>
          <p:nvPicPr>
            <p:cNvPr id="27" name="Graphic 23" descr="Amazon DynamoDB service icon.">
              <a:extLst>
                <a:ext uri="{FF2B5EF4-FFF2-40B4-BE49-F238E27FC236}">
                  <a16:creationId xmlns:a16="http://schemas.microsoft.com/office/drawing/2014/main" id="{0E99EBA1-1DD1-5AEA-A326-0E180B6D9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8091910" y="4403048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2">
              <a:extLst>
                <a:ext uri="{FF2B5EF4-FFF2-40B4-BE49-F238E27FC236}">
                  <a16:creationId xmlns:a16="http://schemas.microsoft.com/office/drawing/2014/main" id="{67204A08-0500-80F7-07D2-E7A29A6D7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198" y="5166635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56CD13-8295-C944-F09C-CBD0E3127140}"/>
              </a:ext>
            </a:extLst>
          </p:cNvPr>
          <p:cNvGrpSpPr/>
          <p:nvPr/>
        </p:nvGrpSpPr>
        <p:grpSpPr>
          <a:xfrm>
            <a:off x="5594607" y="2930191"/>
            <a:ext cx="1313319" cy="936327"/>
            <a:chOff x="4445119" y="1739281"/>
            <a:chExt cx="1313319" cy="936327"/>
          </a:xfrm>
        </p:grpSpPr>
        <p:pic>
          <p:nvPicPr>
            <p:cNvPr id="39" name="Graphic 38" descr="Application Load Balancer resource icon for the Elastic Load Balancing service.">
              <a:extLst>
                <a:ext uri="{FF2B5EF4-FFF2-40B4-BE49-F238E27FC236}">
                  <a16:creationId xmlns:a16="http://schemas.microsoft.com/office/drawing/2014/main" id="{870A7FA3-961B-4DBE-8E0B-90E38D46C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62503" y="1739281"/>
              <a:ext cx="457200" cy="457200"/>
            </a:xfrm>
            <a:prstGeom prst="rect">
              <a:avLst/>
            </a:prstGeom>
          </p:spPr>
        </p:pic>
        <p:sp>
          <p:nvSpPr>
            <p:cNvPr id="40" name="TextBox 19">
              <a:extLst>
                <a:ext uri="{FF2B5EF4-FFF2-40B4-BE49-F238E27FC236}">
                  <a16:creationId xmlns:a16="http://schemas.microsoft.com/office/drawing/2014/main" id="{6F564E93-A08E-85DC-6707-D1C1B1F35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119" y="2213943"/>
              <a:ext cx="13133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</a:t>
              </a:r>
              <a:b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</a:br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Balancer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0FE2DA-C824-6D59-114A-C225F1102D22}"/>
              </a:ext>
            </a:extLst>
          </p:cNvPr>
          <p:cNvGrpSpPr/>
          <p:nvPr/>
        </p:nvGrpSpPr>
        <p:grpSpPr>
          <a:xfrm>
            <a:off x="6996003" y="2839311"/>
            <a:ext cx="2290762" cy="1056897"/>
            <a:chOff x="6638488" y="1739281"/>
            <a:chExt cx="2290762" cy="1056897"/>
          </a:xfrm>
        </p:grpSpPr>
        <p:pic>
          <p:nvPicPr>
            <p:cNvPr id="41" name="Graphic 18">
              <a:extLst>
                <a:ext uri="{FF2B5EF4-FFF2-40B4-BE49-F238E27FC236}">
                  <a16:creationId xmlns:a16="http://schemas.microsoft.com/office/drawing/2014/main" id="{29972C43-E637-B924-8F09-919A846B58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864" y="1739281"/>
              <a:ext cx="626010" cy="626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TextBox 24">
              <a:extLst>
                <a:ext uri="{FF2B5EF4-FFF2-40B4-BE49-F238E27FC236}">
                  <a16:creationId xmlns:a16="http://schemas.microsoft.com/office/drawing/2014/main" id="{969945E0-3014-04BE-208A-3F7840451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488" y="2365291"/>
              <a:ext cx="229076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Amazon Elastic Container Service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A20126-3334-D05E-4510-B9143B492F17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3838376" y="2543350"/>
            <a:ext cx="2173615" cy="615441"/>
          </a:xfrm>
          <a:prstGeom prst="bentConnector3">
            <a:avLst>
              <a:gd name="adj1" fmla="val 67080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AC7926-DFD0-DFE6-95E9-A1EDC43749C8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 flipV="1">
            <a:off x="6469191" y="3152316"/>
            <a:ext cx="1359188" cy="647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2CE4B25-2B29-A73F-486D-5DDE9BECF33C}"/>
              </a:ext>
            </a:extLst>
          </p:cNvPr>
          <p:cNvCxnSpPr>
            <a:cxnSpLocks/>
            <a:stCxn id="41" idx="3"/>
            <a:endCxn id="27" idx="1"/>
          </p:cNvCxnSpPr>
          <p:nvPr/>
        </p:nvCxnSpPr>
        <p:spPr>
          <a:xfrm flipV="1">
            <a:off x="8454389" y="2532311"/>
            <a:ext cx="1413674" cy="620005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5">
            <a:extLst>
              <a:ext uri="{FF2B5EF4-FFF2-40B4-BE49-F238E27FC236}">
                <a16:creationId xmlns:a16="http://schemas.microsoft.com/office/drawing/2014/main" id="{F7363596-20D6-DA5E-189A-F85C60345D3D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>
            <a:off x="8454389" y="3152316"/>
            <a:ext cx="1413674" cy="69173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55">
            <a:extLst>
              <a:ext uri="{FF2B5EF4-FFF2-40B4-BE49-F238E27FC236}">
                <a16:creationId xmlns:a16="http://schemas.microsoft.com/office/drawing/2014/main" id="{EC7F6692-2509-F736-F17A-A97AEA674D1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 flipV="1">
            <a:off x="3079951" y="3158791"/>
            <a:ext cx="2932040" cy="745603"/>
          </a:xfrm>
          <a:prstGeom prst="bentConnector3">
            <a:avLst>
              <a:gd name="adj1" fmla="val 75559"/>
            </a:avLst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4E24E5A-7AD3-3347-E942-20B64FBB981B}"/>
              </a:ext>
            </a:extLst>
          </p:cNvPr>
          <p:cNvSpPr/>
          <p:nvPr/>
        </p:nvSpPr>
        <p:spPr>
          <a:xfrm>
            <a:off x="6240591" y="1832342"/>
            <a:ext cx="4924714" cy="290058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70" name="Graphic 69" descr="AWS Cloud group icon with cloud.">
            <a:extLst>
              <a:ext uri="{FF2B5EF4-FFF2-40B4-BE49-F238E27FC236}">
                <a16:creationId xmlns:a16="http://schemas.microsoft.com/office/drawing/2014/main" id="{2ECE2EBA-3444-B0EB-D130-086D2AF56A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240591" y="1832342"/>
            <a:ext cx="381000" cy="381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5422306-B21A-2C17-2ED4-110D5EBB64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3243" y="1734408"/>
            <a:ext cx="392423" cy="3777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653B277-9C23-0509-DD4E-98238C0FE202}"/>
              </a:ext>
            </a:extLst>
          </p:cNvPr>
          <p:cNvGrpSpPr/>
          <p:nvPr/>
        </p:nvGrpSpPr>
        <p:grpSpPr>
          <a:xfrm>
            <a:off x="921277" y="2162350"/>
            <a:ext cx="2278851" cy="1038999"/>
            <a:chOff x="283633" y="655122"/>
            <a:chExt cx="2278851" cy="103899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B472035-2F3E-A2ED-8607-33493E9AA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42059" y="655122"/>
              <a:ext cx="762000" cy="762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E2177-065F-18BA-0346-B860BDD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33" y="1417122"/>
              <a:ext cx="22788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Twilio Phone #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AE94A3-85B2-839D-7F4B-68B176A678FA}"/>
              </a:ext>
            </a:extLst>
          </p:cNvPr>
          <p:cNvGrpSpPr/>
          <p:nvPr/>
        </p:nvGrpSpPr>
        <p:grpSpPr>
          <a:xfrm>
            <a:off x="1555950" y="3523394"/>
            <a:ext cx="2278851" cy="1223665"/>
            <a:chOff x="1122780" y="2619878"/>
            <a:chExt cx="2278851" cy="1223665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F3483B5-7CB5-9439-C570-715479CC1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884781" y="2619878"/>
              <a:ext cx="762000" cy="762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048001-1762-58AA-1421-9A46EAC9C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2780" y="3381878"/>
              <a:ext cx="22788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Twilio Conversation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Relay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21A3A3-264E-0A44-6884-1D5DFD50E819}"/>
              </a:ext>
            </a:extLst>
          </p:cNvPr>
          <p:cNvGrpSpPr/>
          <p:nvPr/>
        </p:nvGrpSpPr>
        <p:grpSpPr>
          <a:xfrm>
            <a:off x="2317950" y="2162350"/>
            <a:ext cx="2278851" cy="1223665"/>
            <a:chOff x="2361816" y="655122"/>
            <a:chExt cx="2278851" cy="1223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414CD388-DEF9-0CC4-F5A7-57A19BF6E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120242" y="655122"/>
              <a:ext cx="762000" cy="762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3BDCE2-5118-6C95-C700-06F272DF2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816" y="1417122"/>
              <a:ext cx="22788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Twilio Programmable</a:t>
              </a:r>
            </a:p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Voice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9B3D5DF6-8FF4-0D6E-3093-2345B0A78F26}"/>
              </a:ext>
            </a:extLst>
          </p:cNvPr>
          <p:cNvSpPr/>
          <p:nvPr/>
        </p:nvSpPr>
        <p:spPr>
          <a:xfrm>
            <a:off x="1092618" y="1701935"/>
            <a:ext cx="3440469" cy="317944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Twilio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726A9DE-C359-8A1C-91A6-030BEBAE3206}"/>
              </a:ext>
            </a:extLst>
          </p:cNvPr>
          <p:cNvSpPr/>
          <p:nvPr/>
        </p:nvSpPr>
        <p:spPr>
          <a:xfrm>
            <a:off x="4041208" y="2159254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5A62720-DE75-91C3-43C4-D5C70A96C8A4}"/>
              </a:ext>
            </a:extLst>
          </p:cNvPr>
          <p:cNvSpPr/>
          <p:nvPr/>
        </p:nvSpPr>
        <p:spPr>
          <a:xfrm>
            <a:off x="6973289" y="2755072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A4B10D8-4C13-E5BD-FD3A-D434154435C1}"/>
              </a:ext>
            </a:extLst>
          </p:cNvPr>
          <p:cNvSpPr/>
          <p:nvPr/>
        </p:nvSpPr>
        <p:spPr>
          <a:xfrm>
            <a:off x="9131366" y="2126520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4D324C5F-A05A-DACD-3184-C7BE1DE28218}"/>
              </a:ext>
            </a:extLst>
          </p:cNvPr>
          <p:cNvSpPr/>
          <p:nvPr/>
        </p:nvSpPr>
        <p:spPr>
          <a:xfrm>
            <a:off x="3644657" y="4008395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7EBFB30-522F-5D47-9AF2-ED6CD725F1A0}"/>
              </a:ext>
            </a:extLst>
          </p:cNvPr>
          <p:cNvSpPr/>
          <p:nvPr/>
        </p:nvSpPr>
        <p:spPr>
          <a:xfrm>
            <a:off x="6973289" y="3282632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2B5E3A4F-2C52-CB1D-9EB0-1A63E5F14911}"/>
              </a:ext>
            </a:extLst>
          </p:cNvPr>
          <p:cNvSpPr/>
          <p:nvPr/>
        </p:nvSpPr>
        <p:spPr>
          <a:xfrm>
            <a:off x="8165343" y="2483320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6BF0C6B-B4B5-F273-EBD1-248654C7FB94}"/>
              </a:ext>
            </a:extLst>
          </p:cNvPr>
          <p:cNvSpPr/>
          <p:nvPr/>
        </p:nvSpPr>
        <p:spPr>
          <a:xfrm>
            <a:off x="9161226" y="3954629"/>
            <a:ext cx="289046" cy="307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8533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174607C-D097-7515-3A4D-BD5ABCD30689}"/>
              </a:ext>
            </a:extLst>
          </p:cNvPr>
          <p:cNvSpPr/>
          <p:nvPr/>
        </p:nvSpPr>
        <p:spPr>
          <a:xfrm>
            <a:off x="4815849" y="2888829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075081-4107-874F-F646-2E6C896CFF89}"/>
              </a:ext>
            </a:extLst>
          </p:cNvPr>
          <p:cNvSpPr/>
          <p:nvPr/>
        </p:nvSpPr>
        <p:spPr>
          <a:xfrm>
            <a:off x="4815849" y="4122031"/>
            <a:ext cx="1636139" cy="118410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8D7586-76DE-B41E-ACE7-B41E811F9A0B}"/>
              </a:ext>
            </a:extLst>
          </p:cNvPr>
          <p:cNvSpPr/>
          <p:nvPr/>
        </p:nvSpPr>
        <p:spPr>
          <a:xfrm>
            <a:off x="7140179" y="3194417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32">
            <a:extLst>
              <a:ext uri="{FF2B5EF4-FFF2-40B4-BE49-F238E27FC236}">
                <a16:creationId xmlns:a16="http://schemas.microsoft.com/office/drawing/2014/main" id="{36961B22-0966-1826-6854-C11CA934F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1" y="31476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6E224E4-9D5B-2F5E-C7AE-7E852CCACAAA}"/>
              </a:ext>
            </a:extLst>
          </p:cNvPr>
          <p:cNvSpPr/>
          <p:nvPr/>
        </p:nvSpPr>
        <p:spPr>
          <a:xfrm>
            <a:off x="6888220" y="2607483"/>
            <a:ext cx="1848276" cy="2832402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FC578-2169-8026-C3A3-D0001A7DF2C4}"/>
              </a:ext>
            </a:extLst>
          </p:cNvPr>
          <p:cNvSpPr txBox="1"/>
          <p:nvPr/>
        </p:nvSpPr>
        <p:spPr>
          <a:xfrm>
            <a:off x="7240438" y="2655016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phic 14">
            <a:extLst>
              <a:ext uri="{FF2B5EF4-FFF2-40B4-BE49-F238E27FC236}">
                <a16:creationId xmlns:a16="http://schemas.microsoft.com/office/drawing/2014/main" id="{3927CB2A-962C-4924-327B-6DAD041C9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95" y="2615775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213ED2-BC9B-5922-5FF7-DAB5EBF98831}"/>
              </a:ext>
            </a:extLst>
          </p:cNvPr>
          <p:cNvSpPr txBox="1"/>
          <p:nvPr/>
        </p:nvSpPr>
        <p:spPr>
          <a:xfrm>
            <a:off x="7657270" y="3241951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E168C6F-847F-D4EE-EC52-7FB4FE257219}"/>
              </a:ext>
            </a:extLst>
          </p:cNvPr>
          <p:cNvSpPr/>
          <p:nvPr/>
        </p:nvSpPr>
        <p:spPr>
          <a:xfrm>
            <a:off x="7058812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6E55625-B008-E6D0-F206-F55751F5B33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431729" y="4106613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FA11B-C86F-A2EF-B3E7-89A3E916B4AA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6306503" y="3406794"/>
            <a:ext cx="752309" cy="0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2256607-ECF4-852F-3E30-5DA4388F44E8}"/>
              </a:ext>
            </a:extLst>
          </p:cNvPr>
          <p:cNvSpPr txBox="1"/>
          <p:nvPr/>
        </p:nvSpPr>
        <p:spPr>
          <a:xfrm>
            <a:off x="1570399" y="3857693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2" name="Graphic 17">
            <a:extLst>
              <a:ext uri="{FF2B5EF4-FFF2-40B4-BE49-F238E27FC236}">
                <a16:creationId xmlns:a16="http://schemas.microsoft.com/office/drawing/2014/main" id="{A325B3F3-F875-6EB0-BE88-8BB92F09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2519495" y="372561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4CC72A34-223C-B7CA-C4C1-D4867CD5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08" y="4487613"/>
            <a:ext cx="224313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A7237-CACE-1BF3-9478-F86C2C1792D3}"/>
              </a:ext>
            </a:extLst>
          </p:cNvPr>
          <p:cNvSpPr/>
          <p:nvPr/>
        </p:nvSpPr>
        <p:spPr>
          <a:xfrm>
            <a:off x="7140178" y="3662486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32">
            <a:extLst>
              <a:ext uri="{FF2B5EF4-FFF2-40B4-BE49-F238E27FC236}">
                <a16:creationId xmlns:a16="http://schemas.microsoft.com/office/drawing/2014/main" id="{FD1AE65A-AC93-A808-2343-C320A1126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60" y="361573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8EE796-738F-FE4C-F1BA-89D7CA371515}"/>
              </a:ext>
            </a:extLst>
          </p:cNvPr>
          <p:cNvSpPr txBox="1"/>
          <p:nvPr/>
        </p:nvSpPr>
        <p:spPr>
          <a:xfrm>
            <a:off x="7657269" y="3710020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1F996B-24D3-68FF-944F-E860F3325A33}"/>
              </a:ext>
            </a:extLst>
          </p:cNvPr>
          <p:cNvSpPr/>
          <p:nvPr/>
        </p:nvSpPr>
        <p:spPr>
          <a:xfrm>
            <a:off x="7058811" y="3793497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F7A27-424E-094F-2F06-DDE61FD96C67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>
            <a:off x="6306503" y="3869069"/>
            <a:ext cx="752308" cy="579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B7111-5137-584B-0C6A-083FEB4AA6C2}"/>
              </a:ext>
            </a:extLst>
          </p:cNvPr>
          <p:cNvSpPr/>
          <p:nvPr/>
        </p:nvSpPr>
        <p:spPr>
          <a:xfrm>
            <a:off x="7140177" y="4440079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32">
            <a:extLst>
              <a:ext uri="{FF2B5EF4-FFF2-40B4-BE49-F238E27FC236}">
                <a16:creationId xmlns:a16="http://schemas.microsoft.com/office/drawing/2014/main" id="{3C8EC8B6-2765-54F0-3174-A7F8CD6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40335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42F8060-1BD6-6A44-ECDD-A8198A003888}"/>
              </a:ext>
            </a:extLst>
          </p:cNvPr>
          <p:cNvSpPr txBox="1"/>
          <p:nvPr/>
        </p:nvSpPr>
        <p:spPr>
          <a:xfrm>
            <a:off x="7657268" y="4487613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279552-1C23-D0BB-D303-6C8CFE839CAE}"/>
              </a:ext>
            </a:extLst>
          </p:cNvPr>
          <p:cNvSpPr/>
          <p:nvPr/>
        </p:nvSpPr>
        <p:spPr>
          <a:xfrm>
            <a:off x="7058810" y="4571090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98D1DB-A6E2-64F2-4EC8-A06A466B8083}"/>
              </a:ext>
            </a:extLst>
          </p:cNvPr>
          <p:cNvCxnSpPr>
            <a:cxnSpLocks/>
            <a:stCxn id="38" idx="6"/>
            <a:endCxn id="26" idx="2"/>
          </p:cNvCxnSpPr>
          <p:nvPr/>
        </p:nvCxnSpPr>
        <p:spPr>
          <a:xfrm>
            <a:off x="6306503" y="4649392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8710AFFD-A074-1819-96D0-3CC26B6C0F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2890417"/>
            <a:ext cx="381000" cy="38100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9F5AA69-ED86-59F8-F9AD-B5276FD8F4E8}"/>
              </a:ext>
            </a:extLst>
          </p:cNvPr>
          <p:cNvSpPr/>
          <p:nvPr/>
        </p:nvSpPr>
        <p:spPr>
          <a:xfrm>
            <a:off x="6143771" y="332542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B26B10-EC62-874A-C487-0CDFE7C04A96}"/>
              </a:ext>
            </a:extLst>
          </p:cNvPr>
          <p:cNvSpPr/>
          <p:nvPr/>
        </p:nvSpPr>
        <p:spPr>
          <a:xfrm>
            <a:off x="6143771" y="3787703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9E41BA-1EB5-9F20-3106-858E83764B3C}"/>
              </a:ext>
            </a:extLst>
          </p:cNvPr>
          <p:cNvSpPr/>
          <p:nvPr/>
        </p:nvSpPr>
        <p:spPr>
          <a:xfrm>
            <a:off x="6143771" y="456802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B29C3B-93C3-972F-FF18-58E4232E5A79}"/>
              </a:ext>
            </a:extLst>
          </p:cNvPr>
          <p:cNvSpPr/>
          <p:nvPr/>
        </p:nvSpPr>
        <p:spPr>
          <a:xfrm>
            <a:off x="7140176" y="4899708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Graphic 32">
            <a:extLst>
              <a:ext uri="{FF2B5EF4-FFF2-40B4-BE49-F238E27FC236}">
                <a16:creationId xmlns:a16="http://schemas.microsoft.com/office/drawing/2014/main" id="{149BFA05-D66C-904C-EDBF-9A3A55E49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270058" y="48529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A41A485-F8DF-22FD-B83D-66CFB3895F6B}"/>
              </a:ext>
            </a:extLst>
          </p:cNvPr>
          <p:cNvSpPr txBox="1"/>
          <p:nvPr/>
        </p:nvSpPr>
        <p:spPr>
          <a:xfrm>
            <a:off x="7657267" y="4947242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1011EA-C2CD-79A2-BD80-8BB8B4B61CB5}"/>
              </a:ext>
            </a:extLst>
          </p:cNvPr>
          <p:cNvSpPr/>
          <p:nvPr/>
        </p:nvSpPr>
        <p:spPr>
          <a:xfrm>
            <a:off x="7058809" y="5030719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A542EDF-9A33-EF67-87FF-67BE565DCBE7}"/>
              </a:ext>
            </a:extLst>
          </p:cNvPr>
          <p:cNvCxnSpPr>
            <a:cxnSpLocks/>
            <a:stCxn id="61" idx="6"/>
            <a:endCxn id="56" idx="2"/>
          </p:cNvCxnSpPr>
          <p:nvPr/>
        </p:nvCxnSpPr>
        <p:spPr>
          <a:xfrm>
            <a:off x="6306502" y="5109021"/>
            <a:ext cx="752307" cy="3064"/>
          </a:xfrm>
          <a:prstGeom prst="line">
            <a:avLst/>
          </a:prstGeom>
          <a:ln w="34925">
            <a:solidFill>
              <a:srgbClr val="A2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42644EC-249C-ADDF-B6EE-84279C0C3697}"/>
              </a:ext>
            </a:extLst>
          </p:cNvPr>
          <p:cNvSpPr/>
          <p:nvPr/>
        </p:nvSpPr>
        <p:spPr>
          <a:xfrm>
            <a:off x="6143770" y="5027655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0896C227-CE9D-08F4-6C1B-B6E2CD738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6484" y="4123619"/>
            <a:ext cx="381000" cy="381000"/>
          </a:xfrm>
          <a:prstGeom prst="rect">
            <a:avLst/>
          </a:prstGeom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607643CF-4F2D-DD05-F4C1-29705E086F81}"/>
              </a:ext>
            </a:extLst>
          </p:cNvPr>
          <p:cNvSpPr/>
          <p:nvPr/>
        </p:nvSpPr>
        <p:spPr>
          <a:xfrm>
            <a:off x="4922126" y="4771588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243CB85-6718-9FDC-759C-689B879B5A87}"/>
              </a:ext>
            </a:extLst>
          </p:cNvPr>
          <p:cNvSpPr/>
          <p:nvPr/>
        </p:nvSpPr>
        <p:spPr>
          <a:xfrm>
            <a:off x="4907032" y="3534366"/>
            <a:ext cx="162732" cy="162732"/>
          </a:xfrm>
          <a:prstGeom prst="ellipse">
            <a:avLst/>
          </a:prstGeom>
          <a:solidFill>
            <a:srgbClr val="A2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D8BE21-2108-AA9C-9D49-8AD9B7DBCFD3}"/>
              </a:ext>
            </a:extLst>
          </p:cNvPr>
          <p:cNvCxnSpPr>
            <a:cxnSpLocks/>
            <a:stCxn id="2" idx="3"/>
            <a:endCxn id="68" idx="2"/>
          </p:cNvCxnSpPr>
          <p:nvPr/>
        </p:nvCxnSpPr>
        <p:spPr>
          <a:xfrm flipV="1">
            <a:off x="3281495" y="3615732"/>
            <a:ext cx="1625537" cy="49088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FF58F8-5692-F9AE-9ECD-75E4666FD7A9}"/>
              </a:ext>
            </a:extLst>
          </p:cNvPr>
          <p:cNvCxnSpPr>
            <a:cxnSpLocks/>
            <a:stCxn id="2" idx="3"/>
            <a:endCxn id="66" idx="2"/>
          </p:cNvCxnSpPr>
          <p:nvPr/>
        </p:nvCxnSpPr>
        <p:spPr>
          <a:xfrm>
            <a:off x="3281495" y="4106613"/>
            <a:ext cx="1640631" cy="7463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D1A293-2A25-DA3D-70F2-4628755D58B7}"/>
              </a:ext>
            </a:extLst>
          </p:cNvPr>
          <p:cNvCxnSpPr>
            <a:cxnSpLocks/>
            <a:stCxn id="68" idx="6"/>
            <a:endCxn id="34" idx="2"/>
          </p:cNvCxnSpPr>
          <p:nvPr/>
        </p:nvCxnSpPr>
        <p:spPr>
          <a:xfrm flipV="1">
            <a:off x="5069764" y="3406794"/>
            <a:ext cx="1074007" cy="2089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40E102-2B2E-D0CE-F0C6-14025EA8C775}"/>
              </a:ext>
            </a:extLst>
          </p:cNvPr>
          <p:cNvCxnSpPr>
            <a:cxnSpLocks/>
            <a:stCxn id="68" idx="6"/>
            <a:endCxn id="37" idx="2"/>
          </p:cNvCxnSpPr>
          <p:nvPr/>
        </p:nvCxnSpPr>
        <p:spPr>
          <a:xfrm>
            <a:off x="5069764" y="3615732"/>
            <a:ext cx="1074007" cy="2533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026E59C-FA3B-B009-33ED-2539E690A784}"/>
              </a:ext>
            </a:extLst>
          </p:cNvPr>
          <p:cNvCxnSpPr>
            <a:cxnSpLocks/>
            <a:stCxn id="66" idx="6"/>
            <a:endCxn id="61" idx="2"/>
          </p:cNvCxnSpPr>
          <p:nvPr/>
        </p:nvCxnSpPr>
        <p:spPr>
          <a:xfrm>
            <a:off x="5084858" y="4852954"/>
            <a:ext cx="1058912" cy="2560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D96C63-7927-4D83-B86D-D0CF9210BAF3}"/>
              </a:ext>
            </a:extLst>
          </p:cNvPr>
          <p:cNvCxnSpPr>
            <a:cxnSpLocks/>
            <a:stCxn id="66" idx="6"/>
            <a:endCxn id="38" idx="2"/>
          </p:cNvCxnSpPr>
          <p:nvPr/>
        </p:nvCxnSpPr>
        <p:spPr>
          <a:xfrm flipV="1">
            <a:off x="5084858" y="4649392"/>
            <a:ext cx="1058913" cy="2035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Graphic 8">
            <a:extLst>
              <a:ext uri="{FF2B5EF4-FFF2-40B4-BE49-F238E27FC236}">
                <a16:creationId xmlns:a16="http://schemas.microsoft.com/office/drawing/2014/main" id="{30174076-73FC-578A-E3A3-976CC622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95" y="10371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11">
            <a:extLst>
              <a:ext uri="{FF2B5EF4-FFF2-40B4-BE49-F238E27FC236}">
                <a16:creationId xmlns:a16="http://schemas.microsoft.com/office/drawing/2014/main" id="{66B8D4A2-54DF-2094-8C4A-61544C5C7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845" y="1799115"/>
            <a:ext cx="2292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 Map</a:t>
            </a: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27C0E6FA-1422-AC87-C052-3857E43C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760" y="103791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4">
            <a:extLst>
              <a:ext uri="{FF2B5EF4-FFF2-40B4-BE49-F238E27FC236}">
                <a16:creationId xmlns:a16="http://schemas.microsoft.com/office/drawing/2014/main" id="{C7C5D934-888C-6A48-7C56-E5434DD12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173" y="1799911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37A7DAC-82A6-CEEB-8A38-8F122E39D1E7}"/>
              </a:ext>
            </a:extLst>
          </p:cNvPr>
          <p:cNvCxnSpPr>
            <a:cxnSpLocks/>
            <a:stCxn id="93" idx="2"/>
            <a:endCxn id="15" idx="0"/>
          </p:cNvCxnSpPr>
          <p:nvPr/>
        </p:nvCxnSpPr>
        <p:spPr>
          <a:xfrm flipH="1">
            <a:off x="7812358" y="2230798"/>
            <a:ext cx="2196" cy="3766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A11A88A-A12D-7EFD-E42F-79504C843B47}"/>
              </a:ext>
            </a:extLst>
          </p:cNvPr>
          <p:cNvCxnSpPr>
            <a:cxnSpLocks/>
            <a:stCxn id="92" idx="1"/>
            <a:endCxn id="89" idx="3"/>
          </p:cNvCxnSpPr>
          <p:nvPr/>
        </p:nvCxnSpPr>
        <p:spPr>
          <a:xfrm flipH="1" flipV="1">
            <a:off x="3281495" y="1418115"/>
            <a:ext cx="4151265" cy="79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DE2BA7B-5F6C-7BBF-DB31-7D7861FCE8FA}"/>
              </a:ext>
            </a:extLst>
          </p:cNvPr>
          <p:cNvSpPr txBox="1"/>
          <p:nvPr/>
        </p:nvSpPr>
        <p:spPr>
          <a:xfrm>
            <a:off x="4013332" y="1128749"/>
            <a:ext cx="2644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ECS registers tasks in Cloud Map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17FE87F-F2E3-E29D-18EB-A1F6CC29198F}"/>
              </a:ext>
            </a:extLst>
          </p:cNvPr>
          <p:cNvCxnSpPr>
            <a:cxnSpLocks/>
            <a:stCxn id="2" idx="0"/>
            <a:endCxn id="90" idx="2"/>
          </p:cNvCxnSpPr>
          <p:nvPr/>
        </p:nvCxnSpPr>
        <p:spPr>
          <a:xfrm flipV="1">
            <a:off x="2900495" y="2060725"/>
            <a:ext cx="9525" cy="16648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FAF351E-09B3-4C9F-DF61-FD11C532AA46}"/>
              </a:ext>
            </a:extLst>
          </p:cNvPr>
          <p:cNvSpPr txBox="1"/>
          <p:nvPr/>
        </p:nvSpPr>
        <p:spPr>
          <a:xfrm>
            <a:off x="2894521" y="2951672"/>
            <a:ext cx="15353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looks up task IP addresses using Cloud Map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464266-4BB0-9765-2475-89C3EB3AF4CF}"/>
              </a:ext>
            </a:extLst>
          </p:cNvPr>
          <p:cNvSpPr txBox="1"/>
          <p:nvPr/>
        </p:nvSpPr>
        <p:spPr>
          <a:xfrm>
            <a:off x="4785205" y="2256717"/>
            <a:ext cx="16974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API Gateway uses a VPC link to access private task IP’s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VPC group border">
            <a:extLst>
              <a:ext uri="{FF2B5EF4-FFF2-40B4-BE49-F238E27FC236}">
                <a16:creationId xmlns:a16="http://schemas.microsoft.com/office/drawing/2014/main" id="{D4DDD378-26ED-EE1E-7159-5F33FEDE68FC}"/>
              </a:ext>
            </a:extLst>
          </p:cNvPr>
          <p:cNvSpPr/>
          <p:nvPr/>
        </p:nvSpPr>
        <p:spPr>
          <a:xfrm>
            <a:off x="1852224" y="1502715"/>
            <a:ext cx="7593140" cy="338137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8" name="Graphic 7" descr="VPC group icon.">
            <a:extLst>
              <a:ext uri="{FF2B5EF4-FFF2-40B4-BE49-F238E27FC236}">
                <a16:creationId xmlns:a16="http://schemas.microsoft.com/office/drawing/2014/main" id="{3142E831-168C-BE92-6055-51F8F66F4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861180" y="1494528"/>
            <a:ext cx="381000" cy="381000"/>
          </a:xfrm>
          <a:prstGeom prst="rect">
            <a:avLst/>
          </a:prstGeom>
        </p:spPr>
      </p:pic>
      <p:sp>
        <p:nvSpPr>
          <p:cNvPr id="12" name="background">
            <a:extLst>
              <a:ext uri="{FF2B5EF4-FFF2-40B4-BE49-F238E27FC236}">
                <a16:creationId xmlns:a16="http://schemas.microsoft.com/office/drawing/2014/main" id="{C654FF41-4188-3DAE-202A-4A9F03078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3007" y="3047127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 descr="Internet gateway service icon on VPC container.">
            <a:extLst>
              <a:ext uri="{FF2B5EF4-FFF2-40B4-BE49-F238E27FC236}">
                <a16:creationId xmlns:a16="http://schemas.microsoft.com/office/drawing/2014/main" id="{14609A4B-3108-6C9A-C2DA-80FC8D73F335}"/>
              </a:ext>
            </a:extLst>
          </p:cNvPr>
          <p:cNvGrpSpPr/>
          <p:nvPr/>
        </p:nvGrpSpPr>
        <p:grpSpPr>
          <a:xfrm>
            <a:off x="1180578" y="3029275"/>
            <a:ext cx="1403350" cy="734199"/>
            <a:chOff x="7328508" y="1855841"/>
            <a:chExt cx="1403350" cy="734199"/>
          </a:xfrm>
        </p:grpSpPr>
        <p:pic>
          <p:nvPicPr>
            <p:cNvPr id="10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A9DA1BCF-001F-F161-CDA3-171B2AD2E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2">
              <a:extLst>
                <a:ext uri="{FF2B5EF4-FFF2-40B4-BE49-F238E27FC236}">
                  <a16:creationId xmlns:a16="http://schemas.microsoft.com/office/drawing/2014/main" id="{4455D996-5449-0A8E-A86B-A976A8E13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8508" y="2313041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31" name="Rectangle 30" descr="Public subnet group border.">
            <a:extLst>
              <a:ext uri="{FF2B5EF4-FFF2-40B4-BE49-F238E27FC236}">
                <a16:creationId xmlns:a16="http://schemas.microsoft.com/office/drawing/2014/main" id="{9EDA9A19-21B0-CA1B-CE57-7A1182C8FFC1}"/>
              </a:ext>
            </a:extLst>
          </p:cNvPr>
          <p:cNvSpPr/>
          <p:nvPr/>
        </p:nvSpPr>
        <p:spPr>
          <a:xfrm>
            <a:off x="2591064" y="2219062"/>
            <a:ext cx="6627073" cy="2284412"/>
          </a:xfrm>
          <a:prstGeom prst="rect">
            <a:avLst/>
          </a:prstGeom>
          <a:noFill/>
          <a:ln w="15875" cmpd="sng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2" name="Graphic 31" descr="Public subnet group icon.">
            <a:extLst>
              <a:ext uri="{FF2B5EF4-FFF2-40B4-BE49-F238E27FC236}">
                <a16:creationId xmlns:a16="http://schemas.microsoft.com/office/drawing/2014/main" id="{55926CF6-BA27-364F-DE1B-45ECA8C32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591064" y="2219062"/>
            <a:ext cx="381000" cy="381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9801F60-F65C-90D3-9FD3-63DF3F964B89}"/>
              </a:ext>
            </a:extLst>
          </p:cNvPr>
          <p:cNvSpPr/>
          <p:nvPr/>
        </p:nvSpPr>
        <p:spPr>
          <a:xfrm>
            <a:off x="7337347" y="3358430"/>
            <a:ext cx="1420758" cy="367937"/>
          </a:xfrm>
          <a:prstGeom prst="rect">
            <a:avLst/>
          </a:prstGeom>
          <a:solidFill>
            <a:srgbClr val="FB9900">
              <a:alpha val="20000"/>
            </a:srgbClr>
          </a:solidFill>
          <a:ln>
            <a:solidFill>
              <a:srgbClr val="FB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c 32">
            <a:extLst>
              <a:ext uri="{FF2B5EF4-FFF2-40B4-BE49-F238E27FC236}">
                <a16:creationId xmlns:a16="http://schemas.microsoft.com/office/drawing/2014/main" id="{E565853A-EE7F-EA4C-42EF-25E28CFD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467229" y="33116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BD088C3E-ABF7-2F6D-5F19-45D971E73008}"/>
              </a:ext>
            </a:extLst>
          </p:cNvPr>
          <p:cNvSpPr/>
          <p:nvPr/>
        </p:nvSpPr>
        <p:spPr>
          <a:xfrm>
            <a:off x="7085388" y="2771496"/>
            <a:ext cx="1848276" cy="1254387"/>
          </a:xfrm>
          <a:prstGeom prst="rect">
            <a:avLst/>
          </a:prstGeom>
          <a:noFill/>
          <a:ln w="12700">
            <a:solidFill>
              <a:srgbClr val="FF99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E0783-5C67-9605-AB9B-83DC7C33C6E2}"/>
              </a:ext>
            </a:extLst>
          </p:cNvPr>
          <p:cNvSpPr txBox="1"/>
          <p:nvPr/>
        </p:nvSpPr>
        <p:spPr>
          <a:xfrm>
            <a:off x="7437606" y="2819029"/>
            <a:ext cx="1113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err="1">
                <a:ln w="0"/>
                <a:solidFill>
                  <a:srgbClr val="FF99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n w="0"/>
              <a:solidFill>
                <a:srgbClr val="FF990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14">
            <a:extLst>
              <a:ext uri="{FF2B5EF4-FFF2-40B4-BE49-F238E27FC236}">
                <a16:creationId xmlns:a16="http://schemas.microsoft.com/office/drawing/2014/main" id="{F3A193BB-EF58-E727-3C77-EB9302C8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06" y="2767431"/>
            <a:ext cx="367937" cy="36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0C56CEB-0F85-2233-94C6-0708EB791815}"/>
              </a:ext>
            </a:extLst>
          </p:cNvPr>
          <p:cNvSpPr txBox="1"/>
          <p:nvPr/>
        </p:nvSpPr>
        <p:spPr>
          <a:xfrm>
            <a:off x="7854438" y="3405964"/>
            <a:ext cx="903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</a:p>
        </p:txBody>
      </p:sp>
      <p:pic>
        <p:nvPicPr>
          <p:cNvPr id="76" name="Graphic 18">
            <a:extLst>
              <a:ext uri="{FF2B5EF4-FFF2-40B4-BE49-F238E27FC236}">
                <a16:creationId xmlns:a16="http://schemas.microsoft.com/office/drawing/2014/main" id="{B03F4529-DE70-090E-03B1-2EA307894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007" y="2842613"/>
            <a:ext cx="626010" cy="626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24">
            <a:extLst>
              <a:ext uri="{FF2B5EF4-FFF2-40B4-BE49-F238E27FC236}">
                <a16:creationId xmlns:a16="http://schemas.microsoft.com/office/drawing/2014/main" id="{F322BB2E-3D4B-BB69-FB79-1626BC307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988" y="3468623"/>
            <a:ext cx="229076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D869A57-A71B-8EF0-DAB3-A6B2968D05D4}"/>
              </a:ext>
            </a:extLst>
          </p:cNvPr>
          <p:cNvCxnSpPr>
            <a:cxnSpLocks/>
          </p:cNvCxnSpPr>
          <p:nvPr/>
        </p:nvCxnSpPr>
        <p:spPr>
          <a:xfrm>
            <a:off x="517319" y="3253992"/>
            <a:ext cx="108776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5AD079-D20C-638A-13AC-B4E3FB13A9E6}"/>
              </a:ext>
            </a:extLst>
          </p:cNvPr>
          <p:cNvSpPr txBox="1"/>
          <p:nvPr/>
        </p:nvSpPr>
        <p:spPr>
          <a:xfrm>
            <a:off x="693096" y="3267884"/>
            <a:ext cx="657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pic>
        <p:nvPicPr>
          <p:cNvPr id="87" name="Graphic 86" descr="Application Load Balancer resource icon for the Elastic Load Balancing service.">
            <a:extLst>
              <a:ext uri="{FF2B5EF4-FFF2-40B4-BE49-F238E27FC236}">
                <a16:creationId xmlns:a16="http://schemas.microsoft.com/office/drawing/2014/main" id="{52E99227-D2F5-DC48-446E-DE57B87821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51012" y="3013035"/>
            <a:ext cx="457200" cy="457200"/>
          </a:xfrm>
          <a:prstGeom prst="rect">
            <a:avLst/>
          </a:prstGeom>
        </p:spPr>
      </p:pic>
      <p:sp>
        <p:nvSpPr>
          <p:cNvPr id="88" name="TextBox 19">
            <a:extLst>
              <a:ext uri="{FF2B5EF4-FFF2-40B4-BE49-F238E27FC236}">
                <a16:creationId xmlns:a16="http://schemas.microsoft.com/office/drawing/2014/main" id="{394D459B-30F4-C649-9A49-D792DE20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28" y="3487697"/>
            <a:ext cx="13133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 Load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Balancer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A61B1CA-8AAB-9EB6-27A2-C86809DBCB46}"/>
              </a:ext>
            </a:extLst>
          </p:cNvPr>
          <p:cNvCxnSpPr>
            <a:cxnSpLocks/>
          </p:cNvCxnSpPr>
          <p:nvPr/>
        </p:nvCxnSpPr>
        <p:spPr>
          <a:xfrm>
            <a:off x="2240397" y="3250252"/>
            <a:ext cx="81061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1723E2-D786-B11F-AFF9-38C240AD2097}"/>
              </a:ext>
            </a:extLst>
          </p:cNvPr>
          <p:cNvCxnSpPr>
            <a:cxnSpLocks/>
          </p:cNvCxnSpPr>
          <p:nvPr/>
        </p:nvCxnSpPr>
        <p:spPr>
          <a:xfrm>
            <a:off x="3541639" y="3250252"/>
            <a:ext cx="156169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A88A84-4E37-9A42-A9F0-FBE71426CAEA}"/>
              </a:ext>
            </a:extLst>
          </p:cNvPr>
          <p:cNvCxnSpPr>
            <a:cxnSpLocks/>
          </p:cNvCxnSpPr>
          <p:nvPr/>
        </p:nvCxnSpPr>
        <p:spPr>
          <a:xfrm>
            <a:off x="6000970" y="3205369"/>
            <a:ext cx="94352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F2BA10AC-2AD7-436D-A8CB-1B84FFB64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10436096" y="51418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22">
            <a:extLst>
              <a:ext uri="{FF2B5EF4-FFF2-40B4-BE49-F238E27FC236}">
                <a16:creationId xmlns:a16="http://schemas.microsoft.com/office/drawing/2014/main" id="{86D9F87F-4793-CB33-984F-97274929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746" y="1279358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B793BDC-133E-E26B-8829-37BE322971AE}"/>
              </a:ext>
            </a:extLst>
          </p:cNvPr>
          <p:cNvCxnSpPr>
            <a:cxnSpLocks/>
          </p:cNvCxnSpPr>
          <p:nvPr/>
        </p:nvCxnSpPr>
        <p:spPr>
          <a:xfrm>
            <a:off x="10888882" y="1750111"/>
            <a:ext cx="0" cy="68416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Registry resource icon for the Amazon ECR service.">
            <a:extLst>
              <a:ext uri="{FF2B5EF4-FFF2-40B4-BE49-F238E27FC236}">
                <a16:creationId xmlns:a16="http://schemas.microsoft.com/office/drawing/2014/main" id="{47FD6992-315A-204C-959D-18EBE9171E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671832" y="2458338"/>
            <a:ext cx="457200" cy="457200"/>
          </a:xfrm>
          <a:prstGeom prst="rect">
            <a:avLst/>
          </a:prstGeom>
        </p:spPr>
      </p:pic>
      <p:pic>
        <p:nvPicPr>
          <p:cNvPr id="112" name="Graphic 111" descr="Image resource icon for the Amazon ECR service.">
            <a:extLst>
              <a:ext uri="{FF2B5EF4-FFF2-40B4-BE49-F238E27FC236}">
                <a16:creationId xmlns:a16="http://schemas.microsoft.com/office/drawing/2014/main" id="{BC3F75B8-D211-2ABB-212D-611A3367EA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67021" y="3274605"/>
            <a:ext cx="457200" cy="457200"/>
          </a:xfrm>
          <a:prstGeom prst="rect">
            <a:avLst/>
          </a:prstGeom>
        </p:spPr>
      </p:pic>
      <p:sp>
        <p:nvSpPr>
          <p:cNvPr id="113" name="TextBox 29">
            <a:extLst>
              <a:ext uri="{FF2B5EF4-FFF2-40B4-BE49-F238E27FC236}">
                <a16:creationId xmlns:a16="http://schemas.microsoft.com/office/drawing/2014/main" id="{9FED51A5-8DDE-1441-69E1-DF13B69E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7544" y="2890775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Registry</a:t>
            </a:r>
          </a:p>
        </p:txBody>
      </p:sp>
      <p:sp>
        <p:nvSpPr>
          <p:cNvPr id="114" name="TextBox 30">
            <a:extLst>
              <a:ext uri="{FF2B5EF4-FFF2-40B4-BE49-F238E27FC236}">
                <a16:creationId xmlns:a16="http://schemas.microsoft.com/office/drawing/2014/main" id="{9C4809A6-DE3B-3E59-6C72-B0ACDD797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1507" y="3706172"/>
            <a:ext cx="11747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C968840-2E2D-FD4B-AD2C-044051DC89EF}"/>
              </a:ext>
            </a:extLst>
          </p:cNvPr>
          <p:cNvCxnSpPr>
            <a:cxnSpLocks/>
          </p:cNvCxnSpPr>
          <p:nvPr/>
        </p:nvCxnSpPr>
        <p:spPr>
          <a:xfrm flipH="1" flipV="1">
            <a:off x="8933664" y="3492423"/>
            <a:ext cx="1715342" cy="32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26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166</Words>
  <Application>Microsoft Macintosh PowerPoint</Application>
  <PresentationFormat>Widescreen</PresentationFormat>
  <Paragraphs>64</Paragraphs>
  <Slides>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Igor Krtolica</cp:lastModifiedBy>
  <cp:revision>9</cp:revision>
  <dcterms:created xsi:type="dcterms:W3CDTF">2023-09-11T16:55:48Z</dcterms:created>
  <dcterms:modified xsi:type="dcterms:W3CDTF">2025-04-29T17:55:59Z</dcterms:modified>
</cp:coreProperties>
</file>