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56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5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48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5128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73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89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251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358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15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098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29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1372-5BE4-4955-8B7F-C4B4F74D2C46}" type="datetimeFigureOut">
              <a:rPr lang="zh-HK" altLang="en-US" smtClean="0"/>
              <a:t>12/6/2020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209F-5FAD-4C28-8FD6-FD07BD72724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5894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5509"/>
          <p:cNvGrpSpPr/>
          <p:nvPr/>
        </p:nvGrpSpPr>
        <p:grpSpPr>
          <a:xfrm>
            <a:off x="1028975" y="1556792"/>
            <a:ext cx="7071418" cy="1224136"/>
            <a:chOff x="5192873" y="1251992"/>
            <a:chExt cx="7071418" cy="1224136"/>
          </a:xfrm>
        </p:grpSpPr>
        <p:sp>
          <p:nvSpPr>
            <p:cNvPr id="5" name="Shape 5510"/>
            <p:cNvSpPr/>
            <p:nvPr/>
          </p:nvSpPr>
          <p:spPr>
            <a:xfrm>
              <a:off x="5192873" y="1251992"/>
              <a:ext cx="7071418" cy="1224136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" name="Shape 55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15323" y="1396008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Shape 3760"/>
          <p:cNvGrpSpPr/>
          <p:nvPr/>
        </p:nvGrpSpPr>
        <p:grpSpPr>
          <a:xfrm>
            <a:off x="4798984" y="2083966"/>
            <a:ext cx="1081800" cy="382200"/>
            <a:chOff x="5144424" y="2884200"/>
            <a:chExt cx="1081800" cy="382200"/>
          </a:xfrm>
        </p:grpSpPr>
        <p:sp>
          <p:nvSpPr>
            <p:cNvPr id="48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9" name="Shape 3762" descr="Cloud-Storag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" name="Shape 3849"/>
          <p:cNvGrpSpPr/>
          <p:nvPr/>
        </p:nvGrpSpPr>
        <p:grpSpPr>
          <a:xfrm>
            <a:off x="6502149" y="2039898"/>
            <a:ext cx="1280159" cy="410046"/>
            <a:chOff x="2127112" y="2782242"/>
            <a:chExt cx="1280159" cy="410046"/>
          </a:xfrm>
        </p:grpSpPr>
        <p:sp>
          <p:nvSpPr>
            <p:cNvPr id="57" name="Shape 3850"/>
            <p:cNvSpPr/>
            <p:nvPr/>
          </p:nvSpPr>
          <p:spPr>
            <a:xfrm>
              <a:off x="2127112" y="2782242"/>
              <a:ext cx="1280159" cy="4100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New Instance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8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8603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Shape 3788"/>
          <p:cNvCxnSpPr/>
          <p:nvPr/>
        </p:nvCxnSpPr>
        <p:spPr>
          <a:xfrm>
            <a:off x="2472906" y="2273866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Shape 3788"/>
          <p:cNvCxnSpPr/>
          <p:nvPr/>
        </p:nvCxnSpPr>
        <p:spPr>
          <a:xfrm>
            <a:off x="4330384" y="2275066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Shape 3788"/>
          <p:cNvCxnSpPr/>
          <p:nvPr/>
        </p:nvCxnSpPr>
        <p:spPr>
          <a:xfrm>
            <a:off x="5938378" y="2276266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4" name="Shape 3849"/>
          <p:cNvGrpSpPr/>
          <p:nvPr/>
        </p:nvGrpSpPr>
        <p:grpSpPr>
          <a:xfrm>
            <a:off x="3050225" y="2036291"/>
            <a:ext cx="1280159" cy="410046"/>
            <a:chOff x="2127112" y="2782242"/>
            <a:chExt cx="1280159" cy="410046"/>
          </a:xfrm>
        </p:grpSpPr>
        <p:sp>
          <p:nvSpPr>
            <p:cNvPr id="65" name="Shape 3850"/>
            <p:cNvSpPr/>
            <p:nvPr/>
          </p:nvSpPr>
          <p:spPr>
            <a:xfrm>
              <a:off x="2127112" y="2782242"/>
              <a:ext cx="1280159" cy="4100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6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8603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Shape 3849"/>
          <p:cNvGrpSpPr/>
          <p:nvPr/>
        </p:nvGrpSpPr>
        <p:grpSpPr>
          <a:xfrm>
            <a:off x="1151425" y="2039898"/>
            <a:ext cx="1280159" cy="410046"/>
            <a:chOff x="2127112" y="2782242"/>
            <a:chExt cx="1280159" cy="410046"/>
          </a:xfrm>
        </p:grpSpPr>
        <p:sp>
          <p:nvSpPr>
            <p:cNvPr id="68" name="Shape 3850"/>
            <p:cNvSpPr/>
            <p:nvPr/>
          </p:nvSpPr>
          <p:spPr>
            <a:xfrm>
              <a:off x="2127112" y="2782242"/>
              <a:ext cx="1280159" cy="4100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smtClean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Target Instance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9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8603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9294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ManPoLeung</dc:creator>
  <cp:lastModifiedBy>ManPoLeung</cp:lastModifiedBy>
  <cp:revision>2</cp:revision>
  <dcterms:created xsi:type="dcterms:W3CDTF">2020-06-12T06:52:34Z</dcterms:created>
  <dcterms:modified xsi:type="dcterms:W3CDTF">2020-06-12T07:08:41Z</dcterms:modified>
</cp:coreProperties>
</file>