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138" y="-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383E7-2CB4-43EA-B1C4-0A540FF5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B8622D-2B69-4F03-9EB2-DFD6C553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ADF3E-FEE0-47D2-B942-01B22C3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ED48A-D165-4555-A4F6-19740E4E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CCBE5C-9684-49B6-9DD0-B41D6FF8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492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5F985-111D-43C4-83FC-FDD02E5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3E4936-F4F5-45FB-93E7-AAFC1FFE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0ED53-18A8-4A6A-9ED9-C4C9857F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8AB36-B05C-4A5F-B22C-1B8013C2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5B076-A3DB-4BC6-BFE9-7984C82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466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62F3AE-F5FF-4502-9B47-B9C174A67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CFFA3C-34AB-4A7C-87F7-AEADD0AF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73D26-720A-4BC2-905E-2EAB1561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560C3-340F-43AA-833C-6C18F79B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A65CB0-CC40-4B83-BC25-FA14AA56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359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F9406-508E-42BF-9DCD-9466200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B807E-A457-4BAE-A0E0-65BED6FB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FAFBC-0A68-4856-A458-F8686363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85AEF-C5C9-48A7-95FA-7BE72314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18395D-37B8-4763-AC9F-00E6421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61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87257-3C52-449D-A0DE-29F77A3C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A52BB-C48A-4678-963F-7875A853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A3C5-6911-445C-9850-CD28DACA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ECFA3F-5C37-472B-8B7E-AA9DC720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178F44-5043-4B07-8F2E-6F4F2E50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196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ADB32-C658-4BE8-B24D-22F05E9A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1AD14-C1DC-411B-8D0B-A3FFA99E8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154F1-79CB-468B-A7EB-A476041E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29B62D-6AD8-405B-8484-D40D7FFF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403608-7DB8-4B0F-B3C1-263CBA30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CFA027-F8B7-4741-A606-5DC638FF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901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F081B-3436-49BC-96F7-517DAD78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A476F4-ED3B-4514-B406-A110D407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A60C51-B55C-43B5-B437-C07298BE2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D8251D-6316-4A42-9B75-38F0D36DF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56DF88-D250-4C10-961C-1B47D38F7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F430C-972F-4B41-918F-7526D77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864EDE-69C7-4503-8127-136D928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75D6F3-4139-4931-8F93-F0E0EF0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02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FEAC3-2115-41A1-8636-AAC6073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0220E2-50A5-4CB5-B650-86C90953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B21805-38FA-4E99-9AC4-4C8E26E0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F3EA80-DC46-4C16-A4F6-D623B9B0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1535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80C6E3-6E82-4583-B43A-C1DAC89B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C566F7-5B0F-4EB5-9D08-1871986A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9B242-1B52-4D34-AA9F-91759522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97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6B1C4-1119-4CA5-9C1E-1CEF381B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B04DA-359C-4C98-80D9-0147D8E2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490B4-0DEB-4CCF-8CBD-393D26A0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8AAD09-0254-409C-9290-7FC5BF6D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42BEB7-ABB4-49BA-BEED-AE5C158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EEE260-1D0D-4517-86DA-CABABF3A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354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FAD53-DEB0-4DB5-AC30-8E90E77A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126832-8123-4F1C-8DA7-074893726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FEB976-AA78-4454-A22A-FA2B0313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3636CA-80A1-45FE-85B1-2F14B544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E971F5-B21E-4014-A2A9-C3FAF81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8C66E2-B1F5-4E2C-9BFE-3B848A0D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20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2FC2D3-F20E-46A9-A776-24D3C496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62220-666E-42A3-A610-BFEFD4ED1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9518E-ACA4-448A-A361-0DCAE3D7C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7ECD-8FBE-4D68-B498-6D60B212F184}" type="datetimeFigureOut">
              <a:rPr lang="zh-HK" altLang="en-US" smtClean="0"/>
              <a:t>1/6/2020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2E710-45B2-4421-A750-6A062471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7C0D8-5B12-4E3C-A7F0-C3DA635D7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7ACE-E5F7-4859-BD1D-C97B82CC8F6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8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239">
            <a:extLst>
              <a:ext uri="{FF2B5EF4-FFF2-40B4-BE49-F238E27FC236}">
                <a16:creationId xmlns:a16="http://schemas.microsoft.com/office/drawing/2014/main" id="{0EABF913-445A-4770-B9AE-DD2DD1A58C39}"/>
              </a:ext>
            </a:extLst>
          </p:cNvPr>
          <p:cNvGrpSpPr/>
          <p:nvPr/>
        </p:nvGrpSpPr>
        <p:grpSpPr>
          <a:xfrm>
            <a:off x="5791199" y="812707"/>
            <a:ext cx="3846266" cy="3584034"/>
            <a:chOff x="6444599" y="425831"/>
            <a:chExt cx="2564177" cy="2389356"/>
          </a:xfrm>
        </p:grpSpPr>
        <p:sp>
          <p:nvSpPr>
            <p:cNvPr id="5" name="Shape 3240">
              <a:extLst>
                <a:ext uri="{FF2B5EF4-FFF2-40B4-BE49-F238E27FC236}">
                  <a16:creationId xmlns:a16="http://schemas.microsoft.com/office/drawing/2014/main" id="{F044551A-EBD9-4E65-9217-90FD3E22839B}"/>
                </a:ext>
              </a:extLst>
            </p:cNvPr>
            <p:cNvSpPr/>
            <p:nvPr/>
          </p:nvSpPr>
          <p:spPr>
            <a:xfrm>
              <a:off x="6444599" y="425831"/>
              <a:ext cx="2564177" cy="2389356"/>
            </a:xfrm>
            <a:prstGeom prst="roundRect">
              <a:avLst>
                <a:gd name="adj" fmla="val 3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Shape 3241">
              <a:extLst>
                <a:ext uri="{FF2B5EF4-FFF2-40B4-BE49-F238E27FC236}">
                  <a16:creationId xmlns:a16="http://schemas.microsoft.com/office/drawing/2014/main" id="{A0E5B04F-32FA-4974-975A-D05850546B0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17738" y="518511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Shape 3246">
            <a:extLst>
              <a:ext uri="{FF2B5EF4-FFF2-40B4-BE49-F238E27FC236}">
                <a16:creationId xmlns:a16="http://schemas.microsoft.com/office/drawing/2014/main" id="{0578E3A4-DB6A-4D84-9765-8593942799A0}"/>
              </a:ext>
            </a:extLst>
          </p:cNvPr>
          <p:cNvGrpSpPr/>
          <p:nvPr/>
        </p:nvGrpSpPr>
        <p:grpSpPr>
          <a:xfrm>
            <a:off x="9876987" y="2167163"/>
            <a:ext cx="502920" cy="621792"/>
            <a:chOff x="9041639" y="3305179"/>
            <a:chExt cx="502920" cy="621792"/>
          </a:xfrm>
        </p:grpSpPr>
        <p:sp>
          <p:nvSpPr>
            <p:cNvPr id="12" name="Shape 3247">
              <a:extLst>
                <a:ext uri="{FF2B5EF4-FFF2-40B4-BE49-F238E27FC236}">
                  <a16:creationId xmlns:a16="http://schemas.microsoft.com/office/drawing/2014/main" id="{221C192E-3E00-46D9-8F06-54CE4408A992}"/>
                </a:ext>
              </a:extLst>
            </p:cNvPr>
            <p:cNvSpPr/>
            <p:nvPr/>
          </p:nvSpPr>
          <p:spPr>
            <a:xfrm>
              <a:off x="9041639" y="3305179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13" name="Shape 3248">
              <a:extLst>
                <a:ext uri="{FF2B5EF4-FFF2-40B4-BE49-F238E27FC236}">
                  <a16:creationId xmlns:a16="http://schemas.microsoft.com/office/drawing/2014/main" id="{C0E8A87C-64DE-4BE0-8BE2-0037FBBB3D3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78216" y="3341756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Shape 3278">
            <a:extLst>
              <a:ext uri="{FF2B5EF4-FFF2-40B4-BE49-F238E27FC236}">
                <a16:creationId xmlns:a16="http://schemas.microsoft.com/office/drawing/2014/main" id="{FE64FC5D-184B-47CD-A65D-9C360B5C374B}"/>
              </a:ext>
            </a:extLst>
          </p:cNvPr>
          <p:cNvGrpSpPr/>
          <p:nvPr/>
        </p:nvGrpSpPr>
        <p:grpSpPr>
          <a:xfrm>
            <a:off x="5900908" y="1323196"/>
            <a:ext cx="3686776" cy="3020204"/>
            <a:chOff x="5339900" y="1618796"/>
            <a:chExt cx="3686776" cy="302020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8" name="Shape 3279">
              <a:extLst>
                <a:ext uri="{FF2B5EF4-FFF2-40B4-BE49-F238E27FC236}">
                  <a16:creationId xmlns:a16="http://schemas.microsoft.com/office/drawing/2014/main" id="{C65065C0-98A0-46E1-A573-CBF65468981B}"/>
                </a:ext>
              </a:extLst>
            </p:cNvPr>
            <p:cNvSpPr/>
            <p:nvPr/>
          </p:nvSpPr>
          <p:spPr>
            <a:xfrm>
              <a:off x="5339900" y="1618796"/>
              <a:ext cx="3686776" cy="3020204"/>
            </a:xfrm>
            <a:prstGeom prst="roundRect">
              <a:avLst>
                <a:gd name="adj" fmla="val 167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1" name="Shape 3282" descr="Container-Engine.png">
              <a:extLst>
                <a:ext uri="{FF2B5EF4-FFF2-40B4-BE49-F238E27FC236}">
                  <a16:creationId xmlns:a16="http://schemas.microsoft.com/office/drawing/2014/main" id="{EDC02DBA-7EF7-4839-86FE-9C4D292099C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17634" y="1704948"/>
              <a:ext cx="274200" cy="246599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3" name="Shape 3913">
            <a:extLst>
              <a:ext uri="{FF2B5EF4-FFF2-40B4-BE49-F238E27FC236}">
                <a16:creationId xmlns:a16="http://schemas.microsoft.com/office/drawing/2014/main" id="{2718A2EA-6AFD-4EAF-A45F-A60EA2FB4C87}"/>
              </a:ext>
            </a:extLst>
          </p:cNvPr>
          <p:cNvSpPr/>
          <p:nvPr/>
        </p:nvSpPr>
        <p:spPr>
          <a:xfrm>
            <a:off x="4525722" y="2161858"/>
            <a:ext cx="668686" cy="1582102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Shape 3927">
            <a:extLst>
              <a:ext uri="{FF2B5EF4-FFF2-40B4-BE49-F238E27FC236}">
                <a16:creationId xmlns:a16="http://schemas.microsoft.com/office/drawing/2014/main" id="{A62BE579-BF40-4C55-8F63-98CFFF9DDCEA}"/>
              </a:ext>
            </a:extLst>
          </p:cNvPr>
          <p:cNvGrpSpPr/>
          <p:nvPr/>
        </p:nvGrpSpPr>
        <p:grpSpPr>
          <a:xfrm>
            <a:off x="4605437" y="2963794"/>
            <a:ext cx="502920" cy="502920"/>
            <a:chOff x="433514" y="2354433"/>
            <a:chExt cx="502920" cy="502920"/>
          </a:xfrm>
        </p:grpSpPr>
        <p:sp>
          <p:nvSpPr>
            <p:cNvPr id="29" name="Shape 3928">
              <a:extLst>
                <a:ext uri="{FF2B5EF4-FFF2-40B4-BE49-F238E27FC236}">
                  <a16:creationId xmlns:a16="http://schemas.microsoft.com/office/drawing/2014/main" id="{1BA6FABC-0AB8-4D85-A95E-55D6D9E6CEA3}"/>
                </a:ext>
              </a:extLst>
            </p:cNvPr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0" name="Shape 3929">
              <a:extLst>
                <a:ext uri="{FF2B5EF4-FFF2-40B4-BE49-F238E27FC236}">
                  <a16:creationId xmlns:a16="http://schemas.microsoft.com/office/drawing/2014/main" id="{24A15EAF-7557-4AD0-BDB1-D517174E8F6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" name="Shape 3972">
            <a:extLst>
              <a:ext uri="{FF2B5EF4-FFF2-40B4-BE49-F238E27FC236}">
                <a16:creationId xmlns:a16="http://schemas.microsoft.com/office/drawing/2014/main" id="{941ADA8D-E910-4FBF-8364-9E2452E4AC91}"/>
              </a:ext>
            </a:extLst>
          </p:cNvPr>
          <p:cNvCxnSpPr>
            <a:cxnSpLocks/>
          </p:cNvCxnSpPr>
          <p:nvPr/>
        </p:nvCxnSpPr>
        <p:spPr>
          <a:xfrm flipV="1">
            <a:off x="5199894" y="2881955"/>
            <a:ext cx="587290" cy="1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Shape 661">
            <a:extLst>
              <a:ext uri="{FF2B5EF4-FFF2-40B4-BE49-F238E27FC236}">
                <a16:creationId xmlns:a16="http://schemas.microsoft.com/office/drawing/2014/main" id="{3CF8B5F3-A55C-46A9-9122-9307801F34F3}"/>
              </a:ext>
            </a:extLst>
          </p:cNvPr>
          <p:cNvSpPr/>
          <p:nvPr/>
        </p:nvSpPr>
        <p:spPr>
          <a:xfrm>
            <a:off x="6096000" y="1770923"/>
            <a:ext cx="989537" cy="1706881"/>
          </a:xfrm>
          <a:prstGeom prst="roundRect">
            <a:avLst>
              <a:gd name="adj" fmla="val 827"/>
            </a:avLst>
          </a:prstGeom>
          <a:solidFill>
            <a:srgbClr val="FCE4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664">
            <a:extLst>
              <a:ext uri="{FF2B5EF4-FFF2-40B4-BE49-F238E27FC236}">
                <a16:creationId xmlns:a16="http://schemas.microsoft.com/office/drawing/2014/main" id="{06747D84-85D5-40C9-A31D-0B9AC77FBBDF}"/>
              </a:ext>
            </a:extLst>
          </p:cNvPr>
          <p:cNvSpPr/>
          <p:nvPr/>
        </p:nvSpPr>
        <p:spPr>
          <a:xfrm>
            <a:off x="6119103" y="2653390"/>
            <a:ext cx="944568" cy="802907"/>
          </a:xfrm>
          <a:prstGeom prst="roundRect">
            <a:avLst>
              <a:gd name="adj" fmla="val 827"/>
            </a:avLst>
          </a:prstGeom>
          <a:solidFill>
            <a:srgbClr val="E8F5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50" dirty="0">
                <a:solidFill>
                  <a:srgbClr val="9E9E9E"/>
                </a:solidFill>
                <a:latin typeface="Roboto"/>
                <a:sym typeface="Arial"/>
              </a:rPr>
              <a:t>Wordpress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50" dirty="0">
                <a:solidFill>
                  <a:srgbClr val="9E9E9E"/>
                </a:solidFill>
                <a:latin typeface="Roboto"/>
                <a:sym typeface="Arial"/>
              </a:rPr>
              <a:t>Deployment</a:t>
            </a:r>
          </a:p>
        </p:txBody>
      </p:sp>
      <p:sp>
        <p:nvSpPr>
          <p:cNvPr id="41" name="Shape 664">
            <a:extLst>
              <a:ext uri="{FF2B5EF4-FFF2-40B4-BE49-F238E27FC236}">
                <a16:creationId xmlns:a16="http://schemas.microsoft.com/office/drawing/2014/main" id="{DB0F5282-8F16-4581-80EB-0D1934F53387}"/>
              </a:ext>
            </a:extLst>
          </p:cNvPr>
          <p:cNvSpPr/>
          <p:nvPr/>
        </p:nvSpPr>
        <p:spPr>
          <a:xfrm>
            <a:off x="6119103" y="1813846"/>
            <a:ext cx="944568" cy="802907"/>
          </a:xfrm>
          <a:prstGeom prst="roundRect">
            <a:avLst>
              <a:gd name="adj" fmla="val 827"/>
            </a:avLst>
          </a:prstGeom>
          <a:solidFill>
            <a:srgbClr val="E8F5E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50" dirty="0">
                <a:solidFill>
                  <a:srgbClr val="9E9E9E"/>
                </a:solidFill>
                <a:latin typeface="Roboto"/>
                <a:sym typeface="Arial"/>
              </a:rPr>
              <a:t>MySQL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50" dirty="0">
                <a:solidFill>
                  <a:srgbClr val="9E9E9E"/>
                </a:solidFill>
                <a:latin typeface="Roboto"/>
                <a:sym typeface="Arial"/>
              </a:rPr>
              <a:t>Deployment</a:t>
            </a:r>
          </a:p>
        </p:txBody>
      </p:sp>
      <p:grpSp>
        <p:nvGrpSpPr>
          <p:cNvPr id="42" name="Shape 654">
            <a:extLst>
              <a:ext uri="{FF2B5EF4-FFF2-40B4-BE49-F238E27FC236}">
                <a16:creationId xmlns:a16="http://schemas.microsoft.com/office/drawing/2014/main" id="{44C892CA-9E20-40E0-B675-C475CDF8780D}"/>
              </a:ext>
            </a:extLst>
          </p:cNvPr>
          <p:cNvGrpSpPr/>
          <p:nvPr/>
        </p:nvGrpSpPr>
        <p:grpSpPr>
          <a:xfrm>
            <a:off x="7321619" y="1770923"/>
            <a:ext cx="1810518" cy="946431"/>
            <a:chOff x="2178036" y="1054763"/>
            <a:chExt cx="1146188" cy="637511"/>
          </a:xfrm>
        </p:grpSpPr>
        <p:sp>
          <p:nvSpPr>
            <p:cNvPr id="43" name="Shape 655">
              <a:extLst>
                <a:ext uri="{FF2B5EF4-FFF2-40B4-BE49-F238E27FC236}">
                  <a16:creationId xmlns:a16="http://schemas.microsoft.com/office/drawing/2014/main" id="{B1A7F2AB-4A5C-4CDA-8CB8-E0C586DD3DD7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656">
              <a:extLst>
                <a:ext uri="{FF2B5EF4-FFF2-40B4-BE49-F238E27FC236}">
                  <a16:creationId xmlns:a16="http://schemas.microsoft.com/office/drawing/2014/main" id="{979A6C26-9841-4F65-8E0F-57B0335E83BF}"/>
                </a:ext>
              </a:extLst>
            </p:cNvPr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" name="Shape 657">
            <a:extLst>
              <a:ext uri="{FF2B5EF4-FFF2-40B4-BE49-F238E27FC236}">
                <a16:creationId xmlns:a16="http://schemas.microsoft.com/office/drawing/2014/main" id="{831F80F2-6913-4B0F-9C9A-E59D8990264D}"/>
              </a:ext>
            </a:extLst>
          </p:cNvPr>
          <p:cNvGrpSpPr/>
          <p:nvPr/>
        </p:nvGrpSpPr>
        <p:grpSpPr>
          <a:xfrm>
            <a:off x="7365477" y="2262863"/>
            <a:ext cx="1709191" cy="420948"/>
            <a:chOff x="2149207" y="500231"/>
            <a:chExt cx="1146188" cy="637511"/>
          </a:xfrm>
        </p:grpSpPr>
        <p:sp>
          <p:nvSpPr>
            <p:cNvPr id="46" name="Shape 658">
              <a:extLst>
                <a:ext uri="{FF2B5EF4-FFF2-40B4-BE49-F238E27FC236}">
                  <a16:creationId xmlns:a16="http://schemas.microsoft.com/office/drawing/2014/main" id="{D0F2E51A-47EF-4381-8737-42DE5A7D03A5}"/>
                </a:ext>
              </a:extLst>
            </p:cNvPr>
            <p:cNvSpPr/>
            <p:nvPr/>
          </p:nvSpPr>
          <p:spPr>
            <a:xfrm>
              <a:off x="2149207" y="500231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659">
              <a:extLst>
                <a:ext uri="{FF2B5EF4-FFF2-40B4-BE49-F238E27FC236}">
                  <a16:creationId xmlns:a16="http://schemas.microsoft.com/office/drawing/2014/main" id="{9179ABC6-A664-41ED-93AE-7622F71657B7}"/>
                </a:ext>
              </a:extLst>
            </p:cNvPr>
            <p:cNvSpPr txBox="1"/>
            <p:nvPr/>
          </p:nvSpPr>
          <p:spPr>
            <a:xfrm>
              <a:off x="2504095" y="557767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Wordpress</a:t>
              </a:r>
            </a:p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Shape 658">
            <a:extLst>
              <a:ext uri="{FF2B5EF4-FFF2-40B4-BE49-F238E27FC236}">
                <a16:creationId xmlns:a16="http://schemas.microsoft.com/office/drawing/2014/main" id="{369D340F-D074-4C4C-9B48-4C5AAAF69E62}"/>
              </a:ext>
            </a:extLst>
          </p:cNvPr>
          <p:cNvSpPr/>
          <p:nvPr/>
        </p:nvSpPr>
        <p:spPr>
          <a:xfrm>
            <a:off x="7368658" y="1811559"/>
            <a:ext cx="1709191" cy="420948"/>
          </a:xfrm>
          <a:prstGeom prst="roundRect">
            <a:avLst>
              <a:gd name="adj" fmla="val 827"/>
            </a:avLst>
          </a:prstGeom>
          <a:solidFill>
            <a:srgbClr val="EDE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659">
            <a:extLst>
              <a:ext uri="{FF2B5EF4-FFF2-40B4-BE49-F238E27FC236}">
                <a16:creationId xmlns:a16="http://schemas.microsoft.com/office/drawing/2014/main" id="{17CC933F-2731-40C1-BE2D-C37EE1ED71E0}"/>
              </a:ext>
            </a:extLst>
          </p:cNvPr>
          <p:cNvSpPr txBox="1"/>
          <p:nvPr/>
        </p:nvSpPr>
        <p:spPr>
          <a:xfrm>
            <a:off x="7894685" y="1866685"/>
            <a:ext cx="650774" cy="308304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/>
          <a:p>
            <a:pPr marL="0" marR="0" lvl="0" indent="0" algn="ctr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</a:p>
          <a:p>
            <a:pPr marL="0" marR="0" lvl="0" indent="0" algn="ctr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sz="75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 lang="en-US" sz="600" b="0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Shape 676">
            <a:extLst>
              <a:ext uri="{FF2B5EF4-FFF2-40B4-BE49-F238E27FC236}">
                <a16:creationId xmlns:a16="http://schemas.microsoft.com/office/drawing/2014/main" id="{CE3714DB-3982-4BBB-958D-779F91F9F702}"/>
              </a:ext>
            </a:extLst>
          </p:cNvPr>
          <p:cNvSpPr/>
          <p:nvPr/>
        </p:nvSpPr>
        <p:spPr>
          <a:xfrm>
            <a:off x="7321619" y="2855398"/>
            <a:ext cx="1810518" cy="1426494"/>
          </a:xfrm>
          <a:prstGeom prst="roundRect">
            <a:avLst>
              <a:gd name="adj" fmla="val 827"/>
            </a:avLst>
          </a:prstGeom>
          <a:solidFill>
            <a:srgbClr val="FBE9E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Shape 684">
            <a:extLst>
              <a:ext uri="{FF2B5EF4-FFF2-40B4-BE49-F238E27FC236}">
                <a16:creationId xmlns:a16="http://schemas.microsoft.com/office/drawing/2014/main" id="{A52794D5-FA10-42C9-A181-ED34E86AB8B2}"/>
              </a:ext>
            </a:extLst>
          </p:cNvPr>
          <p:cNvGrpSpPr/>
          <p:nvPr/>
        </p:nvGrpSpPr>
        <p:grpSpPr>
          <a:xfrm>
            <a:off x="7368661" y="2881955"/>
            <a:ext cx="1712552" cy="662905"/>
            <a:chOff x="2175782" y="1054763"/>
            <a:chExt cx="1148442" cy="637511"/>
          </a:xfrm>
        </p:grpSpPr>
        <p:sp>
          <p:nvSpPr>
            <p:cNvPr id="54" name="Shape 685">
              <a:extLst>
                <a:ext uri="{FF2B5EF4-FFF2-40B4-BE49-F238E27FC236}">
                  <a16:creationId xmlns:a16="http://schemas.microsoft.com/office/drawing/2014/main" id="{D14F402A-8168-44BB-89EA-61D6EF254FE7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686">
              <a:extLst>
                <a:ext uri="{FF2B5EF4-FFF2-40B4-BE49-F238E27FC236}">
                  <a16:creationId xmlns:a16="http://schemas.microsoft.com/office/drawing/2014/main" id="{63BAD9D2-10C3-4D7E-BAC0-E8651FA692FF}"/>
                </a:ext>
              </a:extLst>
            </p:cNvPr>
            <p:cNvSpPr txBox="1"/>
            <p:nvPr/>
          </p:nvSpPr>
          <p:spPr>
            <a:xfrm>
              <a:off x="2175782" y="1254050"/>
              <a:ext cx="1146188" cy="231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ctr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MySQL Persistent Volume Storage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" name="Shape 684">
            <a:extLst>
              <a:ext uri="{FF2B5EF4-FFF2-40B4-BE49-F238E27FC236}">
                <a16:creationId xmlns:a16="http://schemas.microsoft.com/office/drawing/2014/main" id="{917B7EA2-A8C7-454F-BF90-311E034C614D}"/>
              </a:ext>
            </a:extLst>
          </p:cNvPr>
          <p:cNvGrpSpPr/>
          <p:nvPr/>
        </p:nvGrpSpPr>
        <p:grpSpPr>
          <a:xfrm>
            <a:off x="7368659" y="3581923"/>
            <a:ext cx="1709192" cy="662905"/>
            <a:chOff x="2178035" y="1054763"/>
            <a:chExt cx="1146189" cy="637511"/>
          </a:xfrm>
        </p:grpSpPr>
        <p:sp>
          <p:nvSpPr>
            <p:cNvPr id="57" name="Shape 685">
              <a:extLst>
                <a:ext uri="{FF2B5EF4-FFF2-40B4-BE49-F238E27FC236}">
                  <a16:creationId xmlns:a16="http://schemas.microsoft.com/office/drawing/2014/main" id="{CB5FB51F-5E6F-439A-8040-0671873BA61B}"/>
                </a:ext>
              </a:extLst>
            </p:cNvPr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686">
              <a:extLst>
                <a:ext uri="{FF2B5EF4-FFF2-40B4-BE49-F238E27FC236}">
                  <a16:creationId xmlns:a16="http://schemas.microsoft.com/office/drawing/2014/main" id="{A7370487-4733-42EA-92B1-453F33CFAC84}"/>
                </a:ext>
              </a:extLst>
            </p:cNvPr>
            <p:cNvSpPr txBox="1"/>
            <p:nvPr/>
          </p:nvSpPr>
          <p:spPr>
            <a:xfrm>
              <a:off x="2178035" y="1257628"/>
              <a:ext cx="1146188" cy="231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Wordpress Persistent Volume Storage</a:t>
              </a:r>
              <a:endParaRPr lang="en-US" sz="60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" name="Shape 682">
            <a:extLst>
              <a:ext uri="{FF2B5EF4-FFF2-40B4-BE49-F238E27FC236}">
                <a16:creationId xmlns:a16="http://schemas.microsoft.com/office/drawing/2014/main" id="{EEAC8735-4F9F-4F0B-BCC2-AC32D94FD2E9}"/>
              </a:ext>
            </a:extLst>
          </p:cNvPr>
          <p:cNvSpPr/>
          <p:nvPr/>
        </p:nvSpPr>
        <p:spPr>
          <a:xfrm>
            <a:off x="6119102" y="2174989"/>
            <a:ext cx="944568" cy="416119"/>
          </a:xfrm>
          <a:prstGeom prst="roundRect">
            <a:avLst>
              <a:gd name="adj" fmla="val 827"/>
            </a:avLst>
          </a:prstGeom>
          <a:solidFill>
            <a:srgbClr val="F9FBE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altLang="zh-TW" sz="800" dirty="0">
                <a:solidFill>
                  <a:srgbClr val="9E9E9E"/>
                </a:solidFill>
                <a:latin typeface="Roboto"/>
                <a:sym typeface="Arial"/>
              </a:rPr>
              <a:t>MySQL Pod</a:t>
            </a:r>
            <a:endParaRPr lang="en-US" altLang="zh-HK" sz="800" dirty="0">
              <a:solidFill>
                <a:srgbClr val="9E9E9E"/>
              </a:solidFill>
              <a:latin typeface="Roboto"/>
              <a:sym typeface="Arial"/>
            </a:endParaRPr>
          </a:p>
        </p:txBody>
      </p:sp>
      <p:sp>
        <p:nvSpPr>
          <p:cNvPr id="63" name="Shape 682">
            <a:extLst>
              <a:ext uri="{FF2B5EF4-FFF2-40B4-BE49-F238E27FC236}">
                <a16:creationId xmlns:a16="http://schemas.microsoft.com/office/drawing/2014/main" id="{A834EEF2-95C0-45BF-A3A7-75CAA0621BCA}"/>
              </a:ext>
            </a:extLst>
          </p:cNvPr>
          <p:cNvSpPr/>
          <p:nvPr/>
        </p:nvSpPr>
        <p:spPr>
          <a:xfrm>
            <a:off x="6115742" y="2999953"/>
            <a:ext cx="944568" cy="416119"/>
          </a:xfrm>
          <a:prstGeom prst="roundRect">
            <a:avLst>
              <a:gd name="adj" fmla="val 827"/>
            </a:avLst>
          </a:prstGeom>
          <a:solidFill>
            <a:srgbClr val="F9FBE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altLang="zh-TW" sz="800" dirty="0">
                <a:solidFill>
                  <a:srgbClr val="9E9E9E"/>
                </a:solidFill>
                <a:latin typeface="Roboto"/>
                <a:sym typeface="Arial"/>
              </a:rPr>
              <a:t>Wordpress Pod</a:t>
            </a:r>
            <a:endParaRPr lang="en-US" altLang="zh-HK" sz="800" dirty="0">
              <a:solidFill>
                <a:srgbClr val="9E9E9E"/>
              </a:solidFill>
              <a:latin typeface="Roboto"/>
              <a:sym typeface="Arial"/>
            </a:endParaRPr>
          </a:p>
        </p:txBody>
      </p:sp>
      <p:cxnSp>
        <p:nvCxnSpPr>
          <p:cNvPr id="64" name="Shape 3972">
            <a:extLst>
              <a:ext uri="{FF2B5EF4-FFF2-40B4-BE49-F238E27FC236}">
                <a16:creationId xmlns:a16="http://schemas.microsoft.com/office/drawing/2014/main" id="{7DA10486-2C50-4C34-BC05-5EFFF3390173}"/>
              </a:ext>
            </a:extLst>
          </p:cNvPr>
          <p:cNvCxnSpPr>
            <a:cxnSpLocks/>
            <a:stCxn id="12" idx="1"/>
            <a:endCxn id="46" idx="3"/>
          </p:cNvCxnSpPr>
          <p:nvPr/>
        </p:nvCxnSpPr>
        <p:spPr>
          <a:xfrm flipH="1" flipV="1">
            <a:off x="9074668" y="2473337"/>
            <a:ext cx="802319" cy="4722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Shape 3972">
            <a:extLst>
              <a:ext uri="{FF2B5EF4-FFF2-40B4-BE49-F238E27FC236}">
                <a16:creationId xmlns:a16="http://schemas.microsoft.com/office/drawing/2014/main" id="{9214991C-7584-44A3-855C-2D1C3A788BB4}"/>
              </a:ext>
            </a:extLst>
          </p:cNvPr>
          <p:cNvCxnSpPr>
            <a:cxnSpLocks/>
            <a:stCxn id="46" idx="1"/>
            <a:endCxn id="63" idx="3"/>
          </p:cNvCxnSpPr>
          <p:nvPr/>
        </p:nvCxnSpPr>
        <p:spPr>
          <a:xfrm flipH="1">
            <a:off x="7060310" y="2473337"/>
            <a:ext cx="305167" cy="734676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Shape 3972">
            <a:extLst>
              <a:ext uri="{FF2B5EF4-FFF2-40B4-BE49-F238E27FC236}">
                <a16:creationId xmlns:a16="http://schemas.microsoft.com/office/drawing/2014/main" id="{4DC71E83-C918-4E8C-88AD-9F6B3088734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060310" y="2022033"/>
            <a:ext cx="308348" cy="103945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Shape 3972">
            <a:extLst>
              <a:ext uri="{FF2B5EF4-FFF2-40B4-BE49-F238E27FC236}">
                <a16:creationId xmlns:a16="http://schemas.microsoft.com/office/drawing/2014/main" id="{54DC74D9-AA8C-43F3-BFE0-30C9AA5204F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7060144" y="2020348"/>
            <a:ext cx="308514" cy="168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Shape 3972">
            <a:extLst>
              <a:ext uri="{FF2B5EF4-FFF2-40B4-BE49-F238E27FC236}">
                <a16:creationId xmlns:a16="http://schemas.microsoft.com/office/drawing/2014/main" id="{36944638-221A-4B7A-A7FD-E2EBC26F21E8}"/>
              </a:ext>
            </a:extLst>
          </p:cNvPr>
          <p:cNvCxnSpPr>
            <a:cxnSpLocks/>
          </p:cNvCxnSpPr>
          <p:nvPr/>
        </p:nvCxnSpPr>
        <p:spPr>
          <a:xfrm flipH="1" flipV="1">
            <a:off x="7083675" y="3359839"/>
            <a:ext cx="263196" cy="1720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79" name="Shape 3972">
            <a:extLst>
              <a:ext uri="{FF2B5EF4-FFF2-40B4-BE49-F238E27FC236}">
                <a16:creationId xmlns:a16="http://schemas.microsoft.com/office/drawing/2014/main" id="{2092EC3F-9A52-4476-9664-D61B3AD3A78E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88823" y="3445014"/>
            <a:ext cx="279836" cy="46836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84" name="Shape 438">
            <a:extLst>
              <a:ext uri="{FF2B5EF4-FFF2-40B4-BE49-F238E27FC236}">
                <a16:creationId xmlns:a16="http://schemas.microsoft.com/office/drawing/2014/main" id="{505B6A05-95DA-4F3A-B911-B044234A2318}"/>
              </a:ext>
            </a:extLst>
          </p:cNvPr>
          <p:cNvSpPr txBox="1"/>
          <p:nvPr/>
        </p:nvSpPr>
        <p:spPr>
          <a:xfrm>
            <a:off x="4546819" y="2725643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pic>
        <p:nvPicPr>
          <p:cNvPr id="85" name="Shape 441" descr="Generic-GCP_256px.png">
            <a:extLst>
              <a:ext uri="{FF2B5EF4-FFF2-40B4-BE49-F238E27FC236}">
                <a16:creationId xmlns:a16="http://schemas.microsoft.com/office/drawing/2014/main" id="{F0713A17-B943-4C9E-81F6-B8F927501F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580695" y="223198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438">
            <a:extLst>
              <a:ext uri="{FF2B5EF4-FFF2-40B4-BE49-F238E27FC236}">
                <a16:creationId xmlns:a16="http://schemas.microsoft.com/office/drawing/2014/main" id="{139EB000-134F-4FB3-A957-DFFF107B8692}"/>
              </a:ext>
            </a:extLst>
          </p:cNvPr>
          <p:cNvSpPr txBox="1"/>
          <p:nvPr/>
        </p:nvSpPr>
        <p:spPr>
          <a:xfrm>
            <a:off x="4557345" y="3502387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DevOps Engineer</a:t>
            </a:r>
            <a:endParaRPr lang="en-US" sz="7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6181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Open Sans</vt:lpstr>
      <vt:lpstr>Roboto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 L</dc:creator>
  <cp:lastModifiedBy>MP L</cp:lastModifiedBy>
  <cp:revision>9</cp:revision>
  <dcterms:created xsi:type="dcterms:W3CDTF">2020-06-01T12:16:59Z</dcterms:created>
  <dcterms:modified xsi:type="dcterms:W3CDTF">2020-06-01T13:09:48Z</dcterms:modified>
</cp:coreProperties>
</file>