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9" autoAdjust="0"/>
    <p:restoredTop sz="94660"/>
  </p:normalViewPr>
  <p:slideViewPr>
    <p:cSldViewPr snapToGrid="0">
      <p:cViewPr>
        <p:scale>
          <a:sx n="100" d="100"/>
          <a:sy n="100" d="100"/>
        </p:scale>
        <p:origin x="135" y="-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kartice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nično ali neresnič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8/21/2025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3D48BE0-133F-08B5-45A9-DBFF312CA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l-SI" dirty="0"/>
              <a:t>Gibanje cen osnovnih živil v Sloveniji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79DA3B7-9A12-A63B-05C7-BD08D7FD1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6583" y="4770783"/>
            <a:ext cx="3817420" cy="376949"/>
          </a:xfrm>
        </p:spPr>
        <p:txBody>
          <a:bodyPr/>
          <a:lstStyle/>
          <a:p>
            <a:r>
              <a:rPr lang="sl-SI" dirty="0"/>
              <a:t>Manca Šverc</a:t>
            </a:r>
          </a:p>
        </p:txBody>
      </p:sp>
    </p:spTree>
    <p:extLst>
      <p:ext uri="{BB962C8B-B14F-4D97-AF65-F5344CB8AC3E}">
        <p14:creationId xmlns:p14="http://schemas.microsoft.com/office/powerpoint/2010/main" val="63377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10AAF44-4024-71F5-38E3-262BB0AF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Hvala za vašo pozornost.</a:t>
            </a:r>
          </a:p>
        </p:txBody>
      </p:sp>
    </p:spTree>
    <p:extLst>
      <p:ext uri="{BB962C8B-B14F-4D97-AF65-F5344CB8AC3E}">
        <p14:creationId xmlns:p14="http://schemas.microsoft.com/office/powerpoint/2010/main" val="38754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FF687183-706F-BE91-0930-78432AE00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152" y="2160588"/>
            <a:ext cx="7293733" cy="3881437"/>
          </a:xfrm>
        </p:spPr>
      </p:pic>
      <p:sp>
        <p:nvSpPr>
          <p:cNvPr id="4" name="PoljeZBesedilom 3">
            <a:extLst>
              <a:ext uri="{FF2B5EF4-FFF2-40B4-BE49-F238E27FC236}">
                <a16:creationId xmlns:a16="http://schemas.microsoft.com/office/drawing/2014/main" id="{EA4053B0-EB65-BE8A-7CD3-1B3ED2F6CFF0}"/>
              </a:ext>
            </a:extLst>
          </p:cNvPr>
          <p:cNvSpPr txBox="1"/>
          <p:nvPr/>
        </p:nvSpPr>
        <p:spPr>
          <a:xfrm>
            <a:off x="995363" y="271463"/>
            <a:ext cx="7293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/>
              <a:t>Vizualizacija omogoča boljše razumevanje cenovne dinamike ter njenega vpliva na potrošnike in življenjske stroške 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5000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značba mesta vsebine 4" descr="Slika, ki vsebuje besede besedilo, posnetek zaslona, vrstica, vzporedno&#10;&#10;Vsebina, ustvarjena z UI, morda ni pravilna.">
            <a:extLst>
              <a:ext uri="{FF2B5EF4-FFF2-40B4-BE49-F238E27FC236}">
                <a16:creationId xmlns:a16="http://schemas.microsoft.com/office/drawing/2014/main" id="{0F2837DA-EA11-5B2C-0D1E-0E9405149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117" y="2160588"/>
            <a:ext cx="6583803" cy="3881437"/>
          </a:xfrm>
        </p:spPr>
      </p:pic>
      <p:sp>
        <p:nvSpPr>
          <p:cNvPr id="4" name="PoljeZBesedilom 3">
            <a:extLst>
              <a:ext uri="{FF2B5EF4-FFF2-40B4-BE49-F238E27FC236}">
                <a16:creationId xmlns:a16="http://schemas.microsoft.com/office/drawing/2014/main" id="{0A8E3B55-A603-1C85-05E7-C86C04BB9D38}"/>
              </a:ext>
            </a:extLst>
          </p:cNvPr>
          <p:cNvSpPr txBox="1"/>
          <p:nvPr/>
        </p:nvSpPr>
        <p:spPr>
          <a:xfrm>
            <a:off x="919163" y="238125"/>
            <a:ext cx="8320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Vidni so različni trendi, ki kažejo, da se cene posameznih živil ne spreminjajo enakomerno . </a:t>
            </a:r>
          </a:p>
          <a:p>
            <a:r>
              <a:rPr lang="sl-SI" dirty="0"/>
              <a:t>To odraža raznolike dejavnike, ki vplivajo na proizvodnjo, povpraševanje in trg posameznih živil .</a:t>
            </a:r>
          </a:p>
        </p:txBody>
      </p:sp>
    </p:spTree>
    <p:extLst>
      <p:ext uri="{BB962C8B-B14F-4D97-AF65-F5344CB8AC3E}">
        <p14:creationId xmlns:p14="http://schemas.microsoft.com/office/powerpoint/2010/main" val="136983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značba mesta vsebine 4" descr="Slika, ki vsebuje besede besedilo, posnetek zaslona, barvitost, pravokotnik&#10;&#10;Vsebina, ustvarjena z UI, morda ni pravilna.">
            <a:extLst>
              <a:ext uri="{FF2B5EF4-FFF2-40B4-BE49-F238E27FC236}">
                <a16:creationId xmlns:a16="http://schemas.microsoft.com/office/drawing/2014/main" id="{EC5294F1-E309-6FEC-A4AE-DE5A25274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4718" y="2160588"/>
            <a:ext cx="6862601" cy="3881437"/>
          </a:xfrm>
        </p:spPr>
      </p:pic>
      <p:sp>
        <p:nvSpPr>
          <p:cNvPr id="3" name="PoljeZBesedilom 2">
            <a:extLst>
              <a:ext uri="{FF2B5EF4-FFF2-40B4-BE49-F238E27FC236}">
                <a16:creationId xmlns:a16="http://schemas.microsoft.com/office/drawing/2014/main" id="{67E71CFC-2F24-078F-1C86-B44A3E972382}"/>
              </a:ext>
            </a:extLst>
          </p:cNvPr>
          <p:cNvSpPr txBox="1"/>
          <p:nvPr/>
        </p:nvSpPr>
        <p:spPr>
          <a:xfrm>
            <a:off x="1114425" y="323850"/>
            <a:ext cx="7558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/>
              <a:t>Opazen je trend rasti, kar kaže na naraščajoč finančni pritisk na \</a:t>
            </a:r>
          </a:p>
          <a:p>
            <a:r>
              <a:rPr lang="sl-SI"/>
              <a:t>gospodinjstva 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317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značba mesta vsebine 4" descr="Slika, ki vsebuje besede besedilo, posnetek zaslona, diagram, krog&#10;&#10;Vsebina, ustvarjena z UI, morda ni pravilna.">
            <a:extLst>
              <a:ext uri="{FF2B5EF4-FFF2-40B4-BE49-F238E27FC236}">
                <a16:creationId xmlns:a16="http://schemas.microsoft.com/office/drawing/2014/main" id="{C1E19786-070C-98A5-8066-C5761D595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246" y="2160588"/>
            <a:ext cx="5705545" cy="3881437"/>
          </a:xfrm>
        </p:spPr>
      </p:pic>
      <p:sp>
        <p:nvSpPr>
          <p:cNvPr id="3" name="PoljeZBesedilom 2">
            <a:extLst>
              <a:ext uri="{FF2B5EF4-FFF2-40B4-BE49-F238E27FC236}">
                <a16:creationId xmlns:a16="http://schemas.microsoft.com/office/drawing/2014/main" id="{7A15F7B9-2CE8-4A21-70A5-BBEBFBD130E7}"/>
              </a:ext>
            </a:extLst>
          </p:cNvPr>
          <p:cNvSpPr txBox="1"/>
          <p:nvPr/>
        </p:nvSpPr>
        <p:spPr>
          <a:xfrm>
            <a:off x="1247775" y="242888"/>
            <a:ext cx="7029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Vizualno izpostavi, katero živilo prispeva največ k skupni vrednosti osnovnih živil in tako pomaga razumeti strukturo potrošniške košarice v tem obdobju .</a:t>
            </a:r>
          </a:p>
        </p:txBody>
      </p:sp>
    </p:spTree>
    <p:extLst>
      <p:ext uri="{BB962C8B-B14F-4D97-AF65-F5344CB8AC3E}">
        <p14:creationId xmlns:p14="http://schemas.microsoft.com/office/powerpoint/2010/main" val="226596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značba mesta vsebine 4" descr="Slika, ki vsebuje besede besedilo, številka, posnetek zaslona, pisava&#10;&#10;Vsebina, ustvarjena z UI, morda ni pravilna.">
            <a:extLst>
              <a:ext uri="{FF2B5EF4-FFF2-40B4-BE49-F238E27FC236}">
                <a16:creationId xmlns:a16="http://schemas.microsoft.com/office/drawing/2014/main" id="{5F8E13D9-DA2D-D1E6-5B53-EBFF4BB41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96314"/>
            <a:ext cx="8596312" cy="3009984"/>
          </a:xfrm>
        </p:spPr>
      </p:pic>
      <p:sp>
        <p:nvSpPr>
          <p:cNvPr id="3" name="PoljeZBesedilom 2">
            <a:extLst>
              <a:ext uri="{FF2B5EF4-FFF2-40B4-BE49-F238E27FC236}">
                <a16:creationId xmlns:a16="http://schemas.microsoft.com/office/drawing/2014/main" id="{1EAF1C7B-A2D6-78DC-F78A-0AF34EA82C91}"/>
              </a:ext>
            </a:extLst>
          </p:cNvPr>
          <p:cNvSpPr txBox="1"/>
          <p:nvPr/>
        </p:nvSpPr>
        <p:spPr>
          <a:xfrm>
            <a:off x="1314450" y="1112182"/>
            <a:ext cx="7019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Tabela omogoča pregledno primerjavo in analizo gibanja cen skozi čas .</a:t>
            </a:r>
          </a:p>
        </p:txBody>
      </p:sp>
    </p:spTree>
    <p:extLst>
      <p:ext uri="{BB962C8B-B14F-4D97-AF65-F5344CB8AC3E}">
        <p14:creationId xmlns:p14="http://schemas.microsoft.com/office/powerpoint/2010/main" val="206454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značba mesta vsebine 4" descr="Slika, ki vsebuje besede besedilo, številka, posnetek zaslona, pisava&#10;&#10;Vsebina, ustvarjena z UI, morda ni pravilna.">
            <a:extLst>
              <a:ext uri="{FF2B5EF4-FFF2-40B4-BE49-F238E27FC236}">
                <a16:creationId xmlns:a16="http://schemas.microsoft.com/office/drawing/2014/main" id="{839BC8A2-9F46-EB87-E54A-4982DBD72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585499"/>
            <a:ext cx="8596312" cy="3031614"/>
          </a:xfrm>
        </p:spPr>
      </p:pic>
      <p:sp>
        <p:nvSpPr>
          <p:cNvPr id="3" name="PoljeZBesedilom 2">
            <a:extLst>
              <a:ext uri="{FF2B5EF4-FFF2-40B4-BE49-F238E27FC236}">
                <a16:creationId xmlns:a16="http://schemas.microsoft.com/office/drawing/2014/main" id="{7EDEE236-AFC3-B336-EAE9-A8DA761C513A}"/>
              </a:ext>
            </a:extLst>
          </p:cNvPr>
          <p:cNvSpPr txBox="1"/>
          <p:nvPr/>
        </p:nvSpPr>
        <p:spPr>
          <a:xfrm>
            <a:off x="1657350" y="542925"/>
            <a:ext cx="658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Tabela omogoča hitro prepoznavanje obdobij večjih </a:t>
            </a:r>
            <a:r>
              <a:rPr lang="sl-SI" dirty="0" err="1"/>
              <a:t>rastov</a:t>
            </a:r>
            <a:r>
              <a:rPr lang="sl-SI" dirty="0"/>
              <a:t> ali padcev ter analizo dinamike cen skozi čas.</a:t>
            </a:r>
          </a:p>
        </p:txBody>
      </p:sp>
    </p:spTree>
    <p:extLst>
      <p:ext uri="{BB962C8B-B14F-4D97-AF65-F5344CB8AC3E}">
        <p14:creationId xmlns:p14="http://schemas.microsoft.com/office/powerpoint/2010/main" val="175591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značba mesta vsebine 4" descr="Slika, ki vsebuje besede besedilo, vrstica, diagram, grafični prikaz&#10;&#10;Vsebina, ustvarjena z UI, morda ni pravilna.">
            <a:extLst>
              <a:ext uri="{FF2B5EF4-FFF2-40B4-BE49-F238E27FC236}">
                <a16:creationId xmlns:a16="http://schemas.microsoft.com/office/drawing/2014/main" id="{94AFC543-F74F-FE8E-0492-FA14174A4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132" y="2160588"/>
            <a:ext cx="6735774" cy="3881437"/>
          </a:xfrm>
        </p:spPr>
      </p:pic>
      <p:sp>
        <p:nvSpPr>
          <p:cNvPr id="3" name="PoljeZBesedilom 2">
            <a:extLst>
              <a:ext uri="{FF2B5EF4-FFF2-40B4-BE49-F238E27FC236}">
                <a16:creationId xmlns:a16="http://schemas.microsoft.com/office/drawing/2014/main" id="{67452417-F4C5-49B5-1D4D-F98492F4A4B9}"/>
              </a:ext>
            </a:extLst>
          </p:cNvPr>
          <p:cNvSpPr txBox="1"/>
          <p:nvPr/>
        </p:nvSpPr>
        <p:spPr>
          <a:xfrm>
            <a:off x="1304925" y="195263"/>
            <a:ext cx="6891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Ta vizualizacija omogoča bolj gladek in pregleden vpogled v trende, saj izpostavi tako dolgoročne vzorce kot tudi manjše nihaje.</a:t>
            </a:r>
          </a:p>
        </p:txBody>
      </p:sp>
    </p:spTree>
    <p:extLst>
      <p:ext uri="{BB962C8B-B14F-4D97-AF65-F5344CB8AC3E}">
        <p14:creationId xmlns:p14="http://schemas.microsoft.com/office/powerpoint/2010/main" val="7892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značba mesta vsebine 4" descr="Slika, ki vsebuje besede besedilo, posnetek zaslona, pravokotnik, diagram&#10;&#10;Vsebina, ustvarjena z UI, morda ni pravilna.">
            <a:extLst>
              <a:ext uri="{FF2B5EF4-FFF2-40B4-BE49-F238E27FC236}">
                <a16:creationId xmlns:a16="http://schemas.microsoft.com/office/drawing/2014/main" id="{21B08323-9AC2-0613-32DA-AE0B1C070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568" y="2160588"/>
            <a:ext cx="6118902" cy="3881437"/>
          </a:xfrm>
        </p:spPr>
      </p:pic>
      <p:sp>
        <p:nvSpPr>
          <p:cNvPr id="3" name="PoljeZBesedilom 2">
            <a:extLst>
              <a:ext uri="{FF2B5EF4-FFF2-40B4-BE49-F238E27FC236}">
                <a16:creationId xmlns:a16="http://schemas.microsoft.com/office/drawing/2014/main" id="{D081ACFD-8BB2-3044-C8A5-2C4C594A9E4C}"/>
              </a:ext>
            </a:extLst>
          </p:cNvPr>
          <p:cNvSpPr txBox="1"/>
          <p:nvPr/>
        </p:nvSpPr>
        <p:spPr>
          <a:xfrm>
            <a:off x="1533525" y="266700"/>
            <a:ext cx="6562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Stolpci jasno izpostavijo, katera živila so bila najbolj podvržena nenadnim in izrazitim podražitvam, kar je pomemben pokazatelj njihove cenovne občutljivosti .</a:t>
            </a:r>
          </a:p>
        </p:txBody>
      </p:sp>
    </p:spTree>
    <p:extLst>
      <p:ext uri="{BB962C8B-B14F-4D97-AF65-F5344CB8AC3E}">
        <p14:creationId xmlns:p14="http://schemas.microsoft.com/office/powerpoint/2010/main" val="1849337172"/>
      </p:ext>
    </p:extLst>
  </p:cSld>
  <p:clrMapOvr>
    <a:masterClrMapping/>
  </p:clrMapOvr>
</p:sld>
</file>

<file path=ppt/theme/theme1.xml><?xml version="1.0" encoding="utf-8"?>
<a:theme xmlns:a="http://schemas.openxmlformats.org/drawingml/2006/main" name="Gladk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170</Words>
  <Application>Microsoft Office PowerPoint</Application>
  <PresentationFormat>Širokozaslonsko</PresentationFormat>
  <Paragraphs>13</Paragraphs>
  <Slides>10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Gladko</vt:lpstr>
      <vt:lpstr>Gibanje cen osnovnih živil v Sloveniji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  <vt:lpstr>Hvala za vašo pozornost.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Šverc, Manca</dc:creator>
  <cp:lastModifiedBy>Šverc, Manca</cp:lastModifiedBy>
  <cp:revision>3</cp:revision>
  <dcterms:created xsi:type="dcterms:W3CDTF">2025-08-20T17:40:56Z</dcterms:created>
  <dcterms:modified xsi:type="dcterms:W3CDTF">2025-08-21T08:18:57Z</dcterms:modified>
</cp:coreProperties>
</file>