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Git </a:t>
            </a:r>
            <a:r>
              <a:rPr lang="zh-CN" altLang="en-US"/>
              <a:t>简单使用教程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</a:t>
            </a:r>
            <a:r>
              <a:rPr lang="zh-CN" altLang="en-US"/>
              <a:t>张强</a:t>
            </a:r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5.</a:t>
            </a:r>
            <a:r>
              <a:rPr lang="zh-CN" altLang="en-US"/>
              <a:t>添加文件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5.1 git add</a:t>
            </a:r>
            <a:endParaRPr lang="en-US" altLang="zh-CN"/>
          </a:p>
          <a:p>
            <a:r>
              <a:rPr lang="en-US" altLang="zh-CN"/>
              <a:t>5.2 git commit</a:t>
            </a:r>
            <a:endParaRPr lang="en-US" altLang="zh-CN"/>
          </a:p>
          <a:p>
            <a:r>
              <a:rPr lang="en-US" altLang="zh-CN"/>
              <a:t>5.3 git push</a:t>
            </a:r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6.</a:t>
            </a:r>
            <a:r>
              <a:rPr lang="zh-CN" altLang="en-US"/>
              <a:t>修改文件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6.1 </a:t>
            </a:r>
            <a:r>
              <a:rPr lang="zh-CN" altLang="en-US"/>
              <a:t>本地修改</a:t>
            </a:r>
            <a:endParaRPr lang="zh-CN" altLang="en-US"/>
          </a:p>
          <a:p>
            <a:r>
              <a:rPr lang="en-US" altLang="zh-CN"/>
              <a:t>6.2 git add “</a:t>
            </a:r>
            <a:r>
              <a:rPr lang="zh-CN" altLang="en-US"/>
              <a:t>被修改的文件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6.3 git commit</a:t>
            </a:r>
            <a:endParaRPr lang="en-US" altLang="zh-CN"/>
          </a:p>
          <a:p>
            <a:r>
              <a:rPr lang="en-US" altLang="zh-CN"/>
              <a:t>6.4 git push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7.</a:t>
            </a:r>
            <a:r>
              <a:rPr lang="zh-CN" altLang="en-US"/>
              <a:t>删除文件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7.1 git rm “</a:t>
            </a:r>
            <a:r>
              <a:rPr lang="zh-CN" altLang="en-US"/>
              <a:t>文件名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7.2 git commit</a:t>
            </a:r>
            <a:endParaRPr lang="en-US" altLang="zh-CN"/>
          </a:p>
          <a:p>
            <a:r>
              <a:rPr lang="en-US" altLang="zh-CN"/>
              <a:t>7.3 git push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1.</a:t>
            </a:r>
            <a:r>
              <a:rPr lang="zh-CN" altLang="en-US"/>
              <a:t>注册</a:t>
            </a:r>
            <a:r>
              <a:rPr lang="en-US" altLang="zh-CN"/>
              <a:t>git</a:t>
            </a:r>
            <a:r>
              <a:rPr lang="zh-CN" altLang="en-US"/>
              <a:t>账号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olidFill>
                  <a:srgbClr val="FF0000"/>
                </a:solidFill>
              </a:rPr>
              <a:t>https://github.com/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/>
              <a:t>https://gitee.com/</a:t>
            </a:r>
            <a:endParaRPr lang="en-US" altLang="zh-CN"/>
          </a:p>
          <a:p>
            <a:r>
              <a:rPr lang="zh-CN" altLang="en-US"/>
              <a:t>两者都可以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2.</a:t>
            </a:r>
            <a:r>
              <a:rPr lang="zh-CN" altLang="en-US"/>
              <a:t>创建远程仓库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2.1 </a:t>
            </a:r>
            <a:r>
              <a:rPr lang="zh-CN" altLang="en-US"/>
              <a:t>通过账号登录</a:t>
            </a:r>
            <a:r>
              <a:rPr lang="en-US" altLang="zh-CN"/>
              <a:t>git</a:t>
            </a:r>
            <a:endParaRPr lang="en-US" altLang="zh-CN"/>
          </a:p>
          <a:p>
            <a:r>
              <a:rPr lang="en-US" altLang="zh-CN"/>
              <a:t>2.2 </a:t>
            </a:r>
            <a:r>
              <a:rPr lang="zh-CN" altLang="en-US"/>
              <a:t>创建仓库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5140" y="2792095"/>
            <a:ext cx="4191000" cy="29705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创建远程仓库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2.3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9945" y="1948815"/>
            <a:ext cx="6967220" cy="4545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3.clone</a:t>
            </a:r>
            <a:r>
              <a:rPr lang="zh-CN" altLang="en-US"/>
              <a:t>仓库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655"/>
          </a:xfrm>
        </p:spPr>
        <p:txBody>
          <a:bodyPr/>
          <a:p>
            <a:r>
              <a:rPr lang="en-US" altLang="zh-CN"/>
              <a:t>3.1 </a:t>
            </a:r>
            <a:r>
              <a:rPr lang="zh-CN" altLang="en-US"/>
              <a:t>在本地电脑创建一个文件夹，作为开发目录</a:t>
            </a:r>
            <a:endParaRPr lang="zh-CN" altLang="en-US"/>
          </a:p>
          <a:p>
            <a:r>
              <a:rPr lang="en-US" altLang="zh-CN"/>
              <a:t>3.2 </a:t>
            </a:r>
            <a:r>
              <a:rPr lang="zh-CN" altLang="en-US"/>
              <a:t>拷贝远程仓库到本地</a:t>
            </a:r>
            <a:endParaRPr lang="zh-CN" altLang="en-US"/>
          </a:p>
          <a:p>
            <a:pPr marL="457200" lvl="1" indent="457200">
              <a:buNone/>
            </a:pPr>
            <a:r>
              <a:rPr lang="zh-CN" altLang="en-US" sz="1800"/>
              <a:t>命令：</a:t>
            </a:r>
            <a:r>
              <a:rPr lang="en-US" altLang="zh-CN" sz="1800"/>
              <a:t>git clone git@github.com:mancanfly-1/C_execute.git</a:t>
            </a:r>
            <a:endParaRPr lang="en-US" altLang="zh-CN" sz="18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735" y="3214370"/>
            <a:ext cx="5768975" cy="30848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884160" y="2749550"/>
            <a:ext cx="43072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这里很可能会出现错误，主要原因是没有</a:t>
            </a:r>
            <a:r>
              <a:rPr lang="en-US" altLang="zh-CN">
                <a:solidFill>
                  <a:srgbClr val="FF0000"/>
                </a:solidFill>
              </a:rPr>
              <a:t>key</a:t>
            </a:r>
            <a:r>
              <a:rPr lang="zh-CN" altLang="en-US">
                <a:solidFill>
                  <a:srgbClr val="FF0000"/>
                </a:solidFill>
              </a:rPr>
              <a:t>的支持，因此需要创建仓库的秘钥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git@github.com: Permission denied (publickey).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4.</a:t>
            </a:r>
            <a:r>
              <a:rPr lang="zh-CN" altLang="en-US"/>
              <a:t>创建秘钥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4.1 cd ~/.ssh &amp;&amp; ssh-keygen	//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切换到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.ssh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目录下，并通过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ssh-keygen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工具生成秘钥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4.2 eval $(ssh-agent -s)		//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启动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 SSH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代理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4.3 ssh-add ~/.ssh/id_rsa	//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添加私钥</a:t>
            </a:r>
            <a:endParaRPr lang="zh-CN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4.4 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cat id_rsa.pub | clip		//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编辑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id_rsa.pub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</a:rPr>
              <a:t>并拷贝</a:t>
            </a:r>
            <a:endParaRPr lang="zh-CN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创建秘钥</a:t>
            </a:r>
            <a:endParaRPr lang="zh-CN" altLang="en-US"/>
          </a:p>
        </p:txBody>
      </p:sp>
      <p:sp>
        <p:nvSpPr>
          <p:cNvPr id="6" name="内容占位符 5"/>
          <p:cNvSpPr/>
          <p:nvPr>
            <p:ph idx="1"/>
          </p:nvPr>
        </p:nvSpPr>
        <p:spPr>
          <a:xfrm>
            <a:off x="838200" y="1825625"/>
            <a:ext cx="10515600" cy="807085"/>
          </a:xfrm>
        </p:spPr>
        <p:txBody>
          <a:bodyPr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4.5 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在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github</a:t>
            </a:r>
            <a:r>
              <a:rPr lang="zh-CN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先前创建的仓库中部署该</a:t>
            </a:r>
            <a:r>
              <a:rPr lang="en-US" altLang="zh-CN">
                <a:latin typeface="Times New Roman" panose="02020603050405020304" charset="0"/>
                <a:cs typeface="Times New Roman" panose="02020603050405020304" charset="0"/>
                <a:sym typeface="+mn-ea"/>
              </a:rPr>
              <a:t>key</a:t>
            </a:r>
            <a:endParaRPr lang="zh-CN" altLang="en-US"/>
          </a:p>
        </p:txBody>
      </p:sp>
      <p:pic>
        <p:nvPicPr>
          <p:cNvPr id="7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0" y="2506345"/>
            <a:ext cx="635190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创建秘钥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4.6 配置用户和邮箱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zh-CN"/>
              <a:t>git config --global user.name "username"</a:t>
            </a:r>
            <a:endParaRPr lang="en-US" altLang="zh-CN"/>
          </a:p>
          <a:p>
            <a:r>
              <a:rPr lang="en-US" altLang="zh-CN"/>
              <a:t>git config --global user.email "your regiter email"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</a:t>
            </a:r>
            <a:r>
              <a:rPr lang="zh-CN" altLang="en-US">
                <a:sym typeface="+mn-ea"/>
              </a:rPr>
              <a:t>创建秘钥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1"/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</a:rPr>
              <a:t>4.7 再次调用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git clone git@github.com:mancanfly-1/C_execute.git</a:t>
            </a:r>
            <a:r>
              <a:rPr lang="zh-CN" altLang="en-US" sz="2800">
                <a:sym typeface="+mn-ea"/>
              </a:rPr>
              <a:t>，</a:t>
            </a:r>
            <a:r>
              <a:rPr lang="en-US" altLang="zh-CN" sz="2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应该就可以成功了</a:t>
            </a:r>
            <a:endParaRPr lang="en-US" altLang="zh-CN" sz="2800"/>
          </a:p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</Words>
  <Application>WPS 演示</Application>
  <PresentationFormat>宽屏</PresentationFormat>
  <Paragraphs>73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Arial Unicode MS</vt:lpstr>
      <vt:lpstr>Calibri</vt:lpstr>
      <vt:lpstr>微软雅黑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mancanfly</dc:creator>
  <cp:lastModifiedBy>mancanfly</cp:lastModifiedBy>
  <cp:revision>12</cp:revision>
  <dcterms:created xsi:type="dcterms:W3CDTF">2023-08-09T12:44:00Z</dcterms:created>
  <dcterms:modified xsi:type="dcterms:W3CDTF">2025-10-23T13:33:58Z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2052-12.1.0.23125</vt:lpwstr>
  </property>
  <property fmtid="{D5CDD505-2E9C-101B-9397-08002B2CF9AE}" pid="3" name="ICV">
    <vt:lpwstr>8B1343D6C2614EAE86DE28888738271F_12</vt:lpwstr>
  </property>
</Properties>
</file>