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8E5C-A63D-4FF6-AAA3-615A0345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EF39E-FB99-4564-B059-96DB939C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E07D-1A4B-4035-B91E-67FA5064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DB33-7797-4471-92E2-0D828F14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25A4-A621-4F74-94F9-F6AC880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6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0C33-E7A4-4501-87BB-282BA426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A690-8A7E-4C2C-B0A4-D6ED65CC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53A0-FF99-4FA0-8950-CCB3131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6195-33E2-420D-A089-AEE6C228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568A-760F-4B50-BD54-69BEB3F4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5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5E4D3-26A5-45AF-9E1C-797C40B5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0BB52-A703-4E33-BFD2-91C5A874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7DEF-5CC6-49E0-8442-D86C211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D966-B9B1-4F09-BD90-CB6638C5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FAE0-345A-4141-8AC1-F66A92C8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049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AE3-418A-48BE-99D8-C6FFB154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59A4-9430-4393-B9CE-EAE89C07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1BF3-D140-442D-AEBF-695776A4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D293-5F76-49BA-B1EE-DA69EDF1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1A36-DFC4-4EDA-ACB9-A1220D72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F324-56C4-401B-A1F3-C089F39B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37BC-951C-4B16-B0A0-C03386BD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1609-FFF3-4C56-884B-9BA31182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14E7-43AA-4264-B6A3-EEAF97E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1CE4-59D2-4C82-81DA-B1D608F2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F70E-FC98-44EC-981A-B2A42BC2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F7EC-B720-4D4B-A6CC-42190AFD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2BFC-4F41-46CF-8A5F-27D7195C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A98D-81B8-4AC5-AAF8-D9B0B51C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D8D5-C68F-4188-A1F3-F58E864F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15F8-5DEB-4CAD-ACEE-65D0BBC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8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3942-7399-4FD0-9C20-2E048D06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2769-A162-403F-BC60-733C1965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A393-0D39-4794-8CB6-A1D1EDAA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3C76A-C56E-4C5E-8ED6-B5CE1377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82869-8DFF-4230-B647-C92AF37CE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2FE32-0D86-4D09-8FA3-4F7BB34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73EFB-F774-42F6-B774-6B4A4325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EC6B1-E126-46A0-9A13-F2FF219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2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82E6-E8A5-4052-A05E-00C27C6A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C28F-B0D2-4960-94EE-29D3C880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72B3-D012-4D26-9269-0FB5589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7F38-80ED-44B4-901F-2ACDDCBF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D3E9-F2C4-4B49-B2F6-877DA3FE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14717-CB1C-409F-A35C-5D122E59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58B9-1E5F-4B8E-A08A-5E26504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8931-B0E7-4FF4-99F4-751A09BD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A898-53F5-4950-8C6E-3EA1DD33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31F9B-78CA-4C51-ADD7-2FA45CB7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EA9C-00DB-4196-90DE-7ABDCF5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A019-181B-49F7-9CAD-777BFBE3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0D02-0415-4661-AD82-1D377061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8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CF7B-27E0-4131-BC97-538B0838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0FB68-395D-409E-A401-47F4399D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86E48-B829-4478-83A8-6311DA63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728C-449C-43B3-AF2F-627095B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58B07-4147-437C-8943-15E0A7D7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FC9C-0E5E-4BFC-9421-9A3CB54C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8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00037-8622-41D2-8CA9-A680993E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0A70-210B-41B3-BC42-82417185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D51-A087-4F9E-8041-F23BFCB50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0471-3BAF-4A28-A367-106CEFB9D1C3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D7C1-F5A7-4C73-BF31-02128C9E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0639-4F5F-42B8-9CCA-67BDE9BE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505B-56AF-4288-89B6-E9BBF54EA7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2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E72B-8D7D-40E6-BA83-FAAC3BD26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PROJECT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F9379-D293-4271-8338-0BF754CA9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SALMAN ALFARIZI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27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F9339-0C46-42CB-842A-9917A1939D6B}"/>
              </a:ext>
            </a:extLst>
          </p:cNvPr>
          <p:cNvSpPr/>
          <p:nvPr/>
        </p:nvSpPr>
        <p:spPr>
          <a:xfrm>
            <a:off x="1550633" y="707733"/>
            <a:ext cx="1027759" cy="6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Crawling Data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7DD587-D05B-4BEA-8776-41F330DFC4EF}"/>
              </a:ext>
            </a:extLst>
          </p:cNvPr>
          <p:cNvSpPr/>
          <p:nvPr/>
        </p:nvSpPr>
        <p:spPr>
          <a:xfrm>
            <a:off x="3092918" y="746133"/>
            <a:ext cx="1143654" cy="61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29056-8F23-4EC9-B010-93366371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7010" y="567777"/>
            <a:ext cx="813730" cy="651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AF55D-4572-44A0-B35A-DAA9A7465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36" y="159079"/>
            <a:ext cx="688218" cy="57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81412-8CEE-4AE9-9117-AAF1164DF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59" y="198954"/>
            <a:ext cx="568042" cy="484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C3390B-25EC-4F8C-A09C-D0F36011D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64" y="4245201"/>
            <a:ext cx="737668" cy="6557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AC0098-92CE-431A-9F34-187E23A11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97" y="203322"/>
            <a:ext cx="688217" cy="4608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00D72C-7B88-47D1-B80A-D89225607C86}"/>
              </a:ext>
            </a:extLst>
          </p:cNvPr>
          <p:cNvSpPr/>
          <p:nvPr/>
        </p:nvSpPr>
        <p:spPr>
          <a:xfrm>
            <a:off x="96888" y="1244225"/>
            <a:ext cx="939219" cy="281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tw</a:t>
            </a:r>
            <a:r>
              <a:rPr lang="en-ID" dirty="0" err="1">
                <a:solidFill>
                  <a:schemeClr val="tx1"/>
                </a:solidFill>
              </a:rPr>
              <a:t>itter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E36AF-EAE8-432C-A5A3-65227656A138}"/>
              </a:ext>
            </a:extLst>
          </p:cNvPr>
          <p:cNvCxnSpPr>
            <a:cxnSpLocks/>
          </p:cNvCxnSpPr>
          <p:nvPr/>
        </p:nvCxnSpPr>
        <p:spPr>
          <a:xfrm flipV="1">
            <a:off x="987799" y="1025854"/>
            <a:ext cx="555775" cy="1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0EA9B6-81A3-4C2D-8E66-4FE6A16643F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78392" y="1033374"/>
            <a:ext cx="51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0C74AAC-C3D3-4CBA-9665-26AF7676370D}"/>
              </a:ext>
            </a:extLst>
          </p:cNvPr>
          <p:cNvSpPr/>
          <p:nvPr/>
        </p:nvSpPr>
        <p:spPr>
          <a:xfrm>
            <a:off x="4608991" y="690955"/>
            <a:ext cx="1350230" cy="71978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566392-1A7F-43C0-94BD-6F34DE0D27A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36572" y="1052574"/>
            <a:ext cx="37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5922B-6283-4ED5-BD27-A57EE435D7F3}"/>
              </a:ext>
            </a:extLst>
          </p:cNvPr>
          <p:cNvSpPr/>
          <p:nvPr/>
        </p:nvSpPr>
        <p:spPr>
          <a:xfrm>
            <a:off x="3054687" y="2326386"/>
            <a:ext cx="1143654" cy="61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982802-0A5C-4CD3-85B1-C4D7A52F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37" y="1826892"/>
            <a:ext cx="565295" cy="470746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CCC1B258-00DD-483D-A99E-10C999B00B2E}"/>
              </a:ext>
            </a:extLst>
          </p:cNvPr>
          <p:cNvSpPr/>
          <p:nvPr/>
        </p:nvSpPr>
        <p:spPr>
          <a:xfrm>
            <a:off x="4695967" y="2267509"/>
            <a:ext cx="1350230" cy="71978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A6B1FA1-B190-4696-8536-9C91401B0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44" y="1770163"/>
            <a:ext cx="688217" cy="46087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0BB5F8-4F9E-47D4-B91F-587FAF284518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198341" y="2627400"/>
            <a:ext cx="497626" cy="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91481080-5D00-4D8A-8480-6185CA883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0" y="4061789"/>
            <a:ext cx="2189385" cy="71308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56231CA-E3B8-4CFE-B731-F1970D5B10C5}"/>
              </a:ext>
            </a:extLst>
          </p:cNvPr>
          <p:cNvSpPr/>
          <p:nvPr/>
        </p:nvSpPr>
        <p:spPr>
          <a:xfrm>
            <a:off x="616502" y="3780664"/>
            <a:ext cx="1290399" cy="281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CSV FILE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6286BEA2-A809-4D67-8CBB-E0451E7B1A83}"/>
              </a:ext>
            </a:extLst>
          </p:cNvPr>
          <p:cNvSpPr/>
          <p:nvPr/>
        </p:nvSpPr>
        <p:spPr>
          <a:xfrm>
            <a:off x="3379468" y="4217365"/>
            <a:ext cx="1821663" cy="46320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Processing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4C25BB7-EE8A-4119-A5F5-09D6369DC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59" y="3587284"/>
            <a:ext cx="1719799" cy="89687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6B10EC-9621-4571-B38A-B578C66D6499}"/>
              </a:ext>
            </a:extLst>
          </p:cNvPr>
          <p:cNvCxnSpPr>
            <a:stCxn id="64" idx="3"/>
          </p:cNvCxnSpPr>
          <p:nvPr/>
        </p:nvCxnSpPr>
        <p:spPr>
          <a:xfrm>
            <a:off x="2356395" y="4418330"/>
            <a:ext cx="1023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F6045E7-91A1-40D1-A0B8-D0826202C57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46197" y="2627400"/>
            <a:ext cx="720222" cy="481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1C95F3BA-93E5-4AD8-B986-278431E28A4E}"/>
              </a:ext>
            </a:extLst>
          </p:cNvPr>
          <p:cNvSpPr/>
          <p:nvPr/>
        </p:nvSpPr>
        <p:spPr>
          <a:xfrm>
            <a:off x="7215688" y="1219058"/>
            <a:ext cx="4758597" cy="71117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4538DFDA-2213-4EF4-A769-07D521DA5C70}"/>
              </a:ext>
            </a:extLst>
          </p:cNvPr>
          <p:cNvSpPr/>
          <p:nvPr/>
        </p:nvSpPr>
        <p:spPr>
          <a:xfrm>
            <a:off x="8913436" y="3079350"/>
            <a:ext cx="1526703" cy="35466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 Processing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A540C1C-8480-43F8-87FD-8AC5F2D50C0A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5201131" y="3341951"/>
            <a:ext cx="1565288" cy="1107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AB96773-F9FA-446E-8044-8B315DEDC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84" y="3475955"/>
            <a:ext cx="1042918" cy="543882"/>
          </a:xfrm>
          <a:prstGeom prst="rect">
            <a:avLst/>
          </a:prstGeom>
        </p:spPr>
      </p:pic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7A69F461-9C42-4C76-9952-3DBC0CE0279D}"/>
              </a:ext>
            </a:extLst>
          </p:cNvPr>
          <p:cNvSpPr/>
          <p:nvPr/>
        </p:nvSpPr>
        <p:spPr>
          <a:xfrm>
            <a:off x="6792143" y="2318801"/>
            <a:ext cx="1691282" cy="18985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Lake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endParaRPr lang="en-ID" dirty="0"/>
          </a:p>
        </p:txBody>
      </p: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8E1BD3C4-818E-4278-BADA-1491AE210633}"/>
              </a:ext>
            </a:extLst>
          </p:cNvPr>
          <p:cNvSpPr/>
          <p:nvPr/>
        </p:nvSpPr>
        <p:spPr>
          <a:xfrm>
            <a:off x="10769481" y="2412314"/>
            <a:ext cx="1388963" cy="16234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endParaRPr lang="en-ID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B9F355-D817-4C69-90A1-CE68B118F5AE}"/>
              </a:ext>
            </a:extLst>
          </p:cNvPr>
          <p:cNvCxnSpPr>
            <a:cxnSpLocks/>
          </p:cNvCxnSpPr>
          <p:nvPr/>
        </p:nvCxnSpPr>
        <p:spPr>
          <a:xfrm flipV="1">
            <a:off x="8508592" y="3256680"/>
            <a:ext cx="421622" cy="1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4DD3BEF-900C-466B-8252-CCE6E507D2B7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10440139" y="3249672"/>
            <a:ext cx="329342" cy="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AE0D752-3E48-4A72-BFFE-F684914F8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17" y="4046637"/>
            <a:ext cx="737668" cy="65570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9089A51-17F0-41A8-9817-C0303E1B2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1244225"/>
            <a:ext cx="1410064" cy="644063"/>
          </a:xfrm>
          <a:prstGeom prst="rect">
            <a:avLst/>
          </a:prstGeom>
        </p:spPr>
      </p:pic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8BCD643E-6E54-45F3-BD96-19A1B9BA296E}"/>
              </a:ext>
            </a:extLst>
          </p:cNvPr>
          <p:cNvCxnSpPr>
            <a:cxnSpLocks/>
          </p:cNvCxnSpPr>
          <p:nvPr/>
        </p:nvCxnSpPr>
        <p:spPr>
          <a:xfrm rot="5400000">
            <a:off x="3956377" y="1417986"/>
            <a:ext cx="920183" cy="881447"/>
          </a:xfrm>
          <a:prstGeom prst="bentConnector3">
            <a:avLst>
              <a:gd name="adj1" fmla="val 481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8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71C8252-EA93-463F-A548-D3E97EC18A57}"/>
              </a:ext>
            </a:extLst>
          </p:cNvPr>
          <p:cNvSpPr/>
          <p:nvPr/>
        </p:nvSpPr>
        <p:spPr>
          <a:xfrm>
            <a:off x="1184135" y="991998"/>
            <a:ext cx="696287" cy="49495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8ABAE7A-5E23-4C93-B9EA-17768D081612}"/>
              </a:ext>
            </a:extLst>
          </p:cNvPr>
          <p:cNvSpPr/>
          <p:nvPr/>
        </p:nvSpPr>
        <p:spPr>
          <a:xfrm>
            <a:off x="3143017" y="959007"/>
            <a:ext cx="696287" cy="49495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4A5844-C04B-4FF2-BC7F-B86FB416A029}"/>
              </a:ext>
            </a:extLst>
          </p:cNvPr>
          <p:cNvCxnSpPr>
            <a:cxnSpLocks/>
          </p:cNvCxnSpPr>
          <p:nvPr/>
        </p:nvCxnSpPr>
        <p:spPr>
          <a:xfrm>
            <a:off x="3491161" y="1484852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4B8AB-8EFF-4076-9DFE-D2CA661F175D}"/>
              </a:ext>
            </a:extLst>
          </p:cNvPr>
          <p:cNvCxnSpPr/>
          <p:nvPr/>
        </p:nvCxnSpPr>
        <p:spPr>
          <a:xfrm>
            <a:off x="0" y="6878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D47A870F-6933-4B30-974D-B1001260C9BA}"/>
              </a:ext>
            </a:extLst>
          </p:cNvPr>
          <p:cNvSpPr/>
          <p:nvPr/>
        </p:nvSpPr>
        <p:spPr>
          <a:xfrm>
            <a:off x="-4987" y="1929476"/>
            <a:ext cx="2438383" cy="5452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file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GCP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E57359-9380-4C98-9E78-6F1F664DDE6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532279" y="1486949"/>
            <a:ext cx="0" cy="44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BB68D80-7D3E-41E5-9203-9236ACE22BEC}"/>
              </a:ext>
            </a:extLst>
          </p:cNvPr>
          <p:cNvSpPr/>
          <p:nvPr/>
        </p:nvSpPr>
        <p:spPr>
          <a:xfrm>
            <a:off x="2608986" y="1954640"/>
            <a:ext cx="2231451" cy="49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Crawling data twitter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2C42D6-7F4A-4C70-BA88-546A33862BDE}"/>
              </a:ext>
            </a:extLst>
          </p:cNvPr>
          <p:cNvSpPr/>
          <p:nvPr/>
        </p:nvSpPr>
        <p:spPr>
          <a:xfrm>
            <a:off x="2608985" y="2625763"/>
            <a:ext cx="2231451" cy="59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kafka</a:t>
            </a:r>
            <a:r>
              <a:rPr lang="en-US" dirty="0">
                <a:solidFill>
                  <a:schemeClr val="tx1"/>
                </a:solidFill>
              </a:rPr>
              <a:t> topic (trump)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BF4696-CA64-4854-8423-52C9111CD759}"/>
              </a:ext>
            </a:extLst>
          </p:cNvPr>
          <p:cNvSpPr/>
          <p:nvPr/>
        </p:nvSpPr>
        <p:spPr>
          <a:xfrm>
            <a:off x="2608985" y="3468857"/>
            <a:ext cx="2231451" cy="49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topic trump dan write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topic </a:t>
            </a:r>
            <a:r>
              <a:rPr lang="en-US" dirty="0" err="1">
                <a:solidFill>
                  <a:schemeClr val="tx1"/>
                </a:solidFill>
              </a:rPr>
              <a:t>jokowi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372741-5FA4-4770-B7DD-545E498767B0}"/>
              </a:ext>
            </a:extLst>
          </p:cNvPr>
          <p:cNvSpPr/>
          <p:nvPr/>
        </p:nvSpPr>
        <p:spPr>
          <a:xfrm>
            <a:off x="5480842" y="3468857"/>
            <a:ext cx="2231451" cy="49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Cleansing data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topic </a:t>
            </a:r>
            <a:r>
              <a:rPr lang="en-US" dirty="0" err="1">
                <a:solidFill>
                  <a:schemeClr val="tx1"/>
                </a:solidFill>
              </a:rPr>
              <a:t>jokowi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C1C6-8667-4489-B6D6-8FE740C3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36" y="3429000"/>
            <a:ext cx="4224935" cy="720649"/>
          </a:xfrm>
        </p:spPr>
        <p:txBody>
          <a:bodyPr>
            <a:normAutofit/>
          </a:bodyPr>
          <a:lstStyle/>
          <a:p>
            <a:r>
              <a:rPr lang="en-US" sz="2800" dirty="0"/>
              <a:t>JUMLAH DATA KAGGLE</a:t>
            </a:r>
            <a:endParaRPr lang="en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1928-F045-448B-BC81-86FE77DA1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0" y="3959512"/>
            <a:ext cx="8430802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8ED59-681B-431B-9FEB-E4B0973A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1246306"/>
            <a:ext cx="5106113" cy="10097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3F81571-BDCA-48BA-ACF3-660440EFB587}"/>
              </a:ext>
            </a:extLst>
          </p:cNvPr>
          <p:cNvSpPr txBox="1">
            <a:spLocks/>
          </p:cNvSpPr>
          <p:nvPr/>
        </p:nvSpPr>
        <p:spPr>
          <a:xfrm>
            <a:off x="927302" y="752417"/>
            <a:ext cx="4224935" cy="72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JUMLAH DATA CRAWLING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3020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BA9D63-0B95-4672-8079-13A7D3FAF575}"/>
              </a:ext>
            </a:extLst>
          </p:cNvPr>
          <p:cNvSpPr txBox="1">
            <a:spLocks/>
          </p:cNvSpPr>
          <p:nvPr/>
        </p:nvSpPr>
        <p:spPr>
          <a:xfrm>
            <a:off x="835023" y="1002299"/>
            <a:ext cx="4224935" cy="72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TOP 10 RETWEET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50AD7-56BC-4BCC-9B9C-CED74FBA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948"/>
            <a:ext cx="4815281" cy="4744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9FBF56-E279-416C-92D6-C645135B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9" y="1665777"/>
            <a:ext cx="5388212" cy="47449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46F983A-0A64-4E87-B755-C3EFF3CC0E6C}"/>
              </a:ext>
            </a:extLst>
          </p:cNvPr>
          <p:cNvSpPr txBox="1">
            <a:spLocks/>
          </p:cNvSpPr>
          <p:nvPr/>
        </p:nvSpPr>
        <p:spPr>
          <a:xfrm>
            <a:off x="7899953" y="1012240"/>
            <a:ext cx="4224935" cy="72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TOP 10 FAVORITE</a:t>
            </a:r>
            <a:endParaRPr lang="en-ID" sz="2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038F33-C236-44C6-B904-BC513F64CE18}"/>
              </a:ext>
            </a:extLst>
          </p:cNvPr>
          <p:cNvSpPr txBox="1">
            <a:spLocks/>
          </p:cNvSpPr>
          <p:nvPr/>
        </p:nvSpPr>
        <p:spPr>
          <a:xfrm>
            <a:off x="1971414" y="29763"/>
            <a:ext cx="7097086" cy="72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SCHEDULE AIRFLOW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21266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87E29-D9D0-4C2E-9488-F3483B35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1" y="1690688"/>
            <a:ext cx="10515600" cy="20406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CE007-D0D4-4DF6-B7B0-0ABDA98C8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1" y="1163938"/>
            <a:ext cx="899285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6FDF-8414-4F0D-AD10-E73B941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D469-32C5-4E5B-9FB3-C54FEFED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dishare</a:t>
            </a:r>
            <a:r>
              <a:rPr lang="en-US" dirty="0"/>
              <a:t> </a:t>
            </a:r>
            <a:r>
              <a:rPr lang="en-US" dirty="0" err="1"/>
              <a:t>ditwitter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popular di </a:t>
            </a:r>
            <a:r>
              <a:rPr lang="en-US" dirty="0" err="1"/>
              <a:t>spotify</a:t>
            </a:r>
            <a:endParaRPr lang="en-US" dirty="0"/>
          </a:p>
          <a:p>
            <a:r>
              <a:rPr lang="en-US" dirty="0"/>
              <a:t>Banyak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dishare</a:t>
            </a:r>
            <a:r>
              <a:rPr lang="en-US" dirty="0"/>
              <a:t> </a:t>
            </a:r>
            <a:r>
              <a:rPr lang="en-US" dirty="0" err="1"/>
              <a:t>ditwitter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popular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popular. Karena twitter dan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popular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 twitter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kebelakang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twitter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komparasi</a:t>
            </a:r>
            <a:r>
              <a:rPr lang="en-US" dirty="0"/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17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EE4D-7895-45D1-9E7D-9AF65777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362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141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PROJECT</vt:lpstr>
      <vt:lpstr>PowerPoint Presentation</vt:lpstr>
      <vt:lpstr>PowerPoint Presentation</vt:lpstr>
      <vt:lpstr>JUMLAH DATA KAGGLE</vt:lpstr>
      <vt:lpstr>PowerPoint Presentation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PROJECT</dc:title>
  <dc:creator>JOHN</dc:creator>
  <cp:lastModifiedBy>JOHN</cp:lastModifiedBy>
  <cp:revision>30</cp:revision>
  <dcterms:created xsi:type="dcterms:W3CDTF">2020-10-02T09:32:22Z</dcterms:created>
  <dcterms:modified xsi:type="dcterms:W3CDTF">2020-10-14T10:19:45Z</dcterms:modified>
</cp:coreProperties>
</file>