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79B6-6D77-D464-2DA0-B924B21BE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62655-6FB4-ACCC-5DEB-81884B0F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C1E2A-A815-B995-0206-62AA98B8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2849-633F-B20E-9D10-4099B23F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11E-D989-98EB-C6F7-3501581F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5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BD93-EB25-0FC3-5F04-91D13B8A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053EC-748F-110A-8E6C-2F31158F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FAD3-ED27-B100-D94D-FC18D369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44C0F-287E-B4FF-2224-A3EA039A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9E56-8450-0C25-D8B7-E4C19655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49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32EF8-75EA-5D43-294F-53F509822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99C14-9856-B853-B3AA-5429DC04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768F3-523F-3759-AA2C-0924A61C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7791-CBAE-5EB2-7E68-D8C4FDB3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C778-8F92-C405-827E-C744E4B36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75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7DDB-E55D-3667-CCB3-DEF4CFE9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BC2B-F73D-7939-6886-5CB4CDFE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B3DAF-A928-E1E2-37C0-86A468BC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8693-805B-B9E3-3ABD-726B2F08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B7BA-1061-162B-17C3-4EA09615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3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B998-9E70-BE43-8FCE-DCBA4B2B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043D6-C27C-9C73-5B3A-5A32EA51E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F341-57E1-A27F-914D-3712DA75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C641-3FC5-D288-6C29-A9010373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0CE5F-2B36-5E71-DC3B-292DC079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3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B89F-39AE-4D53-625E-25ED74AE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F5A3-1F92-2A59-C1A6-58FBB886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C18A1-B1BE-0D46-CB43-783C8BBA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2D2E1-CC1F-BF2F-C540-A23009FD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611A-125C-FAD8-8FF1-0C1F462A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B8C72-9660-B86D-250B-452F44A0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3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7191-7B45-DFEA-7C59-7A50FB5C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57BE-B9EC-F15F-CD17-D84631B72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C999A-A77C-D07C-5F1D-E362E831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B0208-B145-A10E-ED1B-C37CBCD47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143CD-141F-6236-6BD0-D142132DF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F643F-CB46-C7C5-E049-5A816DE4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D6888-92EB-A039-CA32-738A680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0CD5E-1AAB-D57F-BAFB-9031995A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B11F-1223-F7F3-7E4F-5A60092D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A6714-BFEF-8C53-512F-843D179B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FA7EE-D588-E943-D69D-39414C0D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B5830-A727-4C07-F39F-8E42A3F1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1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35752-9EBB-022B-4C3D-01EB9B78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759AA-0236-A3C4-CDCE-CBC05B8A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C2BB0-5569-C50F-74C0-F2FAEA77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0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DA9E-F787-CB9D-EB5D-E79AD7AC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3215C-2454-91AA-549A-B103D4E7A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CD4AB-4B2E-8538-A9FF-9B355ABB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308D1-2809-CB0D-A9DA-CE7E38C2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A770-2D46-43B5-FFA8-4B8C7738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6668A-3734-1AA3-DE36-AFABA838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8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D529-DFDD-D318-B04E-3B21AC83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0E3F6-7A98-5BB5-F1B8-66DF41306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756F5-A9B1-B26F-7D7D-4C0AD8139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46CE-EE4A-B18E-D870-B7D5CD63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2AC9-EDCA-435C-A0CD-3D4AD6CD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56CE9-099B-20EE-FCD7-5D6E4BC6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CD1C9-3EB7-5BA0-A9C9-5082DEA6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3504-320D-DC6A-29CD-3B1D218B5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A327-D880-73C3-E558-1D72B96BB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7838B-E04A-4FA0-B52C-9FF96CBE1B1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909A-C33F-DA8F-0129-B46E48EB4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E9AD-2753-2B7D-BA8C-78D851D48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707D5-798B-4E95-9ACA-6F4B05D03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0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different colored objects&#10;&#10;AI-generated content may be incorrect.">
            <a:extLst>
              <a:ext uri="{FF2B5EF4-FFF2-40B4-BE49-F238E27FC236}">
                <a16:creationId xmlns:a16="http://schemas.microsoft.com/office/drawing/2014/main" id="{7DB51D32-04ED-049D-B57F-EB94EE2FC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100" y="313890"/>
            <a:ext cx="6439799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47AF2D1-42E7-C24D-FEFC-854CBBC73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9" t="31018" r="32602" b="33894"/>
          <a:stretch/>
        </p:blipFill>
        <p:spPr>
          <a:xfrm>
            <a:off x="856021" y="1434165"/>
            <a:ext cx="3695909" cy="3513221"/>
          </a:xfrm>
          <a:prstGeom prst="rect">
            <a:avLst/>
          </a:prstGeom>
        </p:spPr>
      </p:pic>
      <p:pic>
        <p:nvPicPr>
          <p:cNvPr id="5" name="Picture 4" descr="A computer screen shot of a yellow vehicle&#10;&#10;AI-generated content may be incorrect.">
            <a:extLst>
              <a:ext uri="{FF2B5EF4-FFF2-40B4-BE49-F238E27FC236}">
                <a16:creationId xmlns:a16="http://schemas.microsoft.com/office/drawing/2014/main" id="{07254570-0EE0-E2F8-FA1E-003FB3D97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9" t="17332" r="21886" b="13628"/>
          <a:stretch/>
        </p:blipFill>
        <p:spPr>
          <a:xfrm>
            <a:off x="4912091" y="1434164"/>
            <a:ext cx="3922296" cy="35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Dr. Manel Puig i Vidal</cp:lastModifiedBy>
  <cp:revision>1</cp:revision>
  <dcterms:created xsi:type="dcterms:W3CDTF">2025-03-07T09:55:48Z</dcterms:created>
  <dcterms:modified xsi:type="dcterms:W3CDTF">2025-03-07T09:59:35Z</dcterms:modified>
</cp:coreProperties>
</file>