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26" r:id="rId2"/>
    <p:sldId id="357" r:id="rId3"/>
    <p:sldId id="383" r:id="rId4"/>
    <p:sldId id="392" r:id="rId5"/>
    <p:sldId id="384" r:id="rId6"/>
    <p:sldId id="385" r:id="rId7"/>
    <p:sldId id="388" r:id="rId8"/>
    <p:sldId id="390" r:id="rId9"/>
    <p:sldId id="389" r:id="rId10"/>
    <p:sldId id="372" r:id="rId11"/>
    <p:sldId id="37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3" r:id="rId20"/>
    <p:sldId id="401" r:id="rId21"/>
    <p:sldId id="402" r:id="rId22"/>
    <p:sldId id="406" r:id="rId23"/>
    <p:sldId id="40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coln L" initials="LL" lastIdx="2" clrIdx="0">
    <p:extLst>
      <p:ext uri="{19B8F6BF-5375-455C-9EA6-DF929625EA0E}">
        <p15:presenceInfo xmlns:p15="http://schemas.microsoft.com/office/powerpoint/2012/main" userId="dddb6cf9e79167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02"/>
    <a:srgbClr val="7F7F7F"/>
    <a:srgbClr val="44546A"/>
    <a:srgbClr val="595959"/>
    <a:srgbClr val="8AABCA"/>
    <a:srgbClr val="11406C"/>
    <a:srgbClr val="5CA7BA"/>
    <a:srgbClr val="C7EDE9"/>
    <a:srgbClr val="000138"/>
    <a:srgbClr val="91D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87104" autoAdjust="0"/>
  </p:normalViewPr>
  <p:slideViewPr>
    <p:cSldViewPr snapToGrid="0" snapToObjects="1">
      <p:cViewPr varScale="1">
        <p:scale>
          <a:sx n="65" d="100"/>
          <a:sy n="65" d="100"/>
        </p:scale>
        <p:origin x="13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01787-1DDF-4967-A01E-F946782BC83A}" type="datetimeFigureOut">
              <a:rPr lang="zh-CN" altLang="en-US" smtClean="0"/>
              <a:t>2020/9/16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48F2C-8FBE-48AA-9B83-C025C6DB4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53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48F2C-8FBE-48AA-9B83-C025C6DB4D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38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48F2C-8FBE-48AA-9B83-C025C6DB4D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771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48F2C-8FBE-48AA-9B83-C025C6DB4D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505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48F2C-8FBE-48AA-9B83-C025C6DB4D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77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48F2C-8FBE-48AA-9B83-C025C6DB4D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4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62A37-52B3-2A42-9DF3-57D32DFC1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EE908C-F49F-1744-AED1-7AAC715F8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A4EBE-6381-D246-A720-0CB95BD6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68857-052F-1A49-9265-0A51636C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5EA02-0ECC-B747-96C6-C0E70898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34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6520B-BDB7-AB41-9401-5468B2DC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5E3835-3D40-0845-B9F6-80691989D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3D093-038E-2F49-9E1F-3DB8384A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E4209-FD17-584A-8C81-87941373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818A2-E039-2244-9C54-FC14C715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383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739F08-B202-4447-8EB1-B7779E2AC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03A372-445F-3E49-80BB-54AFE57C3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082DB-CF96-FE40-A9D9-85246CE4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F2B05-8352-7142-8542-FF86D8D49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D4305-17BC-2246-8B24-6897861F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39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E8218-7047-0C4E-9CE8-7EBA45C2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1FB7F-1F93-6F40-99E0-2C35AA45F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FAB91-3602-C344-A346-C13A3DC5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6F9C9-ADA7-C54D-9B3C-8B1E12A6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1C3A4-5A90-F640-867D-F2199876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54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3770A-45A0-C345-804B-A720AFEF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897A6-FDFB-9642-BA66-AEE62AEC1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ABEE6-5F85-8543-8B27-F9C1002A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F0C524-FFB3-6644-882F-E5F01E3C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0A89D-F175-4447-828A-5878C4F8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4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AEBDC5-407F-184C-89CC-952BEA95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93C518-3AAE-3F4B-9E2B-EAA1FF5DA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A1E0C5-FDDA-7146-A732-D5A402B24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E4A5BE-9532-2A47-9C01-D3AC76B8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0EBE7D-473A-E24A-8952-F0803CAF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99DA03-F1A0-8248-AA37-4A077E98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413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2EB55-7239-7344-8B0B-8ACA5EAC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95B445-37B3-3847-89E7-1CEC4CC76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59AEDD-3992-114F-A082-42AF2D028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8DA1E7-FB3B-EE4C-B6BA-D50A03639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F024C1-5F8A-7D4E-AB4B-79928E32E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DAB948-8713-BA45-A659-669D1331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E7B359-E2D7-DC4E-AA82-B57913A1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27E12E-C7C5-4C42-A3B8-A64C2DFB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824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92D5F-CD6E-4847-A073-2FFA9B01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73E1CB-C2F5-E143-AA22-6F3D51E6B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B223EF-4968-AE43-83B2-C17A3EF9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9DAF53-F46B-5C41-8943-7560F69B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91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947D43-19E9-8F40-8EB8-94F61DB4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E54152-500A-024A-B208-43FF463A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72EA90-F96F-0048-99D9-59569F3A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1959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8E670-F7FA-9E4B-A19A-A0B85C44B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0D93A6-4577-D548-9536-CE23B6B18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28BA37-5A68-464E-8E12-2D09B9032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04A3F1-6507-654E-ADDA-C44E63B01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5CEDC-0900-A344-BA4C-9EDC04BA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68DE3D-64A3-9D48-A780-7B4FFE45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30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699F2-9460-4643-8A9C-A50DAAD3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0421A1-835A-DA40-AA83-CA3562131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0FC76B-4ECA-0246-A064-A215F9197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D99352-9E03-E84A-93EA-E6CD7B3A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FE82-DD80-784B-AD63-7CC16C1502AD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BE0A15-895A-C341-975C-239426FE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8B8797-A5CD-3B42-B8B6-01E2AC15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019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62EFC6-ACEF-AA45-BC3A-1028DE01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6B2D47-A760-B747-A65C-682E0BE82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D44BB1-9FE2-1344-963C-C5C082B06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CFE82-DD80-784B-AD63-7CC16C1502AD}" type="datetimeFigureOut">
              <a:rPr kumimoji="1" lang="zh-CN" altLang="en-US" smtClean="0"/>
              <a:t>2020/9/16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1E7BF-B2FA-AD4A-9D61-2DFB81103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449FC-A8C4-3847-B2A9-D660CFA0B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C6E9E-AEB7-5C48-AAB7-F1CA40EE89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71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56B9859-8A28-8046-996E-F1780937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126"/>
            <a:ext cx="12216365" cy="68611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57A071-6C5C-174A-85D9-A153E28FB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6396" y="790625"/>
            <a:ext cx="4936006" cy="25801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C966E4-CE56-8349-9B0A-8FA4C0FE1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608" y="1671189"/>
            <a:ext cx="7300261" cy="69114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9BF18B4-9D4D-E148-8DD4-E983EE6497F4}"/>
              </a:ext>
            </a:extLst>
          </p:cNvPr>
          <p:cNvSpPr txBox="1"/>
          <p:nvPr/>
        </p:nvSpPr>
        <p:spPr>
          <a:xfrm>
            <a:off x="4797490" y="2979931"/>
            <a:ext cx="6691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基于非结构网格的通用计算加速算法</a:t>
            </a:r>
            <a:endParaRPr lang="zh-CN" altLang="zh-CN" sz="3200" b="1" dirty="0">
              <a:solidFill>
                <a:schemeClr val="bg1"/>
              </a:solidFill>
              <a:latin typeface="772-CAI978" panose="020B0903020204020204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C9F7C-C67B-7F4E-A1C9-A5507C1F935E}"/>
              </a:ext>
            </a:extLst>
          </p:cNvPr>
          <p:cNvSpPr txBox="1"/>
          <p:nvPr/>
        </p:nvSpPr>
        <p:spPr>
          <a:xfrm>
            <a:off x="8460686" y="3923851"/>
            <a:ext cx="2348306" cy="971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kumimoji="1" lang="zh-CN" altLang="en-US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参赛编号：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041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                   </a:t>
            </a:r>
            <a:endParaRPr kumimoji="1" lang="en-US" altLang="zh-CN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70000"/>
              </a:lnSpc>
            </a:pPr>
            <a:r>
              <a:rPr kumimoji="1" lang="zh-CN" altLang="en-US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参赛队伍：从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kumimoji="1" lang="en-US" altLang="zh-CN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队</a:t>
            </a:r>
            <a:endParaRPr kumimoji="1" lang="en-US" altLang="zh-CN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55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5CF0B2-0344-476C-B2B5-44ECCA896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0E74B95-1307-464C-82F8-0667D50B392D}"/>
              </a:ext>
            </a:extLst>
          </p:cNvPr>
          <p:cNvSpPr txBox="1"/>
          <p:nvPr/>
        </p:nvSpPr>
        <p:spPr>
          <a:xfrm>
            <a:off x="921812" y="2157274"/>
            <a:ext cx="10398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	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246E5B-E46F-4A84-AECD-EC63BCDFEC70}"/>
              </a:ext>
            </a:extLst>
          </p:cNvPr>
          <p:cNvSpPr txBox="1"/>
          <p:nvPr/>
        </p:nvSpPr>
        <p:spPr>
          <a:xfrm>
            <a:off x="1332888" y="5877659"/>
            <a:ext cx="190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Simon / venkat01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B748BE-E8F9-4E9E-B12F-B146E3C58CCD}"/>
              </a:ext>
            </a:extLst>
          </p:cNvPr>
          <p:cNvSpPr txBox="1"/>
          <p:nvPr/>
        </p:nvSpPr>
        <p:spPr>
          <a:xfrm>
            <a:off x="4614415" y="5873642"/>
            <a:ext cx="258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Goodwin / Goodwin_127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316493-A255-4DE7-8E66-D363868EBDF7}"/>
              </a:ext>
            </a:extLst>
          </p:cNvPr>
          <p:cNvSpPr txBox="1"/>
          <p:nvPr/>
        </p:nvSpPr>
        <p:spPr>
          <a:xfrm>
            <a:off x="8704120" y="5877659"/>
            <a:ext cx="162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Rothberg / cfd1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25D3BB9-C3F4-4B29-9AB0-852AC321D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51" y="3124200"/>
            <a:ext cx="2678293" cy="267829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A9761A0-3E08-49C6-B9BE-BF318E5C1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298" y="3135183"/>
            <a:ext cx="2665114" cy="267829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C42ECF9-FDA6-4A1A-B1AE-98DDDF3633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7836" y="3124201"/>
            <a:ext cx="2697951" cy="268927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3FBF8276-75B6-435D-9EE1-C775AD322D3A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优化工作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DC22B83-3C7B-4447-911E-2202F2ABB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485" y="1080951"/>
            <a:ext cx="7921625" cy="87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观察稀疏矩阵元素的分布，发现在非结构矩阵中，对角线附近的非零元素分布最为密集。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7D669A-4685-4CCE-83E5-0709C203941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38E4D44-974B-46ED-AAFA-8A7AE22DD94A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09960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1">
            <a:extLst>
              <a:ext uri="{FF2B5EF4-FFF2-40B4-BE49-F238E27FC236}">
                <a16:creationId xmlns:a16="http://schemas.microsoft.com/office/drawing/2014/main" id="{B72CE169-B2EE-4AD6-869F-3732C5A52543}"/>
              </a:ext>
            </a:extLst>
          </p:cNvPr>
          <p:cNvSpPr txBox="1">
            <a:spLocks/>
          </p:cNvSpPr>
          <p:nvPr/>
        </p:nvSpPr>
        <p:spPr>
          <a:xfrm>
            <a:off x="18732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81934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B40D52-B07C-4625-8C79-81AC78E17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CEC32B-2C5B-46CF-B236-923CEDC0FB06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优化工作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AEF90A9-7296-4E0B-8853-CF61D0543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17" y="987425"/>
            <a:ext cx="4784725" cy="129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首先，我们对矩阵拓扑中的边集进行划分。划分算法为按对角线上的三角块划分，示意如下，红块表示线程所含有的边集。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052C7834-35D5-4E8B-999F-EAF2B23A2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669" y="2773836"/>
            <a:ext cx="3067050" cy="306705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5A777E0E-9934-416D-B1E7-8FA74CDA5BEB}"/>
              </a:ext>
            </a:extLst>
          </p:cNvPr>
          <p:cNvSpPr txBox="1"/>
          <p:nvPr/>
        </p:nvSpPr>
        <p:spPr>
          <a:xfrm>
            <a:off x="1906137" y="5934395"/>
            <a:ext cx="231933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：对角线附近非零元素的划分示意，由于对称性，仅存储上三角阵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62AFCCC-199E-418A-AAA5-55D03A7F0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984" y="1005431"/>
            <a:ext cx="4784725" cy="88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根据此划分方案得到的命中率如下表（以</a:t>
            </a:r>
            <a:r>
              <a:rPr kumimoji="0" lang="en-US" altLang="zh-CN" sz="1800" dirty="0">
                <a:solidFill>
                  <a:schemeClr val="bg1"/>
                </a:solidFill>
                <a:latin typeface="+mn-lt"/>
              </a:rPr>
              <a:t>64</a:t>
            </a: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线程划分）。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41019B7B-7B15-411F-AC2B-10E99FAA3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838736"/>
              </p:ext>
            </p:extLst>
          </p:nvPr>
        </p:nvGraphicFramePr>
        <p:xfrm>
          <a:off x="6844022" y="3547094"/>
          <a:ext cx="3287170" cy="1485900"/>
        </p:xfrm>
        <a:graphic>
          <a:graphicData uri="http://schemas.openxmlformats.org/drawingml/2006/table">
            <a:tbl>
              <a:tblPr firstRow="1" firstCol="1" bandRow="1"/>
              <a:tblGrid>
                <a:gridCol w="2232149">
                  <a:extLst>
                    <a:ext uri="{9D8B030D-6E8A-4147-A177-3AD203B41FA5}">
                      <a16:colId xmlns:a16="http://schemas.microsoft.com/office/drawing/2014/main" val="223146623"/>
                    </a:ext>
                  </a:extLst>
                </a:gridCol>
                <a:gridCol w="1055021">
                  <a:extLst>
                    <a:ext uri="{9D8B030D-6E8A-4147-A177-3AD203B41FA5}">
                      <a16:colId xmlns:a16="http://schemas.microsoft.com/office/drawing/2014/main" val="7494225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算例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命中率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570097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Simon / venkat01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93. 06%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782847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Goodwin / Goodwin127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99.90%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702085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Rothberg / cfd1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81.74%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4006084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499D2B78-3DB7-4712-9014-319224710A24}"/>
              </a:ext>
            </a:extLst>
          </p:cNvPr>
          <p:cNvSpPr txBox="1"/>
          <p:nvPr/>
        </p:nvSpPr>
        <p:spPr>
          <a:xfrm>
            <a:off x="7468800" y="3201988"/>
            <a:ext cx="21537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：对边集初步划分后的命中率</a:t>
            </a:r>
          </a:p>
        </p:txBody>
      </p:sp>
      <p:sp>
        <p:nvSpPr>
          <p:cNvPr id="48" name="箭头: 右 47">
            <a:extLst>
              <a:ext uri="{FF2B5EF4-FFF2-40B4-BE49-F238E27FC236}">
                <a16:creationId xmlns:a16="http://schemas.microsoft.com/office/drawing/2014/main" id="{AFA737B9-9D8B-405B-922F-3BB091C4C231}"/>
              </a:ext>
            </a:extLst>
          </p:cNvPr>
          <p:cNvSpPr/>
          <p:nvPr/>
        </p:nvSpPr>
        <p:spPr>
          <a:xfrm>
            <a:off x="5442736" y="4181458"/>
            <a:ext cx="872983" cy="21907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A34032-791A-400E-8873-AD3E1954CB6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9CD95AD-8C94-412B-9A76-7D8A54C90796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>
            <a:extLst>
              <a:ext uri="{FF2B5EF4-FFF2-40B4-BE49-F238E27FC236}">
                <a16:creationId xmlns:a16="http://schemas.microsoft.com/office/drawing/2014/main" id="{749B02CE-CDDD-4FAD-89EF-FB8DF7E9D723}"/>
              </a:ext>
            </a:extLst>
          </p:cNvPr>
          <p:cNvSpPr txBox="1">
            <a:spLocks/>
          </p:cNvSpPr>
          <p:nvPr/>
        </p:nvSpPr>
        <p:spPr>
          <a:xfrm>
            <a:off x="19113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边集划分</a:t>
            </a:r>
          </a:p>
        </p:txBody>
      </p:sp>
    </p:spTree>
    <p:extLst>
      <p:ext uri="{BB962C8B-B14F-4D97-AF65-F5344CB8AC3E}">
        <p14:creationId xmlns:p14="http://schemas.microsoft.com/office/powerpoint/2010/main" val="915653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E126ED5-FE91-4BA9-8BD2-E05239292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CEC32B-2C5B-46CF-B236-923CEDC0FB06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优化工作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60FA5B-5D75-44E1-A255-A8B961A57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16" y="987425"/>
            <a:ext cx="6918325" cy="88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确定划分后，从核线程要对平均划分的边集拓扑并行读入，由于从核的局存有限，需要多次循环读入。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C27797E-8E3A-4867-8E7E-FF4760432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150" y="3263462"/>
            <a:ext cx="8007738" cy="218598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1894C2E-4DD1-47E9-8FAE-F23DD74ACA74}"/>
              </a:ext>
            </a:extLst>
          </p:cNvPr>
          <p:cNvSpPr txBox="1"/>
          <p:nvPr/>
        </p:nvSpPr>
        <p:spPr>
          <a:xfrm>
            <a:off x="4232275" y="5599881"/>
            <a:ext cx="272756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：确定划分后，边集拓扑的循环读入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B57BD3-13A2-48C0-B745-21EB0A6A1ED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6B3B0064-8ECB-49CE-93A2-F7706C26A818}"/>
              </a:ext>
            </a:extLst>
          </p:cNvPr>
          <p:cNvSpPr txBox="1">
            <a:spLocks/>
          </p:cNvSpPr>
          <p:nvPr/>
        </p:nvSpPr>
        <p:spPr>
          <a:xfrm>
            <a:off x="19113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边集的分段拷入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F0F24D9-722F-4764-B427-167B2AAF11A0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77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C321A5-DD44-42F9-BF31-D2B3265F2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CEC32B-2C5B-46CF-B236-923CEDC0FB06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优化工作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60FA5B-5D75-44E1-A255-A8B961A57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15" y="987425"/>
            <a:ext cx="8509001" cy="87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由于边的拓扑以行存储，为了尽量避免离散访存，需要连续读入局部</a:t>
            </a:r>
            <a:r>
              <a:rPr kumimoji="0" lang="en-US" altLang="zh-CN" sz="1800" dirty="0">
                <a:solidFill>
                  <a:schemeClr val="bg1"/>
                </a:solidFill>
                <a:latin typeface="+mn-lt"/>
              </a:rPr>
              <a:t> row </a:t>
            </a: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的起始和终止位置，但</a:t>
            </a:r>
            <a:r>
              <a:rPr kumimoji="0" lang="en-US" altLang="zh-CN" sz="1800" dirty="0">
                <a:solidFill>
                  <a:schemeClr val="bg1"/>
                </a:solidFill>
                <a:latin typeface="+mn-lt"/>
              </a:rPr>
              <a:t> col </a:t>
            </a: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网格仍需要进行相应判断再离散地读入。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649888-205A-4D45-9B6F-109269F9B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617" y="2589545"/>
            <a:ext cx="5829300" cy="29422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6008DF2-22B4-484E-A336-57D3711B0E81}"/>
              </a:ext>
            </a:extLst>
          </p:cNvPr>
          <p:cNvSpPr txBox="1"/>
          <p:nvPr/>
        </p:nvSpPr>
        <p:spPr>
          <a:xfrm>
            <a:off x="4293394" y="5616659"/>
            <a:ext cx="272756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：点集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row 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col 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的读取示意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DFD505-8EEE-483B-BBAE-57D2123173A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3F9F131-A8B9-4DC3-A1A7-AF8029B8DB62}"/>
              </a:ext>
            </a:extLst>
          </p:cNvPr>
          <p:cNvSpPr txBox="1">
            <a:spLocks/>
          </p:cNvSpPr>
          <p:nvPr/>
        </p:nvSpPr>
        <p:spPr>
          <a:xfrm>
            <a:off x="19113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点集的拷入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21D6A3E-DAB1-429A-8B86-6FDADBD518F1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226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E658847-1DFD-4E62-B334-43BF42E4C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CEC32B-2C5B-46CF-B236-923CEDC0FB06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优化工作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60FA5B-5D75-44E1-A255-A8B961A57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15" y="987425"/>
            <a:ext cx="8509001" cy="129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做完上述的准备工作后，离散地读入属于本线程的 </a:t>
            </a:r>
            <a:r>
              <a:rPr kumimoji="0" lang="en-US" altLang="zh-CN" sz="1800" dirty="0">
                <a:solidFill>
                  <a:schemeClr val="bg1"/>
                </a:solidFill>
                <a:latin typeface="+mn-lt"/>
              </a:rPr>
              <a:t>col </a:t>
            </a: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网格，并把属于其他线程的网格的索引拷贝出。为了避免拷贝产生的数据移动，对不属于本进程的边进行“伪删除”，再进行计算。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34F91F-7E62-45E4-9E60-A3EAF6F1361C}"/>
              </a:ext>
            </a:extLst>
          </p:cNvPr>
          <p:cNvSpPr txBox="1"/>
          <p:nvPr/>
        </p:nvSpPr>
        <p:spPr>
          <a:xfrm>
            <a:off x="881857" y="2593707"/>
            <a:ext cx="4315386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首先离散读入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lang="zh-CN" alt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网格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 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 to 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InnerSize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if(col[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in [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InnerRowBegin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InnerRowEnd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col[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-= 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InnerRowBegin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  // </a:t>
            </a:r>
            <a:r>
              <a:rPr lang="zh-CN" alt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相对偏移</a:t>
            </a:r>
          </a:p>
          <a:p>
            <a:r>
              <a:rPr lang="zh-CN" alt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 if(col[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in [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externalRowBegin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externalRowEnd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copy cell(col[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 to 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localBuf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col[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= 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localBuf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else 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{ 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copy col[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to 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outterEdgeset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dummy delete col[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        //</a:t>
            </a:r>
            <a:r>
              <a:rPr lang="zh-CN" alt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伪删除</a:t>
            </a:r>
            <a:endParaRPr lang="en-US" altLang="zh-CN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     </a:t>
            </a:r>
            <a:endParaRPr lang="zh-CN" altLang="en-US" sz="1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FunPtr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localEdgeSet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localVertexSet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localRow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zh-CN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localCol</a:t>
            </a:r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Copy back dataset;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2831B3-A686-4360-9D6A-19BFD0964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852" y="3266807"/>
            <a:ext cx="5617939" cy="15336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06F9F56-76DC-4122-A964-DBE5BE3F509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83592CA-5405-40EB-A57D-AB2CA52BEAA2}"/>
              </a:ext>
            </a:extLst>
          </p:cNvPr>
          <p:cNvSpPr txBox="1">
            <a:spLocks/>
          </p:cNvSpPr>
          <p:nvPr/>
        </p:nvSpPr>
        <p:spPr>
          <a:xfrm>
            <a:off x="19113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从核的遍历算法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FA9C1AC-F997-4F3F-BCE7-FF84D0FF8EC7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38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5C4659-87F3-4376-8FE4-D4FFBEA29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CEC32B-2C5B-46CF-B236-923CEDC0FB06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367BB6-D705-42C3-82D0-5759330DD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15" y="987425"/>
            <a:ext cx="8509001" cy="88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经过初步优化，在选取的三个数据集中，运行用于评测的四个算子，得到的优化结果如下（外部点采用 </a:t>
            </a:r>
            <a:r>
              <a:rPr kumimoji="0" lang="en-US" altLang="zh-CN" sz="1800" dirty="0">
                <a:solidFill>
                  <a:schemeClr val="bg1"/>
                </a:solidFill>
                <a:latin typeface="+mn-lt"/>
              </a:rPr>
              <a:t>bitmap </a:t>
            </a: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筛选计算）：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94B73D8-5236-4E32-9496-3B77DABD1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17318"/>
              </p:ext>
            </p:extLst>
          </p:nvPr>
        </p:nvGraphicFramePr>
        <p:xfrm>
          <a:off x="2249254" y="3429000"/>
          <a:ext cx="7710487" cy="1628775"/>
        </p:xfrm>
        <a:graphic>
          <a:graphicData uri="http://schemas.openxmlformats.org/drawingml/2006/table">
            <a:tbl>
              <a:tblPr/>
              <a:tblGrid>
                <a:gridCol w="2628823">
                  <a:extLst>
                    <a:ext uri="{9D8B030D-6E8A-4147-A177-3AD203B41FA5}">
                      <a16:colId xmlns:a16="http://schemas.microsoft.com/office/drawing/2014/main" val="685788320"/>
                    </a:ext>
                  </a:extLst>
                </a:gridCol>
                <a:gridCol w="1256251">
                  <a:extLst>
                    <a:ext uri="{9D8B030D-6E8A-4147-A177-3AD203B41FA5}">
                      <a16:colId xmlns:a16="http://schemas.microsoft.com/office/drawing/2014/main" val="272760507"/>
                    </a:ext>
                  </a:extLst>
                </a:gridCol>
                <a:gridCol w="1302779">
                  <a:extLst>
                    <a:ext uri="{9D8B030D-6E8A-4147-A177-3AD203B41FA5}">
                      <a16:colId xmlns:a16="http://schemas.microsoft.com/office/drawing/2014/main" val="947692616"/>
                    </a:ext>
                  </a:extLst>
                </a:gridCol>
                <a:gridCol w="1256251">
                  <a:extLst>
                    <a:ext uri="{9D8B030D-6E8A-4147-A177-3AD203B41FA5}">
                      <a16:colId xmlns:a16="http://schemas.microsoft.com/office/drawing/2014/main" val="1576623550"/>
                    </a:ext>
                  </a:extLst>
                </a:gridCol>
                <a:gridCol w="1266383">
                  <a:extLst>
                    <a:ext uri="{9D8B030D-6E8A-4147-A177-3AD203B41FA5}">
                      <a16:colId xmlns:a16="http://schemas.microsoft.com/office/drawing/2014/main" val="2034377845"/>
                    </a:ext>
                  </a:extLst>
                </a:gridCol>
              </a:tblGrid>
              <a:tr h="63263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算例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integration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spMV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compVisFlux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calcLudsFcc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525918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Simon / venkat01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49 / </a:t>
                      </a:r>
                      <a:r>
                        <a:rPr lang="en-US" altLang="zh-CN" sz="1600" b="1" i="0" u="none" strike="noStrike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353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29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119540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Goodwin / Goodwin127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171 / </a:t>
                      </a:r>
                      <a:r>
                        <a:rPr lang="en-US" altLang="zh-CN" sz="1600" b="1" i="0" u="none" strike="noStrike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69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1202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102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9221784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Rothberg / cfd1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53 / </a:t>
                      </a:r>
                      <a:r>
                        <a:rPr lang="en-US" altLang="zh-CN" sz="1600" b="1" i="0" u="none" strike="noStrike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21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381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90847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7F06442B-0C81-4FE0-A6AC-0288F80B7523}"/>
              </a:ext>
            </a:extLst>
          </p:cNvPr>
          <p:cNvSpPr txBox="1"/>
          <p:nvPr/>
        </p:nvSpPr>
        <p:spPr>
          <a:xfrm>
            <a:off x="5429144" y="3058252"/>
            <a:ext cx="135070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：初步优化结果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58A795-5B33-43DC-B9BD-17610107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15" y="1971675"/>
            <a:ext cx="8509001" cy="46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结果给出基准时间和优化后的时间，单位是毫秒。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CB96FE-3A21-41C8-B5B6-2DBE09F0E46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5F93F2A-46A2-4701-ABAC-99A2A9100278}"/>
              </a:ext>
            </a:extLst>
          </p:cNvPr>
          <p:cNvSpPr txBox="1">
            <a:spLocks/>
          </p:cNvSpPr>
          <p:nvPr/>
        </p:nvSpPr>
        <p:spPr>
          <a:xfrm>
            <a:off x="18732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初步优化结果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FA28E2-0B81-422B-99C5-069DE8E0001E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70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A73DE3-FBB9-4081-9237-DF1D10184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CEC32B-2C5B-46CF-B236-923CEDC0FB06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367BB6-D705-42C3-82D0-5759330DD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15" y="987425"/>
            <a:ext cx="8509001" cy="88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分析发现初步优化的结果与计算 </a:t>
            </a:r>
            <a:r>
              <a:rPr kumimoji="0" lang="en-US" altLang="zh-CN" sz="1800" dirty="0">
                <a:solidFill>
                  <a:schemeClr val="bg1"/>
                </a:solidFill>
                <a:latin typeface="+mn-lt"/>
              </a:rPr>
              <a:t>/ </a:t>
            </a: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访存比有一定的线性关系，即计算</a:t>
            </a:r>
            <a:r>
              <a:rPr kumimoji="0" lang="en-US" altLang="zh-CN" sz="1800" dirty="0">
                <a:solidFill>
                  <a:schemeClr val="bg1"/>
                </a:solidFill>
                <a:latin typeface="+mn-lt"/>
              </a:rPr>
              <a:t> / </a:t>
            </a: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访存比较低时，离散访存的代价超过了并行计算带来的性能提升。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4571FA-EF77-405D-89A9-B2A5C9C1D7C2}"/>
              </a:ext>
            </a:extLst>
          </p:cNvPr>
          <p:cNvSpPr txBox="1"/>
          <p:nvPr/>
        </p:nvSpPr>
        <p:spPr>
          <a:xfrm>
            <a:off x="5324369" y="2635629"/>
            <a:ext cx="169214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：初步优化结果分析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7950F74-31D2-4D57-A0C8-1D7EB9DDB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32345"/>
              </p:ext>
            </p:extLst>
          </p:nvPr>
        </p:nvGraphicFramePr>
        <p:xfrm>
          <a:off x="2422808" y="3022687"/>
          <a:ext cx="7372351" cy="2175535"/>
        </p:xfrm>
        <a:graphic>
          <a:graphicData uri="http://schemas.openxmlformats.org/drawingml/2006/table">
            <a:tbl>
              <a:tblPr/>
              <a:tblGrid>
                <a:gridCol w="2516845">
                  <a:extLst>
                    <a:ext uri="{9D8B030D-6E8A-4147-A177-3AD203B41FA5}">
                      <a16:colId xmlns:a16="http://schemas.microsoft.com/office/drawing/2014/main" val="807516605"/>
                    </a:ext>
                  </a:extLst>
                </a:gridCol>
                <a:gridCol w="1202740">
                  <a:extLst>
                    <a:ext uri="{9D8B030D-6E8A-4147-A177-3AD203B41FA5}">
                      <a16:colId xmlns:a16="http://schemas.microsoft.com/office/drawing/2014/main" val="92604304"/>
                    </a:ext>
                  </a:extLst>
                </a:gridCol>
                <a:gridCol w="1247286">
                  <a:extLst>
                    <a:ext uri="{9D8B030D-6E8A-4147-A177-3AD203B41FA5}">
                      <a16:colId xmlns:a16="http://schemas.microsoft.com/office/drawing/2014/main" val="2060921240"/>
                    </a:ext>
                  </a:extLst>
                </a:gridCol>
                <a:gridCol w="1202740">
                  <a:extLst>
                    <a:ext uri="{9D8B030D-6E8A-4147-A177-3AD203B41FA5}">
                      <a16:colId xmlns:a16="http://schemas.microsoft.com/office/drawing/2014/main" val="2337799465"/>
                    </a:ext>
                  </a:extLst>
                </a:gridCol>
                <a:gridCol w="1202740">
                  <a:extLst>
                    <a:ext uri="{9D8B030D-6E8A-4147-A177-3AD203B41FA5}">
                      <a16:colId xmlns:a16="http://schemas.microsoft.com/office/drawing/2014/main" val="80819455"/>
                    </a:ext>
                  </a:extLst>
                </a:gridCol>
              </a:tblGrid>
              <a:tr h="48967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算例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integration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spMV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compVisFlux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calcLudsFcc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2985992"/>
                  </a:ext>
                </a:extLst>
              </a:tr>
              <a:tr h="471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Simon / venkat01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49 / 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 / </a:t>
                      </a:r>
                      <a:r>
                        <a:rPr lang="en-US" altLang="zh-CN" sz="1600" b="1" i="0" u="none" strike="noStrike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353 / 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29 </a:t>
                      </a:r>
                      <a:r>
                        <a:rPr lang="en-US" altLang="zh-CN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7489714"/>
                  </a:ext>
                </a:extLst>
              </a:tr>
              <a:tr h="489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Goodwin / Goodwin127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171 / 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69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1202 / 310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102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4756134"/>
                  </a:ext>
                </a:extLst>
              </a:tr>
              <a:tr h="4714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Rothberg / cfd1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53 / 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21 </a:t>
                      </a:r>
                      <a:r>
                        <a:rPr lang="en-US" altLang="zh-CN" sz="16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 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381 / 136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955658"/>
                  </a:ext>
                </a:extLst>
              </a:tr>
              <a:tr h="16232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计算 </a:t>
                      </a:r>
                      <a:r>
                        <a:rPr lang="en-US" altLang="zh-CN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/ </a:t>
                      </a:r>
                      <a:r>
                        <a:rPr lang="zh-CN" alt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访存比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kern="12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667436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6302A15-09CF-4F53-80FB-27D4EACA11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5EF0E17E-61F8-4882-BC45-C14649DEDD03}"/>
              </a:ext>
            </a:extLst>
          </p:cNvPr>
          <p:cNvSpPr txBox="1">
            <a:spLocks/>
          </p:cNvSpPr>
          <p:nvPr/>
        </p:nvSpPr>
        <p:spPr>
          <a:xfrm>
            <a:off x="18732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初步优化结果分析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62DCB92-B09A-413E-9806-08CD5A9526A0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02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3619AEF-3BEF-48D2-BBEA-D1BADA997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CEC32B-2C5B-46CF-B236-923CEDC0FB06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367BB6-D705-42C3-82D0-5759330DD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15" y="987425"/>
            <a:ext cx="8137527" cy="129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令边集的划分数目增加一倍，同时每个从核增加一次遍历，再令某一划分块的 </a:t>
            </a:r>
            <a:r>
              <a:rPr kumimoji="0" lang="en-US" altLang="zh-CN" sz="1800" dirty="0" err="1">
                <a:solidFill>
                  <a:schemeClr val="bg1"/>
                </a:solidFill>
                <a:latin typeface="+mn-lt"/>
              </a:rPr>
              <a:t>rowEnd</a:t>
            </a:r>
            <a:r>
              <a:rPr kumimoji="0" lang="en-US" altLang="zh-CN" sz="1800" dirty="0">
                <a:solidFill>
                  <a:schemeClr val="bg1"/>
                </a:solidFill>
                <a:latin typeface="+mn-lt"/>
              </a:rPr>
              <a:t> </a:t>
            </a: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赋值为下一个划分块的 </a:t>
            </a:r>
            <a:r>
              <a:rPr kumimoji="0" lang="en-US" altLang="zh-CN" sz="1800" dirty="0" err="1">
                <a:solidFill>
                  <a:schemeClr val="bg1"/>
                </a:solidFill>
                <a:latin typeface="+mn-lt"/>
              </a:rPr>
              <a:t>rowEnd</a:t>
            </a: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，这样可使划分块的覆盖范围增大，而又不会破坏同时访问同一个网格的条件，减少了外围的边集。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0F5FB6-80C5-49C3-A703-C78D31C87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56" y="2862262"/>
            <a:ext cx="5575423" cy="244316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DF91C4B-51A0-42AC-B452-EBC1A7C013FB}"/>
              </a:ext>
            </a:extLst>
          </p:cNvPr>
          <p:cNvSpPr txBox="1"/>
          <p:nvPr/>
        </p:nvSpPr>
        <p:spPr>
          <a:xfrm>
            <a:off x="1614517" y="5447756"/>
            <a:ext cx="429577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：边集的划分优化。左为初始划分，右为改进后的划分。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AEF0B85-E869-4A1C-B25A-A5C52DBB0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175141"/>
              </p:ext>
            </p:extLst>
          </p:nvPr>
        </p:nvGraphicFramePr>
        <p:xfrm>
          <a:off x="7510745" y="3429000"/>
          <a:ext cx="3287170" cy="1485900"/>
        </p:xfrm>
        <a:graphic>
          <a:graphicData uri="http://schemas.openxmlformats.org/drawingml/2006/table">
            <a:tbl>
              <a:tblPr firstRow="1" firstCol="1" bandRow="1"/>
              <a:tblGrid>
                <a:gridCol w="2232149">
                  <a:extLst>
                    <a:ext uri="{9D8B030D-6E8A-4147-A177-3AD203B41FA5}">
                      <a16:colId xmlns:a16="http://schemas.microsoft.com/office/drawing/2014/main" val="223146623"/>
                    </a:ext>
                  </a:extLst>
                </a:gridCol>
                <a:gridCol w="1055021">
                  <a:extLst>
                    <a:ext uri="{9D8B030D-6E8A-4147-A177-3AD203B41FA5}">
                      <a16:colId xmlns:a16="http://schemas.microsoft.com/office/drawing/2014/main" val="7494225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算例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kern="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命中率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570097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Simon / venkat01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95. 43%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782847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Goodwin / Goodwin127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100%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702085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Rothberg / cfd1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87.63%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4006084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8FB9261A-41EE-495C-B758-DCA02E47BE66}"/>
              </a:ext>
            </a:extLst>
          </p:cNvPr>
          <p:cNvSpPr txBox="1"/>
          <p:nvPr/>
        </p:nvSpPr>
        <p:spPr>
          <a:xfrm>
            <a:off x="8093578" y="3083894"/>
            <a:ext cx="21537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：对边集划分优化后的命中率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B23FC0C-AF0C-4155-983D-C68767FE19F1}"/>
              </a:ext>
            </a:extLst>
          </p:cNvPr>
          <p:cNvSpPr/>
          <p:nvPr/>
        </p:nvSpPr>
        <p:spPr>
          <a:xfrm>
            <a:off x="6547520" y="3974305"/>
            <a:ext cx="872983" cy="219075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5AD6AD-8012-49F9-8235-6481B62127C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C88D044-08D8-4437-B22D-139B3BAF6262}"/>
              </a:ext>
            </a:extLst>
          </p:cNvPr>
          <p:cNvSpPr txBox="1">
            <a:spLocks/>
          </p:cNvSpPr>
          <p:nvPr/>
        </p:nvSpPr>
        <p:spPr>
          <a:xfrm>
            <a:off x="18732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边集划分优化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2EA41B5-C17D-47AB-9719-58327A6E1BF8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20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4538882-4898-4BE4-B9EE-6097DD109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CEC32B-2C5B-46CF-B236-923CEDC0FB06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优化工作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367BB6-D705-42C3-82D0-5759330DD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15" y="987425"/>
            <a:ext cx="8137527" cy="170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充分利用局存，减少访问主核的次数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原始策略为：一旦检测到不属于本线程的外部边就使用</a:t>
            </a:r>
            <a:r>
              <a:rPr kumimoji="0" lang="en-US" altLang="zh-CN" sz="1800" dirty="0">
                <a:solidFill>
                  <a:schemeClr val="bg1"/>
                </a:solidFill>
                <a:latin typeface="+mn-lt"/>
              </a:rPr>
              <a:t>DMA</a:t>
            </a: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方式将其发送到主核缓冲。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更优的策略为：将这些外部边暂存在局存中，等到积累到相当数量后再发送。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62EA2C-5FC0-48E1-A9F4-3B389662BCD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DD776ED-B657-40F2-9675-CCE37C34931E}"/>
              </a:ext>
            </a:extLst>
          </p:cNvPr>
          <p:cNvSpPr txBox="1">
            <a:spLocks/>
          </p:cNvSpPr>
          <p:nvPr/>
        </p:nvSpPr>
        <p:spPr>
          <a:xfrm>
            <a:off x="18732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缓冲优化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532BD27-5023-4D19-B444-C8CABEDFBD40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0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56455F3-4354-402F-9729-FFE7F054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3" name="文本框 4">
            <a:extLst>
              <a:ext uri="{FF2B5EF4-FFF2-40B4-BE49-F238E27FC236}">
                <a16:creationId xmlns:a16="http://schemas.microsoft.com/office/drawing/2014/main" id="{914D7F07-2390-49CF-8885-24672AAF5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610" y="3105150"/>
            <a:ext cx="33131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优化结果</a:t>
            </a:r>
          </a:p>
        </p:txBody>
      </p:sp>
    </p:spTree>
    <p:extLst>
      <p:ext uri="{BB962C8B-B14F-4D97-AF65-F5344CB8AC3E}">
        <p14:creationId xmlns:p14="http://schemas.microsoft.com/office/powerpoint/2010/main" val="9064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E146FBA9-123D-C147-BE3D-28687E96F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375BD0E-2BA6-4053-A851-3CEC9791E310}"/>
              </a:ext>
            </a:extLst>
          </p:cNvPr>
          <p:cNvSpPr txBox="1"/>
          <p:nvPr/>
        </p:nvSpPr>
        <p:spPr>
          <a:xfrm>
            <a:off x="6903694" y="3582773"/>
            <a:ext cx="4808377" cy="191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kumimoji="1" lang="zh-CN" altLang="en-US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参赛编号：</a:t>
            </a:r>
            <a:r>
              <a:rPr kumimoji="1" lang="en-US" altLang="zh-CN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041           </a:t>
            </a:r>
            <a:r>
              <a:rPr kumimoji="1" lang="zh-CN" altLang="en-US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70000"/>
              </a:lnSpc>
            </a:pPr>
            <a:r>
              <a:rPr kumimoji="1" lang="zh-CN" altLang="en-US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参赛队伍：从</a:t>
            </a:r>
            <a:r>
              <a:rPr kumimoji="1" lang="en-US" altLang="zh-CN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0</a:t>
            </a:r>
            <a:r>
              <a:rPr kumimoji="1" lang="zh-CN" altLang="en-US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kumimoji="1" lang="en-US" altLang="zh-CN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kumimoji="1" lang="zh-CN" altLang="en-US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队</a:t>
            </a:r>
            <a:endParaRPr kumimoji="1" lang="en-US" altLang="zh-CN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70000"/>
              </a:lnSpc>
            </a:pPr>
            <a:r>
              <a:rPr kumimoji="1" lang="zh-CN" altLang="en-US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参赛</a:t>
            </a:r>
            <a:r>
              <a:rPr kumimoji="1" lang="zh-CN" altLang="en-US" b="1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队员：</a:t>
            </a:r>
            <a:endParaRPr kumimoji="1" lang="en-US" altLang="zh-CN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>
              <a:lnSpc>
                <a:spcPct val="170000"/>
              </a:lnSpc>
            </a:pPr>
            <a:r>
              <a:rPr kumimoji="1" lang="zh-CN" altLang="en-US" b="1" dirty="0">
                <a:solidFill>
                  <a:schemeClr val="bg1">
                    <a:lumMod val="9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指导老师：</a:t>
            </a:r>
            <a:endParaRPr kumimoji="1" lang="en-US" altLang="zh-CN" b="1" dirty="0">
              <a:solidFill>
                <a:schemeClr val="bg1">
                  <a:lumMod val="9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20BC67-6850-416E-9FD9-C29CC00D201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grpSp>
        <p:nvGrpSpPr>
          <p:cNvPr id="6" name="676fecc8-5938-4c2a-98aa-ea8df12395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6CD4E22-ACE9-4748-87E6-93ABF831AF5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03694" y="2472378"/>
            <a:ext cx="3188233" cy="865189"/>
            <a:chOff x="2647449" y="2492374"/>
            <a:chExt cx="6897103" cy="1871663"/>
          </a:xfrm>
          <a:solidFill>
            <a:srgbClr val="C00000"/>
          </a:solidFill>
        </p:grpSpPr>
        <p:sp>
          <p:nvSpPr>
            <p:cNvPr id="7" name="îṥḷídê">
              <a:extLst>
                <a:ext uri="{FF2B5EF4-FFF2-40B4-BE49-F238E27FC236}">
                  <a16:creationId xmlns:a16="http://schemas.microsoft.com/office/drawing/2014/main" id="{B16DA7BD-28B1-4C02-85CB-E8BEEE95EC08}"/>
                </a:ext>
              </a:extLst>
            </p:cNvPr>
            <p:cNvSpPr/>
            <p:nvPr/>
          </p:nvSpPr>
          <p:spPr bwMode="auto">
            <a:xfrm>
              <a:off x="4864297" y="2650172"/>
              <a:ext cx="4625464" cy="1089247"/>
            </a:xfrm>
            <a:custGeom>
              <a:avLst/>
              <a:gdLst>
                <a:gd name="T0" fmla="*/ 1846 w 2033"/>
                <a:gd name="T1" fmla="*/ 379 h 478"/>
                <a:gd name="T2" fmla="*/ 1836 w 2033"/>
                <a:gd name="T3" fmla="*/ 368 h 478"/>
                <a:gd name="T4" fmla="*/ 1932 w 2033"/>
                <a:gd name="T5" fmla="*/ 256 h 478"/>
                <a:gd name="T6" fmla="*/ 1958 w 2033"/>
                <a:gd name="T7" fmla="*/ 124 h 478"/>
                <a:gd name="T8" fmla="*/ 1868 w 2033"/>
                <a:gd name="T9" fmla="*/ 215 h 478"/>
                <a:gd name="T10" fmla="*/ 1814 w 2033"/>
                <a:gd name="T11" fmla="*/ 242 h 478"/>
                <a:gd name="T12" fmla="*/ 1796 w 2033"/>
                <a:gd name="T13" fmla="*/ 130 h 478"/>
                <a:gd name="T14" fmla="*/ 1834 w 2033"/>
                <a:gd name="T15" fmla="*/ 154 h 478"/>
                <a:gd name="T16" fmla="*/ 1859 w 2033"/>
                <a:gd name="T17" fmla="*/ 124 h 478"/>
                <a:gd name="T18" fmla="*/ 1944 w 2033"/>
                <a:gd name="T19" fmla="*/ 46 h 478"/>
                <a:gd name="T20" fmla="*/ 2022 w 2033"/>
                <a:gd name="T21" fmla="*/ 84 h 478"/>
                <a:gd name="T22" fmla="*/ 1892 w 2033"/>
                <a:gd name="T23" fmla="*/ 315 h 478"/>
                <a:gd name="T24" fmla="*/ 1927 w 2033"/>
                <a:gd name="T25" fmla="*/ 338 h 478"/>
                <a:gd name="T26" fmla="*/ 2 w 2033"/>
                <a:gd name="T27" fmla="*/ 449 h 478"/>
                <a:gd name="T28" fmla="*/ 236 w 2033"/>
                <a:gd name="T29" fmla="*/ 99 h 478"/>
                <a:gd name="T30" fmla="*/ 119 w 2033"/>
                <a:gd name="T31" fmla="*/ 112 h 478"/>
                <a:gd name="T32" fmla="*/ 276 w 2033"/>
                <a:gd name="T33" fmla="*/ 88 h 478"/>
                <a:gd name="T34" fmla="*/ 237 w 2033"/>
                <a:gd name="T35" fmla="*/ 157 h 478"/>
                <a:gd name="T36" fmla="*/ 341 w 2033"/>
                <a:gd name="T37" fmla="*/ 184 h 478"/>
                <a:gd name="T38" fmla="*/ 308 w 2033"/>
                <a:gd name="T39" fmla="*/ 295 h 478"/>
                <a:gd name="T40" fmla="*/ 253 w 2033"/>
                <a:gd name="T41" fmla="*/ 338 h 478"/>
                <a:gd name="T42" fmla="*/ 133 w 2033"/>
                <a:gd name="T43" fmla="*/ 427 h 478"/>
                <a:gd name="T44" fmla="*/ 154 w 2033"/>
                <a:gd name="T45" fmla="*/ 285 h 478"/>
                <a:gd name="T46" fmla="*/ 1171 w 2033"/>
                <a:gd name="T47" fmla="*/ 371 h 478"/>
                <a:gd name="T48" fmla="*/ 1168 w 2033"/>
                <a:gd name="T49" fmla="*/ 314 h 478"/>
                <a:gd name="T50" fmla="*/ 1220 w 2033"/>
                <a:gd name="T51" fmla="*/ 245 h 478"/>
                <a:gd name="T52" fmla="*/ 1055 w 2033"/>
                <a:gd name="T53" fmla="*/ 234 h 478"/>
                <a:gd name="T54" fmla="*/ 1168 w 2033"/>
                <a:gd name="T55" fmla="*/ 165 h 478"/>
                <a:gd name="T56" fmla="*/ 1198 w 2033"/>
                <a:gd name="T57" fmla="*/ 87 h 478"/>
                <a:gd name="T58" fmla="*/ 1204 w 2033"/>
                <a:gd name="T59" fmla="*/ 161 h 478"/>
                <a:gd name="T60" fmla="*/ 1283 w 2033"/>
                <a:gd name="T61" fmla="*/ 170 h 478"/>
                <a:gd name="T62" fmla="*/ 1235 w 2033"/>
                <a:gd name="T63" fmla="*/ 256 h 478"/>
                <a:gd name="T64" fmla="*/ 1220 w 2033"/>
                <a:gd name="T65" fmla="*/ 318 h 478"/>
                <a:gd name="T66" fmla="*/ 405 w 2033"/>
                <a:gd name="T67" fmla="*/ 412 h 478"/>
                <a:gd name="T68" fmla="*/ 434 w 2033"/>
                <a:gd name="T69" fmla="*/ 422 h 478"/>
                <a:gd name="T70" fmla="*/ 574 w 2033"/>
                <a:gd name="T71" fmla="*/ 413 h 478"/>
                <a:gd name="T72" fmla="*/ 578 w 2033"/>
                <a:gd name="T73" fmla="*/ 255 h 478"/>
                <a:gd name="T74" fmla="*/ 638 w 2033"/>
                <a:gd name="T75" fmla="*/ 104 h 478"/>
                <a:gd name="T76" fmla="*/ 466 w 2033"/>
                <a:gd name="T77" fmla="*/ 159 h 478"/>
                <a:gd name="T78" fmla="*/ 535 w 2033"/>
                <a:gd name="T79" fmla="*/ 201 h 478"/>
                <a:gd name="T80" fmla="*/ 499 w 2033"/>
                <a:gd name="T81" fmla="*/ 257 h 478"/>
                <a:gd name="T82" fmla="*/ 556 w 2033"/>
                <a:gd name="T83" fmla="*/ 225 h 478"/>
                <a:gd name="T84" fmla="*/ 531 w 2033"/>
                <a:gd name="T85" fmla="*/ 386 h 478"/>
                <a:gd name="T86" fmla="*/ 1609 w 2033"/>
                <a:gd name="T87" fmla="*/ 256 h 478"/>
                <a:gd name="T88" fmla="*/ 1562 w 2033"/>
                <a:gd name="T89" fmla="*/ 107 h 478"/>
                <a:gd name="T90" fmla="*/ 1556 w 2033"/>
                <a:gd name="T91" fmla="*/ 279 h 478"/>
                <a:gd name="T92" fmla="*/ 324 w 2033"/>
                <a:gd name="T93" fmla="*/ 382 h 478"/>
                <a:gd name="T94" fmla="*/ 1283 w 2033"/>
                <a:gd name="T95" fmla="*/ 389 h 478"/>
                <a:gd name="T96" fmla="*/ 1184 w 2033"/>
                <a:gd name="T97" fmla="*/ 385 h 478"/>
                <a:gd name="T98" fmla="*/ 731 w 2033"/>
                <a:gd name="T99" fmla="*/ 348 h 478"/>
                <a:gd name="T100" fmla="*/ 913 w 2033"/>
                <a:gd name="T101" fmla="*/ 256 h 478"/>
                <a:gd name="T102" fmla="*/ 838 w 2033"/>
                <a:gd name="T103" fmla="*/ 191 h 478"/>
                <a:gd name="T104" fmla="*/ 957 w 2033"/>
                <a:gd name="T105" fmla="*/ 243 h 478"/>
                <a:gd name="T106" fmla="*/ 875 w 2033"/>
                <a:gd name="T107" fmla="*/ 347 h 478"/>
                <a:gd name="T108" fmla="*/ 229 w 2033"/>
                <a:gd name="T109" fmla="*/ 334 h 478"/>
                <a:gd name="T110" fmla="*/ 208 w 2033"/>
                <a:gd name="T111" fmla="*/ 302 h 478"/>
                <a:gd name="T112" fmla="*/ 190 w 2033"/>
                <a:gd name="T113" fmla="*/ 339 h 478"/>
                <a:gd name="T114" fmla="*/ 651 w 2033"/>
                <a:gd name="T115" fmla="*/ 339 h 478"/>
                <a:gd name="T116" fmla="*/ 149 w 2033"/>
                <a:gd name="T117" fmla="*/ 244 h 478"/>
                <a:gd name="T118" fmla="*/ 1847 w 2033"/>
                <a:gd name="T119" fmla="*/ 174 h 478"/>
                <a:gd name="T120" fmla="*/ 1907 w 2033"/>
                <a:gd name="T121" fmla="*/ 189 h 478"/>
                <a:gd name="T122" fmla="*/ 583 w 2033"/>
                <a:gd name="T123" fmla="*/ 131 h 478"/>
                <a:gd name="T124" fmla="*/ 209 w 2033"/>
                <a:gd name="T125" fmla="*/ 1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3" h="478">
                  <a:moveTo>
                    <a:pt x="1888" y="478"/>
                  </a:moveTo>
                  <a:cubicBezTo>
                    <a:pt x="1854" y="462"/>
                    <a:pt x="1854" y="462"/>
                    <a:pt x="1854" y="462"/>
                  </a:cubicBezTo>
                  <a:cubicBezTo>
                    <a:pt x="1854" y="462"/>
                    <a:pt x="1854" y="462"/>
                    <a:pt x="1854" y="462"/>
                  </a:cubicBezTo>
                  <a:cubicBezTo>
                    <a:pt x="1851" y="463"/>
                    <a:pt x="1851" y="463"/>
                    <a:pt x="1851" y="463"/>
                  </a:cubicBezTo>
                  <a:cubicBezTo>
                    <a:pt x="1851" y="463"/>
                    <a:pt x="1851" y="463"/>
                    <a:pt x="1851" y="463"/>
                  </a:cubicBezTo>
                  <a:cubicBezTo>
                    <a:pt x="1849" y="463"/>
                    <a:pt x="1849" y="463"/>
                    <a:pt x="1849" y="463"/>
                  </a:cubicBezTo>
                  <a:cubicBezTo>
                    <a:pt x="1849" y="463"/>
                    <a:pt x="1849" y="463"/>
                    <a:pt x="1849" y="463"/>
                  </a:cubicBezTo>
                  <a:cubicBezTo>
                    <a:pt x="1846" y="463"/>
                    <a:pt x="1846" y="463"/>
                    <a:pt x="1846" y="463"/>
                  </a:cubicBezTo>
                  <a:cubicBezTo>
                    <a:pt x="1846" y="463"/>
                    <a:pt x="1846" y="463"/>
                    <a:pt x="1846" y="463"/>
                  </a:cubicBezTo>
                  <a:cubicBezTo>
                    <a:pt x="1844" y="462"/>
                    <a:pt x="1844" y="462"/>
                    <a:pt x="1844" y="462"/>
                  </a:cubicBezTo>
                  <a:cubicBezTo>
                    <a:pt x="1844" y="462"/>
                    <a:pt x="1844" y="462"/>
                    <a:pt x="1844" y="462"/>
                  </a:cubicBezTo>
                  <a:cubicBezTo>
                    <a:pt x="1841" y="462"/>
                    <a:pt x="1841" y="462"/>
                    <a:pt x="1841" y="462"/>
                  </a:cubicBezTo>
                  <a:cubicBezTo>
                    <a:pt x="1841" y="462"/>
                    <a:pt x="1841" y="462"/>
                    <a:pt x="1841" y="462"/>
                  </a:cubicBezTo>
                  <a:cubicBezTo>
                    <a:pt x="1838" y="462"/>
                    <a:pt x="1838" y="462"/>
                    <a:pt x="1838" y="462"/>
                  </a:cubicBezTo>
                  <a:cubicBezTo>
                    <a:pt x="1838" y="462"/>
                    <a:pt x="1838" y="462"/>
                    <a:pt x="1838" y="462"/>
                  </a:cubicBezTo>
                  <a:cubicBezTo>
                    <a:pt x="1835" y="462"/>
                    <a:pt x="1835" y="462"/>
                    <a:pt x="1835" y="462"/>
                  </a:cubicBezTo>
                  <a:cubicBezTo>
                    <a:pt x="1835" y="462"/>
                    <a:pt x="1835" y="462"/>
                    <a:pt x="1835" y="462"/>
                  </a:cubicBezTo>
                  <a:cubicBezTo>
                    <a:pt x="1833" y="462"/>
                    <a:pt x="1833" y="462"/>
                    <a:pt x="1833" y="462"/>
                  </a:cubicBezTo>
                  <a:cubicBezTo>
                    <a:pt x="1833" y="462"/>
                    <a:pt x="1833" y="462"/>
                    <a:pt x="1833" y="462"/>
                  </a:cubicBezTo>
                  <a:cubicBezTo>
                    <a:pt x="1829" y="460"/>
                    <a:pt x="1829" y="460"/>
                    <a:pt x="1829" y="460"/>
                  </a:cubicBezTo>
                  <a:cubicBezTo>
                    <a:pt x="1829" y="460"/>
                    <a:pt x="1829" y="460"/>
                    <a:pt x="1829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59"/>
                    <a:pt x="1827" y="459"/>
                    <a:pt x="1827" y="459"/>
                  </a:cubicBezTo>
                  <a:cubicBezTo>
                    <a:pt x="1827" y="459"/>
                    <a:pt x="1827" y="459"/>
                    <a:pt x="1827" y="459"/>
                  </a:cubicBezTo>
                  <a:cubicBezTo>
                    <a:pt x="1827" y="457"/>
                    <a:pt x="1827" y="457"/>
                    <a:pt x="1827" y="457"/>
                  </a:cubicBezTo>
                  <a:cubicBezTo>
                    <a:pt x="1827" y="457"/>
                    <a:pt x="1827" y="457"/>
                    <a:pt x="1827" y="457"/>
                  </a:cubicBezTo>
                  <a:cubicBezTo>
                    <a:pt x="1827" y="456"/>
                    <a:pt x="1827" y="456"/>
                    <a:pt x="1827" y="456"/>
                  </a:cubicBezTo>
                  <a:cubicBezTo>
                    <a:pt x="1827" y="456"/>
                    <a:pt x="1827" y="456"/>
                    <a:pt x="1827" y="456"/>
                  </a:cubicBezTo>
                  <a:cubicBezTo>
                    <a:pt x="1827" y="454"/>
                    <a:pt x="1827" y="454"/>
                    <a:pt x="1827" y="454"/>
                  </a:cubicBezTo>
                  <a:cubicBezTo>
                    <a:pt x="1827" y="454"/>
                    <a:pt x="1827" y="454"/>
                    <a:pt x="1827" y="454"/>
                  </a:cubicBezTo>
                  <a:cubicBezTo>
                    <a:pt x="1827" y="453"/>
                    <a:pt x="1827" y="453"/>
                    <a:pt x="1827" y="453"/>
                  </a:cubicBezTo>
                  <a:cubicBezTo>
                    <a:pt x="1827" y="453"/>
                    <a:pt x="1827" y="453"/>
                    <a:pt x="1827" y="453"/>
                  </a:cubicBezTo>
                  <a:cubicBezTo>
                    <a:pt x="1827" y="452"/>
                    <a:pt x="1827" y="452"/>
                    <a:pt x="1827" y="452"/>
                  </a:cubicBezTo>
                  <a:cubicBezTo>
                    <a:pt x="1827" y="452"/>
                    <a:pt x="1827" y="452"/>
                    <a:pt x="1827" y="452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40" y="449"/>
                    <a:pt x="1840" y="449"/>
                    <a:pt x="1840" y="449"/>
                  </a:cubicBezTo>
                  <a:cubicBezTo>
                    <a:pt x="1840" y="449"/>
                    <a:pt x="1840" y="449"/>
                    <a:pt x="1840" y="449"/>
                  </a:cubicBezTo>
                  <a:cubicBezTo>
                    <a:pt x="1847" y="449"/>
                    <a:pt x="1847" y="449"/>
                    <a:pt x="1847" y="449"/>
                  </a:cubicBezTo>
                  <a:cubicBezTo>
                    <a:pt x="1847" y="449"/>
                    <a:pt x="1847" y="449"/>
                    <a:pt x="1847" y="449"/>
                  </a:cubicBezTo>
                  <a:cubicBezTo>
                    <a:pt x="1855" y="449"/>
                    <a:pt x="1855" y="449"/>
                    <a:pt x="1855" y="449"/>
                  </a:cubicBezTo>
                  <a:cubicBezTo>
                    <a:pt x="1855" y="449"/>
                    <a:pt x="1855" y="449"/>
                    <a:pt x="1855" y="449"/>
                  </a:cubicBezTo>
                  <a:cubicBezTo>
                    <a:pt x="1863" y="450"/>
                    <a:pt x="1863" y="450"/>
                    <a:pt x="1863" y="450"/>
                  </a:cubicBezTo>
                  <a:cubicBezTo>
                    <a:pt x="1863" y="450"/>
                    <a:pt x="1863" y="450"/>
                    <a:pt x="1863" y="450"/>
                  </a:cubicBezTo>
                  <a:cubicBezTo>
                    <a:pt x="1870" y="449"/>
                    <a:pt x="1870" y="449"/>
                    <a:pt x="1870" y="449"/>
                  </a:cubicBezTo>
                  <a:cubicBezTo>
                    <a:pt x="1870" y="449"/>
                    <a:pt x="1870" y="449"/>
                    <a:pt x="1870" y="449"/>
                  </a:cubicBezTo>
                  <a:cubicBezTo>
                    <a:pt x="1876" y="446"/>
                    <a:pt x="1876" y="446"/>
                    <a:pt x="1876" y="446"/>
                  </a:cubicBezTo>
                  <a:cubicBezTo>
                    <a:pt x="1876" y="446"/>
                    <a:pt x="1876" y="446"/>
                    <a:pt x="1876" y="446"/>
                  </a:cubicBezTo>
                  <a:cubicBezTo>
                    <a:pt x="1883" y="439"/>
                    <a:pt x="1883" y="439"/>
                    <a:pt x="1883" y="439"/>
                  </a:cubicBezTo>
                  <a:cubicBezTo>
                    <a:pt x="1883" y="439"/>
                    <a:pt x="1883" y="439"/>
                    <a:pt x="1883" y="439"/>
                  </a:cubicBezTo>
                  <a:cubicBezTo>
                    <a:pt x="1883" y="430"/>
                    <a:pt x="1883" y="430"/>
                    <a:pt x="1883" y="430"/>
                  </a:cubicBezTo>
                  <a:cubicBezTo>
                    <a:pt x="1883" y="430"/>
                    <a:pt x="1883" y="430"/>
                    <a:pt x="1883" y="430"/>
                  </a:cubicBezTo>
                  <a:cubicBezTo>
                    <a:pt x="1884" y="420"/>
                    <a:pt x="1884" y="420"/>
                    <a:pt x="1884" y="420"/>
                  </a:cubicBezTo>
                  <a:cubicBezTo>
                    <a:pt x="1884" y="420"/>
                    <a:pt x="1884" y="420"/>
                    <a:pt x="1884" y="420"/>
                  </a:cubicBezTo>
                  <a:cubicBezTo>
                    <a:pt x="1884" y="410"/>
                    <a:pt x="1884" y="410"/>
                    <a:pt x="1884" y="410"/>
                  </a:cubicBezTo>
                  <a:cubicBezTo>
                    <a:pt x="1884" y="410"/>
                    <a:pt x="1884" y="410"/>
                    <a:pt x="1884" y="410"/>
                  </a:cubicBezTo>
                  <a:cubicBezTo>
                    <a:pt x="1885" y="398"/>
                    <a:pt x="1885" y="398"/>
                    <a:pt x="1885" y="398"/>
                  </a:cubicBezTo>
                  <a:cubicBezTo>
                    <a:pt x="1885" y="398"/>
                    <a:pt x="1885" y="398"/>
                    <a:pt x="1885" y="398"/>
                  </a:cubicBezTo>
                  <a:cubicBezTo>
                    <a:pt x="1885" y="388"/>
                    <a:pt x="1885" y="388"/>
                    <a:pt x="1885" y="388"/>
                  </a:cubicBezTo>
                  <a:cubicBezTo>
                    <a:pt x="1885" y="388"/>
                    <a:pt x="1885" y="388"/>
                    <a:pt x="1885" y="388"/>
                  </a:cubicBezTo>
                  <a:cubicBezTo>
                    <a:pt x="1885" y="377"/>
                    <a:pt x="1885" y="377"/>
                    <a:pt x="1885" y="377"/>
                  </a:cubicBezTo>
                  <a:cubicBezTo>
                    <a:pt x="1885" y="377"/>
                    <a:pt x="1885" y="377"/>
                    <a:pt x="1885" y="377"/>
                  </a:cubicBezTo>
                  <a:cubicBezTo>
                    <a:pt x="1884" y="367"/>
                    <a:pt x="1884" y="367"/>
                    <a:pt x="1884" y="367"/>
                  </a:cubicBezTo>
                  <a:cubicBezTo>
                    <a:pt x="1884" y="367"/>
                    <a:pt x="1884" y="367"/>
                    <a:pt x="1884" y="367"/>
                  </a:cubicBezTo>
                  <a:cubicBezTo>
                    <a:pt x="1883" y="356"/>
                    <a:pt x="1883" y="356"/>
                    <a:pt x="1883" y="356"/>
                  </a:cubicBezTo>
                  <a:cubicBezTo>
                    <a:pt x="1883" y="356"/>
                    <a:pt x="1883" y="356"/>
                    <a:pt x="1883" y="356"/>
                  </a:cubicBezTo>
                  <a:cubicBezTo>
                    <a:pt x="1875" y="360"/>
                    <a:pt x="1875" y="360"/>
                    <a:pt x="1875" y="360"/>
                  </a:cubicBezTo>
                  <a:cubicBezTo>
                    <a:pt x="1875" y="360"/>
                    <a:pt x="1875" y="360"/>
                    <a:pt x="1875" y="360"/>
                  </a:cubicBezTo>
                  <a:cubicBezTo>
                    <a:pt x="1868" y="364"/>
                    <a:pt x="1868" y="364"/>
                    <a:pt x="1868" y="364"/>
                  </a:cubicBezTo>
                  <a:cubicBezTo>
                    <a:pt x="1868" y="364"/>
                    <a:pt x="1868" y="364"/>
                    <a:pt x="1868" y="364"/>
                  </a:cubicBezTo>
                  <a:cubicBezTo>
                    <a:pt x="1860" y="368"/>
                    <a:pt x="1860" y="368"/>
                    <a:pt x="1860" y="368"/>
                  </a:cubicBezTo>
                  <a:cubicBezTo>
                    <a:pt x="1860" y="368"/>
                    <a:pt x="1860" y="368"/>
                    <a:pt x="1860" y="368"/>
                  </a:cubicBezTo>
                  <a:cubicBezTo>
                    <a:pt x="1854" y="373"/>
                    <a:pt x="1854" y="373"/>
                    <a:pt x="1854" y="373"/>
                  </a:cubicBezTo>
                  <a:cubicBezTo>
                    <a:pt x="1854" y="373"/>
                    <a:pt x="1854" y="373"/>
                    <a:pt x="1854" y="373"/>
                  </a:cubicBezTo>
                  <a:cubicBezTo>
                    <a:pt x="1846" y="379"/>
                    <a:pt x="1846" y="379"/>
                    <a:pt x="1846" y="379"/>
                  </a:cubicBezTo>
                  <a:cubicBezTo>
                    <a:pt x="1846" y="379"/>
                    <a:pt x="1846" y="379"/>
                    <a:pt x="1846" y="379"/>
                  </a:cubicBezTo>
                  <a:cubicBezTo>
                    <a:pt x="1838" y="383"/>
                    <a:pt x="1838" y="383"/>
                    <a:pt x="1838" y="383"/>
                  </a:cubicBezTo>
                  <a:cubicBezTo>
                    <a:pt x="1838" y="383"/>
                    <a:pt x="1838" y="383"/>
                    <a:pt x="1838" y="383"/>
                  </a:cubicBezTo>
                  <a:cubicBezTo>
                    <a:pt x="1830" y="389"/>
                    <a:pt x="1830" y="389"/>
                    <a:pt x="1830" y="389"/>
                  </a:cubicBezTo>
                  <a:cubicBezTo>
                    <a:pt x="1830" y="389"/>
                    <a:pt x="1830" y="389"/>
                    <a:pt x="1830" y="389"/>
                  </a:cubicBezTo>
                  <a:cubicBezTo>
                    <a:pt x="1823" y="392"/>
                    <a:pt x="1823" y="392"/>
                    <a:pt x="1823" y="392"/>
                  </a:cubicBezTo>
                  <a:cubicBezTo>
                    <a:pt x="1823" y="392"/>
                    <a:pt x="1823" y="392"/>
                    <a:pt x="1823" y="392"/>
                  </a:cubicBezTo>
                  <a:cubicBezTo>
                    <a:pt x="1817" y="396"/>
                    <a:pt x="1817" y="396"/>
                    <a:pt x="1817" y="396"/>
                  </a:cubicBezTo>
                  <a:cubicBezTo>
                    <a:pt x="1817" y="396"/>
                    <a:pt x="1817" y="396"/>
                    <a:pt x="1817" y="396"/>
                  </a:cubicBezTo>
                  <a:cubicBezTo>
                    <a:pt x="1812" y="398"/>
                    <a:pt x="1812" y="398"/>
                    <a:pt x="1812" y="398"/>
                  </a:cubicBezTo>
                  <a:cubicBezTo>
                    <a:pt x="1812" y="398"/>
                    <a:pt x="1812" y="398"/>
                    <a:pt x="1812" y="398"/>
                  </a:cubicBezTo>
                  <a:cubicBezTo>
                    <a:pt x="1807" y="401"/>
                    <a:pt x="1807" y="401"/>
                    <a:pt x="1807" y="401"/>
                  </a:cubicBezTo>
                  <a:cubicBezTo>
                    <a:pt x="1807" y="401"/>
                    <a:pt x="1807" y="401"/>
                    <a:pt x="1807" y="401"/>
                  </a:cubicBezTo>
                  <a:cubicBezTo>
                    <a:pt x="1803" y="403"/>
                    <a:pt x="1803" y="403"/>
                    <a:pt x="1803" y="403"/>
                  </a:cubicBezTo>
                  <a:cubicBezTo>
                    <a:pt x="1803" y="403"/>
                    <a:pt x="1803" y="403"/>
                    <a:pt x="1803" y="403"/>
                  </a:cubicBezTo>
                  <a:cubicBezTo>
                    <a:pt x="1798" y="406"/>
                    <a:pt x="1798" y="406"/>
                    <a:pt x="1798" y="406"/>
                  </a:cubicBezTo>
                  <a:cubicBezTo>
                    <a:pt x="1798" y="406"/>
                    <a:pt x="1798" y="406"/>
                    <a:pt x="1798" y="406"/>
                  </a:cubicBezTo>
                  <a:cubicBezTo>
                    <a:pt x="1792" y="407"/>
                    <a:pt x="1792" y="407"/>
                    <a:pt x="1792" y="407"/>
                  </a:cubicBezTo>
                  <a:cubicBezTo>
                    <a:pt x="1792" y="407"/>
                    <a:pt x="1792" y="407"/>
                    <a:pt x="1792" y="407"/>
                  </a:cubicBezTo>
                  <a:cubicBezTo>
                    <a:pt x="1786" y="407"/>
                    <a:pt x="1786" y="407"/>
                    <a:pt x="1786" y="407"/>
                  </a:cubicBezTo>
                  <a:cubicBezTo>
                    <a:pt x="1786" y="407"/>
                    <a:pt x="1786" y="407"/>
                    <a:pt x="1786" y="407"/>
                  </a:cubicBezTo>
                  <a:cubicBezTo>
                    <a:pt x="1781" y="405"/>
                    <a:pt x="1781" y="405"/>
                    <a:pt x="1781" y="405"/>
                  </a:cubicBezTo>
                  <a:cubicBezTo>
                    <a:pt x="1781" y="405"/>
                    <a:pt x="1781" y="405"/>
                    <a:pt x="1781" y="405"/>
                  </a:cubicBezTo>
                  <a:cubicBezTo>
                    <a:pt x="1777" y="406"/>
                    <a:pt x="1777" y="406"/>
                    <a:pt x="1777" y="406"/>
                  </a:cubicBezTo>
                  <a:cubicBezTo>
                    <a:pt x="1777" y="406"/>
                    <a:pt x="1777" y="406"/>
                    <a:pt x="1777" y="406"/>
                  </a:cubicBezTo>
                  <a:cubicBezTo>
                    <a:pt x="1774" y="406"/>
                    <a:pt x="1774" y="406"/>
                    <a:pt x="1774" y="406"/>
                  </a:cubicBezTo>
                  <a:cubicBezTo>
                    <a:pt x="1774" y="406"/>
                    <a:pt x="1774" y="406"/>
                    <a:pt x="1774" y="406"/>
                  </a:cubicBezTo>
                  <a:cubicBezTo>
                    <a:pt x="1772" y="406"/>
                    <a:pt x="1772" y="406"/>
                    <a:pt x="1772" y="406"/>
                  </a:cubicBezTo>
                  <a:cubicBezTo>
                    <a:pt x="1772" y="406"/>
                    <a:pt x="1772" y="406"/>
                    <a:pt x="1772" y="406"/>
                  </a:cubicBezTo>
                  <a:cubicBezTo>
                    <a:pt x="1770" y="405"/>
                    <a:pt x="1770" y="405"/>
                    <a:pt x="1770" y="405"/>
                  </a:cubicBezTo>
                  <a:cubicBezTo>
                    <a:pt x="1770" y="405"/>
                    <a:pt x="1770" y="405"/>
                    <a:pt x="1770" y="405"/>
                  </a:cubicBezTo>
                  <a:cubicBezTo>
                    <a:pt x="1767" y="405"/>
                    <a:pt x="1767" y="405"/>
                    <a:pt x="1767" y="405"/>
                  </a:cubicBezTo>
                  <a:cubicBezTo>
                    <a:pt x="1767" y="405"/>
                    <a:pt x="1767" y="405"/>
                    <a:pt x="1767" y="405"/>
                  </a:cubicBezTo>
                  <a:cubicBezTo>
                    <a:pt x="1765" y="403"/>
                    <a:pt x="1765" y="403"/>
                    <a:pt x="1765" y="403"/>
                  </a:cubicBezTo>
                  <a:cubicBezTo>
                    <a:pt x="1765" y="403"/>
                    <a:pt x="1765" y="403"/>
                    <a:pt x="1765" y="403"/>
                  </a:cubicBezTo>
                  <a:cubicBezTo>
                    <a:pt x="1763" y="402"/>
                    <a:pt x="1763" y="402"/>
                    <a:pt x="1763" y="402"/>
                  </a:cubicBezTo>
                  <a:cubicBezTo>
                    <a:pt x="1763" y="402"/>
                    <a:pt x="1763" y="402"/>
                    <a:pt x="1763" y="402"/>
                  </a:cubicBezTo>
                  <a:cubicBezTo>
                    <a:pt x="1761" y="399"/>
                    <a:pt x="1761" y="399"/>
                    <a:pt x="1761" y="399"/>
                  </a:cubicBezTo>
                  <a:cubicBezTo>
                    <a:pt x="1761" y="399"/>
                    <a:pt x="1761" y="399"/>
                    <a:pt x="1761" y="399"/>
                  </a:cubicBezTo>
                  <a:cubicBezTo>
                    <a:pt x="1760" y="396"/>
                    <a:pt x="1760" y="396"/>
                    <a:pt x="1760" y="396"/>
                  </a:cubicBezTo>
                  <a:cubicBezTo>
                    <a:pt x="1760" y="396"/>
                    <a:pt x="1760" y="396"/>
                    <a:pt x="1760" y="396"/>
                  </a:cubicBezTo>
                  <a:cubicBezTo>
                    <a:pt x="1763" y="394"/>
                    <a:pt x="1763" y="394"/>
                    <a:pt x="1763" y="394"/>
                  </a:cubicBezTo>
                  <a:cubicBezTo>
                    <a:pt x="1763" y="394"/>
                    <a:pt x="1763" y="394"/>
                    <a:pt x="1763" y="394"/>
                  </a:cubicBezTo>
                  <a:cubicBezTo>
                    <a:pt x="1815" y="376"/>
                    <a:pt x="1815" y="376"/>
                    <a:pt x="1815" y="376"/>
                  </a:cubicBezTo>
                  <a:cubicBezTo>
                    <a:pt x="1815" y="376"/>
                    <a:pt x="1815" y="376"/>
                    <a:pt x="1815" y="376"/>
                  </a:cubicBezTo>
                  <a:cubicBezTo>
                    <a:pt x="1815" y="377"/>
                    <a:pt x="1815" y="377"/>
                    <a:pt x="1815" y="377"/>
                  </a:cubicBezTo>
                  <a:cubicBezTo>
                    <a:pt x="1815" y="377"/>
                    <a:pt x="1815" y="377"/>
                    <a:pt x="1815" y="377"/>
                  </a:cubicBezTo>
                  <a:cubicBezTo>
                    <a:pt x="1816" y="377"/>
                    <a:pt x="1816" y="377"/>
                    <a:pt x="1816" y="377"/>
                  </a:cubicBezTo>
                  <a:cubicBezTo>
                    <a:pt x="1816" y="377"/>
                    <a:pt x="1816" y="377"/>
                    <a:pt x="1816" y="377"/>
                  </a:cubicBezTo>
                  <a:cubicBezTo>
                    <a:pt x="1817" y="377"/>
                    <a:pt x="1817" y="377"/>
                    <a:pt x="1817" y="377"/>
                  </a:cubicBezTo>
                  <a:cubicBezTo>
                    <a:pt x="1817" y="377"/>
                    <a:pt x="1817" y="377"/>
                    <a:pt x="1817" y="377"/>
                  </a:cubicBezTo>
                  <a:cubicBezTo>
                    <a:pt x="1818" y="377"/>
                    <a:pt x="1818" y="377"/>
                    <a:pt x="1818" y="377"/>
                  </a:cubicBezTo>
                  <a:cubicBezTo>
                    <a:pt x="1818" y="377"/>
                    <a:pt x="1818" y="377"/>
                    <a:pt x="1818" y="377"/>
                  </a:cubicBezTo>
                  <a:cubicBezTo>
                    <a:pt x="1819" y="377"/>
                    <a:pt x="1819" y="377"/>
                    <a:pt x="1819" y="377"/>
                  </a:cubicBezTo>
                  <a:cubicBezTo>
                    <a:pt x="1819" y="377"/>
                    <a:pt x="1819" y="377"/>
                    <a:pt x="1819" y="377"/>
                  </a:cubicBezTo>
                  <a:cubicBezTo>
                    <a:pt x="1821" y="376"/>
                    <a:pt x="1821" y="376"/>
                    <a:pt x="1821" y="376"/>
                  </a:cubicBezTo>
                  <a:cubicBezTo>
                    <a:pt x="1821" y="376"/>
                    <a:pt x="1821" y="376"/>
                    <a:pt x="1821" y="376"/>
                  </a:cubicBezTo>
                  <a:cubicBezTo>
                    <a:pt x="1822" y="375"/>
                    <a:pt x="1822" y="375"/>
                    <a:pt x="1822" y="375"/>
                  </a:cubicBezTo>
                  <a:cubicBezTo>
                    <a:pt x="1822" y="375"/>
                    <a:pt x="1822" y="375"/>
                    <a:pt x="1822" y="375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5" y="373"/>
                    <a:pt x="1825" y="373"/>
                    <a:pt x="1825" y="373"/>
                  </a:cubicBezTo>
                  <a:cubicBezTo>
                    <a:pt x="1825" y="373"/>
                    <a:pt x="1825" y="373"/>
                    <a:pt x="1825" y="373"/>
                  </a:cubicBezTo>
                  <a:cubicBezTo>
                    <a:pt x="1826" y="373"/>
                    <a:pt x="1826" y="373"/>
                    <a:pt x="1826" y="373"/>
                  </a:cubicBezTo>
                  <a:cubicBezTo>
                    <a:pt x="1826" y="373"/>
                    <a:pt x="1826" y="373"/>
                    <a:pt x="1826" y="373"/>
                  </a:cubicBezTo>
                  <a:cubicBezTo>
                    <a:pt x="1828" y="372"/>
                    <a:pt x="1828" y="372"/>
                    <a:pt x="1828" y="372"/>
                  </a:cubicBezTo>
                  <a:cubicBezTo>
                    <a:pt x="1828" y="372"/>
                    <a:pt x="1828" y="372"/>
                    <a:pt x="1828" y="372"/>
                  </a:cubicBezTo>
                  <a:cubicBezTo>
                    <a:pt x="1829" y="372"/>
                    <a:pt x="1829" y="372"/>
                    <a:pt x="1829" y="372"/>
                  </a:cubicBezTo>
                  <a:cubicBezTo>
                    <a:pt x="1829" y="372"/>
                    <a:pt x="1829" y="372"/>
                    <a:pt x="1829" y="372"/>
                  </a:cubicBezTo>
                  <a:cubicBezTo>
                    <a:pt x="1831" y="371"/>
                    <a:pt x="1831" y="371"/>
                    <a:pt x="1831" y="371"/>
                  </a:cubicBezTo>
                  <a:cubicBezTo>
                    <a:pt x="1831" y="371"/>
                    <a:pt x="1831" y="371"/>
                    <a:pt x="1831" y="371"/>
                  </a:cubicBezTo>
                  <a:cubicBezTo>
                    <a:pt x="1833" y="371"/>
                    <a:pt x="1833" y="371"/>
                    <a:pt x="1833" y="371"/>
                  </a:cubicBezTo>
                  <a:cubicBezTo>
                    <a:pt x="1833" y="371"/>
                    <a:pt x="1833" y="371"/>
                    <a:pt x="1833" y="371"/>
                  </a:cubicBezTo>
                  <a:cubicBezTo>
                    <a:pt x="1835" y="369"/>
                    <a:pt x="1835" y="369"/>
                    <a:pt x="1835" y="369"/>
                  </a:cubicBezTo>
                  <a:cubicBezTo>
                    <a:pt x="1835" y="369"/>
                    <a:pt x="1835" y="369"/>
                    <a:pt x="1835" y="369"/>
                  </a:cubicBezTo>
                  <a:cubicBezTo>
                    <a:pt x="1836" y="368"/>
                    <a:pt x="1836" y="368"/>
                    <a:pt x="1836" y="368"/>
                  </a:cubicBezTo>
                  <a:cubicBezTo>
                    <a:pt x="1836" y="368"/>
                    <a:pt x="1836" y="368"/>
                    <a:pt x="1836" y="368"/>
                  </a:cubicBezTo>
                  <a:cubicBezTo>
                    <a:pt x="1840" y="367"/>
                    <a:pt x="1840" y="367"/>
                    <a:pt x="1840" y="367"/>
                  </a:cubicBezTo>
                  <a:cubicBezTo>
                    <a:pt x="1840" y="367"/>
                    <a:pt x="1840" y="367"/>
                    <a:pt x="1840" y="367"/>
                  </a:cubicBezTo>
                  <a:cubicBezTo>
                    <a:pt x="1843" y="365"/>
                    <a:pt x="1843" y="365"/>
                    <a:pt x="1843" y="365"/>
                  </a:cubicBezTo>
                  <a:cubicBezTo>
                    <a:pt x="1843" y="365"/>
                    <a:pt x="1843" y="365"/>
                    <a:pt x="1843" y="365"/>
                  </a:cubicBezTo>
                  <a:cubicBezTo>
                    <a:pt x="1846" y="363"/>
                    <a:pt x="1846" y="363"/>
                    <a:pt x="1846" y="363"/>
                  </a:cubicBezTo>
                  <a:cubicBezTo>
                    <a:pt x="1846" y="363"/>
                    <a:pt x="1846" y="363"/>
                    <a:pt x="1846" y="363"/>
                  </a:cubicBezTo>
                  <a:cubicBezTo>
                    <a:pt x="1848" y="361"/>
                    <a:pt x="1848" y="361"/>
                    <a:pt x="1848" y="361"/>
                  </a:cubicBezTo>
                  <a:cubicBezTo>
                    <a:pt x="1848" y="361"/>
                    <a:pt x="1848" y="361"/>
                    <a:pt x="1848" y="361"/>
                  </a:cubicBezTo>
                  <a:cubicBezTo>
                    <a:pt x="1851" y="359"/>
                    <a:pt x="1851" y="359"/>
                    <a:pt x="1851" y="359"/>
                  </a:cubicBezTo>
                  <a:cubicBezTo>
                    <a:pt x="1851" y="359"/>
                    <a:pt x="1851" y="359"/>
                    <a:pt x="1851" y="359"/>
                  </a:cubicBezTo>
                  <a:cubicBezTo>
                    <a:pt x="1854" y="356"/>
                    <a:pt x="1854" y="356"/>
                    <a:pt x="1854" y="356"/>
                  </a:cubicBezTo>
                  <a:cubicBezTo>
                    <a:pt x="1854" y="356"/>
                    <a:pt x="1854" y="356"/>
                    <a:pt x="1854" y="356"/>
                  </a:cubicBezTo>
                  <a:cubicBezTo>
                    <a:pt x="1857" y="353"/>
                    <a:pt x="1857" y="353"/>
                    <a:pt x="1857" y="353"/>
                  </a:cubicBezTo>
                  <a:cubicBezTo>
                    <a:pt x="1857" y="353"/>
                    <a:pt x="1857" y="353"/>
                    <a:pt x="1857" y="353"/>
                  </a:cubicBezTo>
                  <a:cubicBezTo>
                    <a:pt x="1858" y="351"/>
                    <a:pt x="1858" y="351"/>
                    <a:pt x="1858" y="351"/>
                  </a:cubicBezTo>
                  <a:cubicBezTo>
                    <a:pt x="1858" y="351"/>
                    <a:pt x="1858" y="351"/>
                    <a:pt x="1858" y="351"/>
                  </a:cubicBezTo>
                  <a:cubicBezTo>
                    <a:pt x="1862" y="348"/>
                    <a:pt x="1862" y="348"/>
                    <a:pt x="1862" y="348"/>
                  </a:cubicBezTo>
                  <a:cubicBezTo>
                    <a:pt x="1862" y="348"/>
                    <a:pt x="1862" y="348"/>
                    <a:pt x="1862" y="348"/>
                  </a:cubicBezTo>
                  <a:cubicBezTo>
                    <a:pt x="1863" y="346"/>
                    <a:pt x="1863" y="346"/>
                    <a:pt x="1863" y="346"/>
                  </a:cubicBezTo>
                  <a:cubicBezTo>
                    <a:pt x="1863" y="346"/>
                    <a:pt x="1863" y="346"/>
                    <a:pt x="1863" y="346"/>
                  </a:cubicBezTo>
                  <a:cubicBezTo>
                    <a:pt x="1866" y="343"/>
                    <a:pt x="1866" y="343"/>
                    <a:pt x="1866" y="343"/>
                  </a:cubicBezTo>
                  <a:cubicBezTo>
                    <a:pt x="1866" y="343"/>
                    <a:pt x="1866" y="343"/>
                    <a:pt x="1866" y="343"/>
                  </a:cubicBezTo>
                  <a:cubicBezTo>
                    <a:pt x="1867" y="341"/>
                    <a:pt x="1867" y="341"/>
                    <a:pt x="1867" y="341"/>
                  </a:cubicBezTo>
                  <a:cubicBezTo>
                    <a:pt x="1867" y="341"/>
                    <a:pt x="1867" y="341"/>
                    <a:pt x="1867" y="341"/>
                  </a:cubicBezTo>
                  <a:cubicBezTo>
                    <a:pt x="1870" y="338"/>
                    <a:pt x="1870" y="338"/>
                    <a:pt x="1870" y="338"/>
                  </a:cubicBezTo>
                  <a:cubicBezTo>
                    <a:pt x="1870" y="338"/>
                    <a:pt x="1870" y="338"/>
                    <a:pt x="1870" y="338"/>
                  </a:cubicBezTo>
                  <a:cubicBezTo>
                    <a:pt x="1873" y="337"/>
                    <a:pt x="1873" y="337"/>
                    <a:pt x="1873" y="337"/>
                  </a:cubicBezTo>
                  <a:cubicBezTo>
                    <a:pt x="1873" y="337"/>
                    <a:pt x="1873" y="337"/>
                    <a:pt x="1873" y="337"/>
                  </a:cubicBezTo>
                  <a:cubicBezTo>
                    <a:pt x="1877" y="335"/>
                    <a:pt x="1877" y="335"/>
                    <a:pt x="1877" y="335"/>
                  </a:cubicBezTo>
                  <a:cubicBezTo>
                    <a:pt x="1877" y="335"/>
                    <a:pt x="1877" y="335"/>
                    <a:pt x="1877" y="335"/>
                  </a:cubicBezTo>
                  <a:cubicBezTo>
                    <a:pt x="1877" y="334"/>
                    <a:pt x="1877" y="334"/>
                    <a:pt x="1877" y="334"/>
                  </a:cubicBezTo>
                  <a:cubicBezTo>
                    <a:pt x="1877" y="334"/>
                    <a:pt x="1877" y="334"/>
                    <a:pt x="1877" y="334"/>
                  </a:cubicBezTo>
                  <a:cubicBezTo>
                    <a:pt x="1877" y="332"/>
                    <a:pt x="1877" y="332"/>
                    <a:pt x="1877" y="332"/>
                  </a:cubicBezTo>
                  <a:cubicBezTo>
                    <a:pt x="1877" y="332"/>
                    <a:pt x="1877" y="332"/>
                    <a:pt x="1877" y="332"/>
                  </a:cubicBezTo>
                  <a:cubicBezTo>
                    <a:pt x="1877" y="330"/>
                    <a:pt x="1877" y="330"/>
                    <a:pt x="1877" y="330"/>
                  </a:cubicBezTo>
                  <a:cubicBezTo>
                    <a:pt x="1877" y="330"/>
                    <a:pt x="1877" y="330"/>
                    <a:pt x="1877" y="330"/>
                  </a:cubicBezTo>
                  <a:cubicBezTo>
                    <a:pt x="1877" y="327"/>
                    <a:pt x="1877" y="327"/>
                    <a:pt x="1877" y="327"/>
                  </a:cubicBezTo>
                  <a:cubicBezTo>
                    <a:pt x="1877" y="327"/>
                    <a:pt x="1877" y="327"/>
                    <a:pt x="1877" y="327"/>
                  </a:cubicBezTo>
                  <a:cubicBezTo>
                    <a:pt x="1876" y="325"/>
                    <a:pt x="1876" y="325"/>
                    <a:pt x="1876" y="325"/>
                  </a:cubicBezTo>
                  <a:cubicBezTo>
                    <a:pt x="1876" y="325"/>
                    <a:pt x="1876" y="325"/>
                    <a:pt x="1876" y="325"/>
                  </a:cubicBezTo>
                  <a:cubicBezTo>
                    <a:pt x="1876" y="323"/>
                    <a:pt x="1876" y="323"/>
                    <a:pt x="1876" y="323"/>
                  </a:cubicBezTo>
                  <a:cubicBezTo>
                    <a:pt x="1876" y="323"/>
                    <a:pt x="1876" y="323"/>
                    <a:pt x="1876" y="323"/>
                  </a:cubicBezTo>
                  <a:cubicBezTo>
                    <a:pt x="1876" y="321"/>
                    <a:pt x="1876" y="321"/>
                    <a:pt x="1876" y="321"/>
                  </a:cubicBezTo>
                  <a:cubicBezTo>
                    <a:pt x="1876" y="321"/>
                    <a:pt x="1876" y="321"/>
                    <a:pt x="1876" y="321"/>
                  </a:cubicBezTo>
                  <a:cubicBezTo>
                    <a:pt x="1877" y="318"/>
                    <a:pt x="1877" y="318"/>
                    <a:pt x="1877" y="318"/>
                  </a:cubicBezTo>
                  <a:cubicBezTo>
                    <a:pt x="1877" y="318"/>
                    <a:pt x="1877" y="318"/>
                    <a:pt x="1877" y="318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8" y="294"/>
                    <a:pt x="1898" y="294"/>
                    <a:pt x="1898" y="294"/>
                  </a:cubicBezTo>
                  <a:cubicBezTo>
                    <a:pt x="1898" y="294"/>
                    <a:pt x="1898" y="294"/>
                    <a:pt x="1898" y="294"/>
                  </a:cubicBezTo>
                  <a:cubicBezTo>
                    <a:pt x="1900" y="294"/>
                    <a:pt x="1900" y="294"/>
                    <a:pt x="1900" y="294"/>
                  </a:cubicBezTo>
                  <a:cubicBezTo>
                    <a:pt x="1900" y="294"/>
                    <a:pt x="1900" y="294"/>
                    <a:pt x="1900" y="294"/>
                  </a:cubicBezTo>
                  <a:cubicBezTo>
                    <a:pt x="1900" y="293"/>
                    <a:pt x="1900" y="293"/>
                    <a:pt x="1900" y="293"/>
                  </a:cubicBezTo>
                  <a:cubicBezTo>
                    <a:pt x="1900" y="293"/>
                    <a:pt x="1900" y="293"/>
                    <a:pt x="1900" y="293"/>
                  </a:cubicBezTo>
                  <a:cubicBezTo>
                    <a:pt x="1901" y="293"/>
                    <a:pt x="1901" y="293"/>
                    <a:pt x="1901" y="293"/>
                  </a:cubicBezTo>
                  <a:cubicBezTo>
                    <a:pt x="1901" y="293"/>
                    <a:pt x="1901" y="293"/>
                    <a:pt x="1901" y="293"/>
                  </a:cubicBezTo>
                  <a:cubicBezTo>
                    <a:pt x="1902" y="293"/>
                    <a:pt x="1902" y="293"/>
                    <a:pt x="1902" y="293"/>
                  </a:cubicBezTo>
                  <a:cubicBezTo>
                    <a:pt x="1902" y="293"/>
                    <a:pt x="1902" y="293"/>
                    <a:pt x="1902" y="293"/>
                  </a:cubicBezTo>
                  <a:cubicBezTo>
                    <a:pt x="1904" y="292"/>
                    <a:pt x="1904" y="292"/>
                    <a:pt x="1904" y="292"/>
                  </a:cubicBezTo>
                  <a:cubicBezTo>
                    <a:pt x="1904" y="292"/>
                    <a:pt x="1904" y="292"/>
                    <a:pt x="1904" y="292"/>
                  </a:cubicBezTo>
                  <a:cubicBezTo>
                    <a:pt x="1906" y="291"/>
                    <a:pt x="1906" y="291"/>
                    <a:pt x="1906" y="291"/>
                  </a:cubicBezTo>
                  <a:cubicBezTo>
                    <a:pt x="1906" y="291"/>
                    <a:pt x="1906" y="291"/>
                    <a:pt x="1906" y="291"/>
                  </a:cubicBezTo>
                  <a:cubicBezTo>
                    <a:pt x="1918" y="275"/>
                    <a:pt x="1918" y="275"/>
                    <a:pt x="1918" y="275"/>
                  </a:cubicBezTo>
                  <a:cubicBezTo>
                    <a:pt x="1932" y="261"/>
                    <a:pt x="1932" y="261"/>
                    <a:pt x="1932" y="261"/>
                  </a:cubicBezTo>
                  <a:cubicBezTo>
                    <a:pt x="1932" y="261"/>
                    <a:pt x="1932" y="261"/>
                    <a:pt x="1932" y="261"/>
                  </a:cubicBezTo>
                  <a:cubicBezTo>
                    <a:pt x="1931" y="261"/>
                    <a:pt x="1931" y="261"/>
                    <a:pt x="1931" y="261"/>
                  </a:cubicBezTo>
                  <a:cubicBezTo>
                    <a:pt x="1931" y="261"/>
                    <a:pt x="1931" y="261"/>
                    <a:pt x="1931" y="261"/>
                  </a:cubicBezTo>
                  <a:cubicBezTo>
                    <a:pt x="1931" y="259"/>
                    <a:pt x="1931" y="259"/>
                    <a:pt x="1931" y="259"/>
                  </a:cubicBezTo>
                  <a:cubicBezTo>
                    <a:pt x="1931" y="259"/>
                    <a:pt x="1931" y="259"/>
                    <a:pt x="1931" y="259"/>
                  </a:cubicBezTo>
                  <a:cubicBezTo>
                    <a:pt x="1931" y="258"/>
                    <a:pt x="1931" y="258"/>
                    <a:pt x="1931" y="258"/>
                  </a:cubicBezTo>
                  <a:cubicBezTo>
                    <a:pt x="1931" y="258"/>
                    <a:pt x="1931" y="258"/>
                    <a:pt x="1931" y="258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4"/>
                    <a:pt x="1932" y="254"/>
                    <a:pt x="1932" y="254"/>
                  </a:cubicBezTo>
                  <a:cubicBezTo>
                    <a:pt x="1932" y="254"/>
                    <a:pt x="1932" y="254"/>
                    <a:pt x="1932" y="254"/>
                  </a:cubicBezTo>
                  <a:cubicBezTo>
                    <a:pt x="1932" y="252"/>
                    <a:pt x="1932" y="252"/>
                    <a:pt x="1932" y="252"/>
                  </a:cubicBezTo>
                  <a:cubicBezTo>
                    <a:pt x="1932" y="252"/>
                    <a:pt x="1932" y="252"/>
                    <a:pt x="1932" y="252"/>
                  </a:cubicBezTo>
                  <a:cubicBezTo>
                    <a:pt x="1932" y="250"/>
                    <a:pt x="1932" y="250"/>
                    <a:pt x="1932" y="250"/>
                  </a:cubicBezTo>
                  <a:cubicBezTo>
                    <a:pt x="1932" y="250"/>
                    <a:pt x="1932" y="250"/>
                    <a:pt x="1932" y="250"/>
                  </a:cubicBezTo>
                  <a:cubicBezTo>
                    <a:pt x="1863" y="283"/>
                    <a:pt x="1863" y="283"/>
                    <a:pt x="1863" y="283"/>
                  </a:cubicBezTo>
                  <a:cubicBezTo>
                    <a:pt x="1838" y="288"/>
                    <a:pt x="1838" y="288"/>
                    <a:pt x="1838" y="288"/>
                  </a:cubicBezTo>
                  <a:cubicBezTo>
                    <a:pt x="1838" y="288"/>
                    <a:pt x="1838" y="288"/>
                    <a:pt x="1838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4" y="288"/>
                    <a:pt x="1834" y="288"/>
                    <a:pt x="1834" y="288"/>
                  </a:cubicBezTo>
                  <a:cubicBezTo>
                    <a:pt x="1834" y="288"/>
                    <a:pt x="1834" y="288"/>
                    <a:pt x="1834" y="288"/>
                  </a:cubicBezTo>
                  <a:cubicBezTo>
                    <a:pt x="1834" y="287"/>
                    <a:pt x="1834" y="287"/>
                    <a:pt x="1834" y="287"/>
                  </a:cubicBezTo>
                  <a:cubicBezTo>
                    <a:pt x="1834" y="287"/>
                    <a:pt x="1834" y="287"/>
                    <a:pt x="1834" y="287"/>
                  </a:cubicBezTo>
                  <a:cubicBezTo>
                    <a:pt x="1833" y="287"/>
                    <a:pt x="1833" y="287"/>
                    <a:pt x="1833" y="287"/>
                  </a:cubicBezTo>
                  <a:cubicBezTo>
                    <a:pt x="1833" y="287"/>
                    <a:pt x="1833" y="287"/>
                    <a:pt x="1833" y="287"/>
                  </a:cubicBezTo>
                  <a:cubicBezTo>
                    <a:pt x="1832" y="286"/>
                    <a:pt x="1832" y="286"/>
                    <a:pt x="1832" y="286"/>
                  </a:cubicBezTo>
                  <a:cubicBezTo>
                    <a:pt x="1832" y="286"/>
                    <a:pt x="1832" y="286"/>
                    <a:pt x="1832" y="286"/>
                  </a:cubicBezTo>
                  <a:cubicBezTo>
                    <a:pt x="1832" y="285"/>
                    <a:pt x="1832" y="285"/>
                    <a:pt x="1832" y="285"/>
                  </a:cubicBezTo>
                  <a:cubicBezTo>
                    <a:pt x="1832" y="285"/>
                    <a:pt x="1832" y="285"/>
                    <a:pt x="1832" y="285"/>
                  </a:cubicBezTo>
                  <a:cubicBezTo>
                    <a:pt x="1832" y="283"/>
                    <a:pt x="1832" y="283"/>
                    <a:pt x="1832" y="283"/>
                  </a:cubicBezTo>
                  <a:cubicBezTo>
                    <a:pt x="1832" y="283"/>
                    <a:pt x="1832" y="283"/>
                    <a:pt x="1832" y="283"/>
                  </a:cubicBezTo>
                  <a:cubicBezTo>
                    <a:pt x="1834" y="277"/>
                    <a:pt x="1834" y="277"/>
                    <a:pt x="1834" y="277"/>
                  </a:cubicBezTo>
                  <a:cubicBezTo>
                    <a:pt x="1834" y="277"/>
                    <a:pt x="1834" y="277"/>
                    <a:pt x="1834" y="277"/>
                  </a:cubicBezTo>
                  <a:cubicBezTo>
                    <a:pt x="1864" y="262"/>
                    <a:pt x="1864" y="262"/>
                    <a:pt x="1864" y="262"/>
                  </a:cubicBezTo>
                  <a:cubicBezTo>
                    <a:pt x="1933" y="229"/>
                    <a:pt x="1933" y="229"/>
                    <a:pt x="1933" y="229"/>
                  </a:cubicBezTo>
                  <a:cubicBezTo>
                    <a:pt x="1933" y="229"/>
                    <a:pt x="1933" y="229"/>
                    <a:pt x="1933" y="229"/>
                  </a:cubicBezTo>
                  <a:cubicBezTo>
                    <a:pt x="1939" y="220"/>
                    <a:pt x="1939" y="220"/>
                    <a:pt x="1939" y="220"/>
                  </a:cubicBezTo>
                  <a:cubicBezTo>
                    <a:pt x="1939" y="220"/>
                    <a:pt x="1939" y="220"/>
                    <a:pt x="1939" y="220"/>
                  </a:cubicBezTo>
                  <a:cubicBezTo>
                    <a:pt x="1946" y="210"/>
                    <a:pt x="1946" y="210"/>
                    <a:pt x="1946" y="210"/>
                  </a:cubicBezTo>
                  <a:cubicBezTo>
                    <a:pt x="1946" y="210"/>
                    <a:pt x="1946" y="210"/>
                    <a:pt x="1946" y="210"/>
                  </a:cubicBezTo>
                  <a:cubicBezTo>
                    <a:pt x="1952" y="200"/>
                    <a:pt x="1952" y="200"/>
                    <a:pt x="1952" y="200"/>
                  </a:cubicBezTo>
                  <a:cubicBezTo>
                    <a:pt x="1952" y="200"/>
                    <a:pt x="1952" y="200"/>
                    <a:pt x="1952" y="200"/>
                  </a:cubicBezTo>
                  <a:cubicBezTo>
                    <a:pt x="1959" y="188"/>
                    <a:pt x="1959" y="188"/>
                    <a:pt x="1959" y="188"/>
                  </a:cubicBezTo>
                  <a:cubicBezTo>
                    <a:pt x="1959" y="188"/>
                    <a:pt x="1959" y="188"/>
                    <a:pt x="1959" y="188"/>
                  </a:cubicBezTo>
                  <a:cubicBezTo>
                    <a:pt x="1965" y="177"/>
                    <a:pt x="1965" y="177"/>
                    <a:pt x="1965" y="177"/>
                  </a:cubicBezTo>
                  <a:cubicBezTo>
                    <a:pt x="1965" y="177"/>
                    <a:pt x="1965" y="177"/>
                    <a:pt x="1965" y="177"/>
                  </a:cubicBezTo>
                  <a:cubicBezTo>
                    <a:pt x="1971" y="166"/>
                    <a:pt x="1971" y="166"/>
                    <a:pt x="1971" y="166"/>
                  </a:cubicBezTo>
                  <a:cubicBezTo>
                    <a:pt x="1971" y="166"/>
                    <a:pt x="1971" y="166"/>
                    <a:pt x="1971" y="166"/>
                  </a:cubicBezTo>
                  <a:cubicBezTo>
                    <a:pt x="1977" y="156"/>
                    <a:pt x="1977" y="156"/>
                    <a:pt x="1977" y="156"/>
                  </a:cubicBezTo>
                  <a:cubicBezTo>
                    <a:pt x="1977" y="156"/>
                    <a:pt x="1977" y="156"/>
                    <a:pt x="1977" y="156"/>
                  </a:cubicBezTo>
                  <a:cubicBezTo>
                    <a:pt x="1984" y="144"/>
                    <a:pt x="1984" y="144"/>
                    <a:pt x="1984" y="144"/>
                  </a:cubicBezTo>
                  <a:cubicBezTo>
                    <a:pt x="1984" y="144"/>
                    <a:pt x="1984" y="144"/>
                    <a:pt x="1984" y="144"/>
                  </a:cubicBezTo>
                  <a:cubicBezTo>
                    <a:pt x="1996" y="117"/>
                    <a:pt x="1996" y="117"/>
                    <a:pt x="1996" y="117"/>
                  </a:cubicBezTo>
                  <a:cubicBezTo>
                    <a:pt x="1996" y="117"/>
                    <a:pt x="1996" y="117"/>
                    <a:pt x="1996" y="117"/>
                  </a:cubicBezTo>
                  <a:cubicBezTo>
                    <a:pt x="1995" y="117"/>
                    <a:pt x="1995" y="117"/>
                    <a:pt x="1995" y="117"/>
                  </a:cubicBezTo>
                  <a:cubicBezTo>
                    <a:pt x="1995" y="117"/>
                    <a:pt x="1995" y="117"/>
                    <a:pt x="1995" y="117"/>
                  </a:cubicBezTo>
                  <a:cubicBezTo>
                    <a:pt x="1994" y="117"/>
                    <a:pt x="1994" y="117"/>
                    <a:pt x="1994" y="117"/>
                  </a:cubicBezTo>
                  <a:cubicBezTo>
                    <a:pt x="1994" y="117"/>
                    <a:pt x="1994" y="117"/>
                    <a:pt x="1994" y="117"/>
                  </a:cubicBezTo>
                  <a:cubicBezTo>
                    <a:pt x="1993" y="116"/>
                    <a:pt x="1993" y="116"/>
                    <a:pt x="1993" y="116"/>
                  </a:cubicBezTo>
                  <a:cubicBezTo>
                    <a:pt x="1993" y="116"/>
                    <a:pt x="1993" y="116"/>
                    <a:pt x="1993" y="116"/>
                  </a:cubicBezTo>
                  <a:cubicBezTo>
                    <a:pt x="1993" y="115"/>
                    <a:pt x="1993" y="115"/>
                    <a:pt x="1993" y="115"/>
                  </a:cubicBezTo>
                  <a:cubicBezTo>
                    <a:pt x="1993" y="115"/>
                    <a:pt x="1993" y="115"/>
                    <a:pt x="1993" y="115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1" y="113"/>
                    <a:pt x="1991" y="113"/>
                    <a:pt x="1991" y="113"/>
                  </a:cubicBezTo>
                  <a:cubicBezTo>
                    <a:pt x="1991" y="113"/>
                    <a:pt x="1991" y="113"/>
                    <a:pt x="1991" y="113"/>
                  </a:cubicBezTo>
                  <a:cubicBezTo>
                    <a:pt x="1991" y="111"/>
                    <a:pt x="1991" y="111"/>
                    <a:pt x="1991" y="111"/>
                  </a:cubicBezTo>
                  <a:cubicBezTo>
                    <a:pt x="1991" y="111"/>
                    <a:pt x="1991" y="111"/>
                    <a:pt x="1991" y="111"/>
                  </a:cubicBezTo>
                  <a:cubicBezTo>
                    <a:pt x="1985" y="111"/>
                    <a:pt x="1985" y="111"/>
                    <a:pt x="1985" y="111"/>
                  </a:cubicBezTo>
                  <a:cubicBezTo>
                    <a:pt x="1985" y="111"/>
                    <a:pt x="1985" y="111"/>
                    <a:pt x="1985" y="111"/>
                  </a:cubicBezTo>
                  <a:cubicBezTo>
                    <a:pt x="1980" y="112"/>
                    <a:pt x="1980" y="112"/>
                    <a:pt x="1980" y="112"/>
                  </a:cubicBezTo>
                  <a:cubicBezTo>
                    <a:pt x="1980" y="112"/>
                    <a:pt x="1980" y="112"/>
                    <a:pt x="1980" y="112"/>
                  </a:cubicBezTo>
                  <a:cubicBezTo>
                    <a:pt x="1975" y="114"/>
                    <a:pt x="1975" y="114"/>
                    <a:pt x="1975" y="114"/>
                  </a:cubicBezTo>
                  <a:cubicBezTo>
                    <a:pt x="1975" y="114"/>
                    <a:pt x="1975" y="114"/>
                    <a:pt x="1975" y="114"/>
                  </a:cubicBezTo>
                  <a:cubicBezTo>
                    <a:pt x="1971" y="114"/>
                    <a:pt x="1971" y="114"/>
                    <a:pt x="1971" y="114"/>
                  </a:cubicBezTo>
                  <a:cubicBezTo>
                    <a:pt x="1971" y="114"/>
                    <a:pt x="1971" y="114"/>
                    <a:pt x="1971" y="114"/>
                  </a:cubicBezTo>
                  <a:cubicBezTo>
                    <a:pt x="1967" y="118"/>
                    <a:pt x="1967" y="118"/>
                    <a:pt x="1967" y="118"/>
                  </a:cubicBezTo>
                  <a:cubicBezTo>
                    <a:pt x="1967" y="118"/>
                    <a:pt x="1967" y="118"/>
                    <a:pt x="1967" y="118"/>
                  </a:cubicBezTo>
                  <a:cubicBezTo>
                    <a:pt x="1962" y="121"/>
                    <a:pt x="1962" y="121"/>
                    <a:pt x="1962" y="121"/>
                  </a:cubicBezTo>
                  <a:cubicBezTo>
                    <a:pt x="1962" y="121"/>
                    <a:pt x="1962" y="121"/>
                    <a:pt x="1962" y="121"/>
                  </a:cubicBezTo>
                  <a:cubicBezTo>
                    <a:pt x="1958" y="124"/>
                    <a:pt x="1958" y="124"/>
                    <a:pt x="1958" y="124"/>
                  </a:cubicBezTo>
                  <a:cubicBezTo>
                    <a:pt x="1958" y="124"/>
                    <a:pt x="1958" y="124"/>
                    <a:pt x="1958" y="124"/>
                  </a:cubicBezTo>
                  <a:cubicBezTo>
                    <a:pt x="1954" y="126"/>
                    <a:pt x="1954" y="126"/>
                    <a:pt x="1954" y="126"/>
                  </a:cubicBezTo>
                  <a:cubicBezTo>
                    <a:pt x="1952" y="128"/>
                    <a:pt x="1952" y="128"/>
                    <a:pt x="1952" y="128"/>
                  </a:cubicBezTo>
                  <a:cubicBezTo>
                    <a:pt x="1933" y="141"/>
                    <a:pt x="1933" y="141"/>
                    <a:pt x="1933" y="141"/>
                  </a:cubicBezTo>
                  <a:cubicBezTo>
                    <a:pt x="1933" y="141"/>
                    <a:pt x="1933" y="141"/>
                    <a:pt x="1933" y="141"/>
                  </a:cubicBezTo>
                  <a:cubicBezTo>
                    <a:pt x="1933" y="146"/>
                    <a:pt x="1933" y="146"/>
                    <a:pt x="1933" y="146"/>
                  </a:cubicBezTo>
                  <a:cubicBezTo>
                    <a:pt x="1933" y="146"/>
                    <a:pt x="1933" y="146"/>
                    <a:pt x="1933" y="146"/>
                  </a:cubicBezTo>
                  <a:cubicBezTo>
                    <a:pt x="1933" y="147"/>
                    <a:pt x="1933" y="147"/>
                    <a:pt x="1933" y="147"/>
                  </a:cubicBezTo>
                  <a:cubicBezTo>
                    <a:pt x="1933" y="147"/>
                    <a:pt x="1933" y="147"/>
                    <a:pt x="1933" y="147"/>
                  </a:cubicBezTo>
                  <a:cubicBezTo>
                    <a:pt x="1934" y="147"/>
                    <a:pt x="1934" y="147"/>
                    <a:pt x="1934" y="147"/>
                  </a:cubicBezTo>
                  <a:cubicBezTo>
                    <a:pt x="1934" y="147"/>
                    <a:pt x="1934" y="147"/>
                    <a:pt x="1934" y="147"/>
                  </a:cubicBezTo>
                  <a:cubicBezTo>
                    <a:pt x="1934" y="148"/>
                    <a:pt x="1934" y="148"/>
                    <a:pt x="1934" y="148"/>
                  </a:cubicBezTo>
                  <a:cubicBezTo>
                    <a:pt x="1934" y="148"/>
                    <a:pt x="1934" y="148"/>
                    <a:pt x="1934" y="148"/>
                  </a:cubicBezTo>
                  <a:cubicBezTo>
                    <a:pt x="1935" y="148"/>
                    <a:pt x="1935" y="148"/>
                    <a:pt x="1935" y="148"/>
                  </a:cubicBezTo>
                  <a:cubicBezTo>
                    <a:pt x="1935" y="148"/>
                    <a:pt x="1935" y="148"/>
                    <a:pt x="1935" y="148"/>
                  </a:cubicBezTo>
                  <a:cubicBezTo>
                    <a:pt x="1935" y="149"/>
                    <a:pt x="1935" y="149"/>
                    <a:pt x="1935" y="149"/>
                  </a:cubicBezTo>
                  <a:cubicBezTo>
                    <a:pt x="1935" y="149"/>
                    <a:pt x="1935" y="149"/>
                    <a:pt x="1935" y="149"/>
                  </a:cubicBezTo>
                  <a:cubicBezTo>
                    <a:pt x="1935" y="150"/>
                    <a:pt x="1935" y="150"/>
                    <a:pt x="1935" y="150"/>
                  </a:cubicBezTo>
                  <a:cubicBezTo>
                    <a:pt x="1935" y="150"/>
                    <a:pt x="1935" y="150"/>
                    <a:pt x="1935" y="150"/>
                  </a:cubicBezTo>
                  <a:cubicBezTo>
                    <a:pt x="1936" y="150"/>
                    <a:pt x="1936" y="150"/>
                    <a:pt x="1936" y="150"/>
                  </a:cubicBezTo>
                  <a:cubicBezTo>
                    <a:pt x="1936" y="150"/>
                    <a:pt x="1936" y="150"/>
                    <a:pt x="1936" y="150"/>
                  </a:cubicBezTo>
                  <a:cubicBezTo>
                    <a:pt x="1938" y="150"/>
                    <a:pt x="1938" y="150"/>
                    <a:pt x="1938" y="150"/>
                  </a:cubicBezTo>
                  <a:cubicBezTo>
                    <a:pt x="1938" y="150"/>
                    <a:pt x="1938" y="150"/>
                    <a:pt x="1938" y="150"/>
                  </a:cubicBezTo>
                  <a:cubicBezTo>
                    <a:pt x="1940" y="155"/>
                    <a:pt x="1940" y="155"/>
                    <a:pt x="1940" y="155"/>
                  </a:cubicBezTo>
                  <a:cubicBezTo>
                    <a:pt x="1940" y="155"/>
                    <a:pt x="1940" y="155"/>
                    <a:pt x="1940" y="155"/>
                  </a:cubicBezTo>
                  <a:cubicBezTo>
                    <a:pt x="1943" y="159"/>
                    <a:pt x="1943" y="159"/>
                    <a:pt x="1943" y="159"/>
                  </a:cubicBezTo>
                  <a:cubicBezTo>
                    <a:pt x="1943" y="159"/>
                    <a:pt x="1943" y="159"/>
                    <a:pt x="1943" y="159"/>
                  </a:cubicBezTo>
                  <a:cubicBezTo>
                    <a:pt x="1944" y="164"/>
                    <a:pt x="1944" y="164"/>
                    <a:pt x="1944" y="164"/>
                  </a:cubicBezTo>
                  <a:cubicBezTo>
                    <a:pt x="1944" y="164"/>
                    <a:pt x="1944" y="164"/>
                    <a:pt x="1944" y="164"/>
                  </a:cubicBezTo>
                  <a:cubicBezTo>
                    <a:pt x="1944" y="168"/>
                    <a:pt x="1944" y="168"/>
                    <a:pt x="1944" y="168"/>
                  </a:cubicBezTo>
                  <a:cubicBezTo>
                    <a:pt x="1944" y="168"/>
                    <a:pt x="1944" y="168"/>
                    <a:pt x="1944" y="168"/>
                  </a:cubicBezTo>
                  <a:cubicBezTo>
                    <a:pt x="1943" y="173"/>
                    <a:pt x="1943" y="173"/>
                    <a:pt x="1943" y="173"/>
                  </a:cubicBezTo>
                  <a:cubicBezTo>
                    <a:pt x="1943" y="173"/>
                    <a:pt x="1943" y="173"/>
                    <a:pt x="1943" y="173"/>
                  </a:cubicBezTo>
                  <a:cubicBezTo>
                    <a:pt x="1942" y="178"/>
                    <a:pt x="1942" y="178"/>
                    <a:pt x="1942" y="178"/>
                  </a:cubicBezTo>
                  <a:cubicBezTo>
                    <a:pt x="1942" y="178"/>
                    <a:pt x="1942" y="178"/>
                    <a:pt x="1942" y="178"/>
                  </a:cubicBezTo>
                  <a:cubicBezTo>
                    <a:pt x="1939" y="183"/>
                    <a:pt x="1939" y="183"/>
                    <a:pt x="1939" y="183"/>
                  </a:cubicBezTo>
                  <a:cubicBezTo>
                    <a:pt x="1939" y="183"/>
                    <a:pt x="1939" y="183"/>
                    <a:pt x="1939" y="183"/>
                  </a:cubicBezTo>
                  <a:cubicBezTo>
                    <a:pt x="1938" y="187"/>
                    <a:pt x="1938" y="187"/>
                    <a:pt x="1938" y="187"/>
                  </a:cubicBezTo>
                  <a:cubicBezTo>
                    <a:pt x="1938" y="187"/>
                    <a:pt x="1938" y="187"/>
                    <a:pt x="1938" y="187"/>
                  </a:cubicBezTo>
                  <a:cubicBezTo>
                    <a:pt x="1907" y="222"/>
                    <a:pt x="1907" y="222"/>
                    <a:pt x="1907" y="222"/>
                  </a:cubicBezTo>
                  <a:cubicBezTo>
                    <a:pt x="1907" y="222"/>
                    <a:pt x="1907" y="222"/>
                    <a:pt x="1907" y="222"/>
                  </a:cubicBezTo>
                  <a:cubicBezTo>
                    <a:pt x="1904" y="225"/>
                    <a:pt x="1904" y="225"/>
                    <a:pt x="1904" y="225"/>
                  </a:cubicBezTo>
                  <a:cubicBezTo>
                    <a:pt x="1904" y="225"/>
                    <a:pt x="1904" y="225"/>
                    <a:pt x="1904" y="225"/>
                  </a:cubicBezTo>
                  <a:cubicBezTo>
                    <a:pt x="1900" y="221"/>
                    <a:pt x="1900" y="221"/>
                    <a:pt x="1900" y="221"/>
                  </a:cubicBezTo>
                  <a:cubicBezTo>
                    <a:pt x="1900" y="221"/>
                    <a:pt x="1900" y="221"/>
                    <a:pt x="1900" y="221"/>
                  </a:cubicBezTo>
                  <a:cubicBezTo>
                    <a:pt x="1913" y="197"/>
                    <a:pt x="1913" y="197"/>
                    <a:pt x="1913" y="197"/>
                  </a:cubicBezTo>
                  <a:cubicBezTo>
                    <a:pt x="1913" y="197"/>
                    <a:pt x="1913" y="197"/>
                    <a:pt x="1913" y="197"/>
                  </a:cubicBezTo>
                  <a:cubicBezTo>
                    <a:pt x="1910" y="197"/>
                    <a:pt x="1910" y="197"/>
                    <a:pt x="1910" y="197"/>
                  </a:cubicBezTo>
                  <a:cubicBezTo>
                    <a:pt x="1910" y="197"/>
                    <a:pt x="1910" y="197"/>
                    <a:pt x="1910" y="197"/>
                  </a:cubicBezTo>
                  <a:cubicBezTo>
                    <a:pt x="1908" y="196"/>
                    <a:pt x="1908" y="196"/>
                    <a:pt x="1908" y="196"/>
                  </a:cubicBezTo>
                  <a:cubicBezTo>
                    <a:pt x="1908" y="196"/>
                    <a:pt x="1908" y="196"/>
                    <a:pt x="1908" y="196"/>
                  </a:cubicBezTo>
                  <a:cubicBezTo>
                    <a:pt x="1906" y="196"/>
                    <a:pt x="1906" y="196"/>
                    <a:pt x="1906" y="196"/>
                  </a:cubicBezTo>
                  <a:cubicBezTo>
                    <a:pt x="1906" y="196"/>
                    <a:pt x="1906" y="196"/>
                    <a:pt x="1906" y="196"/>
                  </a:cubicBezTo>
                  <a:cubicBezTo>
                    <a:pt x="1904" y="195"/>
                    <a:pt x="1904" y="195"/>
                    <a:pt x="1904" y="195"/>
                  </a:cubicBezTo>
                  <a:cubicBezTo>
                    <a:pt x="1904" y="195"/>
                    <a:pt x="1904" y="195"/>
                    <a:pt x="1904" y="195"/>
                  </a:cubicBezTo>
                  <a:cubicBezTo>
                    <a:pt x="1900" y="196"/>
                    <a:pt x="1900" y="196"/>
                    <a:pt x="1900" y="196"/>
                  </a:cubicBezTo>
                  <a:cubicBezTo>
                    <a:pt x="1900" y="196"/>
                    <a:pt x="1900" y="196"/>
                    <a:pt x="1900" y="196"/>
                  </a:cubicBezTo>
                  <a:cubicBezTo>
                    <a:pt x="1898" y="196"/>
                    <a:pt x="1898" y="196"/>
                    <a:pt x="1898" y="196"/>
                  </a:cubicBezTo>
                  <a:cubicBezTo>
                    <a:pt x="1898" y="196"/>
                    <a:pt x="1898" y="196"/>
                    <a:pt x="1898" y="196"/>
                  </a:cubicBezTo>
                  <a:cubicBezTo>
                    <a:pt x="1896" y="196"/>
                    <a:pt x="1896" y="196"/>
                    <a:pt x="1896" y="196"/>
                  </a:cubicBezTo>
                  <a:cubicBezTo>
                    <a:pt x="1896" y="196"/>
                    <a:pt x="1896" y="196"/>
                    <a:pt x="1896" y="196"/>
                  </a:cubicBezTo>
                  <a:cubicBezTo>
                    <a:pt x="1894" y="196"/>
                    <a:pt x="1894" y="196"/>
                    <a:pt x="1894" y="196"/>
                  </a:cubicBezTo>
                  <a:cubicBezTo>
                    <a:pt x="1894" y="196"/>
                    <a:pt x="1894" y="196"/>
                    <a:pt x="1894" y="196"/>
                  </a:cubicBezTo>
                  <a:cubicBezTo>
                    <a:pt x="1869" y="229"/>
                    <a:pt x="1869" y="229"/>
                    <a:pt x="1869" y="229"/>
                  </a:cubicBezTo>
                  <a:cubicBezTo>
                    <a:pt x="1869" y="229"/>
                    <a:pt x="1869" y="229"/>
                    <a:pt x="1869" y="229"/>
                  </a:cubicBezTo>
                  <a:cubicBezTo>
                    <a:pt x="1864" y="229"/>
                    <a:pt x="1864" y="229"/>
                    <a:pt x="1864" y="229"/>
                  </a:cubicBezTo>
                  <a:cubicBezTo>
                    <a:pt x="1864" y="229"/>
                    <a:pt x="1864" y="229"/>
                    <a:pt x="1864" y="229"/>
                  </a:cubicBezTo>
                  <a:cubicBezTo>
                    <a:pt x="1862" y="228"/>
                    <a:pt x="1862" y="228"/>
                    <a:pt x="1862" y="228"/>
                  </a:cubicBezTo>
                  <a:cubicBezTo>
                    <a:pt x="1862" y="228"/>
                    <a:pt x="1862" y="228"/>
                    <a:pt x="1862" y="228"/>
                  </a:cubicBezTo>
                  <a:cubicBezTo>
                    <a:pt x="1863" y="225"/>
                    <a:pt x="1863" y="225"/>
                    <a:pt x="1863" y="225"/>
                  </a:cubicBezTo>
                  <a:cubicBezTo>
                    <a:pt x="1863" y="225"/>
                    <a:pt x="1863" y="225"/>
                    <a:pt x="1863" y="225"/>
                  </a:cubicBezTo>
                  <a:cubicBezTo>
                    <a:pt x="1863" y="223"/>
                    <a:pt x="1863" y="223"/>
                    <a:pt x="1863" y="223"/>
                  </a:cubicBezTo>
                  <a:cubicBezTo>
                    <a:pt x="1863" y="223"/>
                    <a:pt x="1863" y="223"/>
                    <a:pt x="1863" y="223"/>
                  </a:cubicBezTo>
                  <a:cubicBezTo>
                    <a:pt x="1865" y="220"/>
                    <a:pt x="1865" y="220"/>
                    <a:pt x="1865" y="220"/>
                  </a:cubicBezTo>
                  <a:cubicBezTo>
                    <a:pt x="1865" y="220"/>
                    <a:pt x="1865" y="220"/>
                    <a:pt x="1865" y="220"/>
                  </a:cubicBezTo>
                  <a:cubicBezTo>
                    <a:pt x="1866" y="218"/>
                    <a:pt x="1866" y="218"/>
                    <a:pt x="1866" y="218"/>
                  </a:cubicBezTo>
                  <a:cubicBezTo>
                    <a:pt x="1866" y="218"/>
                    <a:pt x="1866" y="218"/>
                    <a:pt x="1866" y="218"/>
                  </a:cubicBezTo>
                  <a:cubicBezTo>
                    <a:pt x="1868" y="215"/>
                    <a:pt x="1868" y="215"/>
                    <a:pt x="1868" y="215"/>
                  </a:cubicBezTo>
                  <a:cubicBezTo>
                    <a:pt x="1868" y="215"/>
                    <a:pt x="1868" y="215"/>
                    <a:pt x="1868" y="215"/>
                  </a:cubicBezTo>
                  <a:cubicBezTo>
                    <a:pt x="1869" y="213"/>
                    <a:pt x="1869" y="213"/>
                    <a:pt x="1869" y="213"/>
                  </a:cubicBezTo>
                  <a:cubicBezTo>
                    <a:pt x="1869" y="213"/>
                    <a:pt x="1869" y="213"/>
                    <a:pt x="1869" y="213"/>
                  </a:cubicBezTo>
                  <a:cubicBezTo>
                    <a:pt x="1870" y="210"/>
                    <a:pt x="1870" y="210"/>
                    <a:pt x="1870" y="210"/>
                  </a:cubicBezTo>
                  <a:cubicBezTo>
                    <a:pt x="1870" y="210"/>
                    <a:pt x="1870" y="210"/>
                    <a:pt x="1870" y="210"/>
                  </a:cubicBezTo>
                  <a:cubicBezTo>
                    <a:pt x="1870" y="209"/>
                    <a:pt x="1870" y="209"/>
                    <a:pt x="1870" y="209"/>
                  </a:cubicBezTo>
                  <a:cubicBezTo>
                    <a:pt x="1870" y="209"/>
                    <a:pt x="1870" y="209"/>
                    <a:pt x="1870" y="209"/>
                  </a:cubicBezTo>
                  <a:cubicBezTo>
                    <a:pt x="1871" y="208"/>
                    <a:pt x="1871" y="208"/>
                    <a:pt x="1871" y="208"/>
                  </a:cubicBezTo>
                  <a:cubicBezTo>
                    <a:pt x="1871" y="208"/>
                    <a:pt x="1871" y="208"/>
                    <a:pt x="1871" y="208"/>
                  </a:cubicBezTo>
                  <a:cubicBezTo>
                    <a:pt x="1872" y="207"/>
                    <a:pt x="1872" y="207"/>
                    <a:pt x="1872" y="207"/>
                  </a:cubicBezTo>
                  <a:cubicBezTo>
                    <a:pt x="1872" y="207"/>
                    <a:pt x="1872" y="207"/>
                    <a:pt x="1872" y="207"/>
                  </a:cubicBezTo>
                  <a:cubicBezTo>
                    <a:pt x="1874" y="205"/>
                    <a:pt x="1874" y="205"/>
                    <a:pt x="1874" y="205"/>
                  </a:cubicBezTo>
                  <a:cubicBezTo>
                    <a:pt x="1874" y="205"/>
                    <a:pt x="1874" y="205"/>
                    <a:pt x="1874" y="205"/>
                  </a:cubicBezTo>
                  <a:cubicBezTo>
                    <a:pt x="1875" y="204"/>
                    <a:pt x="1875" y="204"/>
                    <a:pt x="1875" y="204"/>
                  </a:cubicBezTo>
                  <a:cubicBezTo>
                    <a:pt x="1875" y="204"/>
                    <a:pt x="1875" y="204"/>
                    <a:pt x="1875" y="204"/>
                  </a:cubicBezTo>
                  <a:cubicBezTo>
                    <a:pt x="1876" y="202"/>
                    <a:pt x="1876" y="202"/>
                    <a:pt x="1876" y="202"/>
                  </a:cubicBezTo>
                  <a:cubicBezTo>
                    <a:pt x="1876" y="202"/>
                    <a:pt x="1876" y="202"/>
                    <a:pt x="1876" y="202"/>
                  </a:cubicBezTo>
                  <a:cubicBezTo>
                    <a:pt x="1877" y="200"/>
                    <a:pt x="1877" y="200"/>
                    <a:pt x="1877" y="200"/>
                  </a:cubicBezTo>
                  <a:cubicBezTo>
                    <a:pt x="1877" y="200"/>
                    <a:pt x="1877" y="200"/>
                    <a:pt x="1877" y="200"/>
                  </a:cubicBezTo>
                  <a:cubicBezTo>
                    <a:pt x="1879" y="198"/>
                    <a:pt x="1879" y="198"/>
                    <a:pt x="1879" y="198"/>
                  </a:cubicBezTo>
                  <a:cubicBezTo>
                    <a:pt x="1879" y="198"/>
                    <a:pt x="1879" y="198"/>
                    <a:pt x="1879" y="198"/>
                  </a:cubicBezTo>
                  <a:cubicBezTo>
                    <a:pt x="1879" y="194"/>
                    <a:pt x="1879" y="194"/>
                    <a:pt x="1879" y="194"/>
                  </a:cubicBezTo>
                  <a:cubicBezTo>
                    <a:pt x="1879" y="194"/>
                    <a:pt x="1879" y="194"/>
                    <a:pt x="1879" y="194"/>
                  </a:cubicBezTo>
                  <a:cubicBezTo>
                    <a:pt x="1878" y="194"/>
                    <a:pt x="1878" y="194"/>
                    <a:pt x="1878" y="194"/>
                  </a:cubicBezTo>
                  <a:cubicBezTo>
                    <a:pt x="1878" y="194"/>
                    <a:pt x="1878" y="194"/>
                    <a:pt x="1878" y="194"/>
                  </a:cubicBezTo>
                  <a:cubicBezTo>
                    <a:pt x="1877" y="193"/>
                    <a:pt x="1877" y="193"/>
                    <a:pt x="1877" y="193"/>
                  </a:cubicBezTo>
                  <a:cubicBezTo>
                    <a:pt x="1877" y="193"/>
                    <a:pt x="1877" y="193"/>
                    <a:pt x="1877" y="193"/>
                  </a:cubicBezTo>
                  <a:cubicBezTo>
                    <a:pt x="1876" y="192"/>
                    <a:pt x="1876" y="192"/>
                    <a:pt x="1876" y="192"/>
                  </a:cubicBezTo>
                  <a:cubicBezTo>
                    <a:pt x="1876" y="192"/>
                    <a:pt x="1876" y="192"/>
                    <a:pt x="1876" y="192"/>
                  </a:cubicBezTo>
                  <a:cubicBezTo>
                    <a:pt x="1876" y="191"/>
                    <a:pt x="1876" y="191"/>
                    <a:pt x="1876" y="191"/>
                  </a:cubicBezTo>
                  <a:cubicBezTo>
                    <a:pt x="1876" y="191"/>
                    <a:pt x="1876" y="191"/>
                    <a:pt x="1876" y="191"/>
                  </a:cubicBezTo>
                  <a:cubicBezTo>
                    <a:pt x="1875" y="191"/>
                    <a:pt x="1875" y="191"/>
                    <a:pt x="1875" y="191"/>
                  </a:cubicBezTo>
                  <a:cubicBezTo>
                    <a:pt x="1875" y="191"/>
                    <a:pt x="1875" y="191"/>
                    <a:pt x="1875" y="191"/>
                  </a:cubicBezTo>
                  <a:cubicBezTo>
                    <a:pt x="1874" y="190"/>
                    <a:pt x="1874" y="190"/>
                    <a:pt x="1874" y="190"/>
                  </a:cubicBezTo>
                  <a:cubicBezTo>
                    <a:pt x="1874" y="190"/>
                    <a:pt x="1874" y="190"/>
                    <a:pt x="1874" y="190"/>
                  </a:cubicBezTo>
                  <a:cubicBezTo>
                    <a:pt x="1873" y="189"/>
                    <a:pt x="1873" y="189"/>
                    <a:pt x="1873" y="189"/>
                  </a:cubicBezTo>
                  <a:cubicBezTo>
                    <a:pt x="1873" y="189"/>
                    <a:pt x="1873" y="189"/>
                    <a:pt x="1873" y="189"/>
                  </a:cubicBezTo>
                  <a:cubicBezTo>
                    <a:pt x="1873" y="188"/>
                    <a:pt x="1873" y="188"/>
                    <a:pt x="1873" y="188"/>
                  </a:cubicBezTo>
                  <a:cubicBezTo>
                    <a:pt x="1873" y="188"/>
                    <a:pt x="1873" y="188"/>
                    <a:pt x="1873" y="188"/>
                  </a:cubicBezTo>
                  <a:cubicBezTo>
                    <a:pt x="1865" y="191"/>
                    <a:pt x="1865" y="191"/>
                    <a:pt x="1865" y="191"/>
                  </a:cubicBezTo>
                  <a:cubicBezTo>
                    <a:pt x="1865" y="191"/>
                    <a:pt x="1865" y="191"/>
                    <a:pt x="1865" y="191"/>
                  </a:cubicBezTo>
                  <a:cubicBezTo>
                    <a:pt x="1858" y="194"/>
                    <a:pt x="1858" y="194"/>
                    <a:pt x="1858" y="194"/>
                  </a:cubicBezTo>
                  <a:cubicBezTo>
                    <a:pt x="1858" y="194"/>
                    <a:pt x="1858" y="194"/>
                    <a:pt x="1858" y="194"/>
                  </a:cubicBezTo>
                  <a:cubicBezTo>
                    <a:pt x="1852" y="198"/>
                    <a:pt x="1852" y="198"/>
                    <a:pt x="1852" y="198"/>
                  </a:cubicBezTo>
                  <a:cubicBezTo>
                    <a:pt x="1852" y="198"/>
                    <a:pt x="1852" y="198"/>
                    <a:pt x="1852" y="198"/>
                  </a:cubicBezTo>
                  <a:cubicBezTo>
                    <a:pt x="1847" y="201"/>
                    <a:pt x="1847" y="201"/>
                    <a:pt x="1847" y="201"/>
                  </a:cubicBezTo>
                  <a:cubicBezTo>
                    <a:pt x="1847" y="201"/>
                    <a:pt x="1847" y="201"/>
                    <a:pt x="1847" y="201"/>
                  </a:cubicBezTo>
                  <a:cubicBezTo>
                    <a:pt x="1841" y="207"/>
                    <a:pt x="1841" y="207"/>
                    <a:pt x="1841" y="207"/>
                  </a:cubicBezTo>
                  <a:cubicBezTo>
                    <a:pt x="1841" y="207"/>
                    <a:pt x="1841" y="207"/>
                    <a:pt x="1841" y="207"/>
                  </a:cubicBezTo>
                  <a:cubicBezTo>
                    <a:pt x="1835" y="212"/>
                    <a:pt x="1835" y="212"/>
                    <a:pt x="1835" y="212"/>
                  </a:cubicBezTo>
                  <a:cubicBezTo>
                    <a:pt x="1835" y="212"/>
                    <a:pt x="1835" y="212"/>
                    <a:pt x="1835" y="212"/>
                  </a:cubicBezTo>
                  <a:cubicBezTo>
                    <a:pt x="1829" y="216"/>
                    <a:pt x="1829" y="216"/>
                    <a:pt x="1829" y="216"/>
                  </a:cubicBezTo>
                  <a:cubicBezTo>
                    <a:pt x="1829" y="216"/>
                    <a:pt x="1829" y="216"/>
                    <a:pt x="1829" y="216"/>
                  </a:cubicBezTo>
                  <a:cubicBezTo>
                    <a:pt x="1825" y="221"/>
                    <a:pt x="1825" y="221"/>
                    <a:pt x="1825" y="221"/>
                  </a:cubicBezTo>
                  <a:cubicBezTo>
                    <a:pt x="1825" y="221"/>
                    <a:pt x="1825" y="221"/>
                    <a:pt x="1825" y="221"/>
                  </a:cubicBezTo>
                  <a:cubicBezTo>
                    <a:pt x="1824" y="224"/>
                    <a:pt x="1824" y="224"/>
                    <a:pt x="1824" y="224"/>
                  </a:cubicBezTo>
                  <a:cubicBezTo>
                    <a:pt x="1824" y="224"/>
                    <a:pt x="1824" y="224"/>
                    <a:pt x="1824" y="224"/>
                  </a:cubicBezTo>
                  <a:cubicBezTo>
                    <a:pt x="1824" y="226"/>
                    <a:pt x="1824" y="226"/>
                    <a:pt x="1824" y="226"/>
                  </a:cubicBezTo>
                  <a:cubicBezTo>
                    <a:pt x="1824" y="226"/>
                    <a:pt x="1824" y="226"/>
                    <a:pt x="1824" y="226"/>
                  </a:cubicBezTo>
                  <a:cubicBezTo>
                    <a:pt x="1824" y="228"/>
                    <a:pt x="1824" y="228"/>
                    <a:pt x="1824" y="228"/>
                  </a:cubicBezTo>
                  <a:cubicBezTo>
                    <a:pt x="1824" y="228"/>
                    <a:pt x="1824" y="228"/>
                    <a:pt x="1824" y="228"/>
                  </a:cubicBezTo>
                  <a:cubicBezTo>
                    <a:pt x="1824" y="229"/>
                    <a:pt x="1824" y="229"/>
                    <a:pt x="1824" y="229"/>
                  </a:cubicBezTo>
                  <a:cubicBezTo>
                    <a:pt x="1824" y="229"/>
                    <a:pt x="1824" y="229"/>
                    <a:pt x="1824" y="229"/>
                  </a:cubicBezTo>
                  <a:cubicBezTo>
                    <a:pt x="1823" y="232"/>
                    <a:pt x="1823" y="232"/>
                    <a:pt x="1823" y="232"/>
                  </a:cubicBezTo>
                  <a:cubicBezTo>
                    <a:pt x="1823" y="232"/>
                    <a:pt x="1823" y="232"/>
                    <a:pt x="1823" y="232"/>
                  </a:cubicBezTo>
                  <a:cubicBezTo>
                    <a:pt x="1823" y="234"/>
                    <a:pt x="1823" y="234"/>
                    <a:pt x="1823" y="234"/>
                  </a:cubicBezTo>
                  <a:cubicBezTo>
                    <a:pt x="1823" y="234"/>
                    <a:pt x="1823" y="234"/>
                    <a:pt x="1823" y="234"/>
                  </a:cubicBezTo>
                  <a:cubicBezTo>
                    <a:pt x="1822" y="236"/>
                    <a:pt x="1822" y="236"/>
                    <a:pt x="1822" y="236"/>
                  </a:cubicBezTo>
                  <a:cubicBezTo>
                    <a:pt x="1822" y="236"/>
                    <a:pt x="1822" y="236"/>
                    <a:pt x="1822" y="236"/>
                  </a:cubicBezTo>
                  <a:cubicBezTo>
                    <a:pt x="1822" y="238"/>
                    <a:pt x="1822" y="238"/>
                    <a:pt x="1822" y="238"/>
                  </a:cubicBezTo>
                  <a:cubicBezTo>
                    <a:pt x="1822" y="238"/>
                    <a:pt x="1822" y="238"/>
                    <a:pt x="1822" y="238"/>
                  </a:cubicBezTo>
                  <a:cubicBezTo>
                    <a:pt x="1819" y="239"/>
                    <a:pt x="1819" y="239"/>
                    <a:pt x="1819" y="239"/>
                  </a:cubicBezTo>
                  <a:cubicBezTo>
                    <a:pt x="1819" y="239"/>
                    <a:pt x="1819" y="239"/>
                    <a:pt x="1819" y="239"/>
                  </a:cubicBezTo>
                  <a:cubicBezTo>
                    <a:pt x="1817" y="240"/>
                    <a:pt x="1817" y="240"/>
                    <a:pt x="1817" y="240"/>
                  </a:cubicBezTo>
                  <a:cubicBezTo>
                    <a:pt x="1817" y="240"/>
                    <a:pt x="1817" y="240"/>
                    <a:pt x="1817" y="240"/>
                  </a:cubicBezTo>
                  <a:cubicBezTo>
                    <a:pt x="1815" y="241"/>
                    <a:pt x="1815" y="241"/>
                    <a:pt x="1815" y="241"/>
                  </a:cubicBezTo>
                  <a:cubicBezTo>
                    <a:pt x="1815" y="241"/>
                    <a:pt x="1815" y="241"/>
                    <a:pt x="1815" y="241"/>
                  </a:cubicBezTo>
                  <a:cubicBezTo>
                    <a:pt x="1814" y="242"/>
                    <a:pt x="1814" y="242"/>
                    <a:pt x="1814" y="242"/>
                  </a:cubicBezTo>
                  <a:cubicBezTo>
                    <a:pt x="1814" y="242"/>
                    <a:pt x="1814" y="242"/>
                    <a:pt x="1814" y="242"/>
                  </a:cubicBezTo>
                  <a:cubicBezTo>
                    <a:pt x="1812" y="243"/>
                    <a:pt x="1812" y="243"/>
                    <a:pt x="1812" y="243"/>
                  </a:cubicBezTo>
                  <a:cubicBezTo>
                    <a:pt x="1812" y="243"/>
                    <a:pt x="1812" y="243"/>
                    <a:pt x="1812" y="243"/>
                  </a:cubicBezTo>
                  <a:cubicBezTo>
                    <a:pt x="1810" y="243"/>
                    <a:pt x="1810" y="243"/>
                    <a:pt x="1810" y="243"/>
                  </a:cubicBezTo>
                  <a:cubicBezTo>
                    <a:pt x="1810" y="243"/>
                    <a:pt x="1810" y="243"/>
                    <a:pt x="1810" y="243"/>
                  </a:cubicBezTo>
                  <a:cubicBezTo>
                    <a:pt x="1808" y="243"/>
                    <a:pt x="1808" y="243"/>
                    <a:pt x="1808" y="243"/>
                  </a:cubicBezTo>
                  <a:cubicBezTo>
                    <a:pt x="1808" y="243"/>
                    <a:pt x="1808" y="243"/>
                    <a:pt x="1808" y="243"/>
                  </a:cubicBezTo>
                  <a:cubicBezTo>
                    <a:pt x="1807" y="242"/>
                    <a:pt x="1807" y="242"/>
                    <a:pt x="1807" y="242"/>
                  </a:cubicBezTo>
                  <a:cubicBezTo>
                    <a:pt x="1807" y="242"/>
                    <a:pt x="1807" y="242"/>
                    <a:pt x="1807" y="242"/>
                  </a:cubicBezTo>
                  <a:cubicBezTo>
                    <a:pt x="1804" y="235"/>
                    <a:pt x="1804" y="235"/>
                    <a:pt x="1804" y="235"/>
                  </a:cubicBezTo>
                  <a:cubicBezTo>
                    <a:pt x="1804" y="235"/>
                    <a:pt x="1804" y="235"/>
                    <a:pt x="1804" y="235"/>
                  </a:cubicBezTo>
                  <a:cubicBezTo>
                    <a:pt x="1800" y="227"/>
                    <a:pt x="1800" y="227"/>
                    <a:pt x="1800" y="227"/>
                  </a:cubicBezTo>
                  <a:cubicBezTo>
                    <a:pt x="1800" y="227"/>
                    <a:pt x="1800" y="227"/>
                    <a:pt x="1800" y="227"/>
                  </a:cubicBezTo>
                  <a:cubicBezTo>
                    <a:pt x="1798" y="219"/>
                    <a:pt x="1798" y="219"/>
                    <a:pt x="1798" y="219"/>
                  </a:cubicBezTo>
                  <a:cubicBezTo>
                    <a:pt x="1798" y="219"/>
                    <a:pt x="1798" y="219"/>
                    <a:pt x="1798" y="219"/>
                  </a:cubicBezTo>
                  <a:cubicBezTo>
                    <a:pt x="1794" y="211"/>
                    <a:pt x="1794" y="211"/>
                    <a:pt x="1794" y="211"/>
                  </a:cubicBezTo>
                  <a:cubicBezTo>
                    <a:pt x="1794" y="211"/>
                    <a:pt x="1794" y="211"/>
                    <a:pt x="1794" y="211"/>
                  </a:cubicBezTo>
                  <a:cubicBezTo>
                    <a:pt x="1790" y="204"/>
                    <a:pt x="1790" y="204"/>
                    <a:pt x="1790" y="204"/>
                  </a:cubicBezTo>
                  <a:cubicBezTo>
                    <a:pt x="1790" y="204"/>
                    <a:pt x="1790" y="204"/>
                    <a:pt x="1790" y="204"/>
                  </a:cubicBezTo>
                  <a:cubicBezTo>
                    <a:pt x="1786" y="197"/>
                    <a:pt x="1786" y="197"/>
                    <a:pt x="1786" y="197"/>
                  </a:cubicBezTo>
                  <a:cubicBezTo>
                    <a:pt x="1786" y="197"/>
                    <a:pt x="1786" y="197"/>
                    <a:pt x="1786" y="197"/>
                  </a:cubicBezTo>
                  <a:cubicBezTo>
                    <a:pt x="1781" y="191"/>
                    <a:pt x="1781" y="191"/>
                    <a:pt x="1781" y="191"/>
                  </a:cubicBezTo>
                  <a:cubicBezTo>
                    <a:pt x="1781" y="191"/>
                    <a:pt x="1781" y="191"/>
                    <a:pt x="1781" y="191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4"/>
                    <a:pt x="1775" y="184"/>
                    <a:pt x="1775" y="184"/>
                  </a:cubicBezTo>
                  <a:cubicBezTo>
                    <a:pt x="1775" y="184"/>
                    <a:pt x="1775" y="184"/>
                    <a:pt x="1775" y="184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6" y="182"/>
                    <a:pt x="1776" y="182"/>
                    <a:pt x="1776" y="182"/>
                  </a:cubicBezTo>
                  <a:cubicBezTo>
                    <a:pt x="1776" y="182"/>
                    <a:pt x="1776" y="182"/>
                    <a:pt x="1776" y="182"/>
                  </a:cubicBezTo>
                  <a:cubicBezTo>
                    <a:pt x="1777" y="181"/>
                    <a:pt x="1777" y="181"/>
                    <a:pt x="1777" y="181"/>
                  </a:cubicBezTo>
                  <a:cubicBezTo>
                    <a:pt x="1777" y="181"/>
                    <a:pt x="1777" y="181"/>
                    <a:pt x="1777" y="181"/>
                  </a:cubicBezTo>
                  <a:cubicBezTo>
                    <a:pt x="1779" y="179"/>
                    <a:pt x="1779" y="179"/>
                    <a:pt x="1779" y="179"/>
                  </a:cubicBezTo>
                  <a:cubicBezTo>
                    <a:pt x="1779" y="179"/>
                    <a:pt x="1779" y="179"/>
                    <a:pt x="1779" y="179"/>
                  </a:cubicBezTo>
                  <a:cubicBezTo>
                    <a:pt x="1780" y="179"/>
                    <a:pt x="1780" y="179"/>
                    <a:pt x="1780" y="179"/>
                  </a:cubicBezTo>
                  <a:cubicBezTo>
                    <a:pt x="1780" y="179"/>
                    <a:pt x="1780" y="179"/>
                    <a:pt x="1780" y="179"/>
                  </a:cubicBezTo>
                  <a:cubicBezTo>
                    <a:pt x="1782" y="179"/>
                    <a:pt x="1782" y="179"/>
                    <a:pt x="1782" y="179"/>
                  </a:cubicBezTo>
                  <a:cubicBezTo>
                    <a:pt x="1782" y="179"/>
                    <a:pt x="1782" y="179"/>
                    <a:pt x="1782" y="179"/>
                  </a:cubicBezTo>
                  <a:cubicBezTo>
                    <a:pt x="1784" y="179"/>
                    <a:pt x="1784" y="179"/>
                    <a:pt x="1784" y="179"/>
                  </a:cubicBezTo>
                  <a:cubicBezTo>
                    <a:pt x="1784" y="179"/>
                    <a:pt x="1784" y="179"/>
                    <a:pt x="1784" y="179"/>
                  </a:cubicBezTo>
                  <a:cubicBezTo>
                    <a:pt x="1786" y="178"/>
                    <a:pt x="1786" y="178"/>
                    <a:pt x="1786" y="178"/>
                  </a:cubicBezTo>
                  <a:cubicBezTo>
                    <a:pt x="1786" y="178"/>
                    <a:pt x="1786" y="178"/>
                    <a:pt x="1786" y="178"/>
                  </a:cubicBezTo>
                  <a:cubicBezTo>
                    <a:pt x="1788" y="179"/>
                    <a:pt x="1788" y="179"/>
                    <a:pt x="1788" y="179"/>
                  </a:cubicBezTo>
                  <a:cubicBezTo>
                    <a:pt x="1788" y="179"/>
                    <a:pt x="1788" y="179"/>
                    <a:pt x="1788" y="179"/>
                  </a:cubicBezTo>
                  <a:cubicBezTo>
                    <a:pt x="1790" y="179"/>
                    <a:pt x="1790" y="179"/>
                    <a:pt x="1790" y="179"/>
                  </a:cubicBezTo>
                  <a:cubicBezTo>
                    <a:pt x="1790" y="179"/>
                    <a:pt x="1790" y="179"/>
                    <a:pt x="1790" y="179"/>
                  </a:cubicBezTo>
                  <a:cubicBezTo>
                    <a:pt x="1792" y="179"/>
                    <a:pt x="1792" y="179"/>
                    <a:pt x="1792" y="179"/>
                  </a:cubicBezTo>
                  <a:cubicBezTo>
                    <a:pt x="1792" y="179"/>
                    <a:pt x="1792" y="179"/>
                    <a:pt x="1792" y="179"/>
                  </a:cubicBezTo>
                  <a:cubicBezTo>
                    <a:pt x="1795" y="179"/>
                    <a:pt x="1795" y="179"/>
                    <a:pt x="1795" y="179"/>
                  </a:cubicBezTo>
                  <a:cubicBezTo>
                    <a:pt x="1795" y="179"/>
                    <a:pt x="1795" y="179"/>
                    <a:pt x="1795" y="179"/>
                  </a:cubicBezTo>
                  <a:cubicBezTo>
                    <a:pt x="1821" y="209"/>
                    <a:pt x="1821" y="209"/>
                    <a:pt x="1821" y="209"/>
                  </a:cubicBezTo>
                  <a:cubicBezTo>
                    <a:pt x="1821" y="209"/>
                    <a:pt x="1821" y="209"/>
                    <a:pt x="1821" y="209"/>
                  </a:cubicBezTo>
                  <a:cubicBezTo>
                    <a:pt x="1822" y="209"/>
                    <a:pt x="1822" y="209"/>
                    <a:pt x="1822" y="209"/>
                  </a:cubicBezTo>
                  <a:cubicBezTo>
                    <a:pt x="1822" y="209"/>
                    <a:pt x="1822" y="209"/>
                    <a:pt x="1822" y="209"/>
                  </a:cubicBezTo>
                  <a:cubicBezTo>
                    <a:pt x="1824" y="209"/>
                    <a:pt x="1824" y="209"/>
                    <a:pt x="1824" y="209"/>
                  </a:cubicBezTo>
                  <a:cubicBezTo>
                    <a:pt x="1824" y="209"/>
                    <a:pt x="1824" y="209"/>
                    <a:pt x="1824" y="209"/>
                  </a:cubicBezTo>
                  <a:cubicBezTo>
                    <a:pt x="1825" y="209"/>
                    <a:pt x="1825" y="209"/>
                    <a:pt x="1825" y="209"/>
                  </a:cubicBezTo>
                  <a:cubicBezTo>
                    <a:pt x="1825" y="209"/>
                    <a:pt x="1825" y="209"/>
                    <a:pt x="1825" y="209"/>
                  </a:cubicBezTo>
                  <a:cubicBezTo>
                    <a:pt x="1827" y="208"/>
                    <a:pt x="1827" y="208"/>
                    <a:pt x="1827" y="208"/>
                  </a:cubicBezTo>
                  <a:cubicBezTo>
                    <a:pt x="1827" y="208"/>
                    <a:pt x="1827" y="208"/>
                    <a:pt x="1827" y="208"/>
                  </a:cubicBezTo>
                  <a:cubicBezTo>
                    <a:pt x="1828" y="208"/>
                    <a:pt x="1828" y="208"/>
                    <a:pt x="1828" y="208"/>
                  </a:cubicBezTo>
                  <a:cubicBezTo>
                    <a:pt x="1828" y="208"/>
                    <a:pt x="1828" y="208"/>
                    <a:pt x="1828" y="208"/>
                  </a:cubicBezTo>
                  <a:cubicBezTo>
                    <a:pt x="1829" y="206"/>
                    <a:pt x="1829" y="206"/>
                    <a:pt x="1829" y="206"/>
                  </a:cubicBezTo>
                  <a:cubicBezTo>
                    <a:pt x="1829" y="206"/>
                    <a:pt x="1829" y="206"/>
                    <a:pt x="1829" y="206"/>
                  </a:cubicBezTo>
                  <a:cubicBezTo>
                    <a:pt x="1830" y="205"/>
                    <a:pt x="1830" y="205"/>
                    <a:pt x="1830" y="205"/>
                  </a:cubicBezTo>
                  <a:cubicBezTo>
                    <a:pt x="1830" y="205"/>
                    <a:pt x="1830" y="205"/>
                    <a:pt x="1830" y="205"/>
                  </a:cubicBezTo>
                  <a:cubicBezTo>
                    <a:pt x="1832" y="202"/>
                    <a:pt x="1832" y="202"/>
                    <a:pt x="1832" y="202"/>
                  </a:cubicBezTo>
                  <a:cubicBezTo>
                    <a:pt x="1832" y="202"/>
                    <a:pt x="1832" y="202"/>
                    <a:pt x="1832" y="202"/>
                  </a:cubicBezTo>
                  <a:cubicBezTo>
                    <a:pt x="1821" y="171"/>
                    <a:pt x="1821" y="171"/>
                    <a:pt x="1821" y="171"/>
                  </a:cubicBezTo>
                  <a:cubicBezTo>
                    <a:pt x="1821" y="171"/>
                    <a:pt x="1821" y="171"/>
                    <a:pt x="1821" y="171"/>
                  </a:cubicBezTo>
                  <a:cubicBezTo>
                    <a:pt x="1798" y="130"/>
                    <a:pt x="1798" y="130"/>
                    <a:pt x="1798" y="130"/>
                  </a:cubicBezTo>
                  <a:cubicBezTo>
                    <a:pt x="1798" y="130"/>
                    <a:pt x="1798" y="130"/>
                    <a:pt x="1798" y="130"/>
                  </a:cubicBezTo>
                  <a:cubicBezTo>
                    <a:pt x="1796" y="130"/>
                    <a:pt x="1796" y="130"/>
                    <a:pt x="1796" y="130"/>
                  </a:cubicBezTo>
                  <a:cubicBezTo>
                    <a:pt x="1796" y="130"/>
                    <a:pt x="1796" y="130"/>
                    <a:pt x="1796" y="130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7"/>
                    <a:pt x="1796" y="127"/>
                    <a:pt x="1796" y="127"/>
                  </a:cubicBezTo>
                  <a:cubicBezTo>
                    <a:pt x="1796" y="127"/>
                    <a:pt x="1796" y="127"/>
                    <a:pt x="1796" y="127"/>
                  </a:cubicBezTo>
                  <a:cubicBezTo>
                    <a:pt x="1795" y="126"/>
                    <a:pt x="1795" y="126"/>
                    <a:pt x="1795" y="126"/>
                  </a:cubicBezTo>
                  <a:cubicBezTo>
                    <a:pt x="1795" y="126"/>
                    <a:pt x="1795" y="126"/>
                    <a:pt x="1795" y="126"/>
                  </a:cubicBezTo>
                  <a:cubicBezTo>
                    <a:pt x="1795" y="124"/>
                    <a:pt x="1795" y="124"/>
                    <a:pt x="1795" y="124"/>
                  </a:cubicBezTo>
                  <a:cubicBezTo>
                    <a:pt x="1795" y="124"/>
                    <a:pt x="1795" y="124"/>
                    <a:pt x="1795" y="124"/>
                  </a:cubicBezTo>
                  <a:cubicBezTo>
                    <a:pt x="1795" y="123"/>
                    <a:pt x="1795" y="123"/>
                    <a:pt x="1795" y="123"/>
                  </a:cubicBezTo>
                  <a:cubicBezTo>
                    <a:pt x="1795" y="123"/>
                    <a:pt x="1795" y="123"/>
                    <a:pt x="1795" y="123"/>
                  </a:cubicBezTo>
                  <a:cubicBezTo>
                    <a:pt x="1795" y="121"/>
                    <a:pt x="1795" y="121"/>
                    <a:pt x="1795" y="121"/>
                  </a:cubicBezTo>
                  <a:cubicBezTo>
                    <a:pt x="1795" y="121"/>
                    <a:pt x="1795" y="121"/>
                    <a:pt x="1795" y="121"/>
                  </a:cubicBezTo>
                  <a:cubicBezTo>
                    <a:pt x="1792" y="121"/>
                    <a:pt x="1792" y="121"/>
                    <a:pt x="1792" y="121"/>
                  </a:cubicBezTo>
                  <a:cubicBezTo>
                    <a:pt x="1792" y="121"/>
                    <a:pt x="1792" y="121"/>
                    <a:pt x="1792" y="121"/>
                  </a:cubicBezTo>
                  <a:cubicBezTo>
                    <a:pt x="1789" y="118"/>
                    <a:pt x="1789" y="118"/>
                    <a:pt x="1789" y="118"/>
                  </a:cubicBezTo>
                  <a:cubicBezTo>
                    <a:pt x="1789" y="118"/>
                    <a:pt x="1789" y="118"/>
                    <a:pt x="1789" y="118"/>
                  </a:cubicBezTo>
                  <a:cubicBezTo>
                    <a:pt x="1786" y="115"/>
                    <a:pt x="1786" y="115"/>
                    <a:pt x="1786" y="115"/>
                  </a:cubicBezTo>
                  <a:cubicBezTo>
                    <a:pt x="1786" y="115"/>
                    <a:pt x="1786" y="115"/>
                    <a:pt x="1786" y="115"/>
                  </a:cubicBezTo>
                  <a:cubicBezTo>
                    <a:pt x="1786" y="113"/>
                    <a:pt x="1786" y="113"/>
                    <a:pt x="1786" y="113"/>
                  </a:cubicBezTo>
                  <a:cubicBezTo>
                    <a:pt x="1786" y="113"/>
                    <a:pt x="1786" y="113"/>
                    <a:pt x="1786" y="113"/>
                  </a:cubicBezTo>
                  <a:cubicBezTo>
                    <a:pt x="1784" y="110"/>
                    <a:pt x="1784" y="110"/>
                    <a:pt x="1784" y="110"/>
                  </a:cubicBezTo>
                  <a:cubicBezTo>
                    <a:pt x="1784" y="110"/>
                    <a:pt x="1784" y="110"/>
                    <a:pt x="1784" y="110"/>
                  </a:cubicBezTo>
                  <a:cubicBezTo>
                    <a:pt x="1784" y="107"/>
                    <a:pt x="1784" y="107"/>
                    <a:pt x="1784" y="107"/>
                  </a:cubicBezTo>
                  <a:cubicBezTo>
                    <a:pt x="1784" y="107"/>
                    <a:pt x="1784" y="107"/>
                    <a:pt x="1784" y="107"/>
                  </a:cubicBezTo>
                  <a:cubicBezTo>
                    <a:pt x="1784" y="103"/>
                    <a:pt x="1784" y="103"/>
                    <a:pt x="1784" y="103"/>
                  </a:cubicBezTo>
                  <a:cubicBezTo>
                    <a:pt x="1784" y="103"/>
                    <a:pt x="1784" y="103"/>
                    <a:pt x="1784" y="103"/>
                  </a:cubicBezTo>
                  <a:cubicBezTo>
                    <a:pt x="1786" y="99"/>
                    <a:pt x="1786" y="99"/>
                    <a:pt x="1786" y="99"/>
                  </a:cubicBezTo>
                  <a:cubicBezTo>
                    <a:pt x="1786" y="99"/>
                    <a:pt x="1786" y="99"/>
                    <a:pt x="1786" y="99"/>
                  </a:cubicBezTo>
                  <a:cubicBezTo>
                    <a:pt x="1793" y="99"/>
                    <a:pt x="1793" y="99"/>
                    <a:pt x="1793" y="99"/>
                  </a:cubicBezTo>
                  <a:cubicBezTo>
                    <a:pt x="1793" y="99"/>
                    <a:pt x="1793" y="99"/>
                    <a:pt x="1793" y="99"/>
                  </a:cubicBezTo>
                  <a:cubicBezTo>
                    <a:pt x="1795" y="100"/>
                    <a:pt x="1795" y="100"/>
                    <a:pt x="1795" y="100"/>
                  </a:cubicBezTo>
                  <a:cubicBezTo>
                    <a:pt x="1795" y="100"/>
                    <a:pt x="1795" y="100"/>
                    <a:pt x="1795" y="100"/>
                  </a:cubicBezTo>
                  <a:cubicBezTo>
                    <a:pt x="1798" y="101"/>
                    <a:pt x="1798" y="101"/>
                    <a:pt x="1798" y="101"/>
                  </a:cubicBezTo>
                  <a:cubicBezTo>
                    <a:pt x="1798" y="101"/>
                    <a:pt x="1798" y="101"/>
                    <a:pt x="1798" y="101"/>
                  </a:cubicBezTo>
                  <a:cubicBezTo>
                    <a:pt x="1802" y="103"/>
                    <a:pt x="1802" y="103"/>
                    <a:pt x="1802" y="103"/>
                  </a:cubicBezTo>
                  <a:cubicBezTo>
                    <a:pt x="1802" y="103"/>
                    <a:pt x="1802" y="103"/>
                    <a:pt x="1802" y="103"/>
                  </a:cubicBezTo>
                  <a:cubicBezTo>
                    <a:pt x="1805" y="104"/>
                    <a:pt x="1805" y="104"/>
                    <a:pt x="1805" y="104"/>
                  </a:cubicBezTo>
                  <a:cubicBezTo>
                    <a:pt x="1805" y="104"/>
                    <a:pt x="1805" y="104"/>
                    <a:pt x="1805" y="104"/>
                  </a:cubicBezTo>
                  <a:cubicBezTo>
                    <a:pt x="1807" y="107"/>
                    <a:pt x="1807" y="107"/>
                    <a:pt x="1807" y="107"/>
                  </a:cubicBezTo>
                  <a:cubicBezTo>
                    <a:pt x="1807" y="107"/>
                    <a:pt x="1807" y="107"/>
                    <a:pt x="1807" y="107"/>
                  </a:cubicBezTo>
                  <a:cubicBezTo>
                    <a:pt x="1810" y="109"/>
                    <a:pt x="1810" y="109"/>
                    <a:pt x="1810" y="109"/>
                  </a:cubicBezTo>
                  <a:cubicBezTo>
                    <a:pt x="1810" y="109"/>
                    <a:pt x="1810" y="109"/>
                    <a:pt x="1810" y="109"/>
                  </a:cubicBezTo>
                  <a:cubicBezTo>
                    <a:pt x="1812" y="112"/>
                    <a:pt x="1812" y="112"/>
                    <a:pt x="1812" y="112"/>
                  </a:cubicBezTo>
                  <a:cubicBezTo>
                    <a:pt x="1812" y="112"/>
                    <a:pt x="1812" y="112"/>
                    <a:pt x="1812" y="112"/>
                  </a:cubicBezTo>
                  <a:cubicBezTo>
                    <a:pt x="1814" y="114"/>
                    <a:pt x="1814" y="114"/>
                    <a:pt x="1814" y="114"/>
                  </a:cubicBezTo>
                  <a:cubicBezTo>
                    <a:pt x="1814" y="114"/>
                    <a:pt x="1814" y="114"/>
                    <a:pt x="1814" y="114"/>
                  </a:cubicBezTo>
                  <a:cubicBezTo>
                    <a:pt x="1815" y="116"/>
                    <a:pt x="1815" y="116"/>
                    <a:pt x="1815" y="116"/>
                  </a:cubicBezTo>
                  <a:cubicBezTo>
                    <a:pt x="1815" y="116"/>
                    <a:pt x="1815" y="116"/>
                    <a:pt x="1815" y="116"/>
                  </a:cubicBezTo>
                  <a:cubicBezTo>
                    <a:pt x="1816" y="117"/>
                    <a:pt x="1816" y="117"/>
                    <a:pt x="1816" y="117"/>
                  </a:cubicBezTo>
                  <a:cubicBezTo>
                    <a:pt x="1816" y="117"/>
                    <a:pt x="1816" y="117"/>
                    <a:pt x="1816" y="117"/>
                  </a:cubicBezTo>
                  <a:cubicBezTo>
                    <a:pt x="1817" y="119"/>
                    <a:pt x="1817" y="119"/>
                    <a:pt x="1817" y="119"/>
                  </a:cubicBezTo>
                  <a:cubicBezTo>
                    <a:pt x="1817" y="119"/>
                    <a:pt x="1817" y="119"/>
                    <a:pt x="1817" y="119"/>
                  </a:cubicBezTo>
                  <a:cubicBezTo>
                    <a:pt x="1818" y="120"/>
                    <a:pt x="1818" y="120"/>
                    <a:pt x="1818" y="120"/>
                  </a:cubicBezTo>
                  <a:cubicBezTo>
                    <a:pt x="1818" y="120"/>
                    <a:pt x="1818" y="120"/>
                    <a:pt x="1818" y="120"/>
                  </a:cubicBezTo>
                  <a:cubicBezTo>
                    <a:pt x="1818" y="122"/>
                    <a:pt x="1818" y="122"/>
                    <a:pt x="1818" y="122"/>
                  </a:cubicBezTo>
                  <a:cubicBezTo>
                    <a:pt x="1818" y="122"/>
                    <a:pt x="1818" y="122"/>
                    <a:pt x="1818" y="122"/>
                  </a:cubicBezTo>
                  <a:cubicBezTo>
                    <a:pt x="1819" y="124"/>
                    <a:pt x="1819" y="124"/>
                    <a:pt x="1819" y="124"/>
                  </a:cubicBezTo>
                  <a:cubicBezTo>
                    <a:pt x="1819" y="124"/>
                    <a:pt x="1819" y="124"/>
                    <a:pt x="1819" y="124"/>
                  </a:cubicBezTo>
                  <a:cubicBezTo>
                    <a:pt x="1821" y="126"/>
                    <a:pt x="1821" y="126"/>
                    <a:pt x="1821" y="126"/>
                  </a:cubicBezTo>
                  <a:cubicBezTo>
                    <a:pt x="1821" y="126"/>
                    <a:pt x="1821" y="126"/>
                    <a:pt x="1821" y="126"/>
                  </a:cubicBezTo>
                  <a:cubicBezTo>
                    <a:pt x="1823" y="126"/>
                    <a:pt x="1823" y="126"/>
                    <a:pt x="1823" y="126"/>
                  </a:cubicBezTo>
                  <a:cubicBezTo>
                    <a:pt x="1823" y="126"/>
                    <a:pt x="1823" y="126"/>
                    <a:pt x="1823" y="126"/>
                  </a:cubicBezTo>
                  <a:cubicBezTo>
                    <a:pt x="1822" y="131"/>
                    <a:pt x="1822" y="131"/>
                    <a:pt x="1822" y="131"/>
                  </a:cubicBezTo>
                  <a:cubicBezTo>
                    <a:pt x="1822" y="131"/>
                    <a:pt x="1822" y="131"/>
                    <a:pt x="1822" y="131"/>
                  </a:cubicBezTo>
                  <a:cubicBezTo>
                    <a:pt x="1822" y="135"/>
                    <a:pt x="1822" y="135"/>
                    <a:pt x="1822" y="135"/>
                  </a:cubicBezTo>
                  <a:cubicBezTo>
                    <a:pt x="1822" y="135"/>
                    <a:pt x="1822" y="135"/>
                    <a:pt x="1822" y="135"/>
                  </a:cubicBezTo>
                  <a:cubicBezTo>
                    <a:pt x="1823" y="140"/>
                    <a:pt x="1823" y="140"/>
                    <a:pt x="1823" y="140"/>
                  </a:cubicBezTo>
                  <a:cubicBezTo>
                    <a:pt x="1823" y="140"/>
                    <a:pt x="1823" y="140"/>
                    <a:pt x="1823" y="140"/>
                  </a:cubicBezTo>
                  <a:cubicBezTo>
                    <a:pt x="1826" y="142"/>
                    <a:pt x="1826" y="142"/>
                    <a:pt x="1826" y="142"/>
                  </a:cubicBezTo>
                  <a:cubicBezTo>
                    <a:pt x="1826" y="142"/>
                    <a:pt x="1826" y="142"/>
                    <a:pt x="1826" y="142"/>
                  </a:cubicBezTo>
                  <a:cubicBezTo>
                    <a:pt x="1828" y="146"/>
                    <a:pt x="1828" y="146"/>
                    <a:pt x="1828" y="146"/>
                  </a:cubicBezTo>
                  <a:cubicBezTo>
                    <a:pt x="1828" y="146"/>
                    <a:pt x="1828" y="146"/>
                    <a:pt x="1828" y="146"/>
                  </a:cubicBezTo>
                  <a:cubicBezTo>
                    <a:pt x="1831" y="150"/>
                    <a:pt x="1831" y="150"/>
                    <a:pt x="1831" y="150"/>
                  </a:cubicBezTo>
                  <a:cubicBezTo>
                    <a:pt x="1831" y="150"/>
                    <a:pt x="1831" y="150"/>
                    <a:pt x="1831" y="150"/>
                  </a:cubicBezTo>
                  <a:cubicBezTo>
                    <a:pt x="1834" y="154"/>
                    <a:pt x="1834" y="154"/>
                    <a:pt x="1834" y="154"/>
                  </a:cubicBezTo>
                  <a:cubicBezTo>
                    <a:pt x="1834" y="154"/>
                    <a:pt x="1834" y="154"/>
                    <a:pt x="1834" y="154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8" y="157"/>
                    <a:pt x="1838" y="157"/>
                    <a:pt x="1838" y="157"/>
                  </a:cubicBezTo>
                  <a:cubicBezTo>
                    <a:pt x="1838" y="157"/>
                    <a:pt x="1838" y="157"/>
                    <a:pt x="1838" y="157"/>
                  </a:cubicBezTo>
                  <a:cubicBezTo>
                    <a:pt x="1840" y="157"/>
                    <a:pt x="1840" y="157"/>
                    <a:pt x="1840" y="157"/>
                  </a:cubicBezTo>
                  <a:cubicBezTo>
                    <a:pt x="1840" y="157"/>
                    <a:pt x="1840" y="157"/>
                    <a:pt x="1840" y="157"/>
                  </a:cubicBezTo>
                  <a:cubicBezTo>
                    <a:pt x="1841" y="157"/>
                    <a:pt x="1841" y="157"/>
                    <a:pt x="1841" y="157"/>
                  </a:cubicBezTo>
                  <a:cubicBezTo>
                    <a:pt x="1841" y="157"/>
                    <a:pt x="1841" y="157"/>
                    <a:pt x="1841" y="157"/>
                  </a:cubicBezTo>
                  <a:cubicBezTo>
                    <a:pt x="1842" y="157"/>
                    <a:pt x="1842" y="157"/>
                    <a:pt x="1842" y="157"/>
                  </a:cubicBezTo>
                  <a:cubicBezTo>
                    <a:pt x="1842" y="157"/>
                    <a:pt x="1842" y="157"/>
                    <a:pt x="1842" y="157"/>
                  </a:cubicBezTo>
                  <a:cubicBezTo>
                    <a:pt x="1843" y="157"/>
                    <a:pt x="1843" y="157"/>
                    <a:pt x="1843" y="157"/>
                  </a:cubicBezTo>
                  <a:cubicBezTo>
                    <a:pt x="1843" y="157"/>
                    <a:pt x="1843" y="157"/>
                    <a:pt x="1843" y="157"/>
                  </a:cubicBezTo>
                  <a:cubicBezTo>
                    <a:pt x="1844" y="157"/>
                    <a:pt x="1844" y="157"/>
                    <a:pt x="1844" y="157"/>
                  </a:cubicBezTo>
                  <a:cubicBezTo>
                    <a:pt x="1844" y="157"/>
                    <a:pt x="1844" y="157"/>
                    <a:pt x="1844" y="157"/>
                  </a:cubicBezTo>
                  <a:cubicBezTo>
                    <a:pt x="1846" y="157"/>
                    <a:pt x="1846" y="157"/>
                    <a:pt x="1846" y="157"/>
                  </a:cubicBezTo>
                  <a:cubicBezTo>
                    <a:pt x="1846" y="157"/>
                    <a:pt x="1846" y="157"/>
                    <a:pt x="1846" y="157"/>
                  </a:cubicBezTo>
                  <a:cubicBezTo>
                    <a:pt x="1846" y="156"/>
                    <a:pt x="1846" y="156"/>
                    <a:pt x="1846" y="156"/>
                  </a:cubicBezTo>
                  <a:cubicBezTo>
                    <a:pt x="1846" y="156"/>
                    <a:pt x="1846" y="156"/>
                    <a:pt x="1846" y="156"/>
                  </a:cubicBezTo>
                  <a:cubicBezTo>
                    <a:pt x="1848" y="154"/>
                    <a:pt x="1848" y="154"/>
                    <a:pt x="1848" y="154"/>
                  </a:cubicBezTo>
                  <a:cubicBezTo>
                    <a:pt x="1848" y="154"/>
                    <a:pt x="1848" y="154"/>
                    <a:pt x="1848" y="154"/>
                  </a:cubicBezTo>
                  <a:cubicBezTo>
                    <a:pt x="1849" y="153"/>
                    <a:pt x="1849" y="153"/>
                    <a:pt x="1849" y="153"/>
                  </a:cubicBezTo>
                  <a:cubicBezTo>
                    <a:pt x="1849" y="153"/>
                    <a:pt x="1849" y="153"/>
                    <a:pt x="1849" y="153"/>
                  </a:cubicBezTo>
                  <a:cubicBezTo>
                    <a:pt x="1851" y="150"/>
                    <a:pt x="1851" y="150"/>
                    <a:pt x="1851" y="150"/>
                  </a:cubicBezTo>
                  <a:cubicBezTo>
                    <a:pt x="1851" y="150"/>
                    <a:pt x="1851" y="150"/>
                    <a:pt x="1851" y="150"/>
                  </a:cubicBezTo>
                  <a:cubicBezTo>
                    <a:pt x="1851" y="148"/>
                    <a:pt x="1851" y="148"/>
                    <a:pt x="1851" y="148"/>
                  </a:cubicBezTo>
                  <a:cubicBezTo>
                    <a:pt x="1851" y="148"/>
                    <a:pt x="1851" y="148"/>
                    <a:pt x="1851" y="148"/>
                  </a:cubicBezTo>
                  <a:cubicBezTo>
                    <a:pt x="1852" y="145"/>
                    <a:pt x="1852" y="145"/>
                    <a:pt x="1852" y="145"/>
                  </a:cubicBezTo>
                  <a:cubicBezTo>
                    <a:pt x="1852" y="145"/>
                    <a:pt x="1852" y="145"/>
                    <a:pt x="1852" y="145"/>
                  </a:cubicBezTo>
                  <a:cubicBezTo>
                    <a:pt x="1852" y="143"/>
                    <a:pt x="1852" y="143"/>
                    <a:pt x="1852" y="143"/>
                  </a:cubicBezTo>
                  <a:cubicBezTo>
                    <a:pt x="1852" y="143"/>
                    <a:pt x="1852" y="143"/>
                    <a:pt x="1852" y="143"/>
                  </a:cubicBezTo>
                  <a:cubicBezTo>
                    <a:pt x="1853" y="141"/>
                    <a:pt x="1853" y="141"/>
                    <a:pt x="1853" y="141"/>
                  </a:cubicBezTo>
                  <a:cubicBezTo>
                    <a:pt x="1853" y="141"/>
                    <a:pt x="1853" y="141"/>
                    <a:pt x="1853" y="141"/>
                  </a:cubicBezTo>
                  <a:cubicBezTo>
                    <a:pt x="1850" y="142"/>
                    <a:pt x="1850" y="142"/>
                    <a:pt x="1850" y="142"/>
                  </a:cubicBezTo>
                  <a:cubicBezTo>
                    <a:pt x="1850" y="142"/>
                    <a:pt x="1850" y="142"/>
                    <a:pt x="1850" y="142"/>
                  </a:cubicBezTo>
                  <a:cubicBezTo>
                    <a:pt x="1848" y="142"/>
                    <a:pt x="1848" y="142"/>
                    <a:pt x="1848" y="142"/>
                  </a:cubicBezTo>
                  <a:cubicBezTo>
                    <a:pt x="1848" y="142"/>
                    <a:pt x="1848" y="142"/>
                    <a:pt x="1848" y="142"/>
                  </a:cubicBezTo>
                  <a:cubicBezTo>
                    <a:pt x="1845" y="142"/>
                    <a:pt x="1845" y="142"/>
                    <a:pt x="1845" y="142"/>
                  </a:cubicBezTo>
                  <a:cubicBezTo>
                    <a:pt x="1845" y="142"/>
                    <a:pt x="1845" y="142"/>
                    <a:pt x="1845" y="142"/>
                  </a:cubicBezTo>
                  <a:cubicBezTo>
                    <a:pt x="1844" y="142"/>
                    <a:pt x="1844" y="142"/>
                    <a:pt x="1844" y="142"/>
                  </a:cubicBezTo>
                  <a:cubicBezTo>
                    <a:pt x="1844" y="142"/>
                    <a:pt x="1844" y="142"/>
                    <a:pt x="1844" y="142"/>
                  </a:cubicBezTo>
                  <a:cubicBezTo>
                    <a:pt x="1842" y="143"/>
                    <a:pt x="1842" y="143"/>
                    <a:pt x="1842" y="143"/>
                  </a:cubicBezTo>
                  <a:cubicBezTo>
                    <a:pt x="1842" y="143"/>
                    <a:pt x="1842" y="143"/>
                    <a:pt x="1842" y="143"/>
                  </a:cubicBezTo>
                  <a:cubicBezTo>
                    <a:pt x="1840" y="143"/>
                    <a:pt x="1840" y="143"/>
                    <a:pt x="1840" y="143"/>
                  </a:cubicBezTo>
                  <a:cubicBezTo>
                    <a:pt x="1840" y="143"/>
                    <a:pt x="1840" y="143"/>
                    <a:pt x="1840" y="143"/>
                  </a:cubicBezTo>
                  <a:cubicBezTo>
                    <a:pt x="1837" y="143"/>
                    <a:pt x="1837" y="143"/>
                    <a:pt x="1837" y="143"/>
                  </a:cubicBezTo>
                  <a:cubicBezTo>
                    <a:pt x="1837" y="143"/>
                    <a:pt x="1837" y="143"/>
                    <a:pt x="1837" y="143"/>
                  </a:cubicBezTo>
                  <a:cubicBezTo>
                    <a:pt x="1835" y="142"/>
                    <a:pt x="1835" y="142"/>
                    <a:pt x="1835" y="142"/>
                  </a:cubicBezTo>
                  <a:cubicBezTo>
                    <a:pt x="1835" y="142"/>
                    <a:pt x="1835" y="142"/>
                    <a:pt x="1835" y="142"/>
                  </a:cubicBezTo>
                  <a:cubicBezTo>
                    <a:pt x="1834" y="142"/>
                    <a:pt x="1834" y="142"/>
                    <a:pt x="1834" y="142"/>
                  </a:cubicBezTo>
                  <a:cubicBezTo>
                    <a:pt x="1834" y="142"/>
                    <a:pt x="1834" y="142"/>
                    <a:pt x="1834" y="142"/>
                  </a:cubicBezTo>
                  <a:cubicBezTo>
                    <a:pt x="1833" y="141"/>
                    <a:pt x="1833" y="141"/>
                    <a:pt x="1833" y="141"/>
                  </a:cubicBezTo>
                  <a:cubicBezTo>
                    <a:pt x="1833" y="141"/>
                    <a:pt x="1833" y="141"/>
                    <a:pt x="1833" y="141"/>
                  </a:cubicBezTo>
                  <a:cubicBezTo>
                    <a:pt x="1832" y="140"/>
                    <a:pt x="1832" y="140"/>
                    <a:pt x="1832" y="140"/>
                  </a:cubicBezTo>
                  <a:cubicBezTo>
                    <a:pt x="1832" y="140"/>
                    <a:pt x="1832" y="140"/>
                    <a:pt x="1832" y="140"/>
                  </a:cubicBezTo>
                  <a:cubicBezTo>
                    <a:pt x="1832" y="138"/>
                    <a:pt x="1832" y="138"/>
                    <a:pt x="1832" y="138"/>
                  </a:cubicBezTo>
                  <a:cubicBezTo>
                    <a:pt x="1832" y="138"/>
                    <a:pt x="1832" y="138"/>
                    <a:pt x="1832" y="138"/>
                  </a:cubicBezTo>
                  <a:cubicBezTo>
                    <a:pt x="1832" y="137"/>
                    <a:pt x="1832" y="137"/>
                    <a:pt x="1832" y="137"/>
                  </a:cubicBezTo>
                  <a:cubicBezTo>
                    <a:pt x="1832" y="137"/>
                    <a:pt x="1832" y="137"/>
                    <a:pt x="1832" y="137"/>
                  </a:cubicBezTo>
                  <a:cubicBezTo>
                    <a:pt x="1832" y="134"/>
                    <a:pt x="1832" y="134"/>
                    <a:pt x="1832" y="134"/>
                  </a:cubicBezTo>
                  <a:cubicBezTo>
                    <a:pt x="1832" y="134"/>
                    <a:pt x="1832" y="134"/>
                    <a:pt x="1832" y="134"/>
                  </a:cubicBezTo>
                  <a:cubicBezTo>
                    <a:pt x="1832" y="133"/>
                    <a:pt x="1832" y="133"/>
                    <a:pt x="1832" y="133"/>
                  </a:cubicBezTo>
                  <a:cubicBezTo>
                    <a:pt x="1832" y="133"/>
                    <a:pt x="1832" y="133"/>
                    <a:pt x="1832" y="133"/>
                  </a:cubicBezTo>
                  <a:cubicBezTo>
                    <a:pt x="1834" y="130"/>
                    <a:pt x="1834" y="130"/>
                    <a:pt x="1834" y="130"/>
                  </a:cubicBezTo>
                  <a:cubicBezTo>
                    <a:pt x="1834" y="130"/>
                    <a:pt x="1834" y="130"/>
                    <a:pt x="1834" y="130"/>
                  </a:cubicBezTo>
                  <a:cubicBezTo>
                    <a:pt x="1837" y="129"/>
                    <a:pt x="1837" y="129"/>
                    <a:pt x="1837" y="129"/>
                  </a:cubicBezTo>
                  <a:cubicBezTo>
                    <a:pt x="1837" y="129"/>
                    <a:pt x="1837" y="129"/>
                    <a:pt x="1837" y="129"/>
                  </a:cubicBezTo>
                  <a:cubicBezTo>
                    <a:pt x="1841" y="128"/>
                    <a:pt x="1841" y="128"/>
                    <a:pt x="1841" y="128"/>
                  </a:cubicBezTo>
                  <a:cubicBezTo>
                    <a:pt x="1841" y="128"/>
                    <a:pt x="1841" y="128"/>
                    <a:pt x="1841" y="128"/>
                  </a:cubicBezTo>
                  <a:cubicBezTo>
                    <a:pt x="1845" y="128"/>
                    <a:pt x="1845" y="128"/>
                    <a:pt x="1845" y="128"/>
                  </a:cubicBezTo>
                  <a:cubicBezTo>
                    <a:pt x="1845" y="128"/>
                    <a:pt x="1845" y="128"/>
                    <a:pt x="1845" y="128"/>
                  </a:cubicBezTo>
                  <a:cubicBezTo>
                    <a:pt x="1850" y="126"/>
                    <a:pt x="1850" y="126"/>
                    <a:pt x="1850" y="126"/>
                  </a:cubicBezTo>
                  <a:cubicBezTo>
                    <a:pt x="1850" y="126"/>
                    <a:pt x="1850" y="126"/>
                    <a:pt x="1850" y="126"/>
                  </a:cubicBezTo>
                  <a:cubicBezTo>
                    <a:pt x="1854" y="126"/>
                    <a:pt x="1854" y="126"/>
                    <a:pt x="1854" y="126"/>
                  </a:cubicBezTo>
                  <a:cubicBezTo>
                    <a:pt x="1854" y="126"/>
                    <a:pt x="1854" y="126"/>
                    <a:pt x="1854" y="126"/>
                  </a:cubicBezTo>
                  <a:cubicBezTo>
                    <a:pt x="1859" y="124"/>
                    <a:pt x="1859" y="124"/>
                    <a:pt x="1859" y="124"/>
                  </a:cubicBezTo>
                  <a:cubicBezTo>
                    <a:pt x="1859" y="124"/>
                    <a:pt x="1859" y="124"/>
                    <a:pt x="1859" y="124"/>
                  </a:cubicBezTo>
                  <a:cubicBezTo>
                    <a:pt x="1864" y="123"/>
                    <a:pt x="1864" y="123"/>
                    <a:pt x="1864" y="123"/>
                  </a:cubicBezTo>
                  <a:cubicBezTo>
                    <a:pt x="1864" y="123"/>
                    <a:pt x="1864" y="123"/>
                    <a:pt x="1864" y="123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19"/>
                    <a:pt x="1869" y="119"/>
                    <a:pt x="1869" y="119"/>
                  </a:cubicBezTo>
                  <a:cubicBezTo>
                    <a:pt x="1869" y="119"/>
                    <a:pt x="1869" y="119"/>
                    <a:pt x="1869" y="119"/>
                  </a:cubicBezTo>
                  <a:cubicBezTo>
                    <a:pt x="1869" y="118"/>
                    <a:pt x="1869" y="118"/>
                    <a:pt x="1869" y="118"/>
                  </a:cubicBezTo>
                  <a:cubicBezTo>
                    <a:pt x="1869" y="118"/>
                    <a:pt x="1869" y="118"/>
                    <a:pt x="1869" y="118"/>
                  </a:cubicBezTo>
                  <a:cubicBezTo>
                    <a:pt x="1870" y="116"/>
                    <a:pt x="1870" y="116"/>
                    <a:pt x="1870" y="116"/>
                  </a:cubicBezTo>
                  <a:cubicBezTo>
                    <a:pt x="1870" y="116"/>
                    <a:pt x="1870" y="116"/>
                    <a:pt x="1870" y="116"/>
                  </a:cubicBezTo>
                  <a:cubicBezTo>
                    <a:pt x="1870" y="115"/>
                    <a:pt x="1870" y="115"/>
                    <a:pt x="1870" y="115"/>
                  </a:cubicBezTo>
                  <a:cubicBezTo>
                    <a:pt x="1870" y="115"/>
                    <a:pt x="1870" y="115"/>
                    <a:pt x="1870" y="115"/>
                  </a:cubicBezTo>
                  <a:cubicBezTo>
                    <a:pt x="1871" y="114"/>
                    <a:pt x="1871" y="114"/>
                    <a:pt x="1871" y="114"/>
                  </a:cubicBezTo>
                  <a:cubicBezTo>
                    <a:pt x="1871" y="114"/>
                    <a:pt x="1871" y="114"/>
                    <a:pt x="1871" y="114"/>
                  </a:cubicBezTo>
                  <a:cubicBezTo>
                    <a:pt x="1872" y="113"/>
                    <a:pt x="1872" y="113"/>
                    <a:pt x="1872" y="113"/>
                  </a:cubicBezTo>
                  <a:cubicBezTo>
                    <a:pt x="1872" y="113"/>
                    <a:pt x="1872" y="113"/>
                    <a:pt x="1872" y="113"/>
                  </a:cubicBezTo>
                  <a:cubicBezTo>
                    <a:pt x="1873" y="111"/>
                    <a:pt x="1873" y="111"/>
                    <a:pt x="1873" y="111"/>
                  </a:cubicBezTo>
                  <a:cubicBezTo>
                    <a:pt x="1873" y="111"/>
                    <a:pt x="1873" y="111"/>
                    <a:pt x="1873" y="111"/>
                  </a:cubicBezTo>
                  <a:cubicBezTo>
                    <a:pt x="1907" y="54"/>
                    <a:pt x="1907" y="54"/>
                    <a:pt x="1907" y="54"/>
                  </a:cubicBezTo>
                  <a:cubicBezTo>
                    <a:pt x="1907" y="54"/>
                    <a:pt x="1907" y="54"/>
                    <a:pt x="1907" y="54"/>
                  </a:cubicBezTo>
                  <a:cubicBezTo>
                    <a:pt x="1908" y="48"/>
                    <a:pt x="1908" y="48"/>
                    <a:pt x="1908" y="48"/>
                  </a:cubicBezTo>
                  <a:cubicBezTo>
                    <a:pt x="1908" y="48"/>
                    <a:pt x="1908" y="48"/>
                    <a:pt x="1908" y="48"/>
                  </a:cubicBezTo>
                  <a:cubicBezTo>
                    <a:pt x="1909" y="43"/>
                    <a:pt x="1909" y="43"/>
                    <a:pt x="1909" y="43"/>
                  </a:cubicBezTo>
                  <a:cubicBezTo>
                    <a:pt x="1909" y="43"/>
                    <a:pt x="1909" y="43"/>
                    <a:pt x="1909" y="43"/>
                  </a:cubicBezTo>
                  <a:cubicBezTo>
                    <a:pt x="1909" y="37"/>
                    <a:pt x="1909" y="37"/>
                    <a:pt x="1909" y="37"/>
                  </a:cubicBezTo>
                  <a:cubicBezTo>
                    <a:pt x="1909" y="37"/>
                    <a:pt x="1909" y="37"/>
                    <a:pt x="1909" y="37"/>
                  </a:cubicBezTo>
                  <a:cubicBezTo>
                    <a:pt x="1910" y="32"/>
                    <a:pt x="1910" y="32"/>
                    <a:pt x="1910" y="32"/>
                  </a:cubicBezTo>
                  <a:cubicBezTo>
                    <a:pt x="1910" y="32"/>
                    <a:pt x="1910" y="32"/>
                    <a:pt x="1910" y="32"/>
                  </a:cubicBezTo>
                  <a:cubicBezTo>
                    <a:pt x="1909" y="26"/>
                    <a:pt x="1909" y="26"/>
                    <a:pt x="1909" y="26"/>
                  </a:cubicBezTo>
                  <a:cubicBezTo>
                    <a:pt x="1909" y="26"/>
                    <a:pt x="1909" y="26"/>
                    <a:pt x="1909" y="26"/>
                  </a:cubicBezTo>
                  <a:cubicBezTo>
                    <a:pt x="1909" y="19"/>
                    <a:pt x="1909" y="19"/>
                    <a:pt x="1909" y="19"/>
                  </a:cubicBezTo>
                  <a:cubicBezTo>
                    <a:pt x="1909" y="19"/>
                    <a:pt x="1909" y="19"/>
                    <a:pt x="1909" y="19"/>
                  </a:cubicBezTo>
                  <a:cubicBezTo>
                    <a:pt x="1908" y="14"/>
                    <a:pt x="1908" y="14"/>
                    <a:pt x="1908" y="14"/>
                  </a:cubicBezTo>
                  <a:cubicBezTo>
                    <a:pt x="1908" y="14"/>
                    <a:pt x="1908" y="14"/>
                    <a:pt x="1908" y="14"/>
                  </a:cubicBezTo>
                  <a:cubicBezTo>
                    <a:pt x="1907" y="7"/>
                    <a:pt x="1907" y="7"/>
                    <a:pt x="1907" y="7"/>
                  </a:cubicBezTo>
                  <a:cubicBezTo>
                    <a:pt x="1907" y="7"/>
                    <a:pt x="1907" y="7"/>
                    <a:pt x="1907" y="7"/>
                  </a:cubicBezTo>
                  <a:cubicBezTo>
                    <a:pt x="1910" y="2"/>
                    <a:pt x="1910" y="2"/>
                    <a:pt x="1910" y="2"/>
                  </a:cubicBezTo>
                  <a:cubicBezTo>
                    <a:pt x="1910" y="2"/>
                    <a:pt x="1910" y="2"/>
                    <a:pt x="1910" y="2"/>
                  </a:cubicBezTo>
                  <a:cubicBezTo>
                    <a:pt x="1911" y="1"/>
                    <a:pt x="1911" y="1"/>
                    <a:pt x="1911" y="1"/>
                  </a:cubicBezTo>
                  <a:cubicBezTo>
                    <a:pt x="1911" y="1"/>
                    <a:pt x="1911" y="1"/>
                    <a:pt x="1911" y="1"/>
                  </a:cubicBezTo>
                  <a:cubicBezTo>
                    <a:pt x="1913" y="0"/>
                    <a:pt x="1913" y="0"/>
                    <a:pt x="1913" y="0"/>
                  </a:cubicBezTo>
                  <a:cubicBezTo>
                    <a:pt x="1913" y="0"/>
                    <a:pt x="1913" y="0"/>
                    <a:pt x="1913" y="0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918" y="0"/>
                    <a:pt x="1918" y="0"/>
                    <a:pt x="1918" y="0"/>
                  </a:cubicBezTo>
                  <a:cubicBezTo>
                    <a:pt x="1918" y="0"/>
                    <a:pt x="1918" y="0"/>
                    <a:pt x="1918" y="0"/>
                  </a:cubicBezTo>
                  <a:cubicBezTo>
                    <a:pt x="1920" y="1"/>
                    <a:pt x="1920" y="1"/>
                    <a:pt x="1920" y="1"/>
                  </a:cubicBezTo>
                  <a:cubicBezTo>
                    <a:pt x="1920" y="1"/>
                    <a:pt x="1920" y="1"/>
                    <a:pt x="1920" y="1"/>
                  </a:cubicBezTo>
                  <a:cubicBezTo>
                    <a:pt x="1924" y="2"/>
                    <a:pt x="1924" y="2"/>
                    <a:pt x="1924" y="2"/>
                  </a:cubicBezTo>
                  <a:cubicBezTo>
                    <a:pt x="1924" y="2"/>
                    <a:pt x="1924" y="2"/>
                    <a:pt x="1924" y="2"/>
                  </a:cubicBezTo>
                  <a:cubicBezTo>
                    <a:pt x="1927" y="3"/>
                    <a:pt x="1927" y="3"/>
                    <a:pt x="1927" y="3"/>
                  </a:cubicBezTo>
                  <a:cubicBezTo>
                    <a:pt x="1927" y="3"/>
                    <a:pt x="1927" y="3"/>
                    <a:pt x="1927" y="3"/>
                  </a:cubicBezTo>
                  <a:cubicBezTo>
                    <a:pt x="1930" y="3"/>
                    <a:pt x="1930" y="3"/>
                    <a:pt x="1930" y="3"/>
                  </a:cubicBezTo>
                  <a:cubicBezTo>
                    <a:pt x="1930" y="3"/>
                    <a:pt x="1930" y="3"/>
                    <a:pt x="1930" y="3"/>
                  </a:cubicBezTo>
                  <a:cubicBezTo>
                    <a:pt x="1933" y="7"/>
                    <a:pt x="1933" y="7"/>
                    <a:pt x="1933" y="7"/>
                  </a:cubicBezTo>
                  <a:cubicBezTo>
                    <a:pt x="1933" y="7"/>
                    <a:pt x="1933" y="7"/>
                    <a:pt x="1933" y="7"/>
                  </a:cubicBezTo>
                  <a:cubicBezTo>
                    <a:pt x="1936" y="12"/>
                    <a:pt x="1936" y="12"/>
                    <a:pt x="1936" y="12"/>
                  </a:cubicBezTo>
                  <a:cubicBezTo>
                    <a:pt x="1936" y="12"/>
                    <a:pt x="1936" y="12"/>
                    <a:pt x="1936" y="12"/>
                  </a:cubicBezTo>
                  <a:cubicBezTo>
                    <a:pt x="1939" y="17"/>
                    <a:pt x="1939" y="17"/>
                    <a:pt x="1939" y="17"/>
                  </a:cubicBezTo>
                  <a:cubicBezTo>
                    <a:pt x="1939" y="17"/>
                    <a:pt x="1939" y="17"/>
                    <a:pt x="1939" y="17"/>
                  </a:cubicBezTo>
                  <a:cubicBezTo>
                    <a:pt x="1944" y="20"/>
                    <a:pt x="1944" y="20"/>
                    <a:pt x="1944" y="20"/>
                  </a:cubicBezTo>
                  <a:cubicBezTo>
                    <a:pt x="1944" y="20"/>
                    <a:pt x="1944" y="20"/>
                    <a:pt x="1944" y="20"/>
                  </a:cubicBezTo>
                  <a:cubicBezTo>
                    <a:pt x="1946" y="26"/>
                    <a:pt x="1946" y="26"/>
                    <a:pt x="1946" y="26"/>
                  </a:cubicBezTo>
                  <a:cubicBezTo>
                    <a:pt x="1946" y="26"/>
                    <a:pt x="1946" y="26"/>
                    <a:pt x="1946" y="26"/>
                  </a:cubicBezTo>
                  <a:cubicBezTo>
                    <a:pt x="1948" y="32"/>
                    <a:pt x="1948" y="32"/>
                    <a:pt x="1948" y="32"/>
                  </a:cubicBezTo>
                  <a:cubicBezTo>
                    <a:pt x="1948" y="32"/>
                    <a:pt x="1948" y="32"/>
                    <a:pt x="1948" y="32"/>
                  </a:cubicBezTo>
                  <a:cubicBezTo>
                    <a:pt x="1947" y="37"/>
                    <a:pt x="1947" y="37"/>
                    <a:pt x="1947" y="37"/>
                  </a:cubicBezTo>
                  <a:cubicBezTo>
                    <a:pt x="1947" y="37"/>
                    <a:pt x="1947" y="37"/>
                    <a:pt x="1947" y="37"/>
                  </a:cubicBezTo>
                  <a:cubicBezTo>
                    <a:pt x="1946" y="43"/>
                    <a:pt x="1946" y="43"/>
                    <a:pt x="1946" y="43"/>
                  </a:cubicBezTo>
                  <a:cubicBezTo>
                    <a:pt x="1946" y="43"/>
                    <a:pt x="1946" y="43"/>
                    <a:pt x="1946" y="43"/>
                  </a:cubicBezTo>
                  <a:cubicBezTo>
                    <a:pt x="1944" y="44"/>
                    <a:pt x="1944" y="44"/>
                    <a:pt x="1944" y="44"/>
                  </a:cubicBezTo>
                  <a:cubicBezTo>
                    <a:pt x="1944" y="44"/>
                    <a:pt x="1944" y="44"/>
                    <a:pt x="1944" y="44"/>
                  </a:cubicBezTo>
                  <a:cubicBezTo>
                    <a:pt x="1944" y="45"/>
                    <a:pt x="1944" y="45"/>
                    <a:pt x="1944" y="45"/>
                  </a:cubicBezTo>
                  <a:cubicBezTo>
                    <a:pt x="1944" y="45"/>
                    <a:pt x="1944" y="45"/>
                    <a:pt x="1944" y="45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39" y="50"/>
                    <a:pt x="1939" y="50"/>
                    <a:pt x="1939" y="50"/>
                  </a:cubicBezTo>
                  <a:cubicBezTo>
                    <a:pt x="1933" y="55"/>
                    <a:pt x="1933" y="55"/>
                    <a:pt x="1933" y="55"/>
                  </a:cubicBezTo>
                  <a:cubicBezTo>
                    <a:pt x="1933" y="55"/>
                    <a:pt x="1933" y="55"/>
                    <a:pt x="1933" y="55"/>
                  </a:cubicBezTo>
                  <a:cubicBezTo>
                    <a:pt x="1929" y="60"/>
                    <a:pt x="1929" y="60"/>
                    <a:pt x="1929" y="60"/>
                  </a:cubicBezTo>
                  <a:cubicBezTo>
                    <a:pt x="1929" y="60"/>
                    <a:pt x="1929" y="60"/>
                    <a:pt x="1929" y="60"/>
                  </a:cubicBezTo>
                  <a:cubicBezTo>
                    <a:pt x="1926" y="65"/>
                    <a:pt x="1926" y="65"/>
                    <a:pt x="1926" y="65"/>
                  </a:cubicBezTo>
                  <a:cubicBezTo>
                    <a:pt x="1926" y="65"/>
                    <a:pt x="1926" y="65"/>
                    <a:pt x="1926" y="65"/>
                  </a:cubicBezTo>
                  <a:cubicBezTo>
                    <a:pt x="1923" y="71"/>
                    <a:pt x="1923" y="71"/>
                    <a:pt x="1923" y="71"/>
                  </a:cubicBezTo>
                  <a:cubicBezTo>
                    <a:pt x="1923" y="71"/>
                    <a:pt x="1923" y="71"/>
                    <a:pt x="1923" y="71"/>
                  </a:cubicBezTo>
                  <a:cubicBezTo>
                    <a:pt x="1918" y="77"/>
                    <a:pt x="1918" y="77"/>
                    <a:pt x="1918" y="77"/>
                  </a:cubicBezTo>
                  <a:cubicBezTo>
                    <a:pt x="1918" y="77"/>
                    <a:pt x="1918" y="77"/>
                    <a:pt x="1918" y="77"/>
                  </a:cubicBezTo>
                  <a:cubicBezTo>
                    <a:pt x="1914" y="83"/>
                    <a:pt x="1914" y="83"/>
                    <a:pt x="1914" y="83"/>
                  </a:cubicBezTo>
                  <a:cubicBezTo>
                    <a:pt x="1914" y="83"/>
                    <a:pt x="1914" y="83"/>
                    <a:pt x="1914" y="83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906" y="92"/>
                    <a:pt x="1906" y="92"/>
                    <a:pt x="1906" y="92"/>
                  </a:cubicBezTo>
                  <a:cubicBezTo>
                    <a:pt x="1906" y="92"/>
                    <a:pt x="1906" y="92"/>
                    <a:pt x="1906" y="92"/>
                  </a:cubicBezTo>
                  <a:cubicBezTo>
                    <a:pt x="1888" y="120"/>
                    <a:pt x="1888" y="120"/>
                    <a:pt x="1888" y="120"/>
                  </a:cubicBezTo>
                  <a:cubicBezTo>
                    <a:pt x="1888" y="120"/>
                    <a:pt x="1888" y="120"/>
                    <a:pt x="1888" y="120"/>
                  </a:cubicBezTo>
                  <a:cubicBezTo>
                    <a:pt x="1888" y="123"/>
                    <a:pt x="1888" y="123"/>
                    <a:pt x="1888" y="123"/>
                  </a:cubicBezTo>
                  <a:cubicBezTo>
                    <a:pt x="1888" y="123"/>
                    <a:pt x="1888" y="123"/>
                    <a:pt x="1888" y="123"/>
                  </a:cubicBezTo>
                  <a:cubicBezTo>
                    <a:pt x="1892" y="125"/>
                    <a:pt x="1892" y="125"/>
                    <a:pt x="1892" y="125"/>
                  </a:cubicBezTo>
                  <a:cubicBezTo>
                    <a:pt x="1892" y="125"/>
                    <a:pt x="1892" y="125"/>
                    <a:pt x="1892" y="125"/>
                  </a:cubicBezTo>
                  <a:cubicBezTo>
                    <a:pt x="1897" y="127"/>
                    <a:pt x="1897" y="127"/>
                    <a:pt x="1897" y="127"/>
                  </a:cubicBezTo>
                  <a:cubicBezTo>
                    <a:pt x="1897" y="127"/>
                    <a:pt x="1897" y="127"/>
                    <a:pt x="1897" y="127"/>
                  </a:cubicBezTo>
                  <a:cubicBezTo>
                    <a:pt x="1901" y="129"/>
                    <a:pt x="1901" y="129"/>
                    <a:pt x="1901" y="129"/>
                  </a:cubicBezTo>
                  <a:cubicBezTo>
                    <a:pt x="1901" y="129"/>
                    <a:pt x="1901" y="129"/>
                    <a:pt x="1901" y="129"/>
                  </a:cubicBezTo>
                  <a:cubicBezTo>
                    <a:pt x="1908" y="131"/>
                    <a:pt x="1908" y="131"/>
                    <a:pt x="1908" y="131"/>
                  </a:cubicBezTo>
                  <a:cubicBezTo>
                    <a:pt x="1908" y="131"/>
                    <a:pt x="1908" y="131"/>
                    <a:pt x="1908" y="131"/>
                  </a:cubicBezTo>
                  <a:cubicBezTo>
                    <a:pt x="1913" y="134"/>
                    <a:pt x="1913" y="134"/>
                    <a:pt x="1913" y="134"/>
                  </a:cubicBezTo>
                  <a:cubicBezTo>
                    <a:pt x="1913" y="134"/>
                    <a:pt x="1913" y="134"/>
                    <a:pt x="1913" y="134"/>
                  </a:cubicBezTo>
                  <a:cubicBezTo>
                    <a:pt x="1919" y="134"/>
                    <a:pt x="1919" y="134"/>
                    <a:pt x="1919" y="134"/>
                  </a:cubicBezTo>
                  <a:cubicBezTo>
                    <a:pt x="1919" y="134"/>
                    <a:pt x="1919" y="134"/>
                    <a:pt x="1919" y="134"/>
                  </a:cubicBezTo>
                  <a:cubicBezTo>
                    <a:pt x="1926" y="133"/>
                    <a:pt x="1926" y="133"/>
                    <a:pt x="1926" y="133"/>
                  </a:cubicBezTo>
                  <a:cubicBezTo>
                    <a:pt x="1926" y="133"/>
                    <a:pt x="1926" y="133"/>
                    <a:pt x="1926" y="133"/>
                  </a:cubicBezTo>
                  <a:cubicBezTo>
                    <a:pt x="1932" y="128"/>
                    <a:pt x="1932" y="128"/>
                    <a:pt x="1932" y="128"/>
                  </a:cubicBezTo>
                  <a:cubicBezTo>
                    <a:pt x="1932" y="128"/>
                    <a:pt x="1932" y="128"/>
                    <a:pt x="1932" y="128"/>
                  </a:cubicBezTo>
                  <a:cubicBezTo>
                    <a:pt x="1955" y="108"/>
                    <a:pt x="1955" y="108"/>
                    <a:pt x="1955" y="108"/>
                  </a:cubicBezTo>
                  <a:cubicBezTo>
                    <a:pt x="1955" y="108"/>
                    <a:pt x="1955" y="108"/>
                    <a:pt x="1955" y="108"/>
                  </a:cubicBezTo>
                  <a:cubicBezTo>
                    <a:pt x="1956" y="108"/>
                    <a:pt x="1956" y="108"/>
                    <a:pt x="1956" y="108"/>
                  </a:cubicBezTo>
                  <a:cubicBezTo>
                    <a:pt x="1956" y="108"/>
                    <a:pt x="1956" y="108"/>
                    <a:pt x="1956" y="108"/>
                  </a:cubicBezTo>
                  <a:cubicBezTo>
                    <a:pt x="1957" y="107"/>
                    <a:pt x="1957" y="107"/>
                    <a:pt x="1957" y="107"/>
                  </a:cubicBezTo>
                  <a:cubicBezTo>
                    <a:pt x="1957" y="107"/>
                    <a:pt x="1957" y="107"/>
                    <a:pt x="1957" y="107"/>
                  </a:cubicBezTo>
                  <a:cubicBezTo>
                    <a:pt x="1958" y="107"/>
                    <a:pt x="1958" y="107"/>
                    <a:pt x="1958" y="107"/>
                  </a:cubicBezTo>
                  <a:cubicBezTo>
                    <a:pt x="1958" y="107"/>
                    <a:pt x="1958" y="107"/>
                    <a:pt x="1958" y="107"/>
                  </a:cubicBezTo>
                  <a:cubicBezTo>
                    <a:pt x="1959" y="105"/>
                    <a:pt x="1959" y="105"/>
                    <a:pt x="1959" y="105"/>
                  </a:cubicBezTo>
                  <a:cubicBezTo>
                    <a:pt x="1959" y="105"/>
                    <a:pt x="1959" y="105"/>
                    <a:pt x="1959" y="105"/>
                  </a:cubicBezTo>
                  <a:cubicBezTo>
                    <a:pt x="1959" y="104"/>
                    <a:pt x="1959" y="104"/>
                    <a:pt x="1959" y="104"/>
                  </a:cubicBezTo>
                  <a:cubicBezTo>
                    <a:pt x="1959" y="104"/>
                    <a:pt x="1959" y="104"/>
                    <a:pt x="1959" y="104"/>
                  </a:cubicBezTo>
                  <a:cubicBezTo>
                    <a:pt x="1960" y="102"/>
                    <a:pt x="1960" y="102"/>
                    <a:pt x="1960" y="102"/>
                  </a:cubicBezTo>
                  <a:cubicBezTo>
                    <a:pt x="1960" y="102"/>
                    <a:pt x="1960" y="102"/>
                    <a:pt x="1960" y="102"/>
                  </a:cubicBezTo>
                  <a:cubicBezTo>
                    <a:pt x="1961" y="101"/>
                    <a:pt x="1961" y="101"/>
                    <a:pt x="1961" y="101"/>
                  </a:cubicBezTo>
                  <a:cubicBezTo>
                    <a:pt x="1961" y="101"/>
                    <a:pt x="1961" y="101"/>
                    <a:pt x="1961" y="101"/>
                  </a:cubicBezTo>
                  <a:cubicBezTo>
                    <a:pt x="1963" y="99"/>
                    <a:pt x="1963" y="99"/>
                    <a:pt x="1963" y="99"/>
                  </a:cubicBezTo>
                  <a:cubicBezTo>
                    <a:pt x="1963" y="99"/>
                    <a:pt x="1963" y="99"/>
                    <a:pt x="1963" y="99"/>
                  </a:cubicBezTo>
                  <a:cubicBezTo>
                    <a:pt x="1999" y="77"/>
                    <a:pt x="1999" y="77"/>
                    <a:pt x="1999" y="77"/>
                  </a:cubicBezTo>
                  <a:cubicBezTo>
                    <a:pt x="1999" y="77"/>
                    <a:pt x="1999" y="77"/>
                    <a:pt x="1999" y="77"/>
                  </a:cubicBezTo>
                  <a:cubicBezTo>
                    <a:pt x="2003" y="77"/>
                    <a:pt x="2003" y="77"/>
                    <a:pt x="2003" y="77"/>
                  </a:cubicBezTo>
                  <a:cubicBezTo>
                    <a:pt x="2003" y="77"/>
                    <a:pt x="2003" y="77"/>
                    <a:pt x="2003" y="77"/>
                  </a:cubicBezTo>
                  <a:cubicBezTo>
                    <a:pt x="2007" y="76"/>
                    <a:pt x="2007" y="76"/>
                    <a:pt x="2007" y="76"/>
                  </a:cubicBezTo>
                  <a:cubicBezTo>
                    <a:pt x="2007" y="76"/>
                    <a:pt x="2007" y="76"/>
                    <a:pt x="2007" y="76"/>
                  </a:cubicBezTo>
                  <a:cubicBezTo>
                    <a:pt x="2011" y="78"/>
                    <a:pt x="2011" y="78"/>
                    <a:pt x="2011" y="78"/>
                  </a:cubicBezTo>
                  <a:cubicBezTo>
                    <a:pt x="2011" y="78"/>
                    <a:pt x="2011" y="78"/>
                    <a:pt x="2011" y="78"/>
                  </a:cubicBezTo>
                  <a:cubicBezTo>
                    <a:pt x="2015" y="79"/>
                    <a:pt x="2015" y="79"/>
                    <a:pt x="2015" y="79"/>
                  </a:cubicBezTo>
                  <a:cubicBezTo>
                    <a:pt x="2015" y="79"/>
                    <a:pt x="2015" y="79"/>
                    <a:pt x="2015" y="79"/>
                  </a:cubicBezTo>
                  <a:cubicBezTo>
                    <a:pt x="2018" y="82"/>
                    <a:pt x="2018" y="82"/>
                    <a:pt x="2018" y="82"/>
                  </a:cubicBezTo>
                  <a:cubicBezTo>
                    <a:pt x="2018" y="82"/>
                    <a:pt x="2018" y="82"/>
                    <a:pt x="2018" y="82"/>
                  </a:cubicBezTo>
                  <a:cubicBezTo>
                    <a:pt x="2022" y="84"/>
                    <a:pt x="2022" y="84"/>
                    <a:pt x="2022" y="84"/>
                  </a:cubicBezTo>
                  <a:cubicBezTo>
                    <a:pt x="2022" y="84"/>
                    <a:pt x="2022" y="84"/>
                    <a:pt x="2022" y="84"/>
                  </a:cubicBezTo>
                  <a:cubicBezTo>
                    <a:pt x="2027" y="86"/>
                    <a:pt x="2027" y="86"/>
                    <a:pt x="2027" y="86"/>
                  </a:cubicBezTo>
                  <a:cubicBezTo>
                    <a:pt x="2027" y="86"/>
                    <a:pt x="2027" y="86"/>
                    <a:pt x="2027" y="86"/>
                  </a:cubicBezTo>
                  <a:cubicBezTo>
                    <a:pt x="2033" y="86"/>
                    <a:pt x="2033" y="86"/>
                    <a:pt x="2033" y="86"/>
                  </a:cubicBezTo>
                  <a:cubicBezTo>
                    <a:pt x="2033" y="86"/>
                    <a:pt x="2033" y="86"/>
                    <a:pt x="2033" y="86"/>
                  </a:cubicBezTo>
                  <a:cubicBezTo>
                    <a:pt x="2032" y="92"/>
                    <a:pt x="2032" y="92"/>
                    <a:pt x="2032" y="92"/>
                  </a:cubicBezTo>
                  <a:cubicBezTo>
                    <a:pt x="2032" y="92"/>
                    <a:pt x="2032" y="92"/>
                    <a:pt x="2032" y="92"/>
                  </a:cubicBezTo>
                  <a:cubicBezTo>
                    <a:pt x="2032" y="98"/>
                    <a:pt x="2032" y="98"/>
                    <a:pt x="2032" y="98"/>
                  </a:cubicBezTo>
                  <a:cubicBezTo>
                    <a:pt x="2032" y="98"/>
                    <a:pt x="2032" y="98"/>
                    <a:pt x="2032" y="98"/>
                  </a:cubicBezTo>
                  <a:cubicBezTo>
                    <a:pt x="2031" y="103"/>
                    <a:pt x="2031" y="103"/>
                    <a:pt x="2031" y="103"/>
                  </a:cubicBezTo>
                  <a:cubicBezTo>
                    <a:pt x="2031" y="103"/>
                    <a:pt x="2031" y="103"/>
                    <a:pt x="2031" y="103"/>
                  </a:cubicBezTo>
                  <a:cubicBezTo>
                    <a:pt x="2031" y="108"/>
                    <a:pt x="2031" y="108"/>
                    <a:pt x="2031" y="108"/>
                  </a:cubicBezTo>
                  <a:cubicBezTo>
                    <a:pt x="2031" y="108"/>
                    <a:pt x="2031" y="108"/>
                    <a:pt x="2031" y="108"/>
                  </a:cubicBezTo>
                  <a:cubicBezTo>
                    <a:pt x="2029" y="114"/>
                    <a:pt x="2029" y="114"/>
                    <a:pt x="2029" y="114"/>
                  </a:cubicBezTo>
                  <a:cubicBezTo>
                    <a:pt x="2029" y="114"/>
                    <a:pt x="2029" y="114"/>
                    <a:pt x="2029" y="114"/>
                  </a:cubicBezTo>
                  <a:cubicBezTo>
                    <a:pt x="2028" y="119"/>
                    <a:pt x="2028" y="119"/>
                    <a:pt x="2028" y="119"/>
                  </a:cubicBezTo>
                  <a:cubicBezTo>
                    <a:pt x="2028" y="119"/>
                    <a:pt x="2028" y="119"/>
                    <a:pt x="2028" y="119"/>
                  </a:cubicBezTo>
                  <a:cubicBezTo>
                    <a:pt x="2024" y="124"/>
                    <a:pt x="2024" y="124"/>
                    <a:pt x="2024" y="124"/>
                  </a:cubicBezTo>
                  <a:cubicBezTo>
                    <a:pt x="2024" y="124"/>
                    <a:pt x="2024" y="124"/>
                    <a:pt x="2024" y="124"/>
                  </a:cubicBezTo>
                  <a:cubicBezTo>
                    <a:pt x="2021" y="127"/>
                    <a:pt x="2021" y="127"/>
                    <a:pt x="2021" y="127"/>
                  </a:cubicBezTo>
                  <a:cubicBezTo>
                    <a:pt x="2021" y="127"/>
                    <a:pt x="2021" y="127"/>
                    <a:pt x="2021" y="127"/>
                  </a:cubicBezTo>
                  <a:cubicBezTo>
                    <a:pt x="2018" y="128"/>
                    <a:pt x="2018" y="128"/>
                    <a:pt x="2018" y="128"/>
                  </a:cubicBezTo>
                  <a:cubicBezTo>
                    <a:pt x="2018" y="128"/>
                    <a:pt x="2018" y="128"/>
                    <a:pt x="2018" y="128"/>
                  </a:cubicBezTo>
                  <a:cubicBezTo>
                    <a:pt x="2016" y="130"/>
                    <a:pt x="2016" y="130"/>
                    <a:pt x="2016" y="130"/>
                  </a:cubicBezTo>
                  <a:cubicBezTo>
                    <a:pt x="2016" y="130"/>
                    <a:pt x="2016" y="130"/>
                    <a:pt x="2016" y="130"/>
                  </a:cubicBezTo>
                  <a:cubicBezTo>
                    <a:pt x="2014" y="133"/>
                    <a:pt x="2014" y="133"/>
                    <a:pt x="2014" y="133"/>
                  </a:cubicBezTo>
                  <a:cubicBezTo>
                    <a:pt x="2014" y="133"/>
                    <a:pt x="2014" y="133"/>
                    <a:pt x="2014" y="133"/>
                  </a:cubicBezTo>
                  <a:cubicBezTo>
                    <a:pt x="2013" y="135"/>
                    <a:pt x="2013" y="135"/>
                    <a:pt x="2013" y="135"/>
                  </a:cubicBezTo>
                  <a:cubicBezTo>
                    <a:pt x="2013" y="135"/>
                    <a:pt x="2013" y="135"/>
                    <a:pt x="2013" y="135"/>
                  </a:cubicBezTo>
                  <a:cubicBezTo>
                    <a:pt x="2011" y="138"/>
                    <a:pt x="2011" y="138"/>
                    <a:pt x="2011" y="138"/>
                  </a:cubicBezTo>
                  <a:cubicBezTo>
                    <a:pt x="2011" y="138"/>
                    <a:pt x="2011" y="138"/>
                    <a:pt x="2011" y="138"/>
                  </a:cubicBezTo>
                  <a:cubicBezTo>
                    <a:pt x="2009" y="140"/>
                    <a:pt x="2009" y="140"/>
                    <a:pt x="2009" y="140"/>
                  </a:cubicBezTo>
                  <a:cubicBezTo>
                    <a:pt x="2009" y="140"/>
                    <a:pt x="2009" y="140"/>
                    <a:pt x="2009" y="140"/>
                  </a:cubicBezTo>
                  <a:cubicBezTo>
                    <a:pt x="2005" y="142"/>
                    <a:pt x="2005" y="142"/>
                    <a:pt x="2005" y="142"/>
                  </a:cubicBezTo>
                  <a:cubicBezTo>
                    <a:pt x="2005" y="142"/>
                    <a:pt x="2005" y="142"/>
                    <a:pt x="2005" y="142"/>
                  </a:cubicBezTo>
                  <a:cubicBezTo>
                    <a:pt x="2006" y="144"/>
                    <a:pt x="2006" y="144"/>
                    <a:pt x="2006" y="144"/>
                  </a:cubicBezTo>
                  <a:cubicBezTo>
                    <a:pt x="2003" y="142"/>
                    <a:pt x="2003" y="142"/>
                    <a:pt x="2003" y="142"/>
                  </a:cubicBezTo>
                  <a:cubicBezTo>
                    <a:pt x="1971" y="194"/>
                    <a:pt x="1971" y="194"/>
                    <a:pt x="1971" y="194"/>
                  </a:cubicBezTo>
                  <a:cubicBezTo>
                    <a:pt x="1967" y="195"/>
                    <a:pt x="1967" y="195"/>
                    <a:pt x="1967" y="195"/>
                  </a:cubicBezTo>
                  <a:cubicBezTo>
                    <a:pt x="1950" y="219"/>
                    <a:pt x="1950" y="219"/>
                    <a:pt x="1950" y="219"/>
                  </a:cubicBezTo>
                  <a:cubicBezTo>
                    <a:pt x="1948" y="221"/>
                    <a:pt x="1948" y="221"/>
                    <a:pt x="1948" y="221"/>
                  </a:cubicBezTo>
                  <a:cubicBezTo>
                    <a:pt x="1952" y="225"/>
                    <a:pt x="1952" y="225"/>
                    <a:pt x="1952" y="225"/>
                  </a:cubicBezTo>
                  <a:cubicBezTo>
                    <a:pt x="1952" y="225"/>
                    <a:pt x="1952" y="225"/>
                    <a:pt x="1952" y="225"/>
                  </a:cubicBezTo>
                  <a:cubicBezTo>
                    <a:pt x="1953" y="225"/>
                    <a:pt x="1953" y="225"/>
                    <a:pt x="1953" y="225"/>
                  </a:cubicBezTo>
                  <a:cubicBezTo>
                    <a:pt x="1953" y="225"/>
                    <a:pt x="1953" y="225"/>
                    <a:pt x="1953" y="225"/>
                  </a:cubicBezTo>
                  <a:cubicBezTo>
                    <a:pt x="1956" y="224"/>
                    <a:pt x="1956" y="224"/>
                    <a:pt x="1956" y="224"/>
                  </a:cubicBezTo>
                  <a:cubicBezTo>
                    <a:pt x="1956" y="224"/>
                    <a:pt x="1956" y="224"/>
                    <a:pt x="1956" y="224"/>
                  </a:cubicBezTo>
                  <a:cubicBezTo>
                    <a:pt x="1957" y="223"/>
                    <a:pt x="1957" y="223"/>
                    <a:pt x="1957" y="223"/>
                  </a:cubicBezTo>
                  <a:cubicBezTo>
                    <a:pt x="1957" y="223"/>
                    <a:pt x="1957" y="223"/>
                    <a:pt x="1957" y="223"/>
                  </a:cubicBezTo>
                  <a:cubicBezTo>
                    <a:pt x="1960" y="222"/>
                    <a:pt x="1960" y="222"/>
                    <a:pt x="1960" y="222"/>
                  </a:cubicBezTo>
                  <a:cubicBezTo>
                    <a:pt x="1960" y="222"/>
                    <a:pt x="1960" y="222"/>
                    <a:pt x="1960" y="222"/>
                  </a:cubicBezTo>
                  <a:cubicBezTo>
                    <a:pt x="1962" y="222"/>
                    <a:pt x="1962" y="222"/>
                    <a:pt x="1962" y="222"/>
                  </a:cubicBezTo>
                  <a:cubicBezTo>
                    <a:pt x="1962" y="222"/>
                    <a:pt x="1962" y="222"/>
                    <a:pt x="1962" y="222"/>
                  </a:cubicBezTo>
                  <a:cubicBezTo>
                    <a:pt x="1965" y="221"/>
                    <a:pt x="1965" y="221"/>
                    <a:pt x="1965" y="221"/>
                  </a:cubicBezTo>
                  <a:cubicBezTo>
                    <a:pt x="1965" y="221"/>
                    <a:pt x="1965" y="221"/>
                    <a:pt x="1965" y="221"/>
                  </a:cubicBezTo>
                  <a:cubicBezTo>
                    <a:pt x="1968" y="221"/>
                    <a:pt x="1968" y="221"/>
                    <a:pt x="1968" y="221"/>
                  </a:cubicBezTo>
                  <a:cubicBezTo>
                    <a:pt x="1968" y="221"/>
                    <a:pt x="1968" y="221"/>
                    <a:pt x="1968" y="221"/>
                  </a:cubicBezTo>
                  <a:cubicBezTo>
                    <a:pt x="1971" y="220"/>
                    <a:pt x="1971" y="220"/>
                    <a:pt x="1971" y="220"/>
                  </a:cubicBezTo>
                  <a:cubicBezTo>
                    <a:pt x="1971" y="220"/>
                    <a:pt x="1971" y="220"/>
                    <a:pt x="1971" y="220"/>
                  </a:cubicBezTo>
                  <a:cubicBezTo>
                    <a:pt x="1972" y="224"/>
                    <a:pt x="1972" y="224"/>
                    <a:pt x="1972" y="224"/>
                  </a:cubicBezTo>
                  <a:cubicBezTo>
                    <a:pt x="1972" y="224"/>
                    <a:pt x="1972" y="224"/>
                    <a:pt x="1972" y="224"/>
                  </a:cubicBezTo>
                  <a:cubicBezTo>
                    <a:pt x="1973" y="227"/>
                    <a:pt x="1973" y="227"/>
                    <a:pt x="1973" y="227"/>
                  </a:cubicBezTo>
                  <a:cubicBezTo>
                    <a:pt x="1973" y="227"/>
                    <a:pt x="1973" y="227"/>
                    <a:pt x="1973" y="227"/>
                  </a:cubicBezTo>
                  <a:cubicBezTo>
                    <a:pt x="1974" y="229"/>
                    <a:pt x="1974" y="229"/>
                    <a:pt x="1974" y="229"/>
                  </a:cubicBezTo>
                  <a:cubicBezTo>
                    <a:pt x="1974" y="229"/>
                    <a:pt x="1974" y="229"/>
                    <a:pt x="1974" y="229"/>
                  </a:cubicBezTo>
                  <a:cubicBezTo>
                    <a:pt x="1976" y="232"/>
                    <a:pt x="1976" y="232"/>
                    <a:pt x="1976" y="232"/>
                  </a:cubicBezTo>
                  <a:cubicBezTo>
                    <a:pt x="1976" y="232"/>
                    <a:pt x="1976" y="232"/>
                    <a:pt x="1976" y="232"/>
                  </a:cubicBezTo>
                  <a:cubicBezTo>
                    <a:pt x="1976" y="236"/>
                    <a:pt x="1976" y="236"/>
                    <a:pt x="1976" y="236"/>
                  </a:cubicBezTo>
                  <a:cubicBezTo>
                    <a:pt x="1976" y="236"/>
                    <a:pt x="1976" y="236"/>
                    <a:pt x="1976" y="236"/>
                  </a:cubicBezTo>
                  <a:cubicBezTo>
                    <a:pt x="1977" y="240"/>
                    <a:pt x="1977" y="240"/>
                    <a:pt x="1977" y="240"/>
                  </a:cubicBezTo>
                  <a:cubicBezTo>
                    <a:pt x="1977" y="240"/>
                    <a:pt x="1977" y="240"/>
                    <a:pt x="1977" y="240"/>
                  </a:cubicBezTo>
                  <a:cubicBezTo>
                    <a:pt x="1977" y="243"/>
                    <a:pt x="1977" y="243"/>
                    <a:pt x="1977" y="243"/>
                  </a:cubicBezTo>
                  <a:cubicBezTo>
                    <a:pt x="1977" y="243"/>
                    <a:pt x="1977" y="243"/>
                    <a:pt x="1977" y="243"/>
                  </a:cubicBezTo>
                  <a:cubicBezTo>
                    <a:pt x="1977" y="245"/>
                    <a:pt x="1977" y="245"/>
                    <a:pt x="1977" y="245"/>
                  </a:cubicBezTo>
                  <a:cubicBezTo>
                    <a:pt x="1977" y="245"/>
                    <a:pt x="1977" y="245"/>
                    <a:pt x="1977" y="245"/>
                  </a:cubicBezTo>
                  <a:cubicBezTo>
                    <a:pt x="1947" y="267"/>
                    <a:pt x="1947" y="267"/>
                    <a:pt x="1947" y="267"/>
                  </a:cubicBezTo>
                  <a:cubicBezTo>
                    <a:pt x="1947" y="267"/>
                    <a:pt x="1947" y="267"/>
                    <a:pt x="1947" y="267"/>
                  </a:cubicBezTo>
                  <a:cubicBezTo>
                    <a:pt x="1892" y="315"/>
                    <a:pt x="1892" y="315"/>
                    <a:pt x="1892" y="315"/>
                  </a:cubicBezTo>
                  <a:cubicBezTo>
                    <a:pt x="1892" y="315"/>
                    <a:pt x="1892" y="315"/>
                    <a:pt x="1892" y="315"/>
                  </a:cubicBezTo>
                  <a:cubicBezTo>
                    <a:pt x="1894" y="319"/>
                    <a:pt x="1894" y="319"/>
                    <a:pt x="1894" y="319"/>
                  </a:cubicBezTo>
                  <a:cubicBezTo>
                    <a:pt x="1894" y="319"/>
                    <a:pt x="1894" y="319"/>
                    <a:pt x="1894" y="319"/>
                  </a:cubicBezTo>
                  <a:cubicBezTo>
                    <a:pt x="1923" y="307"/>
                    <a:pt x="1923" y="307"/>
                    <a:pt x="1923" y="307"/>
                  </a:cubicBezTo>
                  <a:cubicBezTo>
                    <a:pt x="1923" y="307"/>
                    <a:pt x="1923" y="307"/>
                    <a:pt x="1923" y="307"/>
                  </a:cubicBezTo>
                  <a:cubicBezTo>
                    <a:pt x="1925" y="306"/>
                    <a:pt x="1925" y="306"/>
                    <a:pt x="1925" y="306"/>
                  </a:cubicBezTo>
                  <a:cubicBezTo>
                    <a:pt x="1925" y="306"/>
                    <a:pt x="1925" y="306"/>
                    <a:pt x="1925" y="306"/>
                  </a:cubicBezTo>
                  <a:cubicBezTo>
                    <a:pt x="1928" y="305"/>
                    <a:pt x="1928" y="305"/>
                    <a:pt x="1928" y="305"/>
                  </a:cubicBezTo>
                  <a:cubicBezTo>
                    <a:pt x="1928" y="305"/>
                    <a:pt x="1928" y="305"/>
                    <a:pt x="1928" y="305"/>
                  </a:cubicBezTo>
                  <a:cubicBezTo>
                    <a:pt x="1931" y="304"/>
                    <a:pt x="1931" y="304"/>
                    <a:pt x="1931" y="304"/>
                  </a:cubicBezTo>
                  <a:cubicBezTo>
                    <a:pt x="1931" y="304"/>
                    <a:pt x="1931" y="304"/>
                    <a:pt x="1931" y="304"/>
                  </a:cubicBezTo>
                  <a:cubicBezTo>
                    <a:pt x="1934" y="303"/>
                    <a:pt x="1934" y="303"/>
                    <a:pt x="1934" y="303"/>
                  </a:cubicBezTo>
                  <a:cubicBezTo>
                    <a:pt x="1934" y="303"/>
                    <a:pt x="1934" y="303"/>
                    <a:pt x="1934" y="303"/>
                  </a:cubicBezTo>
                  <a:cubicBezTo>
                    <a:pt x="1937" y="304"/>
                    <a:pt x="1937" y="304"/>
                    <a:pt x="1937" y="304"/>
                  </a:cubicBezTo>
                  <a:cubicBezTo>
                    <a:pt x="1937" y="304"/>
                    <a:pt x="1937" y="304"/>
                    <a:pt x="1937" y="304"/>
                  </a:cubicBezTo>
                  <a:cubicBezTo>
                    <a:pt x="1940" y="304"/>
                    <a:pt x="1940" y="304"/>
                    <a:pt x="1940" y="304"/>
                  </a:cubicBezTo>
                  <a:cubicBezTo>
                    <a:pt x="1940" y="304"/>
                    <a:pt x="1940" y="304"/>
                    <a:pt x="1940" y="304"/>
                  </a:cubicBezTo>
                  <a:cubicBezTo>
                    <a:pt x="1944" y="305"/>
                    <a:pt x="1944" y="305"/>
                    <a:pt x="1944" y="305"/>
                  </a:cubicBezTo>
                  <a:cubicBezTo>
                    <a:pt x="1944" y="305"/>
                    <a:pt x="1944" y="305"/>
                    <a:pt x="1944" y="305"/>
                  </a:cubicBezTo>
                  <a:cubicBezTo>
                    <a:pt x="1949" y="305"/>
                    <a:pt x="1949" y="305"/>
                    <a:pt x="1949" y="305"/>
                  </a:cubicBezTo>
                  <a:cubicBezTo>
                    <a:pt x="1949" y="305"/>
                    <a:pt x="1949" y="305"/>
                    <a:pt x="1949" y="305"/>
                  </a:cubicBezTo>
                  <a:cubicBezTo>
                    <a:pt x="1950" y="306"/>
                    <a:pt x="1950" y="306"/>
                    <a:pt x="1950" y="306"/>
                  </a:cubicBezTo>
                  <a:cubicBezTo>
                    <a:pt x="1950" y="306"/>
                    <a:pt x="1950" y="306"/>
                    <a:pt x="1950" y="306"/>
                  </a:cubicBezTo>
                  <a:cubicBezTo>
                    <a:pt x="1951" y="307"/>
                    <a:pt x="1951" y="307"/>
                    <a:pt x="1951" y="307"/>
                  </a:cubicBezTo>
                  <a:cubicBezTo>
                    <a:pt x="1951" y="307"/>
                    <a:pt x="1951" y="307"/>
                    <a:pt x="1951" y="307"/>
                  </a:cubicBezTo>
                  <a:cubicBezTo>
                    <a:pt x="1952" y="308"/>
                    <a:pt x="1952" y="308"/>
                    <a:pt x="1952" y="308"/>
                  </a:cubicBezTo>
                  <a:cubicBezTo>
                    <a:pt x="1952" y="308"/>
                    <a:pt x="1952" y="308"/>
                    <a:pt x="1952" y="308"/>
                  </a:cubicBezTo>
                  <a:cubicBezTo>
                    <a:pt x="1953" y="308"/>
                    <a:pt x="1953" y="308"/>
                    <a:pt x="1953" y="308"/>
                  </a:cubicBezTo>
                  <a:cubicBezTo>
                    <a:pt x="1953" y="308"/>
                    <a:pt x="1953" y="308"/>
                    <a:pt x="1953" y="308"/>
                  </a:cubicBezTo>
                  <a:cubicBezTo>
                    <a:pt x="1954" y="309"/>
                    <a:pt x="1954" y="309"/>
                    <a:pt x="1954" y="309"/>
                  </a:cubicBezTo>
                  <a:cubicBezTo>
                    <a:pt x="1954" y="309"/>
                    <a:pt x="1954" y="309"/>
                    <a:pt x="1954" y="309"/>
                  </a:cubicBezTo>
                  <a:cubicBezTo>
                    <a:pt x="1955" y="310"/>
                    <a:pt x="1955" y="310"/>
                    <a:pt x="1955" y="310"/>
                  </a:cubicBezTo>
                  <a:cubicBezTo>
                    <a:pt x="1955" y="310"/>
                    <a:pt x="1955" y="310"/>
                    <a:pt x="1955" y="310"/>
                  </a:cubicBezTo>
                  <a:cubicBezTo>
                    <a:pt x="1956" y="310"/>
                    <a:pt x="1956" y="310"/>
                    <a:pt x="1956" y="310"/>
                  </a:cubicBezTo>
                  <a:cubicBezTo>
                    <a:pt x="1956" y="310"/>
                    <a:pt x="1956" y="310"/>
                    <a:pt x="1956" y="310"/>
                  </a:cubicBezTo>
                  <a:cubicBezTo>
                    <a:pt x="1959" y="310"/>
                    <a:pt x="1959" y="310"/>
                    <a:pt x="1959" y="310"/>
                  </a:cubicBezTo>
                  <a:cubicBezTo>
                    <a:pt x="1959" y="310"/>
                    <a:pt x="1959" y="310"/>
                    <a:pt x="1959" y="310"/>
                  </a:cubicBezTo>
                  <a:cubicBezTo>
                    <a:pt x="1959" y="313"/>
                    <a:pt x="1959" y="313"/>
                    <a:pt x="1959" y="313"/>
                  </a:cubicBezTo>
                  <a:cubicBezTo>
                    <a:pt x="1959" y="313"/>
                    <a:pt x="1959" y="313"/>
                    <a:pt x="1959" y="313"/>
                  </a:cubicBezTo>
                  <a:cubicBezTo>
                    <a:pt x="1960" y="316"/>
                    <a:pt x="1960" y="316"/>
                    <a:pt x="1960" y="316"/>
                  </a:cubicBezTo>
                  <a:cubicBezTo>
                    <a:pt x="1960" y="316"/>
                    <a:pt x="1960" y="316"/>
                    <a:pt x="1960" y="316"/>
                  </a:cubicBezTo>
                  <a:cubicBezTo>
                    <a:pt x="1960" y="319"/>
                    <a:pt x="1960" y="319"/>
                    <a:pt x="1960" y="319"/>
                  </a:cubicBezTo>
                  <a:cubicBezTo>
                    <a:pt x="1960" y="319"/>
                    <a:pt x="1960" y="319"/>
                    <a:pt x="1960" y="319"/>
                  </a:cubicBezTo>
                  <a:cubicBezTo>
                    <a:pt x="1960" y="322"/>
                    <a:pt x="1960" y="322"/>
                    <a:pt x="1960" y="322"/>
                  </a:cubicBezTo>
                  <a:cubicBezTo>
                    <a:pt x="1960" y="322"/>
                    <a:pt x="1960" y="322"/>
                    <a:pt x="1960" y="322"/>
                  </a:cubicBezTo>
                  <a:cubicBezTo>
                    <a:pt x="1958" y="324"/>
                    <a:pt x="1958" y="324"/>
                    <a:pt x="1958" y="324"/>
                  </a:cubicBezTo>
                  <a:cubicBezTo>
                    <a:pt x="1958" y="324"/>
                    <a:pt x="1958" y="324"/>
                    <a:pt x="1958" y="324"/>
                  </a:cubicBezTo>
                  <a:cubicBezTo>
                    <a:pt x="1957" y="326"/>
                    <a:pt x="1957" y="326"/>
                    <a:pt x="1957" y="326"/>
                  </a:cubicBezTo>
                  <a:cubicBezTo>
                    <a:pt x="1957" y="326"/>
                    <a:pt x="1957" y="326"/>
                    <a:pt x="1957" y="326"/>
                  </a:cubicBezTo>
                  <a:cubicBezTo>
                    <a:pt x="1955" y="329"/>
                    <a:pt x="1955" y="329"/>
                    <a:pt x="1955" y="329"/>
                  </a:cubicBezTo>
                  <a:cubicBezTo>
                    <a:pt x="1955" y="329"/>
                    <a:pt x="1955" y="329"/>
                    <a:pt x="1955" y="329"/>
                  </a:cubicBezTo>
                  <a:cubicBezTo>
                    <a:pt x="1954" y="331"/>
                    <a:pt x="1954" y="331"/>
                    <a:pt x="1954" y="331"/>
                  </a:cubicBezTo>
                  <a:cubicBezTo>
                    <a:pt x="1954" y="331"/>
                    <a:pt x="1954" y="331"/>
                    <a:pt x="1954" y="331"/>
                  </a:cubicBezTo>
                  <a:cubicBezTo>
                    <a:pt x="1948" y="335"/>
                    <a:pt x="1948" y="335"/>
                    <a:pt x="1948" y="335"/>
                  </a:cubicBezTo>
                  <a:cubicBezTo>
                    <a:pt x="1948" y="335"/>
                    <a:pt x="1948" y="335"/>
                    <a:pt x="1948" y="335"/>
                  </a:cubicBezTo>
                  <a:cubicBezTo>
                    <a:pt x="1944" y="338"/>
                    <a:pt x="1944" y="338"/>
                    <a:pt x="1944" y="338"/>
                  </a:cubicBezTo>
                  <a:cubicBezTo>
                    <a:pt x="1944" y="338"/>
                    <a:pt x="1944" y="338"/>
                    <a:pt x="1944" y="338"/>
                  </a:cubicBezTo>
                  <a:cubicBezTo>
                    <a:pt x="1940" y="341"/>
                    <a:pt x="1940" y="341"/>
                    <a:pt x="1940" y="341"/>
                  </a:cubicBezTo>
                  <a:cubicBezTo>
                    <a:pt x="1940" y="341"/>
                    <a:pt x="1940" y="341"/>
                    <a:pt x="1940" y="341"/>
                  </a:cubicBezTo>
                  <a:cubicBezTo>
                    <a:pt x="1937" y="345"/>
                    <a:pt x="1937" y="345"/>
                    <a:pt x="1937" y="345"/>
                  </a:cubicBezTo>
                  <a:cubicBezTo>
                    <a:pt x="1937" y="345"/>
                    <a:pt x="1937" y="345"/>
                    <a:pt x="1937" y="345"/>
                  </a:cubicBezTo>
                  <a:cubicBezTo>
                    <a:pt x="1933" y="350"/>
                    <a:pt x="1933" y="350"/>
                    <a:pt x="1933" y="350"/>
                  </a:cubicBezTo>
                  <a:cubicBezTo>
                    <a:pt x="1933" y="350"/>
                    <a:pt x="1933" y="350"/>
                    <a:pt x="1933" y="350"/>
                  </a:cubicBezTo>
                  <a:cubicBezTo>
                    <a:pt x="1930" y="353"/>
                    <a:pt x="1930" y="353"/>
                    <a:pt x="1930" y="353"/>
                  </a:cubicBezTo>
                  <a:cubicBezTo>
                    <a:pt x="1930" y="353"/>
                    <a:pt x="1930" y="353"/>
                    <a:pt x="1930" y="353"/>
                  </a:cubicBezTo>
                  <a:cubicBezTo>
                    <a:pt x="1925" y="356"/>
                    <a:pt x="1925" y="356"/>
                    <a:pt x="1925" y="356"/>
                  </a:cubicBezTo>
                  <a:cubicBezTo>
                    <a:pt x="1925" y="356"/>
                    <a:pt x="1925" y="356"/>
                    <a:pt x="1925" y="356"/>
                  </a:cubicBezTo>
                  <a:cubicBezTo>
                    <a:pt x="1919" y="356"/>
                    <a:pt x="1919" y="356"/>
                    <a:pt x="1919" y="356"/>
                  </a:cubicBezTo>
                  <a:cubicBezTo>
                    <a:pt x="1919" y="356"/>
                    <a:pt x="1919" y="356"/>
                    <a:pt x="1919" y="356"/>
                  </a:cubicBezTo>
                  <a:cubicBezTo>
                    <a:pt x="1917" y="353"/>
                    <a:pt x="1917" y="353"/>
                    <a:pt x="1917" y="353"/>
                  </a:cubicBezTo>
                  <a:cubicBezTo>
                    <a:pt x="1917" y="353"/>
                    <a:pt x="1917" y="353"/>
                    <a:pt x="1917" y="353"/>
                  </a:cubicBezTo>
                  <a:cubicBezTo>
                    <a:pt x="1918" y="348"/>
                    <a:pt x="1918" y="348"/>
                    <a:pt x="1918" y="348"/>
                  </a:cubicBezTo>
                  <a:cubicBezTo>
                    <a:pt x="1918" y="348"/>
                    <a:pt x="1918" y="348"/>
                    <a:pt x="1918" y="348"/>
                  </a:cubicBezTo>
                  <a:cubicBezTo>
                    <a:pt x="1921" y="344"/>
                    <a:pt x="1921" y="344"/>
                    <a:pt x="1921" y="344"/>
                  </a:cubicBezTo>
                  <a:cubicBezTo>
                    <a:pt x="1921" y="344"/>
                    <a:pt x="1921" y="344"/>
                    <a:pt x="1921" y="344"/>
                  </a:cubicBezTo>
                  <a:cubicBezTo>
                    <a:pt x="1925" y="340"/>
                    <a:pt x="1925" y="340"/>
                    <a:pt x="1925" y="340"/>
                  </a:cubicBezTo>
                  <a:cubicBezTo>
                    <a:pt x="1925" y="340"/>
                    <a:pt x="1925" y="340"/>
                    <a:pt x="1925" y="340"/>
                  </a:cubicBezTo>
                  <a:cubicBezTo>
                    <a:pt x="1927" y="338"/>
                    <a:pt x="1927" y="338"/>
                    <a:pt x="1927" y="338"/>
                  </a:cubicBezTo>
                  <a:cubicBezTo>
                    <a:pt x="1927" y="338"/>
                    <a:pt x="1927" y="338"/>
                    <a:pt x="1927" y="338"/>
                  </a:cubicBezTo>
                  <a:cubicBezTo>
                    <a:pt x="1930" y="334"/>
                    <a:pt x="1930" y="334"/>
                    <a:pt x="1930" y="334"/>
                  </a:cubicBezTo>
                  <a:cubicBezTo>
                    <a:pt x="1930" y="334"/>
                    <a:pt x="1930" y="334"/>
                    <a:pt x="1930" y="334"/>
                  </a:cubicBezTo>
                  <a:cubicBezTo>
                    <a:pt x="1932" y="330"/>
                    <a:pt x="1932" y="330"/>
                    <a:pt x="1932" y="330"/>
                  </a:cubicBezTo>
                  <a:cubicBezTo>
                    <a:pt x="1932" y="330"/>
                    <a:pt x="1932" y="330"/>
                    <a:pt x="1932" y="330"/>
                  </a:cubicBezTo>
                  <a:cubicBezTo>
                    <a:pt x="1933" y="324"/>
                    <a:pt x="1933" y="324"/>
                    <a:pt x="1933" y="324"/>
                  </a:cubicBezTo>
                  <a:cubicBezTo>
                    <a:pt x="1933" y="324"/>
                    <a:pt x="1933" y="324"/>
                    <a:pt x="1933" y="324"/>
                  </a:cubicBezTo>
                  <a:cubicBezTo>
                    <a:pt x="1931" y="324"/>
                    <a:pt x="1931" y="324"/>
                    <a:pt x="1931" y="324"/>
                  </a:cubicBezTo>
                  <a:cubicBezTo>
                    <a:pt x="1931" y="324"/>
                    <a:pt x="1931" y="324"/>
                    <a:pt x="1931" y="324"/>
                  </a:cubicBezTo>
                  <a:cubicBezTo>
                    <a:pt x="1929" y="324"/>
                    <a:pt x="1929" y="324"/>
                    <a:pt x="1929" y="324"/>
                  </a:cubicBezTo>
                  <a:cubicBezTo>
                    <a:pt x="1929" y="324"/>
                    <a:pt x="1929" y="324"/>
                    <a:pt x="1929" y="324"/>
                  </a:cubicBezTo>
                  <a:cubicBezTo>
                    <a:pt x="1927" y="324"/>
                    <a:pt x="1927" y="324"/>
                    <a:pt x="1927" y="324"/>
                  </a:cubicBezTo>
                  <a:cubicBezTo>
                    <a:pt x="1927" y="324"/>
                    <a:pt x="1927" y="324"/>
                    <a:pt x="1927" y="324"/>
                  </a:cubicBezTo>
                  <a:cubicBezTo>
                    <a:pt x="1926" y="323"/>
                    <a:pt x="1926" y="323"/>
                    <a:pt x="1926" y="323"/>
                  </a:cubicBezTo>
                  <a:cubicBezTo>
                    <a:pt x="1926" y="323"/>
                    <a:pt x="1926" y="323"/>
                    <a:pt x="1926" y="323"/>
                  </a:cubicBezTo>
                  <a:cubicBezTo>
                    <a:pt x="1924" y="324"/>
                    <a:pt x="1924" y="324"/>
                    <a:pt x="1924" y="324"/>
                  </a:cubicBezTo>
                  <a:cubicBezTo>
                    <a:pt x="1924" y="324"/>
                    <a:pt x="1924" y="324"/>
                    <a:pt x="1924" y="324"/>
                  </a:cubicBezTo>
                  <a:cubicBezTo>
                    <a:pt x="1921" y="324"/>
                    <a:pt x="1921" y="324"/>
                    <a:pt x="1921" y="324"/>
                  </a:cubicBezTo>
                  <a:cubicBezTo>
                    <a:pt x="1921" y="324"/>
                    <a:pt x="1921" y="324"/>
                    <a:pt x="1921" y="324"/>
                  </a:cubicBezTo>
                  <a:cubicBezTo>
                    <a:pt x="1919" y="324"/>
                    <a:pt x="1919" y="324"/>
                    <a:pt x="1919" y="324"/>
                  </a:cubicBezTo>
                  <a:cubicBezTo>
                    <a:pt x="1919" y="324"/>
                    <a:pt x="1919" y="324"/>
                    <a:pt x="1919" y="324"/>
                  </a:cubicBezTo>
                  <a:cubicBezTo>
                    <a:pt x="1918" y="324"/>
                    <a:pt x="1918" y="324"/>
                    <a:pt x="1918" y="324"/>
                  </a:cubicBezTo>
                  <a:cubicBezTo>
                    <a:pt x="1918" y="324"/>
                    <a:pt x="1918" y="324"/>
                    <a:pt x="1918" y="324"/>
                  </a:cubicBezTo>
                  <a:cubicBezTo>
                    <a:pt x="1900" y="344"/>
                    <a:pt x="1900" y="344"/>
                    <a:pt x="1900" y="344"/>
                  </a:cubicBezTo>
                  <a:cubicBezTo>
                    <a:pt x="1900" y="344"/>
                    <a:pt x="1900" y="344"/>
                    <a:pt x="1900" y="344"/>
                  </a:cubicBezTo>
                  <a:cubicBezTo>
                    <a:pt x="1901" y="361"/>
                    <a:pt x="1901" y="361"/>
                    <a:pt x="1901" y="361"/>
                  </a:cubicBezTo>
                  <a:cubicBezTo>
                    <a:pt x="1901" y="361"/>
                    <a:pt x="1901" y="361"/>
                    <a:pt x="1901" y="361"/>
                  </a:cubicBezTo>
                  <a:cubicBezTo>
                    <a:pt x="1905" y="377"/>
                    <a:pt x="1905" y="377"/>
                    <a:pt x="1905" y="377"/>
                  </a:cubicBezTo>
                  <a:cubicBezTo>
                    <a:pt x="1905" y="377"/>
                    <a:pt x="1905" y="377"/>
                    <a:pt x="1905" y="377"/>
                  </a:cubicBezTo>
                  <a:cubicBezTo>
                    <a:pt x="1905" y="394"/>
                    <a:pt x="1905" y="394"/>
                    <a:pt x="1905" y="394"/>
                  </a:cubicBezTo>
                  <a:cubicBezTo>
                    <a:pt x="1905" y="394"/>
                    <a:pt x="1905" y="394"/>
                    <a:pt x="1905" y="394"/>
                  </a:cubicBezTo>
                  <a:cubicBezTo>
                    <a:pt x="1906" y="410"/>
                    <a:pt x="1906" y="410"/>
                    <a:pt x="1906" y="410"/>
                  </a:cubicBezTo>
                  <a:cubicBezTo>
                    <a:pt x="1906" y="410"/>
                    <a:pt x="1906" y="410"/>
                    <a:pt x="1906" y="410"/>
                  </a:cubicBezTo>
                  <a:cubicBezTo>
                    <a:pt x="1904" y="426"/>
                    <a:pt x="1904" y="426"/>
                    <a:pt x="1904" y="426"/>
                  </a:cubicBezTo>
                  <a:cubicBezTo>
                    <a:pt x="1904" y="426"/>
                    <a:pt x="1904" y="426"/>
                    <a:pt x="1904" y="426"/>
                  </a:cubicBezTo>
                  <a:cubicBezTo>
                    <a:pt x="1902" y="442"/>
                    <a:pt x="1902" y="442"/>
                    <a:pt x="1902" y="442"/>
                  </a:cubicBezTo>
                  <a:cubicBezTo>
                    <a:pt x="1902" y="442"/>
                    <a:pt x="1902" y="442"/>
                    <a:pt x="1902" y="442"/>
                  </a:cubicBezTo>
                  <a:cubicBezTo>
                    <a:pt x="1900" y="459"/>
                    <a:pt x="1900" y="459"/>
                    <a:pt x="1900" y="459"/>
                  </a:cubicBezTo>
                  <a:cubicBezTo>
                    <a:pt x="1900" y="459"/>
                    <a:pt x="1900" y="459"/>
                    <a:pt x="1900" y="459"/>
                  </a:cubicBezTo>
                  <a:cubicBezTo>
                    <a:pt x="1900" y="475"/>
                    <a:pt x="1900" y="475"/>
                    <a:pt x="1900" y="475"/>
                  </a:cubicBezTo>
                  <a:cubicBezTo>
                    <a:pt x="1900" y="475"/>
                    <a:pt x="1900" y="475"/>
                    <a:pt x="1900" y="475"/>
                  </a:cubicBezTo>
                  <a:cubicBezTo>
                    <a:pt x="1898" y="476"/>
                    <a:pt x="1898" y="476"/>
                    <a:pt x="1898" y="476"/>
                  </a:cubicBezTo>
                  <a:cubicBezTo>
                    <a:pt x="1898" y="476"/>
                    <a:pt x="1898" y="476"/>
                    <a:pt x="1898" y="476"/>
                  </a:cubicBezTo>
                  <a:cubicBezTo>
                    <a:pt x="1897" y="477"/>
                    <a:pt x="1897" y="477"/>
                    <a:pt x="1897" y="477"/>
                  </a:cubicBezTo>
                  <a:cubicBezTo>
                    <a:pt x="1897" y="477"/>
                    <a:pt x="1897" y="477"/>
                    <a:pt x="1897" y="477"/>
                  </a:cubicBezTo>
                  <a:cubicBezTo>
                    <a:pt x="1896" y="477"/>
                    <a:pt x="1896" y="477"/>
                    <a:pt x="1896" y="477"/>
                  </a:cubicBezTo>
                  <a:cubicBezTo>
                    <a:pt x="1896" y="477"/>
                    <a:pt x="1896" y="477"/>
                    <a:pt x="1896" y="477"/>
                  </a:cubicBezTo>
                  <a:cubicBezTo>
                    <a:pt x="1895" y="477"/>
                    <a:pt x="1895" y="477"/>
                    <a:pt x="1895" y="477"/>
                  </a:cubicBezTo>
                  <a:cubicBezTo>
                    <a:pt x="1895" y="477"/>
                    <a:pt x="1895" y="477"/>
                    <a:pt x="1895" y="477"/>
                  </a:cubicBezTo>
                  <a:cubicBezTo>
                    <a:pt x="1893" y="478"/>
                    <a:pt x="1893" y="478"/>
                    <a:pt x="1893" y="478"/>
                  </a:cubicBezTo>
                  <a:cubicBezTo>
                    <a:pt x="1893" y="478"/>
                    <a:pt x="1893" y="478"/>
                    <a:pt x="1893" y="478"/>
                  </a:cubicBezTo>
                  <a:cubicBezTo>
                    <a:pt x="1892" y="478"/>
                    <a:pt x="1892" y="478"/>
                    <a:pt x="1892" y="478"/>
                  </a:cubicBezTo>
                  <a:cubicBezTo>
                    <a:pt x="1892" y="478"/>
                    <a:pt x="1892" y="478"/>
                    <a:pt x="1892" y="478"/>
                  </a:cubicBezTo>
                  <a:cubicBezTo>
                    <a:pt x="1890" y="478"/>
                    <a:pt x="1890" y="478"/>
                    <a:pt x="1890" y="478"/>
                  </a:cubicBezTo>
                  <a:cubicBezTo>
                    <a:pt x="1890" y="478"/>
                    <a:pt x="1890" y="478"/>
                    <a:pt x="1890" y="478"/>
                  </a:cubicBezTo>
                  <a:cubicBezTo>
                    <a:pt x="1889" y="478"/>
                    <a:pt x="1889" y="478"/>
                    <a:pt x="1889" y="478"/>
                  </a:cubicBezTo>
                  <a:lnTo>
                    <a:pt x="1888" y="478"/>
                  </a:lnTo>
                  <a:close/>
                  <a:moveTo>
                    <a:pt x="19" y="460"/>
                  </a:moveTo>
                  <a:cubicBezTo>
                    <a:pt x="16" y="460"/>
                    <a:pt x="16" y="460"/>
                    <a:pt x="16" y="460"/>
                  </a:cubicBezTo>
                  <a:cubicBezTo>
                    <a:pt x="16" y="460"/>
                    <a:pt x="16" y="460"/>
                    <a:pt x="16" y="460"/>
                  </a:cubicBezTo>
                  <a:cubicBezTo>
                    <a:pt x="15" y="459"/>
                    <a:pt x="15" y="459"/>
                    <a:pt x="15" y="459"/>
                  </a:cubicBezTo>
                  <a:cubicBezTo>
                    <a:pt x="15" y="459"/>
                    <a:pt x="15" y="459"/>
                    <a:pt x="15" y="459"/>
                  </a:cubicBezTo>
                  <a:cubicBezTo>
                    <a:pt x="13" y="459"/>
                    <a:pt x="13" y="459"/>
                    <a:pt x="13" y="459"/>
                  </a:cubicBezTo>
                  <a:cubicBezTo>
                    <a:pt x="13" y="459"/>
                    <a:pt x="13" y="459"/>
                    <a:pt x="13" y="459"/>
                  </a:cubicBezTo>
                  <a:cubicBezTo>
                    <a:pt x="12" y="458"/>
                    <a:pt x="12" y="458"/>
                    <a:pt x="12" y="458"/>
                  </a:cubicBezTo>
                  <a:cubicBezTo>
                    <a:pt x="12" y="458"/>
                    <a:pt x="12" y="458"/>
                    <a:pt x="12" y="458"/>
                  </a:cubicBezTo>
                  <a:cubicBezTo>
                    <a:pt x="10" y="458"/>
                    <a:pt x="10" y="458"/>
                    <a:pt x="10" y="458"/>
                  </a:cubicBezTo>
                  <a:cubicBezTo>
                    <a:pt x="10" y="458"/>
                    <a:pt x="10" y="458"/>
                    <a:pt x="10" y="458"/>
                  </a:cubicBezTo>
                  <a:cubicBezTo>
                    <a:pt x="9" y="458"/>
                    <a:pt x="9" y="458"/>
                    <a:pt x="9" y="458"/>
                  </a:cubicBezTo>
                  <a:cubicBezTo>
                    <a:pt x="9" y="458"/>
                    <a:pt x="9" y="458"/>
                    <a:pt x="9" y="458"/>
                  </a:cubicBezTo>
                  <a:cubicBezTo>
                    <a:pt x="8" y="457"/>
                    <a:pt x="8" y="457"/>
                    <a:pt x="8" y="457"/>
                  </a:cubicBezTo>
                  <a:cubicBezTo>
                    <a:pt x="8" y="457"/>
                    <a:pt x="8" y="457"/>
                    <a:pt x="8" y="457"/>
                  </a:cubicBezTo>
                  <a:cubicBezTo>
                    <a:pt x="7" y="455"/>
                    <a:pt x="7" y="455"/>
                    <a:pt x="7" y="455"/>
                  </a:cubicBezTo>
                  <a:cubicBezTo>
                    <a:pt x="7" y="455"/>
                    <a:pt x="7" y="455"/>
                    <a:pt x="7" y="455"/>
                  </a:cubicBezTo>
                  <a:cubicBezTo>
                    <a:pt x="5" y="453"/>
                    <a:pt x="5" y="453"/>
                    <a:pt x="5" y="453"/>
                  </a:cubicBezTo>
                  <a:cubicBezTo>
                    <a:pt x="5" y="453"/>
                    <a:pt x="5" y="453"/>
                    <a:pt x="5" y="453"/>
                  </a:cubicBezTo>
                  <a:cubicBezTo>
                    <a:pt x="4" y="452"/>
                    <a:pt x="4" y="452"/>
                    <a:pt x="4" y="452"/>
                  </a:cubicBezTo>
                  <a:cubicBezTo>
                    <a:pt x="4" y="452"/>
                    <a:pt x="4" y="452"/>
                    <a:pt x="4" y="452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2" y="433"/>
                    <a:pt x="2" y="433"/>
                    <a:pt x="2" y="433"/>
                  </a:cubicBezTo>
                  <a:cubicBezTo>
                    <a:pt x="2" y="433"/>
                    <a:pt x="2" y="433"/>
                    <a:pt x="2" y="433"/>
                  </a:cubicBezTo>
                  <a:cubicBezTo>
                    <a:pt x="13" y="416"/>
                    <a:pt x="13" y="416"/>
                    <a:pt x="13" y="416"/>
                  </a:cubicBezTo>
                  <a:cubicBezTo>
                    <a:pt x="13" y="416"/>
                    <a:pt x="13" y="416"/>
                    <a:pt x="13" y="416"/>
                  </a:cubicBezTo>
                  <a:cubicBezTo>
                    <a:pt x="26" y="399"/>
                    <a:pt x="26" y="399"/>
                    <a:pt x="26" y="399"/>
                  </a:cubicBezTo>
                  <a:cubicBezTo>
                    <a:pt x="26" y="399"/>
                    <a:pt x="26" y="399"/>
                    <a:pt x="26" y="399"/>
                  </a:cubicBezTo>
                  <a:cubicBezTo>
                    <a:pt x="37" y="381"/>
                    <a:pt x="37" y="381"/>
                    <a:pt x="37" y="381"/>
                  </a:cubicBezTo>
                  <a:cubicBezTo>
                    <a:pt x="37" y="381"/>
                    <a:pt x="37" y="381"/>
                    <a:pt x="37" y="381"/>
                  </a:cubicBezTo>
                  <a:cubicBezTo>
                    <a:pt x="49" y="363"/>
                    <a:pt x="49" y="363"/>
                    <a:pt x="49" y="363"/>
                  </a:cubicBezTo>
                  <a:cubicBezTo>
                    <a:pt x="49" y="363"/>
                    <a:pt x="49" y="363"/>
                    <a:pt x="49" y="363"/>
                  </a:cubicBezTo>
                  <a:cubicBezTo>
                    <a:pt x="60" y="345"/>
                    <a:pt x="60" y="345"/>
                    <a:pt x="60" y="345"/>
                  </a:cubicBezTo>
                  <a:cubicBezTo>
                    <a:pt x="60" y="345"/>
                    <a:pt x="60" y="345"/>
                    <a:pt x="60" y="345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83" y="308"/>
                    <a:pt x="83" y="308"/>
                    <a:pt x="83" y="308"/>
                  </a:cubicBezTo>
                  <a:cubicBezTo>
                    <a:pt x="83" y="308"/>
                    <a:pt x="83" y="308"/>
                    <a:pt x="83" y="308"/>
                  </a:cubicBezTo>
                  <a:cubicBezTo>
                    <a:pt x="94" y="288"/>
                    <a:pt x="94" y="288"/>
                    <a:pt x="94" y="288"/>
                  </a:cubicBezTo>
                  <a:cubicBezTo>
                    <a:pt x="94" y="288"/>
                    <a:pt x="94" y="288"/>
                    <a:pt x="94" y="288"/>
                  </a:cubicBezTo>
                  <a:cubicBezTo>
                    <a:pt x="95" y="288"/>
                    <a:pt x="95" y="288"/>
                    <a:pt x="96" y="288"/>
                  </a:cubicBezTo>
                  <a:cubicBezTo>
                    <a:pt x="96" y="288"/>
                    <a:pt x="96" y="288"/>
                    <a:pt x="96" y="288"/>
                  </a:cubicBezTo>
                  <a:cubicBezTo>
                    <a:pt x="97" y="288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cubicBezTo>
                    <a:pt x="99" y="287"/>
                    <a:pt x="99" y="286"/>
                    <a:pt x="99" y="285"/>
                  </a:cubicBezTo>
                  <a:cubicBezTo>
                    <a:pt x="99" y="285"/>
                    <a:pt x="99" y="285"/>
                    <a:pt x="99" y="285"/>
                  </a:cubicBezTo>
                  <a:cubicBezTo>
                    <a:pt x="101" y="283"/>
                    <a:pt x="103" y="282"/>
                    <a:pt x="105" y="280"/>
                  </a:cubicBezTo>
                  <a:cubicBezTo>
                    <a:pt x="105" y="280"/>
                    <a:pt x="105" y="280"/>
                    <a:pt x="105" y="280"/>
                  </a:cubicBezTo>
                  <a:cubicBezTo>
                    <a:pt x="105" y="279"/>
                    <a:pt x="105" y="279"/>
                    <a:pt x="106" y="278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107" y="277"/>
                    <a:pt x="108" y="276"/>
                    <a:pt x="109" y="275"/>
                  </a:cubicBezTo>
                  <a:cubicBezTo>
                    <a:pt x="109" y="275"/>
                    <a:pt x="109" y="275"/>
                    <a:pt x="109" y="275"/>
                  </a:cubicBezTo>
                  <a:cubicBezTo>
                    <a:pt x="113" y="268"/>
                    <a:pt x="117" y="261"/>
                    <a:pt x="121" y="254"/>
                  </a:cubicBezTo>
                  <a:cubicBezTo>
                    <a:pt x="121" y="254"/>
                    <a:pt x="121" y="254"/>
                    <a:pt x="121" y="254"/>
                  </a:cubicBezTo>
                  <a:cubicBezTo>
                    <a:pt x="120" y="254"/>
                    <a:pt x="120" y="254"/>
                    <a:pt x="119" y="254"/>
                  </a:cubicBezTo>
                  <a:cubicBezTo>
                    <a:pt x="119" y="254"/>
                    <a:pt x="119" y="254"/>
                    <a:pt x="119" y="254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5" y="248"/>
                    <a:pt x="115" y="248"/>
                    <a:pt x="115" y="248"/>
                  </a:cubicBezTo>
                  <a:cubicBezTo>
                    <a:pt x="115" y="248"/>
                    <a:pt x="115" y="248"/>
                    <a:pt x="115" y="248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23" y="240"/>
                    <a:pt x="123" y="240"/>
                    <a:pt x="123" y="240"/>
                  </a:cubicBezTo>
                  <a:cubicBezTo>
                    <a:pt x="123" y="240"/>
                    <a:pt x="123" y="240"/>
                    <a:pt x="123" y="24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48" y="214"/>
                    <a:pt x="148" y="214"/>
                    <a:pt x="148" y="214"/>
                  </a:cubicBezTo>
                  <a:cubicBezTo>
                    <a:pt x="148" y="214"/>
                    <a:pt x="148" y="214"/>
                    <a:pt x="148" y="214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60" y="196"/>
                    <a:pt x="160" y="196"/>
                    <a:pt x="160" y="196"/>
                  </a:cubicBezTo>
                  <a:cubicBezTo>
                    <a:pt x="160" y="196"/>
                    <a:pt x="160" y="196"/>
                    <a:pt x="160" y="196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36" y="97"/>
                    <a:pt x="236" y="97"/>
                    <a:pt x="236" y="97"/>
                  </a:cubicBezTo>
                  <a:cubicBezTo>
                    <a:pt x="236" y="97"/>
                    <a:pt x="236" y="97"/>
                    <a:pt x="236" y="97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27" y="97"/>
                    <a:pt x="227" y="97"/>
                    <a:pt x="227" y="97"/>
                  </a:cubicBezTo>
                  <a:cubicBezTo>
                    <a:pt x="227" y="97"/>
                    <a:pt x="227" y="97"/>
                    <a:pt x="227" y="97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3" y="132"/>
                    <a:pt x="163" y="132"/>
                    <a:pt x="163" y="132"/>
                  </a:cubicBezTo>
                  <a:cubicBezTo>
                    <a:pt x="163" y="132"/>
                    <a:pt x="163" y="132"/>
                    <a:pt x="163" y="132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39" y="128"/>
                    <a:pt x="139" y="128"/>
                    <a:pt x="139" y="128"/>
                  </a:cubicBezTo>
                  <a:cubicBezTo>
                    <a:pt x="139" y="128"/>
                    <a:pt x="139" y="128"/>
                    <a:pt x="139" y="128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98" y="93"/>
                    <a:pt x="198" y="93"/>
                    <a:pt x="198" y="93"/>
                  </a:cubicBezTo>
                  <a:cubicBezTo>
                    <a:pt x="198" y="93"/>
                    <a:pt x="198" y="93"/>
                    <a:pt x="198" y="93"/>
                  </a:cubicBezTo>
                  <a:cubicBezTo>
                    <a:pt x="211" y="88"/>
                    <a:pt x="211" y="88"/>
                    <a:pt x="211" y="88"/>
                  </a:cubicBezTo>
                  <a:cubicBezTo>
                    <a:pt x="211" y="88"/>
                    <a:pt x="211" y="88"/>
                    <a:pt x="211" y="88"/>
                  </a:cubicBezTo>
                  <a:cubicBezTo>
                    <a:pt x="221" y="85"/>
                    <a:pt x="221" y="85"/>
                    <a:pt x="221" y="85"/>
                  </a:cubicBezTo>
                  <a:cubicBezTo>
                    <a:pt x="221" y="85"/>
                    <a:pt x="221" y="85"/>
                    <a:pt x="221" y="85"/>
                  </a:cubicBezTo>
                  <a:cubicBezTo>
                    <a:pt x="233" y="80"/>
                    <a:pt x="233" y="80"/>
                    <a:pt x="233" y="80"/>
                  </a:cubicBezTo>
                  <a:cubicBezTo>
                    <a:pt x="233" y="80"/>
                    <a:pt x="233" y="80"/>
                    <a:pt x="233" y="80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7" y="70"/>
                    <a:pt x="267" y="70"/>
                    <a:pt x="267" y="70"/>
                  </a:cubicBezTo>
                  <a:cubicBezTo>
                    <a:pt x="267" y="70"/>
                    <a:pt x="267" y="70"/>
                    <a:pt x="267" y="70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3"/>
                    <a:pt x="268" y="73"/>
                    <a:pt x="268" y="73"/>
                  </a:cubicBezTo>
                  <a:cubicBezTo>
                    <a:pt x="268" y="73"/>
                    <a:pt x="268" y="73"/>
                    <a:pt x="268" y="73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71" y="74"/>
                    <a:pt x="271" y="74"/>
                    <a:pt x="271" y="74"/>
                  </a:cubicBezTo>
                  <a:cubicBezTo>
                    <a:pt x="271" y="74"/>
                    <a:pt x="271" y="74"/>
                    <a:pt x="271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6"/>
                    <a:pt x="273" y="76"/>
                    <a:pt x="273" y="76"/>
                  </a:cubicBezTo>
                  <a:cubicBezTo>
                    <a:pt x="273" y="76"/>
                    <a:pt x="273" y="76"/>
                    <a:pt x="273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9"/>
                    <a:pt x="273" y="79"/>
                    <a:pt x="273" y="79"/>
                  </a:cubicBezTo>
                  <a:cubicBezTo>
                    <a:pt x="273" y="79"/>
                    <a:pt x="273" y="79"/>
                    <a:pt x="273" y="79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83"/>
                    <a:pt x="273" y="83"/>
                    <a:pt x="273" y="83"/>
                  </a:cubicBezTo>
                  <a:cubicBezTo>
                    <a:pt x="273" y="83"/>
                    <a:pt x="273" y="83"/>
                    <a:pt x="273" y="83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4" y="85"/>
                    <a:pt x="274" y="85"/>
                    <a:pt x="274" y="85"/>
                  </a:cubicBezTo>
                  <a:cubicBezTo>
                    <a:pt x="274" y="85"/>
                    <a:pt x="274" y="85"/>
                    <a:pt x="274" y="85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5" y="88"/>
                    <a:pt x="275" y="88"/>
                    <a:pt x="275" y="88"/>
                  </a:cubicBezTo>
                  <a:cubicBezTo>
                    <a:pt x="275" y="88"/>
                    <a:pt x="275" y="88"/>
                    <a:pt x="275" y="88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7" y="90"/>
                    <a:pt x="277" y="90"/>
                    <a:pt x="277" y="90"/>
                  </a:cubicBezTo>
                  <a:cubicBezTo>
                    <a:pt x="277" y="90"/>
                    <a:pt x="277" y="90"/>
                    <a:pt x="277" y="90"/>
                  </a:cubicBezTo>
                  <a:cubicBezTo>
                    <a:pt x="278" y="90"/>
                    <a:pt x="278" y="90"/>
                    <a:pt x="278" y="90"/>
                  </a:cubicBezTo>
                  <a:cubicBezTo>
                    <a:pt x="278" y="90"/>
                    <a:pt x="278" y="90"/>
                    <a:pt x="278" y="90"/>
                  </a:cubicBezTo>
                  <a:cubicBezTo>
                    <a:pt x="277" y="94"/>
                    <a:pt x="277" y="94"/>
                    <a:pt x="277" y="94"/>
                  </a:cubicBezTo>
                  <a:cubicBezTo>
                    <a:pt x="277" y="94"/>
                    <a:pt x="277" y="94"/>
                    <a:pt x="277" y="94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73" y="97"/>
                    <a:pt x="273" y="97"/>
                    <a:pt x="273" y="97"/>
                  </a:cubicBezTo>
                  <a:cubicBezTo>
                    <a:pt x="273" y="97"/>
                    <a:pt x="273" y="97"/>
                    <a:pt x="273" y="97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0" y="99"/>
                    <a:pt x="270" y="99"/>
                    <a:pt x="270" y="99"/>
                  </a:cubicBezTo>
                  <a:cubicBezTo>
                    <a:pt x="270" y="99"/>
                    <a:pt x="270" y="99"/>
                    <a:pt x="270" y="99"/>
                  </a:cubicBezTo>
                  <a:cubicBezTo>
                    <a:pt x="269" y="100"/>
                    <a:pt x="269" y="100"/>
                    <a:pt x="269" y="100"/>
                  </a:cubicBezTo>
                  <a:cubicBezTo>
                    <a:pt x="269" y="100"/>
                    <a:pt x="269" y="100"/>
                    <a:pt x="269" y="100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220" y="136"/>
                    <a:pt x="220" y="136"/>
                    <a:pt x="220" y="136"/>
                  </a:cubicBezTo>
                  <a:cubicBezTo>
                    <a:pt x="220" y="136"/>
                    <a:pt x="220" y="136"/>
                    <a:pt x="220" y="136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187" y="185"/>
                    <a:pt x="187" y="185"/>
                    <a:pt x="187" y="185"/>
                  </a:cubicBezTo>
                  <a:cubicBezTo>
                    <a:pt x="187" y="185"/>
                    <a:pt x="187" y="185"/>
                    <a:pt x="187" y="185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163" y="214"/>
                    <a:pt x="163" y="214"/>
                    <a:pt x="163" y="214"/>
                  </a:cubicBezTo>
                  <a:cubicBezTo>
                    <a:pt x="163" y="214"/>
                    <a:pt x="163" y="214"/>
                    <a:pt x="163" y="214"/>
                  </a:cubicBezTo>
                  <a:cubicBezTo>
                    <a:pt x="163" y="216"/>
                    <a:pt x="163" y="216"/>
                    <a:pt x="163" y="216"/>
                  </a:cubicBezTo>
                  <a:cubicBezTo>
                    <a:pt x="163" y="216"/>
                    <a:pt x="163" y="216"/>
                    <a:pt x="163" y="216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4" y="218"/>
                    <a:pt x="164" y="218"/>
                    <a:pt x="164" y="218"/>
                  </a:cubicBezTo>
                  <a:cubicBezTo>
                    <a:pt x="164" y="218"/>
                    <a:pt x="164" y="218"/>
                    <a:pt x="164" y="218"/>
                  </a:cubicBezTo>
                  <a:cubicBezTo>
                    <a:pt x="165" y="218"/>
                    <a:pt x="165" y="218"/>
                    <a:pt x="165" y="218"/>
                  </a:cubicBezTo>
                  <a:cubicBezTo>
                    <a:pt x="165" y="218"/>
                    <a:pt x="165" y="218"/>
                    <a:pt x="165" y="21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67" y="218"/>
                    <a:pt x="167" y="218"/>
                    <a:pt x="167" y="218"/>
                  </a:cubicBezTo>
                  <a:cubicBezTo>
                    <a:pt x="167" y="218"/>
                    <a:pt x="167" y="218"/>
                    <a:pt x="167" y="218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70" y="218"/>
                    <a:pt x="170" y="218"/>
                    <a:pt x="170" y="218"/>
                  </a:cubicBezTo>
                  <a:cubicBezTo>
                    <a:pt x="170" y="218"/>
                    <a:pt x="170" y="218"/>
                    <a:pt x="170" y="218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9" y="184"/>
                    <a:pt x="219" y="184"/>
                    <a:pt x="219" y="184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225" y="154"/>
                    <a:pt x="225" y="154"/>
                    <a:pt x="225" y="154"/>
                  </a:cubicBezTo>
                  <a:cubicBezTo>
                    <a:pt x="225" y="154"/>
                    <a:pt x="225" y="154"/>
                    <a:pt x="225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30" y="155"/>
                    <a:pt x="230" y="155"/>
                    <a:pt x="230" y="155"/>
                  </a:cubicBezTo>
                  <a:cubicBezTo>
                    <a:pt x="230" y="155"/>
                    <a:pt x="230" y="155"/>
                    <a:pt x="230" y="155"/>
                  </a:cubicBezTo>
                  <a:cubicBezTo>
                    <a:pt x="231" y="156"/>
                    <a:pt x="231" y="156"/>
                    <a:pt x="231" y="156"/>
                  </a:cubicBezTo>
                  <a:cubicBezTo>
                    <a:pt x="231" y="156"/>
                    <a:pt x="231" y="156"/>
                    <a:pt x="231" y="156"/>
                  </a:cubicBezTo>
                  <a:cubicBezTo>
                    <a:pt x="233" y="156"/>
                    <a:pt x="233" y="156"/>
                    <a:pt x="233" y="156"/>
                  </a:cubicBezTo>
                  <a:cubicBezTo>
                    <a:pt x="233" y="156"/>
                    <a:pt x="233" y="156"/>
                    <a:pt x="233" y="156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37" y="159"/>
                    <a:pt x="237" y="159"/>
                    <a:pt x="237" y="159"/>
                  </a:cubicBezTo>
                  <a:cubicBezTo>
                    <a:pt x="237" y="159"/>
                    <a:pt x="237" y="159"/>
                    <a:pt x="237" y="159"/>
                  </a:cubicBezTo>
                  <a:cubicBezTo>
                    <a:pt x="237" y="161"/>
                    <a:pt x="237" y="161"/>
                    <a:pt x="237" y="161"/>
                  </a:cubicBezTo>
                  <a:cubicBezTo>
                    <a:pt x="237" y="161"/>
                    <a:pt x="237" y="161"/>
                    <a:pt x="237" y="161"/>
                  </a:cubicBezTo>
                  <a:cubicBezTo>
                    <a:pt x="236" y="164"/>
                    <a:pt x="236" y="164"/>
                    <a:pt x="236" y="164"/>
                  </a:cubicBezTo>
                  <a:cubicBezTo>
                    <a:pt x="236" y="164"/>
                    <a:pt x="236" y="164"/>
                    <a:pt x="236" y="164"/>
                  </a:cubicBezTo>
                  <a:cubicBezTo>
                    <a:pt x="235" y="166"/>
                    <a:pt x="235" y="166"/>
                    <a:pt x="235" y="166"/>
                  </a:cubicBezTo>
                  <a:cubicBezTo>
                    <a:pt x="235" y="166"/>
                    <a:pt x="235" y="166"/>
                    <a:pt x="235" y="166"/>
                  </a:cubicBezTo>
                  <a:cubicBezTo>
                    <a:pt x="234" y="169"/>
                    <a:pt x="234" y="169"/>
                    <a:pt x="234" y="169"/>
                  </a:cubicBezTo>
                  <a:cubicBezTo>
                    <a:pt x="234" y="169"/>
                    <a:pt x="234" y="169"/>
                    <a:pt x="234" y="169"/>
                  </a:cubicBezTo>
                  <a:cubicBezTo>
                    <a:pt x="233" y="171"/>
                    <a:pt x="233" y="171"/>
                    <a:pt x="233" y="171"/>
                  </a:cubicBezTo>
                  <a:cubicBezTo>
                    <a:pt x="233" y="171"/>
                    <a:pt x="233" y="171"/>
                    <a:pt x="233" y="171"/>
                  </a:cubicBezTo>
                  <a:cubicBezTo>
                    <a:pt x="233" y="173"/>
                    <a:pt x="233" y="173"/>
                    <a:pt x="233" y="173"/>
                  </a:cubicBezTo>
                  <a:cubicBezTo>
                    <a:pt x="233" y="173"/>
                    <a:pt x="233" y="173"/>
                    <a:pt x="233" y="173"/>
                  </a:cubicBezTo>
                  <a:cubicBezTo>
                    <a:pt x="235" y="175"/>
                    <a:pt x="235" y="175"/>
                    <a:pt x="235" y="175"/>
                  </a:cubicBezTo>
                  <a:cubicBezTo>
                    <a:pt x="235" y="175"/>
                    <a:pt x="235" y="175"/>
                    <a:pt x="235" y="175"/>
                  </a:cubicBezTo>
                  <a:cubicBezTo>
                    <a:pt x="241" y="175"/>
                    <a:pt x="241" y="175"/>
                    <a:pt x="241" y="175"/>
                  </a:cubicBezTo>
                  <a:cubicBezTo>
                    <a:pt x="241" y="175"/>
                    <a:pt x="241" y="175"/>
                    <a:pt x="241" y="175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60" y="167"/>
                    <a:pt x="260" y="167"/>
                    <a:pt x="260" y="167"/>
                  </a:cubicBezTo>
                  <a:cubicBezTo>
                    <a:pt x="260" y="167"/>
                    <a:pt x="260" y="167"/>
                    <a:pt x="260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3" y="161"/>
                    <a:pt x="273" y="161"/>
                    <a:pt x="273" y="161"/>
                  </a:cubicBezTo>
                  <a:cubicBezTo>
                    <a:pt x="273" y="161"/>
                    <a:pt x="273" y="161"/>
                    <a:pt x="273" y="161"/>
                  </a:cubicBezTo>
                  <a:cubicBezTo>
                    <a:pt x="279" y="157"/>
                    <a:pt x="279" y="157"/>
                    <a:pt x="279" y="157"/>
                  </a:cubicBezTo>
                  <a:cubicBezTo>
                    <a:pt x="279" y="157"/>
                    <a:pt x="279" y="157"/>
                    <a:pt x="279" y="157"/>
                  </a:cubicBezTo>
                  <a:cubicBezTo>
                    <a:pt x="285" y="153"/>
                    <a:pt x="285" y="153"/>
                    <a:pt x="285" y="153"/>
                  </a:cubicBezTo>
                  <a:cubicBezTo>
                    <a:pt x="285" y="153"/>
                    <a:pt x="285" y="153"/>
                    <a:pt x="285" y="153"/>
                  </a:cubicBezTo>
                  <a:cubicBezTo>
                    <a:pt x="297" y="118"/>
                    <a:pt x="297" y="118"/>
                    <a:pt x="297" y="118"/>
                  </a:cubicBezTo>
                  <a:cubicBezTo>
                    <a:pt x="297" y="118"/>
                    <a:pt x="297" y="118"/>
                    <a:pt x="297" y="118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04" y="122"/>
                    <a:pt x="304" y="122"/>
                    <a:pt x="304" y="122"/>
                  </a:cubicBezTo>
                  <a:cubicBezTo>
                    <a:pt x="304" y="122"/>
                    <a:pt x="304" y="122"/>
                    <a:pt x="304" y="122"/>
                  </a:cubicBezTo>
                  <a:cubicBezTo>
                    <a:pt x="308" y="124"/>
                    <a:pt x="308" y="124"/>
                    <a:pt x="308" y="124"/>
                  </a:cubicBezTo>
                  <a:cubicBezTo>
                    <a:pt x="308" y="124"/>
                    <a:pt x="308" y="124"/>
                    <a:pt x="308" y="124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8" y="131"/>
                    <a:pt x="318" y="131"/>
                    <a:pt x="318" y="131"/>
                  </a:cubicBezTo>
                  <a:cubicBezTo>
                    <a:pt x="318" y="131"/>
                    <a:pt x="318" y="131"/>
                    <a:pt x="318" y="131"/>
                  </a:cubicBezTo>
                  <a:cubicBezTo>
                    <a:pt x="321" y="134"/>
                    <a:pt x="321" y="134"/>
                    <a:pt x="321" y="134"/>
                  </a:cubicBezTo>
                  <a:cubicBezTo>
                    <a:pt x="321" y="134"/>
                    <a:pt x="321" y="134"/>
                    <a:pt x="321" y="134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22" y="139"/>
                    <a:pt x="322" y="139"/>
                    <a:pt x="322" y="139"/>
                  </a:cubicBezTo>
                  <a:cubicBezTo>
                    <a:pt x="322" y="139"/>
                    <a:pt x="322" y="139"/>
                    <a:pt x="322" y="139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9" y="142"/>
                    <a:pt x="319" y="142"/>
                    <a:pt x="319" y="142"/>
                  </a:cubicBezTo>
                  <a:cubicBezTo>
                    <a:pt x="319" y="142"/>
                    <a:pt x="319" y="142"/>
                    <a:pt x="319" y="142"/>
                  </a:cubicBezTo>
                  <a:cubicBezTo>
                    <a:pt x="318" y="142"/>
                    <a:pt x="318" y="142"/>
                    <a:pt x="318" y="142"/>
                  </a:cubicBezTo>
                  <a:cubicBezTo>
                    <a:pt x="318" y="142"/>
                    <a:pt x="318" y="142"/>
                    <a:pt x="318" y="142"/>
                  </a:cubicBezTo>
                  <a:cubicBezTo>
                    <a:pt x="315" y="144"/>
                    <a:pt x="315" y="144"/>
                    <a:pt x="315" y="144"/>
                  </a:cubicBezTo>
                  <a:cubicBezTo>
                    <a:pt x="315" y="144"/>
                    <a:pt x="315" y="144"/>
                    <a:pt x="315" y="144"/>
                  </a:cubicBezTo>
                  <a:cubicBezTo>
                    <a:pt x="313" y="145"/>
                    <a:pt x="313" y="145"/>
                    <a:pt x="313" y="145"/>
                  </a:cubicBezTo>
                  <a:cubicBezTo>
                    <a:pt x="313" y="145"/>
                    <a:pt x="313" y="145"/>
                    <a:pt x="313" y="145"/>
                  </a:cubicBezTo>
                  <a:cubicBezTo>
                    <a:pt x="311" y="146"/>
                    <a:pt x="311" y="146"/>
                    <a:pt x="311" y="146"/>
                  </a:cubicBezTo>
                  <a:cubicBezTo>
                    <a:pt x="311" y="146"/>
                    <a:pt x="311" y="146"/>
                    <a:pt x="311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289" y="174"/>
                    <a:pt x="289" y="174"/>
                    <a:pt x="289" y="174"/>
                  </a:cubicBezTo>
                  <a:cubicBezTo>
                    <a:pt x="289" y="174"/>
                    <a:pt x="289" y="174"/>
                    <a:pt x="289" y="174"/>
                  </a:cubicBezTo>
                  <a:cubicBezTo>
                    <a:pt x="273" y="205"/>
                    <a:pt x="273" y="205"/>
                    <a:pt x="273" y="205"/>
                  </a:cubicBezTo>
                  <a:cubicBezTo>
                    <a:pt x="273" y="205"/>
                    <a:pt x="273" y="205"/>
                    <a:pt x="273" y="205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338" y="183"/>
                    <a:pt x="338" y="183"/>
                    <a:pt x="338" y="183"/>
                  </a:cubicBezTo>
                  <a:cubicBezTo>
                    <a:pt x="338" y="183"/>
                    <a:pt x="338" y="183"/>
                    <a:pt x="338" y="183"/>
                  </a:cubicBezTo>
                  <a:cubicBezTo>
                    <a:pt x="339" y="184"/>
                    <a:pt x="339" y="184"/>
                    <a:pt x="339" y="184"/>
                  </a:cubicBezTo>
                  <a:cubicBezTo>
                    <a:pt x="339" y="184"/>
                    <a:pt x="339" y="184"/>
                    <a:pt x="339" y="184"/>
                  </a:cubicBezTo>
                  <a:cubicBezTo>
                    <a:pt x="341" y="184"/>
                    <a:pt x="341" y="184"/>
                    <a:pt x="341" y="184"/>
                  </a:cubicBezTo>
                  <a:cubicBezTo>
                    <a:pt x="341" y="184"/>
                    <a:pt x="341" y="184"/>
                    <a:pt x="341" y="184"/>
                  </a:cubicBezTo>
                  <a:cubicBezTo>
                    <a:pt x="343" y="185"/>
                    <a:pt x="343" y="185"/>
                    <a:pt x="343" y="185"/>
                  </a:cubicBezTo>
                  <a:cubicBezTo>
                    <a:pt x="343" y="185"/>
                    <a:pt x="343" y="185"/>
                    <a:pt x="343" y="185"/>
                  </a:cubicBezTo>
                  <a:cubicBezTo>
                    <a:pt x="345" y="185"/>
                    <a:pt x="345" y="185"/>
                    <a:pt x="345" y="185"/>
                  </a:cubicBezTo>
                  <a:cubicBezTo>
                    <a:pt x="345" y="185"/>
                    <a:pt x="345" y="185"/>
                    <a:pt x="345" y="185"/>
                  </a:cubicBezTo>
                  <a:cubicBezTo>
                    <a:pt x="346" y="187"/>
                    <a:pt x="346" y="187"/>
                    <a:pt x="346" y="187"/>
                  </a:cubicBezTo>
                  <a:cubicBezTo>
                    <a:pt x="346" y="187"/>
                    <a:pt x="346" y="187"/>
                    <a:pt x="346" y="187"/>
                  </a:cubicBezTo>
                  <a:cubicBezTo>
                    <a:pt x="349" y="189"/>
                    <a:pt x="349" y="189"/>
                    <a:pt x="349" y="189"/>
                  </a:cubicBezTo>
                  <a:cubicBezTo>
                    <a:pt x="349" y="189"/>
                    <a:pt x="349" y="189"/>
                    <a:pt x="349" y="189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53" y="192"/>
                    <a:pt x="353" y="192"/>
                    <a:pt x="353" y="192"/>
                  </a:cubicBezTo>
                  <a:cubicBezTo>
                    <a:pt x="353" y="192"/>
                    <a:pt x="353" y="192"/>
                    <a:pt x="353" y="192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298" y="215"/>
                    <a:pt x="298" y="215"/>
                    <a:pt x="298" y="215"/>
                  </a:cubicBezTo>
                  <a:cubicBezTo>
                    <a:pt x="298" y="215"/>
                    <a:pt x="298" y="215"/>
                    <a:pt x="298" y="215"/>
                  </a:cubicBezTo>
                  <a:cubicBezTo>
                    <a:pt x="295" y="216"/>
                    <a:pt x="295" y="216"/>
                    <a:pt x="295" y="216"/>
                  </a:cubicBezTo>
                  <a:cubicBezTo>
                    <a:pt x="295" y="216"/>
                    <a:pt x="295" y="216"/>
                    <a:pt x="295" y="216"/>
                  </a:cubicBezTo>
                  <a:cubicBezTo>
                    <a:pt x="292" y="217"/>
                    <a:pt x="292" y="217"/>
                    <a:pt x="292" y="217"/>
                  </a:cubicBezTo>
                  <a:cubicBezTo>
                    <a:pt x="292" y="217"/>
                    <a:pt x="292" y="217"/>
                    <a:pt x="292" y="217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6" y="219"/>
                    <a:pt x="286" y="219"/>
                    <a:pt x="286" y="219"/>
                  </a:cubicBezTo>
                  <a:cubicBezTo>
                    <a:pt x="286" y="219"/>
                    <a:pt x="286" y="219"/>
                    <a:pt x="286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1" y="221"/>
                    <a:pt x="281" y="221"/>
                    <a:pt x="281" y="221"/>
                  </a:cubicBezTo>
                  <a:cubicBezTo>
                    <a:pt x="281" y="221"/>
                    <a:pt x="281" y="221"/>
                    <a:pt x="281" y="221"/>
                  </a:cubicBezTo>
                  <a:cubicBezTo>
                    <a:pt x="280" y="222"/>
                    <a:pt x="280" y="222"/>
                    <a:pt x="280" y="222"/>
                  </a:cubicBezTo>
                  <a:cubicBezTo>
                    <a:pt x="280" y="222"/>
                    <a:pt x="280" y="222"/>
                    <a:pt x="280" y="222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5" y="238"/>
                    <a:pt x="255" y="238"/>
                    <a:pt x="255" y="238"/>
                  </a:cubicBezTo>
                  <a:cubicBezTo>
                    <a:pt x="255" y="238"/>
                    <a:pt x="255" y="238"/>
                    <a:pt x="255" y="238"/>
                  </a:cubicBezTo>
                  <a:cubicBezTo>
                    <a:pt x="258" y="241"/>
                    <a:pt x="258" y="241"/>
                    <a:pt x="258" y="241"/>
                  </a:cubicBezTo>
                  <a:cubicBezTo>
                    <a:pt x="258" y="241"/>
                    <a:pt x="258" y="241"/>
                    <a:pt x="258" y="241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2" y="247"/>
                    <a:pt x="262" y="247"/>
                    <a:pt x="262" y="247"/>
                  </a:cubicBezTo>
                  <a:cubicBezTo>
                    <a:pt x="262" y="247"/>
                    <a:pt x="262" y="247"/>
                    <a:pt x="262" y="247"/>
                  </a:cubicBezTo>
                  <a:cubicBezTo>
                    <a:pt x="262" y="251"/>
                    <a:pt x="262" y="251"/>
                    <a:pt x="262" y="251"/>
                  </a:cubicBezTo>
                  <a:cubicBezTo>
                    <a:pt x="262" y="251"/>
                    <a:pt x="262" y="251"/>
                    <a:pt x="262" y="251"/>
                  </a:cubicBezTo>
                  <a:cubicBezTo>
                    <a:pt x="262" y="255"/>
                    <a:pt x="262" y="255"/>
                    <a:pt x="262" y="255"/>
                  </a:cubicBezTo>
                  <a:cubicBezTo>
                    <a:pt x="262" y="255"/>
                    <a:pt x="262" y="255"/>
                    <a:pt x="262" y="255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62"/>
                    <a:pt x="263" y="262"/>
                    <a:pt x="263" y="262"/>
                  </a:cubicBezTo>
                  <a:cubicBezTo>
                    <a:pt x="263" y="262"/>
                    <a:pt x="263" y="262"/>
                    <a:pt x="263" y="26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1" y="255"/>
                    <a:pt x="321" y="255"/>
                    <a:pt x="321" y="255"/>
                  </a:cubicBezTo>
                  <a:cubicBezTo>
                    <a:pt x="321" y="255"/>
                    <a:pt x="321" y="255"/>
                    <a:pt x="321" y="255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7" y="266"/>
                    <a:pt x="327" y="266"/>
                    <a:pt x="327" y="266"/>
                  </a:cubicBezTo>
                  <a:cubicBezTo>
                    <a:pt x="327" y="266"/>
                    <a:pt x="327" y="266"/>
                    <a:pt x="327" y="266"/>
                  </a:cubicBezTo>
                  <a:cubicBezTo>
                    <a:pt x="328" y="269"/>
                    <a:pt x="328" y="269"/>
                    <a:pt x="328" y="269"/>
                  </a:cubicBezTo>
                  <a:cubicBezTo>
                    <a:pt x="328" y="269"/>
                    <a:pt x="328" y="269"/>
                    <a:pt x="328" y="269"/>
                  </a:cubicBezTo>
                  <a:cubicBezTo>
                    <a:pt x="327" y="271"/>
                    <a:pt x="327" y="271"/>
                    <a:pt x="327" y="271"/>
                  </a:cubicBezTo>
                  <a:cubicBezTo>
                    <a:pt x="327" y="271"/>
                    <a:pt x="327" y="271"/>
                    <a:pt x="327" y="271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3" y="285"/>
                    <a:pt x="313" y="285"/>
                    <a:pt x="313" y="285"/>
                  </a:cubicBezTo>
                  <a:cubicBezTo>
                    <a:pt x="313" y="285"/>
                    <a:pt x="313" y="285"/>
                    <a:pt x="313" y="285"/>
                  </a:cubicBezTo>
                  <a:cubicBezTo>
                    <a:pt x="311" y="289"/>
                    <a:pt x="311" y="289"/>
                    <a:pt x="311" y="289"/>
                  </a:cubicBezTo>
                  <a:cubicBezTo>
                    <a:pt x="311" y="289"/>
                    <a:pt x="311" y="289"/>
                    <a:pt x="311" y="289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05" y="299"/>
                    <a:pt x="305" y="299"/>
                    <a:pt x="305" y="299"/>
                  </a:cubicBezTo>
                  <a:cubicBezTo>
                    <a:pt x="305" y="299"/>
                    <a:pt x="305" y="299"/>
                    <a:pt x="305" y="299"/>
                  </a:cubicBezTo>
                  <a:cubicBezTo>
                    <a:pt x="302" y="304"/>
                    <a:pt x="302" y="304"/>
                    <a:pt x="302" y="304"/>
                  </a:cubicBezTo>
                  <a:cubicBezTo>
                    <a:pt x="302" y="304"/>
                    <a:pt x="302" y="304"/>
                    <a:pt x="302" y="304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60" y="352"/>
                    <a:pt x="260" y="352"/>
                    <a:pt x="260" y="352"/>
                  </a:cubicBezTo>
                  <a:cubicBezTo>
                    <a:pt x="260" y="352"/>
                    <a:pt x="260" y="352"/>
                    <a:pt x="260" y="352"/>
                  </a:cubicBezTo>
                  <a:cubicBezTo>
                    <a:pt x="301" y="268"/>
                    <a:pt x="301" y="268"/>
                    <a:pt x="301" y="268"/>
                  </a:cubicBezTo>
                  <a:cubicBezTo>
                    <a:pt x="301" y="268"/>
                    <a:pt x="301" y="268"/>
                    <a:pt x="301" y="268"/>
                  </a:cubicBezTo>
                  <a:cubicBezTo>
                    <a:pt x="300" y="268"/>
                    <a:pt x="300" y="268"/>
                    <a:pt x="300" y="268"/>
                  </a:cubicBezTo>
                  <a:cubicBezTo>
                    <a:pt x="300" y="268"/>
                    <a:pt x="300" y="268"/>
                    <a:pt x="300" y="268"/>
                  </a:cubicBezTo>
                  <a:cubicBezTo>
                    <a:pt x="300" y="267"/>
                    <a:pt x="300" y="267"/>
                    <a:pt x="300" y="267"/>
                  </a:cubicBezTo>
                  <a:cubicBezTo>
                    <a:pt x="300" y="267"/>
                    <a:pt x="300" y="267"/>
                    <a:pt x="300" y="267"/>
                  </a:cubicBezTo>
                  <a:cubicBezTo>
                    <a:pt x="299" y="267"/>
                    <a:pt x="299" y="267"/>
                    <a:pt x="299" y="267"/>
                  </a:cubicBezTo>
                  <a:cubicBezTo>
                    <a:pt x="299" y="267"/>
                    <a:pt x="299" y="267"/>
                    <a:pt x="299" y="267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8" y="266"/>
                    <a:pt x="298" y="266"/>
                    <a:pt x="298" y="266"/>
                  </a:cubicBezTo>
                  <a:cubicBezTo>
                    <a:pt x="298" y="266"/>
                    <a:pt x="298" y="266"/>
                    <a:pt x="298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4"/>
                    <a:pt x="296" y="264"/>
                    <a:pt x="296" y="264"/>
                  </a:cubicBezTo>
                  <a:cubicBezTo>
                    <a:pt x="296" y="264"/>
                    <a:pt x="296" y="264"/>
                    <a:pt x="296" y="264"/>
                  </a:cubicBezTo>
                  <a:cubicBezTo>
                    <a:pt x="296" y="263"/>
                    <a:pt x="296" y="263"/>
                    <a:pt x="296" y="263"/>
                  </a:cubicBezTo>
                  <a:cubicBezTo>
                    <a:pt x="296" y="263"/>
                    <a:pt x="296" y="263"/>
                    <a:pt x="296" y="263"/>
                  </a:cubicBezTo>
                  <a:cubicBezTo>
                    <a:pt x="267" y="275"/>
                    <a:pt x="267" y="275"/>
                    <a:pt x="267" y="275"/>
                  </a:cubicBezTo>
                  <a:cubicBezTo>
                    <a:pt x="267" y="275"/>
                    <a:pt x="267" y="275"/>
                    <a:pt x="267" y="275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81"/>
                    <a:pt x="265" y="281"/>
                    <a:pt x="265" y="281"/>
                  </a:cubicBezTo>
                  <a:cubicBezTo>
                    <a:pt x="265" y="281"/>
                    <a:pt x="265" y="281"/>
                    <a:pt x="265" y="281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9" y="282"/>
                    <a:pt x="269" y="282"/>
                    <a:pt x="269" y="282"/>
                  </a:cubicBezTo>
                  <a:cubicBezTo>
                    <a:pt x="269" y="282"/>
                    <a:pt x="269" y="282"/>
                    <a:pt x="269" y="282"/>
                  </a:cubicBezTo>
                  <a:cubicBezTo>
                    <a:pt x="271" y="282"/>
                    <a:pt x="271" y="282"/>
                    <a:pt x="271" y="282"/>
                  </a:cubicBezTo>
                  <a:cubicBezTo>
                    <a:pt x="271" y="282"/>
                    <a:pt x="271" y="282"/>
                    <a:pt x="271" y="282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4" y="285"/>
                    <a:pt x="274" y="285"/>
                    <a:pt x="274" y="285"/>
                  </a:cubicBezTo>
                  <a:cubicBezTo>
                    <a:pt x="274" y="285"/>
                    <a:pt x="274" y="285"/>
                    <a:pt x="274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7" y="287"/>
                    <a:pt x="277" y="287"/>
                    <a:pt x="277" y="287"/>
                  </a:cubicBezTo>
                  <a:cubicBezTo>
                    <a:pt x="277" y="287"/>
                    <a:pt x="277" y="287"/>
                    <a:pt x="277" y="287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67" y="298"/>
                    <a:pt x="267" y="298"/>
                    <a:pt x="267" y="298"/>
                  </a:cubicBezTo>
                  <a:cubicBezTo>
                    <a:pt x="267" y="298"/>
                    <a:pt x="267" y="298"/>
                    <a:pt x="267" y="298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4" y="306"/>
                    <a:pt x="254" y="306"/>
                    <a:pt x="254" y="306"/>
                  </a:cubicBezTo>
                  <a:cubicBezTo>
                    <a:pt x="254" y="306"/>
                    <a:pt x="254" y="306"/>
                    <a:pt x="254" y="306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3" y="316"/>
                    <a:pt x="243" y="316"/>
                    <a:pt x="243" y="316"/>
                  </a:cubicBezTo>
                  <a:cubicBezTo>
                    <a:pt x="243" y="316"/>
                    <a:pt x="243" y="316"/>
                    <a:pt x="243" y="316"/>
                  </a:cubicBezTo>
                  <a:cubicBezTo>
                    <a:pt x="241" y="323"/>
                    <a:pt x="241" y="323"/>
                    <a:pt x="241" y="323"/>
                  </a:cubicBezTo>
                  <a:cubicBezTo>
                    <a:pt x="241" y="323"/>
                    <a:pt x="241" y="323"/>
                    <a:pt x="241" y="323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43" y="333"/>
                    <a:pt x="243" y="333"/>
                    <a:pt x="243" y="333"/>
                  </a:cubicBezTo>
                  <a:cubicBezTo>
                    <a:pt x="243" y="333"/>
                    <a:pt x="243" y="333"/>
                    <a:pt x="243" y="333"/>
                  </a:cubicBezTo>
                  <a:cubicBezTo>
                    <a:pt x="244" y="334"/>
                    <a:pt x="244" y="334"/>
                    <a:pt x="244" y="334"/>
                  </a:cubicBezTo>
                  <a:cubicBezTo>
                    <a:pt x="244" y="334"/>
                    <a:pt x="244" y="334"/>
                    <a:pt x="244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8" y="335"/>
                    <a:pt x="248" y="335"/>
                    <a:pt x="248" y="335"/>
                  </a:cubicBezTo>
                  <a:cubicBezTo>
                    <a:pt x="248" y="335"/>
                    <a:pt x="248" y="335"/>
                    <a:pt x="248" y="335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50" y="336"/>
                    <a:pt x="250" y="336"/>
                    <a:pt x="250" y="336"/>
                  </a:cubicBezTo>
                  <a:cubicBezTo>
                    <a:pt x="250" y="336"/>
                    <a:pt x="250" y="336"/>
                    <a:pt x="250" y="336"/>
                  </a:cubicBezTo>
                  <a:cubicBezTo>
                    <a:pt x="251" y="337"/>
                    <a:pt x="251" y="337"/>
                    <a:pt x="251" y="337"/>
                  </a:cubicBezTo>
                  <a:cubicBezTo>
                    <a:pt x="251" y="337"/>
                    <a:pt x="251" y="337"/>
                    <a:pt x="251" y="337"/>
                  </a:cubicBezTo>
                  <a:cubicBezTo>
                    <a:pt x="253" y="338"/>
                    <a:pt x="253" y="338"/>
                    <a:pt x="253" y="338"/>
                  </a:cubicBezTo>
                  <a:cubicBezTo>
                    <a:pt x="253" y="338"/>
                    <a:pt x="253" y="338"/>
                    <a:pt x="253" y="338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189" y="384"/>
                    <a:pt x="189" y="384"/>
                    <a:pt x="189" y="384"/>
                  </a:cubicBezTo>
                  <a:cubicBezTo>
                    <a:pt x="185" y="386"/>
                    <a:pt x="185" y="386"/>
                    <a:pt x="185" y="386"/>
                  </a:cubicBezTo>
                  <a:cubicBezTo>
                    <a:pt x="159" y="402"/>
                    <a:pt x="159" y="402"/>
                    <a:pt x="159" y="402"/>
                  </a:cubicBezTo>
                  <a:cubicBezTo>
                    <a:pt x="159" y="402"/>
                    <a:pt x="159" y="402"/>
                    <a:pt x="159" y="402"/>
                  </a:cubicBezTo>
                  <a:cubicBezTo>
                    <a:pt x="158" y="404"/>
                    <a:pt x="158" y="404"/>
                    <a:pt x="158" y="404"/>
                  </a:cubicBezTo>
                  <a:cubicBezTo>
                    <a:pt x="158" y="404"/>
                    <a:pt x="158" y="404"/>
                    <a:pt x="158" y="404"/>
                  </a:cubicBezTo>
                  <a:cubicBezTo>
                    <a:pt x="157" y="405"/>
                    <a:pt x="157" y="405"/>
                    <a:pt x="157" y="405"/>
                  </a:cubicBezTo>
                  <a:cubicBezTo>
                    <a:pt x="157" y="405"/>
                    <a:pt x="157" y="405"/>
                    <a:pt x="157" y="405"/>
                  </a:cubicBezTo>
                  <a:cubicBezTo>
                    <a:pt x="157" y="406"/>
                    <a:pt x="157" y="406"/>
                    <a:pt x="157" y="406"/>
                  </a:cubicBezTo>
                  <a:cubicBezTo>
                    <a:pt x="157" y="406"/>
                    <a:pt x="157" y="406"/>
                    <a:pt x="157" y="406"/>
                  </a:cubicBezTo>
                  <a:cubicBezTo>
                    <a:pt x="157" y="407"/>
                    <a:pt x="157" y="407"/>
                    <a:pt x="157" y="407"/>
                  </a:cubicBezTo>
                  <a:cubicBezTo>
                    <a:pt x="157" y="407"/>
                    <a:pt x="157" y="407"/>
                    <a:pt x="157" y="407"/>
                  </a:cubicBezTo>
                  <a:cubicBezTo>
                    <a:pt x="157" y="409"/>
                    <a:pt x="157" y="409"/>
                    <a:pt x="157" y="409"/>
                  </a:cubicBezTo>
                  <a:cubicBezTo>
                    <a:pt x="157" y="409"/>
                    <a:pt x="157" y="409"/>
                    <a:pt x="157" y="409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8" y="411"/>
                    <a:pt x="158" y="411"/>
                    <a:pt x="158" y="411"/>
                  </a:cubicBezTo>
                  <a:cubicBezTo>
                    <a:pt x="158" y="411"/>
                    <a:pt x="158" y="411"/>
                    <a:pt x="158" y="411"/>
                  </a:cubicBezTo>
                  <a:cubicBezTo>
                    <a:pt x="161" y="412"/>
                    <a:pt x="161" y="412"/>
                    <a:pt x="161" y="412"/>
                  </a:cubicBezTo>
                  <a:cubicBezTo>
                    <a:pt x="161" y="412"/>
                    <a:pt x="161" y="412"/>
                    <a:pt x="161" y="412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68" y="411"/>
                    <a:pt x="168" y="411"/>
                    <a:pt x="168" y="411"/>
                  </a:cubicBezTo>
                  <a:cubicBezTo>
                    <a:pt x="168" y="411"/>
                    <a:pt x="168" y="411"/>
                    <a:pt x="168" y="411"/>
                  </a:cubicBezTo>
                  <a:cubicBezTo>
                    <a:pt x="172" y="410"/>
                    <a:pt x="172" y="410"/>
                    <a:pt x="172" y="410"/>
                  </a:cubicBezTo>
                  <a:cubicBezTo>
                    <a:pt x="172" y="410"/>
                    <a:pt x="172" y="410"/>
                    <a:pt x="172" y="410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8" y="406"/>
                    <a:pt x="178" y="406"/>
                    <a:pt x="178" y="406"/>
                  </a:cubicBezTo>
                  <a:cubicBezTo>
                    <a:pt x="178" y="406"/>
                    <a:pt x="178" y="406"/>
                    <a:pt x="178" y="406"/>
                  </a:cubicBezTo>
                  <a:cubicBezTo>
                    <a:pt x="181" y="404"/>
                    <a:pt x="181" y="404"/>
                    <a:pt x="181" y="404"/>
                  </a:cubicBezTo>
                  <a:cubicBezTo>
                    <a:pt x="181" y="404"/>
                    <a:pt x="181" y="404"/>
                    <a:pt x="181" y="404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212" y="386"/>
                    <a:pt x="212" y="386"/>
                    <a:pt x="212" y="386"/>
                  </a:cubicBezTo>
                  <a:cubicBezTo>
                    <a:pt x="212" y="386"/>
                    <a:pt x="212" y="386"/>
                    <a:pt x="212" y="386"/>
                  </a:cubicBezTo>
                  <a:cubicBezTo>
                    <a:pt x="205" y="394"/>
                    <a:pt x="205" y="394"/>
                    <a:pt x="205" y="394"/>
                  </a:cubicBezTo>
                  <a:cubicBezTo>
                    <a:pt x="205" y="394"/>
                    <a:pt x="205" y="394"/>
                    <a:pt x="205" y="394"/>
                  </a:cubicBezTo>
                  <a:cubicBezTo>
                    <a:pt x="198" y="400"/>
                    <a:pt x="198" y="400"/>
                    <a:pt x="198" y="400"/>
                  </a:cubicBezTo>
                  <a:cubicBezTo>
                    <a:pt x="198" y="400"/>
                    <a:pt x="198" y="400"/>
                    <a:pt x="198" y="400"/>
                  </a:cubicBezTo>
                  <a:cubicBezTo>
                    <a:pt x="190" y="407"/>
                    <a:pt x="190" y="407"/>
                    <a:pt x="190" y="407"/>
                  </a:cubicBezTo>
                  <a:cubicBezTo>
                    <a:pt x="190" y="407"/>
                    <a:pt x="190" y="407"/>
                    <a:pt x="190" y="407"/>
                  </a:cubicBezTo>
                  <a:cubicBezTo>
                    <a:pt x="182" y="412"/>
                    <a:pt x="182" y="412"/>
                    <a:pt x="182" y="412"/>
                  </a:cubicBezTo>
                  <a:cubicBezTo>
                    <a:pt x="182" y="412"/>
                    <a:pt x="182" y="412"/>
                    <a:pt x="182" y="412"/>
                  </a:cubicBezTo>
                  <a:cubicBezTo>
                    <a:pt x="174" y="419"/>
                    <a:pt x="174" y="419"/>
                    <a:pt x="174" y="419"/>
                  </a:cubicBezTo>
                  <a:cubicBezTo>
                    <a:pt x="174" y="419"/>
                    <a:pt x="174" y="419"/>
                    <a:pt x="174" y="419"/>
                  </a:cubicBezTo>
                  <a:cubicBezTo>
                    <a:pt x="166" y="424"/>
                    <a:pt x="166" y="424"/>
                    <a:pt x="166" y="424"/>
                  </a:cubicBezTo>
                  <a:cubicBezTo>
                    <a:pt x="166" y="424"/>
                    <a:pt x="166" y="424"/>
                    <a:pt x="166" y="424"/>
                  </a:cubicBezTo>
                  <a:cubicBezTo>
                    <a:pt x="156" y="430"/>
                    <a:pt x="156" y="430"/>
                    <a:pt x="156" y="430"/>
                  </a:cubicBezTo>
                  <a:cubicBezTo>
                    <a:pt x="156" y="430"/>
                    <a:pt x="156" y="430"/>
                    <a:pt x="156" y="430"/>
                  </a:cubicBezTo>
                  <a:cubicBezTo>
                    <a:pt x="149" y="436"/>
                    <a:pt x="149" y="436"/>
                    <a:pt x="149" y="436"/>
                  </a:cubicBezTo>
                  <a:cubicBezTo>
                    <a:pt x="149" y="436"/>
                    <a:pt x="149" y="436"/>
                    <a:pt x="149" y="436"/>
                  </a:cubicBezTo>
                  <a:cubicBezTo>
                    <a:pt x="147" y="437"/>
                    <a:pt x="147" y="437"/>
                    <a:pt x="147" y="437"/>
                  </a:cubicBezTo>
                  <a:cubicBezTo>
                    <a:pt x="147" y="437"/>
                    <a:pt x="147" y="437"/>
                    <a:pt x="147" y="437"/>
                  </a:cubicBezTo>
                  <a:cubicBezTo>
                    <a:pt x="146" y="437"/>
                    <a:pt x="146" y="437"/>
                    <a:pt x="146" y="437"/>
                  </a:cubicBezTo>
                  <a:cubicBezTo>
                    <a:pt x="146" y="437"/>
                    <a:pt x="146" y="437"/>
                    <a:pt x="146" y="437"/>
                  </a:cubicBezTo>
                  <a:cubicBezTo>
                    <a:pt x="144" y="437"/>
                    <a:pt x="144" y="437"/>
                    <a:pt x="144" y="437"/>
                  </a:cubicBezTo>
                  <a:cubicBezTo>
                    <a:pt x="144" y="437"/>
                    <a:pt x="144" y="437"/>
                    <a:pt x="144" y="437"/>
                  </a:cubicBezTo>
                  <a:cubicBezTo>
                    <a:pt x="142" y="437"/>
                    <a:pt x="142" y="437"/>
                    <a:pt x="142" y="437"/>
                  </a:cubicBezTo>
                  <a:cubicBezTo>
                    <a:pt x="142" y="437"/>
                    <a:pt x="142" y="437"/>
                    <a:pt x="142" y="437"/>
                  </a:cubicBezTo>
                  <a:cubicBezTo>
                    <a:pt x="140" y="437"/>
                    <a:pt x="140" y="437"/>
                    <a:pt x="140" y="437"/>
                  </a:cubicBezTo>
                  <a:cubicBezTo>
                    <a:pt x="140" y="437"/>
                    <a:pt x="140" y="437"/>
                    <a:pt x="140" y="437"/>
                  </a:cubicBezTo>
                  <a:cubicBezTo>
                    <a:pt x="139" y="436"/>
                    <a:pt x="139" y="436"/>
                    <a:pt x="139" y="436"/>
                  </a:cubicBezTo>
                  <a:cubicBezTo>
                    <a:pt x="139" y="436"/>
                    <a:pt x="139" y="436"/>
                    <a:pt x="139" y="436"/>
                  </a:cubicBezTo>
                  <a:cubicBezTo>
                    <a:pt x="137" y="436"/>
                    <a:pt x="137" y="436"/>
                    <a:pt x="137" y="436"/>
                  </a:cubicBezTo>
                  <a:cubicBezTo>
                    <a:pt x="137" y="436"/>
                    <a:pt x="137" y="436"/>
                    <a:pt x="137" y="436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5" y="430"/>
                    <a:pt x="135" y="430"/>
                    <a:pt x="135" y="430"/>
                  </a:cubicBezTo>
                  <a:cubicBezTo>
                    <a:pt x="135" y="430"/>
                    <a:pt x="135" y="430"/>
                    <a:pt x="135" y="430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0"/>
                    <a:pt x="129" y="420"/>
                    <a:pt x="129" y="420"/>
                  </a:cubicBezTo>
                  <a:cubicBezTo>
                    <a:pt x="129" y="420"/>
                    <a:pt x="129" y="420"/>
                    <a:pt x="129" y="420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32" y="414"/>
                    <a:pt x="132" y="414"/>
                    <a:pt x="132" y="414"/>
                  </a:cubicBezTo>
                  <a:cubicBezTo>
                    <a:pt x="132" y="414"/>
                    <a:pt x="132" y="414"/>
                    <a:pt x="132" y="414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8" y="380"/>
                    <a:pt x="188" y="380"/>
                    <a:pt x="188" y="380"/>
                  </a:cubicBezTo>
                  <a:cubicBezTo>
                    <a:pt x="188" y="380"/>
                    <a:pt x="188" y="380"/>
                    <a:pt x="188" y="380"/>
                  </a:cubicBezTo>
                  <a:cubicBezTo>
                    <a:pt x="189" y="379"/>
                    <a:pt x="189" y="379"/>
                    <a:pt x="189" y="379"/>
                  </a:cubicBezTo>
                  <a:cubicBezTo>
                    <a:pt x="189" y="379"/>
                    <a:pt x="189" y="379"/>
                    <a:pt x="189" y="379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3" y="376"/>
                    <a:pt x="193" y="376"/>
                    <a:pt x="193" y="376"/>
                  </a:cubicBezTo>
                  <a:cubicBezTo>
                    <a:pt x="193" y="376"/>
                    <a:pt x="193" y="376"/>
                    <a:pt x="193" y="376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7" y="370"/>
                    <a:pt x="197" y="370"/>
                    <a:pt x="197" y="370"/>
                  </a:cubicBezTo>
                  <a:cubicBezTo>
                    <a:pt x="197" y="370"/>
                    <a:pt x="197" y="370"/>
                    <a:pt x="197" y="370"/>
                  </a:cubicBezTo>
                  <a:cubicBezTo>
                    <a:pt x="196" y="369"/>
                    <a:pt x="196" y="369"/>
                    <a:pt x="196" y="369"/>
                  </a:cubicBezTo>
                  <a:cubicBezTo>
                    <a:pt x="196" y="369"/>
                    <a:pt x="196" y="369"/>
                    <a:pt x="196" y="369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191" y="365"/>
                    <a:pt x="191" y="365"/>
                    <a:pt x="191" y="365"/>
                  </a:cubicBezTo>
                  <a:cubicBezTo>
                    <a:pt x="191" y="365"/>
                    <a:pt x="191" y="365"/>
                    <a:pt x="191" y="365"/>
                  </a:cubicBezTo>
                  <a:cubicBezTo>
                    <a:pt x="189" y="363"/>
                    <a:pt x="189" y="363"/>
                    <a:pt x="189" y="363"/>
                  </a:cubicBezTo>
                  <a:cubicBezTo>
                    <a:pt x="189" y="363"/>
                    <a:pt x="189" y="363"/>
                    <a:pt x="189" y="363"/>
                  </a:cubicBezTo>
                  <a:cubicBezTo>
                    <a:pt x="186" y="361"/>
                    <a:pt x="186" y="361"/>
                    <a:pt x="186" y="361"/>
                  </a:cubicBezTo>
                  <a:cubicBezTo>
                    <a:pt x="186" y="361"/>
                    <a:pt x="186" y="361"/>
                    <a:pt x="186" y="361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3" y="355"/>
                    <a:pt x="183" y="355"/>
                    <a:pt x="183" y="355"/>
                  </a:cubicBezTo>
                  <a:cubicBezTo>
                    <a:pt x="183" y="355"/>
                    <a:pt x="183" y="355"/>
                    <a:pt x="183" y="355"/>
                  </a:cubicBezTo>
                  <a:cubicBezTo>
                    <a:pt x="182" y="353"/>
                    <a:pt x="182" y="353"/>
                    <a:pt x="182" y="353"/>
                  </a:cubicBezTo>
                  <a:cubicBezTo>
                    <a:pt x="182" y="353"/>
                    <a:pt x="182" y="353"/>
                    <a:pt x="182" y="353"/>
                  </a:cubicBezTo>
                  <a:cubicBezTo>
                    <a:pt x="182" y="351"/>
                    <a:pt x="182" y="350"/>
                    <a:pt x="181" y="349"/>
                  </a:cubicBezTo>
                  <a:cubicBezTo>
                    <a:pt x="181" y="349"/>
                    <a:pt x="181" y="349"/>
                    <a:pt x="181" y="349"/>
                  </a:cubicBezTo>
                  <a:cubicBezTo>
                    <a:pt x="181" y="348"/>
                    <a:pt x="181" y="346"/>
                    <a:pt x="180" y="345"/>
                  </a:cubicBezTo>
                  <a:cubicBezTo>
                    <a:pt x="180" y="345"/>
                    <a:pt x="180" y="345"/>
                    <a:pt x="180" y="345"/>
                  </a:cubicBezTo>
                  <a:cubicBezTo>
                    <a:pt x="179" y="341"/>
                    <a:pt x="178" y="338"/>
                    <a:pt x="177" y="334"/>
                  </a:cubicBezTo>
                  <a:cubicBezTo>
                    <a:pt x="177" y="334"/>
                    <a:pt x="177" y="334"/>
                    <a:pt x="177" y="334"/>
                  </a:cubicBezTo>
                  <a:cubicBezTo>
                    <a:pt x="177" y="326"/>
                    <a:pt x="178" y="319"/>
                    <a:pt x="178" y="311"/>
                  </a:cubicBezTo>
                  <a:cubicBezTo>
                    <a:pt x="178" y="311"/>
                    <a:pt x="178" y="311"/>
                    <a:pt x="178" y="311"/>
                  </a:cubicBezTo>
                  <a:cubicBezTo>
                    <a:pt x="180" y="308"/>
                    <a:pt x="181" y="304"/>
                    <a:pt x="182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4" y="297"/>
                    <a:pt x="185" y="293"/>
                    <a:pt x="187" y="290"/>
                  </a:cubicBezTo>
                  <a:cubicBezTo>
                    <a:pt x="187" y="290"/>
                    <a:pt x="187" y="290"/>
                    <a:pt x="187" y="290"/>
                  </a:cubicBezTo>
                  <a:cubicBezTo>
                    <a:pt x="189" y="287"/>
                    <a:pt x="191" y="283"/>
                    <a:pt x="193" y="280"/>
                  </a:cubicBezTo>
                  <a:cubicBezTo>
                    <a:pt x="193" y="280"/>
                    <a:pt x="193" y="280"/>
                    <a:pt x="193" y="280"/>
                  </a:cubicBezTo>
                  <a:cubicBezTo>
                    <a:pt x="195" y="276"/>
                    <a:pt x="197" y="273"/>
                    <a:pt x="199" y="269"/>
                  </a:cubicBezTo>
                  <a:cubicBezTo>
                    <a:pt x="199" y="269"/>
                    <a:pt x="199" y="269"/>
                    <a:pt x="199" y="269"/>
                  </a:cubicBezTo>
                  <a:cubicBezTo>
                    <a:pt x="207" y="259"/>
                    <a:pt x="207" y="259"/>
                    <a:pt x="207" y="259"/>
                  </a:cubicBezTo>
                  <a:cubicBezTo>
                    <a:pt x="207" y="259"/>
                    <a:pt x="207" y="259"/>
                    <a:pt x="207" y="259"/>
                  </a:cubicBezTo>
                  <a:cubicBezTo>
                    <a:pt x="194" y="268"/>
                    <a:pt x="181" y="276"/>
                    <a:pt x="168" y="284"/>
                  </a:cubicBezTo>
                  <a:cubicBezTo>
                    <a:pt x="168" y="284"/>
                    <a:pt x="168" y="284"/>
                    <a:pt x="168" y="284"/>
                  </a:cubicBezTo>
                  <a:cubicBezTo>
                    <a:pt x="163" y="288"/>
                    <a:pt x="160" y="289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cubicBezTo>
                    <a:pt x="153" y="285"/>
                    <a:pt x="152" y="285"/>
                    <a:pt x="151" y="285"/>
                  </a:cubicBezTo>
                  <a:cubicBezTo>
                    <a:pt x="151" y="285"/>
                    <a:pt x="151" y="285"/>
                    <a:pt x="151" y="285"/>
                  </a:cubicBezTo>
                  <a:cubicBezTo>
                    <a:pt x="150" y="285"/>
                    <a:pt x="150" y="284"/>
                    <a:pt x="149" y="283"/>
                  </a:cubicBezTo>
                  <a:cubicBezTo>
                    <a:pt x="149" y="283"/>
                    <a:pt x="149" y="283"/>
                    <a:pt x="149" y="283"/>
                  </a:cubicBezTo>
                  <a:cubicBezTo>
                    <a:pt x="148" y="283"/>
                    <a:pt x="147" y="282"/>
                    <a:pt x="146" y="282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45" y="281"/>
                    <a:pt x="145" y="280"/>
                    <a:pt x="145" y="279"/>
                  </a:cubicBezTo>
                  <a:cubicBezTo>
                    <a:pt x="145" y="279"/>
                    <a:pt x="145" y="279"/>
                    <a:pt x="145" y="279"/>
                  </a:cubicBezTo>
                  <a:cubicBezTo>
                    <a:pt x="142" y="278"/>
                    <a:pt x="140" y="276"/>
                    <a:pt x="138" y="274"/>
                  </a:cubicBezTo>
                  <a:cubicBezTo>
                    <a:pt x="138" y="274"/>
                    <a:pt x="138" y="274"/>
                    <a:pt x="138" y="274"/>
                  </a:cubicBezTo>
                  <a:cubicBezTo>
                    <a:pt x="138" y="274"/>
                    <a:pt x="137" y="273"/>
                    <a:pt x="136" y="273"/>
                  </a:cubicBezTo>
                  <a:cubicBezTo>
                    <a:pt x="136" y="273"/>
                    <a:pt x="136" y="273"/>
                    <a:pt x="136" y="273"/>
                  </a:cubicBezTo>
                  <a:cubicBezTo>
                    <a:pt x="136" y="273"/>
                    <a:pt x="135" y="273"/>
                    <a:pt x="134" y="272"/>
                  </a:cubicBezTo>
                  <a:cubicBezTo>
                    <a:pt x="134" y="272"/>
                    <a:pt x="134" y="272"/>
                    <a:pt x="134" y="272"/>
                  </a:cubicBezTo>
                  <a:cubicBezTo>
                    <a:pt x="133" y="272"/>
                    <a:pt x="133" y="272"/>
                    <a:pt x="132" y="271"/>
                  </a:cubicBezTo>
                  <a:cubicBezTo>
                    <a:pt x="132" y="271"/>
                    <a:pt x="132" y="271"/>
                    <a:pt x="132" y="271"/>
                  </a:cubicBezTo>
                  <a:cubicBezTo>
                    <a:pt x="132" y="271"/>
                    <a:pt x="131" y="270"/>
                    <a:pt x="131" y="269"/>
                  </a:cubicBezTo>
                  <a:cubicBezTo>
                    <a:pt x="131" y="269"/>
                    <a:pt x="131" y="269"/>
                    <a:pt x="131" y="269"/>
                  </a:cubicBezTo>
                  <a:cubicBezTo>
                    <a:pt x="130" y="270"/>
                    <a:pt x="129" y="270"/>
                    <a:pt x="128" y="270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27" y="271"/>
                    <a:pt x="126" y="271"/>
                    <a:pt x="126" y="271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5" y="272"/>
                    <a:pt x="125" y="273"/>
                    <a:pt x="125" y="273"/>
                  </a:cubicBezTo>
                  <a:cubicBezTo>
                    <a:pt x="125" y="273"/>
                    <a:pt x="125" y="273"/>
                    <a:pt x="125" y="273"/>
                  </a:cubicBezTo>
                  <a:cubicBezTo>
                    <a:pt x="124" y="274"/>
                    <a:pt x="124" y="274"/>
                    <a:pt x="123" y="275"/>
                  </a:cubicBezTo>
                  <a:cubicBezTo>
                    <a:pt x="123" y="275"/>
                    <a:pt x="123" y="275"/>
                    <a:pt x="123" y="275"/>
                  </a:cubicBezTo>
                  <a:cubicBezTo>
                    <a:pt x="123" y="276"/>
                    <a:pt x="123" y="277"/>
                    <a:pt x="122" y="278"/>
                  </a:cubicBezTo>
                  <a:cubicBezTo>
                    <a:pt x="122" y="278"/>
                    <a:pt x="122" y="278"/>
                    <a:pt x="122" y="278"/>
                  </a:cubicBezTo>
                  <a:cubicBezTo>
                    <a:pt x="122" y="279"/>
                    <a:pt x="122" y="279"/>
                    <a:pt x="122" y="280"/>
                  </a:cubicBezTo>
                  <a:cubicBezTo>
                    <a:pt x="122" y="280"/>
                    <a:pt x="122" y="280"/>
                    <a:pt x="122" y="280"/>
                  </a:cubicBezTo>
                  <a:cubicBezTo>
                    <a:pt x="121" y="280"/>
                    <a:pt x="120" y="280"/>
                    <a:pt x="119" y="281"/>
                  </a:cubicBezTo>
                  <a:cubicBezTo>
                    <a:pt x="119" y="281"/>
                    <a:pt x="119" y="281"/>
                    <a:pt x="119" y="281"/>
                  </a:cubicBezTo>
                  <a:cubicBezTo>
                    <a:pt x="119" y="281"/>
                    <a:pt x="119" y="281"/>
                    <a:pt x="118" y="281"/>
                  </a:cubicBezTo>
                  <a:cubicBezTo>
                    <a:pt x="118" y="281"/>
                    <a:pt x="118" y="281"/>
                    <a:pt x="118" y="281"/>
                  </a:cubicBezTo>
                  <a:cubicBezTo>
                    <a:pt x="94" y="324"/>
                    <a:pt x="94" y="324"/>
                    <a:pt x="94" y="324"/>
                  </a:cubicBezTo>
                  <a:cubicBezTo>
                    <a:pt x="94" y="324"/>
                    <a:pt x="94" y="324"/>
                    <a:pt x="94" y="324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20" y="459"/>
                    <a:pt x="20" y="459"/>
                    <a:pt x="20" y="459"/>
                  </a:cubicBezTo>
                  <a:lnTo>
                    <a:pt x="19" y="460"/>
                  </a:lnTo>
                  <a:close/>
                  <a:moveTo>
                    <a:pt x="1093" y="454"/>
                  </a:moveTo>
                  <a:cubicBezTo>
                    <a:pt x="1090" y="452"/>
                    <a:pt x="1090" y="452"/>
                    <a:pt x="1090" y="452"/>
                  </a:cubicBezTo>
                  <a:cubicBezTo>
                    <a:pt x="1090" y="452"/>
                    <a:pt x="1090" y="452"/>
                    <a:pt x="1090" y="452"/>
                  </a:cubicBezTo>
                  <a:cubicBezTo>
                    <a:pt x="1088" y="450"/>
                    <a:pt x="1088" y="450"/>
                    <a:pt x="1088" y="450"/>
                  </a:cubicBezTo>
                  <a:cubicBezTo>
                    <a:pt x="1088" y="450"/>
                    <a:pt x="1088" y="450"/>
                    <a:pt x="1088" y="450"/>
                  </a:cubicBezTo>
                  <a:cubicBezTo>
                    <a:pt x="1086" y="447"/>
                    <a:pt x="1086" y="447"/>
                    <a:pt x="1086" y="447"/>
                  </a:cubicBezTo>
                  <a:cubicBezTo>
                    <a:pt x="1086" y="447"/>
                    <a:pt x="1086" y="447"/>
                    <a:pt x="1086" y="447"/>
                  </a:cubicBezTo>
                  <a:cubicBezTo>
                    <a:pt x="1086" y="443"/>
                    <a:pt x="1086" y="443"/>
                    <a:pt x="1086" y="443"/>
                  </a:cubicBezTo>
                  <a:cubicBezTo>
                    <a:pt x="1086" y="443"/>
                    <a:pt x="1086" y="443"/>
                    <a:pt x="1086" y="443"/>
                  </a:cubicBezTo>
                  <a:cubicBezTo>
                    <a:pt x="1086" y="440"/>
                    <a:pt x="1086" y="440"/>
                    <a:pt x="1086" y="440"/>
                  </a:cubicBezTo>
                  <a:cubicBezTo>
                    <a:pt x="1086" y="440"/>
                    <a:pt x="1086" y="440"/>
                    <a:pt x="1086" y="440"/>
                  </a:cubicBezTo>
                  <a:cubicBezTo>
                    <a:pt x="1086" y="436"/>
                    <a:pt x="1086" y="436"/>
                    <a:pt x="1086" y="436"/>
                  </a:cubicBezTo>
                  <a:cubicBezTo>
                    <a:pt x="1086" y="436"/>
                    <a:pt x="1086" y="436"/>
                    <a:pt x="1086" y="436"/>
                  </a:cubicBezTo>
                  <a:cubicBezTo>
                    <a:pt x="1086" y="433"/>
                    <a:pt x="1086" y="433"/>
                    <a:pt x="1086" y="433"/>
                  </a:cubicBezTo>
                  <a:cubicBezTo>
                    <a:pt x="1086" y="433"/>
                    <a:pt x="1086" y="433"/>
                    <a:pt x="1086" y="433"/>
                  </a:cubicBezTo>
                  <a:cubicBezTo>
                    <a:pt x="1089" y="428"/>
                    <a:pt x="1089" y="428"/>
                    <a:pt x="1089" y="428"/>
                  </a:cubicBezTo>
                  <a:cubicBezTo>
                    <a:pt x="1089" y="428"/>
                    <a:pt x="1089" y="428"/>
                    <a:pt x="1089" y="428"/>
                  </a:cubicBezTo>
                  <a:cubicBezTo>
                    <a:pt x="1095" y="425"/>
                    <a:pt x="1095" y="425"/>
                    <a:pt x="1095" y="425"/>
                  </a:cubicBezTo>
                  <a:cubicBezTo>
                    <a:pt x="1095" y="425"/>
                    <a:pt x="1095" y="425"/>
                    <a:pt x="1095" y="425"/>
                  </a:cubicBezTo>
                  <a:cubicBezTo>
                    <a:pt x="1102" y="421"/>
                    <a:pt x="1102" y="421"/>
                    <a:pt x="1102" y="421"/>
                  </a:cubicBezTo>
                  <a:cubicBezTo>
                    <a:pt x="1102" y="421"/>
                    <a:pt x="1102" y="421"/>
                    <a:pt x="1102" y="421"/>
                  </a:cubicBezTo>
                  <a:cubicBezTo>
                    <a:pt x="1109" y="417"/>
                    <a:pt x="1109" y="417"/>
                    <a:pt x="1109" y="417"/>
                  </a:cubicBezTo>
                  <a:cubicBezTo>
                    <a:pt x="1109" y="417"/>
                    <a:pt x="1109" y="417"/>
                    <a:pt x="1109" y="417"/>
                  </a:cubicBezTo>
                  <a:cubicBezTo>
                    <a:pt x="1115" y="411"/>
                    <a:pt x="1115" y="411"/>
                    <a:pt x="1115" y="411"/>
                  </a:cubicBezTo>
                  <a:cubicBezTo>
                    <a:pt x="1115" y="411"/>
                    <a:pt x="1115" y="411"/>
                    <a:pt x="1115" y="411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8" y="402"/>
                    <a:pt x="1128" y="402"/>
                    <a:pt x="1128" y="402"/>
                  </a:cubicBezTo>
                  <a:cubicBezTo>
                    <a:pt x="1128" y="402"/>
                    <a:pt x="1128" y="402"/>
                    <a:pt x="1128" y="402"/>
                  </a:cubicBezTo>
                  <a:cubicBezTo>
                    <a:pt x="1134" y="398"/>
                    <a:pt x="1134" y="398"/>
                    <a:pt x="1134" y="398"/>
                  </a:cubicBezTo>
                  <a:cubicBezTo>
                    <a:pt x="1134" y="398"/>
                    <a:pt x="1134" y="398"/>
                    <a:pt x="1134" y="398"/>
                  </a:cubicBezTo>
                  <a:cubicBezTo>
                    <a:pt x="1142" y="394"/>
                    <a:pt x="1142" y="394"/>
                    <a:pt x="1142" y="394"/>
                  </a:cubicBezTo>
                  <a:cubicBezTo>
                    <a:pt x="1142" y="394"/>
                    <a:pt x="1142" y="394"/>
                    <a:pt x="1142" y="394"/>
                  </a:cubicBezTo>
                  <a:cubicBezTo>
                    <a:pt x="1169" y="374"/>
                    <a:pt x="1169" y="374"/>
                    <a:pt x="1169" y="374"/>
                  </a:cubicBezTo>
                  <a:cubicBezTo>
                    <a:pt x="1169" y="374"/>
                    <a:pt x="1169" y="374"/>
                    <a:pt x="1169" y="374"/>
                  </a:cubicBezTo>
                  <a:cubicBezTo>
                    <a:pt x="1171" y="371"/>
                    <a:pt x="1171" y="371"/>
                    <a:pt x="1171" y="371"/>
                  </a:cubicBezTo>
                  <a:cubicBezTo>
                    <a:pt x="1171" y="371"/>
                    <a:pt x="1171" y="371"/>
                    <a:pt x="1171" y="371"/>
                  </a:cubicBezTo>
                  <a:cubicBezTo>
                    <a:pt x="1174" y="367"/>
                    <a:pt x="1174" y="367"/>
                    <a:pt x="1174" y="367"/>
                  </a:cubicBezTo>
                  <a:cubicBezTo>
                    <a:pt x="1174" y="367"/>
                    <a:pt x="1174" y="367"/>
                    <a:pt x="1174" y="367"/>
                  </a:cubicBezTo>
                  <a:cubicBezTo>
                    <a:pt x="1177" y="364"/>
                    <a:pt x="1177" y="364"/>
                    <a:pt x="1177" y="364"/>
                  </a:cubicBezTo>
                  <a:cubicBezTo>
                    <a:pt x="1177" y="364"/>
                    <a:pt x="1177" y="364"/>
                    <a:pt x="1177" y="364"/>
                  </a:cubicBezTo>
                  <a:cubicBezTo>
                    <a:pt x="1180" y="358"/>
                    <a:pt x="1180" y="358"/>
                    <a:pt x="1180" y="358"/>
                  </a:cubicBezTo>
                  <a:cubicBezTo>
                    <a:pt x="1180" y="358"/>
                    <a:pt x="1180" y="358"/>
                    <a:pt x="1180" y="358"/>
                  </a:cubicBezTo>
                  <a:cubicBezTo>
                    <a:pt x="1182" y="354"/>
                    <a:pt x="1182" y="354"/>
                    <a:pt x="1182" y="354"/>
                  </a:cubicBezTo>
                  <a:cubicBezTo>
                    <a:pt x="1182" y="354"/>
                    <a:pt x="1182" y="354"/>
                    <a:pt x="1182" y="354"/>
                  </a:cubicBezTo>
                  <a:cubicBezTo>
                    <a:pt x="1184" y="349"/>
                    <a:pt x="1184" y="349"/>
                    <a:pt x="1184" y="349"/>
                  </a:cubicBezTo>
                  <a:cubicBezTo>
                    <a:pt x="1184" y="349"/>
                    <a:pt x="1184" y="349"/>
                    <a:pt x="1184" y="349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38"/>
                    <a:pt x="1183" y="338"/>
                    <a:pt x="1183" y="338"/>
                  </a:cubicBezTo>
                  <a:cubicBezTo>
                    <a:pt x="1183" y="338"/>
                    <a:pt x="1183" y="338"/>
                    <a:pt x="1183" y="338"/>
                  </a:cubicBezTo>
                  <a:cubicBezTo>
                    <a:pt x="1177" y="338"/>
                    <a:pt x="1177" y="338"/>
                    <a:pt x="1177" y="338"/>
                  </a:cubicBezTo>
                  <a:cubicBezTo>
                    <a:pt x="1177" y="338"/>
                    <a:pt x="1177" y="338"/>
                    <a:pt x="1177" y="338"/>
                  </a:cubicBezTo>
                  <a:cubicBezTo>
                    <a:pt x="1175" y="340"/>
                    <a:pt x="1175" y="340"/>
                    <a:pt x="1175" y="340"/>
                  </a:cubicBezTo>
                  <a:cubicBezTo>
                    <a:pt x="1175" y="340"/>
                    <a:pt x="1175" y="340"/>
                    <a:pt x="1175" y="340"/>
                  </a:cubicBezTo>
                  <a:cubicBezTo>
                    <a:pt x="1174" y="343"/>
                    <a:pt x="1174" y="343"/>
                    <a:pt x="1174" y="343"/>
                  </a:cubicBezTo>
                  <a:cubicBezTo>
                    <a:pt x="1174" y="343"/>
                    <a:pt x="1174" y="343"/>
                    <a:pt x="1174" y="343"/>
                  </a:cubicBezTo>
                  <a:cubicBezTo>
                    <a:pt x="1172" y="345"/>
                    <a:pt x="1172" y="345"/>
                    <a:pt x="1172" y="345"/>
                  </a:cubicBezTo>
                  <a:cubicBezTo>
                    <a:pt x="1172" y="345"/>
                    <a:pt x="1172" y="345"/>
                    <a:pt x="1172" y="345"/>
                  </a:cubicBezTo>
                  <a:cubicBezTo>
                    <a:pt x="1171" y="347"/>
                    <a:pt x="1171" y="347"/>
                    <a:pt x="1171" y="347"/>
                  </a:cubicBezTo>
                  <a:cubicBezTo>
                    <a:pt x="1171" y="347"/>
                    <a:pt x="1171" y="347"/>
                    <a:pt x="1171" y="347"/>
                  </a:cubicBezTo>
                  <a:cubicBezTo>
                    <a:pt x="1168" y="349"/>
                    <a:pt x="1168" y="349"/>
                    <a:pt x="1168" y="349"/>
                  </a:cubicBezTo>
                  <a:cubicBezTo>
                    <a:pt x="1168" y="349"/>
                    <a:pt x="1168" y="349"/>
                    <a:pt x="1168" y="349"/>
                  </a:cubicBezTo>
                  <a:cubicBezTo>
                    <a:pt x="1166" y="350"/>
                    <a:pt x="1166" y="350"/>
                    <a:pt x="1166" y="350"/>
                  </a:cubicBezTo>
                  <a:cubicBezTo>
                    <a:pt x="1166" y="350"/>
                    <a:pt x="1166" y="350"/>
                    <a:pt x="1166" y="350"/>
                  </a:cubicBezTo>
                  <a:cubicBezTo>
                    <a:pt x="1162" y="352"/>
                    <a:pt x="1162" y="352"/>
                    <a:pt x="1162" y="352"/>
                  </a:cubicBezTo>
                  <a:cubicBezTo>
                    <a:pt x="1162" y="352"/>
                    <a:pt x="1162" y="352"/>
                    <a:pt x="1162" y="352"/>
                  </a:cubicBezTo>
                  <a:cubicBezTo>
                    <a:pt x="1160" y="353"/>
                    <a:pt x="1160" y="353"/>
                    <a:pt x="1160" y="353"/>
                  </a:cubicBezTo>
                  <a:cubicBezTo>
                    <a:pt x="1160" y="353"/>
                    <a:pt x="1160" y="353"/>
                    <a:pt x="1160" y="353"/>
                  </a:cubicBezTo>
                  <a:cubicBezTo>
                    <a:pt x="1158" y="353"/>
                    <a:pt x="1158" y="353"/>
                    <a:pt x="1158" y="353"/>
                  </a:cubicBezTo>
                  <a:cubicBezTo>
                    <a:pt x="1158" y="353"/>
                    <a:pt x="1158" y="353"/>
                    <a:pt x="1158" y="353"/>
                  </a:cubicBezTo>
                  <a:cubicBezTo>
                    <a:pt x="1156" y="353"/>
                    <a:pt x="1156" y="353"/>
                    <a:pt x="1156" y="353"/>
                  </a:cubicBezTo>
                  <a:cubicBezTo>
                    <a:pt x="1156" y="353"/>
                    <a:pt x="1156" y="353"/>
                    <a:pt x="1156" y="353"/>
                  </a:cubicBezTo>
                  <a:cubicBezTo>
                    <a:pt x="1154" y="353"/>
                    <a:pt x="1154" y="353"/>
                    <a:pt x="1154" y="353"/>
                  </a:cubicBezTo>
                  <a:cubicBezTo>
                    <a:pt x="1154" y="353"/>
                    <a:pt x="1154" y="353"/>
                    <a:pt x="1154" y="353"/>
                  </a:cubicBezTo>
                  <a:cubicBezTo>
                    <a:pt x="1153" y="353"/>
                    <a:pt x="1153" y="353"/>
                    <a:pt x="1153" y="353"/>
                  </a:cubicBezTo>
                  <a:cubicBezTo>
                    <a:pt x="1153" y="353"/>
                    <a:pt x="1153" y="353"/>
                    <a:pt x="1153" y="353"/>
                  </a:cubicBezTo>
                  <a:cubicBezTo>
                    <a:pt x="1151" y="353"/>
                    <a:pt x="1151" y="353"/>
                    <a:pt x="1151" y="353"/>
                  </a:cubicBezTo>
                  <a:cubicBezTo>
                    <a:pt x="1151" y="353"/>
                    <a:pt x="1151" y="353"/>
                    <a:pt x="1151" y="353"/>
                  </a:cubicBezTo>
                  <a:cubicBezTo>
                    <a:pt x="1149" y="353"/>
                    <a:pt x="1149" y="353"/>
                    <a:pt x="1149" y="353"/>
                  </a:cubicBezTo>
                  <a:cubicBezTo>
                    <a:pt x="1149" y="353"/>
                    <a:pt x="1149" y="353"/>
                    <a:pt x="1149" y="353"/>
                  </a:cubicBezTo>
                  <a:cubicBezTo>
                    <a:pt x="1147" y="353"/>
                    <a:pt x="1147" y="353"/>
                    <a:pt x="1147" y="353"/>
                  </a:cubicBezTo>
                  <a:cubicBezTo>
                    <a:pt x="1147" y="353"/>
                    <a:pt x="1147" y="353"/>
                    <a:pt x="1147" y="353"/>
                  </a:cubicBezTo>
                  <a:cubicBezTo>
                    <a:pt x="1146" y="352"/>
                    <a:pt x="1146" y="352"/>
                    <a:pt x="1146" y="352"/>
                  </a:cubicBezTo>
                  <a:cubicBezTo>
                    <a:pt x="1146" y="352"/>
                    <a:pt x="1146" y="352"/>
                    <a:pt x="1146" y="352"/>
                  </a:cubicBezTo>
                  <a:cubicBezTo>
                    <a:pt x="1145" y="352"/>
                    <a:pt x="1145" y="352"/>
                    <a:pt x="1145" y="352"/>
                  </a:cubicBezTo>
                  <a:cubicBezTo>
                    <a:pt x="1145" y="352"/>
                    <a:pt x="1145" y="352"/>
                    <a:pt x="1145" y="352"/>
                  </a:cubicBezTo>
                  <a:cubicBezTo>
                    <a:pt x="1143" y="351"/>
                    <a:pt x="1143" y="351"/>
                    <a:pt x="1143" y="351"/>
                  </a:cubicBezTo>
                  <a:cubicBezTo>
                    <a:pt x="1143" y="351"/>
                    <a:pt x="1143" y="351"/>
                    <a:pt x="1143" y="351"/>
                  </a:cubicBezTo>
                  <a:cubicBezTo>
                    <a:pt x="1142" y="350"/>
                    <a:pt x="1142" y="350"/>
                    <a:pt x="1142" y="350"/>
                  </a:cubicBezTo>
                  <a:cubicBezTo>
                    <a:pt x="1142" y="350"/>
                    <a:pt x="1142" y="350"/>
                    <a:pt x="1142" y="350"/>
                  </a:cubicBezTo>
                  <a:cubicBezTo>
                    <a:pt x="1142" y="348"/>
                    <a:pt x="1142" y="348"/>
                    <a:pt x="1142" y="348"/>
                  </a:cubicBezTo>
                  <a:cubicBezTo>
                    <a:pt x="1142" y="348"/>
                    <a:pt x="1142" y="348"/>
                    <a:pt x="1142" y="348"/>
                  </a:cubicBezTo>
                  <a:cubicBezTo>
                    <a:pt x="1142" y="347"/>
                    <a:pt x="1142" y="347"/>
                    <a:pt x="1142" y="347"/>
                  </a:cubicBezTo>
                  <a:cubicBezTo>
                    <a:pt x="1142" y="347"/>
                    <a:pt x="1142" y="347"/>
                    <a:pt x="1142" y="347"/>
                  </a:cubicBezTo>
                  <a:cubicBezTo>
                    <a:pt x="1142" y="345"/>
                    <a:pt x="1142" y="345"/>
                    <a:pt x="1142" y="345"/>
                  </a:cubicBezTo>
                  <a:cubicBezTo>
                    <a:pt x="1142" y="345"/>
                    <a:pt x="1142" y="345"/>
                    <a:pt x="1142" y="345"/>
                  </a:cubicBezTo>
                  <a:cubicBezTo>
                    <a:pt x="1142" y="343"/>
                    <a:pt x="1142" y="343"/>
                    <a:pt x="1142" y="343"/>
                  </a:cubicBezTo>
                  <a:cubicBezTo>
                    <a:pt x="1142" y="343"/>
                    <a:pt x="1142" y="343"/>
                    <a:pt x="1142" y="343"/>
                  </a:cubicBezTo>
                  <a:cubicBezTo>
                    <a:pt x="1142" y="341"/>
                    <a:pt x="1142" y="341"/>
                    <a:pt x="1142" y="341"/>
                  </a:cubicBezTo>
                  <a:cubicBezTo>
                    <a:pt x="1142" y="341"/>
                    <a:pt x="1142" y="341"/>
                    <a:pt x="1142" y="341"/>
                  </a:cubicBezTo>
                  <a:cubicBezTo>
                    <a:pt x="1170" y="322"/>
                    <a:pt x="1170" y="322"/>
                    <a:pt x="1170" y="322"/>
                  </a:cubicBezTo>
                  <a:cubicBezTo>
                    <a:pt x="1170" y="322"/>
                    <a:pt x="1170" y="322"/>
                    <a:pt x="1170" y="322"/>
                  </a:cubicBezTo>
                  <a:cubicBezTo>
                    <a:pt x="1169" y="322"/>
                    <a:pt x="1169" y="322"/>
                    <a:pt x="1169" y="322"/>
                  </a:cubicBezTo>
                  <a:cubicBezTo>
                    <a:pt x="1169" y="322"/>
                    <a:pt x="1169" y="322"/>
                    <a:pt x="1169" y="322"/>
                  </a:cubicBezTo>
                  <a:cubicBezTo>
                    <a:pt x="1168" y="320"/>
                    <a:pt x="1168" y="320"/>
                    <a:pt x="1168" y="320"/>
                  </a:cubicBezTo>
                  <a:cubicBezTo>
                    <a:pt x="1168" y="320"/>
                    <a:pt x="1168" y="320"/>
                    <a:pt x="1168" y="320"/>
                  </a:cubicBezTo>
                  <a:cubicBezTo>
                    <a:pt x="1168" y="319"/>
                    <a:pt x="1168" y="319"/>
                    <a:pt x="1168" y="319"/>
                  </a:cubicBezTo>
                  <a:cubicBezTo>
                    <a:pt x="1168" y="319"/>
                    <a:pt x="1168" y="319"/>
                    <a:pt x="1168" y="319"/>
                  </a:cubicBezTo>
                  <a:cubicBezTo>
                    <a:pt x="1168" y="317"/>
                    <a:pt x="1168" y="317"/>
                    <a:pt x="1168" y="317"/>
                  </a:cubicBezTo>
                  <a:cubicBezTo>
                    <a:pt x="1168" y="317"/>
                    <a:pt x="1168" y="317"/>
                    <a:pt x="1168" y="317"/>
                  </a:cubicBezTo>
                  <a:cubicBezTo>
                    <a:pt x="1168" y="316"/>
                    <a:pt x="1168" y="316"/>
                    <a:pt x="1168" y="316"/>
                  </a:cubicBezTo>
                  <a:cubicBezTo>
                    <a:pt x="1168" y="316"/>
                    <a:pt x="1168" y="316"/>
                    <a:pt x="1168" y="316"/>
                  </a:cubicBezTo>
                  <a:cubicBezTo>
                    <a:pt x="1168" y="314"/>
                    <a:pt x="1168" y="314"/>
                    <a:pt x="1168" y="314"/>
                  </a:cubicBezTo>
                  <a:cubicBezTo>
                    <a:pt x="1168" y="314"/>
                    <a:pt x="1168" y="314"/>
                    <a:pt x="1168" y="314"/>
                  </a:cubicBezTo>
                  <a:cubicBezTo>
                    <a:pt x="1168" y="312"/>
                    <a:pt x="1168" y="312"/>
                    <a:pt x="1168" y="312"/>
                  </a:cubicBezTo>
                  <a:cubicBezTo>
                    <a:pt x="1168" y="312"/>
                    <a:pt x="1168" y="312"/>
                    <a:pt x="1168" y="312"/>
                  </a:cubicBezTo>
                  <a:cubicBezTo>
                    <a:pt x="1170" y="310"/>
                    <a:pt x="1170" y="310"/>
                    <a:pt x="1170" y="310"/>
                  </a:cubicBezTo>
                  <a:cubicBezTo>
                    <a:pt x="1170" y="310"/>
                    <a:pt x="1170" y="310"/>
                    <a:pt x="1170" y="310"/>
                  </a:cubicBezTo>
                  <a:cubicBezTo>
                    <a:pt x="1171" y="310"/>
                    <a:pt x="1171" y="310"/>
                    <a:pt x="1171" y="310"/>
                  </a:cubicBezTo>
                  <a:cubicBezTo>
                    <a:pt x="1171" y="310"/>
                    <a:pt x="1171" y="310"/>
                    <a:pt x="1171" y="310"/>
                  </a:cubicBezTo>
                  <a:cubicBezTo>
                    <a:pt x="1172" y="308"/>
                    <a:pt x="1172" y="308"/>
                    <a:pt x="1172" y="308"/>
                  </a:cubicBezTo>
                  <a:cubicBezTo>
                    <a:pt x="1172" y="308"/>
                    <a:pt x="1172" y="308"/>
                    <a:pt x="1172" y="308"/>
                  </a:cubicBezTo>
                  <a:cubicBezTo>
                    <a:pt x="1173" y="306"/>
                    <a:pt x="1173" y="306"/>
                    <a:pt x="1173" y="306"/>
                  </a:cubicBezTo>
                  <a:cubicBezTo>
                    <a:pt x="1173" y="306"/>
                    <a:pt x="1173" y="306"/>
                    <a:pt x="1173" y="306"/>
                  </a:cubicBezTo>
                  <a:cubicBezTo>
                    <a:pt x="1175" y="303"/>
                    <a:pt x="1175" y="303"/>
                    <a:pt x="1175" y="303"/>
                  </a:cubicBezTo>
                  <a:cubicBezTo>
                    <a:pt x="1175" y="303"/>
                    <a:pt x="1175" y="303"/>
                    <a:pt x="1175" y="303"/>
                  </a:cubicBezTo>
                  <a:cubicBezTo>
                    <a:pt x="1174" y="301"/>
                    <a:pt x="1174" y="301"/>
                    <a:pt x="1174" y="301"/>
                  </a:cubicBezTo>
                  <a:cubicBezTo>
                    <a:pt x="1174" y="301"/>
                    <a:pt x="1174" y="301"/>
                    <a:pt x="1174" y="301"/>
                  </a:cubicBezTo>
                  <a:cubicBezTo>
                    <a:pt x="1174" y="298"/>
                    <a:pt x="1174" y="298"/>
                    <a:pt x="1174" y="298"/>
                  </a:cubicBezTo>
                  <a:cubicBezTo>
                    <a:pt x="1174" y="298"/>
                    <a:pt x="1174" y="298"/>
                    <a:pt x="1174" y="298"/>
                  </a:cubicBezTo>
                  <a:cubicBezTo>
                    <a:pt x="1174" y="296"/>
                    <a:pt x="1174" y="296"/>
                    <a:pt x="1174" y="296"/>
                  </a:cubicBezTo>
                  <a:cubicBezTo>
                    <a:pt x="1174" y="296"/>
                    <a:pt x="1174" y="296"/>
                    <a:pt x="1174" y="296"/>
                  </a:cubicBezTo>
                  <a:cubicBezTo>
                    <a:pt x="1174" y="294"/>
                    <a:pt x="1174" y="294"/>
                    <a:pt x="1174" y="294"/>
                  </a:cubicBezTo>
                  <a:cubicBezTo>
                    <a:pt x="1174" y="294"/>
                    <a:pt x="1174" y="294"/>
                    <a:pt x="1174" y="294"/>
                  </a:cubicBezTo>
                  <a:cubicBezTo>
                    <a:pt x="1172" y="294"/>
                    <a:pt x="1172" y="294"/>
                    <a:pt x="1172" y="294"/>
                  </a:cubicBezTo>
                  <a:cubicBezTo>
                    <a:pt x="1172" y="294"/>
                    <a:pt x="1172" y="294"/>
                    <a:pt x="1172" y="294"/>
                  </a:cubicBezTo>
                  <a:cubicBezTo>
                    <a:pt x="1170" y="294"/>
                    <a:pt x="1170" y="294"/>
                    <a:pt x="1170" y="294"/>
                  </a:cubicBezTo>
                  <a:cubicBezTo>
                    <a:pt x="1170" y="294"/>
                    <a:pt x="1170" y="294"/>
                    <a:pt x="1170" y="294"/>
                  </a:cubicBezTo>
                  <a:cubicBezTo>
                    <a:pt x="1168" y="294"/>
                    <a:pt x="1168" y="294"/>
                    <a:pt x="1168" y="294"/>
                  </a:cubicBezTo>
                  <a:cubicBezTo>
                    <a:pt x="1168" y="294"/>
                    <a:pt x="1168" y="294"/>
                    <a:pt x="1168" y="294"/>
                  </a:cubicBezTo>
                  <a:cubicBezTo>
                    <a:pt x="1166" y="294"/>
                    <a:pt x="1166" y="294"/>
                    <a:pt x="1166" y="294"/>
                  </a:cubicBezTo>
                  <a:cubicBezTo>
                    <a:pt x="1166" y="294"/>
                    <a:pt x="1166" y="294"/>
                    <a:pt x="1166" y="294"/>
                  </a:cubicBezTo>
                  <a:cubicBezTo>
                    <a:pt x="1165" y="294"/>
                    <a:pt x="1165" y="294"/>
                    <a:pt x="1165" y="294"/>
                  </a:cubicBezTo>
                  <a:cubicBezTo>
                    <a:pt x="1165" y="294"/>
                    <a:pt x="1165" y="294"/>
                    <a:pt x="1165" y="294"/>
                  </a:cubicBezTo>
                  <a:cubicBezTo>
                    <a:pt x="1162" y="294"/>
                    <a:pt x="1162" y="294"/>
                    <a:pt x="1162" y="294"/>
                  </a:cubicBezTo>
                  <a:cubicBezTo>
                    <a:pt x="1162" y="294"/>
                    <a:pt x="1162" y="294"/>
                    <a:pt x="1162" y="294"/>
                  </a:cubicBezTo>
                  <a:cubicBezTo>
                    <a:pt x="1160" y="294"/>
                    <a:pt x="1160" y="294"/>
                    <a:pt x="1160" y="294"/>
                  </a:cubicBezTo>
                  <a:cubicBezTo>
                    <a:pt x="1160" y="294"/>
                    <a:pt x="1160" y="294"/>
                    <a:pt x="1160" y="294"/>
                  </a:cubicBezTo>
                  <a:cubicBezTo>
                    <a:pt x="1159" y="293"/>
                    <a:pt x="1159" y="293"/>
                    <a:pt x="1159" y="293"/>
                  </a:cubicBezTo>
                  <a:cubicBezTo>
                    <a:pt x="1159" y="293"/>
                    <a:pt x="1159" y="293"/>
                    <a:pt x="1159" y="293"/>
                  </a:cubicBezTo>
                  <a:cubicBezTo>
                    <a:pt x="1157" y="295"/>
                    <a:pt x="1157" y="295"/>
                    <a:pt x="1157" y="295"/>
                  </a:cubicBezTo>
                  <a:cubicBezTo>
                    <a:pt x="1157" y="295"/>
                    <a:pt x="1157" y="295"/>
                    <a:pt x="1157" y="295"/>
                  </a:cubicBezTo>
                  <a:cubicBezTo>
                    <a:pt x="1156" y="295"/>
                    <a:pt x="1156" y="295"/>
                    <a:pt x="1156" y="295"/>
                  </a:cubicBezTo>
                  <a:cubicBezTo>
                    <a:pt x="1156" y="295"/>
                    <a:pt x="1156" y="295"/>
                    <a:pt x="1156" y="295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3" y="298"/>
                    <a:pt x="1153" y="298"/>
                    <a:pt x="1153" y="298"/>
                  </a:cubicBezTo>
                  <a:cubicBezTo>
                    <a:pt x="1153" y="298"/>
                    <a:pt x="1153" y="298"/>
                    <a:pt x="1153" y="298"/>
                  </a:cubicBezTo>
                  <a:cubicBezTo>
                    <a:pt x="1152" y="299"/>
                    <a:pt x="1152" y="299"/>
                    <a:pt x="1152" y="299"/>
                  </a:cubicBezTo>
                  <a:cubicBezTo>
                    <a:pt x="1152" y="299"/>
                    <a:pt x="1152" y="299"/>
                    <a:pt x="1152" y="299"/>
                  </a:cubicBezTo>
                  <a:cubicBezTo>
                    <a:pt x="1151" y="299"/>
                    <a:pt x="1151" y="299"/>
                    <a:pt x="1151" y="299"/>
                  </a:cubicBezTo>
                  <a:cubicBezTo>
                    <a:pt x="1151" y="299"/>
                    <a:pt x="1151" y="299"/>
                    <a:pt x="1151" y="299"/>
                  </a:cubicBezTo>
                  <a:cubicBezTo>
                    <a:pt x="1150" y="299"/>
                    <a:pt x="1150" y="299"/>
                    <a:pt x="1150" y="299"/>
                  </a:cubicBezTo>
                  <a:cubicBezTo>
                    <a:pt x="1150" y="299"/>
                    <a:pt x="1150" y="299"/>
                    <a:pt x="1150" y="299"/>
                  </a:cubicBezTo>
                  <a:cubicBezTo>
                    <a:pt x="1153" y="295"/>
                    <a:pt x="1153" y="295"/>
                    <a:pt x="1153" y="295"/>
                  </a:cubicBezTo>
                  <a:cubicBezTo>
                    <a:pt x="1153" y="295"/>
                    <a:pt x="1153" y="295"/>
                    <a:pt x="1153" y="295"/>
                  </a:cubicBezTo>
                  <a:cubicBezTo>
                    <a:pt x="1158" y="289"/>
                    <a:pt x="1158" y="289"/>
                    <a:pt x="1158" y="289"/>
                  </a:cubicBezTo>
                  <a:cubicBezTo>
                    <a:pt x="1158" y="289"/>
                    <a:pt x="1158" y="289"/>
                    <a:pt x="1158" y="289"/>
                  </a:cubicBezTo>
                  <a:cubicBezTo>
                    <a:pt x="1165" y="284"/>
                    <a:pt x="1165" y="284"/>
                    <a:pt x="1165" y="284"/>
                  </a:cubicBezTo>
                  <a:cubicBezTo>
                    <a:pt x="1165" y="284"/>
                    <a:pt x="1165" y="284"/>
                    <a:pt x="1165" y="284"/>
                  </a:cubicBezTo>
                  <a:cubicBezTo>
                    <a:pt x="1172" y="280"/>
                    <a:pt x="1172" y="280"/>
                    <a:pt x="1172" y="280"/>
                  </a:cubicBezTo>
                  <a:cubicBezTo>
                    <a:pt x="1172" y="280"/>
                    <a:pt x="1172" y="280"/>
                    <a:pt x="1172" y="280"/>
                  </a:cubicBezTo>
                  <a:cubicBezTo>
                    <a:pt x="1178" y="276"/>
                    <a:pt x="1178" y="276"/>
                    <a:pt x="1178" y="276"/>
                  </a:cubicBezTo>
                  <a:cubicBezTo>
                    <a:pt x="1178" y="276"/>
                    <a:pt x="1178" y="276"/>
                    <a:pt x="1178" y="276"/>
                  </a:cubicBezTo>
                  <a:cubicBezTo>
                    <a:pt x="1185" y="272"/>
                    <a:pt x="1185" y="272"/>
                    <a:pt x="1185" y="272"/>
                  </a:cubicBezTo>
                  <a:cubicBezTo>
                    <a:pt x="1185" y="272"/>
                    <a:pt x="1185" y="272"/>
                    <a:pt x="1185" y="272"/>
                  </a:cubicBezTo>
                  <a:cubicBezTo>
                    <a:pt x="1192" y="268"/>
                    <a:pt x="1192" y="268"/>
                    <a:pt x="1192" y="268"/>
                  </a:cubicBezTo>
                  <a:cubicBezTo>
                    <a:pt x="1192" y="268"/>
                    <a:pt x="1192" y="268"/>
                    <a:pt x="1192" y="268"/>
                  </a:cubicBezTo>
                  <a:cubicBezTo>
                    <a:pt x="1199" y="262"/>
                    <a:pt x="1199" y="262"/>
                    <a:pt x="1199" y="262"/>
                  </a:cubicBezTo>
                  <a:cubicBezTo>
                    <a:pt x="1199" y="262"/>
                    <a:pt x="1199" y="262"/>
                    <a:pt x="1199" y="262"/>
                  </a:cubicBezTo>
                  <a:cubicBezTo>
                    <a:pt x="1203" y="259"/>
                    <a:pt x="1203" y="259"/>
                    <a:pt x="1203" y="259"/>
                  </a:cubicBezTo>
                  <a:cubicBezTo>
                    <a:pt x="1203" y="259"/>
                    <a:pt x="1203" y="259"/>
                    <a:pt x="1203" y="259"/>
                  </a:cubicBezTo>
                  <a:cubicBezTo>
                    <a:pt x="1208" y="256"/>
                    <a:pt x="1208" y="256"/>
                    <a:pt x="1208" y="256"/>
                  </a:cubicBezTo>
                  <a:cubicBezTo>
                    <a:pt x="1208" y="256"/>
                    <a:pt x="1208" y="256"/>
                    <a:pt x="1208" y="256"/>
                  </a:cubicBezTo>
                  <a:cubicBezTo>
                    <a:pt x="1212" y="254"/>
                    <a:pt x="1212" y="254"/>
                    <a:pt x="1212" y="254"/>
                  </a:cubicBezTo>
                  <a:cubicBezTo>
                    <a:pt x="1212" y="254"/>
                    <a:pt x="1212" y="254"/>
                    <a:pt x="1212" y="254"/>
                  </a:cubicBezTo>
                  <a:cubicBezTo>
                    <a:pt x="1217" y="249"/>
                    <a:pt x="1217" y="249"/>
                    <a:pt x="1217" y="249"/>
                  </a:cubicBezTo>
                  <a:cubicBezTo>
                    <a:pt x="1217" y="249"/>
                    <a:pt x="1217" y="249"/>
                    <a:pt x="1217" y="249"/>
                  </a:cubicBezTo>
                  <a:cubicBezTo>
                    <a:pt x="1220" y="245"/>
                    <a:pt x="1220" y="245"/>
                    <a:pt x="1220" y="245"/>
                  </a:cubicBezTo>
                  <a:cubicBezTo>
                    <a:pt x="1220" y="245"/>
                    <a:pt x="1220" y="245"/>
                    <a:pt x="1220" y="245"/>
                  </a:cubicBezTo>
                  <a:cubicBezTo>
                    <a:pt x="1223" y="240"/>
                    <a:pt x="1223" y="240"/>
                    <a:pt x="1223" y="240"/>
                  </a:cubicBezTo>
                  <a:cubicBezTo>
                    <a:pt x="1223" y="240"/>
                    <a:pt x="1223" y="240"/>
                    <a:pt x="1223" y="240"/>
                  </a:cubicBezTo>
                  <a:cubicBezTo>
                    <a:pt x="1225" y="234"/>
                    <a:pt x="1225" y="234"/>
                    <a:pt x="1225" y="234"/>
                  </a:cubicBezTo>
                  <a:cubicBezTo>
                    <a:pt x="1225" y="234"/>
                    <a:pt x="1225" y="234"/>
                    <a:pt x="1225" y="234"/>
                  </a:cubicBezTo>
                  <a:cubicBezTo>
                    <a:pt x="1226" y="228"/>
                    <a:pt x="1226" y="228"/>
                    <a:pt x="1226" y="228"/>
                  </a:cubicBezTo>
                  <a:cubicBezTo>
                    <a:pt x="1226" y="228"/>
                    <a:pt x="1226" y="228"/>
                    <a:pt x="1226" y="228"/>
                  </a:cubicBezTo>
                  <a:cubicBezTo>
                    <a:pt x="1225" y="228"/>
                    <a:pt x="1225" y="228"/>
                    <a:pt x="1225" y="228"/>
                  </a:cubicBezTo>
                  <a:cubicBezTo>
                    <a:pt x="1225" y="228"/>
                    <a:pt x="1225" y="228"/>
                    <a:pt x="1225" y="228"/>
                  </a:cubicBezTo>
                  <a:cubicBezTo>
                    <a:pt x="1225" y="226"/>
                    <a:pt x="1225" y="226"/>
                    <a:pt x="1225" y="226"/>
                  </a:cubicBezTo>
                  <a:cubicBezTo>
                    <a:pt x="1225" y="226"/>
                    <a:pt x="1225" y="226"/>
                    <a:pt x="1225" y="226"/>
                  </a:cubicBezTo>
                  <a:cubicBezTo>
                    <a:pt x="1222" y="223"/>
                    <a:pt x="1221" y="222"/>
                    <a:pt x="1218" y="220"/>
                  </a:cubicBezTo>
                  <a:cubicBezTo>
                    <a:pt x="1218" y="220"/>
                    <a:pt x="1218" y="220"/>
                    <a:pt x="1218" y="220"/>
                  </a:cubicBezTo>
                  <a:cubicBezTo>
                    <a:pt x="1217" y="218"/>
                    <a:pt x="1217" y="218"/>
                    <a:pt x="1217" y="218"/>
                  </a:cubicBezTo>
                  <a:cubicBezTo>
                    <a:pt x="1217" y="218"/>
                    <a:pt x="1217" y="218"/>
                    <a:pt x="1217" y="218"/>
                  </a:cubicBezTo>
                  <a:cubicBezTo>
                    <a:pt x="1213" y="218"/>
                    <a:pt x="1213" y="218"/>
                    <a:pt x="1213" y="218"/>
                  </a:cubicBezTo>
                  <a:cubicBezTo>
                    <a:pt x="1213" y="218"/>
                    <a:pt x="1213" y="218"/>
                    <a:pt x="1213" y="218"/>
                  </a:cubicBezTo>
                  <a:cubicBezTo>
                    <a:pt x="1206" y="224"/>
                    <a:pt x="1206" y="224"/>
                    <a:pt x="1206" y="224"/>
                  </a:cubicBezTo>
                  <a:cubicBezTo>
                    <a:pt x="1206" y="224"/>
                    <a:pt x="1206" y="224"/>
                    <a:pt x="1206" y="224"/>
                  </a:cubicBezTo>
                  <a:cubicBezTo>
                    <a:pt x="1200" y="229"/>
                    <a:pt x="1200" y="229"/>
                    <a:pt x="1200" y="229"/>
                  </a:cubicBezTo>
                  <a:cubicBezTo>
                    <a:pt x="1200" y="229"/>
                    <a:pt x="1200" y="229"/>
                    <a:pt x="1200" y="229"/>
                  </a:cubicBezTo>
                  <a:cubicBezTo>
                    <a:pt x="1194" y="237"/>
                    <a:pt x="1194" y="237"/>
                    <a:pt x="1194" y="237"/>
                  </a:cubicBezTo>
                  <a:cubicBezTo>
                    <a:pt x="1194" y="237"/>
                    <a:pt x="1194" y="237"/>
                    <a:pt x="1194" y="237"/>
                  </a:cubicBezTo>
                  <a:cubicBezTo>
                    <a:pt x="1189" y="243"/>
                    <a:pt x="1189" y="243"/>
                    <a:pt x="1189" y="243"/>
                  </a:cubicBezTo>
                  <a:cubicBezTo>
                    <a:pt x="1189" y="243"/>
                    <a:pt x="1189" y="243"/>
                    <a:pt x="1189" y="243"/>
                  </a:cubicBezTo>
                  <a:cubicBezTo>
                    <a:pt x="1181" y="248"/>
                    <a:pt x="1181" y="248"/>
                    <a:pt x="1181" y="248"/>
                  </a:cubicBezTo>
                  <a:cubicBezTo>
                    <a:pt x="1181" y="248"/>
                    <a:pt x="1181" y="248"/>
                    <a:pt x="1181" y="248"/>
                  </a:cubicBezTo>
                  <a:cubicBezTo>
                    <a:pt x="1175" y="252"/>
                    <a:pt x="1175" y="252"/>
                    <a:pt x="1175" y="252"/>
                  </a:cubicBezTo>
                  <a:cubicBezTo>
                    <a:pt x="1175" y="252"/>
                    <a:pt x="1175" y="252"/>
                    <a:pt x="1175" y="252"/>
                  </a:cubicBezTo>
                  <a:cubicBezTo>
                    <a:pt x="1168" y="253"/>
                    <a:pt x="1168" y="253"/>
                    <a:pt x="1168" y="253"/>
                  </a:cubicBezTo>
                  <a:cubicBezTo>
                    <a:pt x="1168" y="253"/>
                    <a:pt x="1168" y="253"/>
                    <a:pt x="1168" y="253"/>
                  </a:cubicBezTo>
                  <a:cubicBezTo>
                    <a:pt x="1159" y="250"/>
                    <a:pt x="1159" y="250"/>
                    <a:pt x="1159" y="250"/>
                  </a:cubicBezTo>
                  <a:cubicBezTo>
                    <a:pt x="1159" y="250"/>
                    <a:pt x="1159" y="250"/>
                    <a:pt x="1159" y="250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60" y="244"/>
                    <a:pt x="1160" y="244"/>
                    <a:pt x="1160" y="244"/>
                  </a:cubicBezTo>
                  <a:cubicBezTo>
                    <a:pt x="1160" y="244"/>
                    <a:pt x="1160" y="244"/>
                    <a:pt x="1160" y="244"/>
                  </a:cubicBezTo>
                  <a:cubicBezTo>
                    <a:pt x="1160" y="241"/>
                    <a:pt x="1160" y="241"/>
                    <a:pt x="1160" y="241"/>
                  </a:cubicBezTo>
                  <a:cubicBezTo>
                    <a:pt x="1160" y="241"/>
                    <a:pt x="1160" y="241"/>
                    <a:pt x="1160" y="241"/>
                  </a:cubicBezTo>
                  <a:cubicBezTo>
                    <a:pt x="1162" y="237"/>
                    <a:pt x="1162" y="237"/>
                    <a:pt x="1162" y="237"/>
                  </a:cubicBezTo>
                  <a:cubicBezTo>
                    <a:pt x="1162" y="237"/>
                    <a:pt x="1162" y="237"/>
                    <a:pt x="1162" y="237"/>
                  </a:cubicBezTo>
                  <a:cubicBezTo>
                    <a:pt x="1162" y="234"/>
                    <a:pt x="1162" y="234"/>
                    <a:pt x="1162" y="234"/>
                  </a:cubicBezTo>
                  <a:cubicBezTo>
                    <a:pt x="1162" y="234"/>
                    <a:pt x="1162" y="234"/>
                    <a:pt x="1162" y="234"/>
                  </a:cubicBezTo>
                  <a:cubicBezTo>
                    <a:pt x="1164" y="230"/>
                    <a:pt x="1164" y="230"/>
                    <a:pt x="1164" y="230"/>
                  </a:cubicBezTo>
                  <a:cubicBezTo>
                    <a:pt x="1164" y="230"/>
                    <a:pt x="1164" y="230"/>
                    <a:pt x="1164" y="230"/>
                  </a:cubicBezTo>
                  <a:cubicBezTo>
                    <a:pt x="1162" y="227"/>
                    <a:pt x="1162" y="227"/>
                    <a:pt x="1162" y="227"/>
                  </a:cubicBezTo>
                  <a:cubicBezTo>
                    <a:pt x="1162" y="227"/>
                    <a:pt x="1162" y="227"/>
                    <a:pt x="1162" y="227"/>
                  </a:cubicBezTo>
                  <a:cubicBezTo>
                    <a:pt x="1162" y="223"/>
                    <a:pt x="1162" y="223"/>
                    <a:pt x="1162" y="223"/>
                  </a:cubicBezTo>
                  <a:cubicBezTo>
                    <a:pt x="1162" y="223"/>
                    <a:pt x="1162" y="223"/>
                    <a:pt x="1162" y="223"/>
                  </a:cubicBezTo>
                  <a:cubicBezTo>
                    <a:pt x="1137" y="232"/>
                    <a:pt x="1137" y="232"/>
                    <a:pt x="1137" y="232"/>
                  </a:cubicBezTo>
                  <a:cubicBezTo>
                    <a:pt x="1137" y="232"/>
                    <a:pt x="1137" y="232"/>
                    <a:pt x="1137" y="232"/>
                  </a:cubicBezTo>
                  <a:cubicBezTo>
                    <a:pt x="1106" y="254"/>
                    <a:pt x="1106" y="254"/>
                    <a:pt x="1106" y="254"/>
                  </a:cubicBezTo>
                  <a:cubicBezTo>
                    <a:pt x="1106" y="254"/>
                    <a:pt x="1106" y="254"/>
                    <a:pt x="1106" y="254"/>
                  </a:cubicBezTo>
                  <a:cubicBezTo>
                    <a:pt x="1099" y="256"/>
                    <a:pt x="1099" y="256"/>
                    <a:pt x="1099" y="256"/>
                  </a:cubicBezTo>
                  <a:cubicBezTo>
                    <a:pt x="1099" y="256"/>
                    <a:pt x="1099" y="256"/>
                    <a:pt x="1099" y="256"/>
                  </a:cubicBezTo>
                  <a:cubicBezTo>
                    <a:pt x="1093" y="256"/>
                    <a:pt x="1093" y="256"/>
                    <a:pt x="1093" y="256"/>
                  </a:cubicBezTo>
                  <a:cubicBezTo>
                    <a:pt x="1093" y="256"/>
                    <a:pt x="1093" y="256"/>
                    <a:pt x="1093" y="256"/>
                  </a:cubicBezTo>
                  <a:cubicBezTo>
                    <a:pt x="1088" y="256"/>
                    <a:pt x="1088" y="256"/>
                    <a:pt x="1088" y="256"/>
                  </a:cubicBezTo>
                  <a:cubicBezTo>
                    <a:pt x="1088" y="256"/>
                    <a:pt x="1088" y="256"/>
                    <a:pt x="1088" y="256"/>
                  </a:cubicBezTo>
                  <a:cubicBezTo>
                    <a:pt x="1082" y="253"/>
                    <a:pt x="1082" y="253"/>
                    <a:pt x="1082" y="253"/>
                  </a:cubicBezTo>
                  <a:cubicBezTo>
                    <a:pt x="1082" y="253"/>
                    <a:pt x="1082" y="253"/>
                    <a:pt x="1082" y="253"/>
                  </a:cubicBezTo>
                  <a:cubicBezTo>
                    <a:pt x="1076" y="251"/>
                    <a:pt x="1076" y="251"/>
                    <a:pt x="1076" y="251"/>
                  </a:cubicBezTo>
                  <a:cubicBezTo>
                    <a:pt x="1076" y="251"/>
                    <a:pt x="1076" y="251"/>
                    <a:pt x="1076" y="251"/>
                  </a:cubicBezTo>
                  <a:cubicBezTo>
                    <a:pt x="1071" y="248"/>
                    <a:pt x="1071" y="248"/>
                    <a:pt x="1071" y="248"/>
                  </a:cubicBezTo>
                  <a:cubicBezTo>
                    <a:pt x="1071" y="248"/>
                    <a:pt x="1071" y="248"/>
                    <a:pt x="1071" y="248"/>
                  </a:cubicBezTo>
                  <a:cubicBezTo>
                    <a:pt x="1066" y="245"/>
                    <a:pt x="1066" y="245"/>
                    <a:pt x="1066" y="245"/>
                  </a:cubicBezTo>
                  <a:cubicBezTo>
                    <a:pt x="1066" y="245"/>
                    <a:pt x="1066" y="245"/>
                    <a:pt x="1066" y="245"/>
                  </a:cubicBezTo>
                  <a:cubicBezTo>
                    <a:pt x="1060" y="242"/>
                    <a:pt x="1060" y="242"/>
                    <a:pt x="1060" y="242"/>
                  </a:cubicBezTo>
                  <a:cubicBezTo>
                    <a:pt x="1060" y="242"/>
                    <a:pt x="1060" y="242"/>
                    <a:pt x="1060" y="242"/>
                  </a:cubicBezTo>
                  <a:cubicBezTo>
                    <a:pt x="1058" y="241"/>
                    <a:pt x="1058" y="241"/>
                    <a:pt x="1058" y="241"/>
                  </a:cubicBezTo>
                  <a:cubicBezTo>
                    <a:pt x="1058" y="241"/>
                    <a:pt x="1058" y="241"/>
                    <a:pt x="1058" y="241"/>
                  </a:cubicBezTo>
                  <a:cubicBezTo>
                    <a:pt x="1058" y="239"/>
                    <a:pt x="1058" y="239"/>
                    <a:pt x="1058" y="239"/>
                  </a:cubicBezTo>
                  <a:cubicBezTo>
                    <a:pt x="1058" y="239"/>
                    <a:pt x="1058" y="239"/>
                    <a:pt x="1058" y="239"/>
                  </a:cubicBezTo>
                  <a:cubicBezTo>
                    <a:pt x="1056" y="238"/>
                    <a:pt x="1056" y="238"/>
                    <a:pt x="1056" y="238"/>
                  </a:cubicBezTo>
                  <a:cubicBezTo>
                    <a:pt x="1056" y="238"/>
                    <a:pt x="1056" y="238"/>
                    <a:pt x="1056" y="238"/>
                  </a:cubicBezTo>
                  <a:cubicBezTo>
                    <a:pt x="1056" y="235"/>
                    <a:pt x="1056" y="235"/>
                    <a:pt x="1056" y="235"/>
                  </a:cubicBezTo>
                  <a:cubicBezTo>
                    <a:pt x="1056" y="235"/>
                    <a:pt x="1056" y="235"/>
                    <a:pt x="1056" y="235"/>
                  </a:cubicBezTo>
                  <a:cubicBezTo>
                    <a:pt x="1055" y="234"/>
                    <a:pt x="1055" y="234"/>
                    <a:pt x="1055" y="234"/>
                  </a:cubicBezTo>
                  <a:cubicBezTo>
                    <a:pt x="1055" y="234"/>
                    <a:pt x="1055" y="234"/>
                    <a:pt x="1055" y="234"/>
                  </a:cubicBezTo>
                  <a:cubicBezTo>
                    <a:pt x="1055" y="232"/>
                    <a:pt x="1055" y="232"/>
                    <a:pt x="1055" y="232"/>
                  </a:cubicBezTo>
                  <a:cubicBezTo>
                    <a:pt x="1055" y="232"/>
                    <a:pt x="1055" y="232"/>
                    <a:pt x="1055" y="232"/>
                  </a:cubicBezTo>
                  <a:cubicBezTo>
                    <a:pt x="1055" y="230"/>
                    <a:pt x="1055" y="230"/>
                    <a:pt x="1055" y="230"/>
                  </a:cubicBezTo>
                  <a:cubicBezTo>
                    <a:pt x="1055" y="230"/>
                    <a:pt x="1055" y="230"/>
                    <a:pt x="1055" y="230"/>
                  </a:cubicBezTo>
                  <a:cubicBezTo>
                    <a:pt x="1055" y="228"/>
                    <a:pt x="1055" y="228"/>
                    <a:pt x="1055" y="228"/>
                  </a:cubicBezTo>
                  <a:cubicBezTo>
                    <a:pt x="1055" y="228"/>
                    <a:pt x="1055" y="228"/>
                    <a:pt x="1055" y="228"/>
                  </a:cubicBezTo>
                  <a:cubicBezTo>
                    <a:pt x="1058" y="229"/>
                    <a:pt x="1058" y="229"/>
                    <a:pt x="1058" y="229"/>
                  </a:cubicBezTo>
                  <a:cubicBezTo>
                    <a:pt x="1058" y="229"/>
                    <a:pt x="1058" y="229"/>
                    <a:pt x="1058" y="229"/>
                  </a:cubicBezTo>
                  <a:cubicBezTo>
                    <a:pt x="1063" y="229"/>
                    <a:pt x="1063" y="229"/>
                    <a:pt x="1063" y="229"/>
                  </a:cubicBezTo>
                  <a:cubicBezTo>
                    <a:pt x="1063" y="229"/>
                    <a:pt x="1063" y="229"/>
                    <a:pt x="1063" y="229"/>
                  </a:cubicBezTo>
                  <a:cubicBezTo>
                    <a:pt x="1067" y="229"/>
                    <a:pt x="1067" y="229"/>
                    <a:pt x="1067" y="229"/>
                  </a:cubicBezTo>
                  <a:cubicBezTo>
                    <a:pt x="1067" y="229"/>
                    <a:pt x="1067" y="229"/>
                    <a:pt x="1067" y="229"/>
                  </a:cubicBezTo>
                  <a:cubicBezTo>
                    <a:pt x="1072" y="229"/>
                    <a:pt x="1072" y="229"/>
                    <a:pt x="1072" y="229"/>
                  </a:cubicBezTo>
                  <a:cubicBezTo>
                    <a:pt x="1072" y="229"/>
                    <a:pt x="1072" y="229"/>
                    <a:pt x="1072" y="229"/>
                  </a:cubicBezTo>
                  <a:cubicBezTo>
                    <a:pt x="1076" y="229"/>
                    <a:pt x="1076" y="229"/>
                    <a:pt x="1076" y="229"/>
                  </a:cubicBezTo>
                  <a:cubicBezTo>
                    <a:pt x="1076" y="229"/>
                    <a:pt x="1076" y="229"/>
                    <a:pt x="1076" y="229"/>
                  </a:cubicBezTo>
                  <a:cubicBezTo>
                    <a:pt x="1081" y="229"/>
                    <a:pt x="1081" y="229"/>
                    <a:pt x="1081" y="229"/>
                  </a:cubicBezTo>
                  <a:cubicBezTo>
                    <a:pt x="1081" y="229"/>
                    <a:pt x="1081" y="229"/>
                    <a:pt x="1081" y="229"/>
                  </a:cubicBezTo>
                  <a:cubicBezTo>
                    <a:pt x="1086" y="229"/>
                    <a:pt x="1086" y="229"/>
                    <a:pt x="1086" y="229"/>
                  </a:cubicBezTo>
                  <a:cubicBezTo>
                    <a:pt x="1086" y="229"/>
                    <a:pt x="1086" y="229"/>
                    <a:pt x="1086" y="229"/>
                  </a:cubicBezTo>
                  <a:cubicBezTo>
                    <a:pt x="1092" y="227"/>
                    <a:pt x="1092" y="227"/>
                    <a:pt x="1092" y="227"/>
                  </a:cubicBezTo>
                  <a:cubicBezTo>
                    <a:pt x="1092" y="227"/>
                    <a:pt x="1092" y="227"/>
                    <a:pt x="1092" y="227"/>
                  </a:cubicBezTo>
                  <a:cubicBezTo>
                    <a:pt x="1098" y="227"/>
                    <a:pt x="1098" y="227"/>
                    <a:pt x="1098" y="227"/>
                  </a:cubicBezTo>
                  <a:cubicBezTo>
                    <a:pt x="1098" y="227"/>
                    <a:pt x="1098" y="227"/>
                    <a:pt x="1098" y="227"/>
                  </a:cubicBezTo>
                  <a:cubicBezTo>
                    <a:pt x="1105" y="227"/>
                    <a:pt x="1105" y="227"/>
                    <a:pt x="1105" y="227"/>
                  </a:cubicBezTo>
                  <a:cubicBezTo>
                    <a:pt x="1105" y="227"/>
                    <a:pt x="1105" y="227"/>
                    <a:pt x="1105" y="227"/>
                  </a:cubicBezTo>
                  <a:cubicBezTo>
                    <a:pt x="1111" y="227"/>
                    <a:pt x="1111" y="227"/>
                    <a:pt x="1111" y="227"/>
                  </a:cubicBezTo>
                  <a:cubicBezTo>
                    <a:pt x="1111" y="227"/>
                    <a:pt x="1111" y="227"/>
                    <a:pt x="1111" y="227"/>
                  </a:cubicBezTo>
                  <a:cubicBezTo>
                    <a:pt x="1118" y="225"/>
                    <a:pt x="1118" y="225"/>
                    <a:pt x="1118" y="225"/>
                  </a:cubicBezTo>
                  <a:cubicBezTo>
                    <a:pt x="1118" y="225"/>
                    <a:pt x="1118" y="225"/>
                    <a:pt x="1118" y="225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31" y="222"/>
                    <a:pt x="1131" y="222"/>
                    <a:pt x="1131" y="222"/>
                  </a:cubicBezTo>
                  <a:cubicBezTo>
                    <a:pt x="1131" y="222"/>
                    <a:pt x="1131" y="222"/>
                    <a:pt x="1131" y="222"/>
                  </a:cubicBezTo>
                  <a:cubicBezTo>
                    <a:pt x="1137" y="219"/>
                    <a:pt x="1137" y="219"/>
                    <a:pt x="1137" y="219"/>
                  </a:cubicBezTo>
                  <a:cubicBezTo>
                    <a:pt x="1137" y="219"/>
                    <a:pt x="1137" y="219"/>
                    <a:pt x="1137" y="219"/>
                  </a:cubicBezTo>
                  <a:cubicBezTo>
                    <a:pt x="1143" y="215"/>
                    <a:pt x="1143" y="215"/>
                    <a:pt x="1143" y="215"/>
                  </a:cubicBezTo>
                  <a:cubicBezTo>
                    <a:pt x="1143" y="215"/>
                    <a:pt x="1143" y="215"/>
                    <a:pt x="1143" y="215"/>
                  </a:cubicBezTo>
                  <a:cubicBezTo>
                    <a:pt x="1199" y="192"/>
                    <a:pt x="1199" y="192"/>
                    <a:pt x="1199" y="192"/>
                  </a:cubicBezTo>
                  <a:cubicBezTo>
                    <a:pt x="1199" y="192"/>
                    <a:pt x="1199" y="192"/>
                    <a:pt x="1199" y="192"/>
                  </a:cubicBezTo>
                  <a:cubicBezTo>
                    <a:pt x="1197" y="191"/>
                    <a:pt x="1197" y="191"/>
                    <a:pt x="1197" y="191"/>
                  </a:cubicBezTo>
                  <a:cubicBezTo>
                    <a:pt x="1197" y="191"/>
                    <a:pt x="1197" y="191"/>
                    <a:pt x="1197" y="191"/>
                  </a:cubicBezTo>
                  <a:cubicBezTo>
                    <a:pt x="1196" y="189"/>
                    <a:pt x="1196" y="189"/>
                    <a:pt x="1196" y="189"/>
                  </a:cubicBezTo>
                  <a:cubicBezTo>
                    <a:pt x="1196" y="189"/>
                    <a:pt x="1196" y="189"/>
                    <a:pt x="1196" y="189"/>
                  </a:cubicBezTo>
                  <a:cubicBezTo>
                    <a:pt x="1194" y="188"/>
                    <a:pt x="1194" y="188"/>
                    <a:pt x="1194" y="188"/>
                  </a:cubicBezTo>
                  <a:cubicBezTo>
                    <a:pt x="1194" y="188"/>
                    <a:pt x="1194" y="188"/>
                    <a:pt x="1194" y="188"/>
                  </a:cubicBezTo>
                  <a:cubicBezTo>
                    <a:pt x="1193" y="186"/>
                    <a:pt x="1193" y="186"/>
                    <a:pt x="1193" y="186"/>
                  </a:cubicBezTo>
                  <a:cubicBezTo>
                    <a:pt x="1193" y="186"/>
                    <a:pt x="1193" y="186"/>
                    <a:pt x="1193" y="186"/>
                  </a:cubicBezTo>
                  <a:cubicBezTo>
                    <a:pt x="1191" y="185"/>
                    <a:pt x="1191" y="185"/>
                    <a:pt x="1191" y="185"/>
                  </a:cubicBezTo>
                  <a:cubicBezTo>
                    <a:pt x="1191" y="185"/>
                    <a:pt x="1191" y="185"/>
                    <a:pt x="1191" y="185"/>
                  </a:cubicBezTo>
                  <a:cubicBezTo>
                    <a:pt x="1189" y="184"/>
                    <a:pt x="1189" y="184"/>
                    <a:pt x="1189" y="184"/>
                  </a:cubicBezTo>
                  <a:cubicBezTo>
                    <a:pt x="1189" y="184"/>
                    <a:pt x="1189" y="184"/>
                    <a:pt x="1189" y="184"/>
                  </a:cubicBezTo>
                  <a:cubicBezTo>
                    <a:pt x="1187" y="183"/>
                    <a:pt x="1187" y="183"/>
                    <a:pt x="1187" y="183"/>
                  </a:cubicBezTo>
                  <a:cubicBezTo>
                    <a:pt x="1187" y="183"/>
                    <a:pt x="1187" y="183"/>
                    <a:pt x="1187" y="183"/>
                  </a:cubicBezTo>
                  <a:cubicBezTo>
                    <a:pt x="1184" y="181"/>
                    <a:pt x="1184" y="181"/>
                    <a:pt x="1184" y="181"/>
                  </a:cubicBezTo>
                  <a:cubicBezTo>
                    <a:pt x="1184" y="181"/>
                    <a:pt x="1184" y="181"/>
                    <a:pt x="1184" y="181"/>
                  </a:cubicBezTo>
                  <a:cubicBezTo>
                    <a:pt x="1181" y="180"/>
                    <a:pt x="1181" y="180"/>
                    <a:pt x="1181" y="180"/>
                  </a:cubicBezTo>
                  <a:cubicBezTo>
                    <a:pt x="1181" y="180"/>
                    <a:pt x="1181" y="180"/>
                    <a:pt x="1181" y="180"/>
                  </a:cubicBezTo>
                  <a:cubicBezTo>
                    <a:pt x="1181" y="177"/>
                    <a:pt x="1181" y="177"/>
                    <a:pt x="1181" y="177"/>
                  </a:cubicBezTo>
                  <a:cubicBezTo>
                    <a:pt x="1181" y="177"/>
                    <a:pt x="1181" y="177"/>
                    <a:pt x="1181" y="177"/>
                  </a:cubicBezTo>
                  <a:cubicBezTo>
                    <a:pt x="1181" y="174"/>
                    <a:pt x="1181" y="174"/>
                    <a:pt x="1181" y="174"/>
                  </a:cubicBezTo>
                  <a:cubicBezTo>
                    <a:pt x="1181" y="174"/>
                    <a:pt x="1181" y="174"/>
                    <a:pt x="1181" y="174"/>
                  </a:cubicBezTo>
                  <a:cubicBezTo>
                    <a:pt x="1181" y="171"/>
                    <a:pt x="1181" y="171"/>
                    <a:pt x="1181" y="171"/>
                  </a:cubicBezTo>
                  <a:cubicBezTo>
                    <a:pt x="1181" y="171"/>
                    <a:pt x="1181" y="171"/>
                    <a:pt x="1181" y="171"/>
                  </a:cubicBezTo>
                  <a:cubicBezTo>
                    <a:pt x="1180" y="168"/>
                    <a:pt x="1180" y="168"/>
                    <a:pt x="1180" y="168"/>
                  </a:cubicBezTo>
                  <a:cubicBezTo>
                    <a:pt x="1180" y="168"/>
                    <a:pt x="1180" y="168"/>
                    <a:pt x="1180" y="168"/>
                  </a:cubicBezTo>
                  <a:cubicBezTo>
                    <a:pt x="1180" y="164"/>
                    <a:pt x="1180" y="164"/>
                    <a:pt x="1180" y="164"/>
                  </a:cubicBezTo>
                  <a:cubicBezTo>
                    <a:pt x="1180" y="164"/>
                    <a:pt x="1180" y="164"/>
                    <a:pt x="1180" y="164"/>
                  </a:cubicBezTo>
                  <a:cubicBezTo>
                    <a:pt x="1179" y="161"/>
                    <a:pt x="1179" y="161"/>
                    <a:pt x="1179" y="161"/>
                  </a:cubicBezTo>
                  <a:cubicBezTo>
                    <a:pt x="1179" y="161"/>
                    <a:pt x="1179" y="161"/>
                    <a:pt x="1179" y="161"/>
                  </a:cubicBezTo>
                  <a:cubicBezTo>
                    <a:pt x="1179" y="158"/>
                    <a:pt x="1179" y="158"/>
                    <a:pt x="1179" y="158"/>
                  </a:cubicBezTo>
                  <a:cubicBezTo>
                    <a:pt x="1179" y="158"/>
                    <a:pt x="1179" y="158"/>
                    <a:pt x="1179" y="158"/>
                  </a:cubicBezTo>
                  <a:cubicBezTo>
                    <a:pt x="1175" y="158"/>
                    <a:pt x="1175" y="158"/>
                    <a:pt x="1175" y="158"/>
                  </a:cubicBezTo>
                  <a:cubicBezTo>
                    <a:pt x="1175" y="158"/>
                    <a:pt x="1175" y="158"/>
                    <a:pt x="1175" y="158"/>
                  </a:cubicBezTo>
                  <a:cubicBezTo>
                    <a:pt x="1171" y="162"/>
                    <a:pt x="1171" y="162"/>
                    <a:pt x="1171" y="162"/>
                  </a:cubicBezTo>
                  <a:cubicBezTo>
                    <a:pt x="1171" y="162"/>
                    <a:pt x="1171" y="162"/>
                    <a:pt x="1171" y="162"/>
                  </a:cubicBezTo>
                  <a:cubicBezTo>
                    <a:pt x="1168" y="165"/>
                    <a:pt x="1168" y="165"/>
                    <a:pt x="1168" y="165"/>
                  </a:cubicBezTo>
                  <a:cubicBezTo>
                    <a:pt x="1168" y="165"/>
                    <a:pt x="1168" y="165"/>
                    <a:pt x="1168" y="165"/>
                  </a:cubicBezTo>
                  <a:cubicBezTo>
                    <a:pt x="1164" y="168"/>
                    <a:pt x="1164" y="168"/>
                    <a:pt x="1164" y="168"/>
                  </a:cubicBezTo>
                  <a:cubicBezTo>
                    <a:pt x="1164" y="168"/>
                    <a:pt x="1164" y="168"/>
                    <a:pt x="1164" y="168"/>
                  </a:cubicBezTo>
                  <a:cubicBezTo>
                    <a:pt x="1159" y="170"/>
                    <a:pt x="1159" y="170"/>
                    <a:pt x="1159" y="170"/>
                  </a:cubicBezTo>
                  <a:cubicBezTo>
                    <a:pt x="1159" y="170"/>
                    <a:pt x="1159" y="170"/>
                    <a:pt x="1159" y="170"/>
                  </a:cubicBezTo>
                  <a:cubicBezTo>
                    <a:pt x="1154" y="171"/>
                    <a:pt x="1154" y="171"/>
                    <a:pt x="1154" y="171"/>
                  </a:cubicBezTo>
                  <a:cubicBezTo>
                    <a:pt x="1154" y="171"/>
                    <a:pt x="1154" y="171"/>
                    <a:pt x="1154" y="171"/>
                  </a:cubicBezTo>
                  <a:cubicBezTo>
                    <a:pt x="1150" y="171"/>
                    <a:pt x="1150" y="171"/>
                    <a:pt x="1150" y="171"/>
                  </a:cubicBezTo>
                  <a:cubicBezTo>
                    <a:pt x="1150" y="171"/>
                    <a:pt x="1150" y="171"/>
                    <a:pt x="1150" y="171"/>
                  </a:cubicBezTo>
                  <a:cubicBezTo>
                    <a:pt x="1146" y="171"/>
                    <a:pt x="1146" y="171"/>
                    <a:pt x="1146" y="171"/>
                  </a:cubicBezTo>
                  <a:cubicBezTo>
                    <a:pt x="1146" y="171"/>
                    <a:pt x="1146" y="171"/>
                    <a:pt x="1146" y="171"/>
                  </a:cubicBezTo>
                  <a:cubicBezTo>
                    <a:pt x="1141" y="169"/>
                    <a:pt x="1141" y="169"/>
                    <a:pt x="1141" y="169"/>
                  </a:cubicBezTo>
                  <a:cubicBezTo>
                    <a:pt x="1141" y="169"/>
                    <a:pt x="1141" y="169"/>
                    <a:pt x="1141" y="169"/>
                  </a:cubicBezTo>
                  <a:cubicBezTo>
                    <a:pt x="1140" y="166"/>
                    <a:pt x="1140" y="166"/>
                    <a:pt x="1140" y="166"/>
                  </a:cubicBezTo>
                  <a:cubicBezTo>
                    <a:pt x="1140" y="166"/>
                    <a:pt x="1140" y="166"/>
                    <a:pt x="1140" y="166"/>
                  </a:cubicBezTo>
                  <a:cubicBezTo>
                    <a:pt x="1139" y="162"/>
                    <a:pt x="1139" y="162"/>
                    <a:pt x="1139" y="162"/>
                  </a:cubicBezTo>
                  <a:cubicBezTo>
                    <a:pt x="1139" y="162"/>
                    <a:pt x="1139" y="162"/>
                    <a:pt x="1139" y="162"/>
                  </a:cubicBezTo>
                  <a:cubicBezTo>
                    <a:pt x="1137" y="159"/>
                    <a:pt x="1137" y="159"/>
                    <a:pt x="1137" y="159"/>
                  </a:cubicBezTo>
                  <a:cubicBezTo>
                    <a:pt x="1137" y="159"/>
                    <a:pt x="1137" y="159"/>
                    <a:pt x="1137" y="159"/>
                  </a:cubicBezTo>
                  <a:cubicBezTo>
                    <a:pt x="1136" y="155"/>
                    <a:pt x="1136" y="155"/>
                    <a:pt x="1136" y="155"/>
                  </a:cubicBezTo>
                  <a:cubicBezTo>
                    <a:pt x="1136" y="155"/>
                    <a:pt x="1136" y="155"/>
                    <a:pt x="1136" y="155"/>
                  </a:cubicBezTo>
                  <a:cubicBezTo>
                    <a:pt x="1134" y="151"/>
                    <a:pt x="1134" y="151"/>
                    <a:pt x="1134" y="151"/>
                  </a:cubicBezTo>
                  <a:cubicBezTo>
                    <a:pt x="1134" y="151"/>
                    <a:pt x="1134" y="151"/>
                    <a:pt x="1134" y="151"/>
                  </a:cubicBezTo>
                  <a:cubicBezTo>
                    <a:pt x="1134" y="147"/>
                    <a:pt x="1134" y="147"/>
                    <a:pt x="1134" y="147"/>
                  </a:cubicBezTo>
                  <a:cubicBezTo>
                    <a:pt x="1134" y="147"/>
                    <a:pt x="1134" y="147"/>
                    <a:pt x="1134" y="147"/>
                  </a:cubicBezTo>
                  <a:cubicBezTo>
                    <a:pt x="1135" y="144"/>
                    <a:pt x="1135" y="144"/>
                    <a:pt x="1135" y="144"/>
                  </a:cubicBezTo>
                  <a:cubicBezTo>
                    <a:pt x="1135" y="144"/>
                    <a:pt x="1135" y="144"/>
                    <a:pt x="1135" y="144"/>
                  </a:cubicBezTo>
                  <a:cubicBezTo>
                    <a:pt x="1139" y="141"/>
                    <a:pt x="1139" y="141"/>
                    <a:pt x="1139" y="141"/>
                  </a:cubicBezTo>
                  <a:cubicBezTo>
                    <a:pt x="1139" y="141"/>
                    <a:pt x="1139" y="141"/>
                    <a:pt x="1139" y="141"/>
                  </a:cubicBezTo>
                  <a:cubicBezTo>
                    <a:pt x="1139" y="143"/>
                    <a:pt x="1139" y="143"/>
                    <a:pt x="1139" y="143"/>
                  </a:cubicBezTo>
                  <a:cubicBezTo>
                    <a:pt x="1139" y="143"/>
                    <a:pt x="1139" y="143"/>
                    <a:pt x="1139" y="143"/>
                  </a:cubicBezTo>
                  <a:cubicBezTo>
                    <a:pt x="1140" y="144"/>
                    <a:pt x="1140" y="144"/>
                    <a:pt x="1140" y="144"/>
                  </a:cubicBezTo>
                  <a:cubicBezTo>
                    <a:pt x="1140" y="144"/>
                    <a:pt x="1140" y="144"/>
                    <a:pt x="1140" y="144"/>
                  </a:cubicBezTo>
                  <a:cubicBezTo>
                    <a:pt x="1141" y="146"/>
                    <a:pt x="1141" y="146"/>
                    <a:pt x="1141" y="146"/>
                  </a:cubicBezTo>
                  <a:cubicBezTo>
                    <a:pt x="1141" y="146"/>
                    <a:pt x="1141" y="146"/>
                    <a:pt x="1141" y="146"/>
                  </a:cubicBezTo>
                  <a:cubicBezTo>
                    <a:pt x="1145" y="147"/>
                    <a:pt x="1145" y="147"/>
                    <a:pt x="1145" y="147"/>
                  </a:cubicBezTo>
                  <a:cubicBezTo>
                    <a:pt x="1145" y="147"/>
                    <a:pt x="1145" y="147"/>
                    <a:pt x="1145" y="147"/>
                  </a:cubicBezTo>
                  <a:cubicBezTo>
                    <a:pt x="1147" y="148"/>
                    <a:pt x="1147" y="148"/>
                    <a:pt x="1147" y="148"/>
                  </a:cubicBezTo>
                  <a:cubicBezTo>
                    <a:pt x="1147" y="148"/>
                    <a:pt x="1147" y="148"/>
                    <a:pt x="1147" y="148"/>
                  </a:cubicBezTo>
                  <a:cubicBezTo>
                    <a:pt x="1150" y="149"/>
                    <a:pt x="1150" y="149"/>
                    <a:pt x="1150" y="149"/>
                  </a:cubicBezTo>
                  <a:cubicBezTo>
                    <a:pt x="1150" y="149"/>
                    <a:pt x="1150" y="149"/>
                    <a:pt x="1150" y="149"/>
                  </a:cubicBezTo>
                  <a:cubicBezTo>
                    <a:pt x="1152" y="149"/>
                    <a:pt x="1152" y="149"/>
                    <a:pt x="1152" y="149"/>
                  </a:cubicBezTo>
                  <a:cubicBezTo>
                    <a:pt x="1152" y="149"/>
                    <a:pt x="1152" y="149"/>
                    <a:pt x="1152" y="149"/>
                  </a:cubicBezTo>
                  <a:cubicBezTo>
                    <a:pt x="1155" y="148"/>
                    <a:pt x="1155" y="148"/>
                    <a:pt x="1155" y="148"/>
                  </a:cubicBezTo>
                  <a:cubicBezTo>
                    <a:pt x="1155" y="148"/>
                    <a:pt x="1155" y="148"/>
                    <a:pt x="1155" y="148"/>
                  </a:cubicBezTo>
                  <a:cubicBezTo>
                    <a:pt x="1158" y="147"/>
                    <a:pt x="1158" y="147"/>
                    <a:pt x="1158" y="147"/>
                  </a:cubicBezTo>
                  <a:cubicBezTo>
                    <a:pt x="1158" y="147"/>
                    <a:pt x="1158" y="147"/>
                    <a:pt x="1158" y="147"/>
                  </a:cubicBezTo>
                  <a:cubicBezTo>
                    <a:pt x="1161" y="146"/>
                    <a:pt x="1161" y="146"/>
                    <a:pt x="1161" y="146"/>
                  </a:cubicBezTo>
                  <a:cubicBezTo>
                    <a:pt x="1161" y="146"/>
                    <a:pt x="1161" y="146"/>
                    <a:pt x="1161" y="146"/>
                  </a:cubicBezTo>
                  <a:cubicBezTo>
                    <a:pt x="1165" y="145"/>
                    <a:pt x="1165" y="145"/>
                    <a:pt x="1165" y="145"/>
                  </a:cubicBezTo>
                  <a:cubicBezTo>
                    <a:pt x="1165" y="145"/>
                    <a:pt x="1165" y="145"/>
                    <a:pt x="1165" y="145"/>
                  </a:cubicBezTo>
                  <a:cubicBezTo>
                    <a:pt x="1169" y="143"/>
                    <a:pt x="1169" y="143"/>
                    <a:pt x="1169" y="143"/>
                  </a:cubicBezTo>
                  <a:cubicBezTo>
                    <a:pt x="1169" y="143"/>
                    <a:pt x="1169" y="143"/>
                    <a:pt x="1169" y="143"/>
                  </a:cubicBezTo>
                  <a:cubicBezTo>
                    <a:pt x="1171" y="142"/>
                    <a:pt x="1171" y="142"/>
                    <a:pt x="1171" y="142"/>
                  </a:cubicBezTo>
                  <a:cubicBezTo>
                    <a:pt x="1171" y="142"/>
                    <a:pt x="1171" y="142"/>
                    <a:pt x="1171" y="142"/>
                  </a:cubicBezTo>
                  <a:cubicBezTo>
                    <a:pt x="1174" y="140"/>
                    <a:pt x="1174" y="140"/>
                    <a:pt x="1174" y="140"/>
                  </a:cubicBezTo>
                  <a:cubicBezTo>
                    <a:pt x="1174" y="140"/>
                    <a:pt x="1174" y="140"/>
                    <a:pt x="1174" y="140"/>
                  </a:cubicBezTo>
                  <a:cubicBezTo>
                    <a:pt x="1176" y="138"/>
                    <a:pt x="1176" y="138"/>
                    <a:pt x="1176" y="138"/>
                  </a:cubicBezTo>
                  <a:cubicBezTo>
                    <a:pt x="1176" y="138"/>
                    <a:pt x="1176" y="138"/>
                    <a:pt x="1176" y="138"/>
                  </a:cubicBezTo>
                  <a:cubicBezTo>
                    <a:pt x="1179" y="133"/>
                    <a:pt x="1179" y="133"/>
                    <a:pt x="1179" y="133"/>
                  </a:cubicBezTo>
                  <a:cubicBezTo>
                    <a:pt x="1179" y="133"/>
                    <a:pt x="1179" y="133"/>
                    <a:pt x="1179" y="133"/>
                  </a:cubicBezTo>
                  <a:cubicBezTo>
                    <a:pt x="1178" y="101"/>
                    <a:pt x="1178" y="101"/>
                    <a:pt x="1178" y="101"/>
                  </a:cubicBezTo>
                  <a:cubicBezTo>
                    <a:pt x="1178" y="99"/>
                    <a:pt x="1178" y="99"/>
                    <a:pt x="1178" y="99"/>
                  </a:cubicBezTo>
                  <a:cubicBezTo>
                    <a:pt x="1179" y="73"/>
                    <a:pt x="1179" y="73"/>
                    <a:pt x="1179" y="73"/>
                  </a:cubicBezTo>
                  <a:cubicBezTo>
                    <a:pt x="1179" y="73"/>
                    <a:pt x="1179" y="73"/>
                    <a:pt x="1179" y="73"/>
                  </a:cubicBezTo>
                  <a:cubicBezTo>
                    <a:pt x="1181" y="75"/>
                    <a:pt x="1181" y="75"/>
                    <a:pt x="1181" y="75"/>
                  </a:cubicBezTo>
                  <a:cubicBezTo>
                    <a:pt x="1181" y="75"/>
                    <a:pt x="1181" y="75"/>
                    <a:pt x="1181" y="75"/>
                  </a:cubicBezTo>
                  <a:cubicBezTo>
                    <a:pt x="1184" y="77"/>
                    <a:pt x="1184" y="77"/>
                    <a:pt x="1184" y="77"/>
                  </a:cubicBezTo>
                  <a:cubicBezTo>
                    <a:pt x="1184" y="77"/>
                    <a:pt x="1184" y="77"/>
                    <a:pt x="1184" y="77"/>
                  </a:cubicBezTo>
                  <a:cubicBezTo>
                    <a:pt x="1187" y="79"/>
                    <a:pt x="1187" y="79"/>
                    <a:pt x="1187" y="79"/>
                  </a:cubicBezTo>
                  <a:cubicBezTo>
                    <a:pt x="1187" y="79"/>
                    <a:pt x="1187" y="79"/>
                    <a:pt x="1187" y="79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2" y="83"/>
                    <a:pt x="1192" y="83"/>
                    <a:pt x="1192" y="83"/>
                  </a:cubicBezTo>
                  <a:cubicBezTo>
                    <a:pt x="1192" y="83"/>
                    <a:pt x="1192" y="83"/>
                    <a:pt x="1192" y="83"/>
                  </a:cubicBezTo>
                  <a:cubicBezTo>
                    <a:pt x="1195" y="85"/>
                    <a:pt x="1195" y="85"/>
                    <a:pt x="1195" y="85"/>
                  </a:cubicBezTo>
                  <a:cubicBezTo>
                    <a:pt x="1195" y="85"/>
                    <a:pt x="1195" y="85"/>
                    <a:pt x="1195" y="85"/>
                  </a:cubicBezTo>
                  <a:cubicBezTo>
                    <a:pt x="1198" y="87"/>
                    <a:pt x="1198" y="87"/>
                    <a:pt x="1198" y="87"/>
                  </a:cubicBezTo>
                  <a:cubicBezTo>
                    <a:pt x="1198" y="87"/>
                    <a:pt x="1198" y="87"/>
                    <a:pt x="1198" y="87"/>
                  </a:cubicBezTo>
                  <a:cubicBezTo>
                    <a:pt x="1201" y="89"/>
                    <a:pt x="1201" y="89"/>
                    <a:pt x="1201" y="89"/>
                  </a:cubicBezTo>
                  <a:cubicBezTo>
                    <a:pt x="1201" y="89"/>
                    <a:pt x="1201" y="89"/>
                    <a:pt x="1201" y="89"/>
                  </a:cubicBezTo>
                  <a:cubicBezTo>
                    <a:pt x="1204" y="97"/>
                    <a:pt x="1204" y="97"/>
                    <a:pt x="1204" y="97"/>
                  </a:cubicBezTo>
                  <a:cubicBezTo>
                    <a:pt x="1204" y="97"/>
                    <a:pt x="1204" y="97"/>
                    <a:pt x="1204" y="97"/>
                  </a:cubicBezTo>
                  <a:cubicBezTo>
                    <a:pt x="1206" y="103"/>
                    <a:pt x="1206" y="103"/>
                    <a:pt x="1206" y="103"/>
                  </a:cubicBezTo>
                  <a:cubicBezTo>
                    <a:pt x="1206" y="103"/>
                    <a:pt x="1206" y="103"/>
                    <a:pt x="1206" y="103"/>
                  </a:cubicBezTo>
                  <a:cubicBezTo>
                    <a:pt x="1204" y="111"/>
                    <a:pt x="1204" y="111"/>
                    <a:pt x="1204" y="111"/>
                  </a:cubicBezTo>
                  <a:cubicBezTo>
                    <a:pt x="1204" y="111"/>
                    <a:pt x="1204" y="111"/>
                    <a:pt x="1204" y="111"/>
                  </a:cubicBezTo>
                  <a:cubicBezTo>
                    <a:pt x="1203" y="118"/>
                    <a:pt x="1203" y="118"/>
                    <a:pt x="1203" y="118"/>
                  </a:cubicBezTo>
                  <a:cubicBezTo>
                    <a:pt x="1203" y="118"/>
                    <a:pt x="1203" y="118"/>
                    <a:pt x="1203" y="118"/>
                  </a:cubicBezTo>
                  <a:cubicBezTo>
                    <a:pt x="1201" y="127"/>
                    <a:pt x="1201" y="127"/>
                    <a:pt x="1201" y="127"/>
                  </a:cubicBezTo>
                  <a:cubicBezTo>
                    <a:pt x="1201" y="127"/>
                    <a:pt x="1201" y="127"/>
                    <a:pt x="1201" y="127"/>
                  </a:cubicBezTo>
                  <a:cubicBezTo>
                    <a:pt x="1201" y="134"/>
                    <a:pt x="1201" y="134"/>
                    <a:pt x="1201" y="134"/>
                  </a:cubicBezTo>
                  <a:cubicBezTo>
                    <a:pt x="1201" y="134"/>
                    <a:pt x="1201" y="134"/>
                    <a:pt x="1201" y="134"/>
                  </a:cubicBezTo>
                  <a:cubicBezTo>
                    <a:pt x="1202" y="141"/>
                    <a:pt x="1202" y="141"/>
                    <a:pt x="1202" y="141"/>
                  </a:cubicBezTo>
                  <a:cubicBezTo>
                    <a:pt x="1202" y="141"/>
                    <a:pt x="1202" y="141"/>
                    <a:pt x="1202" y="141"/>
                  </a:cubicBezTo>
                  <a:cubicBezTo>
                    <a:pt x="1207" y="146"/>
                    <a:pt x="1207" y="146"/>
                    <a:pt x="1207" y="146"/>
                  </a:cubicBezTo>
                  <a:cubicBezTo>
                    <a:pt x="1207" y="146"/>
                    <a:pt x="1207" y="146"/>
                    <a:pt x="1207" y="146"/>
                  </a:cubicBezTo>
                  <a:cubicBezTo>
                    <a:pt x="1211" y="145"/>
                    <a:pt x="1211" y="145"/>
                    <a:pt x="1211" y="145"/>
                  </a:cubicBezTo>
                  <a:cubicBezTo>
                    <a:pt x="1211" y="145"/>
                    <a:pt x="1211" y="145"/>
                    <a:pt x="1211" y="145"/>
                  </a:cubicBezTo>
                  <a:cubicBezTo>
                    <a:pt x="1213" y="142"/>
                    <a:pt x="1213" y="142"/>
                    <a:pt x="1213" y="142"/>
                  </a:cubicBezTo>
                  <a:cubicBezTo>
                    <a:pt x="1213" y="142"/>
                    <a:pt x="1213" y="142"/>
                    <a:pt x="1213" y="142"/>
                  </a:cubicBezTo>
                  <a:cubicBezTo>
                    <a:pt x="1215" y="139"/>
                    <a:pt x="1215" y="139"/>
                    <a:pt x="1215" y="139"/>
                  </a:cubicBezTo>
                  <a:cubicBezTo>
                    <a:pt x="1215" y="139"/>
                    <a:pt x="1215" y="139"/>
                    <a:pt x="1215" y="139"/>
                  </a:cubicBezTo>
                  <a:cubicBezTo>
                    <a:pt x="1216" y="136"/>
                    <a:pt x="1216" y="136"/>
                    <a:pt x="1216" y="136"/>
                  </a:cubicBezTo>
                  <a:cubicBezTo>
                    <a:pt x="1216" y="136"/>
                    <a:pt x="1216" y="136"/>
                    <a:pt x="1216" y="136"/>
                  </a:cubicBezTo>
                  <a:cubicBezTo>
                    <a:pt x="1217" y="131"/>
                    <a:pt x="1217" y="131"/>
                    <a:pt x="1217" y="131"/>
                  </a:cubicBezTo>
                  <a:cubicBezTo>
                    <a:pt x="1217" y="131"/>
                    <a:pt x="1217" y="131"/>
                    <a:pt x="1217" y="131"/>
                  </a:cubicBezTo>
                  <a:cubicBezTo>
                    <a:pt x="1216" y="128"/>
                    <a:pt x="1216" y="128"/>
                    <a:pt x="1216" y="128"/>
                  </a:cubicBezTo>
                  <a:cubicBezTo>
                    <a:pt x="1216" y="128"/>
                    <a:pt x="1216" y="128"/>
                    <a:pt x="1216" y="128"/>
                  </a:cubicBezTo>
                  <a:cubicBezTo>
                    <a:pt x="1216" y="123"/>
                    <a:pt x="1216" y="123"/>
                    <a:pt x="1216" y="123"/>
                  </a:cubicBezTo>
                  <a:cubicBezTo>
                    <a:pt x="1216" y="123"/>
                    <a:pt x="1216" y="123"/>
                    <a:pt x="1216" y="123"/>
                  </a:cubicBezTo>
                  <a:cubicBezTo>
                    <a:pt x="1216" y="119"/>
                    <a:pt x="1216" y="119"/>
                    <a:pt x="1216" y="119"/>
                  </a:cubicBezTo>
                  <a:cubicBezTo>
                    <a:pt x="1216" y="119"/>
                    <a:pt x="1216" y="119"/>
                    <a:pt x="1216" y="119"/>
                  </a:cubicBezTo>
                  <a:cubicBezTo>
                    <a:pt x="1216" y="114"/>
                    <a:pt x="1216" y="114"/>
                    <a:pt x="1216" y="114"/>
                  </a:cubicBezTo>
                  <a:cubicBezTo>
                    <a:pt x="1216" y="114"/>
                    <a:pt x="1216" y="114"/>
                    <a:pt x="1216" y="114"/>
                  </a:cubicBezTo>
                  <a:cubicBezTo>
                    <a:pt x="1217" y="115"/>
                    <a:pt x="1217" y="115"/>
                    <a:pt x="1217" y="115"/>
                  </a:cubicBezTo>
                  <a:cubicBezTo>
                    <a:pt x="1217" y="115"/>
                    <a:pt x="1217" y="115"/>
                    <a:pt x="1217" y="115"/>
                  </a:cubicBezTo>
                  <a:cubicBezTo>
                    <a:pt x="1218" y="115"/>
                    <a:pt x="1218" y="115"/>
                    <a:pt x="1218" y="115"/>
                  </a:cubicBezTo>
                  <a:cubicBezTo>
                    <a:pt x="1218" y="115"/>
                    <a:pt x="1218" y="115"/>
                    <a:pt x="1218" y="115"/>
                  </a:cubicBezTo>
                  <a:cubicBezTo>
                    <a:pt x="1219" y="116"/>
                    <a:pt x="1219" y="116"/>
                    <a:pt x="1219" y="116"/>
                  </a:cubicBezTo>
                  <a:cubicBezTo>
                    <a:pt x="1219" y="116"/>
                    <a:pt x="1219" y="116"/>
                    <a:pt x="1219" y="116"/>
                  </a:cubicBezTo>
                  <a:cubicBezTo>
                    <a:pt x="1221" y="116"/>
                    <a:pt x="1221" y="116"/>
                    <a:pt x="1221" y="116"/>
                  </a:cubicBezTo>
                  <a:cubicBezTo>
                    <a:pt x="1221" y="116"/>
                    <a:pt x="1221" y="116"/>
                    <a:pt x="1221" y="116"/>
                  </a:cubicBezTo>
                  <a:cubicBezTo>
                    <a:pt x="1222" y="118"/>
                    <a:pt x="1222" y="118"/>
                    <a:pt x="1222" y="118"/>
                  </a:cubicBezTo>
                  <a:cubicBezTo>
                    <a:pt x="1222" y="118"/>
                    <a:pt x="1222" y="118"/>
                    <a:pt x="1222" y="118"/>
                  </a:cubicBezTo>
                  <a:cubicBezTo>
                    <a:pt x="1225" y="118"/>
                    <a:pt x="1225" y="118"/>
                    <a:pt x="1225" y="118"/>
                  </a:cubicBezTo>
                  <a:cubicBezTo>
                    <a:pt x="1225" y="118"/>
                    <a:pt x="1225" y="118"/>
                    <a:pt x="1225" y="118"/>
                  </a:cubicBezTo>
                  <a:cubicBezTo>
                    <a:pt x="1225" y="119"/>
                    <a:pt x="1225" y="119"/>
                    <a:pt x="1225" y="119"/>
                  </a:cubicBezTo>
                  <a:cubicBezTo>
                    <a:pt x="1225" y="119"/>
                    <a:pt x="1225" y="119"/>
                    <a:pt x="1225" y="119"/>
                  </a:cubicBezTo>
                  <a:cubicBezTo>
                    <a:pt x="1229" y="119"/>
                    <a:pt x="1229" y="119"/>
                    <a:pt x="1229" y="119"/>
                  </a:cubicBezTo>
                  <a:cubicBezTo>
                    <a:pt x="1229" y="119"/>
                    <a:pt x="1229" y="119"/>
                    <a:pt x="1229" y="119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245" y="102"/>
                    <a:pt x="1245" y="102"/>
                    <a:pt x="1245" y="102"/>
                  </a:cubicBezTo>
                  <a:cubicBezTo>
                    <a:pt x="1245" y="102"/>
                    <a:pt x="1245" y="102"/>
                    <a:pt x="1245" y="102"/>
                  </a:cubicBezTo>
                  <a:cubicBezTo>
                    <a:pt x="1225" y="151"/>
                    <a:pt x="1225" y="151"/>
                    <a:pt x="1225" y="151"/>
                  </a:cubicBezTo>
                  <a:cubicBezTo>
                    <a:pt x="1225" y="151"/>
                    <a:pt x="1225" y="151"/>
                    <a:pt x="1225" y="151"/>
                  </a:cubicBezTo>
                  <a:cubicBezTo>
                    <a:pt x="1222" y="152"/>
                    <a:pt x="1222" y="152"/>
                    <a:pt x="1222" y="152"/>
                  </a:cubicBezTo>
                  <a:cubicBezTo>
                    <a:pt x="1222" y="152"/>
                    <a:pt x="1222" y="152"/>
                    <a:pt x="1222" y="152"/>
                  </a:cubicBezTo>
                  <a:cubicBezTo>
                    <a:pt x="1220" y="153"/>
                    <a:pt x="1220" y="153"/>
                    <a:pt x="1220" y="153"/>
                  </a:cubicBezTo>
                  <a:cubicBezTo>
                    <a:pt x="1220" y="153"/>
                    <a:pt x="1220" y="153"/>
                    <a:pt x="1220" y="153"/>
                  </a:cubicBezTo>
                  <a:cubicBezTo>
                    <a:pt x="1218" y="153"/>
                    <a:pt x="1218" y="153"/>
                    <a:pt x="1218" y="153"/>
                  </a:cubicBezTo>
                  <a:cubicBezTo>
                    <a:pt x="1218" y="153"/>
                    <a:pt x="1218" y="153"/>
                    <a:pt x="1218" y="153"/>
                  </a:cubicBezTo>
                  <a:cubicBezTo>
                    <a:pt x="1217" y="153"/>
                    <a:pt x="1217" y="153"/>
                    <a:pt x="1217" y="153"/>
                  </a:cubicBezTo>
                  <a:cubicBezTo>
                    <a:pt x="1217" y="153"/>
                    <a:pt x="1217" y="153"/>
                    <a:pt x="1217" y="153"/>
                  </a:cubicBezTo>
                  <a:cubicBezTo>
                    <a:pt x="1215" y="153"/>
                    <a:pt x="1215" y="153"/>
                    <a:pt x="1215" y="153"/>
                  </a:cubicBezTo>
                  <a:cubicBezTo>
                    <a:pt x="1215" y="153"/>
                    <a:pt x="1215" y="153"/>
                    <a:pt x="1215" y="153"/>
                  </a:cubicBezTo>
                  <a:cubicBezTo>
                    <a:pt x="1214" y="153"/>
                    <a:pt x="1214" y="153"/>
                    <a:pt x="1214" y="153"/>
                  </a:cubicBezTo>
                  <a:cubicBezTo>
                    <a:pt x="1214" y="153"/>
                    <a:pt x="1214" y="153"/>
                    <a:pt x="1214" y="153"/>
                  </a:cubicBezTo>
                  <a:cubicBezTo>
                    <a:pt x="1212" y="153"/>
                    <a:pt x="1212" y="153"/>
                    <a:pt x="1212" y="153"/>
                  </a:cubicBezTo>
                  <a:cubicBezTo>
                    <a:pt x="1212" y="153"/>
                    <a:pt x="1212" y="153"/>
                    <a:pt x="1212" y="153"/>
                  </a:cubicBezTo>
                  <a:cubicBezTo>
                    <a:pt x="1211" y="153"/>
                    <a:pt x="1211" y="153"/>
                    <a:pt x="1211" y="153"/>
                  </a:cubicBezTo>
                  <a:cubicBezTo>
                    <a:pt x="1211" y="153"/>
                    <a:pt x="1211" y="153"/>
                    <a:pt x="1211" y="153"/>
                  </a:cubicBezTo>
                  <a:cubicBezTo>
                    <a:pt x="1207" y="157"/>
                    <a:pt x="1207" y="157"/>
                    <a:pt x="1207" y="157"/>
                  </a:cubicBezTo>
                  <a:cubicBezTo>
                    <a:pt x="1207" y="157"/>
                    <a:pt x="1207" y="157"/>
                    <a:pt x="1207" y="157"/>
                  </a:cubicBezTo>
                  <a:cubicBezTo>
                    <a:pt x="1204" y="161"/>
                    <a:pt x="1204" y="161"/>
                    <a:pt x="1204" y="161"/>
                  </a:cubicBezTo>
                  <a:cubicBezTo>
                    <a:pt x="1204" y="161"/>
                    <a:pt x="1204" y="161"/>
                    <a:pt x="1204" y="161"/>
                  </a:cubicBezTo>
                  <a:cubicBezTo>
                    <a:pt x="1203" y="166"/>
                    <a:pt x="1203" y="166"/>
                    <a:pt x="1203" y="166"/>
                  </a:cubicBezTo>
                  <a:cubicBezTo>
                    <a:pt x="1203" y="166"/>
                    <a:pt x="1203" y="166"/>
                    <a:pt x="1203" y="166"/>
                  </a:cubicBezTo>
                  <a:cubicBezTo>
                    <a:pt x="1203" y="171"/>
                    <a:pt x="1203" y="171"/>
                    <a:pt x="1203" y="171"/>
                  </a:cubicBezTo>
                  <a:cubicBezTo>
                    <a:pt x="1203" y="171"/>
                    <a:pt x="1203" y="171"/>
                    <a:pt x="1203" y="171"/>
                  </a:cubicBezTo>
                  <a:cubicBezTo>
                    <a:pt x="1202" y="176"/>
                    <a:pt x="1202" y="176"/>
                    <a:pt x="1202" y="176"/>
                  </a:cubicBezTo>
                  <a:cubicBezTo>
                    <a:pt x="1202" y="176"/>
                    <a:pt x="1202" y="176"/>
                    <a:pt x="1202" y="176"/>
                  </a:cubicBezTo>
                  <a:cubicBezTo>
                    <a:pt x="1202" y="181"/>
                    <a:pt x="1202" y="181"/>
                    <a:pt x="1202" y="181"/>
                  </a:cubicBezTo>
                  <a:cubicBezTo>
                    <a:pt x="1202" y="181"/>
                    <a:pt x="1202" y="181"/>
                    <a:pt x="1202" y="181"/>
                  </a:cubicBezTo>
                  <a:cubicBezTo>
                    <a:pt x="1203" y="185"/>
                    <a:pt x="1203" y="185"/>
                    <a:pt x="1203" y="185"/>
                  </a:cubicBezTo>
                  <a:cubicBezTo>
                    <a:pt x="1203" y="185"/>
                    <a:pt x="1203" y="185"/>
                    <a:pt x="1203" y="185"/>
                  </a:cubicBezTo>
                  <a:cubicBezTo>
                    <a:pt x="1206" y="188"/>
                    <a:pt x="1206" y="188"/>
                    <a:pt x="1206" y="188"/>
                  </a:cubicBezTo>
                  <a:cubicBezTo>
                    <a:pt x="1206" y="188"/>
                    <a:pt x="1206" y="188"/>
                    <a:pt x="1206" y="188"/>
                  </a:cubicBezTo>
                  <a:cubicBezTo>
                    <a:pt x="1246" y="170"/>
                    <a:pt x="1246" y="170"/>
                    <a:pt x="1246" y="170"/>
                  </a:cubicBezTo>
                  <a:cubicBezTo>
                    <a:pt x="1246" y="170"/>
                    <a:pt x="1246" y="170"/>
                    <a:pt x="1246" y="170"/>
                  </a:cubicBezTo>
                  <a:cubicBezTo>
                    <a:pt x="1262" y="66"/>
                    <a:pt x="1262" y="66"/>
                    <a:pt x="1262" y="66"/>
                  </a:cubicBezTo>
                  <a:cubicBezTo>
                    <a:pt x="1262" y="66"/>
                    <a:pt x="1262" y="66"/>
                    <a:pt x="1262" y="66"/>
                  </a:cubicBezTo>
                  <a:cubicBezTo>
                    <a:pt x="1260" y="63"/>
                    <a:pt x="1260" y="63"/>
                    <a:pt x="1260" y="63"/>
                  </a:cubicBezTo>
                  <a:cubicBezTo>
                    <a:pt x="1260" y="63"/>
                    <a:pt x="1260" y="63"/>
                    <a:pt x="1260" y="63"/>
                  </a:cubicBezTo>
                  <a:cubicBezTo>
                    <a:pt x="1259" y="60"/>
                    <a:pt x="1259" y="60"/>
                    <a:pt x="1259" y="60"/>
                  </a:cubicBezTo>
                  <a:cubicBezTo>
                    <a:pt x="1259" y="60"/>
                    <a:pt x="1259" y="60"/>
                    <a:pt x="1259" y="60"/>
                  </a:cubicBezTo>
                  <a:cubicBezTo>
                    <a:pt x="1258" y="58"/>
                    <a:pt x="1258" y="58"/>
                    <a:pt x="1258" y="58"/>
                  </a:cubicBezTo>
                  <a:cubicBezTo>
                    <a:pt x="1258" y="58"/>
                    <a:pt x="1258" y="58"/>
                    <a:pt x="1258" y="58"/>
                  </a:cubicBezTo>
                  <a:cubicBezTo>
                    <a:pt x="1258" y="54"/>
                    <a:pt x="1258" y="54"/>
                    <a:pt x="1258" y="54"/>
                  </a:cubicBezTo>
                  <a:cubicBezTo>
                    <a:pt x="1258" y="54"/>
                    <a:pt x="1258" y="54"/>
                    <a:pt x="1258" y="54"/>
                  </a:cubicBezTo>
                  <a:cubicBezTo>
                    <a:pt x="1257" y="51"/>
                    <a:pt x="1257" y="51"/>
                    <a:pt x="1257" y="51"/>
                  </a:cubicBezTo>
                  <a:cubicBezTo>
                    <a:pt x="1257" y="51"/>
                    <a:pt x="1257" y="51"/>
                    <a:pt x="1257" y="51"/>
                  </a:cubicBezTo>
                  <a:cubicBezTo>
                    <a:pt x="1257" y="47"/>
                    <a:pt x="1257" y="47"/>
                    <a:pt x="1257" y="47"/>
                  </a:cubicBezTo>
                  <a:cubicBezTo>
                    <a:pt x="1257" y="47"/>
                    <a:pt x="1257" y="47"/>
                    <a:pt x="1257" y="47"/>
                  </a:cubicBezTo>
                  <a:cubicBezTo>
                    <a:pt x="1257" y="44"/>
                    <a:pt x="1257" y="44"/>
                    <a:pt x="1257" y="44"/>
                  </a:cubicBezTo>
                  <a:cubicBezTo>
                    <a:pt x="1257" y="44"/>
                    <a:pt x="1257" y="44"/>
                    <a:pt x="1257" y="44"/>
                  </a:cubicBezTo>
                  <a:cubicBezTo>
                    <a:pt x="1260" y="40"/>
                    <a:pt x="1260" y="40"/>
                    <a:pt x="1260" y="40"/>
                  </a:cubicBezTo>
                  <a:cubicBezTo>
                    <a:pt x="1260" y="40"/>
                    <a:pt x="1260" y="40"/>
                    <a:pt x="1260" y="40"/>
                  </a:cubicBezTo>
                  <a:cubicBezTo>
                    <a:pt x="1262" y="41"/>
                    <a:pt x="1262" y="41"/>
                    <a:pt x="1262" y="41"/>
                  </a:cubicBezTo>
                  <a:cubicBezTo>
                    <a:pt x="1262" y="41"/>
                    <a:pt x="1262" y="41"/>
                    <a:pt x="1262" y="41"/>
                  </a:cubicBezTo>
                  <a:cubicBezTo>
                    <a:pt x="1264" y="40"/>
                    <a:pt x="1264" y="40"/>
                    <a:pt x="1264" y="40"/>
                  </a:cubicBezTo>
                  <a:cubicBezTo>
                    <a:pt x="1264" y="40"/>
                    <a:pt x="1264" y="40"/>
                    <a:pt x="1264" y="40"/>
                  </a:cubicBezTo>
                  <a:cubicBezTo>
                    <a:pt x="1268" y="40"/>
                    <a:pt x="1268" y="40"/>
                    <a:pt x="1268" y="40"/>
                  </a:cubicBezTo>
                  <a:cubicBezTo>
                    <a:pt x="1268" y="40"/>
                    <a:pt x="1268" y="40"/>
                    <a:pt x="1268" y="40"/>
                  </a:cubicBezTo>
                  <a:cubicBezTo>
                    <a:pt x="1271" y="38"/>
                    <a:pt x="1271" y="38"/>
                    <a:pt x="1271" y="38"/>
                  </a:cubicBezTo>
                  <a:cubicBezTo>
                    <a:pt x="1271" y="38"/>
                    <a:pt x="1271" y="38"/>
                    <a:pt x="1271" y="38"/>
                  </a:cubicBezTo>
                  <a:cubicBezTo>
                    <a:pt x="1273" y="38"/>
                    <a:pt x="1273" y="38"/>
                    <a:pt x="1273" y="38"/>
                  </a:cubicBezTo>
                  <a:cubicBezTo>
                    <a:pt x="1273" y="38"/>
                    <a:pt x="1273" y="38"/>
                    <a:pt x="1273" y="38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9" y="37"/>
                    <a:pt x="1279" y="37"/>
                    <a:pt x="1279" y="37"/>
                  </a:cubicBezTo>
                  <a:cubicBezTo>
                    <a:pt x="1279" y="37"/>
                    <a:pt x="1279" y="37"/>
                    <a:pt x="1279" y="37"/>
                  </a:cubicBezTo>
                  <a:cubicBezTo>
                    <a:pt x="1282" y="38"/>
                    <a:pt x="1282" y="38"/>
                    <a:pt x="1282" y="38"/>
                  </a:cubicBezTo>
                  <a:cubicBezTo>
                    <a:pt x="1282" y="38"/>
                    <a:pt x="1282" y="38"/>
                    <a:pt x="1282" y="38"/>
                  </a:cubicBezTo>
                  <a:cubicBezTo>
                    <a:pt x="1282" y="54"/>
                    <a:pt x="1282" y="54"/>
                    <a:pt x="1282" y="54"/>
                  </a:cubicBezTo>
                  <a:cubicBezTo>
                    <a:pt x="1282" y="54"/>
                    <a:pt x="1282" y="54"/>
                    <a:pt x="1282" y="54"/>
                  </a:cubicBezTo>
                  <a:cubicBezTo>
                    <a:pt x="1280" y="69"/>
                    <a:pt x="1280" y="69"/>
                    <a:pt x="1280" y="69"/>
                  </a:cubicBezTo>
                  <a:cubicBezTo>
                    <a:pt x="1280" y="69"/>
                    <a:pt x="1280" y="69"/>
                    <a:pt x="1280" y="69"/>
                  </a:cubicBezTo>
                  <a:cubicBezTo>
                    <a:pt x="1276" y="84"/>
                    <a:pt x="1276" y="84"/>
                    <a:pt x="1276" y="84"/>
                  </a:cubicBezTo>
                  <a:cubicBezTo>
                    <a:pt x="1276" y="84"/>
                    <a:pt x="1276" y="84"/>
                    <a:pt x="1276" y="84"/>
                  </a:cubicBezTo>
                  <a:cubicBezTo>
                    <a:pt x="1273" y="99"/>
                    <a:pt x="1273" y="99"/>
                    <a:pt x="1273" y="99"/>
                  </a:cubicBezTo>
                  <a:cubicBezTo>
                    <a:pt x="1273" y="99"/>
                    <a:pt x="1273" y="99"/>
                    <a:pt x="1273" y="99"/>
                  </a:cubicBezTo>
                  <a:cubicBezTo>
                    <a:pt x="1268" y="114"/>
                    <a:pt x="1268" y="114"/>
                    <a:pt x="1268" y="114"/>
                  </a:cubicBezTo>
                  <a:cubicBezTo>
                    <a:pt x="1268" y="114"/>
                    <a:pt x="1268" y="114"/>
                    <a:pt x="1268" y="114"/>
                  </a:cubicBezTo>
                  <a:cubicBezTo>
                    <a:pt x="1264" y="129"/>
                    <a:pt x="1264" y="129"/>
                    <a:pt x="1264" y="129"/>
                  </a:cubicBezTo>
                  <a:cubicBezTo>
                    <a:pt x="1264" y="129"/>
                    <a:pt x="1264" y="129"/>
                    <a:pt x="1264" y="129"/>
                  </a:cubicBezTo>
                  <a:cubicBezTo>
                    <a:pt x="1261" y="144"/>
                    <a:pt x="1261" y="144"/>
                    <a:pt x="1261" y="144"/>
                  </a:cubicBezTo>
                  <a:cubicBezTo>
                    <a:pt x="1261" y="144"/>
                    <a:pt x="1261" y="144"/>
                    <a:pt x="1261" y="144"/>
                  </a:cubicBezTo>
                  <a:cubicBezTo>
                    <a:pt x="1260" y="159"/>
                    <a:pt x="1260" y="159"/>
                    <a:pt x="1260" y="159"/>
                  </a:cubicBezTo>
                  <a:cubicBezTo>
                    <a:pt x="1260" y="159"/>
                    <a:pt x="1260" y="159"/>
                    <a:pt x="1260" y="159"/>
                  </a:cubicBezTo>
                  <a:cubicBezTo>
                    <a:pt x="1263" y="161"/>
                    <a:pt x="1263" y="161"/>
                    <a:pt x="1263" y="161"/>
                  </a:cubicBezTo>
                  <a:cubicBezTo>
                    <a:pt x="1263" y="161"/>
                    <a:pt x="1263" y="161"/>
                    <a:pt x="1263" y="161"/>
                  </a:cubicBezTo>
                  <a:cubicBezTo>
                    <a:pt x="1303" y="152"/>
                    <a:pt x="1303" y="152"/>
                    <a:pt x="1303" y="152"/>
                  </a:cubicBezTo>
                  <a:cubicBezTo>
                    <a:pt x="1303" y="152"/>
                    <a:pt x="1303" y="152"/>
                    <a:pt x="1303" y="152"/>
                  </a:cubicBezTo>
                  <a:cubicBezTo>
                    <a:pt x="1320" y="176"/>
                    <a:pt x="1320" y="176"/>
                    <a:pt x="1320" y="176"/>
                  </a:cubicBezTo>
                  <a:cubicBezTo>
                    <a:pt x="1320" y="176"/>
                    <a:pt x="1320" y="176"/>
                    <a:pt x="1320" y="176"/>
                  </a:cubicBezTo>
                  <a:cubicBezTo>
                    <a:pt x="1311" y="174"/>
                    <a:pt x="1311" y="174"/>
                    <a:pt x="1311" y="174"/>
                  </a:cubicBezTo>
                  <a:cubicBezTo>
                    <a:pt x="1311" y="174"/>
                    <a:pt x="1311" y="174"/>
                    <a:pt x="1311" y="174"/>
                  </a:cubicBezTo>
                  <a:cubicBezTo>
                    <a:pt x="1301" y="172"/>
                    <a:pt x="1301" y="172"/>
                    <a:pt x="1301" y="172"/>
                  </a:cubicBezTo>
                  <a:cubicBezTo>
                    <a:pt x="1301" y="172"/>
                    <a:pt x="1301" y="172"/>
                    <a:pt x="1301" y="172"/>
                  </a:cubicBezTo>
                  <a:cubicBezTo>
                    <a:pt x="1292" y="171"/>
                    <a:pt x="1292" y="171"/>
                    <a:pt x="1292" y="171"/>
                  </a:cubicBezTo>
                  <a:cubicBezTo>
                    <a:pt x="1292" y="171"/>
                    <a:pt x="1292" y="171"/>
                    <a:pt x="1292" y="171"/>
                  </a:cubicBezTo>
                  <a:cubicBezTo>
                    <a:pt x="1283" y="170"/>
                    <a:pt x="1283" y="170"/>
                    <a:pt x="1283" y="170"/>
                  </a:cubicBezTo>
                  <a:cubicBezTo>
                    <a:pt x="1283" y="170"/>
                    <a:pt x="1283" y="170"/>
                    <a:pt x="1283" y="170"/>
                  </a:cubicBezTo>
                  <a:cubicBezTo>
                    <a:pt x="1274" y="171"/>
                    <a:pt x="1274" y="171"/>
                    <a:pt x="1274" y="171"/>
                  </a:cubicBezTo>
                  <a:cubicBezTo>
                    <a:pt x="1274" y="171"/>
                    <a:pt x="1274" y="171"/>
                    <a:pt x="1274" y="171"/>
                  </a:cubicBezTo>
                  <a:cubicBezTo>
                    <a:pt x="1264" y="172"/>
                    <a:pt x="1264" y="172"/>
                    <a:pt x="1264" y="172"/>
                  </a:cubicBezTo>
                  <a:cubicBezTo>
                    <a:pt x="1264" y="172"/>
                    <a:pt x="1264" y="172"/>
                    <a:pt x="1264" y="172"/>
                  </a:cubicBezTo>
                  <a:cubicBezTo>
                    <a:pt x="1255" y="175"/>
                    <a:pt x="1255" y="175"/>
                    <a:pt x="1255" y="175"/>
                  </a:cubicBezTo>
                  <a:cubicBezTo>
                    <a:pt x="1255" y="175"/>
                    <a:pt x="1255" y="175"/>
                    <a:pt x="1255" y="175"/>
                  </a:cubicBezTo>
                  <a:cubicBezTo>
                    <a:pt x="1248" y="180"/>
                    <a:pt x="1248" y="180"/>
                    <a:pt x="1248" y="180"/>
                  </a:cubicBezTo>
                  <a:cubicBezTo>
                    <a:pt x="1248" y="180"/>
                    <a:pt x="1248" y="180"/>
                    <a:pt x="1248" y="180"/>
                  </a:cubicBezTo>
                  <a:cubicBezTo>
                    <a:pt x="1182" y="213"/>
                    <a:pt x="1182" y="213"/>
                    <a:pt x="1182" y="213"/>
                  </a:cubicBezTo>
                  <a:cubicBezTo>
                    <a:pt x="1182" y="213"/>
                    <a:pt x="1182" y="213"/>
                    <a:pt x="1182" y="213"/>
                  </a:cubicBezTo>
                  <a:cubicBezTo>
                    <a:pt x="1181" y="215"/>
                    <a:pt x="1181" y="215"/>
                    <a:pt x="1181" y="215"/>
                  </a:cubicBezTo>
                  <a:cubicBezTo>
                    <a:pt x="1181" y="215"/>
                    <a:pt x="1181" y="215"/>
                    <a:pt x="1181" y="215"/>
                  </a:cubicBezTo>
                  <a:cubicBezTo>
                    <a:pt x="1181" y="217"/>
                    <a:pt x="1181" y="217"/>
                    <a:pt x="1181" y="217"/>
                  </a:cubicBezTo>
                  <a:cubicBezTo>
                    <a:pt x="1181" y="217"/>
                    <a:pt x="1181" y="217"/>
                    <a:pt x="1181" y="217"/>
                  </a:cubicBezTo>
                  <a:cubicBezTo>
                    <a:pt x="1181" y="219"/>
                    <a:pt x="1181" y="219"/>
                    <a:pt x="1181" y="219"/>
                  </a:cubicBezTo>
                  <a:cubicBezTo>
                    <a:pt x="1181" y="219"/>
                    <a:pt x="1181" y="219"/>
                    <a:pt x="1181" y="219"/>
                  </a:cubicBezTo>
                  <a:cubicBezTo>
                    <a:pt x="1181" y="221"/>
                    <a:pt x="1181" y="221"/>
                    <a:pt x="1181" y="221"/>
                  </a:cubicBezTo>
                  <a:cubicBezTo>
                    <a:pt x="1181" y="221"/>
                    <a:pt x="1181" y="221"/>
                    <a:pt x="1181" y="221"/>
                  </a:cubicBezTo>
                  <a:cubicBezTo>
                    <a:pt x="1181" y="224"/>
                    <a:pt x="1181" y="224"/>
                    <a:pt x="1181" y="224"/>
                  </a:cubicBezTo>
                  <a:cubicBezTo>
                    <a:pt x="1181" y="224"/>
                    <a:pt x="1181" y="224"/>
                    <a:pt x="1181" y="224"/>
                  </a:cubicBezTo>
                  <a:cubicBezTo>
                    <a:pt x="1181" y="226"/>
                    <a:pt x="1181" y="226"/>
                    <a:pt x="1181" y="226"/>
                  </a:cubicBezTo>
                  <a:cubicBezTo>
                    <a:pt x="1181" y="226"/>
                    <a:pt x="1181" y="226"/>
                    <a:pt x="1181" y="226"/>
                  </a:cubicBezTo>
                  <a:cubicBezTo>
                    <a:pt x="1181" y="228"/>
                    <a:pt x="1181" y="228"/>
                    <a:pt x="1181" y="228"/>
                  </a:cubicBezTo>
                  <a:cubicBezTo>
                    <a:pt x="1181" y="228"/>
                    <a:pt x="1181" y="228"/>
                    <a:pt x="1181" y="228"/>
                  </a:cubicBezTo>
                  <a:cubicBezTo>
                    <a:pt x="1183" y="229"/>
                    <a:pt x="1183" y="229"/>
                    <a:pt x="1183" y="229"/>
                  </a:cubicBezTo>
                  <a:cubicBezTo>
                    <a:pt x="1183" y="229"/>
                    <a:pt x="1183" y="229"/>
                    <a:pt x="1183" y="229"/>
                  </a:cubicBezTo>
                  <a:cubicBezTo>
                    <a:pt x="1188" y="229"/>
                    <a:pt x="1188" y="229"/>
                    <a:pt x="1188" y="229"/>
                  </a:cubicBezTo>
                  <a:cubicBezTo>
                    <a:pt x="1188" y="229"/>
                    <a:pt x="1188" y="229"/>
                    <a:pt x="1188" y="229"/>
                  </a:cubicBezTo>
                  <a:cubicBezTo>
                    <a:pt x="1225" y="204"/>
                    <a:pt x="1225" y="204"/>
                    <a:pt x="1225" y="204"/>
                  </a:cubicBezTo>
                  <a:cubicBezTo>
                    <a:pt x="1225" y="204"/>
                    <a:pt x="1225" y="204"/>
                    <a:pt x="1225" y="204"/>
                  </a:cubicBezTo>
                  <a:cubicBezTo>
                    <a:pt x="1229" y="204"/>
                    <a:pt x="1229" y="204"/>
                    <a:pt x="1229" y="204"/>
                  </a:cubicBezTo>
                  <a:cubicBezTo>
                    <a:pt x="1229" y="204"/>
                    <a:pt x="1229" y="204"/>
                    <a:pt x="1229" y="204"/>
                  </a:cubicBezTo>
                  <a:cubicBezTo>
                    <a:pt x="1233" y="203"/>
                    <a:pt x="1233" y="203"/>
                    <a:pt x="1233" y="203"/>
                  </a:cubicBezTo>
                  <a:cubicBezTo>
                    <a:pt x="1233" y="203"/>
                    <a:pt x="1233" y="203"/>
                    <a:pt x="1233" y="203"/>
                  </a:cubicBezTo>
                  <a:cubicBezTo>
                    <a:pt x="1237" y="203"/>
                    <a:pt x="1237" y="203"/>
                    <a:pt x="1237" y="203"/>
                  </a:cubicBezTo>
                  <a:cubicBezTo>
                    <a:pt x="1237" y="203"/>
                    <a:pt x="1237" y="203"/>
                    <a:pt x="1237" y="203"/>
                  </a:cubicBezTo>
                  <a:cubicBezTo>
                    <a:pt x="1242" y="202"/>
                    <a:pt x="1242" y="202"/>
                    <a:pt x="1242" y="202"/>
                  </a:cubicBezTo>
                  <a:cubicBezTo>
                    <a:pt x="1242" y="202"/>
                    <a:pt x="1242" y="202"/>
                    <a:pt x="1242" y="202"/>
                  </a:cubicBezTo>
                  <a:cubicBezTo>
                    <a:pt x="1245" y="203"/>
                    <a:pt x="1245" y="203"/>
                    <a:pt x="1245" y="203"/>
                  </a:cubicBezTo>
                  <a:cubicBezTo>
                    <a:pt x="1245" y="203"/>
                    <a:pt x="1245" y="203"/>
                    <a:pt x="1245" y="203"/>
                  </a:cubicBezTo>
                  <a:cubicBezTo>
                    <a:pt x="1251" y="204"/>
                    <a:pt x="1251" y="204"/>
                    <a:pt x="1251" y="204"/>
                  </a:cubicBezTo>
                  <a:cubicBezTo>
                    <a:pt x="1251" y="204"/>
                    <a:pt x="1251" y="204"/>
                    <a:pt x="1251" y="204"/>
                  </a:cubicBezTo>
                  <a:cubicBezTo>
                    <a:pt x="1254" y="206"/>
                    <a:pt x="1254" y="206"/>
                    <a:pt x="1254" y="206"/>
                  </a:cubicBezTo>
                  <a:cubicBezTo>
                    <a:pt x="1254" y="206"/>
                    <a:pt x="1254" y="206"/>
                    <a:pt x="1254" y="206"/>
                  </a:cubicBezTo>
                  <a:cubicBezTo>
                    <a:pt x="1259" y="207"/>
                    <a:pt x="1259" y="207"/>
                    <a:pt x="1259" y="207"/>
                  </a:cubicBezTo>
                  <a:cubicBezTo>
                    <a:pt x="1259" y="207"/>
                    <a:pt x="1259" y="207"/>
                    <a:pt x="1259" y="207"/>
                  </a:cubicBezTo>
                  <a:cubicBezTo>
                    <a:pt x="1244" y="229"/>
                    <a:pt x="1237" y="234"/>
                    <a:pt x="1237" y="235"/>
                  </a:cubicBezTo>
                  <a:cubicBezTo>
                    <a:pt x="1237" y="235"/>
                    <a:pt x="1237" y="235"/>
                    <a:pt x="1237" y="235"/>
                  </a:cubicBezTo>
                  <a:cubicBezTo>
                    <a:pt x="1237" y="236"/>
                    <a:pt x="1237" y="236"/>
                    <a:pt x="1237" y="236"/>
                  </a:cubicBezTo>
                  <a:cubicBezTo>
                    <a:pt x="1234" y="239"/>
                    <a:pt x="1234" y="239"/>
                    <a:pt x="1234" y="239"/>
                  </a:cubicBezTo>
                  <a:cubicBezTo>
                    <a:pt x="1232" y="241"/>
                    <a:pt x="1232" y="241"/>
                    <a:pt x="1232" y="241"/>
                  </a:cubicBezTo>
                  <a:cubicBezTo>
                    <a:pt x="1232" y="241"/>
                    <a:pt x="1232" y="241"/>
                    <a:pt x="1232" y="241"/>
                  </a:cubicBezTo>
                  <a:cubicBezTo>
                    <a:pt x="1231" y="242"/>
                    <a:pt x="1231" y="242"/>
                    <a:pt x="1231" y="242"/>
                  </a:cubicBezTo>
                  <a:cubicBezTo>
                    <a:pt x="1231" y="242"/>
                    <a:pt x="1231" y="242"/>
                    <a:pt x="1231" y="242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5"/>
                    <a:pt x="1230" y="245"/>
                    <a:pt x="1230" y="245"/>
                  </a:cubicBezTo>
                  <a:cubicBezTo>
                    <a:pt x="1230" y="245"/>
                    <a:pt x="1230" y="245"/>
                    <a:pt x="1230" y="245"/>
                  </a:cubicBezTo>
                  <a:cubicBezTo>
                    <a:pt x="1230" y="246"/>
                    <a:pt x="1230" y="246"/>
                    <a:pt x="1230" y="246"/>
                  </a:cubicBezTo>
                  <a:cubicBezTo>
                    <a:pt x="1230" y="246"/>
                    <a:pt x="1230" y="246"/>
                    <a:pt x="1230" y="246"/>
                  </a:cubicBezTo>
                  <a:cubicBezTo>
                    <a:pt x="1230" y="248"/>
                    <a:pt x="1230" y="248"/>
                    <a:pt x="1230" y="248"/>
                  </a:cubicBezTo>
                  <a:cubicBezTo>
                    <a:pt x="1230" y="248"/>
                    <a:pt x="1230" y="248"/>
                    <a:pt x="1230" y="248"/>
                  </a:cubicBezTo>
                  <a:cubicBezTo>
                    <a:pt x="1230" y="249"/>
                    <a:pt x="1230" y="249"/>
                    <a:pt x="1230" y="249"/>
                  </a:cubicBezTo>
                  <a:cubicBezTo>
                    <a:pt x="1230" y="249"/>
                    <a:pt x="1230" y="249"/>
                    <a:pt x="1230" y="249"/>
                  </a:cubicBezTo>
                  <a:cubicBezTo>
                    <a:pt x="1230" y="251"/>
                    <a:pt x="1230" y="251"/>
                    <a:pt x="1230" y="251"/>
                  </a:cubicBezTo>
                  <a:cubicBezTo>
                    <a:pt x="1230" y="251"/>
                    <a:pt x="1230" y="251"/>
                    <a:pt x="1230" y="251"/>
                  </a:cubicBezTo>
                  <a:cubicBezTo>
                    <a:pt x="1231" y="252"/>
                    <a:pt x="1231" y="252"/>
                    <a:pt x="1231" y="252"/>
                  </a:cubicBezTo>
                  <a:cubicBezTo>
                    <a:pt x="1231" y="252"/>
                    <a:pt x="1231" y="252"/>
                    <a:pt x="1231" y="252"/>
                  </a:cubicBezTo>
                  <a:cubicBezTo>
                    <a:pt x="1232" y="253"/>
                    <a:pt x="1232" y="253"/>
                    <a:pt x="1232" y="253"/>
                  </a:cubicBezTo>
                  <a:cubicBezTo>
                    <a:pt x="1232" y="253"/>
                    <a:pt x="1232" y="253"/>
                    <a:pt x="1232" y="253"/>
                  </a:cubicBezTo>
                  <a:cubicBezTo>
                    <a:pt x="1233" y="253"/>
                    <a:pt x="1233" y="253"/>
                    <a:pt x="1233" y="253"/>
                  </a:cubicBezTo>
                  <a:cubicBezTo>
                    <a:pt x="1233" y="253"/>
                    <a:pt x="1233" y="253"/>
                    <a:pt x="1233" y="253"/>
                  </a:cubicBezTo>
                  <a:cubicBezTo>
                    <a:pt x="1233" y="255"/>
                    <a:pt x="1233" y="255"/>
                    <a:pt x="1233" y="255"/>
                  </a:cubicBezTo>
                  <a:cubicBezTo>
                    <a:pt x="1233" y="255"/>
                    <a:pt x="1233" y="255"/>
                    <a:pt x="1233" y="255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7" y="257"/>
                    <a:pt x="1237" y="257"/>
                    <a:pt x="1237" y="257"/>
                  </a:cubicBezTo>
                  <a:cubicBezTo>
                    <a:pt x="1237" y="257"/>
                    <a:pt x="1237" y="257"/>
                    <a:pt x="1237" y="257"/>
                  </a:cubicBezTo>
                  <a:cubicBezTo>
                    <a:pt x="1236" y="263"/>
                    <a:pt x="1236" y="263"/>
                    <a:pt x="1236" y="263"/>
                  </a:cubicBezTo>
                  <a:cubicBezTo>
                    <a:pt x="1236" y="263"/>
                    <a:pt x="1236" y="263"/>
                    <a:pt x="1236" y="263"/>
                  </a:cubicBezTo>
                  <a:cubicBezTo>
                    <a:pt x="1234" y="266"/>
                    <a:pt x="1234" y="266"/>
                    <a:pt x="1234" y="266"/>
                  </a:cubicBezTo>
                  <a:cubicBezTo>
                    <a:pt x="1234" y="266"/>
                    <a:pt x="1234" y="266"/>
                    <a:pt x="1234" y="266"/>
                  </a:cubicBezTo>
                  <a:cubicBezTo>
                    <a:pt x="1232" y="267"/>
                    <a:pt x="1232" y="267"/>
                    <a:pt x="1232" y="267"/>
                  </a:cubicBezTo>
                  <a:cubicBezTo>
                    <a:pt x="1232" y="267"/>
                    <a:pt x="1232" y="267"/>
                    <a:pt x="1232" y="267"/>
                  </a:cubicBezTo>
                  <a:cubicBezTo>
                    <a:pt x="1230" y="269"/>
                    <a:pt x="1230" y="269"/>
                    <a:pt x="1230" y="269"/>
                  </a:cubicBezTo>
                  <a:cubicBezTo>
                    <a:pt x="1230" y="269"/>
                    <a:pt x="1230" y="269"/>
                    <a:pt x="1230" y="269"/>
                  </a:cubicBezTo>
                  <a:cubicBezTo>
                    <a:pt x="1229" y="269"/>
                    <a:pt x="1229" y="269"/>
                    <a:pt x="1229" y="269"/>
                  </a:cubicBezTo>
                  <a:cubicBezTo>
                    <a:pt x="1229" y="269"/>
                    <a:pt x="1229" y="269"/>
                    <a:pt x="1229" y="269"/>
                  </a:cubicBezTo>
                  <a:cubicBezTo>
                    <a:pt x="1225" y="271"/>
                    <a:pt x="1225" y="271"/>
                    <a:pt x="1225" y="271"/>
                  </a:cubicBezTo>
                  <a:cubicBezTo>
                    <a:pt x="1225" y="271"/>
                    <a:pt x="1225" y="271"/>
                    <a:pt x="1225" y="271"/>
                  </a:cubicBezTo>
                  <a:cubicBezTo>
                    <a:pt x="1223" y="272"/>
                    <a:pt x="1223" y="272"/>
                    <a:pt x="1223" y="272"/>
                  </a:cubicBezTo>
                  <a:cubicBezTo>
                    <a:pt x="1223" y="272"/>
                    <a:pt x="1223" y="272"/>
                    <a:pt x="1223" y="272"/>
                  </a:cubicBezTo>
                  <a:cubicBezTo>
                    <a:pt x="1221" y="274"/>
                    <a:pt x="1221" y="274"/>
                    <a:pt x="1221" y="274"/>
                  </a:cubicBezTo>
                  <a:cubicBezTo>
                    <a:pt x="1221" y="274"/>
                    <a:pt x="1221" y="274"/>
                    <a:pt x="1221" y="274"/>
                  </a:cubicBezTo>
                  <a:cubicBezTo>
                    <a:pt x="1219" y="275"/>
                    <a:pt x="1219" y="275"/>
                    <a:pt x="1219" y="275"/>
                  </a:cubicBezTo>
                  <a:cubicBezTo>
                    <a:pt x="1219" y="275"/>
                    <a:pt x="1219" y="275"/>
                    <a:pt x="1219" y="275"/>
                  </a:cubicBezTo>
                  <a:cubicBezTo>
                    <a:pt x="1217" y="278"/>
                    <a:pt x="1217" y="278"/>
                    <a:pt x="1217" y="278"/>
                  </a:cubicBezTo>
                  <a:cubicBezTo>
                    <a:pt x="1217" y="278"/>
                    <a:pt x="1217" y="278"/>
                    <a:pt x="1217" y="278"/>
                  </a:cubicBezTo>
                  <a:cubicBezTo>
                    <a:pt x="1218" y="280"/>
                    <a:pt x="1218" y="280"/>
                    <a:pt x="1218" y="280"/>
                  </a:cubicBezTo>
                  <a:cubicBezTo>
                    <a:pt x="1218" y="280"/>
                    <a:pt x="1218" y="280"/>
                    <a:pt x="1218" y="280"/>
                  </a:cubicBezTo>
                  <a:cubicBezTo>
                    <a:pt x="1218" y="282"/>
                    <a:pt x="1218" y="282"/>
                    <a:pt x="1218" y="282"/>
                  </a:cubicBezTo>
                  <a:cubicBezTo>
                    <a:pt x="1218" y="282"/>
                    <a:pt x="1218" y="282"/>
                    <a:pt x="1218" y="282"/>
                  </a:cubicBezTo>
                  <a:cubicBezTo>
                    <a:pt x="1221" y="282"/>
                    <a:pt x="1221" y="282"/>
                    <a:pt x="1221" y="282"/>
                  </a:cubicBezTo>
                  <a:cubicBezTo>
                    <a:pt x="1221" y="282"/>
                    <a:pt x="1221" y="282"/>
                    <a:pt x="1221" y="282"/>
                  </a:cubicBezTo>
                  <a:cubicBezTo>
                    <a:pt x="1222" y="284"/>
                    <a:pt x="1222" y="284"/>
                    <a:pt x="1222" y="284"/>
                  </a:cubicBezTo>
                  <a:cubicBezTo>
                    <a:pt x="1222" y="284"/>
                    <a:pt x="1222" y="284"/>
                    <a:pt x="1222" y="284"/>
                  </a:cubicBezTo>
                  <a:cubicBezTo>
                    <a:pt x="1225" y="285"/>
                    <a:pt x="1225" y="285"/>
                    <a:pt x="1225" y="285"/>
                  </a:cubicBezTo>
                  <a:cubicBezTo>
                    <a:pt x="1225" y="285"/>
                    <a:pt x="1225" y="285"/>
                    <a:pt x="1225" y="285"/>
                  </a:cubicBezTo>
                  <a:cubicBezTo>
                    <a:pt x="1226" y="286"/>
                    <a:pt x="1226" y="286"/>
                    <a:pt x="1226" y="286"/>
                  </a:cubicBezTo>
                  <a:cubicBezTo>
                    <a:pt x="1226" y="286"/>
                    <a:pt x="1226" y="286"/>
                    <a:pt x="1226" y="286"/>
                  </a:cubicBezTo>
                  <a:cubicBezTo>
                    <a:pt x="1230" y="287"/>
                    <a:pt x="1230" y="287"/>
                    <a:pt x="1230" y="287"/>
                  </a:cubicBezTo>
                  <a:cubicBezTo>
                    <a:pt x="1230" y="287"/>
                    <a:pt x="1230" y="287"/>
                    <a:pt x="1230" y="287"/>
                  </a:cubicBezTo>
                  <a:cubicBezTo>
                    <a:pt x="1230" y="289"/>
                    <a:pt x="1230" y="289"/>
                    <a:pt x="1230" y="289"/>
                  </a:cubicBezTo>
                  <a:cubicBezTo>
                    <a:pt x="1230" y="289"/>
                    <a:pt x="1230" y="289"/>
                    <a:pt x="1230" y="289"/>
                  </a:cubicBezTo>
                  <a:cubicBezTo>
                    <a:pt x="1230" y="290"/>
                    <a:pt x="1230" y="290"/>
                    <a:pt x="1230" y="290"/>
                  </a:cubicBezTo>
                  <a:cubicBezTo>
                    <a:pt x="1230" y="290"/>
                    <a:pt x="1230" y="290"/>
                    <a:pt x="1230" y="290"/>
                  </a:cubicBezTo>
                  <a:cubicBezTo>
                    <a:pt x="1230" y="291"/>
                    <a:pt x="1230" y="291"/>
                    <a:pt x="1230" y="291"/>
                  </a:cubicBezTo>
                  <a:cubicBezTo>
                    <a:pt x="1230" y="291"/>
                    <a:pt x="1230" y="291"/>
                    <a:pt x="1230" y="291"/>
                  </a:cubicBezTo>
                  <a:cubicBezTo>
                    <a:pt x="1231" y="292"/>
                    <a:pt x="1231" y="292"/>
                    <a:pt x="1231" y="292"/>
                  </a:cubicBezTo>
                  <a:cubicBezTo>
                    <a:pt x="1231" y="292"/>
                    <a:pt x="1231" y="292"/>
                    <a:pt x="1231" y="292"/>
                  </a:cubicBezTo>
                  <a:cubicBezTo>
                    <a:pt x="1231" y="294"/>
                    <a:pt x="1231" y="294"/>
                    <a:pt x="1231" y="294"/>
                  </a:cubicBezTo>
                  <a:cubicBezTo>
                    <a:pt x="1231" y="294"/>
                    <a:pt x="1231" y="294"/>
                    <a:pt x="1231" y="294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6"/>
                    <a:pt x="1231" y="296"/>
                    <a:pt x="1231" y="296"/>
                  </a:cubicBezTo>
                  <a:cubicBezTo>
                    <a:pt x="1231" y="296"/>
                    <a:pt x="1231" y="296"/>
                    <a:pt x="1231" y="296"/>
                  </a:cubicBezTo>
                  <a:cubicBezTo>
                    <a:pt x="1225" y="298"/>
                    <a:pt x="1225" y="298"/>
                    <a:pt x="1225" y="298"/>
                  </a:cubicBezTo>
                  <a:cubicBezTo>
                    <a:pt x="1225" y="298"/>
                    <a:pt x="1225" y="298"/>
                    <a:pt x="1225" y="298"/>
                  </a:cubicBezTo>
                  <a:cubicBezTo>
                    <a:pt x="1223" y="301"/>
                    <a:pt x="1223" y="301"/>
                    <a:pt x="1223" y="301"/>
                  </a:cubicBezTo>
                  <a:cubicBezTo>
                    <a:pt x="1223" y="301"/>
                    <a:pt x="1223" y="301"/>
                    <a:pt x="1223" y="301"/>
                  </a:cubicBezTo>
                  <a:cubicBezTo>
                    <a:pt x="1223" y="302"/>
                    <a:pt x="1223" y="302"/>
                    <a:pt x="1223" y="302"/>
                  </a:cubicBezTo>
                  <a:cubicBezTo>
                    <a:pt x="1223" y="302"/>
                    <a:pt x="1223" y="302"/>
                    <a:pt x="1223" y="302"/>
                  </a:cubicBezTo>
                  <a:cubicBezTo>
                    <a:pt x="1225" y="305"/>
                    <a:pt x="1225" y="305"/>
                    <a:pt x="1225" y="305"/>
                  </a:cubicBezTo>
                  <a:cubicBezTo>
                    <a:pt x="1225" y="305"/>
                    <a:pt x="1225" y="305"/>
                    <a:pt x="1225" y="305"/>
                  </a:cubicBezTo>
                  <a:cubicBezTo>
                    <a:pt x="1225" y="306"/>
                    <a:pt x="1225" y="306"/>
                    <a:pt x="1225" y="306"/>
                  </a:cubicBezTo>
                  <a:cubicBezTo>
                    <a:pt x="1225" y="306"/>
                    <a:pt x="1225" y="306"/>
                    <a:pt x="1225" y="306"/>
                  </a:cubicBezTo>
                  <a:cubicBezTo>
                    <a:pt x="1226" y="309"/>
                    <a:pt x="1226" y="309"/>
                    <a:pt x="1226" y="309"/>
                  </a:cubicBezTo>
                  <a:cubicBezTo>
                    <a:pt x="1226" y="309"/>
                    <a:pt x="1226" y="309"/>
                    <a:pt x="1226" y="309"/>
                  </a:cubicBezTo>
                  <a:cubicBezTo>
                    <a:pt x="1227" y="310"/>
                    <a:pt x="1227" y="310"/>
                    <a:pt x="1227" y="310"/>
                  </a:cubicBezTo>
                  <a:cubicBezTo>
                    <a:pt x="1227" y="310"/>
                    <a:pt x="1227" y="310"/>
                    <a:pt x="1227" y="310"/>
                  </a:cubicBezTo>
                  <a:cubicBezTo>
                    <a:pt x="1227" y="312"/>
                    <a:pt x="1227" y="312"/>
                    <a:pt x="1227" y="312"/>
                  </a:cubicBezTo>
                  <a:cubicBezTo>
                    <a:pt x="1227" y="312"/>
                    <a:pt x="1227" y="312"/>
                    <a:pt x="1227" y="312"/>
                  </a:cubicBezTo>
                  <a:cubicBezTo>
                    <a:pt x="1227" y="313"/>
                    <a:pt x="1227" y="313"/>
                    <a:pt x="1227" y="313"/>
                  </a:cubicBezTo>
                  <a:cubicBezTo>
                    <a:pt x="1227" y="313"/>
                    <a:pt x="1227" y="313"/>
                    <a:pt x="1227" y="313"/>
                  </a:cubicBezTo>
                  <a:cubicBezTo>
                    <a:pt x="1225" y="316"/>
                    <a:pt x="1225" y="316"/>
                    <a:pt x="1225" y="316"/>
                  </a:cubicBezTo>
                  <a:cubicBezTo>
                    <a:pt x="1225" y="316"/>
                    <a:pt x="1225" y="316"/>
                    <a:pt x="1225" y="316"/>
                  </a:cubicBezTo>
                  <a:cubicBezTo>
                    <a:pt x="1222" y="317"/>
                    <a:pt x="1222" y="317"/>
                    <a:pt x="1222" y="317"/>
                  </a:cubicBezTo>
                  <a:cubicBezTo>
                    <a:pt x="1222" y="317"/>
                    <a:pt x="1222" y="317"/>
                    <a:pt x="1222" y="317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18" y="318"/>
                    <a:pt x="1218" y="318"/>
                    <a:pt x="1218" y="318"/>
                  </a:cubicBezTo>
                  <a:cubicBezTo>
                    <a:pt x="1218" y="318"/>
                    <a:pt x="1218" y="318"/>
                    <a:pt x="1218" y="318"/>
                  </a:cubicBezTo>
                  <a:cubicBezTo>
                    <a:pt x="1215" y="319"/>
                    <a:pt x="1215" y="319"/>
                    <a:pt x="1215" y="319"/>
                  </a:cubicBezTo>
                  <a:cubicBezTo>
                    <a:pt x="1215" y="319"/>
                    <a:pt x="1215" y="319"/>
                    <a:pt x="1215" y="319"/>
                  </a:cubicBezTo>
                  <a:cubicBezTo>
                    <a:pt x="1213" y="320"/>
                    <a:pt x="1213" y="320"/>
                    <a:pt x="1213" y="320"/>
                  </a:cubicBezTo>
                  <a:cubicBezTo>
                    <a:pt x="1213" y="320"/>
                    <a:pt x="1213" y="320"/>
                    <a:pt x="1213" y="320"/>
                  </a:cubicBezTo>
                  <a:cubicBezTo>
                    <a:pt x="1210" y="321"/>
                    <a:pt x="1210" y="321"/>
                    <a:pt x="1210" y="321"/>
                  </a:cubicBezTo>
                  <a:cubicBezTo>
                    <a:pt x="1210" y="321"/>
                    <a:pt x="1210" y="321"/>
                    <a:pt x="1210" y="321"/>
                  </a:cubicBezTo>
                  <a:cubicBezTo>
                    <a:pt x="1209" y="322"/>
                    <a:pt x="1209" y="322"/>
                    <a:pt x="1209" y="322"/>
                  </a:cubicBezTo>
                  <a:cubicBezTo>
                    <a:pt x="1209" y="322"/>
                    <a:pt x="1209" y="322"/>
                    <a:pt x="1209" y="322"/>
                  </a:cubicBezTo>
                  <a:cubicBezTo>
                    <a:pt x="1207" y="406"/>
                    <a:pt x="1207" y="406"/>
                    <a:pt x="1207" y="406"/>
                  </a:cubicBezTo>
                  <a:cubicBezTo>
                    <a:pt x="1207" y="406"/>
                    <a:pt x="1207" y="406"/>
                    <a:pt x="1207" y="406"/>
                  </a:cubicBezTo>
                  <a:cubicBezTo>
                    <a:pt x="1199" y="407"/>
                    <a:pt x="1199" y="407"/>
                    <a:pt x="1199" y="407"/>
                  </a:cubicBezTo>
                  <a:cubicBezTo>
                    <a:pt x="1199" y="407"/>
                    <a:pt x="1199" y="407"/>
                    <a:pt x="1199" y="407"/>
                  </a:cubicBezTo>
                  <a:cubicBezTo>
                    <a:pt x="1195" y="404"/>
                    <a:pt x="1195" y="404"/>
                    <a:pt x="1195" y="404"/>
                  </a:cubicBezTo>
                  <a:cubicBezTo>
                    <a:pt x="1195" y="404"/>
                    <a:pt x="1195" y="404"/>
                    <a:pt x="1195" y="404"/>
                  </a:cubicBezTo>
                  <a:cubicBezTo>
                    <a:pt x="1192" y="400"/>
                    <a:pt x="1192" y="400"/>
                    <a:pt x="1192" y="400"/>
                  </a:cubicBezTo>
                  <a:cubicBezTo>
                    <a:pt x="1192" y="400"/>
                    <a:pt x="1192" y="400"/>
                    <a:pt x="1192" y="400"/>
                  </a:cubicBezTo>
                  <a:cubicBezTo>
                    <a:pt x="1187" y="398"/>
                    <a:pt x="1187" y="398"/>
                    <a:pt x="1187" y="398"/>
                  </a:cubicBezTo>
                  <a:cubicBezTo>
                    <a:pt x="1187" y="398"/>
                    <a:pt x="1187" y="398"/>
                    <a:pt x="1187" y="398"/>
                  </a:cubicBezTo>
                  <a:cubicBezTo>
                    <a:pt x="1182" y="396"/>
                    <a:pt x="1182" y="396"/>
                    <a:pt x="1182" y="396"/>
                  </a:cubicBezTo>
                  <a:cubicBezTo>
                    <a:pt x="1182" y="396"/>
                    <a:pt x="1182" y="396"/>
                    <a:pt x="1182" y="396"/>
                  </a:cubicBezTo>
                  <a:cubicBezTo>
                    <a:pt x="1176" y="396"/>
                    <a:pt x="1176" y="396"/>
                    <a:pt x="1176" y="396"/>
                  </a:cubicBezTo>
                  <a:cubicBezTo>
                    <a:pt x="1176" y="396"/>
                    <a:pt x="1176" y="396"/>
                    <a:pt x="1176" y="396"/>
                  </a:cubicBezTo>
                  <a:cubicBezTo>
                    <a:pt x="1171" y="394"/>
                    <a:pt x="1171" y="394"/>
                    <a:pt x="1171" y="394"/>
                  </a:cubicBezTo>
                  <a:cubicBezTo>
                    <a:pt x="1171" y="394"/>
                    <a:pt x="1171" y="394"/>
                    <a:pt x="1171" y="394"/>
                  </a:cubicBezTo>
                  <a:cubicBezTo>
                    <a:pt x="1166" y="392"/>
                    <a:pt x="1166" y="392"/>
                    <a:pt x="1166" y="392"/>
                  </a:cubicBezTo>
                  <a:cubicBezTo>
                    <a:pt x="1166" y="392"/>
                    <a:pt x="1166" y="392"/>
                    <a:pt x="1166" y="392"/>
                  </a:cubicBezTo>
                  <a:cubicBezTo>
                    <a:pt x="1161" y="389"/>
                    <a:pt x="1161" y="389"/>
                    <a:pt x="1161" y="389"/>
                  </a:cubicBezTo>
                  <a:cubicBezTo>
                    <a:pt x="1161" y="389"/>
                    <a:pt x="1161" y="389"/>
                    <a:pt x="1161" y="389"/>
                  </a:cubicBezTo>
                  <a:cubicBezTo>
                    <a:pt x="1155" y="390"/>
                    <a:pt x="1155" y="390"/>
                    <a:pt x="1155" y="390"/>
                  </a:cubicBezTo>
                  <a:cubicBezTo>
                    <a:pt x="1155" y="390"/>
                    <a:pt x="1155" y="390"/>
                    <a:pt x="1155" y="390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24" y="414"/>
                    <a:pt x="1124" y="414"/>
                    <a:pt x="1124" y="414"/>
                  </a:cubicBezTo>
                  <a:cubicBezTo>
                    <a:pt x="1124" y="414"/>
                    <a:pt x="1124" y="414"/>
                    <a:pt x="1124" y="414"/>
                  </a:cubicBezTo>
                  <a:cubicBezTo>
                    <a:pt x="1120" y="420"/>
                    <a:pt x="1120" y="420"/>
                    <a:pt x="1120" y="420"/>
                  </a:cubicBezTo>
                  <a:cubicBezTo>
                    <a:pt x="1120" y="420"/>
                    <a:pt x="1120" y="420"/>
                    <a:pt x="1120" y="420"/>
                  </a:cubicBezTo>
                  <a:cubicBezTo>
                    <a:pt x="1117" y="426"/>
                    <a:pt x="1117" y="426"/>
                    <a:pt x="1117" y="426"/>
                  </a:cubicBezTo>
                  <a:cubicBezTo>
                    <a:pt x="1117" y="426"/>
                    <a:pt x="1117" y="426"/>
                    <a:pt x="1117" y="426"/>
                  </a:cubicBezTo>
                  <a:cubicBezTo>
                    <a:pt x="1114" y="432"/>
                    <a:pt x="1114" y="432"/>
                    <a:pt x="1114" y="432"/>
                  </a:cubicBezTo>
                  <a:cubicBezTo>
                    <a:pt x="1114" y="432"/>
                    <a:pt x="1114" y="432"/>
                    <a:pt x="1114" y="432"/>
                  </a:cubicBezTo>
                  <a:cubicBezTo>
                    <a:pt x="1110" y="439"/>
                    <a:pt x="1110" y="439"/>
                    <a:pt x="1110" y="439"/>
                  </a:cubicBezTo>
                  <a:cubicBezTo>
                    <a:pt x="1110" y="439"/>
                    <a:pt x="1110" y="439"/>
                    <a:pt x="1110" y="439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1" y="451"/>
                    <a:pt x="1101" y="451"/>
                    <a:pt x="1101" y="451"/>
                  </a:cubicBezTo>
                  <a:cubicBezTo>
                    <a:pt x="1101" y="451"/>
                    <a:pt x="1101" y="451"/>
                    <a:pt x="1101" y="451"/>
                  </a:cubicBezTo>
                  <a:cubicBezTo>
                    <a:pt x="1096" y="454"/>
                    <a:pt x="1096" y="454"/>
                    <a:pt x="1096" y="454"/>
                  </a:cubicBezTo>
                  <a:lnTo>
                    <a:pt x="1093" y="454"/>
                  </a:lnTo>
                  <a:close/>
                  <a:moveTo>
                    <a:pt x="425" y="424"/>
                  </a:moveTo>
                  <a:cubicBezTo>
                    <a:pt x="422" y="424"/>
                    <a:pt x="422" y="424"/>
                    <a:pt x="422" y="424"/>
                  </a:cubicBezTo>
                  <a:cubicBezTo>
                    <a:pt x="422" y="424"/>
                    <a:pt x="422" y="424"/>
                    <a:pt x="422" y="424"/>
                  </a:cubicBezTo>
                  <a:cubicBezTo>
                    <a:pt x="421" y="424"/>
                    <a:pt x="421" y="424"/>
                    <a:pt x="421" y="424"/>
                  </a:cubicBezTo>
                  <a:cubicBezTo>
                    <a:pt x="421" y="424"/>
                    <a:pt x="421" y="424"/>
                    <a:pt x="421" y="424"/>
                  </a:cubicBezTo>
                  <a:cubicBezTo>
                    <a:pt x="419" y="424"/>
                    <a:pt x="419" y="424"/>
                    <a:pt x="419" y="424"/>
                  </a:cubicBezTo>
                  <a:cubicBezTo>
                    <a:pt x="419" y="424"/>
                    <a:pt x="419" y="424"/>
                    <a:pt x="419" y="424"/>
                  </a:cubicBezTo>
                  <a:cubicBezTo>
                    <a:pt x="418" y="423"/>
                    <a:pt x="418" y="423"/>
                    <a:pt x="418" y="423"/>
                  </a:cubicBezTo>
                  <a:cubicBezTo>
                    <a:pt x="418" y="423"/>
                    <a:pt x="418" y="423"/>
                    <a:pt x="418" y="423"/>
                  </a:cubicBezTo>
                  <a:cubicBezTo>
                    <a:pt x="416" y="423"/>
                    <a:pt x="416" y="423"/>
                    <a:pt x="416" y="423"/>
                  </a:cubicBezTo>
                  <a:cubicBezTo>
                    <a:pt x="416" y="423"/>
                    <a:pt x="416" y="423"/>
                    <a:pt x="416" y="423"/>
                  </a:cubicBezTo>
                  <a:cubicBezTo>
                    <a:pt x="415" y="421"/>
                    <a:pt x="415" y="421"/>
                    <a:pt x="415" y="421"/>
                  </a:cubicBezTo>
                  <a:cubicBezTo>
                    <a:pt x="415" y="421"/>
                    <a:pt x="415" y="421"/>
                    <a:pt x="415" y="421"/>
                  </a:cubicBezTo>
                  <a:cubicBezTo>
                    <a:pt x="413" y="420"/>
                    <a:pt x="413" y="420"/>
                    <a:pt x="413" y="420"/>
                  </a:cubicBezTo>
                  <a:cubicBezTo>
                    <a:pt x="413" y="420"/>
                    <a:pt x="413" y="420"/>
                    <a:pt x="413" y="420"/>
                  </a:cubicBezTo>
                  <a:cubicBezTo>
                    <a:pt x="412" y="418"/>
                    <a:pt x="412" y="418"/>
                    <a:pt x="412" y="418"/>
                  </a:cubicBezTo>
                  <a:cubicBezTo>
                    <a:pt x="412" y="418"/>
                    <a:pt x="412" y="418"/>
                    <a:pt x="412" y="418"/>
                  </a:cubicBezTo>
                  <a:cubicBezTo>
                    <a:pt x="411" y="417"/>
                    <a:pt x="411" y="417"/>
                    <a:pt x="411" y="417"/>
                  </a:cubicBezTo>
                  <a:cubicBezTo>
                    <a:pt x="411" y="417"/>
                    <a:pt x="411" y="417"/>
                    <a:pt x="411" y="417"/>
                  </a:cubicBezTo>
                  <a:cubicBezTo>
                    <a:pt x="410" y="416"/>
                    <a:pt x="410" y="416"/>
                    <a:pt x="410" y="416"/>
                  </a:cubicBezTo>
                  <a:cubicBezTo>
                    <a:pt x="410" y="416"/>
                    <a:pt x="410" y="416"/>
                    <a:pt x="410" y="416"/>
                  </a:cubicBezTo>
                  <a:cubicBezTo>
                    <a:pt x="409" y="415"/>
                    <a:pt x="409" y="415"/>
                    <a:pt x="409" y="415"/>
                  </a:cubicBezTo>
                  <a:cubicBezTo>
                    <a:pt x="409" y="415"/>
                    <a:pt x="409" y="415"/>
                    <a:pt x="409" y="415"/>
                  </a:cubicBezTo>
                  <a:cubicBezTo>
                    <a:pt x="409" y="414"/>
                    <a:pt x="409" y="414"/>
                    <a:pt x="409" y="414"/>
                  </a:cubicBezTo>
                  <a:cubicBezTo>
                    <a:pt x="409" y="414"/>
                    <a:pt x="409" y="414"/>
                    <a:pt x="409" y="414"/>
                  </a:cubicBezTo>
                  <a:cubicBezTo>
                    <a:pt x="406" y="413"/>
                    <a:pt x="406" y="413"/>
                    <a:pt x="406" y="413"/>
                  </a:cubicBezTo>
                  <a:cubicBezTo>
                    <a:pt x="406" y="413"/>
                    <a:pt x="406" y="413"/>
                    <a:pt x="406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4" y="411"/>
                    <a:pt x="404" y="411"/>
                    <a:pt x="404" y="411"/>
                  </a:cubicBezTo>
                  <a:cubicBezTo>
                    <a:pt x="404" y="411"/>
                    <a:pt x="404" y="411"/>
                    <a:pt x="404" y="411"/>
                  </a:cubicBezTo>
                  <a:cubicBezTo>
                    <a:pt x="403" y="410"/>
                    <a:pt x="403" y="410"/>
                    <a:pt x="403" y="410"/>
                  </a:cubicBezTo>
                  <a:cubicBezTo>
                    <a:pt x="403" y="410"/>
                    <a:pt x="403" y="410"/>
                    <a:pt x="403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1" y="409"/>
                    <a:pt x="401" y="409"/>
                    <a:pt x="401" y="409"/>
                  </a:cubicBezTo>
                  <a:cubicBezTo>
                    <a:pt x="401" y="409"/>
                    <a:pt x="401" y="409"/>
                    <a:pt x="401" y="409"/>
                  </a:cubicBezTo>
                  <a:cubicBezTo>
                    <a:pt x="401" y="408"/>
                    <a:pt x="401" y="408"/>
                    <a:pt x="401" y="408"/>
                  </a:cubicBezTo>
                  <a:cubicBezTo>
                    <a:pt x="401" y="408"/>
                    <a:pt x="401" y="408"/>
                    <a:pt x="401" y="408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0" y="407"/>
                    <a:pt x="400" y="407"/>
                    <a:pt x="400" y="407"/>
                  </a:cubicBezTo>
                  <a:cubicBezTo>
                    <a:pt x="400" y="407"/>
                    <a:pt x="400" y="407"/>
                    <a:pt x="400" y="407"/>
                  </a:cubicBezTo>
                  <a:cubicBezTo>
                    <a:pt x="400" y="406"/>
                    <a:pt x="400" y="406"/>
                    <a:pt x="400" y="406"/>
                  </a:cubicBezTo>
                  <a:cubicBezTo>
                    <a:pt x="400" y="406"/>
                    <a:pt x="400" y="406"/>
                    <a:pt x="400" y="406"/>
                  </a:cubicBezTo>
                  <a:cubicBezTo>
                    <a:pt x="400" y="404"/>
                    <a:pt x="400" y="404"/>
                    <a:pt x="400" y="404"/>
                  </a:cubicBezTo>
                  <a:cubicBezTo>
                    <a:pt x="400" y="404"/>
                    <a:pt x="400" y="404"/>
                    <a:pt x="400" y="404"/>
                  </a:cubicBezTo>
                  <a:cubicBezTo>
                    <a:pt x="402" y="397"/>
                    <a:pt x="402" y="397"/>
                    <a:pt x="402" y="397"/>
                  </a:cubicBezTo>
                  <a:cubicBezTo>
                    <a:pt x="402" y="397"/>
                    <a:pt x="402" y="397"/>
                    <a:pt x="402" y="397"/>
                  </a:cubicBezTo>
                  <a:cubicBezTo>
                    <a:pt x="406" y="400"/>
                    <a:pt x="406" y="400"/>
                    <a:pt x="406" y="400"/>
                  </a:cubicBezTo>
                  <a:cubicBezTo>
                    <a:pt x="406" y="400"/>
                    <a:pt x="406" y="400"/>
                    <a:pt x="406" y="400"/>
                  </a:cubicBezTo>
                  <a:cubicBezTo>
                    <a:pt x="412" y="401"/>
                    <a:pt x="412" y="401"/>
                    <a:pt x="412" y="401"/>
                  </a:cubicBezTo>
                  <a:cubicBezTo>
                    <a:pt x="412" y="401"/>
                    <a:pt x="412" y="401"/>
                    <a:pt x="412" y="401"/>
                  </a:cubicBezTo>
                  <a:cubicBezTo>
                    <a:pt x="417" y="401"/>
                    <a:pt x="417" y="401"/>
                    <a:pt x="417" y="401"/>
                  </a:cubicBezTo>
                  <a:cubicBezTo>
                    <a:pt x="417" y="401"/>
                    <a:pt x="417" y="401"/>
                    <a:pt x="417" y="401"/>
                  </a:cubicBezTo>
                  <a:cubicBezTo>
                    <a:pt x="422" y="399"/>
                    <a:pt x="422" y="399"/>
                    <a:pt x="422" y="399"/>
                  </a:cubicBezTo>
                  <a:cubicBezTo>
                    <a:pt x="422" y="399"/>
                    <a:pt x="422" y="399"/>
                    <a:pt x="422" y="399"/>
                  </a:cubicBezTo>
                  <a:cubicBezTo>
                    <a:pt x="428" y="398"/>
                    <a:pt x="428" y="398"/>
                    <a:pt x="428" y="398"/>
                  </a:cubicBezTo>
                  <a:cubicBezTo>
                    <a:pt x="428" y="398"/>
                    <a:pt x="428" y="398"/>
                    <a:pt x="428" y="398"/>
                  </a:cubicBezTo>
                  <a:cubicBezTo>
                    <a:pt x="433" y="396"/>
                    <a:pt x="433" y="396"/>
                    <a:pt x="433" y="396"/>
                  </a:cubicBezTo>
                  <a:cubicBezTo>
                    <a:pt x="433" y="396"/>
                    <a:pt x="433" y="396"/>
                    <a:pt x="433" y="396"/>
                  </a:cubicBezTo>
                  <a:cubicBezTo>
                    <a:pt x="438" y="395"/>
                    <a:pt x="438" y="395"/>
                    <a:pt x="438" y="395"/>
                  </a:cubicBezTo>
                  <a:cubicBezTo>
                    <a:pt x="438" y="395"/>
                    <a:pt x="438" y="395"/>
                    <a:pt x="438" y="395"/>
                  </a:cubicBezTo>
                  <a:cubicBezTo>
                    <a:pt x="443" y="392"/>
                    <a:pt x="443" y="392"/>
                    <a:pt x="443" y="392"/>
                  </a:cubicBezTo>
                  <a:cubicBezTo>
                    <a:pt x="443" y="392"/>
                    <a:pt x="443" y="392"/>
                    <a:pt x="443" y="392"/>
                  </a:cubicBezTo>
                  <a:cubicBezTo>
                    <a:pt x="448" y="389"/>
                    <a:pt x="448" y="389"/>
                    <a:pt x="448" y="389"/>
                  </a:cubicBezTo>
                  <a:cubicBezTo>
                    <a:pt x="448" y="389"/>
                    <a:pt x="448" y="389"/>
                    <a:pt x="448" y="389"/>
                  </a:cubicBezTo>
                  <a:cubicBezTo>
                    <a:pt x="454" y="385"/>
                    <a:pt x="454" y="385"/>
                    <a:pt x="454" y="385"/>
                  </a:cubicBezTo>
                  <a:cubicBezTo>
                    <a:pt x="454" y="385"/>
                    <a:pt x="454" y="385"/>
                    <a:pt x="454" y="385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4" y="377"/>
                    <a:pt x="464" y="377"/>
                    <a:pt x="464" y="377"/>
                  </a:cubicBezTo>
                  <a:cubicBezTo>
                    <a:pt x="464" y="377"/>
                    <a:pt x="464" y="377"/>
                    <a:pt x="464" y="377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74" y="367"/>
                    <a:pt x="474" y="367"/>
                    <a:pt x="474" y="367"/>
                  </a:cubicBezTo>
                  <a:cubicBezTo>
                    <a:pt x="474" y="367"/>
                    <a:pt x="474" y="367"/>
                    <a:pt x="474" y="367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83" y="357"/>
                    <a:pt x="483" y="357"/>
                    <a:pt x="483" y="357"/>
                  </a:cubicBezTo>
                  <a:cubicBezTo>
                    <a:pt x="483" y="357"/>
                    <a:pt x="483" y="357"/>
                    <a:pt x="483" y="357"/>
                  </a:cubicBezTo>
                  <a:cubicBezTo>
                    <a:pt x="486" y="359"/>
                    <a:pt x="486" y="359"/>
                    <a:pt x="486" y="359"/>
                  </a:cubicBezTo>
                  <a:cubicBezTo>
                    <a:pt x="486" y="359"/>
                    <a:pt x="486" y="359"/>
                    <a:pt x="486" y="359"/>
                  </a:cubicBezTo>
                  <a:cubicBezTo>
                    <a:pt x="481" y="367"/>
                    <a:pt x="481" y="367"/>
                    <a:pt x="481" y="367"/>
                  </a:cubicBezTo>
                  <a:cubicBezTo>
                    <a:pt x="481" y="367"/>
                    <a:pt x="481" y="367"/>
                    <a:pt x="481" y="367"/>
                  </a:cubicBezTo>
                  <a:cubicBezTo>
                    <a:pt x="476" y="374"/>
                    <a:pt x="476" y="374"/>
                    <a:pt x="476" y="374"/>
                  </a:cubicBezTo>
                  <a:cubicBezTo>
                    <a:pt x="476" y="374"/>
                    <a:pt x="476" y="374"/>
                    <a:pt x="476" y="374"/>
                  </a:cubicBezTo>
                  <a:cubicBezTo>
                    <a:pt x="470" y="381"/>
                    <a:pt x="470" y="381"/>
                    <a:pt x="470" y="381"/>
                  </a:cubicBezTo>
                  <a:cubicBezTo>
                    <a:pt x="470" y="381"/>
                    <a:pt x="470" y="381"/>
                    <a:pt x="470" y="381"/>
                  </a:cubicBezTo>
                  <a:cubicBezTo>
                    <a:pt x="463" y="388"/>
                    <a:pt x="463" y="388"/>
                    <a:pt x="463" y="388"/>
                  </a:cubicBezTo>
                  <a:cubicBezTo>
                    <a:pt x="463" y="388"/>
                    <a:pt x="463" y="388"/>
                    <a:pt x="463" y="388"/>
                  </a:cubicBezTo>
                  <a:cubicBezTo>
                    <a:pt x="457" y="396"/>
                    <a:pt x="457" y="396"/>
                    <a:pt x="457" y="396"/>
                  </a:cubicBezTo>
                  <a:cubicBezTo>
                    <a:pt x="457" y="396"/>
                    <a:pt x="457" y="396"/>
                    <a:pt x="457" y="396"/>
                  </a:cubicBezTo>
                  <a:cubicBezTo>
                    <a:pt x="451" y="403"/>
                    <a:pt x="451" y="403"/>
                    <a:pt x="451" y="403"/>
                  </a:cubicBezTo>
                  <a:cubicBezTo>
                    <a:pt x="451" y="403"/>
                    <a:pt x="451" y="403"/>
                    <a:pt x="451" y="403"/>
                  </a:cubicBezTo>
                  <a:cubicBezTo>
                    <a:pt x="444" y="411"/>
                    <a:pt x="444" y="411"/>
                    <a:pt x="444" y="411"/>
                  </a:cubicBezTo>
                  <a:cubicBezTo>
                    <a:pt x="444" y="411"/>
                    <a:pt x="444" y="411"/>
                    <a:pt x="444" y="411"/>
                  </a:cubicBezTo>
                  <a:cubicBezTo>
                    <a:pt x="441" y="419"/>
                    <a:pt x="441" y="419"/>
                    <a:pt x="441" y="419"/>
                  </a:cubicBezTo>
                  <a:cubicBezTo>
                    <a:pt x="441" y="419"/>
                    <a:pt x="441" y="419"/>
                    <a:pt x="441" y="419"/>
                  </a:cubicBezTo>
                  <a:cubicBezTo>
                    <a:pt x="438" y="420"/>
                    <a:pt x="438" y="420"/>
                    <a:pt x="438" y="420"/>
                  </a:cubicBezTo>
                  <a:cubicBezTo>
                    <a:pt x="438" y="420"/>
                    <a:pt x="438" y="420"/>
                    <a:pt x="438" y="420"/>
                  </a:cubicBezTo>
                  <a:cubicBezTo>
                    <a:pt x="436" y="421"/>
                    <a:pt x="436" y="421"/>
                    <a:pt x="436" y="421"/>
                  </a:cubicBezTo>
                  <a:cubicBezTo>
                    <a:pt x="436" y="421"/>
                    <a:pt x="436" y="421"/>
                    <a:pt x="436" y="421"/>
                  </a:cubicBezTo>
                  <a:cubicBezTo>
                    <a:pt x="434" y="422"/>
                    <a:pt x="434" y="422"/>
                    <a:pt x="434" y="422"/>
                  </a:cubicBezTo>
                  <a:cubicBezTo>
                    <a:pt x="434" y="422"/>
                    <a:pt x="434" y="422"/>
                    <a:pt x="434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1" y="423"/>
                    <a:pt x="431" y="423"/>
                    <a:pt x="431" y="423"/>
                  </a:cubicBezTo>
                  <a:cubicBezTo>
                    <a:pt x="431" y="423"/>
                    <a:pt x="431" y="423"/>
                    <a:pt x="431" y="423"/>
                  </a:cubicBezTo>
                  <a:cubicBezTo>
                    <a:pt x="429" y="424"/>
                    <a:pt x="429" y="424"/>
                    <a:pt x="429" y="424"/>
                  </a:cubicBezTo>
                  <a:cubicBezTo>
                    <a:pt x="429" y="424"/>
                    <a:pt x="429" y="424"/>
                    <a:pt x="429" y="424"/>
                  </a:cubicBezTo>
                  <a:cubicBezTo>
                    <a:pt x="426" y="424"/>
                    <a:pt x="426" y="424"/>
                    <a:pt x="426" y="424"/>
                  </a:cubicBezTo>
                  <a:cubicBezTo>
                    <a:pt x="426" y="424"/>
                    <a:pt x="426" y="424"/>
                    <a:pt x="426" y="424"/>
                  </a:cubicBezTo>
                  <a:cubicBezTo>
                    <a:pt x="425" y="424"/>
                    <a:pt x="425" y="424"/>
                    <a:pt x="425" y="424"/>
                  </a:cubicBezTo>
                  <a:close/>
                  <a:moveTo>
                    <a:pt x="1686" y="419"/>
                  </a:moveTo>
                  <a:cubicBezTo>
                    <a:pt x="1683" y="419"/>
                    <a:pt x="1683" y="419"/>
                    <a:pt x="1683" y="419"/>
                  </a:cubicBezTo>
                  <a:cubicBezTo>
                    <a:pt x="1683" y="419"/>
                    <a:pt x="1683" y="419"/>
                    <a:pt x="1683" y="419"/>
                  </a:cubicBezTo>
                  <a:cubicBezTo>
                    <a:pt x="1681" y="418"/>
                    <a:pt x="1681" y="418"/>
                    <a:pt x="1681" y="418"/>
                  </a:cubicBezTo>
                  <a:cubicBezTo>
                    <a:pt x="1681" y="418"/>
                    <a:pt x="1681" y="418"/>
                    <a:pt x="1681" y="418"/>
                  </a:cubicBezTo>
                  <a:cubicBezTo>
                    <a:pt x="1678" y="417"/>
                    <a:pt x="1678" y="417"/>
                    <a:pt x="1678" y="417"/>
                  </a:cubicBezTo>
                  <a:cubicBezTo>
                    <a:pt x="1678" y="417"/>
                    <a:pt x="1678" y="417"/>
                    <a:pt x="1678" y="417"/>
                  </a:cubicBezTo>
                  <a:cubicBezTo>
                    <a:pt x="1677" y="415"/>
                    <a:pt x="1677" y="415"/>
                    <a:pt x="1677" y="415"/>
                  </a:cubicBezTo>
                  <a:cubicBezTo>
                    <a:pt x="1677" y="415"/>
                    <a:pt x="1677" y="415"/>
                    <a:pt x="1677" y="415"/>
                  </a:cubicBezTo>
                  <a:cubicBezTo>
                    <a:pt x="1673" y="414"/>
                    <a:pt x="1673" y="414"/>
                    <a:pt x="1673" y="414"/>
                  </a:cubicBezTo>
                  <a:cubicBezTo>
                    <a:pt x="1673" y="414"/>
                    <a:pt x="1673" y="414"/>
                    <a:pt x="1673" y="414"/>
                  </a:cubicBezTo>
                  <a:cubicBezTo>
                    <a:pt x="1671" y="412"/>
                    <a:pt x="1671" y="412"/>
                    <a:pt x="1671" y="412"/>
                  </a:cubicBezTo>
                  <a:cubicBezTo>
                    <a:pt x="1671" y="412"/>
                    <a:pt x="1671" y="412"/>
                    <a:pt x="1671" y="412"/>
                  </a:cubicBezTo>
                  <a:cubicBezTo>
                    <a:pt x="1668" y="411"/>
                    <a:pt x="1668" y="411"/>
                    <a:pt x="1668" y="411"/>
                  </a:cubicBezTo>
                  <a:cubicBezTo>
                    <a:pt x="1668" y="411"/>
                    <a:pt x="1668" y="411"/>
                    <a:pt x="1668" y="411"/>
                  </a:cubicBezTo>
                  <a:cubicBezTo>
                    <a:pt x="1665" y="410"/>
                    <a:pt x="1665" y="410"/>
                    <a:pt x="1665" y="410"/>
                  </a:cubicBezTo>
                  <a:cubicBezTo>
                    <a:pt x="1665" y="410"/>
                    <a:pt x="1665" y="410"/>
                    <a:pt x="1665" y="410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8"/>
                    <a:pt x="1662" y="348"/>
                    <a:pt x="1662" y="348"/>
                  </a:cubicBezTo>
                  <a:cubicBezTo>
                    <a:pt x="1662" y="348"/>
                    <a:pt x="1662" y="348"/>
                    <a:pt x="1662" y="348"/>
                  </a:cubicBezTo>
                  <a:cubicBezTo>
                    <a:pt x="1663" y="348"/>
                    <a:pt x="1663" y="348"/>
                    <a:pt x="1663" y="348"/>
                  </a:cubicBezTo>
                  <a:cubicBezTo>
                    <a:pt x="1663" y="348"/>
                    <a:pt x="1663" y="348"/>
                    <a:pt x="1663" y="348"/>
                  </a:cubicBezTo>
                  <a:cubicBezTo>
                    <a:pt x="1665" y="347"/>
                    <a:pt x="1665" y="347"/>
                    <a:pt x="1665" y="347"/>
                  </a:cubicBezTo>
                  <a:cubicBezTo>
                    <a:pt x="1665" y="347"/>
                    <a:pt x="1665" y="347"/>
                    <a:pt x="1665" y="347"/>
                  </a:cubicBezTo>
                  <a:cubicBezTo>
                    <a:pt x="1666" y="348"/>
                    <a:pt x="1666" y="348"/>
                    <a:pt x="1666" y="348"/>
                  </a:cubicBezTo>
                  <a:cubicBezTo>
                    <a:pt x="1666" y="348"/>
                    <a:pt x="1666" y="348"/>
                    <a:pt x="1666" y="348"/>
                  </a:cubicBezTo>
                  <a:cubicBezTo>
                    <a:pt x="1668" y="348"/>
                    <a:pt x="1668" y="348"/>
                    <a:pt x="1668" y="348"/>
                  </a:cubicBezTo>
                  <a:cubicBezTo>
                    <a:pt x="1668" y="348"/>
                    <a:pt x="1668" y="348"/>
                    <a:pt x="1668" y="348"/>
                  </a:cubicBezTo>
                  <a:cubicBezTo>
                    <a:pt x="1669" y="348"/>
                    <a:pt x="1669" y="348"/>
                    <a:pt x="1669" y="348"/>
                  </a:cubicBezTo>
                  <a:cubicBezTo>
                    <a:pt x="1669" y="348"/>
                    <a:pt x="1669" y="348"/>
                    <a:pt x="1669" y="348"/>
                  </a:cubicBezTo>
                  <a:cubicBezTo>
                    <a:pt x="1671" y="348"/>
                    <a:pt x="1671" y="348"/>
                    <a:pt x="1671" y="348"/>
                  </a:cubicBezTo>
                  <a:cubicBezTo>
                    <a:pt x="1671" y="348"/>
                    <a:pt x="1671" y="348"/>
                    <a:pt x="1671" y="348"/>
                  </a:cubicBezTo>
                  <a:cubicBezTo>
                    <a:pt x="1673" y="357"/>
                    <a:pt x="1673" y="357"/>
                    <a:pt x="1673" y="357"/>
                  </a:cubicBezTo>
                  <a:cubicBezTo>
                    <a:pt x="1673" y="357"/>
                    <a:pt x="1673" y="357"/>
                    <a:pt x="1673" y="357"/>
                  </a:cubicBezTo>
                  <a:cubicBezTo>
                    <a:pt x="1679" y="366"/>
                    <a:pt x="1679" y="366"/>
                    <a:pt x="1679" y="366"/>
                  </a:cubicBezTo>
                  <a:cubicBezTo>
                    <a:pt x="1679" y="366"/>
                    <a:pt x="1679" y="366"/>
                    <a:pt x="1679" y="366"/>
                  </a:cubicBezTo>
                  <a:cubicBezTo>
                    <a:pt x="1684" y="374"/>
                    <a:pt x="1684" y="374"/>
                    <a:pt x="1684" y="374"/>
                  </a:cubicBezTo>
                  <a:cubicBezTo>
                    <a:pt x="1684" y="374"/>
                    <a:pt x="1684" y="374"/>
                    <a:pt x="1684" y="374"/>
                  </a:cubicBezTo>
                  <a:cubicBezTo>
                    <a:pt x="1689" y="382"/>
                    <a:pt x="1689" y="382"/>
                    <a:pt x="1689" y="382"/>
                  </a:cubicBezTo>
                  <a:cubicBezTo>
                    <a:pt x="1689" y="382"/>
                    <a:pt x="1689" y="382"/>
                    <a:pt x="1689" y="382"/>
                  </a:cubicBezTo>
                  <a:cubicBezTo>
                    <a:pt x="1693" y="391"/>
                    <a:pt x="1693" y="391"/>
                    <a:pt x="1693" y="391"/>
                  </a:cubicBezTo>
                  <a:cubicBezTo>
                    <a:pt x="1693" y="391"/>
                    <a:pt x="1693" y="391"/>
                    <a:pt x="1693" y="391"/>
                  </a:cubicBezTo>
                  <a:cubicBezTo>
                    <a:pt x="1696" y="399"/>
                    <a:pt x="1696" y="399"/>
                    <a:pt x="1696" y="399"/>
                  </a:cubicBezTo>
                  <a:cubicBezTo>
                    <a:pt x="1696" y="399"/>
                    <a:pt x="1696" y="399"/>
                    <a:pt x="1696" y="399"/>
                  </a:cubicBezTo>
                  <a:cubicBezTo>
                    <a:pt x="1696" y="408"/>
                    <a:pt x="1696" y="408"/>
                    <a:pt x="1696" y="408"/>
                  </a:cubicBezTo>
                  <a:cubicBezTo>
                    <a:pt x="1696" y="408"/>
                    <a:pt x="1696" y="408"/>
                    <a:pt x="1696" y="408"/>
                  </a:cubicBezTo>
                  <a:cubicBezTo>
                    <a:pt x="1695" y="415"/>
                    <a:pt x="1695" y="415"/>
                    <a:pt x="1695" y="415"/>
                  </a:cubicBezTo>
                  <a:cubicBezTo>
                    <a:pt x="1695" y="415"/>
                    <a:pt x="1695" y="415"/>
                    <a:pt x="1695" y="415"/>
                  </a:cubicBezTo>
                  <a:cubicBezTo>
                    <a:pt x="1693" y="416"/>
                    <a:pt x="1693" y="416"/>
                    <a:pt x="1693" y="416"/>
                  </a:cubicBezTo>
                  <a:cubicBezTo>
                    <a:pt x="1693" y="416"/>
                    <a:pt x="1693" y="416"/>
                    <a:pt x="1693" y="416"/>
                  </a:cubicBezTo>
                  <a:cubicBezTo>
                    <a:pt x="1692" y="417"/>
                    <a:pt x="1692" y="417"/>
                    <a:pt x="1692" y="417"/>
                  </a:cubicBezTo>
                  <a:cubicBezTo>
                    <a:pt x="1692" y="417"/>
                    <a:pt x="1692" y="417"/>
                    <a:pt x="1692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89" y="418"/>
                    <a:pt x="1689" y="418"/>
                    <a:pt x="1689" y="418"/>
                  </a:cubicBezTo>
                  <a:cubicBezTo>
                    <a:pt x="1689" y="418"/>
                    <a:pt x="1689" y="418"/>
                    <a:pt x="1689" y="418"/>
                  </a:cubicBezTo>
                  <a:cubicBezTo>
                    <a:pt x="1688" y="419"/>
                    <a:pt x="1688" y="419"/>
                    <a:pt x="1688" y="419"/>
                  </a:cubicBezTo>
                  <a:cubicBezTo>
                    <a:pt x="1688" y="419"/>
                    <a:pt x="1688" y="419"/>
                    <a:pt x="1688" y="419"/>
                  </a:cubicBezTo>
                  <a:cubicBezTo>
                    <a:pt x="1687" y="419"/>
                    <a:pt x="1687" y="419"/>
                    <a:pt x="1687" y="419"/>
                  </a:cubicBezTo>
                  <a:cubicBezTo>
                    <a:pt x="1687" y="419"/>
                    <a:pt x="1687" y="419"/>
                    <a:pt x="1687" y="419"/>
                  </a:cubicBezTo>
                  <a:cubicBezTo>
                    <a:pt x="1686" y="419"/>
                    <a:pt x="1686" y="419"/>
                    <a:pt x="1686" y="419"/>
                  </a:cubicBezTo>
                  <a:close/>
                  <a:moveTo>
                    <a:pt x="573" y="412"/>
                  </a:moveTo>
                  <a:cubicBezTo>
                    <a:pt x="574" y="413"/>
                    <a:pt x="574" y="413"/>
                    <a:pt x="574" y="413"/>
                  </a:cubicBezTo>
                  <a:cubicBezTo>
                    <a:pt x="574" y="413"/>
                    <a:pt x="574" y="413"/>
                    <a:pt x="574" y="413"/>
                  </a:cubicBezTo>
                  <a:cubicBezTo>
                    <a:pt x="575" y="413"/>
                    <a:pt x="575" y="413"/>
                    <a:pt x="575" y="413"/>
                  </a:cubicBezTo>
                  <a:cubicBezTo>
                    <a:pt x="575" y="413"/>
                    <a:pt x="575" y="413"/>
                    <a:pt x="575" y="413"/>
                  </a:cubicBezTo>
                  <a:cubicBezTo>
                    <a:pt x="576" y="412"/>
                    <a:pt x="576" y="412"/>
                    <a:pt x="576" y="412"/>
                  </a:cubicBezTo>
                  <a:cubicBezTo>
                    <a:pt x="576" y="412"/>
                    <a:pt x="576" y="412"/>
                    <a:pt x="576" y="412"/>
                  </a:cubicBezTo>
                  <a:cubicBezTo>
                    <a:pt x="578" y="411"/>
                    <a:pt x="578" y="411"/>
                    <a:pt x="578" y="411"/>
                  </a:cubicBezTo>
                  <a:cubicBezTo>
                    <a:pt x="578" y="411"/>
                    <a:pt x="578" y="411"/>
                    <a:pt x="578" y="411"/>
                  </a:cubicBezTo>
                  <a:cubicBezTo>
                    <a:pt x="579" y="411"/>
                    <a:pt x="579" y="411"/>
                    <a:pt x="579" y="411"/>
                  </a:cubicBezTo>
                  <a:cubicBezTo>
                    <a:pt x="579" y="411"/>
                    <a:pt x="579" y="411"/>
                    <a:pt x="579" y="411"/>
                  </a:cubicBezTo>
                  <a:cubicBezTo>
                    <a:pt x="580" y="410"/>
                    <a:pt x="580" y="410"/>
                    <a:pt x="580" y="410"/>
                  </a:cubicBezTo>
                  <a:cubicBezTo>
                    <a:pt x="580" y="410"/>
                    <a:pt x="580" y="410"/>
                    <a:pt x="580" y="410"/>
                  </a:cubicBezTo>
                  <a:cubicBezTo>
                    <a:pt x="581" y="410"/>
                    <a:pt x="581" y="410"/>
                    <a:pt x="581" y="410"/>
                  </a:cubicBezTo>
                  <a:cubicBezTo>
                    <a:pt x="581" y="410"/>
                    <a:pt x="581" y="410"/>
                    <a:pt x="581" y="410"/>
                  </a:cubicBezTo>
                  <a:cubicBezTo>
                    <a:pt x="582" y="410"/>
                    <a:pt x="582" y="410"/>
                    <a:pt x="582" y="410"/>
                  </a:cubicBezTo>
                  <a:cubicBezTo>
                    <a:pt x="582" y="410"/>
                    <a:pt x="582" y="410"/>
                    <a:pt x="582" y="410"/>
                  </a:cubicBezTo>
                  <a:cubicBezTo>
                    <a:pt x="581" y="393"/>
                    <a:pt x="581" y="393"/>
                    <a:pt x="581" y="393"/>
                  </a:cubicBezTo>
                  <a:cubicBezTo>
                    <a:pt x="581" y="393"/>
                    <a:pt x="581" y="393"/>
                    <a:pt x="581" y="393"/>
                  </a:cubicBezTo>
                  <a:cubicBezTo>
                    <a:pt x="580" y="376"/>
                    <a:pt x="580" y="376"/>
                    <a:pt x="580" y="376"/>
                  </a:cubicBezTo>
                  <a:cubicBezTo>
                    <a:pt x="580" y="376"/>
                    <a:pt x="580" y="376"/>
                    <a:pt x="580" y="376"/>
                  </a:cubicBezTo>
                  <a:cubicBezTo>
                    <a:pt x="578" y="359"/>
                    <a:pt x="578" y="359"/>
                    <a:pt x="578" y="359"/>
                  </a:cubicBezTo>
                  <a:cubicBezTo>
                    <a:pt x="578" y="359"/>
                    <a:pt x="578" y="359"/>
                    <a:pt x="578" y="359"/>
                  </a:cubicBezTo>
                  <a:cubicBezTo>
                    <a:pt x="576" y="341"/>
                    <a:pt x="576" y="341"/>
                    <a:pt x="576" y="341"/>
                  </a:cubicBezTo>
                  <a:cubicBezTo>
                    <a:pt x="576" y="341"/>
                    <a:pt x="576" y="341"/>
                    <a:pt x="576" y="341"/>
                  </a:cubicBezTo>
                  <a:cubicBezTo>
                    <a:pt x="573" y="324"/>
                    <a:pt x="573" y="324"/>
                    <a:pt x="573" y="324"/>
                  </a:cubicBezTo>
                  <a:cubicBezTo>
                    <a:pt x="573" y="324"/>
                    <a:pt x="573" y="324"/>
                    <a:pt x="573" y="324"/>
                  </a:cubicBezTo>
                  <a:cubicBezTo>
                    <a:pt x="571" y="308"/>
                    <a:pt x="571" y="308"/>
                    <a:pt x="571" y="308"/>
                  </a:cubicBezTo>
                  <a:cubicBezTo>
                    <a:pt x="571" y="308"/>
                    <a:pt x="571" y="308"/>
                    <a:pt x="571" y="308"/>
                  </a:cubicBezTo>
                  <a:cubicBezTo>
                    <a:pt x="570" y="291"/>
                    <a:pt x="570" y="291"/>
                    <a:pt x="570" y="291"/>
                  </a:cubicBezTo>
                  <a:cubicBezTo>
                    <a:pt x="570" y="291"/>
                    <a:pt x="570" y="291"/>
                    <a:pt x="570" y="291"/>
                  </a:cubicBezTo>
                  <a:cubicBezTo>
                    <a:pt x="574" y="274"/>
                    <a:pt x="574" y="274"/>
                    <a:pt x="574" y="274"/>
                  </a:cubicBezTo>
                  <a:cubicBezTo>
                    <a:pt x="574" y="274"/>
                    <a:pt x="574" y="274"/>
                    <a:pt x="574" y="274"/>
                  </a:cubicBezTo>
                  <a:cubicBezTo>
                    <a:pt x="588" y="259"/>
                    <a:pt x="588" y="259"/>
                    <a:pt x="588" y="259"/>
                  </a:cubicBezTo>
                  <a:cubicBezTo>
                    <a:pt x="588" y="259"/>
                    <a:pt x="588" y="259"/>
                    <a:pt x="588" y="259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92" y="253"/>
                    <a:pt x="592" y="253"/>
                    <a:pt x="592" y="253"/>
                  </a:cubicBezTo>
                  <a:cubicBezTo>
                    <a:pt x="592" y="253"/>
                    <a:pt x="592" y="253"/>
                    <a:pt x="592" y="253"/>
                  </a:cubicBezTo>
                  <a:cubicBezTo>
                    <a:pt x="593" y="250"/>
                    <a:pt x="593" y="250"/>
                    <a:pt x="593" y="250"/>
                  </a:cubicBezTo>
                  <a:cubicBezTo>
                    <a:pt x="593" y="250"/>
                    <a:pt x="593" y="250"/>
                    <a:pt x="593" y="250"/>
                  </a:cubicBezTo>
                  <a:cubicBezTo>
                    <a:pt x="595" y="245"/>
                    <a:pt x="595" y="245"/>
                    <a:pt x="595" y="245"/>
                  </a:cubicBezTo>
                  <a:cubicBezTo>
                    <a:pt x="595" y="245"/>
                    <a:pt x="595" y="245"/>
                    <a:pt x="595" y="245"/>
                  </a:cubicBezTo>
                  <a:cubicBezTo>
                    <a:pt x="595" y="242"/>
                    <a:pt x="595" y="242"/>
                    <a:pt x="595" y="242"/>
                  </a:cubicBezTo>
                  <a:cubicBezTo>
                    <a:pt x="595" y="242"/>
                    <a:pt x="595" y="242"/>
                    <a:pt x="595" y="242"/>
                  </a:cubicBezTo>
                  <a:cubicBezTo>
                    <a:pt x="595" y="238"/>
                    <a:pt x="595" y="238"/>
                    <a:pt x="595" y="238"/>
                  </a:cubicBezTo>
                  <a:cubicBezTo>
                    <a:pt x="595" y="238"/>
                    <a:pt x="595" y="238"/>
                    <a:pt x="595" y="238"/>
                  </a:cubicBezTo>
                  <a:cubicBezTo>
                    <a:pt x="593" y="234"/>
                    <a:pt x="593" y="234"/>
                    <a:pt x="593" y="234"/>
                  </a:cubicBezTo>
                  <a:cubicBezTo>
                    <a:pt x="593" y="234"/>
                    <a:pt x="593" y="234"/>
                    <a:pt x="593" y="234"/>
                  </a:cubicBezTo>
                  <a:cubicBezTo>
                    <a:pt x="593" y="229"/>
                    <a:pt x="593" y="229"/>
                    <a:pt x="593" y="229"/>
                  </a:cubicBezTo>
                  <a:cubicBezTo>
                    <a:pt x="593" y="229"/>
                    <a:pt x="593" y="229"/>
                    <a:pt x="593" y="229"/>
                  </a:cubicBezTo>
                  <a:cubicBezTo>
                    <a:pt x="591" y="229"/>
                    <a:pt x="591" y="229"/>
                    <a:pt x="591" y="229"/>
                  </a:cubicBezTo>
                  <a:cubicBezTo>
                    <a:pt x="591" y="229"/>
                    <a:pt x="591" y="229"/>
                    <a:pt x="591" y="229"/>
                  </a:cubicBezTo>
                  <a:cubicBezTo>
                    <a:pt x="588" y="230"/>
                    <a:pt x="588" y="230"/>
                    <a:pt x="588" y="230"/>
                  </a:cubicBezTo>
                  <a:cubicBezTo>
                    <a:pt x="588" y="230"/>
                    <a:pt x="588" y="230"/>
                    <a:pt x="588" y="230"/>
                  </a:cubicBezTo>
                  <a:cubicBezTo>
                    <a:pt x="588" y="231"/>
                    <a:pt x="588" y="231"/>
                    <a:pt x="588" y="231"/>
                  </a:cubicBezTo>
                  <a:cubicBezTo>
                    <a:pt x="588" y="231"/>
                    <a:pt x="588" y="231"/>
                    <a:pt x="588" y="231"/>
                  </a:cubicBezTo>
                  <a:cubicBezTo>
                    <a:pt x="588" y="233"/>
                    <a:pt x="588" y="233"/>
                    <a:pt x="588" y="233"/>
                  </a:cubicBezTo>
                  <a:cubicBezTo>
                    <a:pt x="588" y="233"/>
                    <a:pt x="588" y="233"/>
                    <a:pt x="588" y="233"/>
                  </a:cubicBezTo>
                  <a:cubicBezTo>
                    <a:pt x="589" y="234"/>
                    <a:pt x="589" y="234"/>
                    <a:pt x="589" y="234"/>
                  </a:cubicBezTo>
                  <a:cubicBezTo>
                    <a:pt x="589" y="234"/>
                    <a:pt x="589" y="234"/>
                    <a:pt x="589" y="234"/>
                  </a:cubicBezTo>
                  <a:cubicBezTo>
                    <a:pt x="589" y="236"/>
                    <a:pt x="589" y="236"/>
                    <a:pt x="589" y="236"/>
                  </a:cubicBezTo>
                  <a:cubicBezTo>
                    <a:pt x="589" y="236"/>
                    <a:pt x="589" y="236"/>
                    <a:pt x="589" y="236"/>
                  </a:cubicBezTo>
                  <a:cubicBezTo>
                    <a:pt x="591" y="236"/>
                    <a:pt x="591" y="236"/>
                    <a:pt x="591" y="236"/>
                  </a:cubicBezTo>
                  <a:cubicBezTo>
                    <a:pt x="591" y="236"/>
                    <a:pt x="591" y="236"/>
                    <a:pt x="591" y="236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87" y="242"/>
                    <a:pt x="587" y="242"/>
                    <a:pt x="587" y="242"/>
                  </a:cubicBezTo>
                  <a:cubicBezTo>
                    <a:pt x="587" y="242"/>
                    <a:pt x="587" y="242"/>
                    <a:pt x="587" y="242"/>
                  </a:cubicBezTo>
                  <a:cubicBezTo>
                    <a:pt x="586" y="244"/>
                    <a:pt x="586" y="244"/>
                    <a:pt x="586" y="244"/>
                  </a:cubicBezTo>
                  <a:cubicBezTo>
                    <a:pt x="586" y="244"/>
                    <a:pt x="586" y="244"/>
                    <a:pt x="586" y="244"/>
                  </a:cubicBezTo>
                  <a:cubicBezTo>
                    <a:pt x="583" y="247"/>
                    <a:pt x="583" y="247"/>
                    <a:pt x="583" y="247"/>
                  </a:cubicBezTo>
                  <a:cubicBezTo>
                    <a:pt x="583" y="247"/>
                    <a:pt x="583" y="247"/>
                    <a:pt x="583" y="247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0" y="253"/>
                    <a:pt x="580" y="253"/>
                    <a:pt x="580" y="253"/>
                  </a:cubicBezTo>
                  <a:cubicBezTo>
                    <a:pt x="580" y="253"/>
                    <a:pt x="580" y="253"/>
                    <a:pt x="580" y="253"/>
                  </a:cubicBezTo>
                  <a:cubicBezTo>
                    <a:pt x="578" y="255"/>
                    <a:pt x="578" y="255"/>
                    <a:pt x="578" y="255"/>
                  </a:cubicBezTo>
                  <a:cubicBezTo>
                    <a:pt x="578" y="255"/>
                    <a:pt x="578" y="255"/>
                    <a:pt x="578" y="255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3" y="256"/>
                    <a:pt x="573" y="256"/>
                    <a:pt x="573" y="256"/>
                  </a:cubicBezTo>
                  <a:cubicBezTo>
                    <a:pt x="573" y="256"/>
                    <a:pt x="573" y="256"/>
                    <a:pt x="573" y="256"/>
                  </a:cubicBezTo>
                  <a:cubicBezTo>
                    <a:pt x="569" y="255"/>
                    <a:pt x="569" y="255"/>
                    <a:pt x="569" y="255"/>
                  </a:cubicBezTo>
                  <a:cubicBezTo>
                    <a:pt x="569" y="255"/>
                    <a:pt x="569" y="255"/>
                    <a:pt x="569" y="255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93" y="205"/>
                    <a:pt x="593" y="205"/>
                    <a:pt x="593" y="205"/>
                  </a:cubicBezTo>
                  <a:cubicBezTo>
                    <a:pt x="593" y="205"/>
                    <a:pt x="593" y="205"/>
                    <a:pt x="593" y="205"/>
                  </a:cubicBezTo>
                  <a:cubicBezTo>
                    <a:pt x="619" y="183"/>
                    <a:pt x="619" y="183"/>
                    <a:pt x="619" y="183"/>
                  </a:cubicBezTo>
                  <a:cubicBezTo>
                    <a:pt x="619" y="183"/>
                    <a:pt x="619" y="183"/>
                    <a:pt x="619" y="183"/>
                  </a:cubicBezTo>
                  <a:cubicBezTo>
                    <a:pt x="647" y="156"/>
                    <a:pt x="647" y="156"/>
                    <a:pt x="647" y="156"/>
                  </a:cubicBezTo>
                  <a:cubicBezTo>
                    <a:pt x="647" y="156"/>
                    <a:pt x="647" y="156"/>
                    <a:pt x="647" y="156"/>
                  </a:cubicBezTo>
                  <a:cubicBezTo>
                    <a:pt x="646" y="153"/>
                    <a:pt x="646" y="153"/>
                    <a:pt x="646" y="153"/>
                  </a:cubicBezTo>
                  <a:cubicBezTo>
                    <a:pt x="646" y="153"/>
                    <a:pt x="646" y="153"/>
                    <a:pt x="646" y="153"/>
                  </a:cubicBezTo>
                  <a:cubicBezTo>
                    <a:pt x="646" y="150"/>
                    <a:pt x="646" y="150"/>
                    <a:pt x="646" y="150"/>
                  </a:cubicBezTo>
                  <a:cubicBezTo>
                    <a:pt x="646" y="150"/>
                    <a:pt x="646" y="150"/>
                    <a:pt x="646" y="150"/>
                  </a:cubicBezTo>
                  <a:cubicBezTo>
                    <a:pt x="645" y="147"/>
                    <a:pt x="645" y="147"/>
                    <a:pt x="645" y="147"/>
                  </a:cubicBezTo>
                  <a:cubicBezTo>
                    <a:pt x="645" y="147"/>
                    <a:pt x="645" y="147"/>
                    <a:pt x="645" y="147"/>
                  </a:cubicBezTo>
                  <a:cubicBezTo>
                    <a:pt x="645" y="143"/>
                    <a:pt x="645" y="143"/>
                    <a:pt x="645" y="143"/>
                  </a:cubicBezTo>
                  <a:cubicBezTo>
                    <a:pt x="645" y="143"/>
                    <a:pt x="645" y="143"/>
                    <a:pt x="645" y="143"/>
                  </a:cubicBezTo>
                  <a:cubicBezTo>
                    <a:pt x="643" y="142"/>
                    <a:pt x="643" y="142"/>
                    <a:pt x="643" y="142"/>
                  </a:cubicBezTo>
                  <a:cubicBezTo>
                    <a:pt x="643" y="142"/>
                    <a:pt x="643" y="142"/>
                    <a:pt x="643" y="142"/>
                  </a:cubicBezTo>
                  <a:cubicBezTo>
                    <a:pt x="641" y="139"/>
                    <a:pt x="641" y="139"/>
                    <a:pt x="641" y="139"/>
                  </a:cubicBezTo>
                  <a:cubicBezTo>
                    <a:pt x="641" y="139"/>
                    <a:pt x="641" y="139"/>
                    <a:pt x="641" y="139"/>
                  </a:cubicBezTo>
                  <a:cubicBezTo>
                    <a:pt x="639" y="137"/>
                    <a:pt x="639" y="137"/>
                    <a:pt x="639" y="137"/>
                  </a:cubicBezTo>
                  <a:cubicBezTo>
                    <a:pt x="639" y="137"/>
                    <a:pt x="639" y="137"/>
                    <a:pt x="639" y="137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27" y="134"/>
                    <a:pt x="627" y="134"/>
                    <a:pt x="627" y="134"/>
                  </a:cubicBezTo>
                  <a:cubicBezTo>
                    <a:pt x="627" y="134"/>
                    <a:pt x="627" y="134"/>
                    <a:pt x="627" y="134"/>
                  </a:cubicBezTo>
                  <a:cubicBezTo>
                    <a:pt x="620" y="134"/>
                    <a:pt x="620" y="134"/>
                    <a:pt x="620" y="134"/>
                  </a:cubicBezTo>
                  <a:cubicBezTo>
                    <a:pt x="620" y="134"/>
                    <a:pt x="620" y="134"/>
                    <a:pt x="620" y="134"/>
                  </a:cubicBezTo>
                  <a:cubicBezTo>
                    <a:pt x="614" y="138"/>
                    <a:pt x="614" y="138"/>
                    <a:pt x="614" y="138"/>
                  </a:cubicBezTo>
                  <a:cubicBezTo>
                    <a:pt x="614" y="138"/>
                    <a:pt x="614" y="138"/>
                    <a:pt x="614" y="138"/>
                  </a:cubicBezTo>
                  <a:cubicBezTo>
                    <a:pt x="607" y="142"/>
                    <a:pt x="607" y="142"/>
                    <a:pt x="607" y="142"/>
                  </a:cubicBezTo>
                  <a:cubicBezTo>
                    <a:pt x="607" y="142"/>
                    <a:pt x="607" y="142"/>
                    <a:pt x="607" y="142"/>
                  </a:cubicBezTo>
                  <a:cubicBezTo>
                    <a:pt x="601" y="146"/>
                    <a:pt x="601" y="146"/>
                    <a:pt x="601" y="146"/>
                  </a:cubicBezTo>
                  <a:cubicBezTo>
                    <a:pt x="601" y="146"/>
                    <a:pt x="601" y="146"/>
                    <a:pt x="601" y="146"/>
                  </a:cubicBezTo>
                  <a:cubicBezTo>
                    <a:pt x="596" y="151"/>
                    <a:pt x="596" y="151"/>
                    <a:pt x="596" y="151"/>
                  </a:cubicBezTo>
                  <a:cubicBezTo>
                    <a:pt x="596" y="151"/>
                    <a:pt x="596" y="151"/>
                    <a:pt x="596" y="151"/>
                  </a:cubicBezTo>
                  <a:cubicBezTo>
                    <a:pt x="589" y="156"/>
                    <a:pt x="589" y="156"/>
                    <a:pt x="589" y="156"/>
                  </a:cubicBezTo>
                  <a:cubicBezTo>
                    <a:pt x="589" y="156"/>
                    <a:pt x="589" y="156"/>
                    <a:pt x="589" y="156"/>
                  </a:cubicBezTo>
                  <a:cubicBezTo>
                    <a:pt x="583" y="157"/>
                    <a:pt x="583" y="157"/>
                    <a:pt x="583" y="157"/>
                  </a:cubicBezTo>
                  <a:cubicBezTo>
                    <a:pt x="583" y="157"/>
                    <a:pt x="583" y="157"/>
                    <a:pt x="583" y="157"/>
                  </a:cubicBezTo>
                  <a:cubicBezTo>
                    <a:pt x="580" y="157"/>
                    <a:pt x="580" y="157"/>
                    <a:pt x="580" y="157"/>
                  </a:cubicBezTo>
                  <a:cubicBezTo>
                    <a:pt x="580" y="157"/>
                    <a:pt x="580" y="157"/>
                    <a:pt x="580" y="157"/>
                  </a:cubicBezTo>
                  <a:cubicBezTo>
                    <a:pt x="580" y="154"/>
                    <a:pt x="580" y="154"/>
                    <a:pt x="580" y="154"/>
                  </a:cubicBezTo>
                  <a:cubicBezTo>
                    <a:pt x="580" y="154"/>
                    <a:pt x="580" y="154"/>
                    <a:pt x="580" y="154"/>
                  </a:cubicBezTo>
                  <a:cubicBezTo>
                    <a:pt x="579" y="152"/>
                    <a:pt x="579" y="152"/>
                    <a:pt x="579" y="152"/>
                  </a:cubicBezTo>
                  <a:cubicBezTo>
                    <a:pt x="579" y="152"/>
                    <a:pt x="579" y="152"/>
                    <a:pt x="579" y="152"/>
                  </a:cubicBezTo>
                  <a:cubicBezTo>
                    <a:pt x="580" y="149"/>
                    <a:pt x="580" y="149"/>
                    <a:pt x="580" y="149"/>
                  </a:cubicBezTo>
                  <a:cubicBezTo>
                    <a:pt x="580" y="149"/>
                    <a:pt x="580" y="149"/>
                    <a:pt x="580" y="149"/>
                  </a:cubicBezTo>
                  <a:cubicBezTo>
                    <a:pt x="580" y="147"/>
                    <a:pt x="580" y="147"/>
                    <a:pt x="580" y="147"/>
                  </a:cubicBezTo>
                  <a:cubicBezTo>
                    <a:pt x="580" y="147"/>
                    <a:pt x="580" y="147"/>
                    <a:pt x="580" y="147"/>
                  </a:cubicBezTo>
                  <a:cubicBezTo>
                    <a:pt x="580" y="145"/>
                    <a:pt x="580" y="145"/>
                    <a:pt x="580" y="145"/>
                  </a:cubicBezTo>
                  <a:cubicBezTo>
                    <a:pt x="580" y="145"/>
                    <a:pt x="580" y="145"/>
                    <a:pt x="580" y="145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583" y="141"/>
                    <a:pt x="583" y="141"/>
                    <a:pt x="583" y="141"/>
                  </a:cubicBezTo>
                  <a:cubicBezTo>
                    <a:pt x="583" y="141"/>
                    <a:pt x="583" y="141"/>
                    <a:pt x="583" y="141"/>
                  </a:cubicBezTo>
                  <a:cubicBezTo>
                    <a:pt x="623" y="107"/>
                    <a:pt x="623" y="107"/>
                    <a:pt x="623" y="107"/>
                  </a:cubicBezTo>
                  <a:cubicBezTo>
                    <a:pt x="623" y="107"/>
                    <a:pt x="623" y="107"/>
                    <a:pt x="623" y="107"/>
                  </a:cubicBezTo>
                  <a:cubicBezTo>
                    <a:pt x="625" y="107"/>
                    <a:pt x="625" y="107"/>
                    <a:pt x="625" y="107"/>
                  </a:cubicBezTo>
                  <a:cubicBezTo>
                    <a:pt x="625" y="107"/>
                    <a:pt x="625" y="107"/>
                    <a:pt x="625" y="107"/>
                  </a:cubicBezTo>
                  <a:cubicBezTo>
                    <a:pt x="627" y="106"/>
                    <a:pt x="627" y="106"/>
                    <a:pt x="627" y="106"/>
                  </a:cubicBezTo>
                  <a:cubicBezTo>
                    <a:pt x="627" y="106"/>
                    <a:pt x="627" y="106"/>
                    <a:pt x="627" y="106"/>
                  </a:cubicBezTo>
                  <a:cubicBezTo>
                    <a:pt x="629" y="106"/>
                    <a:pt x="629" y="106"/>
                    <a:pt x="629" y="106"/>
                  </a:cubicBezTo>
                  <a:cubicBezTo>
                    <a:pt x="629" y="106"/>
                    <a:pt x="629" y="106"/>
                    <a:pt x="629" y="106"/>
                  </a:cubicBezTo>
                  <a:cubicBezTo>
                    <a:pt x="631" y="105"/>
                    <a:pt x="631" y="105"/>
                    <a:pt x="631" y="105"/>
                  </a:cubicBezTo>
                  <a:cubicBezTo>
                    <a:pt x="631" y="105"/>
                    <a:pt x="631" y="105"/>
                    <a:pt x="631" y="105"/>
                  </a:cubicBezTo>
                  <a:cubicBezTo>
                    <a:pt x="634" y="105"/>
                    <a:pt x="634" y="105"/>
                    <a:pt x="634" y="105"/>
                  </a:cubicBezTo>
                  <a:cubicBezTo>
                    <a:pt x="634" y="105"/>
                    <a:pt x="634" y="105"/>
                    <a:pt x="634" y="105"/>
                  </a:cubicBezTo>
                  <a:cubicBezTo>
                    <a:pt x="636" y="104"/>
                    <a:pt x="636" y="104"/>
                    <a:pt x="636" y="104"/>
                  </a:cubicBezTo>
                  <a:cubicBezTo>
                    <a:pt x="636" y="104"/>
                    <a:pt x="636" y="104"/>
                    <a:pt x="636" y="104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103"/>
                    <a:pt x="641" y="103"/>
                    <a:pt x="641" y="103"/>
                  </a:cubicBezTo>
                  <a:cubicBezTo>
                    <a:pt x="641" y="103"/>
                    <a:pt x="641" y="103"/>
                    <a:pt x="641" y="103"/>
                  </a:cubicBezTo>
                  <a:cubicBezTo>
                    <a:pt x="642" y="100"/>
                    <a:pt x="642" y="100"/>
                    <a:pt x="642" y="100"/>
                  </a:cubicBezTo>
                  <a:cubicBezTo>
                    <a:pt x="642" y="100"/>
                    <a:pt x="642" y="100"/>
                    <a:pt x="642" y="100"/>
                  </a:cubicBezTo>
                  <a:cubicBezTo>
                    <a:pt x="640" y="99"/>
                    <a:pt x="640" y="99"/>
                    <a:pt x="640" y="99"/>
                  </a:cubicBezTo>
                  <a:cubicBezTo>
                    <a:pt x="640" y="99"/>
                    <a:pt x="640" y="99"/>
                    <a:pt x="640" y="99"/>
                  </a:cubicBezTo>
                  <a:cubicBezTo>
                    <a:pt x="639" y="99"/>
                    <a:pt x="639" y="99"/>
                    <a:pt x="639" y="99"/>
                  </a:cubicBezTo>
                  <a:cubicBezTo>
                    <a:pt x="639" y="99"/>
                    <a:pt x="639" y="99"/>
                    <a:pt x="639" y="99"/>
                  </a:cubicBezTo>
                  <a:cubicBezTo>
                    <a:pt x="638" y="98"/>
                    <a:pt x="638" y="98"/>
                    <a:pt x="638" y="98"/>
                  </a:cubicBezTo>
                  <a:cubicBezTo>
                    <a:pt x="638" y="98"/>
                    <a:pt x="638" y="98"/>
                    <a:pt x="638" y="98"/>
                  </a:cubicBezTo>
                  <a:cubicBezTo>
                    <a:pt x="637" y="97"/>
                    <a:pt x="637" y="97"/>
                    <a:pt x="637" y="97"/>
                  </a:cubicBezTo>
                  <a:cubicBezTo>
                    <a:pt x="637" y="97"/>
                    <a:pt x="637" y="97"/>
                    <a:pt x="637" y="97"/>
                  </a:cubicBezTo>
                  <a:cubicBezTo>
                    <a:pt x="635" y="96"/>
                    <a:pt x="635" y="96"/>
                    <a:pt x="635" y="96"/>
                  </a:cubicBezTo>
                  <a:cubicBezTo>
                    <a:pt x="635" y="96"/>
                    <a:pt x="635" y="96"/>
                    <a:pt x="635" y="96"/>
                  </a:cubicBezTo>
                  <a:cubicBezTo>
                    <a:pt x="634" y="95"/>
                    <a:pt x="634" y="95"/>
                    <a:pt x="634" y="95"/>
                  </a:cubicBezTo>
                  <a:cubicBezTo>
                    <a:pt x="634" y="95"/>
                    <a:pt x="634" y="95"/>
                    <a:pt x="634" y="95"/>
                  </a:cubicBezTo>
                  <a:cubicBezTo>
                    <a:pt x="633" y="94"/>
                    <a:pt x="633" y="94"/>
                    <a:pt x="633" y="94"/>
                  </a:cubicBezTo>
                  <a:cubicBezTo>
                    <a:pt x="633" y="94"/>
                    <a:pt x="633" y="94"/>
                    <a:pt x="633" y="94"/>
                  </a:cubicBezTo>
                  <a:cubicBezTo>
                    <a:pt x="631" y="92"/>
                    <a:pt x="631" y="92"/>
                    <a:pt x="631" y="92"/>
                  </a:cubicBezTo>
                  <a:cubicBezTo>
                    <a:pt x="631" y="92"/>
                    <a:pt x="631" y="92"/>
                    <a:pt x="631" y="92"/>
                  </a:cubicBezTo>
                  <a:cubicBezTo>
                    <a:pt x="587" y="110"/>
                    <a:pt x="587" y="110"/>
                    <a:pt x="587" y="110"/>
                  </a:cubicBezTo>
                  <a:cubicBezTo>
                    <a:pt x="587" y="110"/>
                    <a:pt x="587" y="110"/>
                    <a:pt x="587" y="110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84" y="104"/>
                    <a:pt x="584" y="104"/>
                    <a:pt x="584" y="104"/>
                  </a:cubicBezTo>
                  <a:cubicBezTo>
                    <a:pt x="584" y="104"/>
                    <a:pt x="584" y="104"/>
                    <a:pt x="584" y="104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5" y="99"/>
                    <a:pt x="585" y="99"/>
                    <a:pt x="585" y="99"/>
                  </a:cubicBezTo>
                  <a:cubicBezTo>
                    <a:pt x="585" y="99"/>
                    <a:pt x="585" y="99"/>
                    <a:pt x="585" y="99"/>
                  </a:cubicBezTo>
                  <a:cubicBezTo>
                    <a:pt x="586" y="97"/>
                    <a:pt x="586" y="97"/>
                    <a:pt x="586" y="97"/>
                  </a:cubicBezTo>
                  <a:cubicBezTo>
                    <a:pt x="586" y="97"/>
                    <a:pt x="586" y="97"/>
                    <a:pt x="586" y="97"/>
                  </a:cubicBezTo>
                  <a:cubicBezTo>
                    <a:pt x="586" y="95"/>
                    <a:pt x="586" y="95"/>
                    <a:pt x="586" y="95"/>
                  </a:cubicBezTo>
                  <a:cubicBezTo>
                    <a:pt x="586" y="95"/>
                    <a:pt x="586" y="95"/>
                    <a:pt x="586" y="95"/>
                  </a:cubicBezTo>
                  <a:cubicBezTo>
                    <a:pt x="586" y="92"/>
                    <a:pt x="586" y="92"/>
                    <a:pt x="586" y="92"/>
                  </a:cubicBezTo>
                  <a:cubicBezTo>
                    <a:pt x="586" y="92"/>
                    <a:pt x="586" y="92"/>
                    <a:pt x="586" y="92"/>
                  </a:cubicBezTo>
                  <a:cubicBezTo>
                    <a:pt x="586" y="89"/>
                    <a:pt x="586" y="89"/>
                    <a:pt x="586" y="89"/>
                  </a:cubicBezTo>
                  <a:cubicBezTo>
                    <a:pt x="586" y="89"/>
                    <a:pt x="586" y="89"/>
                    <a:pt x="586" y="89"/>
                  </a:cubicBezTo>
                  <a:cubicBezTo>
                    <a:pt x="587" y="86"/>
                    <a:pt x="587" y="86"/>
                    <a:pt x="587" y="86"/>
                  </a:cubicBezTo>
                  <a:cubicBezTo>
                    <a:pt x="587" y="86"/>
                    <a:pt x="587" y="86"/>
                    <a:pt x="587" y="86"/>
                  </a:cubicBezTo>
                  <a:cubicBezTo>
                    <a:pt x="587" y="82"/>
                    <a:pt x="587" y="82"/>
                    <a:pt x="587" y="82"/>
                  </a:cubicBezTo>
                  <a:cubicBezTo>
                    <a:pt x="587" y="82"/>
                    <a:pt x="587" y="82"/>
                    <a:pt x="587" y="8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92" y="71"/>
                    <a:pt x="592" y="71"/>
                    <a:pt x="592" y="71"/>
                  </a:cubicBezTo>
                  <a:cubicBezTo>
                    <a:pt x="592" y="71"/>
                    <a:pt x="592" y="71"/>
                    <a:pt x="592" y="71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59"/>
                    <a:pt x="593" y="59"/>
                    <a:pt x="593" y="59"/>
                  </a:cubicBezTo>
                  <a:cubicBezTo>
                    <a:pt x="593" y="59"/>
                    <a:pt x="593" y="59"/>
                    <a:pt x="593" y="59"/>
                  </a:cubicBezTo>
                  <a:cubicBezTo>
                    <a:pt x="595" y="52"/>
                    <a:pt x="595" y="52"/>
                    <a:pt x="595" y="52"/>
                  </a:cubicBezTo>
                  <a:cubicBezTo>
                    <a:pt x="595" y="52"/>
                    <a:pt x="595" y="52"/>
                    <a:pt x="595" y="52"/>
                  </a:cubicBezTo>
                  <a:cubicBezTo>
                    <a:pt x="595" y="47"/>
                    <a:pt x="595" y="47"/>
                    <a:pt x="595" y="47"/>
                  </a:cubicBezTo>
                  <a:cubicBezTo>
                    <a:pt x="595" y="47"/>
                    <a:pt x="595" y="47"/>
                    <a:pt x="595" y="47"/>
                  </a:cubicBezTo>
                  <a:cubicBezTo>
                    <a:pt x="593" y="40"/>
                    <a:pt x="593" y="40"/>
                    <a:pt x="593" y="40"/>
                  </a:cubicBezTo>
                  <a:cubicBezTo>
                    <a:pt x="593" y="40"/>
                    <a:pt x="593" y="40"/>
                    <a:pt x="593" y="40"/>
                  </a:cubicBezTo>
                  <a:cubicBezTo>
                    <a:pt x="566" y="20"/>
                    <a:pt x="566" y="20"/>
                    <a:pt x="566" y="20"/>
                  </a:cubicBezTo>
                  <a:cubicBezTo>
                    <a:pt x="561" y="19"/>
                    <a:pt x="561" y="19"/>
                    <a:pt x="561" y="19"/>
                  </a:cubicBezTo>
                  <a:cubicBezTo>
                    <a:pt x="562" y="33"/>
                    <a:pt x="562" y="33"/>
                    <a:pt x="562" y="33"/>
                  </a:cubicBezTo>
                  <a:cubicBezTo>
                    <a:pt x="562" y="33"/>
                    <a:pt x="562" y="33"/>
                    <a:pt x="562" y="33"/>
                  </a:cubicBezTo>
                  <a:cubicBezTo>
                    <a:pt x="564" y="45"/>
                    <a:pt x="564" y="45"/>
                    <a:pt x="564" y="45"/>
                  </a:cubicBezTo>
                  <a:cubicBezTo>
                    <a:pt x="564" y="45"/>
                    <a:pt x="564" y="45"/>
                    <a:pt x="564" y="45"/>
                  </a:cubicBezTo>
                  <a:cubicBezTo>
                    <a:pt x="565" y="58"/>
                    <a:pt x="565" y="58"/>
                    <a:pt x="565" y="58"/>
                  </a:cubicBezTo>
                  <a:cubicBezTo>
                    <a:pt x="565" y="58"/>
                    <a:pt x="565" y="58"/>
                    <a:pt x="565" y="58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7" y="83"/>
                    <a:pt x="567" y="83"/>
                    <a:pt x="567" y="83"/>
                  </a:cubicBezTo>
                  <a:cubicBezTo>
                    <a:pt x="567" y="83"/>
                    <a:pt x="567" y="83"/>
                    <a:pt x="567" y="83"/>
                  </a:cubicBezTo>
                  <a:cubicBezTo>
                    <a:pt x="567" y="96"/>
                    <a:pt x="567" y="96"/>
                    <a:pt x="567" y="96"/>
                  </a:cubicBezTo>
                  <a:cubicBezTo>
                    <a:pt x="567" y="96"/>
                    <a:pt x="567" y="96"/>
                    <a:pt x="567" y="96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01" y="146"/>
                    <a:pt x="501" y="146"/>
                    <a:pt x="501" y="146"/>
                  </a:cubicBezTo>
                  <a:cubicBezTo>
                    <a:pt x="501" y="146"/>
                    <a:pt x="501" y="146"/>
                    <a:pt x="501" y="146"/>
                  </a:cubicBezTo>
                  <a:cubicBezTo>
                    <a:pt x="466" y="159"/>
                    <a:pt x="466" y="159"/>
                    <a:pt x="466" y="159"/>
                  </a:cubicBezTo>
                  <a:cubicBezTo>
                    <a:pt x="466" y="159"/>
                    <a:pt x="466" y="159"/>
                    <a:pt x="466" y="159"/>
                  </a:cubicBezTo>
                  <a:cubicBezTo>
                    <a:pt x="467" y="163"/>
                    <a:pt x="467" y="163"/>
                    <a:pt x="467" y="163"/>
                  </a:cubicBezTo>
                  <a:cubicBezTo>
                    <a:pt x="467" y="163"/>
                    <a:pt x="467" y="163"/>
                    <a:pt x="467" y="163"/>
                  </a:cubicBezTo>
                  <a:cubicBezTo>
                    <a:pt x="471" y="165"/>
                    <a:pt x="471" y="165"/>
                    <a:pt x="471" y="165"/>
                  </a:cubicBezTo>
                  <a:cubicBezTo>
                    <a:pt x="471" y="165"/>
                    <a:pt x="471" y="165"/>
                    <a:pt x="471" y="165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81" y="169"/>
                    <a:pt x="481" y="169"/>
                    <a:pt x="481" y="169"/>
                  </a:cubicBezTo>
                  <a:cubicBezTo>
                    <a:pt x="481" y="169"/>
                    <a:pt x="481" y="169"/>
                    <a:pt x="481" y="169"/>
                  </a:cubicBezTo>
                  <a:cubicBezTo>
                    <a:pt x="485" y="169"/>
                    <a:pt x="485" y="169"/>
                    <a:pt x="485" y="169"/>
                  </a:cubicBezTo>
                  <a:cubicBezTo>
                    <a:pt x="485" y="169"/>
                    <a:pt x="485" y="169"/>
                    <a:pt x="485" y="169"/>
                  </a:cubicBezTo>
                  <a:cubicBezTo>
                    <a:pt x="489" y="170"/>
                    <a:pt x="489" y="170"/>
                    <a:pt x="489" y="170"/>
                  </a:cubicBezTo>
                  <a:cubicBezTo>
                    <a:pt x="489" y="170"/>
                    <a:pt x="489" y="170"/>
                    <a:pt x="489" y="170"/>
                  </a:cubicBezTo>
                  <a:cubicBezTo>
                    <a:pt x="493" y="170"/>
                    <a:pt x="493" y="170"/>
                    <a:pt x="493" y="170"/>
                  </a:cubicBezTo>
                  <a:cubicBezTo>
                    <a:pt x="493" y="170"/>
                    <a:pt x="493" y="170"/>
                    <a:pt x="493" y="170"/>
                  </a:cubicBezTo>
                  <a:cubicBezTo>
                    <a:pt x="499" y="171"/>
                    <a:pt x="499" y="171"/>
                    <a:pt x="499" y="171"/>
                  </a:cubicBezTo>
                  <a:cubicBezTo>
                    <a:pt x="499" y="171"/>
                    <a:pt x="499" y="171"/>
                    <a:pt x="499" y="171"/>
                  </a:cubicBezTo>
                  <a:cubicBezTo>
                    <a:pt x="506" y="170"/>
                    <a:pt x="506" y="170"/>
                    <a:pt x="506" y="170"/>
                  </a:cubicBezTo>
                  <a:cubicBezTo>
                    <a:pt x="506" y="170"/>
                    <a:pt x="506" y="170"/>
                    <a:pt x="506" y="170"/>
                  </a:cubicBezTo>
                  <a:cubicBezTo>
                    <a:pt x="513" y="168"/>
                    <a:pt x="513" y="168"/>
                    <a:pt x="513" y="168"/>
                  </a:cubicBezTo>
                  <a:cubicBezTo>
                    <a:pt x="513" y="168"/>
                    <a:pt x="513" y="168"/>
                    <a:pt x="513" y="168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23" y="161"/>
                    <a:pt x="523" y="161"/>
                    <a:pt x="523" y="161"/>
                  </a:cubicBezTo>
                  <a:cubicBezTo>
                    <a:pt x="523" y="161"/>
                    <a:pt x="523" y="161"/>
                    <a:pt x="523" y="161"/>
                  </a:cubicBezTo>
                  <a:cubicBezTo>
                    <a:pt x="528" y="157"/>
                    <a:pt x="528" y="157"/>
                    <a:pt x="528" y="157"/>
                  </a:cubicBezTo>
                  <a:cubicBezTo>
                    <a:pt x="528" y="157"/>
                    <a:pt x="528" y="157"/>
                    <a:pt x="528" y="157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9" y="149"/>
                    <a:pt x="539" y="149"/>
                    <a:pt x="539" y="149"/>
                  </a:cubicBezTo>
                  <a:cubicBezTo>
                    <a:pt x="539" y="149"/>
                    <a:pt x="539" y="149"/>
                    <a:pt x="539" y="149"/>
                  </a:cubicBezTo>
                  <a:cubicBezTo>
                    <a:pt x="563" y="131"/>
                    <a:pt x="563" y="131"/>
                    <a:pt x="563" y="131"/>
                  </a:cubicBezTo>
                  <a:cubicBezTo>
                    <a:pt x="563" y="131"/>
                    <a:pt x="563" y="131"/>
                    <a:pt x="563" y="131"/>
                  </a:cubicBezTo>
                  <a:cubicBezTo>
                    <a:pt x="566" y="133"/>
                    <a:pt x="566" y="133"/>
                    <a:pt x="566" y="133"/>
                  </a:cubicBezTo>
                  <a:cubicBezTo>
                    <a:pt x="566" y="133"/>
                    <a:pt x="566" y="133"/>
                    <a:pt x="566" y="133"/>
                  </a:cubicBezTo>
                  <a:cubicBezTo>
                    <a:pt x="566" y="136"/>
                    <a:pt x="566" y="136"/>
                    <a:pt x="566" y="136"/>
                  </a:cubicBezTo>
                  <a:cubicBezTo>
                    <a:pt x="566" y="136"/>
                    <a:pt x="566" y="136"/>
                    <a:pt x="566" y="136"/>
                  </a:cubicBezTo>
                  <a:cubicBezTo>
                    <a:pt x="566" y="139"/>
                    <a:pt x="566" y="139"/>
                    <a:pt x="566" y="139"/>
                  </a:cubicBezTo>
                  <a:cubicBezTo>
                    <a:pt x="566" y="139"/>
                    <a:pt x="566" y="139"/>
                    <a:pt x="566" y="139"/>
                  </a:cubicBezTo>
                  <a:cubicBezTo>
                    <a:pt x="566" y="142"/>
                    <a:pt x="566" y="142"/>
                    <a:pt x="566" y="142"/>
                  </a:cubicBezTo>
                  <a:cubicBezTo>
                    <a:pt x="566" y="142"/>
                    <a:pt x="566" y="142"/>
                    <a:pt x="566" y="142"/>
                  </a:cubicBezTo>
                  <a:cubicBezTo>
                    <a:pt x="566" y="143"/>
                    <a:pt x="566" y="143"/>
                    <a:pt x="566" y="143"/>
                  </a:cubicBezTo>
                  <a:cubicBezTo>
                    <a:pt x="566" y="143"/>
                    <a:pt x="566" y="143"/>
                    <a:pt x="566" y="143"/>
                  </a:cubicBezTo>
                  <a:cubicBezTo>
                    <a:pt x="565" y="146"/>
                    <a:pt x="565" y="146"/>
                    <a:pt x="565" y="146"/>
                  </a:cubicBezTo>
                  <a:cubicBezTo>
                    <a:pt x="565" y="146"/>
                    <a:pt x="565" y="146"/>
                    <a:pt x="565" y="146"/>
                  </a:cubicBezTo>
                  <a:cubicBezTo>
                    <a:pt x="564" y="148"/>
                    <a:pt x="564" y="148"/>
                    <a:pt x="564" y="148"/>
                  </a:cubicBezTo>
                  <a:cubicBezTo>
                    <a:pt x="564" y="148"/>
                    <a:pt x="564" y="148"/>
                    <a:pt x="564" y="14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38" y="171"/>
                    <a:pt x="538" y="171"/>
                    <a:pt x="538" y="171"/>
                  </a:cubicBezTo>
                  <a:cubicBezTo>
                    <a:pt x="538" y="171"/>
                    <a:pt x="538" y="171"/>
                    <a:pt x="538" y="171"/>
                  </a:cubicBezTo>
                  <a:cubicBezTo>
                    <a:pt x="562" y="163"/>
                    <a:pt x="562" y="163"/>
                    <a:pt x="562" y="163"/>
                  </a:cubicBezTo>
                  <a:cubicBezTo>
                    <a:pt x="562" y="163"/>
                    <a:pt x="562" y="163"/>
                    <a:pt x="562" y="163"/>
                  </a:cubicBezTo>
                  <a:cubicBezTo>
                    <a:pt x="565" y="166"/>
                    <a:pt x="565" y="166"/>
                    <a:pt x="565" y="166"/>
                  </a:cubicBezTo>
                  <a:cubicBezTo>
                    <a:pt x="565" y="166"/>
                    <a:pt x="565" y="166"/>
                    <a:pt x="565" y="166"/>
                  </a:cubicBezTo>
                  <a:cubicBezTo>
                    <a:pt x="564" y="169"/>
                    <a:pt x="564" y="169"/>
                    <a:pt x="564" y="169"/>
                  </a:cubicBezTo>
                  <a:cubicBezTo>
                    <a:pt x="564" y="169"/>
                    <a:pt x="564" y="169"/>
                    <a:pt x="564" y="169"/>
                  </a:cubicBezTo>
                  <a:cubicBezTo>
                    <a:pt x="564" y="171"/>
                    <a:pt x="564" y="171"/>
                    <a:pt x="564" y="171"/>
                  </a:cubicBezTo>
                  <a:cubicBezTo>
                    <a:pt x="564" y="171"/>
                    <a:pt x="564" y="171"/>
                    <a:pt x="564" y="171"/>
                  </a:cubicBezTo>
                  <a:cubicBezTo>
                    <a:pt x="563" y="174"/>
                    <a:pt x="563" y="174"/>
                    <a:pt x="563" y="174"/>
                  </a:cubicBezTo>
                  <a:cubicBezTo>
                    <a:pt x="563" y="174"/>
                    <a:pt x="563" y="174"/>
                    <a:pt x="563" y="174"/>
                  </a:cubicBezTo>
                  <a:cubicBezTo>
                    <a:pt x="563" y="176"/>
                    <a:pt x="563" y="176"/>
                    <a:pt x="563" y="176"/>
                  </a:cubicBezTo>
                  <a:cubicBezTo>
                    <a:pt x="563" y="176"/>
                    <a:pt x="563" y="176"/>
                    <a:pt x="563" y="176"/>
                  </a:cubicBezTo>
                  <a:cubicBezTo>
                    <a:pt x="561" y="179"/>
                    <a:pt x="561" y="179"/>
                    <a:pt x="561" y="179"/>
                  </a:cubicBezTo>
                  <a:cubicBezTo>
                    <a:pt x="561" y="179"/>
                    <a:pt x="561" y="179"/>
                    <a:pt x="561" y="179"/>
                  </a:cubicBezTo>
                  <a:cubicBezTo>
                    <a:pt x="560" y="180"/>
                    <a:pt x="560" y="180"/>
                    <a:pt x="560" y="180"/>
                  </a:cubicBezTo>
                  <a:cubicBezTo>
                    <a:pt x="560" y="180"/>
                    <a:pt x="560" y="180"/>
                    <a:pt x="560" y="180"/>
                  </a:cubicBezTo>
                  <a:cubicBezTo>
                    <a:pt x="558" y="182"/>
                    <a:pt x="558" y="182"/>
                    <a:pt x="558" y="182"/>
                  </a:cubicBezTo>
                  <a:cubicBezTo>
                    <a:pt x="558" y="182"/>
                    <a:pt x="558" y="182"/>
                    <a:pt x="558" y="182"/>
                  </a:cubicBezTo>
                  <a:cubicBezTo>
                    <a:pt x="556" y="182"/>
                    <a:pt x="556" y="182"/>
                    <a:pt x="556" y="182"/>
                  </a:cubicBezTo>
                  <a:cubicBezTo>
                    <a:pt x="556" y="182"/>
                    <a:pt x="556" y="182"/>
                    <a:pt x="556" y="182"/>
                  </a:cubicBezTo>
                  <a:cubicBezTo>
                    <a:pt x="539" y="198"/>
                    <a:pt x="539" y="198"/>
                    <a:pt x="539" y="198"/>
                  </a:cubicBezTo>
                  <a:cubicBezTo>
                    <a:pt x="539" y="198"/>
                    <a:pt x="539" y="198"/>
                    <a:pt x="539" y="198"/>
                  </a:cubicBezTo>
                  <a:cubicBezTo>
                    <a:pt x="535" y="201"/>
                    <a:pt x="535" y="201"/>
                    <a:pt x="535" y="201"/>
                  </a:cubicBezTo>
                  <a:cubicBezTo>
                    <a:pt x="535" y="201"/>
                    <a:pt x="535" y="201"/>
                    <a:pt x="535" y="201"/>
                  </a:cubicBezTo>
                  <a:cubicBezTo>
                    <a:pt x="532" y="205"/>
                    <a:pt x="532" y="205"/>
                    <a:pt x="532" y="205"/>
                  </a:cubicBezTo>
                  <a:cubicBezTo>
                    <a:pt x="532" y="205"/>
                    <a:pt x="532" y="205"/>
                    <a:pt x="532" y="205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0" y="216"/>
                    <a:pt x="520" y="216"/>
                    <a:pt x="520" y="216"/>
                  </a:cubicBezTo>
                  <a:cubicBezTo>
                    <a:pt x="520" y="216"/>
                    <a:pt x="520" y="216"/>
                    <a:pt x="520" y="216"/>
                  </a:cubicBezTo>
                  <a:cubicBezTo>
                    <a:pt x="517" y="219"/>
                    <a:pt x="517" y="219"/>
                    <a:pt x="517" y="219"/>
                  </a:cubicBezTo>
                  <a:cubicBezTo>
                    <a:pt x="517" y="219"/>
                    <a:pt x="517" y="219"/>
                    <a:pt x="517" y="219"/>
                  </a:cubicBezTo>
                  <a:cubicBezTo>
                    <a:pt x="513" y="221"/>
                    <a:pt x="513" y="221"/>
                    <a:pt x="513" y="221"/>
                  </a:cubicBezTo>
                  <a:cubicBezTo>
                    <a:pt x="513" y="221"/>
                    <a:pt x="513" y="221"/>
                    <a:pt x="513" y="221"/>
                  </a:cubicBezTo>
                  <a:cubicBezTo>
                    <a:pt x="509" y="221"/>
                    <a:pt x="509" y="221"/>
                    <a:pt x="509" y="221"/>
                  </a:cubicBezTo>
                  <a:cubicBezTo>
                    <a:pt x="509" y="221"/>
                    <a:pt x="509" y="221"/>
                    <a:pt x="509" y="221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8" y="215"/>
                    <a:pt x="508" y="215"/>
                    <a:pt x="508" y="215"/>
                  </a:cubicBezTo>
                  <a:cubicBezTo>
                    <a:pt x="508" y="215"/>
                    <a:pt x="508" y="215"/>
                    <a:pt x="508" y="215"/>
                  </a:cubicBezTo>
                  <a:cubicBezTo>
                    <a:pt x="509" y="214"/>
                    <a:pt x="509" y="214"/>
                    <a:pt x="509" y="214"/>
                  </a:cubicBezTo>
                  <a:cubicBezTo>
                    <a:pt x="509" y="214"/>
                    <a:pt x="509" y="214"/>
                    <a:pt x="509" y="214"/>
                  </a:cubicBezTo>
                  <a:cubicBezTo>
                    <a:pt x="509" y="212"/>
                    <a:pt x="509" y="212"/>
                    <a:pt x="509" y="212"/>
                  </a:cubicBezTo>
                  <a:cubicBezTo>
                    <a:pt x="509" y="212"/>
                    <a:pt x="509" y="212"/>
                    <a:pt x="509" y="212"/>
                  </a:cubicBezTo>
                  <a:cubicBezTo>
                    <a:pt x="510" y="210"/>
                    <a:pt x="510" y="210"/>
                    <a:pt x="510" y="210"/>
                  </a:cubicBezTo>
                  <a:cubicBezTo>
                    <a:pt x="510" y="210"/>
                    <a:pt x="510" y="210"/>
                    <a:pt x="510" y="210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5"/>
                    <a:pt x="512" y="205"/>
                    <a:pt x="512" y="205"/>
                  </a:cubicBezTo>
                  <a:cubicBezTo>
                    <a:pt x="512" y="205"/>
                    <a:pt x="512" y="205"/>
                    <a:pt x="512" y="205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08" y="210"/>
                    <a:pt x="508" y="210"/>
                    <a:pt x="508" y="210"/>
                  </a:cubicBezTo>
                  <a:cubicBezTo>
                    <a:pt x="508" y="210"/>
                    <a:pt x="508" y="210"/>
                    <a:pt x="508" y="210"/>
                  </a:cubicBezTo>
                  <a:cubicBezTo>
                    <a:pt x="507" y="212"/>
                    <a:pt x="507" y="212"/>
                    <a:pt x="507" y="212"/>
                  </a:cubicBezTo>
                  <a:cubicBezTo>
                    <a:pt x="507" y="212"/>
                    <a:pt x="507" y="212"/>
                    <a:pt x="507" y="212"/>
                  </a:cubicBezTo>
                  <a:cubicBezTo>
                    <a:pt x="507" y="213"/>
                    <a:pt x="507" y="213"/>
                    <a:pt x="507" y="213"/>
                  </a:cubicBezTo>
                  <a:cubicBezTo>
                    <a:pt x="507" y="213"/>
                    <a:pt x="507" y="213"/>
                    <a:pt x="507" y="213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04" y="215"/>
                    <a:pt x="504" y="215"/>
                    <a:pt x="504" y="215"/>
                  </a:cubicBezTo>
                  <a:cubicBezTo>
                    <a:pt x="504" y="215"/>
                    <a:pt x="504" y="215"/>
                    <a:pt x="504" y="215"/>
                  </a:cubicBezTo>
                  <a:cubicBezTo>
                    <a:pt x="503" y="216"/>
                    <a:pt x="503" y="216"/>
                    <a:pt x="503" y="216"/>
                  </a:cubicBezTo>
                  <a:cubicBezTo>
                    <a:pt x="503" y="216"/>
                    <a:pt x="503" y="216"/>
                    <a:pt x="503" y="216"/>
                  </a:cubicBezTo>
                  <a:cubicBezTo>
                    <a:pt x="503" y="217"/>
                    <a:pt x="503" y="217"/>
                    <a:pt x="503" y="217"/>
                  </a:cubicBezTo>
                  <a:cubicBezTo>
                    <a:pt x="503" y="217"/>
                    <a:pt x="503" y="217"/>
                    <a:pt x="503" y="217"/>
                  </a:cubicBezTo>
                  <a:cubicBezTo>
                    <a:pt x="500" y="223"/>
                    <a:pt x="500" y="223"/>
                    <a:pt x="500" y="223"/>
                  </a:cubicBezTo>
                  <a:cubicBezTo>
                    <a:pt x="500" y="223"/>
                    <a:pt x="500" y="223"/>
                    <a:pt x="500" y="223"/>
                  </a:cubicBezTo>
                  <a:cubicBezTo>
                    <a:pt x="497" y="228"/>
                    <a:pt x="497" y="228"/>
                    <a:pt x="497" y="228"/>
                  </a:cubicBezTo>
                  <a:cubicBezTo>
                    <a:pt x="497" y="228"/>
                    <a:pt x="497" y="228"/>
                    <a:pt x="497" y="228"/>
                  </a:cubicBezTo>
                  <a:cubicBezTo>
                    <a:pt x="494" y="233"/>
                    <a:pt x="494" y="233"/>
                    <a:pt x="494" y="233"/>
                  </a:cubicBezTo>
                  <a:cubicBezTo>
                    <a:pt x="494" y="233"/>
                    <a:pt x="494" y="233"/>
                    <a:pt x="494" y="233"/>
                  </a:cubicBezTo>
                  <a:cubicBezTo>
                    <a:pt x="490" y="237"/>
                    <a:pt x="490" y="237"/>
                    <a:pt x="490" y="237"/>
                  </a:cubicBezTo>
                  <a:cubicBezTo>
                    <a:pt x="490" y="237"/>
                    <a:pt x="490" y="237"/>
                    <a:pt x="490" y="237"/>
                  </a:cubicBezTo>
                  <a:cubicBezTo>
                    <a:pt x="487" y="243"/>
                    <a:pt x="487" y="243"/>
                    <a:pt x="487" y="243"/>
                  </a:cubicBezTo>
                  <a:cubicBezTo>
                    <a:pt x="487" y="243"/>
                    <a:pt x="487" y="243"/>
                    <a:pt x="487" y="243"/>
                  </a:cubicBezTo>
                  <a:cubicBezTo>
                    <a:pt x="486" y="247"/>
                    <a:pt x="486" y="247"/>
                    <a:pt x="486" y="247"/>
                  </a:cubicBezTo>
                  <a:cubicBezTo>
                    <a:pt x="486" y="247"/>
                    <a:pt x="486" y="247"/>
                    <a:pt x="486" y="247"/>
                  </a:cubicBezTo>
                  <a:cubicBezTo>
                    <a:pt x="485" y="252"/>
                    <a:pt x="485" y="252"/>
                    <a:pt x="485" y="252"/>
                  </a:cubicBezTo>
                  <a:cubicBezTo>
                    <a:pt x="485" y="252"/>
                    <a:pt x="485" y="252"/>
                    <a:pt x="485" y="252"/>
                  </a:cubicBezTo>
                  <a:cubicBezTo>
                    <a:pt x="489" y="256"/>
                    <a:pt x="489" y="256"/>
                    <a:pt x="489" y="256"/>
                  </a:cubicBezTo>
                  <a:cubicBezTo>
                    <a:pt x="489" y="256"/>
                    <a:pt x="489" y="256"/>
                    <a:pt x="489" y="256"/>
                  </a:cubicBezTo>
                  <a:cubicBezTo>
                    <a:pt x="489" y="257"/>
                    <a:pt x="489" y="257"/>
                    <a:pt x="489" y="257"/>
                  </a:cubicBezTo>
                  <a:cubicBezTo>
                    <a:pt x="489" y="257"/>
                    <a:pt x="489" y="257"/>
                    <a:pt x="489" y="257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3" y="258"/>
                    <a:pt x="493" y="258"/>
                    <a:pt x="493" y="258"/>
                  </a:cubicBezTo>
                  <a:cubicBezTo>
                    <a:pt x="493" y="258"/>
                    <a:pt x="493" y="258"/>
                    <a:pt x="493" y="258"/>
                  </a:cubicBezTo>
                  <a:cubicBezTo>
                    <a:pt x="494" y="258"/>
                    <a:pt x="494" y="258"/>
                    <a:pt x="494" y="258"/>
                  </a:cubicBezTo>
                  <a:cubicBezTo>
                    <a:pt x="494" y="258"/>
                    <a:pt x="494" y="258"/>
                    <a:pt x="494" y="258"/>
                  </a:cubicBezTo>
                  <a:cubicBezTo>
                    <a:pt x="496" y="258"/>
                    <a:pt x="496" y="258"/>
                    <a:pt x="496" y="258"/>
                  </a:cubicBezTo>
                  <a:cubicBezTo>
                    <a:pt x="496" y="258"/>
                    <a:pt x="496" y="258"/>
                    <a:pt x="496" y="258"/>
                  </a:cubicBezTo>
                  <a:cubicBezTo>
                    <a:pt x="497" y="258"/>
                    <a:pt x="497" y="258"/>
                    <a:pt x="497" y="258"/>
                  </a:cubicBezTo>
                  <a:cubicBezTo>
                    <a:pt x="497" y="258"/>
                    <a:pt x="497" y="258"/>
                    <a:pt x="497" y="258"/>
                  </a:cubicBezTo>
                  <a:cubicBezTo>
                    <a:pt x="499" y="257"/>
                    <a:pt x="499" y="257"/>
                    <a:pt x="499" y="257"/>
                  </a:cubicBezTo>
                  <a:cubicBezTo>
                    <a:pt x="499" y="257"/>
                    <a:pt x="499" y="257"/>
                    <a:pt x="499" y="257"/>
                  </a:cubicBezTo>
                  <a:cubicBezTo>
                    <a:pt x="506" y="250"/>
                    <a:pt x="506" y="250"/>
                    <a:pt x="506" y="250"/>
                  </a:cubicBezTo>
                  <a:cubicBezTo>
                    <a:pt x="506" y="250"/>
                    <a:pt x="506" y="250"/>
                    <a:pt x="506" y="250"/>
                  </a:cubicBezTo>
                  <a:cubicBezTo>
                    <a:pt x="514" y="242"/>
                    <a:pt x="514" y="242"/>
                    <a:pt x="514" y="242"/>
                  </a:cubicBezTo>
                  <a:cubicBezTo>
                    <a:pt x="514" y="242"/>
                    <a:pt x="514" y="242"/>
                    <a:pt x="514" y="242"/>
                  </a:cubicBezTo>
                  <a:cubicBezTo>
                    <a:pt x="519" y="233"/>
                    <a:pt x="519" y="233"/>
                    <a:pt x="519" y="233"/>
                  </a:cubicBezTo>
                  <a:cubicBezTo>
                    <a:pt x="519" y="233"/>
                    <a:pt x="519" y="233"/>
                    <a:pt x="519" y="233"/>
                  </a:cubicBezTo>
                  <a:cubicBezTo>
                    <a:pt x="525" y="223"/>
                    <a:pt x="525" y="223"/>
                    <a:pt x="525" y="223"/>
                  </a:cubicBezTo>
                  <a:cubicBezTo>
                    <a:pt x="525" y="223"/>
                    <a:pt x="525" y="223"/>
                    <a:pt x="525" y="223"/>
                  </a:cubicBezTo>
                  <a:cubicBezTo>
                    <a:pt x="531" y="214"/>
                    <a:pt x="531" y="214"/>
                    <a:pt x="531" y="214"/>
                  </a:cubicBezTo>
                  <a:cubicBezTo>
                    <a:pt x="531" y="214"/>
                    <a:pt x="531" y="214"/>
                    <a:pt x="531" y="214"/>
                  </a:cubicBezTo>
                  <a:cubicBezTo>
                    <a:pt x="537" y="205"/>
                    <a:pt x="537" y="205"/>
                    <a:pt x="537" y="205"/>
                  </a:cubicBezTo>
                  <a:cubicBezTo>
                    <a:pt x="537" y="205"/>
                    <a:pt x="537" y="205"/>
                    <a:pt x="537" y="205"/>
                  </a:cubicBezTo>
                  <a:cubicBezTo>
                    <a:pt x="544" y="198"/>
                    <a:pt x="544" y="198"/>
                    <a:pt x="544" y="198"/>
                  </a:cubicBezTo>
                  <a:cubicBezTo>
                    <a:pt x="544" y="198"/>
                    <a:pt x="544" y="198"/>
                    <a:pt x="544" y="198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5" y="190"/>
                    <a:pt x="555" y="190"/>
                    <a:pt x="555" y="190"/>
                  </a:cubicBezTo>
                  <a:cubicBezTo>
                    <a:pt x="555" y="190"/>
                    <a:pt x="555" y="190"/>
                    <a:pt x="555" y="190"/>
                  </a:cubicBezTo>
                  <a:cubicBezTo>
                    <a:pt x="556" y="190"/>
                    <a:pt x="556" y="190"/>
                    <a:pt x="556" y="190"/>
                  </a:cubicBezTo>
                  <a:cubicBezTo>
                    <a:pt x="556" y="190"/>
                    <a:pt x="556" y="190"/>
                    <a:pt x="556" y="190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8" y="189"/>
                    <a:pt x="558" y="189"/>
                    <a:pt x="558" y="189"/>
                  </a:cubicBezTo>
                  <a:cubicBezTo>
                    <a:pt x="558" y="189"/>
                    <a:pt x="558" y="189"/>
                    <a:pt x="558" y="189"/>
                  </a:cubicBezTo>
                  <a:cubicBezTo>
                    <a:pt x="559" y="189"/>
                    <a:pt x="559" y="189"/>
                    <a:pt x="559" y="189"/>
                  </a:cubicBezTo>
                  <a:cubicBezTo>
                    <a:pt x="559" y="189"/>
                    <a:pt x="559" y="189"/>
                    <a:pt x="559" y="189"/>
                  </a:cubicBezTo>
                  <a:cubicBezTo>
                    <a:pt x="560" y="189"/>
                    <a:pt x="560" y="189"/>
                    <a:pt x="560" y="189"/>
                  </a:cubicBezTo>
                  <a:cubicBezTo>
                    <a:pt x="560" y="189"/>
                    <a:pt x="560" y="189"/>
                    <a:pt x="560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61" y="192"/>
                    <a:pt x="561" y="192"/>
                    <a:pt x="561" y="192"/>
                  </a:cubicBezTo>
                  <a:cubicBezTo>
                    <a:pt x="561" y="192"/>
                    <a:pt x="561" y="192"/>
                    <a:pt x="561" y="192"/>
                  </a:cubicBezTo>
                  <a:cubicBezTo>
                    <a:pt x="561" y="195"/>
                    <a:pt x="561" y="195"/>
                    <a:pt x="561" y="195"/>
                  </a:cubicBezTo>
                  <a:cubicBezTo>
                    <a:pt x="561" y="195"/>
                    <a:pt x="561" y="195"/>
                    <a:pt x="561" y="195"/>
                  </a:cubicBezTo>
                  <a:cubicBezTo>
                    <a:pt x="561" y="198"/>
                    <a:pt x="561" y="198"/>
                    <a:pt x="561" y="198"/>
                  </a:cubicBezTo>
                  <a:cubicBezTo>
                    <a:pt x="561" y="198"/>
                    <a:pt x="561" y="198"/>
                    <a:pt x="561" y="198"/>
                  </a:cubicBezTo>
                  <a:cubicBezTo>
                    <a:pt x="562" y="200"/>
                    <a:pt x="562" y="200"/>
                    <a:pt x="562" y="200"/>
                  </a:cubicBezTo>
                  <a:cubicBezTo>
                    <a:pt x="562" y="200"/>
                    <a:pt x="562" y="200"/>
                    <a:pt x="562" y="200"/>
                  </a:cubicBezTo>
                  <a:cubicBezTo>
                    <a:pt x="561" y="203"/>
                    <a:pt x="561" y="203"/>
                    <a:pt x="561" y="203"/>
                  </a:cubicBezTo>
                  <a:cubicBezTo>
                    <a:pt x="561" y="203"/>
                    <a:pt x="561" y="203"/>
                    <a:pt x="561" y="203"/>
                  </a:cubicBezTo>
                  <a:cubicBezTo>
                    <a:pt x="561" y="205"/>
                    <a:pt x="561" y="205"/>
                    <a:pt x="561" y="205"/>
                  </a:cubicBezTo>
                  <a:cubicBezTo>
                    <a:pt x="561" y="205"/>
                    <a:pt x="561" y="205"/>
                    <a:pt x="561" y="205"/>
                  </a:cubicBezTo>
                  <a:cubicBezTo>
                    <a:pt x="561" y="208"/>
                    <a:pt x="561" y="208"/>
                    <a:pt x="561" y="208"/>
                  </a:cubicBezTo>
                  <a:cubicBezTo>
                    <a:pt x="561" y="208"/>
                    <a:pt x="561" y="208"/>
                    <a:pt x="561" y="208"/>
                  </a:cubicBezTo>
                  <a:cubicBezTo>
                    <a:pt x="561" y="210"/>
                    <a:pt x="561" y="210"/>
                    <a:pt x="561" y="210"/>
                  </a:cubicBezTo>
                  <a:cubicBezTo>
                    <a:pt x="561" y="210"/>
                    <a:pt x="561" y="210"/>
                    <a:pt x="561" y="210"/>
                  </a:cubicBezTo>
                  <a:cubicBezTo>
                    <a:pt x="559" y="211"/>
                    <a:pt x="559" y="211"/>
                    <a:pt x="559" y="211"/>
                  </a:cubicBezTo>
                  <a:cubicBezTo>
                    <a:pt x="559" y="211"/>
                    <a:pt x="559" y="211"/>
                    <a:pt x="559" y="211"/>
                  </a:cubicBezTo>
                  <a:cubicBezTo>
                    <a:pt x="558" y="212"/>
                    <a:pt x="558" y="212"/>
                    <a:pt x="558" y="212"/>
                  </a:cubicBezTo>
                  <a:cubicBezTo>
                    <a:pt x="558" y="212"/>
                    <a:pt x="558" y="212"/>
                    <a:pt x="558" y="212"/>
                  </a:cubicBezTo>
                  <a:cubicBezTo>
                    <a:pt x="557" y="213"/>
                    <a:pt x="557" y="213"/>
                    <a:pt x="557" y="213"/>
                  </a:cubicBezTo>
                  <a:cubicBezTo>
                    <a:pt x="557" y="213"/>
                    <a:pt x="557" y="213"/>
                    <a:pt x="557" y="213"/>
                  </a:cubicBezTo>
                  <a:cubicBezTo>
                    <a:pt x="556" y="213"/>
                    <a:pt x="556" y="213"/>
                    <a:pt x="556" y="213"/>
                  </a:cubicBezTo>
                  <a:cubicBezTo>
                    <a:pt x="556" y="213"/>
                    <a:pt x="556" y="213"/>
                    <a:pt x="556" y="213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3" y="215"/>
                    <a:pt x="553" y="215"/>
                    <a:pt x="553" y="215"/>
                  </a:cubicBezTo>
                  <a:cubicBezTo>
                    <a:pt x="553" y="215"/>
                    <a:pt x="553" y="215"/>
                    <a:pt x="553" y="215"/>
                  </a:cubicBezTo>
                  <a:cubicBezTo>
                    <a:pt x="553" y="217"/>
                    <a:pt x="553" y="217"/>
                    <a:pt x="553" y="217"/>
                  </a:cubicBezTo>
                  <a:cubicBezTo>
                    <a:pt x="553" y="217"/>
                    <a:pt x="553" y="217"/>
                    <a:pt x="553" y="217"/>
                  </a:cubicBezTo>
                  <a:cubicBezTo>
                    <a:pt x="553" y="219"/>
                    <a:pt x="553" y="219"/>
                    <a:pt x="553" y="219"/>
                  </a:cubicBezTo>
                  <a:cubicBezTo>
                    <a:pt x="553" y="219"/>
                    <a:pt x="553" y="219"/>
                    <a:pt x="553" y="219"/>
                  </a:cubicBezTo>
                  <a:cubicBezTo>
                    <a:pt x="553" y="220"/>
                    <a:pt x="553" y="220"/>
                    <a:pt x="553" y="220"/>
                  </a:cubicBezTo>
                  <a:cubicBezTo>
                    <a:pt x="553" y="220"/>
                    <a:pt x="553" y="220"/>
                    <a:pt x="553" y="220"/>
                  </a:cubicBezTo>
                  <a:cubicBezTo>
                    <a:pt x="553" y="222"/>
                    <a:pt x="553" y="222"/>
                    <a:pt x="553" y="222"/>
                  </a:cubicBezTo>
                  <a:cubicBezTo>
                    <a:pt x="553" y="222"/>
                    <a:pt x="553" y="222"/>
                    <a:pt x="553" y="222"/>
                  </a:cubicBezTo>
                  <a:cubicBezTo>
                    <a:pt x="554" y="223"/>
                    <a:pt x="554" y="223"/>
                    <a:pt x="554" y="223"/>
                  </a:cubicBezTo>
                  <a:cubicBezTo>
                    <a:pt x="554" y="223"/>
                    <a:pt x="554" y="223"/>
                    <a:pt x="554" y="223"/>
                  </a:cubicBezTo>
                  <a:cubicBezTo>
                    <a:pt x="555" y="225"/>
                    <a:pt x="555" y="225"/>
                    <a:pt x="555" y="225"/>
                  </a:cubicBezTo>
                  <a:cubicBezTo>
                    <a:pt x="555" y="225"/>
                    <a:pt x="555" y="225"/>
                    <a:pt x="555" y="225"/>
                  </a:cubicBezTo>
                  <a:cubicBezTo>
                    <a:pt x="556" y="225"/>
                    <a:pt x="556" y="225"/>
                    <a:pt x="556" y="225"/>
                  </a:cubicBezTo>
                  <a:cubicBezTo>
                    <a:pt x="556" y="225"/>
                    <a:pt x="556" y="225"/>
                    <a:pt x="556" y="225"/>
                  </a:cubicBezTo>
                  <a:cubicBezTo>
                    <a:pt x="562" y="227"/>
                    <a:pt x="562" y="227"/>
                    <a:pt x="562" y="227"/>
                  </a:cubicBezTo>
                  <a:cubicBezTo>
                    <a:pt x="562" y="227"/>
                    <a:pt x="562" y="227"/>
                    <a:pt x="562" y="227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1" y="270"/>
                    <a:pt x="551" y="270"/>
                    <a:pt x="551" y="270"/>
                  </a:cubicBezTo>
                  <a:cubicBezTo>
                    <a:pt x="551" y="270"/>
                    <a:pt x="551" y="270"/>
                    <a:pt x="551" y="270"/>
                  </a:cubicBezTo>
                  <a:cubicBezTo>
                    <a:pt x="548" y="272"/>
                    <a:pt x="548" y="272"/>
                    <a:pt x="548" y="272"/>
                  </a:cubicBezTo>
                  <a:cubicBezTo>
                    <a:pt x="548" y="272"/>
                    <a:pt x="548" y="272"/>
                    <a:pt x="548" y="272"/>
                  </a:cubicBezTo>
                  <a:cubicBezTo>
                    <a:pt x="546" y="272"/>
                    <a:pt x="546" y="272"/>
                    <a:pt x="546" y="272"/>
                  </a:cubicBezTo>
                  <a:cubicBezTo>
                    <a:pt x="546" y="272"/>
                    <a:pt x="546" y="272"/>
                    <a:pt x="546" y="272"/>
                  </a:cubicBezTo>
                  <a:cubicBezTo>
                    <a:pt x="543" y="274"/>
                    <a:pt x="543" y="274"/>
                    <a:pt x="543" y="274"/>
                  </a:cubicBezTo>
                  <a:cubicBezTo>
                    <a:pt x="543" y="274"/>
                    <a:pt x="543" y="274"/>
                    <a:pt x="543" y="274"/>
                  </a:cubicBezTo>
                  <a:cubicBezTo>
                    <a:pt x="541" y="275"/>
                    <a:pt x="541" y="275"/>
                    <a:pt x="541" y="275"/>
                  </a:cubicBezTo>
                  <a:cubicBezTo>
                    <a:pt x="541" y="275"/>
                    <a:pt x="541" y="275"/>
                    <a:pt x="541" y="275"/>
                  </a:cubicBezTo>
                  <a:cubicBezTo>
                    <a:pt x="539" y="276"/>
                    <a:pt x="539" y="276"/>
                    <a:pt x="539" y="276"/>
                  </a:cubicBezTo>
                  <a:cubicBezTo>
                    <a:pt x="539" y="276"/>
                    <a:pt x="539" y="276"/>
                    <a:pt x="539" y="276"/>
                  </a:cubicBezTo>
                  <a:cubicBezTo>
                    <a:pt x="538" y="277"/>
                    <a:pt x="538" y="277"/>
                    <a:pt x="538" y="277"/>
                  </a:cubicBezTo>
                  <a:cubicBezTo>
                    <a:pt x="538" y="277"/>
                    <a:pt x="538" y="277"/>
                    <a:pt x="538" y="277"/>
                  </a:cubicBezTo>
                  <a:cubicBezTo>
                    <a:pt x="538" y="279"/>
                    <a:pt x="538" y="279"/>
                    <a:pt x="538" y="279"/>
                  </a:cubicBezTo>
                  <a:cubicBezTo>
                    <a:pt x="538" y="279"/>
                    <a:pt x="538" y="279"/>
                    <a:pt x="538" y="279"/>
                  </a:cubicBezTo>
                  <a:cubicBezTo>
                    <a:pt x="539" y="280"/>
                    <a:pt x="539" y="280"/>
                    <a:pt x="539" y="280"/>
                  </a:cubicBezTo>
                  <a:cubicBezTo>
                    <a:pt x="539" y="280"/>
                    <a:pt x="539" y="280"/>
                    <a:pt x="539" y="280"/>
                  </a:cubicBezTo>
                  <a:cubicBezTo>
                    <a:pt x="539" y="281"/>
                    <a:pt x="539" y="281"/>
                    <a:pt x="539" y="281"/>
                  </a:cubicBezTo>
                  <a:cubicBezTo>
                    <a:pt x="539" y="281"/>
                    <a:pt x="539" y="281"/>
                    <a:pt x="539" y="281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1" y="283"/>
                    <a:pt x="541" y="283"/>
                    <a:pt x="541" y="283"/>
                  </a:cubicBezTo>
                  <a:cubicBezTo>
                    <a:pt x="541" y="283"/>
                    <a:pt x="541" y="283"/>
                    <a:pt x="541" y="283"/>
                  </a:cubicBezTo>
                  <a:cubicBezTo>
                    <a:pt x="541" y="284"/>
                    <a:pt x="541" y="284"/>
                    <a:pt x="541" y="284"/>
                  </a:cubicBezTo>
                  <a:cubicBezTo>
                    <a:pt x="541" y="284"/>
                    <a:pt x="541" y="284"/>
                    <a:pt x="541" y="284"/>
                  </a:cubicBezTo>
                  <a:cubicBezTo>
                    <a:pt x="542" y="284"/>
                    <a:pt x="542" y="284"/>
                    <a:pt x="542" y="284"/>
                  </a:cubicBezTo>
                  <a:cubicBezTo>
                    <a:pt x="542" y="284"/>
                    <a:pt x="542" y="284"/>
                    <a:pt x="542" y="284"/>
                  </a:cubicBezTo>
                  <a:cubicBezTo>
                    <a:pt x="543" y="285"/>
                    <a:pt x="543" y="285"/>
                    <a:pt x="543" y="285"/>
                  </a:cubicBezTo>
                  <a:cubicBezTo>
                    <a:pt x="543" y="285"/>
                    <a:pt x="543" y="285"/>
                    <a:pt x="543" y="285"/>
                  </a:cubicBezTo>
                  <a:cubicBezTo>
                    <a:pt x="545" y="286"/>
                    <a:pt x="545" y="286"/>
                    <a:pt x="545" y="286"/>
                  </a:cubicBezTo>
                  <a:cubicBezTo>
                    <a:pt x="545" y="286"/>
                    <a:pt x="545" y="286"/>
                    <a:pt x="545" y="286"/>
                  </a:cubicBezTo>
                  <a:cubicBezTo>
                    <a:pt x="547" y="287"/>
                    <a:pt x="547" y="287"/>
                    <a:pt x="547" y="287"/>
                  </a:cubicBezTo>
                  <a:cubicBezTo>
                    <a:pt x="547" y="287"/>
                    <a:pt x="547" y="287"/>
                    <a:pt x="547" y="287"/>
                  </a:cubicBezTo>
                  <a:cubicBezTo>
                    <a:pt x="549" y="287"/>
                    <a:pt x="549" y="287"/>
                    <a:pt x="549" y="287"/>
                  </a:cubicBezTo>
                  <a:cubicBezTo>
                    <a:pt x="549" y="287"/>
                    <a:pt x="549" y="287"/>
                    <a:pt x="549" y="287"/>
                  </a:cubicBezTo>
                  <a:cubicBezTo>
                    <a:pt x="550" y="288"/>
                    <a:pt x="550" y="288"/>
                    <a:pt x="550" y="288"/>
                  </a:cubicBezTo>
                  <a:cubicBezTo>
                    <a:pt x="550" y="288"/>
                    <a:pt x="550" y="288"/>
                    <a:pt x="550" y="288"/>
                  </a:cubicBezTo>
                  <a:cubicBezTo>
                    <a:pt x="553" y="288"/>
                    <a:pt x="553" y="288"/>
                    <a:pt x="553" y="288"/>
                  </a:cubicBezTo>
                  <a:cubicBezTo>
                    <a:pt x="553" y="288"/>
                    <a:pt x="553" y="288"/>
                    <a:pt x="553" y="288"/>
                  </a:cubicBezTo>
                  <a:cubicBezTo>
                    <a:pt x="554" y="289"/>
                    <a:pt x="554" y="289"/>
                    <a:pt x="554" y="289"/>
                  </a:cubicBezTo>
                  <a:cubicBezTo>
                    <a:pt x="554" y="289"/>
                    <a:pt x="554" y="289"/>
                    <a:pt x="554" y="289"/>
                  </a:cubicBezTo>
                  <a:cubicBezTo>
                    <a:pt x="556" y="289"/>
                    <a:pt x="556" y="289"/>
                    <a:pt x="556" y="289"/>
                  </a:cubicBezTo>
                  <a:cubicBezTo>
                    <a:pt x="556" y="289"/>
                    <a:pt x="556" y="289"/>
                    <a:pt x="556" y="289"/>
                  </a:cubicBezTo>
                  <a:cubicBezTo>
                    <a:pt x="554" y="375"/>
                    <a:pt x="554" y="375"/>
                    <a:pt x="554" y="375"/>
                  </a:cubicBezTo>
                  <a:cubicBezTo>
                    <a:pt x="554" y="375"/>
                    <a:pt x="554" y="375"/>
                    <a:pt x="554" y="375"/>
                  </a:cubicBezTo>
                  <a:cubicBezTo>
                    <a:pt x="550" y="378"/>
                    <a:pt x="550" y="378"/>
                    <a:pt x="550" y="378"/>
                  </a:cubicBezTo>
                  <a:cubicBezTo>
                    <a:pt x="550" y="378"/>
                    <a:pt x="550" y="378"/>
                    <a:pt x="550" y="378"/>
                  </a:cubicBezTo>
                  <a:cubicBezTo>
                    <a:pt x="545" y="379"/>
                    <a:pt x="545" y="379"/>
                    <a:pt x="545" y="379"/>
                  </a:cubicBezTo>
                  <a:cubicBezTo>
                    <a:pt x="545" y="379"/>
                    <a:pt x="545" y="379"/>
                    <a:pt x="545" y="379"/>
                  </a:cubicBezTo>
                  <a:cubicBezTo>
                    <a:pt x="541" y="379"/>
                    <a:pt x="541" y="379"/>
                    <a:pt x="541" y="379"/>
                  </a:cubicBezTo>
                  <a:cubicBezTo>
                    <a:pt x="541" y="379"/>
                    <a:pt x="541" y="379"/>
                    <a:pt x="541" y="379"/>
                  </a:cubicBezTo>
                  <a:cubicBezTo>
                    <a:pt x="536" y="379"/>
                    <a:pt x="536" y="379"/>
                    <a:pt x="536" y="379"/>
                  </a:cubicBezTo>
                  <a:cubicBezTo>
                    <a:pt x="536" y="379"/>
                    <a:pt x="536" y="379"/>
                    <a:pt x="536" y="379"/>
                  </a:cubicBezTo>
                  <a:cubicBezTo>
                    <a:pt x="532" y="378"/>
                    <a:pt x="532" y="378"/>
                    <a:pt x="532" y="378"/>
                  </a:cubicBezTo>
                  <a:cubicBezTo>
                    <a:pt x="532" y="378"/>
                    <a:pt x="532" y="378"/>
                    <a:pt x="532" y="378"/>
                  </a:cubicBezTo>
                  <a:cubicBezTo>
                    <a:pt x="526" y="378"/>
                    <a:pt x="526" y="378"/>
                    <a:pt x="526" y="378"/>
                  </a:cubicBezTo>
                  <a:cubicBezTo>
                    <a:pt x="526" y="378"/>
                    <a:pt x="526" y="378"/>
                    <a:pt x="526" y="378"/>
                  </a:cubicBezTo>
                  <a:cubicBezTo>
                    <a:pt x="523" y="378"/>
                    <a:pt x="523" y="378"/>
                    <a:pt x="523" y="378"/>
                  </a:cubicBezTo>
                  <a:cubicBezTo>
                    <a:pt x="523" y="378"/>
                    <a:pt x="523" y="378"/>
                    <a:pt x="523" y="378"/>
                  </a:cubicBezTo>
                  <a:cubicBezTo>
                    <a:pt x="518" y="378"/>
                    <a:pt x="518" y="378"/>
                    <a:pt x="518" y="378"/>
                  </a:cubicBezTo>
                  <a:cubicBezTo>
                    <a:pt x="518" y="378"/>
                    <a:pt x="518" y="378"/>
                    <a:pt x="518" y="378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4" y="381"/>
                    <a:pt x="514" y="381"/>
                    <a:pt x="514" y="381"/>
                  </a:cubicBezTo>
                  <a:cubicBezTo>
                    <a:pt x="514" y="381"/>
                    <a:pt x="514" y="381"/>
                    <a:pt x="514" y="381"/>
                  </a:cubicBezTo>
                  <a:cubicBezTo>
                    <a:pt x="522" y="383"/>
                    <a:pt x="522" y="383"/>
                    <a:pt x="522" y="383"/>
                  </a:cubicBezTo>
                  <a:cubicBezTo>
                    <a:pt x="522" y="383"/>
                    <a:pt x="522" y="383"/>
                    <a:pt x="522" y="383"/>
                  </a:cubicBezTo>
                  <a:cubicBezTo>
                    <a:pt x="531" y="386"/>
                    <a:pt x="531" y="386"/>
                    <a:pt x="531" y="386"/>
                  </a:cubicBezTo>
                  <a:cubicBezTo>
                    <a:pt x="531" y="386"/>
                    <a:pt x="531" y="386"/>
                    <a:pt x="531" y="386"/>
                  </a:cubicBezTo>
                  <a:cubicBezTo>
                    <a:pt x="538" y="390"/>
                    <a:pt x="538" y="390"/>
                    <a:pt x="538" y="390"/>
                  </a:cubicBezTo>
                  <a:cubicBezTo>
                    <a:pt x="538" y="390"/>
                    <a:pt x="538" y="390"/>
                    <a:pt x="538" y="390"/>
                  </a:cubicBezTo>
                  <a:cubicBezTo>
                    <a:pt x="546" y="393"/>
                    <a:pt x="546" y="393"/>
                    <a:pt x="546" y="393"/>
                  </a:cubicBezTo>
                  <a:cubicBezTo>
                    <a:pt x="546" y="393"/>
                    <a:pt x="546" y="393"/>
                    <a:pt x="546" y="393"/>
                  </a:cubicBezTo>
                  <a:cubicBezTo>
                    <a:pt x="553" y="397"/>
                    <a:pt x="553" y="397"/>
                    <a:pt x="553" y="397"/>
                  </a:cubicBezTo>
                  <a:cubicBezTo>
                    <a:pt x="553" y="397"/>
                    <a:pt x="553" y="397"/>
                    <a:pt x="553" y="397"/>
                  </a:cubicBezTo>
                  <a:cubicBezTo>
                    <a:pt x="559" y="402"/>
                    <a:pt x="559" y="402"/>
                    <a:pt x="559" y="402"/>
                  </a:cubicBezTo>
                  <a:cubicBezTo>
                    <a:pt x="559" y="402"/>
                    <a:pt x="559" y="402"/>
                    <a:pt x="559" y="402"/>
                  </a:cubicBezTo>
                  <a:cubicBezTo>
                    <a:pt x="565" y="408"/>
                    <a:pt x="565" y="408"/>
                    <a:pt x="565" y="408"/>
                  </a:cubicBezTo>
                  <a:cubicBezTo>
                    <a:pt x="565" y="408"/>
                    <a:pt x="565" y="408"/>
                    <a:pt x="565" y="408"/>
                  </a:cubicBezTo>
                  <a:cubicBezTo>
                    <a:pt x="571" y="412"/>
                    <a:pt x="571" y="412"/>
                    <a:pt x="571" y="412"/>
                  </a:cubicBezTo>
                  <a:lnTo>
                    <a:pt x="573" y="412"/>
                  </a:lnTo>
                  <a:close/>
                  <a:moveTo>
                    <a:pt x="1446" y="406"/>
                  </a:moveTo>
                  <a:cubicBezTo>
                    <a:pt x="1469" y="399"/>
                    <a:pt x="1469" y="399"/>
                    <a:pt x="1469" y="399"/>
                  </a:cubicBezTo>
                  <a:cubicBezTo>
                    <a:pt x="1469" y="399"/>
                    <a:pt x="1469" y="399"/>
                    <a:pt x="1469" y="399"/>
                  </a:cubicBezTo>
                  <a:cubicBezTo>
                    <a:pt x="1469" y="398"/>
                    <a:pt x="1469" y="398"/>
                    <a:pt x="1469" y="398"/>
                  </a:cubicBezTo>
                  <a:cubicBezTo>
                    <a:pt x="1469" y="398"/>
                    <a:pt x="1469" y="398"/>
                    <a:pt x="1469" y="398"/>
                  </a:cubicBezTo>
                  <a:cubicBezTo>
                    <a:pt x="1472" y="397"/>
                    <a:pt x="1472" y="397"/>
                    <a:pt x="1472" y="397"/>
                  </a:cubicBezTo>
                  <a:cubicBezTo>
                    <a:pt x="1472" y="397"/>
                    <a:pt x="1472" y="397"/>
                    <a:pt x="1472" y="397"/>
                  </a:cubicBezTo>
                  <a:cubicBezTo>
                    <a:pt x="1473" y="396"/>
                    <a:pt x="1473" y="396"/>
                    <a:pt x="1473" y="396"/>
                  </a:cubicBezTo>
                  <a:cubicBezTo>
                    <a:pt x="1473" y="396"/>
                    <a:pt x="1473" y="396"/>
                    <a:pt x="1473" y="396"/>
                  </a:cubicBezTo>
                  <a:cubicBezTo>
                    <a:pt x="1476" y="396"/>
                    <a:pt x="1476" y="396"/>
                    <a:pt x="1476" y="396"/>
                  </a:cubicBezTo>
                  <a:cubicBezTo>
                    <a:pt x="1476" y="396"/>
                    <a:pt x="1476" y="396"/>
                    <a:pt x="1476" y="396"/>
                  </a:cubicBezTo>
                  <a:cubicBezTo>
                    <a:pt x="1477" y="396"/>
                    <a:pt x="1477" y="396"/>
                    <a:pt x="1477" y="396"/>
                  </a:cubicBezTo>
                  <a:cubicBezTo>
                    <a:pt x="1477" y="396"/>
                    <a:pt x="1477" y="396"/>
                    <a:pt x="1477" y="396"/>
                  </a:cubicBezTo>
                  <a:cubicBezTo>
                    <a:pt x="1479" y="396"/>
                    <a:pt x="1479" y="396"/>
                    <a:pt x="1479" y="396"/>
                  </a:cubicBezTo>
                  <a:cubicBezTo>
                    <a:pt x="1479" y="396"/>
                    <a:pt x="1479" y="396"/>
                    <a:pt x="1479" y="396"/>
                  </a:cubicBezTo>
                  <a:cubicBezTo>
                    <a:pt x="1480" y="395"/>
                    <a:pt x="1480" y="395"/>
                    <a:pt x="1480" y="395"/>
                  </a:cubicBezTo>
                  <a:cubicBezTo>
                    <a:pt x="1480" y="395"/>
                    <a:pt x="1480" y="395"/>
                    <a:pt x="1480" y="395"/>
                  </a:cubicBezTo>
                  <a:cubicBezTo>
                    <a:pt x="1482" y="393"/>
                    <a:pt x="1482" y="393"/>
                    <a:pt x="1482" y="393"/>
                  </a:cubicBezTo>
                  <a:cubicBezTo>
                    <a:pt x="1482" y="393"/>
                    <a:pt x="1482" y="393"/>
                    <a:pt x="1482" y="393"/>
                  </a:cubicBezTo>
                  <a:cubicBezTo>
                    <a:pt x="1509" y="378"/>
                    <a:pt x="1509" y="378"/>
                    <a:pt x="1509" y="378"/>
                  </a:cubicBezTo>
                  <a:cubicBezTo>
                    <a:pt x="1509" y="378"/>
                    <a:pt x="1509" y="378"/>
                    <a:pt x="1509" y="378"/>
                  </a:cubicBezTo>
                  <a:cubicBezTo>
                    <a:pt x="1517" y="377"/>
                    <a:pt x="1517" y="377"/>
                    <a:pt x="1517" y="377"/>
                  </a:cubicBezTo>
                  <a:cubicBezTo>
                    <a:pt x="1517" y="377"/>
                    <a:pt x="1517" y="377"/>
                    <a:pt x="1517" y="377"/>
                  </a:cubicBezTo>
                  <a:cubicBezTo>
                    <a:pt x="1523" y="374"/>
                    <a:pt x="1523" y="374"/>
                    <a:pt x="1523" y="374"/>
                  </a:cubicBezTo>
                  <a:cubicBezTo>
                    <a:pt x="1523" y="374"/>
                    <a:pt x="1523" y="374"/>
                    <a:pt x="1523" y="374"/>
                  </a:cubicBezTo>
                  <a:cubicBezTo>
                    <a:pt x="1528" y="370"/>
                    <a:pt x="1528" y="370"/>
                    <a:pt x="1528" y="370"/>
                  </a:cubicBezTo>
                  <a:cubicBezTo>
                    <a:pt x="1528" y="370"/>
                    <a:pt x="1528" y="370"/>
                    <a:pt x="1528" y="370"/>
                  </a:cubicBezTo>
                  <a:cubicBezTo>
                    <a:pt x="1533" y="366"/>
                    <a:pt x="1533" y="366"/>
                    <a:pt x="1533" y="366"/>
                  </a:cubicBezTo>
                  <a:cubicBezTo>
                    <a:pt x="1533" y="366"/>
                    <a:pt x="1533" y="366"/>
                    <a:pt x="1533" y="366"/>
                  </a:cubicBezTo>
                  <a:cubicBezTo>
                    <a:pt x="1538" y="362"/>
                    <a:pt x="1538" y="362"/>
                    <a:pt x="1538" y="362"/>
                  </a:cubicBezTo>
                  <a:cubicBezTo>
                    <a:pt x="1538" y="362"/>
                    <a:pt x="1538" y="362"/>
                    <a:pt x="1538" y="362"/>
                  </a:cubicBezTo>
                  <a:cubicBezTo>
                    <a:pt x="1542" y="357"/>
                    <a:pt x="1542" y="357"/>
                    <a:pt x="1542" y="357"/>
                  </a:cubicBezTo>
                  <a:cubicBezTo>
                    <a:pt x="1542" y="357"/>
                    <a:pt x="1542" y="357"/>
                    <a:pt x="1542" y="357"/>
                  </a:cubicBezTo>
                  <a:cubicBezTo>
                    <a:pt x="1545" y="353"/>
                    <a:pt x="1545" y="353"/>
                    <a:pt x="1545" y="353"/>
                  </a:cubicBezTo>
                  <a:cubicBezTo>
                    <a:pt x="1545" y="353"/>
                    <a:pt x="1545" y="353"/>
                    <a:pt x="1545" y="353"/>
                  </a:cubicBezTo>
                  <a:cubicBezTo>
                    <a:pt x="1550" y="348"/>
                    <a:pt x="1550" y="348"/>
                    <a:pt x="1550" y="348"/>
                  </a:cubicBezTo>
                  <a:cubicBezTo>
                    <a:pt x="1550" y="348"/>
                    <a:pt x="1550" y="348"/>
                    <a:pt x="1550" y="348"/>
                  </a:cubicBezTo>
                  <a:cubicBezTo>
                    <a:pt x="1568" y="312"/>
                    <a:pt x="1568" y="312"/>
                    <a:pt x="1568" y="312"/>
                  </a:cubicBezTo>
                  <a:cubicBezTo>
                    <a:pt x="1568" y="312"/>
                    <a:pt x="1568" y="312"/>
                    <a:pt x="1568" y="312"/>
                  </a:cubicBezTo>
                  <a:cubicBezTo>
                    <a:pt x="1583" y="269"/>
                    <a:pt x="1583" y="269"/>
                    <a:pt x="1583" y="269"/>
                  </a:cubicBezTo>
                  <a:cubicBezTo>
                    <a:pt x="1583" y="269"/>
                    <a:pt x="1583" y="269"/>
                    <a:pt x="1583" y="269"/>
                  </a:cubicBezTo>
                  <a:cubicBezTo>
                    <a:pt x="1584" y="269"/>
                    <a:pt x="1584" y="269"/>
                    <a:pt x="1584" y="269"/>
                  </a:cubicBezTo>
                  <a:cubicBezTo>
                    <a:pt x="1584" y="269"/>
                    <a:pt x="1584" y="269"/>
                    <a:pt x="1584" y="269"/>
                  </a:cubicBezTo>
                  <a:cubicBezTo>
                    <a:pt x="1586" y="267"/>
                    <a:pt x="1586" y="267"/>
                    <a:pt x="1586" y="267"/>
                  </a:cubicBezTo>
                  <a:cubicBezTo>
                    <a:pt x="1586" y="267"/>
                    <a:pt x="1586" y="267"/>
                    <a:pt x="1586" y="267"/>
                  </a:cubicBezTo>
                  <a:cubicBezTo>
                    <a:pt x="1588" y="266"/>
                    <a:pt x="1588" y="266"/>
                    <a:pt x="1588" y="266"/>
                  </a:cubicBezTo>
                  <a:cubicBezTo>
                    <a:pt x="1588" y="266"/>
                    <a:pt x="1588" y="266"/>
                    <a:pt x="1588" y="266"/>
                  </a:cubicBezTo>
                  <a:cubicBezTo>
                    <a:pt x="1591" y="264"/>
                    <a:pt x="1591" y="264"/>
                    <a:pt x="1591" y="264"/>
                  </a:cubicBezTo>
                  <a:cubicBezTo>
                    <a:pt x="1591" y="264"/>
                    <a:pt x="1591" y="264"/>
                    <a:pt x="1591" y="264"/>
                  </a:cubicBezTo>
                  <a:cubicBezTo>
                    <a:pt x="1593" y="263"/>
                    <a:pt x="1593" y="263"/>
                    <a:pt x="1593" y="263"/>
                  </a:cubicBezTo>
                  <a:cubicBezTo>
                    <a:pt x="1593" y="263"/>
                    <a:pt x="1593" y="263"/>
                    <a:pt x="1593" y="263"/>
                  </a:cubicBezTo>
                  <a:cubicBezTo>
                    <a:pt x="1597" y="262"/>
                    <a:pt x="1597" y="262"/>
                    <a:pt x="1597" y="262"/>
                  </a:cubicBezTo>
                  <a:cubicBezTo>
                    <a:pt x="1597" y="262"/>
                    <a:pt x="1597" y="262"/>
                    <a:pt x="1597" y="262"/>
                  </a:cubicBezTo>
                  <a:cubicBezTo>
                    <a:pt x="1599" y="262"/>
                    <a:pt x="1599" y="262"/>
                    <a:pt x="1599" y="262"/>
                  </a:cubicBezTo>
                  <a:cubicBezTo>
                    <a:pt x="1599" y="262"/>
                    <a:pt x="1599" y="262"/>
                    <a:pt x="1599" y="262"/>
                  </a:cubicBezTo>
                  <a:cubicBezTo>
                    <a:pt x="1602" y="261"/>
                    <a:pt x="1602" y="261"/>
                    <a:pt x="1602" y="261"/>
                  </a:cubicBezTo>
                  <a:cubicBezTo>
                    <a:pt x="1602" y="261"/>
                    <a:pt x="1602" y="261"/>
                    <a:pt x="1602" y="261"/>
                  </a:cubicBezTo>
                  <a:cubicBezTo>
                    <a:pt x="1602" y="260"/>
                    <a:pt x="1602" y="260"/>
                    <a:pt x="1602" y="260"/>
                  </a:cubicBezTo>
                  <a:cubicBezTo>
                    <a:pt x="1602" y="260"/>
                    <a:pt x="1602" y="260"/>
                    <a:pt x="1602" y="260"/>
                  </a:cubicBezTo>
                  <a:cubicBezTo>
                    <a:pt x="1604" y="258"/>
                    <a:pt x="1604" y="258"/>
                    <a:pt x="1604" y="258"/>
                  </a:cubicBezTo>
                  <a:cubicBezTo>
                    <a:pt x="1604" y="258"/>
                    <a:pt x="1604" y="258"/>
                    <a:pt x="1604" y="258"/>
                  </a:cubicBezTo>
                  <a:cubicBezTo>
                    <a:pt x="1606" y="257"/>
                    <a:pt x="1606" y="257"/>
                    <a:pt x="1606" y="257"/>
                  </a:cubicBezTo>
                  <a:cubicBezTo>
                    <a:pt x="1606" y="257"/>
                    <a:pt x="1606" y="257"/>
                    <a:pt x="1606" y="257"/>
                  </a:cubicBezTo>
                  <a:cubicBezTo>
                    <a:pt x="1609" y="256"/>
                    <a:pt x="1609" y="256"/>
                    <a:pt x="1609" y="256"/>
                  </a:cubicBezTo>
                  <a:cubicBezTo>
                    <a:pt x="1609" y="256"/>
                    <a:pt x="1609" y="256"/>
                    <a:pt x="1609" y="256"/>
                  </a:cubicBezTo>
                  <a:cubicBezTo>
                    <a:pt x="1611" y="256"/>
                    <a:pt x="1611" y="256"/>
                    <a:pt x="1611" y="256"/>
                  </a:cubicBezTo>
                  <a:cubicBezTo>
                    <a:pt x="1611" y="256"/>
                    <a:pt x="1611" y="256"/>
                    <a:pt x="1611" y="256"/>
                  </a:cubicBezTo>
                  <a:cubicBezTo>
                    <a:pt x="1613" y="255"/>
                    <a:pt x="1613" y="255"/>
                    <a:pt x="1613" y="255"/>
                  </a:cubicBezTo>
                  <a:cubicBezTo>
                    <a:pt x="1613" y="255"/>
                    <a:pt x="1613" y="255"/>
                    <a:pt x="1613" y="255"/>
                  </a:cubicBezTo>
                  <a:cubicBezTo>
                    <a:pt x="1616" y="255"/>
                    <a:pt x="1616" y="255"/>
                    <a:pt x="1616" y="255"/>
                  </a:cubicBezTo>
                  <a:cubicBezTo>
                    <a:pt x="1616" y="255"/>
                    <a:pt x="1616" y="255"/>
                    <a:pt x="1616" y="255"/>
                  </a:cubicBezTo>
                  <a:cubicBezTo>
                    <a:pt x="1619" y="254"/>
                    <a:pt x="1619" y="254"/>
                    <a:pt x="1619" y="254"/>
                  </a:cubicBezTo>
                  <a:cubicBezTo>
                    <a:pt x="1619" y="254"/>
                    <a:pt x="1619" y="254"/>
                    <a:pt x="1619" y="254"/>
                  </a:cubicBezTo>
                  <a:cubicBezTo>
                    <a:pt x="1697" y="217"/>
                    <a:pt x="1697" y="217"/>
                    <a:pt x="1697" y="217"/>
                  </a:cubicBezTo>
                  <a:cubicBezTo>
                    <a:pt x="1697" y="217"/>
                    <a:pt x="1697" y="217"/>
                    <a:pt x="1697" y="217"/>
                  </a:cubicBezTo>
                  <a:cubicBezTo>
                    <a:pt x="1695" y="215"/>
                    <a:pt x="1695" y="215"/>
                    <a:pt x="1695" y="215"/>
                  </a:cubicBezTo>
                  <a:cubicBezTo>
                    <a:pt x="1695" y="215"/>
                    <a:pt x="1695" y="215"/>
                    <a:pt x="1695" y="215"/>
                  </a:cubicBezTo>
                  <a:cubicBezTo>
                    <a:pt x="1691" y="214"/>
                    <a:pt x="1691" y="214"/>
                    <a:pt x="1691" y="214"/>
                  </a:cubicBezTo>
                  <a:cubicBezTo>
                    <a:pt x="1691" y="214"/>
                    <a:pt x="1691" y="214"/>
                    <a:pt x="1691" y="214"/>
                  </a:cubicBezTo>
                  <a:cubicBezTo>
                    <a:pt x="1688" y="212"/>
                    <a:pt x="1688" y="212"/>
                    <a:pt x="1688" y="212"/>
                  </a:cubicBezTo>
                  <a:cubicBezTo>
                    <a:pt x="1688" y="212"/>
                    <a:pt x="1688" y="212"/>
                    <a:pt x="1688" y="212"/>
                  </a:cubicBezTo>
                  <a:cubicBezTo>
                    <a:pt x="1685" y="210"/>
                    <a:pt x="1685" y="210"/>
                    <a:pt x="1685" y="210"/>
                  </a:cubicBezTo>
                  <a:cubicBezTo>
                    <a:pt x="1685" y="210"/>
                    <a:pt x="1685" y="210"/>
                    <a:pt x="1685" y="210"/>
                  </a:cubicBezTo>
                  <a:cubicBezTo>
                    <a:pt x="1682" y="209"/>
                    <a:pt x="1682" y="209"/>
                    <a:pt x="1682" y="209"/>
                  </a:cubicBezTo>
                  <a:cubicBezTo>
                    <a:pt x="1682" y="209"/>
                    <a:pt x="1682" y="209"/>
                    <a:pt x="1682" y="209"/>
                  </a:cubicBezTo>
                  <a:cubicBezTo>
                    <a:pt x="1679" y="207"/>
                    <a:pt x="1679" y="207"/>
                    <a:pt x="1679" y="207"/>
                  </a:cubicBezTo>
                  <a:cubicBezTo>
                    <a:pt x="1679" y="207"/>
                    <a:pt x="1679" y="207"/>
                    <a:pt x="1679" y="207"/>
                  </a:cubicBezTo>
                  <a:cubicBezTo>
                    <a:pt x="1675" y="206"/>
                    <a:pt x="1675" y="206"/>
                    <a:pt x="1675" y="206"/>
                  </a:cubicBezTo>
                  <a:cubicBezTo>
                    <a:pt x="1675" y="206"/>
                    <a:pt x="1675" y="206"/>
                    <a:pt x="1675" y="206"/>
                  </a:cubicBezTo>
                  <a:cubicBezTo>
                    <a:pt x="1673" y="205"/>
                    <a:pt x="1673" y="205"/>
                    <a:pt x="1673" y="205"/>
                  </a:cubicBezTo>
                  <a:cubicBezTo>
                    <a:pt x="1673" y="205"/>
                    <a:pt x="1673" y="205"/>
                    <a:pt x="1673" y="205"/>
                  </a:cubicBezTo>
                  <a:cubicBezTo>
                    <a:pt x="1664" y="214"/>
                    <a:pt x="1664" y="214"/>
                    <a:pt x="1664" y="214"/>
                  </a:cubicBezTo>
                  <a:cubicBezTo>
                    <a:pt x="1664" y="214"/>
                    <a:pt x="1664" y="214"/>
                    <a:pt x="1664" y="214"/>
                  </a:cubicBezTo>
                  <a:cubicBezTo>
                    <a:pt x="1654" y="221"/>
                    <a:pt x="1654" y="221"/>
                    <a:pt x="1654" y="221"/>
                  </a:cubicBezTo>
                  <a:cubicBezTo>
                    <a:pt x="1654" y="221"/>
                    <a:pt x="1654" y="221"/>
                    <a:pt x="1654" y="221"/>
                  </a:cubicBezTo>
                  <a:cubicBezTo>
                    <a:pt x="1645" y="229"/>
                    <a:pt x="1645" y="229"/>
                    <a:pt x="1645" y="229"/>
                  </a:cubicBezTo>
                  <a:cubicBezTo>
                    <a:pt x="1645" y="229"/>
                    <a:pt x="1645" y="229"/>
                    <a:pt x="1645" y="229"/>
                  </a:cubicBezTo>
                  <a:cubicBezTo>
                    <a:pt x="1636" y="234"/>
                    <a:pt x="1636" y="234"/>
                    <a:pt x="1636" y="234"/>
                  </a:cubicBezTo>
                  <a:cubicBezTo>
                    <a:pt x="1636" y="234"/>
                    <a:pt x="1636" y="234"/>
                    <a:pt x="1636" y="234"/>
                  </a:cubicBezTo>
                  <a:cubicBezTo>
                    <a:pt x="1624" y="240"/>
                    <a:pt x="1624" y="240"/>
                    <a:pt x="1624" y="240"/>
                  </a:cubicBezTo>
                  <a:cubicBezTo>
                    <a:pt x="1624" y="240"/>
                    <a:pt x="1624" y="240"/>
                    <a:pt x="1624" y="240"/>
                  </a:cubicBezTo>
                  <a:cubicBezTo>
                    <a:pt x="1613" y="244"/>
                    <a:pt x="1613" y="244"/>
                    <a:pt x="1613" y="244"/>
                  </a:cubicBezTo>
                  <a:cubicBezTo>
                    <a:pt x="1613" y="244"/>
                    <a:pt x="1613" y="244"/>
                    <a:pt x="1613" y="244"/>
                  </a:cubicBezTo>
                  <a:cubicBezTo>
                    <a:pt x="1602" y="248"/>
                    <a:pt x="1602" y="248"/>
                    <a:pt x="1602" y="248"/>
                  </a:cubicBezTo>
                  <a:cubicBezTo>
                    <a:pt x="1602" y="248"/>
                    <a:pt x="1602" y="248"/>
                    <a:pt x="1602" y="248"/>
                  </a:cubicBezTo>
                  <a:cubicBezTo>
                    <a:pt x="1590" y="251"/>
                    <a:pt x="1590" y="251"/>
                    <a:pt x="1590" y="251"/>
                  </a:cubicBezTo>
                  <a:cubicBezTo>
                    <a:pt x="1586" y="249"/>
                    <a:pt x="1586" y="249"/>
                    <a:pt x="1586" y="249"/>
                  </a:cubicBezTo>
                  <a:cubicBezTo>
                    <a:pt x="1606" y="141"/>
                    <a:pt x="1606" y="141"/>
                    <a:pt x="1606" y="141"/>
                  </a:cubicBezTo>
                  <a:cubicBezTo>
                    <a:pt x="1606" y="141"/>
                    <a:pt x="1606" y="141"/>
                    <a:pt x="1606" y="141"/>
                  </a:cubicBezTo>
                  <a:cubicBezTo>
                    <a:pt x="1606" y="138"/>
                    <a:pt x="1607" y="134"/>
                    <a:pt x="1607" y="131"/>
                  </a:cubicBezTo>
                  <a:cubicBezTo>
                    <a:pt x="1607" y="131"/>
                    <a:pt x="1607" y="131"/>
                    <a:pt x="1607" y="131"/>
                  </a:cubicBezTo>
                  <a:cubicBezTo>
                    <a:pt x="1605" y="123"/>
                    <a:pt x="1605" y="122"/>
                    <a:pt x="1601" y="114"/>
                  </a:cubicBezTo>
                  <a:cubicBezTo>
                    <a:pt x="1601" y="114"/>
                    <a:pt x="1601" y="114"/>
                    <a:pt x="1601" y="114"/>
                  </a:cubicBezTo>
                  <a:cubicBezTo>
                    <a:pt x="1599" y="112"/>
                    <a:pt x="1597" y="109"/>
                    <a:pt x="1595" y="106"/>
                  </a:cubicBezTo>
                  <a:cubicBezTo>
                    <a:pt x="1595" y="106"/>
                    <a:pt x="1595" y="106"/>
                    <a:pt x="1595" y="106"/>
                  </a:cubicBezTo>
                  <a:cubicBezTo>
                    <a:pt x="1588" y="100"/>
                    <a:pt x="1588" y="100"/>
                    <a:pt x="1588" y="100"/>
                  </a:cubicBezTo>
                  <a:cubicBezTo>
                    <a:pt x="1588" y="100"/>
                    <a:pt x="1588" y="100"/>
                    <a:pt x="1588" y="100"/>
                  </a:cubicBezTo>
                  <a:cubicBezTo>
                    <a:pt x="1580" y="94"/>
                    <a:pt x="1580" y="94"/>
                    <a:pt x="1580" y="94"/>
                  </a:cubicBezTo>
                  <a:cubicBezTo>
                    <a:pt x="1580" y="94"/>
                    <a:pt x="1580" y="94"/>
                    <a:pt x="1580" y="94"/>
                  </a:cubicBezTo>
                  <a:cubicBezTo>
                    <a:pt x="1571" y="87"/>
                    <a:pt x="1571" y="87"/>
                    <a:pt x="1571" y="87"/>
                  </a:cubicBezTo>
                  <a:cubicBezTo>
                    <a:pt x="1571" y="87"/>
                    <a:pt x="1571" y="87"/>
                    <a:pt x="1571" y="87"/>
                  </a:cubicBezTo>
                  <a:cubicBezTo>
                    <a:pt x="1564" y="81"/>
                    <a:pt x="1564" y="81"/>
                    <a:pt x="1564" y="81"/>
                  </a:cubicBezTo>
                  <a:cubicBezTo>
                    <a:pt x="1564" y="81"/>
                    <a:pt x="1564" y="81"/>
                    <a:pt x="1564" y="81"/>
                  </a:cubicBezTo>
                  <a:cubicBezTo>
                    <a:pt x="1562" y="81"/>
                    <a:pt x="1562" y="81"/>
                    <a:pt x="1562" y="81"/>
                  </a:cubicBezTo>
                  <a:cubicBezTo>
                    <a:pt x="1562" y="81"/>
                    <a:pt x="1562" y="81"/>
                    <a:pt x="1562" y="81"/>
                  </a:cubicBezTo>
                  <a:cubicBezTo>
                    <a:pt x="1560" y="81"/>
                    <a:pt x="1560" y="81"/>
                    <a:pt x="1560" y="81"/>
                  </a:cubicBezTo>
                  <a:cubicBezTo>
                    <a:pt x="1560" y="81"/>
                    <a:pt x="1560" y="81"/>
                    <a:pt x="1560" y="81"/>
                  </a:cubicBezTo>
                  <a:cubicBezTo>
                    <a:pt x="1558" y="80"/>
                    <a:pt x="1558" y="80"/>
                    <a:pt x="1558" y="80"/>
                  </a:cubicBezTo>
                  <a:cubicBezTo>
                    <a:pt x="1558" y="80"/>
                    <a:pt x="1558" y="80"/>
                    <a:pt x="1558" y="80"/>
                  </a:cubicBezTo>
                  <a:cubicBezTo>
                    <a:pt x="1557" y="79"/>
                    <a:pt x="1557" y="79"/>
                    <a:pt x="1557" y="79"/>
                  </a:cubicBezTo>
                  <a:cubicBezTo>
                    <a:pt x="1557" y="79"/>
                    <a:pt x="1557" y="79"/>
                    <a:pt x="1557" y="79"/>
                  </a:cubicBezTo>
                  <a:cubicBezTo>
                    <a:pt x="1554" y="80"/>
                    <a:pt x="1554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0" y="82"/>
                    <a:pt x="1550" y="82"/>
                    <a:pt x="1550" y="82"/>
                  </a:cubicBezTo>
                  <a:cubicBezTo>
                    <a:pt x="1550" y="82"/>
                    <a:pt x="1550" y="82"/>
                    <a:pt x="1550" y="82"/>
                  </a:cubicBezTo>
                  <a:cubicBezTo>
                    <a:pt x="1556" y="90"/>
                    <a:pt x="1556" y="90"/>
                    <a:pt x="1556" y="90"/>
                  </a:cubicBezTo>
                  <a:cubicBezTo>
                    <a:pt x="1556" y="90"/>
                    <a:pt x="1556" y="90"/>
                    <a:pt x="1556" y="90"/>
                  </a:cubicBezTo>
                  <a:cubicBezTo>
                    <a:pt x="1560" y="99"/>
                    <a:pt x="1560" y="99"/>
                    <a:pt x="1560" y="99"/>
                  </a:cubicBezTo>
                  <a:cubicBezTo>
                    <a:pt x="1560" y="99"/>
                    <a:pt x="1560" y="99"/>
                    <a:pt x="1560" y="99"/>
                  </a:cubicBezTo>
                  <a:cubicBezTo>
                    <a:pt x="1562" y="107"/>
                    <a:pt x="1562" y="107"/>
                    <a:pt x="1562" y="107"/>
                  </a:cubicBezTo>
                  <a:cubicBezTo>
                    <a:pt x="1562" y="107"/>
                    <a:pt x="1562" y="107"/>
                    <a:pt x="1562" y="107"/>
                  </a:cubicBezTo>
                  <a:cubicBezTo>
                    <a:pt x="1565" y="114"/>
                    <a:pt x="1565" y="114"/>
                    <a:pt x="1565" y="114"/>
                  </a:cubicBezTo>
                  <a:cubicBezTo>
                    <a:pt x="1565" y="114"/>
                    <a:pt x="1565" y="114"/>
                    <a:pt x="1565" y="114"/>
                  </a:cubicBezTo>
                  <a:cubicBezTo>
                    <a:pt x="1566" y="120"/>
                    <a:pt x="1566" y="125"/>
                    <a:pt x="1567" y="130"/>
                  </a:cubicBezTo>
                  <a:cubicBezTo>
                    <a:pt x="1567" y="130"/>
                    <a:pt x="1567" y="130"/>
                    <a:pt x="1567" y="130"/>
                  </a:cubicBezTo>
                  <a:cubicBezTo>
                    <a:pt x="1571" y="145"/>
                    <a:pt x="1574" y="143"/>
                    <a:pt x="1572" y="160"/>
                  </a:cubicBezTo>
                  <a:cubicBezTo>
                    <a:pt x="1572" y="160"/>
                    <a:pt x="1572" y="160"/>
                    <a:pt x="1572" y="160"/>
                  </a:cubicBezTo>
                  <a:cubicBezTo>
                    <a:pt x="1572" y="175"/>
                    <a:pt x="1572" y="175"/>
                    <a:pt x="1572" y="175"/>
                  </a:cubicBezTo>
                  <a:cubicBezTo>
                    <a:pt x="1572" y="175"/>
                    <a:pt x="1572" y="175"/>
                    <a:pt x="1572" y="175"/>
                  </a:cubicBezTo>
                  <a:cubicBezTo>
                    <a:pt x="1572" y="190"/>
                    <a:pt x="1572" y="190"/>
                    <a:pt x="1572" y="190"/>
                  </a:cubicBezTo>
                  <a:cubicBezTo>
                    <a:pt x="1572" y="190"/>
                    <a:pt x="1572" y="190"/>
                    <a:pt x="1572" y="190"/>
                  </a:cubicBezTo>
                  <a:cubicBezTo>
                    <a:pt x="1574" y="205"/>
                    <a:pt x="1574" y="205"/>
                    <a:pt x="1574" y="205"/>
                  </a:cubicBezTo>
                  <a:cubicBezTo>
                    <a:pt x="1574" y="205"/>
                    <a:pt x="1574" y="205"/>
                    <a:pt x="1574" y="205"/>
                  </a:cubicBezTo>
                  <a:cubicBezTo>
                    <a:pt x="1572" y="220"/>
                    <a:pt x="1572" y="220"/>
                    <a:pt x="1572" y="220"/>
                  </a:cubicBezTo>
                  <a:cubicBezTo>
                    <a:pt x="1572" y="220"/>
                    <a:pt x="1572" y="220"/>
                    <a:pt x="1572" y="220"/>
                  </a:cubicBezTo>
                  <a:cubicBezTo>
                    <a:pt x="1570" y="234"/>
                    <a:pt x="1570" y="234"/>
                    <a:pt x="1570" y="234"/>
                  </a:cubicBezTo>
                  <a:cubicBezTo>
                    <a:pt x="1570" y="234"/>
                    <a:pt x="1570" y="234"/>
                    <a:pt x="1570" y="234"/>
                  </a:cubicBezTo>
                  <a:cubicBezTo>
                    <a:pt x="1565" y="248"/>
                    <a:pt x="1565" y="248"/>
                    <a:pt x="1565" y="248"/>
                  </a:cubicBezTo>
                  <a:cubicBezTo>
                    <a:pt x="1565" y="248"/>
                    <a:pt x="1565" y="248"/>
                    <a:pt x="1565" y="248"/>
                  </a:cubicBezTo>
                  <a:cubicBezTo>
                    <a:pt x="1558" y="259"/>
                    <a:pt x="1558" y="259"/>
                    <a:pt x="1558" y="259"/>
                  </a:cubicBezTo>
                  <a:cubicBezTo>
                    <a:pt x="1558" y="259"/>
                    <a:pt x="1558" y="259"/>
                    <a:pt x="1558" y="259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469" y="282"/>
                    <a:pt x="1469" y="282"/>
                    <a:pt x="1469" y="282"/>
                  </a:cubicBezTo>
                  <a:cubicBezTo>
                    <a:pt x="1469" y="282"/>
                    <a:pt x="1469" y="282"/>
                    <a:pt x="1469" y="282"/>
                  </a:cubicBezTo>
                  <a:cubicBezTo>
                    <a:pt x="1455" y="286"/>
                    <a:pt x="1455" y="286"/>
                    <a:pt x="1455" y="286"/>
                  </a:cubicBezTo>
                  <a:cubicBezTo>
                    <a:pt x="1455" y="286"/>
                    <a:pt x="1455" y="286"/>
                    <a:pt x="1455" y="286"/>
                  </a:cubicBezTo>
                  <a:cubicBezTo>
                    <a:pt x="1442" y="290"/>
                    <a:pt x="1442" y="290"/>
                    <a:pt x="1442" y="290"/>
                  </a:cubicBezTo>
                  <a:cubicBezTo>
                    <a:pt x="1442" y="290"/>
                    <a:pt x="1442" y="290"/>
                    <a:pt x="1442" y="290"/>
                  </a:cubicBezTo>
                  <a:cubicBezTo>
                    <a:pt x="1427" y="295"/>
                    <a:pt x="1427" y="295"/>
                    <a:pt x="1427" y="295"/>
                  </a:cubicBezTo>
                  <a:cubicBezTo>
                    <a:pt x="1427" y="295"/>
                    <a:pt x="1427" y="295"/>
                    <a:pt x="1427" y="295"/>
                  </a:cubicBezTo>
                  <a:cubicBezTo>
                    <a:pt x="1415" y="299"/>
                    <a:pt x="1415" y="299"/>
                    <a:pt x="1415" y="299"/>
                  </a:cubicBezTo>
                  <a:cubicBezTo>
                    <a:pt x="1415" y="299"/>
                    <a:pt x="1415" y="299"/>
                    <a:pt x="1415" y="299"/>
                  </a:cubicBezTo>
                  <a:cubicBezTo>
                    <a:pt x="1401" y="305"/>
                    <a:pt x="1401" y="305"/>
                    <a:pt x="1401" y="305"/>
                  </a:cubicBezTo>
                  <a:cubicBezTo>
                    <a:pt x="1401" y="305"/>
                    <a:pt x="1401" y="305"/>
                    <a:pt x="1401" y="305"/>
                  </a:cubicBezTo>
                  <a:cubicBezTo>
                    <a:pt x="1387" y="310"/>
                    <a:pt x="1387" y="310"/>
                    <a:pt x="1387" y="310"/>
                  </a:cubicBezTo>
                  <a:cubicBezTo>
                    <a:pt x="1387" y="310"/>
                    <a:pt x="1387" y="310"/>
                    <a:pt x="1387" y="310"/>
                  </a:cubicBezTo>
                  <a:cubicBezTo>
                    <a:pt x="1374" y="313"/>
                    <a:pt x="1374" y="313"/>
                    <a:pt x="1374" y="313"/>
                  </a:cubicBezTo>
                  <a:cubicBezTo>
                    <a:pt x="1374" y="313"/>
                    <a:pt x="1374" y="313"/>
                    <a:pt x="1374" y="313"/>
                  </a:cubicBezTo>
                  <a:cubicBezTo>
                    <a:pt x="1361" y="316"/>
                    <a:pt x="1361" y="316"/>
                    <a:pt x="1361" y="316"/>
                  </a:cubicBezTo>
                  <a:cubicBezTo>
                    <a:pt x="1361" y="316"/>
                    <a:pt x="1361" y="316"/>
                    <a:pt x="1361" y="316"/>
                  </a:cubicBezTo>
                  <a:cubicBezTo>
                    <a:pt x="1393" y="337"/>
                    <a:pt x="1393" y="337"/>
                    <a:pt x="1393" y="337"/>
                  </a:cubicBezTo>
                  <a:cubicBezTo>
                    <a:pt x="1393" y="337"/>
                    <a:pt x="1393" y="337"/>
                    <a:pt x="1393" y="337"/>
                  </a:cubicBezTo>
                  <a:cubicBezTo>
                    <a:pt x="1396" y="338"/>
                    <a:pt x="1396" y="338"/>
                    <a:pt x="1396" y="338"/>
                  </a:cubicBezTo>
                  <a:cubicBezTo>
                    <a:pt x="1396" y="338"/>
                    <a:pt x="1396" y="338"/>
                    <a:pt x="1396" y="338"/>
                  </a:cubicBezTo>
                  <a:cubicBezTo>
                    <a:pt x="1400" y="338"/>
                    <a:pt x="1400" y="338"/>
                    <a:pt x="1400" y="338"/>
                  </a:cubicBezTo>
                  <a:cubicBezTo>
                    <a:pt x="1400" y="338"/>
                    <a:pt x="1400" y="338"/>
                    <a:pt x="1400" y="338"/>
                  </a:cubicBezTo>
                  <a:cubicBezTo>
                    <a:pt x="1403" y="338"/>
                    <a:pt x="1403" y="338"/>
                    <a:pt x="1403" y="338"/>
                  </a:cubicBezTo>
                  <a:cubicBezTo>
                    <a:pt x="1403" y="338"/>
                    <a:pt x="1403" y="338"/>
                    <a:pt x="1403" y="338"/>
                  </a:cubicBezTo>
                  <a:cubicBezTo>
                    <a:pt x="1407" y="338"/>
                    <a:pt x="1407" y="338"/>
                    <a:pt x="1407" y="338"/>
                  </a:cubicBezTo>
                  <a:cubicBezTo>
                    <a:pt x="1407" y="338"/>
                    <a:pt x="1407" y="338"/>
                    <a:pt x="1407" y="338"/>
                  </a:cubicBezTo>
                  <a:cubicBezTo>
                    <a:pt x="1411" y="337"/>
                    <a:pt x="1411" y="337"/>
                    <a:pt x="1411" y="337"/>
                  </a:cubicBezTo>
                  <a:cubicBezTo>
                    <a:pt x="1411" y="337"/>
                    <a:pt x="1411" y="337"/>
                    <a:pt x="1411" y="337"/>
                  </a:cubicBezTo>
                  <a:cubicBezTo>
                    <a:pt x="1415" y="335"/>
                    <a:pt x="1415" y="335"/>
                    <a:pt x="1415" y="335"/>
                  </a:cubicBezTo>
                  <a:cubicBezTo>
                    <a:pt x="1415" y="335"/>
                    <a:pt x="1415" y="335"/>
                    <a:pt x="1415" y="335"/>
                  </a:cubicBezTo>
                  <a:cubicBezTo>
                    <a:pt x="1417" y="333"/>
                    <a:pt x="1417" y="333"/>
                    <a:pt x="1417" y="333"/>
                  </a:cubicBezTo>
                  <a:cubicBezTo>
                    <a:pt x="1417" y="333"/>
                    <a:pt x="1417" y="333"/>
                    <a:pt x="1417" y="333"/>
                  </a:cubicBezTo>
                  <a:cubicBezTo>
                    <a:pt x="1420" y="330"/>
                    <a:pt x="1420" y="330"/>
                    <a:pt x="1420" y="330"/>
                  </a:cubicBezTo>
                  <a:cubicBezTo>
                    <a:pt x="1420" y="330"/>
                    <a:pt x="1420" y="330"/>
                    <a:pt x="1420" y="330"/>
                  </a:cubicBezTo>
                  <a:cubicBezTo>
                    <a:pt x="1450" y="315"/>
                    <a:pt x="1450" y="315"/>
                    <a:pt x="1450" y="315"/>
                  </a:cubicBezTo>
                  <a:cubicBezTo>
                    <a:pt x="1450" y="315"/>
                    <a:pt x="1450" y="315"/>
                    <a:pt x="1450" y="315"/>
                  </a:cubicBezTo>
                  <a:cubicBezTo>
                    <a:pt x="1463" y="310"/>
                    <a:pt x="1463" y="310"/>
                    <a:pt x="1463" y="310"/>
                  </a:cubicBezTo>
                  <a:cubicBezTo>
                    <a:pt x="1463" y="310"/>
                    <a:pt x="1463" y="310"/>
                    <a:pt x="1463" y="310"/>
                  </a:cubicBezTo>
                  <a:cubicBezTo>
                    <a:pt x="1476" y="305"/>
                    <a:pt x="1476" y="305"/>
                    <a:pt x="1476" y="305"/>
                  </a:cubicBezTo>
                  <a:cubicBezTo>
                    <a:pt x="1476" y="305"/>
                    <a:pt x="1476" y="305"/>
                    <a:pt x="1476" y="305"/>
                  </a:cubicBezTo>
                  <a:cubicBezTo>
                    <a:pt x="1489" y="299"/>
                    <a:pt x="1489" y="299"/>
                    <a:pt x="1489" y="299"/>
                  </a:cubicBezTo>
                  <a:cubicBezTo>
                    <a:pt x="1489" y="299"/>
                    <a:pt x="1489" y="299"/>
                    <a:pt x="1489" y="299"/>
                  </a:cubicBezTo>
                  <a:cubicBezTo>
                    <a:pt x="1503" y="292"/>
                    <a:pt x="1503" y="292"/>
                    <a:pt x="1503" y="292"/>
                  </a:cubicBezTo>
                  <a:cubicBezTo>
                    <a:pt x="1503" y="292"/>
                    <a:pt x="1503" y="292"/>
                    <a:pt x="1503" y="292"/>
                  </a:cubicBezTo>
                  <a:cubicBezTo>
                    <a:pt x="1516" y="287"/>
                    <a:pt x="1516" y="287"/>
                    <a:pt x="1516" y="287"/>
                  </a:cubicBezTo>
                  <a:cubicBezTo>
                    <a:pt x="1516" y="287"/>
                    <a:pt x="1516" y="287"/>
                    <a:pt x="1516" y="287"/>
                  </a:cubicBezTo>
                  <a:cubicBezTo>
                    <a:pt x="1528" y="282"/>
                    <a:pt x="1528" y="282"/>
                    <a:pt x="1528" y="282"/>
                  </a:cubicBezTo>
                  <a:cubicBezTo>
                    <a:pt x="1528" y="282"/>
                    <a:pt x="1528" y="282"/>
                    <a:pt x="1528" y="282"/>
                  </a:cubicBezTo>
                  <a:cubicBezTo>
                    <a:pt x="1542" y="279"/>
                    <a:pt x="1542" y="279"/>
                    <a:pt x="1542" y="279"/>
                  </a:cubicBezTo>
                  <a:cubicBezTo>
                    <a:pt x="1542" y="279"/>
                    <a:pt x="1542" y="279"/>
                    <a:pt x="1542" y="279"/>
                  </a:cubicBezTo>
                  <a:cubicBezTo>
                    <a:pt x="1556" y="277"/>
                    <a:pt x="1556" y="277"/>
                    <a:pt x="1556" y="277"/>
                  </a:cubicBezTo>
                  <a:cubicBezTo>
                    <a:pt x="1556" y="277"/>
                    <a:pt x="1556" y="277"/>
                    <a:pt x="1556" y="277"/>
                  </a:cubicBezTo>
                  <a:cubicBezTo>
                    <a:pt x="1556" y="279"/>
                    <a:pt x="1556" y="279"/>
                    <a:pt x="1556" y="279"/>
                  </a:cubicBezTo>
                  <a:cubicBezTo>
                    <a:pt x="1556" y="279"/>
                    <a:pt x="1556" y="279"/>
                    <a:pt x="1556" y="279"/>
                  </a:cubicBezTo>
                  <a:cubicBezTo>
                    <a:pt x="1557" y="280"/>
                    <a:pt x="1557" y="280"/>
                    <a:pt x="1557" y="280"/>
                  </a:cubicBezTo>
                  <a:cubicBezTo>
                    <a:pt x="1557" y="280"/>
                    <a:pt x="1557" y="280"/>
                    <a:pt x="1557" y="280"/>
                  </a:cubicBezTo>
                  <a:cubicBezTo>
                    <a:pt x="1557" y="282"/>
                    <a:pt x="1557" y="282"/>
                    <a:pt x="1557" y="282"/>
                  </a:cubicBezTo>
                  <a:cubicBezTo>
                    <a:pt x="1557" y="282"/>
                    <a:pt x="1557" y="282"/>
                    <a:pt x="1557" y="282"/>
                  </a:cubicBezTo>
                  <a:cubicBezTo>
                    <a:pt x="1558" y="282"/>
                    <a:pt x="1558" y="282"/>
                    <a:pt x="1558" y="282"/>
                  </a:cubicBezTo>
                  <a:cubicBezTo>
                    <a:pt x="1558" y="282"/>
                    <a:pt x="1558" y="282"/>
                    <a:pt x="1558" y="282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6"/>
                    <a:pt x="1558" y="286"/>
                    <a:pt x="1558" y="286"/>
                  </a:cubicBezTo>
                  <a:cubicBezTo>
                    <a:pt x="1558" y="286"/>
                    <a:pt x="1558" y="286"/>
                    <a:pt x="1558" y="286"/>
                  </a:cubicBezTo>
                  <a:cubicBezTo>
                    <a:pt x="1559" y="286"/>
                    <a:pt x="1559" y="286"/>
                    <a:pt x="1559" y="286"/>
                  </a:cubicBezTo>
                  <a:cubicBezTo>
                    <a:pt x="1559" y="286"/>
                    <a:pt x="1559" y="286"/>
                    <a:pt x="1559" y="286"/>
                  </a:cubicBezTo>
                  <a:cubicBezTo>
                    <a:pt x="1552" y="301"/>
                    <a:pt x="1552" y="301"/>
                    <a:pt x="1552" y="301"/>
                  </a:cubicBezTo>
                  <a:cubicBezTo>
                    <a:pt x="1552" y="301"/>
                    <a:pt x="1552" y="301"/>
                    <a:pt x="1552" y="301"/>
                  </a:cubicBezTo>
                  <a:cubicBezTo>
                    <a:pt x="1547" y="314"/>
                    <a:pt x="1547" y="314"/>
                    <a:pt x="1547" y="314"/>
                  </a:cubicBezTo>
                  <a:cubicBezTo>
                    <a:pt x="1547" y="314"/>
                    <a:pt x="1547" y="314"/>
                    <a:pt x="1547" y="314"/>
                  </a:cubicBezTo>
                  <a:cubicBezTo>
                    <a:pt x="1540" y="328"/>
                    <a:pt x="1540" y="328"/>
                    <a:pt x="1540" y="328"/>
                  </a:cubicBezTo>
                  <a:cubicBezTo>
                    <a:pt x="1540" y="328"/>
                    <a:pt x="1540" y="328"/>
                    <a:pt x="1540" y="328"/>
                  </a:cubicBezTo>
                  <a:cubicBezTo>
                    <a:pt x="1533" y="339"/>
                    <a:pt x="1533" y="339"/>
                    <a:pt x="1533" y="339"/>
                  </a:cubicBezTo>
                  <a:cubicBezTo>
                    <a:pt x="1533" y="339"/>
                    <a:pt x="1533" y="339"/>
                    <a:pt x="1533" y="339"/>
                  </a:cubicBezTo>
                  <a:cubicBezTo>
                    <a:pt x="1523" y="351"/>
                    <a:pt x="1523" y="351"/>
                    <a:pt x="1523" y="351"/>
                  </a:cubicBezTo>
                  <a:cubicBezTo>
                    <a:pt x="1523" y="351"/>
                    <a:pt x="1523" y="351"/>
                    <a:pt x="1523" y="351"/>
                  </a:cubicBezTo>
                  <a:cubicBezTo>
                    <a:pt x="1514" y="361"/>
                    <a:pt x="1514" y="361"/>
                    <a:pt x="1514" y="361"/>
                  </a:cubicBezTo>
                  <a:cubicBezTo>
                    <a:pt x="1514" y="361"/>
                    <a:pt x="1514" y="361"/>
                    <a:pt x="1514" y="361"/>
                  </a:cubicBezTo>
                  <a:cubicBezTo>
                    <a:pt x="1502" y="370"/>
                    <a:pt x="1502" y="370"/>
                    <a:pt x="1502" y="370"/>
                  </a:cubicBezTo>
                  <a:cubicBezTo>
                    <a:pt x="1502" y="370"/>
                    <a:pt x="1502" y="370"/>
                    <a:pt x="1502" y="370"/>
                  </a:cubicBezTo>
                  <a:cubicBezTo>
                    <a:pt x="1490" y="378"/>
                    <a:pt x="1490" y="378"/>
                    <a:pt x="1490" y="378"/>
                  </a:cubicBezTo>
                  <a:cubicBezTo>
                    <a:pt x="1490" y="378"/>
                    <a:pt x="1490" y="378"/>
                    <a:pt x="1490" y="378"/>
                  </a:cubicBezTo>
                  <a:cubicBezTo>
                    <a:pt x="1484" y="382"/>
                    <a:pt x="1484" y="382"/>
                    <a:pt x="1484" y="382"/>
                  </a:cubicBezTo>
                  <a:cubicBezTo>
                    <a:pt x="1484" y="382"/>
                    <a:pt x="1484" y="382"/>
                    <a:pt x="1484" y="382"/>
                  </a:cubicBezTo>
                  <a:cubicBezTo>
                    <a:pt x="1478" y="386"/>
                    <a:pt x="1478" y="386"/>
                    <a:pt x="1478" y="386"/>
                  </a:cubicBezTo>
                  <a:cubicBezTo>
                    <a:pt x="1478" y="386"/>
                    <a:pt x="1478" y="386"/>
                    <a:pt x="1478" y="386"/>
                  </a:cubicBezTo>
                  <a:cubicBezTo>
                    <a:pt x="1470" y="389"/>
                    <a:pt x="1470" y="389"/>
                    <a:pt x="1470" y="389"/>
                  </a:cubicBezTo>
                  <a:cubicBezTo>
                    <a:pt x="1470" y="389"/>
                    <a:pt x="1470" y="389"/>
                    <a:pt x="1470" y="389"/>
                  </a:cubicBezTo>
                  <a:cubicBezTo>
                    <a:pt x="1463" y="391"/>
                    <a:pt x="1463" y="391"/>
                    <a:pt x="1463" y="391"/>
                  </a:cubicBezTo>
                  <a:cubicBezTo>
                    <a:pt x="1463" y="391"/>
                    <a:pt x="1463" y="391"/>
                    <a:pt x="1463" y="391"/>
                  </a:cubicBezTo>
                  <a:cubicBezTo>
                    <a:pt x="1456" y="395"/>
                    <a:pt x="1456" y="395"/>
                    <a:pt x="1456" y="395"/>
                  </a:cubicBezTo>
                  <a:cubicBezTo>
                    <a:pt x="1456" y="395"/>
                    <a:pt x="1456" y="395"/>
                    <a:pt x="1456" y="395"/>
                  </a:cubicBezTo>
                  <a:cubicBezTo>
                    <a:pt x="1449" y="397"/>
                    <a:pt x="1449" y="397"/>
                    <a:pt x="1449" y="397"/>
                  </a:cubicBezTo>
                  <a:cubicBezTo>
                    <a:pt x="1449" y="397"/>
                    <a:pt x="1449" y="397"/>
                    <a:pt x="1449" y="397"/>
                  </a:cubicBezTo>
                  <a:cubicBezTo>
                    <a:pt x="1444" y="401"/>
                    <a:pt x="1444" y="401"/>
                    <a:pt x="1444" y="401"/>
                  </a:cubicBezTo>
                  <a:cubicBezTo>
                    <a:pt x="1444" y="401"/>
                    <a:pt x="1444" y="401"/>
                    <a:pt x="1444" y="401"/>
                  </a:cubicBezTo>
                  <a:cubicBezTo>
                    <a:pt x="1442" y="406"/>
                    <a:pt x="1442" y="406"/>
                    <a:pt x="1442" y="406"/>
                  </a:cubicBezTo>
                  <a:lnTo>
                    <a:pt x="1446" y="406"/>
                  </a:lnTo>
                  <a:close/>
                  <a:moveTo>
                    <a:pt x="303" y="401"/>
                  </a:moveTo>
                  <a:cubicBezTo>
                    <a:pt x="312" y="401"/>
                    <a:pt x="312" y="401"/>
                    <a:pt x="312" y="401"/>
                  </a:cubicBezTo>
                  <a:cubicBezTo>
                    <a:pt x="312" y="401"/>
                    <a:pt x="312" y="401"/>
                    <a:pt x="312" y="401"/>
                  </a:cubicBezTo>
                  <a:cubicBezTo>
                    <a:pt x="313" y="401"/>
                    <a:pt x="313" y="401"/>
                    <a:pt x="313" y="401"/>
                  </a:cubicBezTo>
                  <a:cubicBezTo>
                    <a:pt x="313" y="401"/>
                    <a:pt x="313" y="401"/>
                    <a:pt x="313" y="401"/>
                  </a:cubicBezTo>
                  <a:cubicBezTo>
                    <a:pt x="315" y="399"/>
                    <a:pt x="315" y="399"/>
                    <a:pt x="315" y="399"/>
                  </a:cubicBezTo>
                  <a:cubicBezTo>
                    <a:pt x="315" y="399"/>
                    <a:pt x="315" y="399"/>
                    <a:pt x="315" y="399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9" y="396"/>
                    <a:pt x="319" y="396"/>
                    <a:pt x="319" y="396"/>
                  </a:cubicBezTo>
                  <a:cubicBezTo>
                    <a:pt x="319" y="396"/>
                    <a:pt x="319" y="396"/>
                    <a:pt x="319" y="396"/>
                  </a:cubicBezTo>
                  <a:cubicBezTo>
                    <a:pt x="320" y="396"/>
                    <a:pt x="320" y="396"/>
                    <a:pt x="320" y="396"/>
                  </a:cubicBezTo>
                  <a:cubicBezTo>
                    <a:pt x="320" y="396"/>
                    <a:pt x="320" y="396"/>
                    <a:pt x="320" y="396"/>
                  </a:cubicBezTo>
                  <a:cubicBezTo>
                    <a:pt x="323" y="394"/>
                    <a:pt x="323" y="394"/>
                    <a:pt x="323" y="394"/>
                  </a:cubicBezTo>
                  <a:cubicBezTo>
                    <a:pt x="323" y="394"/>
                    <a:pt x="323" y="394"/>
                    <a:pt x="323" y="394"/>
                  </a:cubicBezTo>
                  <a:cubicBezTo>
                    <a:pt x="324" y="393"/>
                    <a:pt x="324" y="393"/>
                    <a:pt x="324" y="393"/>
                  </a:cubicBezTo>
                  <a:cubicBezTo>
                    <a:pt x="324" y="393"/>
                    <a:pt x="324" y="393"/>
                    <a:pt x="324" y="393"/>
                  </a:cubicBezTo>
                  <a:cubicBezTo>
                    <a:pt x="328" y="391"/>
                    <a:pt x="328" y="391"/>
                    <a:pt x="328" y="391"/>
                  </a:cubicBezTo>
                  <a:cubicBezTo>
                    <a:pt x="328" y="391"/>
                    <a:pt x="328" y="391"/>
                    <a:pt x="328" y="391"/>
                  </a:cubicBezTo>
                  <a:cubicBezTo>
                    <a:pt x="327" y="390"/>
                    <a:pt x="327" y="390"/>
                    <a:pt x="327" y="390"/>
                  </a:cubicBezTo>
                  <a:cubicBezTo>
                    <a:pt x="327" y="390"/>
                    <a:pt x="327" y="390"/>
                    <a:pt x="327" y="390"/>
                  </a:cubicBezTo>
                  <a:cubicBezTo>
                    <a:pt x="327" y="388"/>
                    <a:pt x="327" y="388"/>
                    <a:pt x="327" y="388"/>
                  </a:cubicBezTo>
                  <a:cubicBezTo>
                    <a:pt x="327" y="388"/>
                    <a:pt x="327" y="388"/>
                    <a:pt x="327" y="388"/>
                  </a:cubicBezTo>
                  <a:cubicBezTo>
                    <a:pt x="327" y="387"/>
                    <a:pt x="327" y="387"/>
                    <a:pt x="327" y="387"/>
                  </a:cubicBezTo>
                  <a:cubicBezTo>
                    <a:pt x="327" y="387"/>
                    <a:pt x="327" y="387"/>
                    <a:pt x="327" y="387"/>
                  </a:cubicBezTo>
                  <a:cubicBezTo>
                    <a:pt x="327" y="385"/>
                    <a:pt x="327" y="385"/>
                    <a:pt x="327" y="385"/>
                  </a:cubicBezTo>
                  <a:cubicBezTo>
                    <a:pt x="327" y="385"/>
                    <a:pt x="327" y="385"/>
                    <a:pt x="327" y="385"/>
                  </a:cubicBezTo>
                  <a:cubicBezTo>
                    <a:pt x="326" y="384"/>
                    <a:pt x="326" y="384"/>
                    <a:pt x="326" y="384"/>
                  </a:cubicBezTo>
                  <a:cubicBezTo>
                    <a:pt x="326" y="384"/>
                    <a:pt x="326" y="384"/>
                    <a:pt x="326" y="384"/>
                  </a:cubicBezTo>
                  <a:cubicBezTo>
                    <a:pt x="326" y="383"/>
                    <a:pt x="326" y="383"/>
                    <a:pt x="326" y="383"/>
                  </a:cubicBezTo>
                  <a:cubicBezTo>
                    <a:pt x="326" y="383"/>
                    <a:pt x="326" y="383"/>
                    <a:pt x="326" y="383"/>
                  </a:cubicBezTo>
                  <a:cubicBezTo>
                    <a:pt x="324" y="382"/>
                    <a:pt x="324" y="382"/>
                    <a:pt x="324" y="382"/>
                  </a:cubicBezTo>
                  <a:cubicBezTo>
                    <a:pt x="324" y="382"/>
                    <a:pt x="324" y="382"/>
                    <a:pt x="324" y="382"/>
                  </a:cubicBezTo>
                  <a:cubicBezTo>
                    <a:pt x="324" y="381"/>
                    <a:pt x="324" y="381"/>
                    <a:pt x="324" y="381"/>
                  </a:cubicBezTo>
                  <a:cubicBezTo>
                    <a:pt x="324" y="381"/>
                    <a:pt x="324" y="381"/>
                    <a:pt x="324" y="381"/>
                  </a:cubicBezTo>
                  <a:cubicBezTo>
                    <a:pt x="320" y="377"/>
                    <a:pt x="320" y="377"/>
                    <a:pt x="320" y="377"/>
                  </a:cubicBezTo>
                  <a:cubicBezTo>
                    <a:pt x="320" y="377"/>
                    <a:pt x="320" y="377"/>
                    <a:pt x="320" y="377"/>
                  </a:cubicBezTo>
                  <a:cubicBezTo>
                    <a:pt x="316" y="372"/>
                    <a:pt x="316" y="372"/>
                    <a:pt x="316" y="372"/>
                  </a:cubicBezTo>
                  <a:cubicBezTo>
                    <a:pt x="316" y="372"/>
                    <a:pt x="316" y="372"/>
                    <a:pt x="316" y="372"/>
                  </a:cubicBezTo>
                  <a:cubicBezTo>
                    <a:pt x="311" y="368"/>
                    <a:pt x="311" y="368"/>
                    <a:pt x="311" y="368"/>
                  </a:cubicBezTo>
                  <a:cubicBezTo>
                    <a:pt x="311" y="368"/>
                    <a:pt x="311" y="368"/>
                    <a:pt x="311" y="368"/>
                  </a:cubicBezTo>
                  <a:cubicBezTo>
                    <a:pt x="305" y="364"/>
                    <a:pt x="305" y="364"/>
                    <a:pt x="305" y="364"/>
                  </a:cubicBezTo>
                  <a:cubicBezTo>
                    <a:pt x="305" y="364"/>
                    <a:pt x="305" y="364"/>
                    <a:pt x="305" y="364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3" y="357"/>
                    <a:pt x="293" y="357"/>
                    <a:pt x="293" y="357"/>
                  </a:cubicBezTo>
                  <a:cubicBezTo>
                    <a:pt x="293" y="357"/>
                    <a:pt x="293" y="357"/>
                    <a:pt x="293" y="357"/>
                  </a:cubicBezTo>
                  <a:cubicBezTo>
                    <a:pt x="286" y="354"/>
                    <a:pt x="286" y="354"/>
                    <a:pt x="286" y="354"/>
                  </a:cubicBezTo>
                  <a:cubicBezTo>
                    <a:pt x="286" y="354"/>
                    <a:pt x="286" y="354"/>
                    <a:pt x="286" y="354"/>
                  </a:cubicBezTo>
                  <a:cubicBezTo>
                    <a:pt x="281" y="352"/>
                    <a:pt x="281" y="352"/>
                    <a:pt x="281" y="352"/>
                  </a:cubicBezTo>
                  <a:cubicBezTo>
                    <a:pt x="281" y="352"/>
                    <a:pt x="281" y="352"/>
                    <a:pt x="281" y="352"/>
                  </a:cubicBezTo>
                  <a:cubicBezTo>
                    <a:pt x="279" y="353"/>
                    <a:pt x="279" y="353"/>
                    <a:pt x="279" y="353"/>
                  </a:cubicBezTo>
                  <a:cubicBezTo>
                    <a:pt x="279" y="353"/>
                    <a:pt x="279" y="353"/>
                    <a:pt x="279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7" y="354"/>
                    <a:pt x="277" y="354"/>
                    <a:pt x="277" y="354"/>
                  </a:cubicBezTo>
                  <a:cubicBezTo>
                    <a:pt x="277" y="354"/>
                    <a:pt x="277" y="354"/>
                    <a:pt x="277" y="354"/>
                  </a:cubicBezTo>
                  <a:cubicBezTo>
                    <a:pt x="276" y="354"/>
                    <a:pt x="276" y="354"/>
                    <a:pt x="276" y="354"/>
                  </a:cubicBezTo>
                  <a:cubicBezTo>
                    <a:pt x="276" y="354"/>
                    <a:pt x="276" y="354"/>
                    <a:pt x="276" y="354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9" y="360"/>
                    <a:pt x="279" y="360"/>
                    <a:pt x="279" y="360"/>
                  </a:cubicBezTo>
                  <a:cubicBezTo>
                    <a:pt x="279" y="360"/>
                    <a:pt x="279" y="360"/>
                    <a:pt x="279" y="360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8" y="369"/>
                    <a:pt x="288" y="369"/>
                    <a:pt x="288" y="369"/>
                  </a:cubicBezTo>
                  <a:cubicBezTo>
                    <a:pt x="288" y="369"/>
                    <a:pt x="288" y="369"/>
                    <a:pt x="288" y="369"/>
                  </a:cubicBezTo>
                  <a:cubicBezTo>
                    <a:pt x="291" y="374"/>
                    <a:pt x="291" y="374"/>
                    <a:pt x="291" y="374"/>
                  </a:cubicBezTo>
                  <a:cubicBezTo>
                    <a:pt x="291" y="374"/>
                    <a:pt x="291" y="374"/>
                    <a:pt x="291" y="374"/>
                  </a:cubicBezTo>
                  <a:cubicBezTo>
                    <a:pt x="292" y="380"/>
                    <a:pt x="292" y="380"/>
                    <a:pt x="292" y="380"/>
                  </a:cubicBezTo>
                  <a:cubicBezTo>
                    <a:pt x="292" y="380"/>
                    <a:pt x="292" y="380"/>
                    <a:pt x="292" y="380"/>
                  </a:cubicBezTo>
                  <a:cubicBezTo>
                    <a:pt x="294" y="384"/>
                    <a:pt x="294" y="384"/>
                    <a:pt x="294" y="384"/>
                  </a:cubicBezTo>
                  <a:cubicBezTo>
                    <a:pt x="294" y="384"/>
                    <a:pt x="294" y="384"/>
                    <a:pt x="294" y="384"/>
                  </a:cubicBezTo>
                  <a:cubicBezTo>
                    <a:pt x="294" y="390"/>
                    <a:pt x="294" y="390"/>
                    <a:pt x="294" y="390"/>
                  </a:cubicBezTo>
                  <a:cubicBezTo>
                    <a:pt x="294" y="390"/>
                    <a:pt x="294" y="390"/>
                    <a:pt x="294" y="390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95" y="396"/>
                    <a:pt x="295" y="396"/>
                    <a:pt x="295" y="396"/>
                  </a:cubicBezTo>
                  <a:cubicBezTo>
                    <a:pt x="295" y="396"/>
                    <a:pt x="295" y="396"/>
                    <a:pt x="295" y="396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7" y="398"/>
                    <a:pt x="297" y="398"/>
                    <a:pt x="297" y="398"/>
                  </a:cubicBezTo>
                  <a:cubicBezTo>
                    <a:pt x="297" y="398"/>
                    <a:pt x="297" y="398"/>
                    <a:pt x="297" y="398"/>
                  </a:cubicBezTo>
                  <a:cubicBezTo>
                    <a:pt x="298" y="399"/>
                    <a:pt x="298" y="399"/>
                    <a:pt x="298" y="399"/>
                  </a:cubicBezTo>
                  <a:cubicBezTo>
                    <a:pt x="298" y="399"/>
                    <a:pt x="298" y="399"/>
                    <a:pt x="298" y="399"/>
                  </a:cubicBezTo>
                  <a:cubicBezTo>
                    <a:pt x="298" y="400"/>
                    <a:pt x="298" y="400"/>
                    <a:pt x="298" y="400"/>
                  </a:cubicBezTo>
                  <a:cubicBezTo>
                    <a:pt x="298" y="400"/>
                    <a:pt x="298" y="400"/>
                    <a:pt x="298" y="400"/>
                  </a:cubicBezTo>
                  <a:cubicBezTo>
                    <a:pt x="300" y="401"/>
                    <a:pt x="300" y="401"/>
                    <a:pt x="300" y="401"/>
                  </a:cubicBezTo>
                  <a:cubicBezTo>
                    <a:pt x="300" y="401"/>
                    <a:pt x="300" y="401"/>
                    <a:pt x="300" y="401"/>
                  </a:cubicBezTo>
                  <a:cubicBezTo>
                    <a:pt x="301" y="401"/>
                    <a:pt x="301" y="401"/>
                    <a:pt x="301" y="401"/>
                  </a:cubicBezTo>
                  <a:cubicBezTo>
                    <a:pt x="301" y="401"/>
                    <a:pt x="301" y="401"/>
                    <a:pt x="301" y="401"/>
                  </a:cubicBezTo>
                  <a:cubicBezTo>
                    <a:pt x="303" y="401"/>
                    <a:pt x="303" y="401"/>
                    <a:pt x="303" y="401"/>
                  </a:cubicBezTo>
                  <a:close/>
                  <a:moveTo>
                    <a:pt x="1278" y="393"/>
                  </a:moveTo>
                  <a:cubicBezTo>
                    <a:pt x="1278" y="392"/>
                    <a:pt x="1278" y="392"/>
                    <a:pt x="1278" y="392"/>
                  </a:cubicBezTo>
                  <a:cubicBezTo>
                    <a:pt x="1278" y="392"/>
                    <a:pt x="1278" y="392"/>
                    <a:pt x="1278" y="392"/>
                  </a:cubicBezTo>
                  <a:cubicBezTo>
                    <a:pt x="1278" y="391"/>
                    <a:pt x="1278" y="391"/>
                    <a:pt x="1278" y="391"/>
                  </a:cubicBezTo>
                  <a:cubicBezTo>
                    <a:pt x="1278" y="391"/>
                    <a:pt x="1278" y="391"/>
                    <a:pt x="1278" y="391"/>
                  </a:cubicBezTo>
                  <a:cubicBezTo>
                    <a:pt x="1279" y="391"/>
                    <a:pt x="1279" y="391"/>
                    <a:pt x="1279" y="391"/>
                  </a:cubicBezTo>
                  <a:cubicBezTo>
                    <a:pt x="1279" y="391"/>
                    <a:pt x="1279" y="391"/>
                    <a:pt x="1279" y="391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5" y="388"/>
                    <a:pt x="1285" y="388"/>
                    <a:pt x="1285" y="388"/>
                  </a:cubicBezTo>
                  <a:cubicBezTo>
                    <a:pt x="1285" y="388"/>
                    <a:pt x="1285" y="388"/>
                    <a:pt x="1285" y="388"/>
                  </a:cubicBezTo>
                  <a:cubicBezTo>
                    <a:pt x="1286" y="387"/>
                    <a:pt x="1286" y="387"/>
                    <a:pt x="1286" y="387"/>
                  </a:cubicBezTo>
                  <a:cubicBezTo>
                    <a:pt x="1286" y="387"/>
                    <a:pt x="1286" y="387"/>
                    <a:pt x="1286" y="387"/>
                  </a:cubicBezTo>
                  <a:cubicBezTo>
                    <a:pt x="1289" y="384"/>
                    <a:pt x="1289" y="384"/>
                    <a:pt x="1289" y="384"/>
                  </a:cubicBezTo>
                  <a:cubicBezTo>
                    <a:pt x="1289" y="384"/>
                    <a:pt x="1289" y="384"/>
                    <a:pt x="1289" y="384"/>
                  </a:cubicBezTo>
                  <a:cubicBezTo>
                    <a:pt x="1290" y="382"/>
                    <a:pt x="1290" y="382"/>
                    <a:pt x="1290" y="382"/>
                  </a:cubicBezTo>
                  <a:cubicBezTo>
                    <a:pt x="1290" y="382"/>
                    <a:pt x="1290" y="382"/>
                    <a:pt x="1290" y="382"/>
                  </a:cubicBezTo>
                  <a:cubicBezTo>
                    <a:pt x="1291" y="380"/>
                    <a:pt x="1291" y="380"/>
                    <a:pt x="1291" y="380"/>
                  </a:cubicBezTo>
                  <a:cubicBezTo>
                    <a:pt x="1291" y="380"/>
                    <a:pt x="1291" y="380"/>
                    <a:pt x="1291" y="380"/>
                  </a:cubicBezTo>
                  <a:cubicBezTo>
                    <a:pt x="1291" y="377"/>
                    <a:pt x="1291" y="377"/>
                    <a:pt x="1291" y="377"/>
                  </a:cubicBezTo>
                  <a:cubicBezTo>
                    <a:pt x="1291" y="377"/>
                    <a:pt x="1291" y="377"/>
                    <a:pt x="1291" y="377"/>
                  </a:cubicBezTo>
                  <a:cubicBezTo>
                    <a:pt x="1291" y="374"/>
                    <a:pt x="1291" y="374"/>
                    <a:pt x="1291" y="374"/>
                  </a:cubicBezTo>
                  <a:cubicBezTo>
                    <a:pt x="1291" y="374"/>
                    <a:pt x="1291" y="374"/>
                    <a:pt x="1291" y="374"/>
                  </a:cubicBezTo>
                  <a:cubicBezTo>
                    <a:pt x="1291" y="371"/>
                    <a:pt x="1291" y="371"/>
                    <a:pt x="1291" y="371"/>
                  </a:cubicBezTo>
                  <a:cubicBezTo>
                    <a:pt x="1291" y="371"/>
                    <a:pt x="1291" y="371"/>
                    <a:pt x="1291" y="371"/>
                  </a:cubicBezTo>
                  <a:cubicBezTo>
                    <a:pt x="1291" y="368"/>
                    <a:pt x="1291" y="368"/>
                    <a:pt x="1291" y="368"/>
                  </a:cubicBezTo>
                  <a:cubicBezTo>
                    <a:pt x="1291" y="368"/>
                    <a:pt x="1291" y="368"/>
                    <a:pt x="1291" y="368"/>
                  </a:cubicBezTo>
                  <a:cubicBezTo>
                    <a:pt x="1289" y="367"/>
                    <a:pt x="1289" y="367"/>
                    <a:pt x="1289" y="367"/>
                  </a:cubicBezTo>
                  <a:cubicBezTo>
                    <a:pt x="1289" y="367"/>
                    <a:pt x="1289" y="367"/>
                    <a:pt x="1289" y="367"/>
                  </a:cubicBezTo>
                  <a:cubicBezTo>
                    <a:pt x="1287" y="364"/>
                    <a:pt x="1287" y="364"/>
                    <a:pt x="1287" y="364"/>
                  </a:cubicBezTo>
                  <a:cubicBezTo>
                    <a:pt x="1287" y="364"/>
                    <a:pt x="1287" y="364"/>
                    <a:pt x="1287" y="364"/>
                  </a:cubicBezTo>
                  <a:cubicBezTo>
                    <a:pt x="1285" y="362"/>
                    <a:pt x="1285" y="362"/>
                    <a:pt x="1285" y="362"/>
                  </a:cubicBezTo>
                  <a:cubicBezTo>
                    <a:pt x="1285" y="362"/>
                    <a:pt x="1285" y="362"/>
                    <a:pt x="1285" y="362"/>
                  </a:cubicBezTo>
                  <a:cubicBezTo>
                    <a:pt x="1284" y="359"/>
                    <a:pt x="1284" y="359"/>
                    <a:pt x="1284" y="359"/>
                  </a:cubicBezTo>
                  <a:cubicBezTo>
                    <a:pt x="1284" y="359"/>
                    <a:pt x="1284" y="359"/>
                    <a:pt x="1284" y="359"/>
                  </a:cubicBezTo>
                  <a:cubicBezTo>
                    <a:pt x="1281" y="358"/>
                    <a:pt x="1281" y="358"/>
                    <a:pt x="1281" y="358"/>
                  </a:cubicBezTo>
                  <a:cubicBezTo>
                    <a:pt x="1281" y="358"/>
                    <a:pt x="1281" y="358"/>
                    <a:pt x="1281" y="358"/>
                  </a:cubicBezTo>
                  <a:cubicBezTo>
                    <a:pt x="1279" y="356"/>
                    <a:pt x="1279" y="356"/>
                    <a:pt x="1279" y="356"/>
                  </a:cubicBezTo>
                  <a:cubicBezTo>
                    <a:pt x="1279" y="356"/>
                    <a:pt x="1279" y="356"/>
                    <a:pt x="1279" y="356"/>
                  </a:cubicBezTo>
                  <a:cubicBezTo>
                    <a:pt x="1277" y="355"/>
                    <a:pt x="1277" y="355"/>
                    <a:pt x="1277" y="355"/>
                  </a:cubicBezTo>
                  <a:cubicBezTo>
                    <a:pt x="1277" y="355"/>
                    <a:pt x="1277" y="355"/>
                    <a:pt x="1277" y="355"/>
                  </a:cubicBezTo>
                  <a:cubicBezTo>
                    <a:pt x="1275" y="353"/>
                    <a:pt x="1275" y="353"/>
                    <a:pt x="1275" y="353"/>
                  </a:cubicBezTo>
                  <a:cubicBezTo>
                    <a:pt x="1275" y="353"/>
                    <a:pt x="1275" y="353"/>
                    <a:pt x="1275" y="353"/>
                  </a:cubicBezTo>
                  <a:cubicBezTo>
                    <a:pt x="1269" y="353"/>
                    <a:pt x="1269" y="353"/>
                    <a:pt x="1269" y="353"/>
                  </a:cubicBezTo>
                  <a:cubicBezTo>
                    <a:pt x="1269" y="353"/>
                    <a:pt x="1269" y="353"/>
                    <a:pt x="1269" y="353"/>
                  </a:cubicBezTo>
                  <a:cubicBezTo>
                    <a:pt x="1265" y="353"/>
                    <a:pt x="1265" y="353"/>
                    <a:pt x="1265" y="353"/>
                  </a:cubicBezTo>
                  <a:cubicBezTo>
                    <a:pt x="1265" y="353"/>
                    <a:pt x="1265" y="353"/>
                    <a:pt x="1265" y="353"/>
                  </a:cubicBezTo>
                  <a:cubicBezTo>
                    <a:pt x="1260" y="352"/>
                    <a:pt x="1260" y="352"/>
                    <a:pt x="1260" y="352"/>
                  </a:cubicBezTo>
                  <a:cubicBezTo>
                    <a:pt x="1260" y="352"/>
                    <a:pt x="1260" y="352"/>
                    <a:pt x="1260" y="352"/>
                  </a:cubicBezTo>
                  <a:cubicBezTo>
                    <a:pt x="1256" y="351"/>
                    <a:pt x="1256" y="351"/>
                    <a:pt x="1256" y="351"/>
                  </a:cubicBezTo>
                  <a:cubicBezTo>
                    <a:pt x="1256" y="351"/>
                    <a:pt x="1256" y="351"/>
                    <a:pt x="1256" y="351"/>
                  </a:cubicBezTo>
                  <a:cubicBezTo>
                    <a:pt x="1251" y="352"/>
                    <a:pt x="1251" y="352"/>
                    <a:pt x="1251" y="352"/>
                  </a:cubicBezTo>
                  <a:cubicBezTo>
                    <a:pt x="1251" y="352"/>
                    <a:pt x="1251" y="352"/>
                    <a:pt x="1251" y="352"/>
                  </a:cubicBezTo>
                  <a:cubicBezTo>
                    <a:pt x="1248" y="352"/>
                    <a:pt x="1248" y="352"/>
                    <a:pt x="1248" y="352"/>
                  </a:cubicBezTo>
                  <a:cubicBezTo>
                    <a:pt x="1248" y="352"/>
                    <a:pt x="1248" y="352"/>
                    <a:pt x="1248" y="352"/>
                  </a:cubicBezTo>
                  <a:cubicBezTo>
                    <a:pt x="1242" y="353"/>
                    <a:pt x="1242" y="353"/>
                    <a:pt x="1242" y="353"/>
                  </a:cubicBezTo>
                  <a:cubicBezTo>
                    <a:pt x="1242" y="353"/>
                    <a:pt x="1242" y="353"/>
                    <a:pt x="1242" y="353"/>
                  </a:cubicBezTo>
                  <a:cubicBezTo>
                    <a:pt x="1239" y="353"/>
                    <a:pt x="1239" y="353"/>
                    <a:pt x="1239" y="353"/>
                  </a:cubicBezTo>
                  <a:cubicBezTo>
                    <a:pt x="1239" y="353"/>
                    <a:pt x="1239" y="353"/>
                    <a:pt x="1239" y="353"/>
                  </a:cubicBezTo>
                  <a:cubicBezTo>
                    <a:pt x="1239" y="359"/>
                    <a:pt x="1239" y="359"/>
                    <a:pt x="1239" y="359"/>
                  </a:cubicBezTo>
                  <a:cubicBezTo>
                    <a:pt x="1239" y="359"/>
                    <a:pt x="1239" y="359"/>
                    <a:pt x="1239" y="359"/>
                  </a:cubicBezTo>
                  <a:cubicBezTo>
                    <a:pt x="1244" y="363"/>
                    <a:pt x="1244" y="363"/>
                    <a:pt x="1244" y="363"/>
                  </a:cubicBezTo>
                  <a:cubicBezTo>
                    <a:pt x="1244" y="363"/>
                    <a:pt x="1244" y="363"/>
                    <a:pt x="1244" y="363"/>
                  </a:cubicBezTo>
                  <a:cubicBezTo>
                    <a:pt x="1251" y="366"/>
                    <a:pt x="1251" y="366"/>
                    <a:pt x="1251" y="366"/>
                  </a:cubicBezTo>
                  <a:cubicBezTo>
                    <a:pt x="1251" y="366"/>
                    <a:pt x="1251" y="366"/>
                    <a:pt x="1251" y="366"/>
                  </a:cubicBezTo>
                  <a:cubicBezTo>
                    <a:pt x="1256" y="369"/>
                    <a:pt x="1256" y="369"/>
                    <a:pt x="1256" y="369"/>
                  </a:cubicBezTo>
                  <a:cubicBezTo>
                    <a:pt x="1256" y="369"/>
                    <a:pt x="1256" y="369"/>
                    <a:pt x="1256" y="369"/>
                  </a:cubicBezTo>
                  <a:cubicBezTo>
                    <a:pt x="1261" y="373"/>
                    <a:pt x="1261" y="373"/>
                    <a:pt x="1261" y="373"/>
                  </a:cubicBezTo>
                  <a:cubicBezTo>
                    <a:pt x="1261" y="373"/>
                    <a:pt x="1261" y="373"/>
                    <a:pt x="1261" y="373"/>
                  </a:cubicBezTo>
                  <a:cubicBezTo>
                    <a:pt x="1265" y="378"/>
                    <a:pt x="1265" y="378"/>
                    <a:pt x="1265" y="378"/>
                  </a:cubicBezTo>
                  <a:cubicBezTo>
                    <a:pt x="1265" y="378"/>
                    <a:pt x="1265" y="378"/>
                    <a:pt x="1265" y="378"/>
                  </a:cubicBezTo>
                  <a:cubicBezTo>
                    <a:pt x="1269" y="382"/>
                    <a:pt x="1269" y="382"/>
                    <a:pt x="1269" y="382"/>
                  </a:cubicBezTo>
                  <a:cubicBezTo>
                    <a:pt x="1269" y="382"/>
                    <a:pt x="1269" y="382"/>
                    <a:pt x="1269" y="382"/>
                  </a:cubicBezTo>
                  <a:cubicBezTo>
                    <a:pt x="1274" y="388"/>
                    <a:pt x="1274" y="388"/>
                    <a:pt x="1274" y="388"/>
                  </a:cubicBezTo>
                  <a:cubicBezTo>
                    <a:pt x="1274" y="388"/>
                    <a:pt x="1274" y="388"/>
                    <a:pt x="1274" y="388"/>
                  </a:cubicBezTo>
                  <a:cubicBezTo>
                    <a:pt x="1278" y="393"/>
                    <a:pt x="1278" y="393"/>
                    <a:pt x="1278" y="393"/>
                  </a:cubicBezTo>
                  <a:close/>
                  <a:moveTo>
                    <a:pt x="1179" y="386"/>
                  </a:moveTo>
                  <a:cubicBezTo>
                    <a:pt x="1179" y="386"/>
                    <a:pt x="1179" y="386"/>
                    <a:pt x="1179" y="386"/>
                  </a:cubicBezTo>
                  <a:cubicBezTo>
                    <a:pt x="1179" y="386"/>
                    <a:pt x="1179" y="386"/>
                    <a:pt x="1179" y="386"/>
                  </a:cubicBezTo>
                  <a:cubicBezTo>
                    <a:pt x="1181" y="386"/>
                    <a:pt x="1181" y="386"/>
                    <a:pt x="1181" y="386"/>
                  </a:cubicBezTo>
                  <a:cubicBezTo>
                    <a:pt x="1181" y="386"/>
                    <a:pt x="1181" y="386"/>
                    <a:pt x="1181" y="386"/>
                  </a:cubicBezTo>
                  <a:cubicBezTo>
                    <a:pt x="1182" y="386"/>
                    <a:pt x="1182" y="386"/>
                    <a:pt x="1182" y="386"/>
                  </a:cubicBezTo>
                  <a:cubicBezTo>
                    <a:pt x="1182" y="386"/>
                    <a:pt x="1182" y="386"/>
                    <a:pt x="1182" y="386"/>
                  </a:cubicBezTo>
                  <a:cubicBezTo>
                    <a:pt x="1184" y="385"/>
                    <a:pt x="1184" y="385"/>
                    <a:pt x="1184" y="385"/>
                  </a:cubicBezTo>
                  <a:cubicBezTo>
                    <a:pt x="1184" y="385"/>
                    <a:pt x="1184" y="385"/>
                    <a:pt x="1184" y="385"/>
                  </a:cubicBezTo>
                  <a:cubicBezTo>
                    <a:pt x="1185" y="385"/>
                    <a:pt x="1185" y="385"/>
                    <a:pt x="1185" y="385"/>
                  </a:cubicBezTo>
                  <a:cubicBezTo>
                    <a:pt x="1185" y="385"/>
                    <a:pt x="1185" y="385"/>
                    <a:pt x="1185" y="385"/>
                  </a:cubicBezTo>
                  <a:cubicBezTo>
                    <a:pt x="1187" y="384"/>
                    <a:pt x="1187" y="384"/>
                    <a:pt x="1187" y="384"/>
                  </a:cubicBezTo>
                  <a:cubicBezTo>
                    <a:pt x="1187" y="384"/>
                    <a:pt x="1187" y="384"/>
                    <a:pt x="1187" y="384"/>
                  </a:cubicBezTo>
                  <a:cubicBezTo>
                    <a:pt x="1188" y="383"/>
                    <a:pt x="1188" y="383"/>
                    <a:pt x="1188" y="383"/>
                  </a:cubicBezTo>
                  <a:cubicBezTo>
                    <a:pt x="1188" y="383"/>
                    <a:pt x="1188" y="383"/>
                    <a:pt x="1188" y="383"/>
                  </a:cubicBezTo>
                  <a:cubicBezTo>
                    <a:pt x="1189" y="382"/>
                    <a:pt x="1189" y="382"/>
                    <a:pt x="1189" y="382"/>
                  </a:cubicBezTo>
                  <a:cubicBezTo>
                    <a:pt x="1189" y="382"/>
                    <a:pt x="1189" y="382"/>
                    <a:pt x="1189" y="382"/>
                  </a:cubicBezTo>
                  <a:cubicBezTo>
                    <a:pt x="1188" y="381"/>
                    <a:pt x="1188" y="381"/>
                    <a:pt x="1188" y="381"/>
                  </a:cubicBezTo>
                  <a:cubicBezTo>
                    <a:pt x="1188" y="381"/>
                    <a:pt x="1188" y="381"/>
                    <a:pt x="1188" y="381"/>
                  </a:cubicBezTo>
                  <a:cubicBezTo>
                    <a:pt x="1188" y="379"/>
                    <a:pt x="1188" y="379"/>
                    <a:pt x="1188" y="379"/>
                  </a:cubicBezTo>
                  <a:cubicBezTo>
                    <a:pt x="1188" y="379"/>
                    <a:pt x="1188" y="379"/>
                    <a:pt x="1188" y="379"/>
                  </a:cubicBezTo>
                  <a:cubicBezTo>
                    <a:pt x="1188" y="378"/>
                    <a:pt x="1188" y="378"/>
                    <a:pt x="1188" y="378"/>
                  </a:cubicBezTo>
                  <a:cubicBezTo>
                    <a:pt x="1188" y="378"/>
                    <a:pt x="1188" y="378"/>
                    <a:pt x="1188" y="378"/>
                  </a:cubicBezTo>
                  <a:cubicBezTo>
                    <a:pt x="1188" y="375"/>
                    <a:pt x="1188" y="375"/>
                    <a:pt x="1188" y="375"/>
                  </a:cubicBezTo>
                  <a:cubicBezTo>
                    <a:pt x="1188" y="375"/>
                    <a:pt x="1188" y="375"/>
                    <a:pt x="1188" y="375"/>
                  </a:cubicBezTo>
                  <a:cubicBezTo>
                    <a:pt x="1187" y="374"/>
                    <a:pt x="1187" y="374"/>
                    <a:pt x="1187" y="374"/>
                  </a:cubicBezTo>
                  <a:cubicBezTo>
                    <a:pt x="1187" y="374"/>
                    <a:pt x="1187" y="374"/>
                    <a:pt x="1187" y="374"/>
                  </a:cubicBezTo>
                  <a:cubicBezTo>
                    <a:pt x="1187" y="371"/>
                    <a:pt x="1187" y="371"/>
                    <a:pt x="1187" y="371"/>
                  </a:cubicBezTo>
                  <a:cubicBezTo>
                    <a:pt x="1187" y="371"/>
                    <a:pt x="1187" y="371"/>
                    <a:pt x="1187" y="371"/>
                  </a:cubicBezTo>
                  <a:cubicBezTo>
                    <a:pt x="1187" y="370"/>
                    <a:pt x="1187" y="370"/>
                    <a:pt x="1187" y="370"/>
                  </a:cubicBezTo>
                  <a:cubicBezTo>
                    <a:pt x="1187" y="370"/>
                    <a:pt x="1187" y="370"/>
                    <a:pt x="1187" y="370"/>
                  </a:cubicBezTo>
                  <a:cubicBezTo>
                    <a:pt x="1187" y="367"/>
                    <a:pt x="1187" y="367"/>
                    <a:pt x="1187" y="367"/>
                  </a:cubicBezTo>
                  <a:cubicBezTo>
                    <a:pt x="1187" y="367"/>
                    <a:pt x="1187" y="367"/>
                    <a:pt x="1187" y="367"/>
                  </a:cubicBezTo>
                  <a:cubicBezTo>
                    <a:pt x="1183" y="367"/>
                    <a:pt x="1183" y="367"/>
                    <a:pt x="1183" y="367"/>
                  </a:cubicBezTo>
                  <a:cubicBezTo>
                    <a:pt x="1183" y="367"/>
                    <a:pt x="1183" y="367"/>
                    <a:pt x="1183" y="367"/>
                  </a:cubicBezTo>
                  <a:cubicBezTo>
                    <a:pt x="1181" y="370"/>
                    <a:pt x="1181" y="370"/>
                    <a:pt x="1181" y="370"/>
                  </a:cubicBezTo>
                  <a:cubicBezTo>
                    <a:pt x="1181" y="370"/>
                    <a:pt x="1181" y="370"/>
                    <a:pt x="1181" y="370"/>
                  </a:cubicBezTo>
                  <a:cubicBezTo>
                    <a:pt x="1179" y="372"/>
                    <a:pt x="1179" y="372"/>
                    <a:pt x="1179" y="372"/>
                  </a:cubicBezTo>
                  <a:cubicBezTo>
                    <a:pt x="1179" y="372"/>
                    <a:pt x="1179" y="372"/>
                    <a:pt x="1179" y="372"/>
                  </a:cubicBezTo>
                  <a:cubicBezTo>
                    <a:pt x="1177" y="375"/>
                    <a:pt x="1177" y="375"/>
                    <a:pt x="1177" y="375"/>
                  </a:cubicBezTo>
                  <a:cubicBezTo>
                    <a:pt x="1177" y="375"/>
                    <a:pt x="1177" y="375"/>
                    <a:pt x="1177" y="375"/>
                  </a:cubicBezTo>
                  <a:cubicBezTo>
                    <a:pt x="1175" y="376"/>
                    <a:pt x="1175" y="376"/>
                    <a:pt x="1175" y="376"/>
                  </a:cubicBezTo>
                  <a:cubicBezTo>
                    <a:pt x="1175" y="376"/>
                    <a:pt x="1175" y="376"/>
                    <a:pt x="1175" y="376"/>
                  </a:cubicBezTo>
                  <a:cubicBezTo>
                    <a:pt x="1172" y="378"/>
                    <a:pt x="1172" y="378"/>
                    <a:pt x="1172" y="378"/>
                  </a:cubicBezTo>
                  <a:cubicBezTo>
                    <a:pt x="1172" y="378"/>
                    <a:pt x="1172" y="378"/>
                    <a:pt x="1172" y="378"/>
                  </a:cubicBezTo>
                  <a:cubicBezTo>
                    <a:pt x="1171" y="380"/>
                    <a:pt x="1171" y="380"/>
                    <a:pt x="1171" y="380"/>
                  </a:cubicBezTo>
                  <a:cubicBezTo>
                    <a:pt x="1171" y="380"/>
                    <a:pt x="1171" y="380"/>
                    <a:pt x="1171" y="380"/>
                  </a:cubicBezTo>
                  <a:cubicBezTo>
                    <a:pt x="1170" y="381"/>
                    <a:pt x="1170" y="381"/>
                    <a:pt x="1170" y="381"/>
                  </a:cubicBezTo>
                  <a:cubicBezTo>
                    <a:pt x="1170" y="381"/>
                    <a:pt x="1170" y="381"/>
                    <a:pt x="1170" y="381"/>
                  </a:cubicBezTo>
                  <a:cubicBezTo>
                    <a:pt x="1170" y="382"/>
                    <a:pt x="1170" y="382"/>
                    <a:pt x="1170" y="382"/>
                  </a:cubicBezTo>
                  <a:cubicBezTo>
                    <a:pt x="1170" y="382"/>
                    <a:pt x="1170" y="382"/>
                    <a:pt x="1170" y="382"/>
                  </a:cubicBezTo>
                  <a:cubicBezTo>
                    <a:pt x="1171" y="383"/>
                    <a:pt x="1171" y="383"/>
                    <a:pt x="1171" y="383"/>
                  </a:cubicBezTo>
                  <a:cubicBezTo>
                    <a:pt x="1171" y="383"/>
                    <a:pt x="1171" y="383"/>
                    <a:pt x="1171" y="383"/>
                  </a:cubicBezTo>
                  <a:cubicBezTo>
                    <a:pt x="1172" y="384"/>
                    <a:pt x="1172" y="384"/>
                    <a:pt x="1172" y="384"/>
                  </a:cubicBezTo>
                  <a:cubicBezTo>
                    <a:pt x="1172" y="384"/>
                    <a:pt x="1172" y="384"/>
                    <a:pt x="1172" y="384"/>
                  </a:cubicBezTo>
                  <a:cubicBezTo>
                    <a:pt x="1173" y="385"/>
                    <a:pt x="1173" y="385"/>
                    <a:pt x="1173" y="385"/>
                  </a:cubicBezTo>
                  <a:cubicBezTo>
                    <a:pt x="1173" y="385"/>
                    <a:pt x="1173" y="385"/>
                    <a:pt x="1173" y="385"/>
                  </a:cubicBezTo>
                  <a:cubicBezTo>
                    <a:pt x="1174" y="385"/>
                    <a:pt x="1174" y="385"/>
                    <a:pt x="1174" y="385"/>
                  </a:cubicBezTo>
                  <a:cubicBezTo>
                    <a:pt x="1174" y="385"/>
                    <a:pt x="1174" y="385"/>
                    <a:pt x="1174" y="385"/>
                  </a:cubicBezTo>
                  <a:cubicBezTo>
                    <a:pt x="1175" y="386"/>
                    <a:pt x="1175" y="386"/>
                    <a:pt x="1175" y="386"/>
                  </a:cubicBezTo>
                  <a:cubicBezTo>
                    <a:pt x="1175" y="386"/>
                    <a:pt x="1175" y="386"/>
                    <a:pt x="1175" y="386"/>
                  </a:cubicBezTo>
                  <a:cubicBezTo>
                    <a:pt x="1176" y="386"/>
                    <a:pt x="1176" y="386"/>
                    <a:pt x="1176" y="386"/>
                  </a:cubicBezTo>
                  <a:cubicBezTo>
                    <a:pt x="1176" y="386"/>
                    <a:pt x="1176" y="386"/>
                    <a:pt x="1176" y="386"/>
                  </a:cubicBezTo>
                  <a:cubicBezTo>
                    <a:pt x="1177" y="386"/>
                    <a:pt x="1177" y="386"/>
                    <a:pt x="1177" y="386"/>
                  </a:cubicBezTo>
                  <a:cubicBezTo>
                    <a:pt x="1177" y="386"/>
                    <a:pt x="1177" y="386"/>
                    <a:pt x="1177" y="386"/>
                  </a:cubicBezTo>
                  <a:cubicBezTo>
                    <a:pt x="1179" y="386"/>
                    <a:pt x="1179" y="386"/>
                    <a:pt x="1179" y="386"/>
                  </a:cubicBezTo>
                  <a:close/>
                  <a:moveTo>
                    <a:pt x="778" y="381"/>
                  </a:moveTo>
                  <a:cubicBezTo>
                    <a:pt x="728" y="357"/>
                    <a:pt x="728" y="357"/>
                    <a:pt x="728" y="357"/>
                  </a:cubicBezTo>
                  <a:cubicBezTo>
                    <a:pt x="728" y="357"/>
                    <a:pt x="728" y="357"/>
                    <a:pt x="728" y="357"/>
                  </a:cubicBezTo>
                  <a:cubicBezTo>
                    <a:pt x="726" y="357"/>
                    <a:pt x="726" y="357"/>
                    <a:pt x="726" y="357"/>
                  </a:cubicBezTo>
                  <a:cubicBezTo>
                    <a:pt x="726" y="357"/>
                    <a:pt x="726" y="357"/>
                    <a:pt x="726" y="357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8" y="351"/>
                    <a:pt x="728" y="351"/>
                    <a:pt x="728" y="351"/>
                  </a:cubicBezTo>
                  <a:cubicBezTo>
                    <a:pt x="728" y="351"/>
                    <a:pt x="728" y="351"/>
                    <a:pt x="728" y="351"/>
                  </a:cubicBezTo>
                  <a:cubicBezTo>
                    <a:pt x="728" y="350"/>
                    <a:pt x="728" y="350"/>
                    <a:pt x="728" y="350"/>
                  </a:cubicBezTo>
                  <a:cubicBezTo>
                    <a:pt x="728" y="350"/>
                    <a:pt x="728" y="350"/>
                    <a:pt x="728" y="350"/>
                  </a:cubicBezTo>
                  <a:cubicBezTo>
                    <a:pt x="729" y="348"/>
                    <a:pt x="729" y="348"/>
                    <a:pt x="729" y="348"/>
                  </a:cubicBezTo>
                  <a:cubicBezTo>
                    <a:pt x="729" y="348"/>
                    <a:pt x="729" y="348"/>
                    <a:pt x="729" y="348"/>
                  </a:cubicBezTo>
                  <a:cubicBezTo>
                    <a:pt x="731" y="348"/>
                    <a:pt x="731" y="348"/>
                    <a:pt x="731" y="348"/>
                  </a:cubicBezTo>
                  <a:cubicBezTo>
                    <a:pt x="731" y="348"/>
                    <a:pt x="731" y="348"/>
                    <a:pt x="731" y="348"/>
                  </a:cubicBezTo>
                  <a:cubicBezTo>
                    <a:pt x="733" y="347"/>
                    <a:pt x="733" y="347"/>
                    <a:pt x="733" y="347"/>
                  </a:cubicBezTo>
                  <a:cubicBezTo>
                    <a:pt x="733" y="347"/>
                    <a:pt x="733" y="347"/>
                    <a:pt x="733" y="347"/>
                  </a:cubicBezTo>
                  <a:cubicBezTo>
                    <a:pt x="736" y="346"/>
                    <a:pt x="736" y="346"/>
                    <a:pt x="736" y="346"/>
                  </a:cubicBezTo>
                  <a:cubicBezTo>
                    <a:pt x="736" y="346"/>
                    <a:pt x="736" y="346"/>
                    <a:pt x="736" y="346"/>
                  </a:cubicBezTo>
                  <a:cubicBezTo>
                    <a:pt x="739" y="345"/>
                    <a:pt x="739" y="345"/>
                    <a:pt x="739" y="345"/>
                  </a:cubicBezTo>
                  <a:cubicBezTo>
                    <a:pt x="739" y="345"/>
                    <a:pt x="739" y="345"/>
                    <a:pt x="739" y="345"/>
                  </a:cubicBezTo>
                  <a:cubicBezTo>
                    <a:pt x="741" y="345"/>
                    <a:pt x="741" y="345"/>
                    <a:pt x="741" y="345"/>
                  </a:cubicBezTo>
                  <a:cubicBezTo>
                    <a:pt x="741" y="345"/>
                    <a:pt x="741" y="345"/>
                    <a:pt x="741" y="345"/>
                  </a:cubicBezTo>
                  <a:cubicBezTo>
                    <a:pt x="743" y="345"/>
                    <a:pt x="743" y="345"/>
                    <a:pt x="743" y="345"/>
                  </a:cubicBezTo>
                  <a:cubicBezTo>
                    <a:pt x="743" y="345"/>
                    <a:pt x="743" y="345"/>
                    <a:pt x="743" y="345"/>
                  </a:cubicBezTo>
                  <a:cubicBezTo>
                    <a:pt x="745" y="346"/>
                    <a:pt x="745" y="346"/>
                    <a:pt x="745" y="346"/>
                  </a:cubicBezTo>
                  <a:cubicBezTo>
                    <a:pt x="745" y="346"/>
                    <a:pt x="745" y="346"/>
                    <a:pt x="745" y="346"/>
                  </a:cubicBezTo>
                  <a:cubicBezTo>
                    <a:pt x="748" y="346"/>
                    <a:pt x="748" y="346"/>
                    <a:pt x="748" y="346"/>
                  </a:cubicBezTo>
                  <a:cubicBezTo>
                    <a:pt x="748" y="346"/>
                    <a:pt x="748" y="346"/>
                    <a:pt x="748" y="346"/>
                  </a:cubicBezTo>
                  <a:cubicBezTo>
                    <a:pt x="748" y="347"/>
                    <a:pt x="748" y="347"/>
                    <a:pt x="748" y="347"/>
                  </a:cubicBezTo>
                  <a:cubicBezTo>
                    <a:pt x="748" y="347"/>
                    <a:pt x="748" y="347"/>
                    <a:pt x="748" y="347"/>
                  </a:cubicBezTo>
                  <a:cubicBezTo>
                    <a:pt x="749" y="347"/>
                    <a:pt x="749" y="347"/>
                    <a:pt x="749" y="347"/>
                  </a:cubicBezTo>
                  <a:cubicBezTo>
                    <a:pt x="749" y="347"/>
                    <a:pt x="749" y="347"/>
                    <a:pt x="749" y="347"/>
                  </a:cubicBezTo>
                  <a:cubicBezTo>
                    <a:pt x="750" y="347"/>
                    <a:pt x="750" y="347"/>
                    <a:pt x="750" y="347"/>
                  </a:cubicBezTo>
                  <a:cubicBezTo>
                    <a:pt x="750" y="347"/>
                    <a:pt x="750" y="347"/>
                    <a:pt x="750" y="347"/>
                  </a:cubicBezTo>
                  <a:cubicBezTo>
                    <a:pt x="752" y="347"/>
                    <a:pt x="752" y="347"/>
                    <a:pt x="752" y="347"/>
                  </a:cubicBezTo>
                  <a:cubicBezTo>
                    <a:pt x="752" y="347"/>
                    <a:pt x="752" y="347"/>
                    <a:pt x="752" y="347"/>
                  </a:cubicBezTo>
                  <a:cubicBezTo>
                    <a:pt x="753" y="347"/>
                    <a:pt x="753" y="347"/>
                    <a:pt x="753" y="347"/>
                  </a:cubicBezTo>
                  <a:cubicBezTo>
                    <a:pt x="753" y="347"/>
                    <a:pt x="753" y="347"/>
                    <a:pt x="753" y="347"/>
                  </a:cubicBezTo>
                  <a:cubicBezTo>
                    <a:pt x="754" y="346"/>
                    <a:pt x="754" y="346"/>
                    <a:pt x="754" y="346"/>
                  </a:cubicBezTo>
                  <a:cubicBezTo>
                    <a:pt x="754" y="346"/>
                    <a:pt x="754" y="346"/>
                    <a:pt x="754" y="346"/>
                  </a:cubicBezTo>
                  <a:cubicBezTo>
                    <a:pt x="755" y="346"/>
                    <a:pt x="755" y="346"/>
                    <a:pt x="755" y="346"/>
                  </a:cubicBezTo>
                  <a:cubicBezTo>
                    <a:pt x="755" y="346"/>
                    <a:pt x="755" y="346"/>
                    <a:pt x="755" y="346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9" y="344"/>
                    <a:pt x="759" y="344"/>
                    <a:pt x="759" y="344"/>
                  </a:cubicBezTo>
                  <a:cubicBezTo>
                    <a:pt x="759" y="344"/>
                    <a:pt x="759" y="344"/>
                    <a:pt x="759" y="344"/>
                  </a:cubicBezTo>
                  <a:cubicBezTo>
                    <a:pt x="760" y="344"/>
                    <a:pt x="760" y="344"/>
                    <a:pt x="760" y="344"/>
                  </a:cubicBezTo>
                  <a:cubicBezTo>
                    <a:pt x="760" y="344"/>
                    <a:pt x="760" y="344"/>
                    <a:pt x="760" y="344"/>
                  </a:cubicBezTo>
                  <a:cubicBezTo>
                    <a:pt x="762" y="344"/>
                    <a:pt x="762" y="344"/>
                    <a:pt x="762" y="344"/>
                  </a:cubicBezTo>
                  <a:cubicBezTo>
                    <a:pt x="762" y="344"/>
                    <a:pt x="762" y="344"/>
                    <a:pt x="762" y="344"/>
                  </a:cubicBezTo>
                  <a:cubicBezTo>
                    <a:pt x="763" y="345"/>
                    <a:pt x="763" y="345"/>
                    <a:pt x="763" y="345"/>
                  </a:cubicBezTo>
                  <a:cubicBezTo>
                    <a:pt x="763" y="345"/>
                    <a:pt x="763" y="345"/>
                    <a:pt x="763" y="345"/>
                  </a:cubicBezTo>
                  <a:cubicBezTo>
                    <a:pt x="764" y="345"/>
                    <a:pt x="764" y="345"/>
                    <a:pt x="764" y="345"/>
                  </a:cubicBezTo>
                  <a:cubicBezTo>
                    <a:pt x="764" y="345"/>
                    <a:pt x="764" y="345"/>
                    <a:pt x="764" y="345"/>
                  </a:cubicBezTo>
                  <a:cubicBezTo>
                    <a:pt x="765" y="346"/>
                    <a:pt x="765" y="346"/>
                    <a:pt x="765" y="346"/>
                  </a:cubicBezTo>
                  <a:cubicBezTo>
                    <a:pt x="765" y="346"/>
                    <a:pt x="765" y="346"/>
                    <a:pt x="765" y="346"/>
                  </a:cubicBezTo>
                  <a:cubicBezTo>
                    <a:pt x="767" y="346"/>
                    <a:pt x="767" y="346"/>
                    <a:pt x="767" y="346"/>
                  </a:cubicBezTo>
                  <a:cubicBezTo>
                    <a:pt x="767" y="346"/>
                    <a:pt x="767" y="346"/>
                    <a:pt x="767" y="346"/>
                  </a:cubicBezTo>
                  <a:cubicBezTo>
                    <a:pt x="779" y="345"/>
                    <a:pt x="779" y="345"/>
                    <a:pt x="779" y="345"/>
                  </a:cubicBezTo>
                  <a:cubicBezTo>
                    <a:pt x="779" y="345"/>
                    <a:pt x="779" y="345"/>
                    <a:pt x="779" y="345"/>
                  </a:cubicBezTo>
                  <a:cubicBezTo>
                    <a:pt x="792" y="342"/>
                    <a:pt x="792" y="342"/>
                    <a:pt x="792" y="342"/>
                  </a:cubicBezTo>
                  <a:cubicBezTo>
                    <a:pt x="792" y="342"/>
                    <a:pt x="792" y="342"/>
                    <a:pt x="792" y="342"/>
                  </a:cubicBezTo>
                  <a:cubicBezTo>
                    <a:pt x="805" y="340"/>
                    <a:pt x="805" y="340"/>
                    <a:pt x="805" y="340"/>
                  </a:cubicBezTo>
                  <a:cubicBezTo>
                    <a:pt x="805" y="340"/>
                    <a:pt x="805" y="340"/>
                    <a:pt x="805" y="340"/>
                  </a:cubicBezTo>
                  <a:cubicBezTo>
                    <a:pt x="820" y="336"/>
                    <a:pt x="820" y="336"/>
                    <a:pt x="820" y="336"/>
                  </a:cubicBezTo>
                  <a:cubicBezTo>
                    <a:pt x="820" y="336"/>
                    <a:pt x="820" y="336"/>
                    <a:pt x="820" y="336"/>
                  </a:cubicBezTo>
                  <a:cubicBezTo>
                    <a:pt x="831" y="332"/>
                    <a:pt x="831" y="332"/>
                    <a:pt x="831" y="332"/>
                  </a:cubicBezTo>
                  <a:cubicBezTo>
                    <a:pt x="831" y="332"/>
                    <a:pt x="831" y="332"/>
                    <a:pt x="831" y="332"/>
                  </a:cubicBezTo>
                  <a:cubicBezTo>
                    <a:pt x="844" y="325"/>
                    <a:pt x="844" y="325"/>
                    <a:pt x="844" y="325"/>
                  </a:cubicBezTo>
                  <a:cubicBezTo>
                    <a:pt x="844" y="325"/>
                    <a:pt x="844" y="325"/>
                    <a:pt x="844" y="325"/>
                  </a:cubicBezTo>
                  <a:cubicBezTo>
                    <a:pt x="855" y="318"/>
                    <a:pt x="855" y="318"/>
                    <a:pt x="855" y="318"/>
                  </a:cubicBezTo>
                  <a:cubicBezTo>
                    <a:pt x="855" y="318"/>
                    <a:pt x="855" y="318"/>
                    <a:pt x="855" y="318"/>
                  </a:cubicBezTo>
                  <a:cubicBezTo>
                    <a:pt x="866" y="308"/>
                    <a:pt x="866" y="308"/>
                    <a:pt x="866" y="308"/>
                  </a:cubicBezTo>
                  <a:cubicBezTo>
                    <a:pt x="866" y="308"/>
                    <a:pt x="866" y="308"/>
                    <a:pt x="866" y="308"/>
                  </a:cubicBezTo>
                  <a:cubicBezTo>
                    <a:pt x="900" y="268"/>
                    <a:pt x="900" y="268"/>
                    <a:pt x="900" y="268"/>
                  </a:cubicBezTo>
                  <a:cubicBezTo>
                    <a:pt x="900" y="268"/>
                    <a:pt x="900" y="268"/>
                    <a:pt x="900" y="268"/>
                  </a:cubicBezTo>
                  <a:cubicBezTo>
                    <a:pt x="901" y="268"/>
                    <a:pt x="901" y="268"/>
                    <a:pt x="901" y="268"/>
                  </a:cubicBezTo>
                  <a:cubicBezTo>
                    <a:pt x="901" y="268"/>
                    <a:pt x="901" y="268"/>
                    <a:pt x="901" y="268"/>
                  </a:cubicBezTo>
                  <a:cubicBezTo>
                    <a:pt x="903" y="266"/>
                    <a:pt x="903" y="266"/>
                    <a:pt x="903" y="266"/>
                  </a:cubicBezTo>
                  <a:cubicBezTo>
                    <a:pt x="903" y="266"/>
                    <a:pt x="903" y="266"/>
                    <a:pt x="903" y="266"/>
                  </a:cubicBezTo>
                  <a:cubicBezTo>
                    <a:pt x="905" y="264"/>
                    <a:pt x="905" y="264"/>
                    <a:pt x="905" y="264"/>
                  </a:cubicBezTo>
                  <a:cubicBezTo>
                    <a:pt x="905" y="264"/>
                    <a:pt x="905" y="264"/>
                    <a:pt x="905" y="264"/>
                  </a:cubicBezTo>
                  <a:cubicBezTo>
                    <a:pt x="907" y="261"/>
                    <a:pt x="907" y="261"/>
                    <a:pt x="907" y="261"/>
                  </a:cubicBezTo>
                  <a:cubicBezTo>
                    <a:pt x="907" y="261"/>
                    <a:pt x="907" y="261"/>
                    <a:pt x="907" y="261"/>
                  </a:cubicBezTo>
                  <a:cubicBezTo>
                    <a:pt x="908" y="259"/>
                    <a:pt x="908" y="259"/>
                    <a:pt x="908" y="259"/>
                  </a:cubicBezTo>
                  <a:cubicBezTo>
                    <a:pt x="908" y="259"/>
                    <a:pt x="908" y="259"/>
                    <a:pt x="908" y="259"/>
                  </a:cubicBezTo>
                  <a:cubicBezTo>
                    <a:pt x="911" y="257"/>
                    <a:pt x="911" y="257"/>
                    <a:pt x="911" y="257"/>
                  </a:cubicBezTo>
                  <a:cubicBezTo>
                    <a:pt x="911" y="257"/>
                    <a:pt x="911" y="257"/>
                    <a:pt x="911" y="257"/>
                  </a:cubicBezTo>
                  <a:cubicBezTo>
                    <a:pt x="913" y="256"/>
                    <a:pt x="913" y="256"/>
                    <a:pt x="913" y="256"/>
                  </a:cubicBezTo>
                  <a:cubicBezTo>
                    <a:pt x="913" y="256"/>
                    <a:pt x="913" y="256"/>
                    <a:pt x="913" y="256"/>
                  </a:cubicBezTo>
                  <a:cubicBezTo>
                    <a:pt x="916" y="253"/>
                    <a:pt x="916" y="253"/>
                    <a:pt x="916" y="253"/>
                  </a:cubicBezTo>
                  <a:cubicBezTo>
                    <a:pt x="916" y="253"/>
                    <a:pt x="916" y="253"/>
                    <a:pt x="916" y="253"/>
                  </a:cubicBezTo>
                  <a:cubicBezTo>
                    <a:pt x="922" y="247"/>
                    <a:pt x="922" y="247"/>
                    <a:pt x="922" y="247"/>
                  </a:cubicBezTo>
                  <a:cubicBezTo>
                    <a:pt x="922" y="247"/>
                    <a:pt x="922" y="247"/>
                    <a:pt x="922" y="247"/>
                  </a:cubicBezTo>
                  <a:cubicBezTo>
                    <a:pt x="928" y="242"/>
                    <a:pt x="928" y="242"/>
                    <a:pt x="928" y="242"/>
                  </a:cubicBezTo>
                  <a:cubicBezTo>
                    <a:pt x="928" y="242"/>
                    <a:pt x="928" y="242"/>
                    <a:pt x="928" y="242"/>
                  </a:cubicBezTo>
                  <a:cubicBezTo>
                    <a:pt x="934" y="235"/>
                    <a:pt x="934" y="235"/>
                    <a:pt x="934" y="235"/>
                  </a:cubicBezTo>
                  <a:cubicBezTo>
                    <a:pt x="934" y="235"/>
                    <a:pt x="934" y="235"/>
                    <a:pt x="934" y="235"/>
                  </a:cubicBezTo>
                  <a:cubicBezTo>
                    <a:pt x="941" y="229"/>
                    <a:pt x="941" y="229"/>
                    <a:pt x="941" y="229"/>
                  </a:cubicBezTo>
                  <a:cubicBezTo>
                    <a:pt x="941" y="229"/>
                    <a:pt x="941" y="229"/>
                    <a:pt x="941" y="229"/>
                  </a:cubicBezTo>
                  <a:cubicBezTo>
                    <a:pt x="946" y="223"/>
                    <a:pt x="946" y="223"/>
                    <a:pt x="946" y="223"/>
                  </a:cubicBezTo>
                  <a:cubicBezTo>
                    <a:pt x="946" y="223"/>
                    <a:pt x="946" y="223"/>
                    <a:pt x="946" y="223"/>
                  </a:cubicBezTo>
                  <a:cubicBezTo>
                    <a:pt x="951" y="215"/>
                    <a:pt x="951" y="215"/>
                    <a:pt x="951" y="215"/>
                  </a:cubicBezTo>
                  <a:cubicBezTo>
                    <a:pt x="951" y="215"/>
                    <a:pt x="951" y="215"/>
                    <a:pt x="951" y="215"/>
                  </a:cubicBezTo>
                  <a:cubicBezTo>
                    <a:pt x="956" y="208"/>
                    <a:pt x="956" y="208"/>
                    <a:pt x="956" y="208"/>
                  </a:cubicBezTo>
                  <a:cubicBezTo>
                    <a:pt x="956" y="208"/>
                    <a:pt x="956" y="208"/>
                    <a:pt x="956" y="208"/>
                  </a:cubicBezTo>
                  <a:cubicBezTo>
                    <a:pt x="961" y="200"/>
                    <a:pt x="961" y="200"/>
                    <a:pt x="961" y="200"/>
                  </a:cubicBezTo>
                  <a:cubicBezTo>
                    <a:pt x="961" y="200"/>
                    <a:pt x="961" y="200"/>
                    <a:pt x="961" y="200"/>
                  </a:cubicBezTo>
                  <a:cubicBezTo>
                    <a:pt x="959" y="198"/>
                    <a:pt x="959" y="198"/>
                    <a:pt x="959" y="198"/>
                  </a:cubicBezTo>
                  <a:cubicBezTo>
                    <a:pt x="959" y="198"/>
                    <a:pt x="959" y="198"/>
                    <a:pt x="959" y="198"/>
                  </a:cubicBezTo>
                  <a:cubicBezTo>
                    <a:pt x="956" y="196"/>
                    <a:pt x="956" y="196"/>
                    <a:pt x="956" y="196"/>
                  </a:cubicBezTo>
                  <a:cubicBezTo>
                    <a:pt x="956" y="196"/>
                    <a:pt x="956" y="196"/>
                    <a:pt x="956" y="196"/>
                  </a:cubicBezTo>
                  <a:cubicBezTo>
                    <a:pt x="953" y="195"/>
                    <a:pt x="953" y="195"/>
                    <a:pt x="953" y="195"/>
                  </a:cubicBezTo>
                  <a:cubicBezTo>
                    <a:pt x="953" y="195"/>
                    <a:pt x="953" y="195"/>
                    <a:pt x="953" y="195"/>
                  </a:cubicBezTo>
                  <a:cubicBezTo>
                    <a:pt x="950" y="194"/>
                    <a:pt x="950" y="194"/>
                    <a:pt x="950" y="194"/>
                  </a:cubicBezTo>
                  <a:cubicBezTo>
                    <a:pt x="950" y="194"/>
                    <a:pt x="950" y="194"/>
                    <a:pt x="950" y="194"/>
                  </a:cubicBezTo>
                  <a:cubicBezTo>
                    <a:pt x="946" y="194"/>
                    <a:pt x="946" y="194"/>
                    <a:pt x="946" y="194"/>
                  </a:cubicBezTo>
                  <a:cubicBezTo>
                    <a:pt x="946" y="194"/>
                    <a:pt x="946" y="194"/>
                    <a:pt x="946" y="194"/>
                  </a:cubicBezTo>
                  <a:cubicBezTo>
                    <a:pt x="943" y="194"/>
                    <a:pt x="943" y="194"/>
                    <a:pt x="943" y="194"/>
                  </a:cubicBezTo>
                  <a:cubicBezTo>
                    <a:pt x="943" y="194"/>
                    <a:pt x="943" y="194"/>
                    <a:pt x="943" y="194"/>
                  </a:cubicBezTo>
                  <a:cubicBezTo>
                    <a:pt x="939" y="194"/>
                    <a:pt x="939" y="194"/>
                    <a:pt x="939" y="194"/>
                  </a:cubicBezTo>
                  <a:cubicBezTo>
                    <a:pt x="939" y="194"/>
                    <a:pt x="939" y="194"/>
                    <a:pt x="939" y="194"/>
                  </a:cubicBezTo>
                  <a:cubicBezTo>
                    <a:pt x="936" y="194"/>
                    <a:pt x="936" y="194"/>
                    <a:pt x="936" y="194"/>
                  </a:cubicBezTo>
                  <a:cubicBezTo>
                    <a:pt x="936" y="194"/>
                    <a:pt x="936" y="194"/>
                    <a:pt x="936" y="194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18" y="200"/>
                    <a:pt x="918" y="200"/>
                    <a:pt x="918" y="200"/>
                  </a:cubicBezTo>
                  <a:cubicBezTo>
                    <a:pt x="918" y="200"/>
                    <a:pt x="918" y="200"/>
                    <a:pt x="918" y="200"/>
                  </a:cubicBezTo>
                  <a:cubicBezTo>
                    <a:pt x="910" y="202"/>
                    <a:pt x="910" y="202"/>
                    <a:pt x="910" y="202"/>
                  </a:cubicBezTo>
                  <a:cubicBezTo>
                    <a:pt x="910" y="202"/>
                    <a:pt x="910" y="202"/>
                    <a:pt x="910" y="202"/>
                  </a:cubicBezTo>
                  <a:cubicBezTo>
                    <a:pt x="901" y="203"/>
                    <a:pt x="901" y="203"/>
                    <a:pt x="901" y="203"/>
                  </a:cubicBezTo>
                  <a:cubicBezTo>
                    <a:pt x="901" y="203"/>
                    <a:pt x="901" y="203"/>
                    <a:pt x="901" y="203"/>
                  </a:cubicBezTo>
                  <a:cubicBezTo>
                    <a:pt x="892" y="205"/>
                    <a:pt x="892" y="205"/>
                    <a:pt x="892" y="205"/>
                  </a:cubicBezTo>
                  <a:cubicBezTo>
                    <a:pt x="892" y="205"/>
                    <a:pt x="892" y="205"/>
                    <a:pt x="892" y="205"/>
                  </a:cubicBezTo>
                  <a:cubicBezTo>
                    <a:pt x="884" y="206"/>
                    <a:pt x="884" y="206"/>
                    <a:pt x="884" y="206"/>
                  </a:cubicBezTo>
                  <a:cubicBezTo>
                    <a:pt x="884" y="206"/>
                    <a:pt x="884" y="206"/>
                    <a:pt x="884" y="206"/>
                  </a:cubicBezTo>
                  <a:cubicBezTo>
                    <a:pt x="875" y="207"/>
                    <a:pt x="875" y="207"/>
                    <a:pt x="875" y="207"/>
                  </a:cubicBezTo>
                  <a:cubicBezTo>
                    <a:pt x="875" y="207"/>
                    <a:pt x="875" y="207"/>
                    <a:pt x="875" y="207"/>
                  </a:cubicBezTo>
                  <a:cubicBezTo>
                    <a:pt x="867" y="207"/>
                    <a:pt x="867" y="207"/>
                    <a:pt x="867" y="207"/>
                  </a:cubicBezTo>
                  <a:cubicBezTo>
                    <a:pt x="867" y="207"/>
                    <a:pt x="867" y="207"/>
                    <a:pt x="867" y="207"/>
                  </a:cubicBezTo>
                  <a:cubicBezTo>
                    <a:pt x="865" y="207"/>
                    <a:pt x="865" y="207"/>
                    <a:pt x="865" y="207"/>
                  </a:cubicBezTo>
                  <a:cubicBezTo>
                    <a:pt x="865" y="207"/>
                    <a:pt x="865" y="207"/>
                    <a:pt x="865" y="207"/>
                  </a:cubicBezTo>
                  <a:cubicBezTo>
                    <a:pt x="863" y="207"/>
                    <a:pt x="863" y="207"/>
                    <a:pt x="863" y="207"/>
                  </a:cubicBezTo>
                  <a:cubicBezTo>
                    <a:pt x="863" y="207"/>
                    <a:pt x="863" y="207"/>
                    <a:pt x="863" y="207"/>
                  </a:cubicBezTo>
                  <a:cubicBezTo>
                    <a:pt x="861" y="207"/>
                    <a:pt x="861" y="207"/>
                    <a:pt x="861" y="207"/>
                  </a:cubicBezTo>
                  <a:cubicBezTo>
                    <a:pt x="861" y="207"/>
                    <a:pt x="861" y="207"/>
                    <a:pt x="861" y="207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57" y="207"/>
                    <a:pt x="857" y="207"/>
                    <a:pt x="857" y="207"/>
                  </a:cubicBezTo>
                  <a:cubicBezTo>
                    <a:pt x="857" y="207"/>
                    <a:pt x="857" y="207"/>
                    <a:pt x="857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3" y="206"/>
                    <a:pt x="853" y="206"/>
                    <a:pt x="853" y="206"/>
                  </a:cubicBezTo>
                  <a:cubicBezTo>
                    <a:pt x="853" y="206"/>
                    <a:pt x="853" y="206"/>
                    <a:pt x="853" y="206"/>
                  </a:cubicBezTo>
                  <a:cubicBezTo>
                    <a:pt x="852" y="204"/>
                    <a:pt x="852" y="204"/>
                    <a:pt x="852" y="204"/>
                  </a:cubicBezTo>
                  <a:cubicBezTo>
                    <a:pt x="852" y="204"/>
                    <a:pt x="852" y="204"/>
                    <a:pt x="852" y="204"/>
                  </a:cubicBezTo>
                  <a:cubicBezTo>
                    <a:pt x="849" y="203"/>
                    <a:pt x="849" y="203"/>
                    <a:pt x="849" y="203"/>
                  </a:cubicBezTo>
                  <a:cubicBezTo>
                    <a:pt x="849" y="203"/>
                    <a:pt x="849" y="203"/>
                    <a:pt x="849" y="203"/>
                  </a:cubicBezTo>
                  <a:cubicBezTo>
                    <a:pt x="847" y="200"/>
                    <a:pt x="847" y="200"/>
                    <a:pt x="847" y="200"/>
                  </a:cubicBezTo>
                  <a:cubicBezTo>
                    <a:pt x="847" y="200"/>
                    <a:pt x="847" y="200"/>
                    <a:pt x="847" y="200"/>
                  </a:cubicBezTo>
                  <a:cubicBezTo>
                    <a:pt x="844" y="199"/>
                    <a:pt x="844" y="199"/>
                    <a:pt x="844" y="199"/>
                  </a:cubicBezTo>
                  <a:cubicBezTo>
                    <a:pt x="844" y="199"/>
                    <a:pt x="844" y="199"/>
                    <a:pt x="844" y="199"/>
                  </a:cubicBezTo>
                  <a:cubicBezTo>
                    <a:pt x="842" y="196"/>
                    <a:pt x="842" y="196"/>
                    <a:pt x="842" y="196"/>
                  </a:cubicBezTo>
                  <a:cubicBezTo>
                    <a:pt x="842" y="196"/>
                    <a:pt x="842" y="196"/>
                    <a:pt x="842" y="196"/>
                  </a:cubicBezTo>
                  <a:cubicBezTo>
                    <a:pt x="839" y="194"/>
                    <a:pt x="839" y="194"/>
                    <a:pt x="839" y="194"/>
                  </a:cubicBezTo>
                  <a:cubicBezTo>
                    <a:pt x="839" y="194"/>
                    <a:pt x="839" y="194"/>
                    <a:pt x="839" y="194"/>
                  </a:cubicBezTo>
                  <a:cubicBezTo>
                    <a:pt x="838" y="191"/>
                    <a:pt x="838" y="191"/>
                    <a:pt x="838" y="191"/>
                  </a:cubicBezTo>
                  <a:cubicBezTo>
                    <a:pt x="838" y="191"/>
                    <a:pt x="838" y="191"/>
                    <a:pt x="838" y="191"/>
                  </a:cubicBezTo>
                  <a:cubicBezTo>
                    <a:pt x="836" y="188"/>
                    <a:pt x="836" y="188"/>
                    <a:pt x="836" y="188"/>
                  </a:cubicBezTo>
                  <a:cubicBezTo>
                    <a:pt x="836" y="188"/>
                    <a:pt x="836" y="188"/>
                    <a:pt x="836" y="188"/>
                  </a:cubicBezTo>
                  <a:cubicBezTo>
                    <a:pt x="836" y="184"/>
                    <a:pt x="836" y="184"/>
                    <a:pt x="836" y="184"/>
                  </a:cubicBezTo>
                  <a:cubicBezTo>
                    <a:pt x="836" y="184"/>
                    <a:pt x="836" y="184"/>
                    <a:pt x="836" y="184"/>
                  </a:cubicBezTo>
                  <a:cubicBezTo>
                    <a:pt x="836" y="183"/>
                    <a:pt x="836" y="183"/>
                    <a:pt x="836" y="183"/>
                  </a:cubicBezTo>
                  <a:cubicBezTo>
                    <a:pt x="836" y="183"/>
                    <a:pt x="836" y="183"/>
                    <a:pt x="836" y="183"/>
                  </a:cubicBezTo>
                  <a:cubicBezTo>
                    <a:pt x="838" y="182"/>
                    <a:pt x="838" y="182"/>
                    <a:pt x="838" y="182"/>
                  </a:cubicBezTo>
                  <a:cubicBezTo>
                    <a:pt x="838" y="182"/>
                    <a:pt x="838" y="182"/>
                    <a:pt x="838" y="182"/>
                  </a:cubicBezTo>
                  <a:cubicBezTo>
                    <a:pt x="839" y="181"/>
                    <a:pt x="839" y="181"/>
                    <a:pt x="839" y="181"/>
                  </a:cubicBezTo>
                  <a:cubicBezTo>
                    <a:pt x="839" y="181"/>
                    <a:pt x="839" y="181"/>
                    <a:pt x="839" y="181"/>
                  </a:cubicBezTo>
                  <a:cubicBezTo>
                    <a:pt x="840" y="179"/>
                    <a:pt x="840" y="179"/>
                    <a:pt x="840" y="179"/>
                  </a:cubicBezTo>
                  <a:cubicBezTo>
                    <a:pt x="840" y="179"/>
                    <a:pt x="840" y="179"/>
                    <a:pt x="840" y="179"/>
                  </a:cubicBezTo>
                  <a:cubicBezTo>
                    <a:pt x="840" y="178"/>
                    <a:pt x="840" y="178"/>
                    <a:pt x="840" y="178"/>
                  </a:cubicBezTo>
                  <a:cubicBezTo>
                    <a:pt x="840" y="178"/>
                    <a:pt x="840" y="178"/>
                    <a:pt x="840" y="178"/>
                  </a:cubicBezTo>
                  <a:cubicBezTo>
                    <a:pt x="842" y="177"/>
                    <a:pt x="842" y="177"/>
                    <a:pt x="842" y="177"/>
                  </a:cubicBezTo>
                  <a:cubicBezTo>
                    <a:pt x="842" y="177"/>
                    <a:pt x="842" y="177"/>
                    <a:pt x="842" y="177"/>
                  </a:cubicBezTo>
                  <a:cubicBezTo>
                    <a:pt x="843" y="176"/>
                    <a:pt x="843" y="176"/>
                    <a:pt x="843" y="176"/>
                  </a:cubicBezTo>
                  <a:cubicBezTo>
                    <a:pt x="843" y="176"/>
                    <a:pt x="843" y="176"/>
                    <a:pt x="843" y="176"/>
                  </a:cubicBezTo>
                  <a:cubicBezTo>
                    <a:pt x="845" y="174"/>
                    <a:pt x="845" y="174"/>
                    <a:pt x="845" y="174"/>
                  </a:cubicBezTo>
                  <a:cubicBezTo>
                    <a:pt x="845" y="174"/>
                    <a:pt x="845" y="174"/>
                    <a:pt x="845" y="174"/>
                  </a:cubicBezTo>
                  <a:cubicBezTo>
                    <a:pt x="847" y="177"/>
                    <a:pt x="847" y="177"/>
                    <a:pt x="847" y="177"/>
                  </a:cubicBezTo>
                  <a:cubicBezTo>
                    <a:pt x="847" y="177"/>
                    <a:pt x="847" y="177"/>
                    <a:pt x="847" y="177"/>
                  </a:cubicBezTo>
                  <a:cubicBezTo>
                    <a:pt x="850" y="178"/>
                    <a:pt x="850" y="178"/>
                    <a:pt x="850" y="178"/>
                  </a:cubicBezTo>
                  <a:cubicBezTo>
                    <a:pt x="850" y="178"/>
                    <a:pt x="850" y="178"/>
                    <a:pt x="850" y="178"/>
                  </a:cubicBezTo>
                  <a:cubicBezTo>
                    <a:pt x="854" y="179"/>
                    <a:pt x="854" y="179"/>
                    <a:pt x="854" y="179"/>
                  </a:cubicBezTo>
                  <a:cubicBezTo>
                    <a:pt x="854" y="179"/>
                    <a:pt x="854" y="179"/>
                    <a:pt x="854" y="179"/>
                  </a:cubicBezTo>
                  <a:cubicBezTo>
                    <a:pt x="858" y="179"/>
                    <a:pt x="858" y="179"/>
                    <a:pt x="858" y="179"/>
                  </a:cubicBezTo>
                  <a:cubicBezTo>
                    <a:pt x="858" y="179"/>
                    <a:pt x="858" y="179"/>
                    <a:pt x="858" y="179"/>
                  </a:cubicBezTo>
                  <a:cubicBezTo>
                    <a:pt x="862" y="180"/>
                    <a:pt x="862" y="180"/>
                    <a:pt x="862" y="180"/>
                  </a:cubicBezTo>
                  <a:cubicBezTo>
                    <a:pt x="862" y="180"/>
                    <a:pt x="862" y="180"/>
                    <a:pt x="862" y="180"/>
                  </a:cubicBezTo>
                  <a:cubicBezTo>
                    <a:pt x="866" y="180"/>
                    <a:pt x="866" y="180"/>
                    <a:pt x="866" y="180"/>
                  </a:cubicBezTo>
                  <a:cubicBezTo>
                    <a:pt x="866" y="180"/>
                    <a:pt x="866" y="180"/>
                    <a:pt x="866" y="180"/>
                  </a:cubicBezTo>
                  <a:cubicBezTo>
                    <a:pt x="870" y="181"/>
                    <a:pt x="870" y="181"/>
                    <a:pt x="870" y="181"/>
                  </a:cubicBezTo>
                  <a:cubicBezTo>
                    <a:pt x="870" y="181"/>
                    <a:pt x="870" y="181"/>
                    <a:pt x="870" y="181"/>
                  </a:cubicBezTo>
                  <a:cubicBezTo>
                    <a:pt x="874" y="181"/>
                    <a:pt x="874" y="181"/>
                    <a:pt x="874" y="181"/>
                  </a:cubicBezTo>
                  <a:cubicBezTo>
                    <a:pt x="874" y="181"/>
                    <a:pt x="874" y="181"/>
                    <a:pt x="874" y="181"/>
                  </a:cubicBezTo>
                  <a:cubicBezTo>
                    <a:pt x="941" y="179"/>
                    <a:pt x="941" y="179"/>
                    <a:pt x="941" y="179"/>
                  </a:cubicBezTo>
                  <a:cubicBezTo>
                    <a:pt x="941" y="179"/>
                    <a:pt x="941" y="179"/>
                    <a:pt x="941" y="179"/>
                  </a:cubicBezTo>
                  <a:cubicBezTo>
                    <a:pt x="976" y="176"/>
                    <a:pt x="976" y="176"/>
                    <a:pt x="976" y="176"/>
                  </a:cubicBezTo>
                  <a:cubicBezTo>
                    <a:pt x="976" y="176"/>
                    <a:pt x="976" y="176"/>
                    <a:pt x="976" y="176"/>
                  </a:cubicBezTo>
                  <a:cubicBezTo>
                    <a:pt x="979" y="180"/>
                    <a:pt x="979" y="180"/>
                    <a:pt x="979" y="180"/>
                  </a:cubicBezTo>
                  <a:cubicBezTo>
                    <a:pt x="979" y="180"/>
                    <a:pt x="979" y="180"/>
                    <a:pt x="979" y="180"/>
                  </a:cubicBezTo>
                  <a:cubicBezTo>
                    <a:pt x="983" y="183"/>
                    <a:pt x="983" y="183"/>
                    <a:pt x="983" y="183"/>
                  </a:cubicBezTo>
                  <a:cubicBezTo>
                    <a:pt x="983" y="183"/>
                    <a:pt x="983" y="183"/>
                    <a:pt x="983" y="183"/>
                  </a:cubicBezTo>
                  <a:cubicBezTo>
                    <a:pt x="985" y="186"/>
                    <a:pt x="985" y="186"/>
                    <a:pt x="985" y="186"/>
                  </a:cubicBezTo>
                  <a:cubicBezTo>
                    <a:pt x="985" y="186"/>
                    <a:pt x="985" y="186"/>
                    <a:pt x="985" y="186"/>
                  </a:cubicBezTo>
                  <a:cubicBezTo>
                    <a:pt x="988" y="190"/>
                    <a:pt x="988" y="190"/>
                    <a:pt x="988" y="190"/>
                  </a:cubicBezTo>
                  <a:cubicBezTo>
                    <a:pt x="988" y="190"/>
                    <a:pt x="988" y="190"/>
                    <a:pt x="988" y="190"/>
                  </a:cubicBezTo>
                  <a:cubicBezTo>
                    <a:pt x="988" y="195"/>
                    <a:pt x="988" y="195"/>
                    <a:pt x="988" y="195"/>
                  </a:cubicBezTo>
                  <a:cubicBezTo>
                    <a:pt x="988" y="195"/>
                    <a:pt x="988" y="195"/>
                    <a:pt x="988" y="195"/>
                  </a:cubicBezTo>
                  <a:cubicBezTo>
                    <a:pt x="989" y="200"/>
                    <a:pt x="989" y="200"/>
                    <a:pt x="989" y="200"/>
                  </a:cubicBezTo>
                  <a:cubicBezTo>
                    <a:pt x="989" y="200"/>
                    <a:pt x="989" y="200"/>
                    <a:pt x="989" y="200"/>
                  </a:cubicBezTo>
                  <a:cubicBezTo>
                    <a:pt x="989" y="204"/>
                    <a:pt x="989" y="204"/>
                    <a:pt x="989" y="204"/>
                  </a:cubicBezTo>
                  <a:cubicBezTo>
                    <a:pt x="989" y="204"/>
                    <a:pt x="989" y="204"/>
                    <a:pt x="989" y="204"/>
                  </a:cubicBezTo>
                  <a:cubicBezTo>
                    <a:pt x="989" y="208"/>
                    <a:pt x="989" y="208"/>
                    <a:pt x="989" y="208"/>
                  </a:cubicBezTo>
                  <a:cubicBezTo>
                    <a:pt x="989" y="208"/>
                    <a:pt x="989" y="208"/>
                    <a:pt x="989" y="208"/>
                  </a:cubicBezTo>
                  <a:cubicBezTo>
                    <a:pt x="987" y="212"/>
                    <a:pt x="987" y="212"/>
                    <a:pt x="987" y="212"/>
                  </a:cubicBezTo>
                  <a:cubicBezTo>
                    <a:pt x="987" y="212"/>
                    <a:pt x="987" y="212"/>
                    <a:pt x="987" y="212"/>
                  </a:cubicBezTo>
                  <a:cubicBezTo>
                    <a:pt x="986" y="214"/>
                    <a:pt x="986" y="214"/>
                    <a:pt x="986" y="214"/>
                  </a:cubicBezTo>
                  <a:cubicBezTo>
                    <a:pt x="986" y="214"/>
                    <a:pt x="986" y="214"/>
                    <a:pt x="986" y="214"/>
                  </a:cubicBezTo>
                  <a:cubicBezTo>
                    <a:pt x="984" y="215"/>
                    <a:pt x="984" y="215"/>
                    <a:pt x="984" y="215"/>
                  </a:cubicBezTo>
                  <a:cubicBezTo>
                    <a:pt x="984" y="215"/>
                    <a:pt x="984" y="215"/>
                    <a:pt x="984" y="215"/>
                  </a:cubicBezTo>
                  <a:cubicBezTo>
                    <a:pt x="983" y="216"/>
                    <a:pt x="983" y="216"/>
                    <a:pt x="983" y="216"/>
                  </a:cubicBezTo>
                  <a:cubicBezTo>
                    <a:pt x="983" y="216"/>
                    <a:pt x="983" y="216"/>
                    <a:pt x="983" y="216"/>
                  </a:cubicBezTo>
                  <a:cubicBezTo>
                    <a:pt x="979" y="219"/>
                    <a:pt x="979" y="219"/>
                    <a:pt x="979" y="219"/>
                  </a:cubicBezTo>
                  <a:cubicBezTo>
                    <a:pt x="979" y="219"/>
                    <a:pt x="979" y="219"/>
                    <a:pt x="979" y="219"/>
                  </a:cubicBezTo>
                  <a:cubicBezTo>
                    <a:pt x="977" y="221"/>
                    <a:pt x="977" y="221"/>
                    <a:pt x="977" y="221"/>
                  </a:cubicBezTo>
                  <a:cubicBezTo>
                    <a:pt x="977" y="221"/>
                    <a:pt x="977" y="221"/>
                    <a:pt x="977" y="221"/>
                  </a:cubicBezTo>
                  <a:cubicBezTo>
                    <a:pt x="975" y="223"/>
                    <a:pt x="975" y="223"/>
                    <a:pt x="975" y="223"/>
                  </a:cubicBezTo>
                  <a:cubicBezTo>
                    <a:pt x="975" y="223"/>
                    <a:pt x="975" y="223"/>
                    <a:pt x="975" y="223"/>
                  </a:cubicBezTo>
                  <a:cubicBezTo>
                    <a:pt x="975" y="225"/>
                    <a:pt x="975" y="225"/>
                    <a:pt x="975" y="225"/>
                  </a:cubicBezTo>
                  <a:cubicBezTo>
                    <a:pt x="975" y="225"/>
                    <a:pt x="975" y="225"/>
                    <a:pt x="975" y="225"/>
                  </a:cubicBezTo>
                  <a:cubicBezTo>
                    <a:pt x="969" y="231"/>
                    <a:pt x="969" y="231"/>
                    <a:pt x="969" y="231"/>
                  </a:cubicBezTo>
                  <a:cubicBezTo>
                    <a:pt x="969" y="231"/>
                    <a:pt x="969" y="231"/>
                    <a:pt x="969" y="231"/>
                  </a:cubicBezTo>
                  <a:cubicBezTo>
                    <a:pt x="964" y="237"/>
                    <a:pt x="964" y="237"/>
                    <a:pt x="964" y="237"/>
                  </a:cubicBezTo>
                  <a:cubicBezTo>
                    <a:pt x="964" y="237"/>
                    <a:pt x="964" y="237"/>
                    <a:pt x="964" y="237"/>
                  </a:cubicBezTo>
                  <a:cubicBezTo>
                    <a:pt x="957" y="243"/>
                    <a:pt x="957" y="243"/>
                    <a:pt x="957" y="243"/>
                  </a:cubicBezTo>
                  <a:cubicBezTo>
                    <a:pt x="957" y="243"/>
                    <a:pt x="957" y="243"/>
                    <a:pt x="957" y="243"/>
                  </a:cubicBezTo>
                  <a:cubicBezTo>
                    <a:pt x="953" y="249"/>
                    <a:pt x="953" y="249"/>
                    <a:pt x="953" y="249"/>
                  </a:cubicBezTo>
                  <a:cubicBezTo>
                    <a:pt x="953" y="249"/>
                    <a:pt x="953" y="249"/>
                    <a:pt x="953" y="249"/>
                  </a:cubicBezTo>
                  <a:cubicBezTo>
                    <a:pt x="947" y="256"/>
                    <a:pt x="947" y="256"/>
                    <a:pt x="947" y="256"/>
                  </a:cubicBezTo>
                  <a:cubicBezTo>
                    <a:pt x="947" y="256"/>
                    <a:pt x="947" y="256"/>
                    <a:pt x="947" y="256"/>
                  </a:cubicBezTo>
                  <a:cubicBezTo>
                    <a:pt x="942" y="261"/>
                    <a:pt x="942" y="261"/>
                    <a:pt x="942" y="261"/>
                  </a:cubicBezTo>
                  <a:cubicBezTo>
                    <a:pt x="942" y="261"/>
                    <a:pt x="942" y="261"/>
                    <a:pt x="942" y="261"/>
                  </a:cubicBezTo>
                  <a:cubicBezTo>
                    <a:pt x="935" y="266"/>
                    <a:pt x="935" y="266"/>
                    <a:pt x="935" y="266"/>
                  </a:cubicBezTo>
                  <a:cubicBezTo>
                    <a:pt x="935" y="266"/>
                    <a:pt x="935" y="266"/>
                    <a:pt x="935" y="266"/>
                  </a:cubicBezTo>
                  <a:cubicBezTo>
                    <a:pt x="929" y="269"/>
                    <a:pt x="929" y="269"/>
                    <a:pt x="929" y="269"/>
                  </a:cubicBezTo>
                  <a:cubicBezTo>
                    <a:pt x="929" y="269"/>
                    <a:pt x="929" y="269"/>
                    <a:pt x="929" y="269"/>
                  </a:cubicBezTo>
                  <a:cubicBezTo>
                    <a:pt x="906" y="308"/>
                    <a:pt x="906" y="308"/>
                    <a:pt x="906" y="308"/>
                  </a:cubicBezTo>
                  <a:cubicBezTo>
                    <a:pt x="906" y="308"/>
                    <a:pt x="906" y="308"/>
                    <a:pt x="906" y="308"/>
                  </a:cubicBezTo>
                  <a:cubicBezTo>
                    <a:pt x="908" y="313"/>
                    <a:pt x="908" y="313"/>
                    <a:pt x="908" y="313"/>
                  </a:cubicBezTo>
                  <a:cubicBezTo>
                    <a:pt x="908" y="313"/>
                    <a:pt x="908" y="313"/>
                    <a:pt x="908" y="313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21" y="314"/>
                    <a:pt x="921" y="314"/>
                    <a:pt x="921" y="314"/>
                  </a:cubicBezTo>
                  <a:cubicBezTo>
                    <a:pt x="921" y="314"/>
                    <a:pt x="921" y="314"/>
                    <a:pt x="921" y="314"/>
                  </a:cubicBezTo>
                  <a:cubicBezTo>
                    <a:pt x="927" y="312"/>
                    <a:pt x="927" y="312"/>
                    <a:pt x="927" y="312"/>
                  </a:cubicBezTo>
                  <a:cubicBezTo>
                    <a:pt x="927" y="312"/>
                    <a:pt x="927" y="312"/>
                    <a:pt x="927" y="312"/>
                  </a:cubicBezTo>
                  <a:cubicBezTo>
                    <a:pt x="934" y="310"/>
                    <a:pt x="934" y="310"/>
                    <a:pt x="934" y="310"/>
                  </a:cubicBezTo>
                  <a:cubicBezTo>
                    <a:pt x="934" y="310"/>
                    <a:pt x="934" y="310"/>
                    <a:pt x="934" y="310"/>
                  </a:cubicBezTo>
                  <a:cubicBezTo>
                    <a:pt x="941" y="307"/>
                    <a:pt x="941" y="307"/>
                    <a:pt x="941" y="307"/>
                  </a:cubicBezTo>
                  <a:cubicBezTo>
                    <a:pt x="941" y="307"/>
                    <a:pt x="941" y="307"/>
                    <a:pt x="941" y="307"/>
                  </a:cubicBezTo>
                  <a:cubicBezTo>
                    <a:pt x="947" y="304"/>
                    <a:pt x="947" y="304"/>
                    <a:pt x="947" y="304"/>
                  </a:cubicBezTo>
                  <a:cubicBezTo>
                    <a:pt x="947" y="304"/>
                    <a:pt x="947" y="304"/>
                    <a:pt x="947" y="304"/>
                  </a:cubicBezTo>
                  <a:cubicBezTo>
                    <a:pt x="953" y="302"/>
                    <a:pt x="953" y="302"/>
                    <a:pt x="953" y="302"/>
                  </a:cubicBezTo>
                  <a:cubicBezTo>
                    <a:pt x="953" y="302"/>
                    <a:pt x="953" y="302"/>
                    <a:pt x="953" y="302"/>
                  </a:cubicBezTo>
                  <a:cubicBezTo>
                    <a:pt x="960" y="299"/>
                    <a:pt x="960" y="299"/>
                    <a:pt x="960" y="299"/>
                  </a:cubicBezTo>
                  <a:cubicBezTo>
                    <a:pt x="960" y="299"/>
                    <a:pt x="960" y="299"/>
                    <a:pt x="960" y="299"/>
                  </a:cubicBezTo>
                  <a:cubicBezTo>
                    <a:pt x="960" y="301"/>
                    <a:pt x="960" y="301"/>
                    <a:pt x="960" y="301"/>
                  </a:cubicBezTo>
                  <a:cubicBezTo>
                    <a:pt x="960" y="301"/>
                    <a:pt x="960" y="301"/>
                    <a:pt x="960" y="301"/>
                  </a:cubicBezTo>
                  <a:cubicBezTo>
                    <a:pt x="963" y="303"/>
                    <a:pt x="963" y="303"/>
                    <a:pt x="963" y="303"/>
                  </a:cubicBezTo>
                  <a:cubicBezTo>
                    <a:pt x="963" y="303"/>
                    <a:pt x="963" y="303"/>
                    <a:pt x="963" y="303"/>
                  </a:cubicBezTo>
                  <a:cubicBezTo>
                    <a:pt x="963" y="305"/>
                    <a:pt x="963" y="305"/>
                    <a:pt x="963" y="305"/>
                  </a:cubicBezTo>
                  <a:cubicBezTo>
                    <a:pt x="963" y="305"/>
                    <a:pt x="963" y="305"/>
                    <a:pt x="963" y="305"/>
                  </a:cubicBezTo>
                  <a:cubicBezTo>
                    <a:pt x="965" y="307"/>
                    <a:pt x="965" y="307"/>
                    <a:pt x="965" y="307"/>
                  </a:cubicBezTo>
                  <a:cubicBezTo>
                    <a:pt x="965" y="307"/>
                    <a:pt x="965" y="307"/>
                    <a:pt x="965" y="307"/>
                  </a:cubicBezTo>
                  <a:cubicBezTo>
                    <a:pt x="965" y="310"/>
                    <a:pt x="965" y="310"/>
                    <a:pt x="965" y="310"/>
                  </a:cubicBezTo>
                  <a:cubicBezTo>
                    <a:pt x="965" y="310"/>
                    <a:pt x="965" y="310"/>
                    <a:pt x="965" y="310"/>
                  </a:cubicBezTo>
                  <a:cubicBezTo>
                    <a:pt x="965" y="311"/>
                    <a:pt x="965" y="311"/>
                    <a:pt x="965" y="311"/>
                  </a:cubicBezTo>
                  <a:cubicBezTo>
                    <a:pt x="965" y="311"/>
                    <a:pt x="965" y="311"/>
                    <a:pt x="965" y="311"/>
                  </a:cubicBezTo>
                  <a:cubicBezTo>
                    <a:pt x="965" y="313"/>
                    <a:pt x="965" y="313"/>
                    <a:pt x="965" y="313"/>
                  </a:cubicBezTo>
                  <a:cubicBezTo>
                    <a:pt x="965" y="313"/>
                    <a:pt x="965" y="313"/>
                    <a:pt x="965" y="313"/>
                  </a:cubicBezTo>
                  <a:cubicBezTo>
                    <a:pt x="966" y="315"/>
                    <a:pt x="966" y="315"/>
                    <a:pt x="966" y="315"/>
                  </a:cubicBezTo>
                  <a:cubicBezTo>
                    <a:pt x="966" y="315"/>
                    <a:pt x="966" y="315"/>
                    <a:pt x="966" y="315"/>
                  </a:cubicBezTo>
                  <a:cubicBezTo>
                    <a:pt x="964" y="317"/>
                    <a:pt x="964" y="317"/>
                    <a:pt x="964" y="317"/>
                  </a:cubicBezTo>
                  <a:cubicBezTo>
                    <a:pt x="964" y="317"/>
                    <a:pt x="964" y="317"/>
                    <a:pt x="964" y="317"/>
                  </a:cubicBezTo>
                  <a:cubicBezTo>
                    <a:pt x="961" y="318"/>
                    <a:pt x="961" y="318"/>
                    <a:pt x="961" y="318"/>
                  </a:cubicBezTo>
                  <a:cubicBezTo>
                    <a:pt x="961" y="318"/>
                    <a:pt x="961" y="318"/>
                    <a:pt x="961" y="318"/>
                  </a:cubicBezTo>
                  <a:cubicBezTo>
                    <a:pt x="960" y="318"/>
                    <a:pt x="960" y="318"/>
                    <a:pt x="960" y="318"/>
                  </a:cubicBezTo>
                  <a:cubicBezTo>
                    <a:pt x="960" y="318"/>
                    <a:pt x="960" y="318"/>
                    <a:pt x="960" y="318"/>
                  </a:cubicBezTo>
                  <a:cubicBezTo>
                    <a:pt x="959" y="318"/>
                    <a:pt x="959" y="318"/>
                    <a:pt x="959" y="318"/>
                  </a:cubicBezTo>
                  <a:cubicBezTo>
                    <a:pt x="959" y="318"/>
                    <a:pt x="959" y="318"/>
                    <a:pt x="959" y="318"/>
                  </a:cubicBezTo>
                  <a:cubicBezTo>
                    <a:pt x="956" y="319"/>
                    <a:pt x="956" y="319"/>
                    <a:pt x="956" y="319"/>
                  </a:cubicBezTo>
                  <a:cubicBezTo>
                    <a:pt x="956" y="319"/>
                    <a:pt x="956" y="319"/>
                    <a:pt x="956" y="319"/>
                  </a:cubicBezTo>
                  <a:cubicBezTo>
                    <a:pt x="955" y="319"/>
                    <a:pt x="955" y="319"/>
                    <a:pt x="955" y="319"/>
                  </a:cubicBezTo>
                  <a:cubicBezTo>
                    <a:pt x="955" y="319"/>
                    <a:pt x="955" y="319"/>
                    <a:pt x="955" y="319"/>
                  </a:cubicBezTo>
                  <a:cubicBezTo>
                    <a:pt x="953" y="320"/>
                    <a:pt x="953" y="320"/>
                    <a:pt x="953" y="320"/>
                  </a:cubicBezTo>
                  <a:cubicBezTo>
                    <a:pt x="953" y="320"/>
                    <a:pt x="953" y="320"/>
                    <a:pt x="953" y="320"/>
                  </a:cubicBezTo>
                  <a:cubicBezTo>
                    <a:pt x="953" y="321"/>
                    <a:pt x="953" y="321"/>
                    <a:pt x="953" y="321"/>
                  </a:cubicBezTo>
                  <a:cubicBezTo>
                    <a:pt x="953" y="321"/>
                    <a:pt x="953" y="321"/>
                    <a:pt x="953" y="321"/>
                  </a:cubicBezTo>
                  <a:cubicBezTo>
                    <a:pt x="882" y="341"/>
                    <a:pt x="882" y="341"/>
                    <a:pt x="882" y="341"/>
                  </a:cubicBezTo>
                  <a:cubicBezTo>
                    <a:pt x="882" y="341"/>
                    <a:pt x="882" y="341"/>
                    <a:pt x="882" y="341"/>
                  </a:cubicBezTo>
                  <a:cubicBezTo>
                    <a:pt x="881" y="342"/>
                    <a:pt x="881" y="342"/>
                    <a:pt x="881" y="342"/>
                  </a:cubicBezTo>
                  <a:cubicBezTo>
                    <a:pt x="881" y="342"/>
                    <a:pt x="881" y="342"/>
                    <a:pt x="881" y="342"/>
                  </a:cubicBezTo>
                  <a:cubicBezTo>
                    <a:pt x="880" y="343"/>
                    <a:pt x="880" y="343"/>
                    <a:pt x="880" y="343"/>
                  </a:cubicBezTo>
                  <a:cubicBezTo>
                    <a:pt x="880" y="343"/>
                    <a:pt x="880" y="343"/>
                    <a:pt x="880" y="343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7" y="345"/>
                    <a:pt x="877" y="345"/>
                    <a:pt x="877" y="345"/>
                  </a:cubicBezTo>
                  <a:cubicBezTo>
                    <a:pt x="877" y="345"/>
                    <a:pt x="877" y="345"/>
                    <a:pt x="877" y="345"/>
                  </a:cubicBezTo>
                  <a:cubicBezTo>
                    <a:pt x="876" y="346"/>
                    <a:pt x="876" y="346"/>
                    <a:pt x="876" y="346"/>
                  </a:cubicBezTo>
                  <a:cubicBezTo>
                    <a:pt x="876" y="346"/>
                    <a:pt x="876" y="346"/>
                    <a:pt x="876" y="346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1" y="348"/>
                    <a:pt x="871" y="348"/>
                    <a:pt x="871" y="348"/>
                  </a:cubicBezTo>
                  <a:cubicBezTo>
                    <a:pt x="871" y="348"/>
                    <a:pt x="871" y="348"/>
                    <a:pt x="871" y="348"/>
                  </a:cubicBezTo>
                  <a:cubicBezTo>
                    <a:pt x="868" y="348"/>
                    <a:pt x="868" y="348"/>
                    <a:pt x="868" y="348"/>
                  </a:cubicBezTo>
                  <a:cubicBezTo>
                    <a:pt x="868" y="348"/>
                    <a:pt x="868" y="348"/>
                    <a:pt x="868" y="348"/>
                  </a:cubicBezTo>
                  <a:cubicBezTo>
                    <a:pt x="866" y="349"/>
                    <a:pt x="866" y="349"/>
                    <a:pt x="866" y="349"/>
                  </a:cubicBezTo>
                  <a:cubicBezTo>
                    <a:pt x="866" y="349"/>
                    <a:pt x="866" y="349"/>
                    <a:pt x="866" y="349"/>
                  </a:cubicBezTo>
                  <a:cubicBezTo>
                    <a:pt x="865" y="349"/>
                    <a:pt x="864" y="349"/>
                    <a:pt x="864" y="350"/>
                  </a:cubicBezTo>
                  <a:cubicBezTo>
                    <a:pt x="864" y="350"/>
                    <a:pt x="864" y="350"/>
                    <a:pt x="864" y="350"/>
                  </a:cubicBezTo>
                  <a:cubicBezTo>
                    <a:pt x="860" y="352"/>
                    <a:pt x="859" y="351"/>
                    <a:pt x="855" y="353"/>
                  </a:cubicBezTo>
                  <a:cubicBezTo>
                    <a:pt x="855" y="353"/>
                    <a:pt x="855" y="353"/>
                    <a:pt x="855" y="353"/>
                  </a:cubicBezTo>
                  <a:cubicBezTo>
                    <a:pt x="855" y="353"/>
                    <a:pt x="854" y="353"/>
                    <a:pt x="853" y="353"/>
                  </a:cubicBezTo>
                  <a:cubicBezTo>
                    <a:pt x="853" y="354"/>
                    <a:pt x="852" y="355"/>
                    <a:pt x="851" y="355"/>
                  </a:cubicBezTo>
                  <a:cubicBezTo>
                    <a:pt x="850" y="356"/>
                    <a:pt x="850" y="357"/>
                    <a:pt x="849" y="358"/>
                  </a:cubicBezTo>
                  <a:cubicBezTo>
                    <a:pt x="849" y="358"/>
                    <a:pt x="849" y="358"/>
                    <a:pt x="849" y="358"/>
                  </a:cubicBezTo>
                  <a:cubicBezTo>
                    <a:pt x="848" y="358"/>
                    <a:pt x="848" y="358"/>
                    <a:pt x="847" y="358"/>
                  </a:cubicBezTo>
                  <a:cubicBezTo>
                    <a:pt x="847" y="358"/>
                    <a:pt x="847" y="358"/>
                    <a:pt x="847" y="358"/>
                  </a:cubicBezTo>
                  <a:cubicBezTo>
                    <a:pt x="844" y="359"/>
                    <a:pt x="842" y="359"/>
                    <a:pt x="839" y="360"/>
                  </a:cubicBezTo>
                  <a:cubicBezTo>
                    <a:pt x="839" y="360"/>
                    <a:pt x="839" y="360"/>
                    <a:pt x="839" y="360"/>
                  </a:cubicBezTo>
                  <a:cubicBezTo>
                    <a:pt x="838" y="360"/>
                    <a:pt x="836" y="360"/>
                    <a:pt x="835" y="360"/>
                  </a:cubicBezTo>
                  <a:cubicBezTo>
                    <a:pt x="835" y="360"/>
                    <a:pt x="835" y="360"/>
                    <a:pt x="835" y="360"/>
                  </a:cubicBezTo>
                  <a:cubicBezTo>
                    <a:pt x="835" y="360"/>
                    <a:pt x="834" y="361"/>
                    <a:pt x="833" y="361"/>
                  </a:cubicBezTo>
                  <a:cubicBezTo>
                    <a:pt x="833" y="361"/>
                    <a:pt x="833" y="361"/>
                    <a:pt x="833" y="361"/>
                  </a:cubicBezTo>
                  <a:cubicBezTo>
                    <a:pt x="833" y="361"/>
                    <a:pt x="833" y="361"/>
                    <a:pt x="832" y="362"/>
                  </a:cubicBezTo>
                  <a:cubicBezTo>
                    <a:pt x="832" y="362"/>
                    <a:pt x="832" y="362"/>
                    <a:pt x="832" y="362"/>
                  </a:cubicBezTo>
                  <a:cubicBezTo>
                    <a:pt x="831" y="362"/>
                    <a:pt x="830" y="363"/>
                    <a:pt x="829" y="364"/>
                  </a:cubicBezTo>
                  <a:cubicBezTo>
                    <a:pt x="829" y="364"/>
                    <a:pt x="829" y="364"/>
                    <a:pt x="829" y="364"/>
                  </a:cubicBezTo>
                  <a:cubicBezTo>
                    <a:pt x="829" y="364"/>
                    <a:pt x="828" y="364"/>
                    <a:pt x="828" y="364"/>
                  </a:cubicBezTo>
                  <a:cubicBezTo>
                    <a:pt x="828" y="364"/>
                    <a:pt x="828" y="364"/>
                    <a:pt x="828" y="364"/>
                  </a:cubicBezTo>
                  <a:cubicBezTo>
                    <a:pt x="825" y="364"/>
                    <a:pt x="822" y="365"/>
                    <a:pt x="820" y="365"/>
                  </a:cubicBezTo>
                  <a:cubicBezTo>
                    <a:pt x="820" y="365"/>
                    <a:pt x="820" y="365"/>
                    <a:pt x="820" y="365"/>
                  </a:cubicBezTo>
                  <a:cubicBezTo>
                    <a:pt x="816" y="366"/>
                    <a:pt x="816" y="366"/>
                    <a:pt x="816" y="366"/>
                  </a:cubicBezTo>
                  <a:cubicBezTo>
                    <a:pt x="816" y="366"/>
                    <a:pt x="816" y="366"/>
                    <a:pt x="816" y="366"/>
                  </a:cubicBezTo>
                  <a:cubicBezTo>
                    <a:pt x="815" y="366"/>
                    <a:pt x="815" y="366"/>
                    <a:pt x="815" y="366"/>
                  </a:cubicBezTo>
                  <a:cubicBezTo>
                    <a:pt x="815" y="366"/>
                    <a:pt x="815" y="366"/>
                    <a:pt x="815" y="366"/>
                  </a:cubicBezTo>
                  <a:cubicBezTo>
                    <a:pt x="811" y="369"/>
                    <a:pt x="811" y="369"/>
                    <a:pt x="811" y="369"/>
                  </a:cubicBezTo>
                  <a:cubicBezTo>
                    <a:pt x="811" y="369"/>
                    <a:pt x="811" y="369"/>
                    <a:pt x="811" y="369"/>
                  </a:cubicBezTo>
                  <a:cubicBezTo>
                    <a:pt x="808" y="372"/>
                    <a:pt x="808" y="372"/>
                    <a:pt x="808" y="372"/>
                  </a:cubicBezTo>
                  <a:cubicBezTo>
                    <a:pt x="808" y="372"/>
                    <a:pt x="808" y="372"/>
                    <a:pt x="808" y="372"/>
                  </a:cubicBezTo>
                  <a:cubicBezTo>
                    <a:pt x="804" y="375"/>
                    <a:pt x="804" y="375"/>
                    <a:pt x="804" y="375"/>
                  </a:cubicBezTo>
                  <a:cubicBezTo>
                    <a:pt x="804" y="375"/>
                    <a:pt x="804" y="375"/>
                    <a:pt x="804" y="375"/>
                  </a:cubicBezTo>
                  <a:cubicBezTo>
                    <a:pt x="800" y="377"/>
                    <a:pt x="800" y="377"/>
                    <a:pt x="800" y="377"/>
                  </a:cubicBezTo>
                  <a:cubicBezTo>
                    <a:pt x="800" y="377"/>
                    <a:pt x="800" y="377"/>
                    <a:pt x="800" y="377"/>
                  </a:cubicBezTo>
                  <a:cubicBezTo>
                    <a:pt x="794" y="380"/>
                    <a:pt x="794" y="380"/>
                    <a:pt x="794" y="380"/>
                  </a:cubicBezTo>
                  <a:cubicBezTo>
                    <a:pt x="794" y="380"/>
                    <a:pt x="794" y="380"/>
                    <a:pt x="794" y="380"/>
                  </a:cubicBezTo>
                  <a:cubicBezTo>
                    <a:pt x="790" y="381"/>
                    <a:pt x="790" y="381"/>
                    <a:pt x="790" y="381"/>
                  </a:cubicBezTo>
                  <a:cubicBezTo>
                    <a:pt x="790" y="381"/>
                    <a:pt x="790" y="381"/>
                    <a:pt x="790" y="381"/>
                  </a:cubicBezTo>
                  <a:cubicBezTo>
                    <a:pt x="785" y="381"/>
                    <a:pt x="785" y="381"/>
                    <a:pt x="785" y="381"/>
                  </a:cubicBezTo>
                  <a:cubicBezTo>
                    <a:pt x="785" y="381"/>
                    <a:pt x="785" y="381"/>
                    <a:pt x="785" y="381"/>
                  </a:cubicBezTo>
                  <a:cubicBezTo>
                    <a:pt x="781" y="381"/>
                    <a:pt x="781" y="381"/>
                    <a:pt x="781" y="381"/>
                  </a:cubicBezTo>
                  <a:lnTo>
                    <a:pt x="778" y="381"/>
                  </a:lnTo>
                  <a:close/>
                  <a:moveTo>
                    <a:pt x="200" y="359"/>
                  </a:moveTo>
                  <a:cubicBezTo>
                    <a:pt x="204" y="360"/>
                    <a:pt x="204" y="360"/>
                    <a:pt x="204" y="360"/>
                  </a:cubicBezTo>
                  <a:cubicBezTo>
                    <a:pt x="204" y="360"/>
                    <a:pt x="204" y="360"/>
                    <a:pt x="204" y="360"/>
                  </a:cubicBezTo>
                  <a:cubicBezTo>
                    <a:pt x="208" y="359"/>
                    <a:pt x="208" y="359"/>
                    <a:pt x="208" y="359"/>
                  </a:cubicBezTo>
                  <a:cubicBezTo>
                    <a:pt x="208" y="359"/>
                    <a:pt x="208" y="359"/>
                    <a:pt x="208" y="359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15" y="355"/>
                    <a:pt x="215" y="355"/>
                    <a:pt x="215" y="355"/>
                  </a:cubicBezTo>
                  <a:cubicBezTo>
                    <a:pt x="215" y="355"/>
                    <a:pt x="215" y="355"/>
                    <a:pt x="215" y="355"/>
                  </a:cubicBezTo>
                  <a:cubicBezTo>
                    <a:pt x="217" y="353"/>
                    <a:pt x="217" y="353"/>
                    <a:pt x="217" y="353"/>
                  </a:cubicBezTo>
                  <a:cubicBezTo>
                    <a:pt x="217" y="353"/>
                    <a:pt x="217" y="353"/>
                    <a:pt x="217" y="353"/>
                  </a:cubicBezTo>
                  <a:cubicBezTo>
                    <a:pt x="220" y="351"/>
                    <a:pt x="220" y="351"/>
                    <a:pt x="220" y="351"/>
                  </a:cubicBezTo>
                  <a:cubicBezTo>
                    <a:pt x="220" y="351"/>
                    <a:pt x="220" y="351"/>
                    <a:pt x="220" y="351"/>
                  </a:cubicBezTo>
                  <a:cubicBezTo>
                    <a:pt x="224" y="348"/>
                    <a:pt x="224" y="348"/>
                    <a:pt x="224" y="348"/>
                  </a:cubicBezTo>
                  <a:cubicBezTo>
                    <a:pt x="224" y="348"/>
                    <a:pt x="224" y="348"/>
                    <a:pt x="224" y="348"/>
                  </a:cubicBezTo>
                  <a:cubicBezTo>
                    <a:pt x="225" y="347"/>
                    <a:pt x="226" y="346"/>
                    <a:pt x="227" y="345"/>
                  </a:cubicBezTo>
                  <a:cubicBezTo>
                    <a:pt x="227" y="345"/>
                    <a:pt x="227" y="345"/>
                    <a:pt x="227" y="345"/>
                  </a:cubicBezTo>
                  <a:cubicBezTo>
                    <a:pt x="227" y="344"/>
                    <a:pt x="227" y="343"/>
                    <a:pt x="227" y="342"/>
                  </a:cubicBezTo>
                  <a:cubicBezTo>
                    <a:pt x="227" y="342"/>
                    <a:pt x="227" y="342"/>
                    <a:pt x="227" y="342"/>
                  </a:cubicBezTo>
                  <a:cubicBezTo>
                    <a:pt x="227" y="341"/>
                    <a:pt x="227" y="340"/>
                    <a:pt x="227" y="339"/>
                  </a:cubicBezTo>
                  <a:cubicBezTo>
                    <a:pt x="227" y="339"/>
                    <a:pt x="227" y="339"/>
                    <a:pt x="227" y="339"/>
                  </a:cubicBezTo>
                  <a:cubicBezTo>
                    <a:pt x="227" y="338"/>
                    <a:pt x="227" y="338"/>
                    <a:pt x="228" y="337"/>
                  </a:cubicBezTo>
                  <a:cubicBezTo>
                    <a:pt x="228" y="337"/>
                    <a:pt x="228" y="337"/>
                    <a:pt x="228" y="337"/>
                  </a:cubicBezTo>
                  <a:cubicBezTo>
                    <a:pt x="228" y="336"/>
                    <a:pt x="228" y="335"/>
                    <a:pt x="229" y="334"/>
                  </a:cubicBezTo>
                  <a:cubicBezTo>
                    <a:pt x="229" y="334"/>
                    <a:pt x="229" y="334"/>
                    <a:pt x="229" y="334"/>
                  </a:cubicBezTo>
                  <a:cubicBezTo>
                    <a:pt x="229" y="333"/>
                    <a:pt x="229" y="332"/>
                    <a:pt x="229" y="331"/>
                  </a:cubicBezTo>
                  <a:cubicBezTo>
                    <a:pt x="229" y="331"/>
                    <a:pt x="229" y="331"/>
                    <a:pt x="229" y="331"/>
                  </a:cubicBezTo>
                  <a:cubicBezTo>
                    <a:pt x="229" y="330"/>
                    <a:pt x="229" y="329"/>
                    <a:pt x="230" y="328"/>
                  </a:cubicBezTo>
                  <a:cubicBezTo>
                    <a:pt x="230" y="328"/>
                    <a:pt x="230" y="328"/>
                    <a:pt x="230" y="328"/>
                  </a:cubicBezTo>
                  <a:cubicBezTo>
                    <a:pt x="229" y="325"/>
                    <a:pt x="229" y="325"/>
                    <a:pt x="229" y="325"/>
                  </a:cubicBezTo>
                  <a:cubicBezTo>
                    <a:pt x="229" y="325"/>
                    <a:pt x="229" y="325"/>
                    <a:pt x="229" y="325"/>
                  </a:cubicBezTo>
                  <a:cubicBezTo>
                    <a:pt x="229" y="324"/>
                    <a:pt x="229" y="324"/>
                    <a:pt x="229" y="323"/>
                  </a:cubicBezTo>
                  <a:cubicBezTo>
                    <a:pt x="229" y="323"/>
                    <a:pt x="229" y="323"/>
                    <a:pt x="229" y="323"/>
                  </a:cubicBezTo>
                  <a:cubicBezTo>
                    <a:pt x="228" y="323"/>
                    <a:pt x="227" y="323"/>
                    <a:pt x="225" y="324"/>
                  </a:cubicBezTo>
                  <a:cubicBezTo>
                    <a:pt x="225" y="324"/>
                    <a:pt x="225" y="324"/>
                    <a:pt x="225" y="324"/>
                  </a:cubicBezTo>
                  <a:cubicBezTo>
                    <a:pt x="225" y="324"/>
                    <a:pt x="224" y="324"/>
                    <a:pt x="224" y="324"/>
                  </a:cubicBezTo>
                  <a:cubicBezTo>
                    <a:pt x="224" y="324"/>
                    <a:pt x="224" y="324"/>
                    <a:pt x="224" y="324"/>
                  </a:cubicBezTo>
                  <a:cubicBezTo>
                    <a:pt x="223" y="324"/>
                    <a:pt x="221" y="324"/>
                    <a:pt x="220" y="324"/>
                  </a:cubicBezTo>
                  <a:cubicBezTo>
                    <a:pt x="220" y="324"/>
                    <a:pt x="220" y="324"/>
                    <a:pt x="220" y="324"/>
                  </a:cubicBezTo>
                  <a:cubicBezTo>
                    <a:pt x="220" y="324"/>
                    <a:pt x="219" y="324"/>
                    <a:pt x="218" y="324"/>
                  </a:cubicBezTo>
                  <a:cubicBezTo>
                    <a:pt x="218" y="324"/>
                    <a:pt x="218" y="324"/>
                    <a:pt x="218" y="324"/>
                  </a:cubicBezTo>
                  <a:cubicBezTo>
                    <a:pt x="217" y="325"/>
                    <a:pt x="216" y="325"/>
                    <a:pt x="215" y="325"/>
                  </a:cubicBezTo>
                  <a:cubicBezTo>
                    <a:pt x="215" y="325"/>
                    <a:pt x="215" y="325"/>
                    <a:pt x="215" y="325"/>
                  </a:cubicBezTo>
                  <a:cubicBezTo>
                    <a:pt x="214" y="325"/>
                    <a:pt x="214" y="325"/>
                    <a:pt x="213" y="325"/>
                  </a:cubicBezTo>
                  <a:cubicBezTo>
                    <a:pt x="213" y="325"/>
                    <a:pt x="213" y="325"/>
                    <a:pt x="213" y="325"/>
                  </a:cubicBezTo>
                  <a:cubicBezTo>
                    <a:pt x="212" y="325"/>
                    <a:pt x="211" y="325"/>
                    <a:pt x="211" y="325"/>
                  </a:cubicBezTo>
                  <a:cubicBezTo>
                    <a:pt x="211" y="325"/>
                    <a:pt x="211" y="325"/>
                    <a:pt x="211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4"/>
                    <a:pt x="209" y="323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1"/>
                    <a:pt x="210" y="321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19"/>
                    <a:pt x="210" y="319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3" y="316"/>
                    <a:pt x="213" y="316"/>
                  </a:cubicBezTo>
                  <a:cubicBezTo>
                    <a:pt x="213" y="316"/>
                    <a:pt x="213" y="316"/>
                    <a:pt x="213" y="316"/>
                  </a:cubicBezTo>
                  <a:cubicBezTo>
                    <a:pt x="213" y="316"/>
                    <a:pt x="214" y="316"/>
                    <a:pt x="214" y="316"/>
                  </a:cubicBezTo>
                  <a:cubicBezTo>
                    <a:pt x="214" y="316"/>
                    <a:pt x="214" y="316"/>
                    <a:pt x="214" y="316"/>
                  </a:cubicBezTo>
                  <a:cubicBezTo>
                    <a:pt x="215" y="316"/>
                    <a:pt x="215" y="316"/>
                    <a:pt x="216" y="315"/>
                  </a:cubicBezTo>
                  <a:cubicBezTo>
                    <a:pt x="216" y="315"/>
                    <a:pt x="216" y="315"/>
                    <a:pt x="216" y="315"/>
                  </a:cubicBezTo>
                  <a:cubicBezTo>
                    <a:pt x="217" y="315"/>
                    <a:pt x="218" y="315"/>
                    <a:pt x="218" y="315"/>
                  </a:cubicBezTo>
                  <a:cubicBezTo>
                    <a:pt x="218" y="315"/>
                    <a:pt x="218" y="315"/>
                    <a:pt x="218" y="315"/>
                  </a:cubicBezTo>
                  <a:cubicBezTo>
                    <a:pt x="219" y="315"/>
                    <a:pt x="220" y="314"/>
                    <a:pt x="220" y="313"/>
                  </a:cubicBezTo>
                  <a:cubicBezTo>
                    <a:pt x="220" y="313"/>
                    <a:pt x="220" y="313"/>
                    <a:pt x="220" y="313"/>
                  </a:cubicBezTo>
                  <a:cubicBezTo>
                    <a:pt x="221" y="313"/>
                    <a:pt x="221" y="313"/>
                    <a:pt x="221" y="312"/>
                  </a:cubicBezTo>
                  <a:cubicBezTo>
                    <a:pt x="221" y="312"/>
                    <a:pt x="221" y="312"/>
                    <a:pt x="221" y="312"/>
                  </a:cubicBezTo>
                  <a:cubicBezTo>
                    <a:pt x="223" y="312"/>
                    <a:pt x="224" y="312"/>
                    <a:pt x="225" y="311"/>
                  </a:cubicBezTo>
                  <a:cubicBezTo>
                    <a:pt x="225" y="311"/>
                    <a:pt x="225" y="311"/>
                    <a:pt x="225" y="311"/>
                  </a:cubicBezTo>
                  <a:cubicBezTo>
                    <a:pt x="225" y="311"/>
                    <a:pt x="225" y="311"/>
                    <a:pt x="225" y="310"/>
                  </a:cubicBezTo>
                  <a:cubicBezTo>
                    <a:pt x="225" y="310"/>
                    <a:pt x="225" y="310"/>
                    <a:pt x="225" y="310"/>
                  </a:cubicBezTo>
                  <a:cubicBezTo>
                    <a:pt x="227" y="310"/>
                    <a:pt x="228" y="309"/>
                    <a:pt x="229" y="309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8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30" y="305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3" y="301"/>
                    <a:pt x="233" y="301"/>
                    <a:pt x="233" y="301"/>
                  </a:cubicBezTo>
                  <a:cubicBezTo>
                    <a:pt x="233" y="301"/>
                    <a:pt x="233" y="301"/>
                    <a:pt x="233" y="301"/>
                  </a:cubicBezTo>
                  <a:cubicBezTo>
                    <a:pt x="233" y="299"/>
                    <a:pt x="233" y="299"/>
                    <a:pt x="233" y="299"/>
                  </a:cubicBezTo>
                  <a:cubicBezTo>
                    <a:pt x="233" y="299"/>
                    <a:pt x="233" y="299"/>
                    <a:pt x="233" y="299"/>
                  </a:cubicBezTo>
                  <a:cubicBezTo>
                    <a:pt x="234" y="297"/>
                    <a:pt x="234" y="297"/>
                    <a:pt x="234" y="297"/>
                  </a:cubicBezTo>
                  <a:cubicBezTo>
                    <a:pt x="234" y="297"/>
                    <a:pt x="234" y="297"/>
                    <a:pt x="234" y="297"/>
                  </a:cubicBezTo>
                  <a:cubicBezTo>
                    <a:pt x="235" y="295"/>
                    <a:pt x="235" y="295"/>
                    <a:pt x="235" y="295"/>
                  </a:cubicBezTo>
                  <a:cubicBezTo>
                    <a:pt x="235" y="295"/>
                    <a:pt x="235" y="295"/>
                    <a:pt x="235" y="295"/>
                  </a:cubicBezTo>
                  <a:cubicBezTo>
                    <a:pt x="236" y="293"/>
                    <a:pt x="236" y="293"/>
                    <a:pt x="236" y="293"/>
                  </a:cubicBezTo>
                  <a:cubicBezTo>
                    <a:pt x="236" y="293"/>
                    <a:pt x="236" y="293"/>
                    <a:pt x="236" y="293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209" y="302"/>
                    <a:pt x="208" y="302"/>
                    <a:pt x="208" y="302"/>
                  </a:cubicBezTo>
                  <a:cubicBezTo>
                    <a:pt x="208" y="302"/>
                    <a:pt x="208" y="302"/>
                    <a:pt x="208" y="302"/>
                  </a:cubicBezTo>
                  <a:cubicBezTo>
                    <a:pt x="207" y="302"/>
                    <a:pt x="207" y="302"/>
                    <a:pt x="207" y="302"/>
                  </a:cubicBezTo>
                  <a:cubicBezTo>
                    <a:pt x="207" y="302"/>
                    <a:pt x="207" y="302"/>
                    <a:pt x="207" y="302"/>
                  </a:cubicBezTo>
                  <a:cubicBezTo>
                    <a:pt x="206" y="302"/>
                    <a:pt x="206" y="302"/>
                    <a:pt x="206" y="301"/>
                  </a:cubicBezTo>
                  <a:cubicBezTo>
                    <a:pt x="206" y="301"/>
                    <a:pt x="206" y="301"/>
                    <a:pt x="206" y="301"/>
                  </a:cubicBezTo>
                  <a:cubicBezTo>
                    <a:pt x="206" y="301"/>
                    <a:pt x="206" y="300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8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6"/>
                    <a:pt x="206" y="295"/>
                  </a:cubicBezTo>
                  <a:cubicBezTo>
                    <a:pt x="206" y="295"/>
                    <a:pt x="206" y="295"/>
                    <a:pt x="206" y="295"/>
                  </a:cubicBezTo>
                  <a:cubicBezTo>
                    <a:pt x="207" y="294"/>
                    <a:pt x="208" y="292"/>
                    <a:pt x="210" y="291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21" y="288"/>
                    <a:pt x="221" y="288"/>
                    <a:pt x="221" y="288"/>
                  </a:cubicBezTo>
                  <a:cubicBezTo>
                    <a:pt x="221" y="288"/>
                    <a:pt x="221" y="288"/>
                    <a:pt x="221" y="288"/>
                  </a:cubicBezTo>
                  <a:cubicBezTo>
                    <a:pt x="227" y="286"/>
                    <a:pt x="227" y="286"/>
                    <a:pt x="227" y="286"/>
                  </a:cubicBezTo>
                  <a:cubicBezTo>
                    <a:pt x="227" y="286"/>
                    <a:pt x="227" y="286"/>
                    <a:pt x="227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37" y="281"/>
                    <a:pt x="237" y="281"/>
                    <a:pt x="237" y="281"/>
                  </a:cubicBezTo>
                  <a:cubicBezTo>
                    <a:pt x="237" y="281"/>
                    <a:pt x="237" y="281"/>
                    <a:pt x="237" y="281"/>
                  </a:cubicBezTo>
                  <a:cubicBezTo>
                    <a:pt x="242" y="278"/>
                    <a:pt x="242" y="278"/>
                    <a:pt x="242" y="278"/>
                  </a:cubicBezTo>
                  <a:cubicBezTo>
                    <a:pt x="242" y="278"/>
                    <a:pt x="242" y="278"/>
                    <a:pt x="242" y="278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3"/>
                    <a:pt x="250" y="263"/>
                    <a:pt x="250" y="263"/>
                  </a:cubicBezTo>
                  <a:cubicBezTo>
                    <a:pt x="250" y="263"/>
                    <a:pt x="250" y="263"/>
                    <a:pt x="250" y="263"/>
                  </a:cubicBezTo>
                  <a:cubicBezTo>
                    <a:pt x="249" y="259"/>
                    <a:pt x="249" y="259"/>
                    <a:pt x="249" y="259"/>
                  </a:cubicBezTo>
                  <a:cubicBezTo>
                    <a:pt x="249" y="259"/>
                    <a:pt x="249" y="259"/>
                    <a:pt x="249" y="259"/>
                  </a:cubicBezTo>
                  <a:cubicBezTo>
                    <a:pt x="249" y="256"/>
                    <a:pt x="249" y="256"/>
                    <a:pt x="249" y="256"/>
                  </a:cubicBezTo>
                  <a:cubicBezTo>
                    <a:pt x="249" y="256"/>
                    <a:pt x="249" y="256"/>
                    <a:pt x="249" y="256"/>
                  </a:cubicBezTo>
                  <a:cubicBezTo>
                    <a:pt x="247" y="254"/>
                    <a:pt x="247" y="254"/>
                    <a:pt x="247" y="254"/>
                  </a:cubicBezTo>
                  <a:cubicBezTo>
                    <a:pt x="247" y="254"/>
                    <a:pt x="247" y="254"/>
                    <a:pt x="247" y="254"/>
                  </a:cubicBezTo>
                  <a:cubicBezTo>
                    <a:pt x="246" y="251"/>
                    <a:pt x="246" y="251"/>
                    <a:pt x="246" y="251"/>
                  </a:cubicBezTo>
                  <a:cubicBezTo>
                    <a:pt x="246" y="251"/>
                    <a:pt x="246" y="251"/>
                    <a:pt x="246" y="251"/>
                  </a:cubicBezTo>
                  <a:cubicBezTo>
                    <a:pt x="243" y="248"/>
                    <a:pt x="243" y="248"/>
                    <a:pt x="243" y="248"/>
                  </a:cubicBezTo>
                  <a:cubicBezTo>
                    <a:pt x="243" y="248"/>
                    <a:pt x="243" y="248"/>
                    <a:pt x="243" y="248"/>
                  </a:cubicBezTo>
                  <a:cubicBezTo>
                    <a:pt x="242" y="245"/>
                    <a:pt x="242" y="245"/>
                    <a:pt x="242" y="245"/>
                  </a:cubicBezTo>
                  <a:cubicBezTo>
                    <a:pt x="242" y="245"/>
                    <a:pt x="242" y="245"/>
                    <a:pt x="242" y="245"/>
                  </a:cubicBezTo>
                  <a:cubicBezTo>
                    <a:pt x="236" y="244"/>
                    <a:pt x="236" y="244"/>
                    <a:pt x="236" y="244"/>
                  </a:cubicBezTo>
                  <a:cubicBezTo>
                    <a:pt x="236" y="244"/>
                    <a:pt x="236" y="244"/>
                    <a:pt x="236" y="244"/>
                  </a:cubicBezTo>
                  <a:cubicBezTo>
                    <a:pt x="214" y="268"/>
                    <a:pt x="214" y="268"/>
                    <a:pt x="214" y="268"/>
                  </a:cubicBezTo>
                  <a:cubicBezTo>
                    <a:pt x="214" y="268"/>
                    <a:pt x="214" y="268"/>
                    <a:pt x="214" y="268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212" y="279"/>
                    <a:pt x="212" y="279"/>
                    <a:pt x="212" y="279"/>
                  </a:cubicBezTo>
                  <a:cubicBezTo>
                    <a:pt x="212" y="279"/>
                    <a:pt x="212" y="279"/>
                    <a:pt x="212" y="279"/>
                  </a:cubicBezTo>
                  <a:cubicBezTo>
                    <a:pt x="209" y="283"/>
                    <a:pt x="209" y="283"/>
                    <a:pt x="209" y="283"/>
                  </a:cubicBezTo>
                  <a:cubicBezTo>
                    <a:pt x="209" y="283"/>
                    <a:pt x="209" y="283"/>
                    <a:pt x="209" y="283"/>
                  </a:cubicBezTo>
                  <a:cubicBezTo>
                    <a:pt x="207" y="286"/>
                    <a:pt x="207" y="286"/>
                    <a:pt x="207" y="286"/>
                  </a:cubicBezTo>
                  <a:cubicBezTo>
                    <a:pt x="207" y="286"/>
                    <a:pt x="207" y="286"/>
                    <a:pt x="207" y="286"/>
                  </a:cubicBezTo>
                  <a:cubicBezTo>
                    <a:pt x="202" y="291"/>
                    <a:pt x="202" y="291"/>
                    <a:pt x="202" y="291"/>
                  </a:cubicBezTo>
                  <a:cubicBezTo>
                    <a:pt x="202" y="291"/>
                    <a:pt x="202" y="291"/>
                    <a:pt x="202" y="291"/>
                  </a:cubicBezTo>
                  <a:cubicBezTo>
                    <a:pt x="201" y="292"/>
                    <a:pt x="200" y="293"/>
                    <a:pt x="199" y="294"/>
                  </a:cubicBezTo>
                  <a:cubicBezTo>
                    <a:pt x="199" y="294"/>
                    <a:pt x="199" y="294"/>
                    <a:pt x="199" y="294"/>
                  </a:cubicBezTo>
                  <a:cubicBezTo>
                    <a:pt x="198" y="295"/>
                    <a:pt x="197" y="296"/>
                    <a:pt x="195" y="297"/>
                  </a:cubicBezTo>
                  <a:cubicBezTo>
                    <a:pt x="195" y="297"/>
                    <a:pt x="195" y="297"/>
                    <a:pt x="195" y="297"/>
                  </a:cubicBezTo>
                  <a:cubicBezTo>
                    <a:pt x="194" y="299"/>
                    <a:pt x="194" y="300"/>
                    <a:pt x="193" y="301"/>
                  </a:cubicBezTo>
                  <a:cubicBezTo>
                    <a:pt x="193" y="301"/>
                    <a:pt x="193" y="301"/>
                    <a:pt x="193" y="301"/>
                  </a:cubicBezTo>
                  <a:cubicBezTo>
                    <a:pt x="192" y="304"/>
                    <a:pt x="192" y="307"/>
                    <a:pt x="191" y="310"/>
                  </a:cubicBezTo>
                  <a:cubicBezTo>
                    <a:pt x="191" y="310"/>
                    <a:pt x="191" y="310"/>
                    <a:pt x="191" y="310"/>
                  </a:cubicBezTo>
                  <a:cubicBezTo>
                    <a:pt x="191" y="312"/>
                    <a:pt x="190" y="315"/>
                    <a:pt x="190" y="317"/>
                  </a:cubicBezTo>
                  <a:cubicBezTo>
                    <a:pt x="190" y="317"/>
                    <a:pt x="190" y="317"/>
                    <a:pt x="190" y="317"/>
                  </a:cubicBezTo>
                  <a:cubicBezTo>
                    <a:pt x="189" y="320"/>
                    <a:pt x="189" y="322"/>
                    <a:pt x="189" y="324"/>
                  </a:cubicBezTo>
                  <a:cubicBezTo>
                    <a:pt x="189" y="324"/>
                    <a:pt x="189" y="324"/>
                    <a:pt x="189" y="324"/>
                  </a:cubicBezTo>
                  <a:cubicBezTo>
                    <a:pt x="189" y="327"/>
                    <a:pt x="189" y="330"/>
                    <a:pt x="190" y="332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0" y="335"/>
                    <a:pt x="190" y="337"/>
                    <a:pt x="190" y="339"/>
                  </a:cubicBezTo>
                  <a:cubicBezTo>
                    <a:pt x="190" y="339"/>
                    <a:pt x="190" y="339"/>
                    <a:pt x="190" y="339"/>
                  </a:cubicBezTo>
                  <a:cubicBezTo>
                    <a:pt x="191" y="342"/>
                    <a:pt x="192" y="344"/>
                    <a:pt x="193" y="346"/>
                  </a:cubicBezTo>
                  <a:cubicBezTo>
                    <a:pt x="193" y="346"/>
                    <a:pt x="193" y="346"/>
                    <a:pt x="193" y="346"/>
                  </a:cubicBezTo>
                  <a:cubicBezTo>
                    <a:pt x="194" y="349"/>
                    <a:pt x="194" y="351"/>
                    <a:pt x="195" y="353"/>
                  </a:cubicBezTo>
                  <a:cubicBezTo>
                    <a:pt x="195" y="353"/>
                    <a:pt x="195" y="353"/>
                    <a:pt x="195" y="353"/>
                  </a:cubicBezTo>
                  <a:cubicBezTo>
                    <a:pt x="200" y="359"/>
                    <a:pt x="200" y="359"/>
                    <a:pt x="200" y="359"/>
                  </a:cubicBezTo>
                  <a:close/>
                  <a:moveTo>
                    <a:pt x="634" y="347"/>
                  </a:moveTo>
                  <a:cubicBezTo>
                    <a:pt x="633" y="347"/>
                    <a:pt x="633" y="347"/>
                    <a:pt x="633" y="347"/>
                  </a:cubicBezTo>
                  <a:cubicBezTo>
                    <a:pt x="633" y="347"/>
                    <a:pt x="633" y="347"/>
                    <a:pt x="633" y="347"/>
                  </a:cubicBezTo>
                  <a:cubicBezTo>
                    <a:pt x="633" y="346"/>
                    <a:pt x="633" y="346"/>
                    <a:pt x="633" y="346"/>
                  </a:cubicBezTo>
                  <a:cubicBezTo>
                    <a:pt x="633" y="346"/>
                    <a:pt x="633" y="346"/>
                    <a:pt x="633" y="346"/>
                  </a:cubicBezTo>
                  <a:cubicBezTo>
                    <a:pt x="631" y="345"/>
                    <a:pt x="631" y="345"/>
                    <a:pt x="631" y="345"/>
                  </a:cubicBezTo>
                  <a:cubicBezTo>
                    <a:pt x="631" y="345"/>
                    <a:pt x="631" y="345"/>
                    <a:pt x="631" y="345"/>
                  </a:cubicBezTo>
                  <a:cubicBezTo>
                    <a:pt x="631" y="344"/>
                    <a:pt x="631" y="344"/>
                    <a:pt x="631" y="344"/>
                  </a:cubicBezTo>
                  <a:cubicBezTo>
                    <a:pt x="631" y="344"/>
                    <a:pt x="631" y="344"/>
                    <a:pt x="631" y="344"/>
                  </a:cubicBezTo>
                  <a:cubicBezTo>
                    <a:pt x="630" y="344"/>
                    <a:pt x="630" y="344"/>
                    <a:pt x="630" y="344"/>
                  </a:cubicBezTo>
                  <a:cubicBezTo>
                    <a:pt x="630" y="344"/>
                    <a:pt x="630" y="344"/>
                    <a:pt x="630" y="344"/>
                  </a:cubicBezTo>
                  <a:cubicBezTo>
                    <a:pt x="630" y="343"/>
                    <a:pt x="630" y="343"/>
                    <a:pt x="630" y="343"/>
                  </a:cubicBezTo>
                  <a:cubicBezTo>
                    <a:pt x="630" y="343"/>
                    <a:pt x="630" y="343"/>
                    <a:pt x="630" y="343"/>
                  </a:cubicBezTo>
                  <a:cubicBezTo>
                    <a:pt x="629" y="342"/>
                    <a:pt x="629" y="342"/>
                    <a:pt x="629" y="342"/>
                  </a:cubicBezTo>
                  <a:cubicBezTo>
                    <a:pt x="629" y="342"/>
                    <a:pt x="629" y="342"/>
                    <a:pt x="629" y="342"/>
                  </a:cubicBezTo>
                  <a:cubicBezTo>
                    <a:pt x="629" y="340"/>
                    <a:pt x="629" y="340"/>
                    <a:pt x="629" y="340"/>
                  </a:cubicBezTo>
                  <a:cubicBezTo>
                    <a:pt x="629" y="340"/>
                    <a:pt x="629" y="340"/>
                    <a:pt x="629" y="340"/>
                  </a:cubicBezTo>
                  <a:cubicBezTo>
                    <a:pt x="629" y="338"/>
                    <a:pt x="629" y="338"/>
                    <a:pt x="629" y="338"/>
                  </a:cubicBezTo>
                  <a:cubicBezTo>
                    <a:pt x="629" y="338"/>
                    <a:pt x="629" y="338"/>
                    <a:pt x="629" y="338"/>
                  </a:cubicBezTo>
                  <a:cubicBezTo>
                    <a:pt x="630" y="333"/>
                    <a:pt x="630" y="333"/>
                    <a:pt x="630" y="333"/>
                  </a:cubicBezTo>
                  <a:cubicBezTo>
                    <a:pt x="630" y="333"/>
                    <a:pt x="630" y="333"/>
                    <a:pt x="630" y="333"/>
                  </a:cubicBezTo>
                  <a:cubicBezTo>
                    <a:pt x="629" y="330"/>
                    <a:pt x="629" y="330"/>
                    <a:pt x="629" y="330"/>
                  </a:cubicBezTo>
                  <a:cubicBezTo>
                    <a:pt x="629" y="330"/>
                    <a:pt x="629" y="330"/>
                    <a:pt x="629" y="330"/>
                  </a:cubicBezTo>
                  <a:cubicBezTo>
                    <a:pt x="628" y="325"/>
                    <a:pt x="628" y="325"/>
                    <a:pt x="628" y="325"/>
                  </a:cubicBezTo>
                  <a:cubicBezTo>
                    <a:pt x="628" y="325"/>
                    <a:pt x="628" y="325"/>
                    <a:pt x="628" y="325"/>
                  </a:cubicBezTo>
                  <a:cubicBezTo>
                    <a:pt x="625" y="323"/>
                    <a:pt x="625" y="323"/>
                    <a:pt x="625" y="323"/>
                  </a:cubicBezTo>
                  <a:cubicBezTo>
                    <a:pt x="625" y="323"/>
                    <a:pt x="625" y="323"/>
                    <a:pt x="625" y="323"/>
                  </a:cubicBezTo>
                  <a:cubicBezTo>
                    <a:pt x="623" y="318"/>
                    <a:pt x="623" y="318"/>
                    <a:pt x="623" y="318"/>
                  </a:cubicBezTo>
                  <a:cubicBezTo>
                    <a:pt x="623" y="318"/>
                    <a:pt x="623" y="318"/>
                    <a:pt x="623" y="318"/>
                  </a:cubicBezTo>
                  <a:cubicBezTo>
                    <a:pt x="620" y="315"/>
                    <a:pt x="620" y="315"/>
                    <a:pt x="620" y="315"/>
                  </a:cubicBezTo>
                  <a:cubicBezTo>
                    <a:pt x="620" y="315"/>
                    <a:pt x="620" y="315"/>
                    <a:pt x="620" y="315"/>
                  </a:cubicBezTo>
                  <a:cubicBezTo>
                    <a:pt x="618" y="310"/>
                    <a:pt x="618" y="310"/>
                    <a:pt x="618" y="310"/>
                  </a:cubicBezTo>
                  <a:cubicBezTo>
                    <a:pt x="618" y="310"/>
                    <a:pt x="618" y="310"/>
                    <a:pt x="618" y="310"/>
                  </a:cubicBezTo>
                  <a:cubicBezTo>
                    <a:pt x="616" y="310"/>
                    <a:pt x="616" y="310"/>
                    <a:pt x="616" y="310"/>
                  </a:cubicBezTo>
                  <a:cubicBezTo>
                    <a:pt x="616" y="310"/>
                    <a:pt x="616" y="310"/>
                    <a:pt x="616" y="310"/>
                  </a:cubicBezTo>
                  <a:cubicBezTo>
                    <a:pt x="615" y="310"/>
                    <a:pt x="615" y="310"/>
                    <a:pt x="615" y="310"/>
                  </a:cubicBezTo>
                  <a:cubicBezTo>
                    <a:pt x="615" y="310"/>
                    <a:pt x="615" y="310"/>
                    <a:pt x="615" y="310"/>
                  </a:cubicBezTo>
                  <a:cubicBezTo>
                    <a:pt x="612" y="310"/>
                    <a:pt x="612" y="310"/>
                    <a:pt x="612" y="310"/>
                  </a:cubicBezTo>
                  <a:cubicBezTo>
                    <a:pt x="612" y="310"/>
                    <a:pt x="612" y="310"/>
                    <a:pt x="612" y="310"/>
                  </a:cubicBezTo>
                  <a:cubicBezTo>
                    <a:pt x="611" y="309"/>
                    <a:pt x="611" y="309"/>
                    <a:pt x="611" y="309"/>
                  </a:cubicBezTo>
                  <a:cubicBezTo>
                    <a:pt x="611" y="309"/>
                    <a:pt x="611" y="309"/>
                    <a:pt x="611" y="309"/>
                  </a:cubicBezTo>
                  <a:cubicBezTo>
                    <a:pt x="609" y="309"/>
                    <a:pt x="609" y="309"/>
                    <a:pt x="609" y="309"/>
                  </a:cubicBezTo>
                  <a:cubicBezTo>
                    <a:pt x="609" y="309"/>
                    <a:pt x="609" y="309"/>
                    <a:pt x="609" y="309"/>
                  </a:cubicBezTo>
                  <a:cubicBezTo>
                    <a:pt x="608" y="307"/>
                    <a:pt x="608" y="307"/>
                    <a:pt x="608" y="307"/>
                  </a:cubicBezTo>
                  <a:cubicBezTo>
                    <a:pt x="608" y="307"/>
                    <a:pt x="608" y="307"/>
                    <a:pt x="608" y="307"/>
                  </a:cubicBezTo>
                  <a:cubicBezTo>
                    <a:pt x="607" y="306"/>
                    <a:pt x="607" y="306"/>
                    <a:pt x="607" y="306"/>
                  </a:cubicBezTo>
                  <a:cubicBezTo>
                    <a:pt x="607" y="306"/>
                    <a:pt x="607" y="306"/>
                    <a:pt x="607" y="306"/>
                  </a:cubicBezTo>
                  <a:cubicBezTo>
                    <a:pt x="607" y="304"/>
                    <a:pt x="607" y="304"/>
                    <a:pt x="607" y="304"/>
                  </a:cubicBezTo>
                  <a:cubicBezTo>
                    <a:pt x="607" y="304"/>
                    <a:pt x="607" y="304"/>
                    <a:pt x="607" y="304"/>
                  </a:cubicBezTo>
                  <a:cubicBezTo>
                    <a:pt x="614" y="305"/>
                    <a:pt x="614" y="305"/>
                    <a:pt x="614" y="305"/>
                  </a:cubicBezTo>
                  <a:cubicBezTo>
                    <a:pt x="614" y="305"/>
                    <a:pt x="614" y="305"/>
                    <a:pt x="614" y="305"/>
                  </a:cubicBezTo>
                  <a:cubicBezTo>
                    <a:pt x="620" y="307"/>
                    <a:pt x="620" y="307"/>
                    <a:pt x="620" y="307"/>
                  </a:cubicBezTo>
                  <a:cubicBezTo>
                    <a:pt x="620" y="307"/>
                    <a:pt x="620" y="307"/>
                    <a:pt x="620" y="307"/>
                  </a:cubicBezTo>
                  <a:cubicBezTo>
                    <a:pt x="627" y="310"/>
                    <a:pt x="627" y="310"/>
                    <a:pt x="627" y="310"/>
                  </a:cubicBezTo>
                  <a:cubicBezTo>
                    <a:pt x="627" y="310"/>
                    <a:pt x="627" y="310"/>
                    <a:pt x="627" y="310"/>
                  </a:cubicBezTo>
                  <a:cubicBezTo>
                    <a:pt x="635" y="311"/>
                    <a:pt x="635" y="311"/>
                    <a:pt x="635" y="311"/>
                  </a:cubicBezTo>
                  <a:cubicBezTo>
                    <a:pt x="635" y="311"/>
                    <a:pt x="635" y="311"/>
                    <a:pt x="635" y="311"/>
                  </a:cubicBezTo>
                  <a:cubicBezTo>
                    <a:pt x="641" y="316"/>
                    <a:pt x="641" y="316"/>
                    <a:pt x="641" y="316"/>
                  </a:cubicBezTo>
                  <a:cubicBezTo>
                    <a:pt x="641" y="316"/>
                    <a:pt x="641" y="316"/>
                    <a:pt x="641" y="316"/>
                  </a:cubicBezTo>
                  <a:cubicBezTo>
                    <a:pt x="647" y="320"/>
                    <a:pt x="647" y="320"/>
                    <a:pt x="647" y="320"/>
                  </a:cubicBezTo>
                  <a:cubicBezTo>
                    <a:pt x="647" y="320"/>
                    <a:pt x="647" y="320"/>
                    <a:pt x="647" y="320"/>
                  </a:cubicBezTo>
                  <a:cubicBezTo>
                    <a:pt x="653" y="324"/>
                    <a:pt x="653" y="324"/>
                    <a:pt x="653" y="324"/>
                  </a:cubicBezTo>
                  <a:cubicBezTo>
                    <a:pt x="653" y="324"/>
                    <a:pt x="653" y="324"/>
                    <a:pt x="653" y="324"/>
                  </a:cubicBezTo>
                  <a:cubicBezTo>
                    <a:pt x="660" y="327"/>
                    <a:pt x="660" y="327"/>
                    <a:pt x="660" y="327"/>
                  </a:cubicBezTo>
                  <a:cubicBezTo>
                    <a:pt x="660" y="327"/>
                    <a:pt x="660" y="327"/>
                    <a:pt x="660" y="327"/>
                  </a:cubicBezTo>
                  <a:cubicBezTo>
                    <a:pt x="660" y="334"/>
                    <a:pt x="660" y="334"/>
                    <a:pt x="660" y="334"/>
                  </a:cubicBezTo>
                  <a:cubicBezTo>
                    <a:pt x="660" y="334"/>
                    <a:pt x="660" y="334"/>
                    <a:pt x="660" y="334"/>
                  </a:cubicBezTo>
                  <a:cubicBezTo>
                    <a:pt x="657" y="337"/>
                    <a:pt x="657" y="337"/>
                    <a:pt x="657" y="337"/>
                  </a:cubicBezTo>
                  <a:cubicBezTo>
                    <a:pt x="657" y="337"/>
                    <a:pt x="657" y="337"/>
                    <a:pt x="657" y="337"/>
                  </a:cubicBezTo>
                  <a:cubicBezTo>
                    <a:pt x="654" y="338"/>
                    <a:pt x="654" y="338"/>
                    <a:pt x="654" y="338"/>
                  </a:cubicBezTo>
                  <a:cubicBezTo>
                    <a:pt x="654" y="338"/>
                    <a:pt x="654" y="338"/>
                    <a:pt x="654" y="338"/>
                  </a:cubicBezTo>
                  <a:cubicBezTo>
                    <a:pt x="651" y="339"/>
                    <a:pt x="651" y="339"/>
                    <a:pt x="651" y="339"/>
                  </a:cubicBezTo>
                  <a:cubicBezTo>
                    <a:pt x="651" y="339"/>
                    <a:pt x="651" y="339"/>
                    <a:pt x="651" y="339"/>
                  </a:cubicBezTo>
                  <a:cubicBezTo>
                    <a:pt x="649" y="339"/>
                    <a:pt x="649" y="339"/>
                    <a:pt x="649" y="339"/>
                  </a:cubicBezTo>
                  <a:cubicBezTo>
                    <a:pt x="649" y="339"/>
                    <a:pt x="649" y="339"/>
                    <a:pt x="649" y="339"/>
                  </a:cubicBezTo>
                  <a:cubicBezTo>
                    <a:pt x="646" y="341"/>
                    <a:pt x="646" y="341"/>
                    <a:pt x="646" y="341"/>
                  </a:cubicBezTo>
                  <a:cubicBezTo>
                    <a:pt x="646" y="341"/>
                    <a:pt x="646" y="341"/>
                    <a:pt x="646" y="341"/>
                  </a:cubicBezTo>
                  <a:cubicBezTo>
                    <a:pt x="643" y="341"/>
                    <a:pt x="643" y="341"/>
                    <a:pt x="643" y="341"/>
                  </a:cubicBezTo>
                  <a:cubicBezTo>
                    <a:pt x="643" y="341"/>
                    <a:pt x="643" y="341"/>
                    <a:pt x="643" y="341"/>
                  </a:cubicBezTo>
                  <a:cubicBezTo>
                    <a:pt x="640" y="342"/>
                    <a:pt x="640" y="342"/>
                    <a:pt x="640" y="342"/>
                  </a:cubicBezTo>
                  <a:cubicBezTo>
                    <a:pt x="640" y="342"/>
                    <a:pt x="640" y="342"/>
                    <a:pt x="640" y="342"/>
                  </a:cubicBezTo>
                  <a:cubicBezTo>
                    <a:pt x="638" y="342"/>
                    <a:pt x="638" y="342"/>
                    <a:pt x="638" y="342"/>
                  </a:cubicBezTo>
                  <a:cubicBezTo>
                    <a:pt x="638" y="342"/>
                    <a:pt x="638" y="342"/>
                    <a:pt x="638" y="342"/>
                  </a:cubicBezTo>
                  <a:cubicBezTo>
                    <a:pt x="635" y="347"/>
                    <a:pt x="635" y="347"/>
                    <a:pt x="635" y="347"/>
                  </a:cubicBezTo>
                  <a:lnTo>
                    <a:pt x="634" y="347"/>
                  </a:lnTo>
                  <a:close/>
                  <a:moveTo>
                    <a:pt x="137" y="267"/>
                  </a:moveTo>
                  <a:cubicBezTo>
                    <a:pt x="181" y="255"/>
                    <a:pt x="181" y="255"/>
                    <a:pt x="181" y="255"/>
                  </a:cubicBezTo>
                  <a:cubicBezTo>
                    <a:pt x="181" y="255"/>
                    <a:pt x="181" y="255"/>
                    <a:pt x="181" y="255"/>
                  </a:cubicBezTo>
                  <a:cubicBezTo>
                    <a:pt x="186" y="253"/>
                    <a:pt x="191" y="251"/>
                    <a:pt x="196" y="250"/>
                  </a:cubicBezTo>
                  <a:cubicBezTo>
                    <a:pt x="196" y="250"/>
                    <a:pt x="196" y="250"/>
                    <a:pt x="196" y="250"/>
                  </a:cubicBezTo>
                  <a:cubicBezTo>
                    <a:pt x="211" y="243"/>
                    <a:pt x="211" y="243"/>
                    <a:pt x="211" y="243"/>
                  </a:cubicBezTo>
                  <a:cubicBezTo>
                    <a:pt x="211" y="243"/>
                    <a:pt x="211" y="243"/>
                    <a:pt x="211" y="243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37" y="226"/>
                    <a:pt x="237" y="226"/>
                    <a:pt x="237" y="226"/>
                  </a:cubicBezTo>
                  <a:cubicBezTo>
                    <a:pt x="237" y="226"/>
                    <a:pt x="237" y="226"/>
                    <a:pt x="237" y="226"/>
                  </a:cubicBezTo>
                  <a:cubicBezTo>
                    <a:pt x="249" y="216"/>
                    <a:pt x="249" y="216"/>
                    <a:pt x="249" y="216"/>
                  </a:cubicBezTo>
                  <a:cubicBezTo>
                    <a:pt x="249" y="216"/>
                    <a:pt x="249" y="216"/>
                    <a:pt x="249" y="216"/>
                  </a:cubicBezTo>
                  <a:cubicBezTo>
                    <a:pt x="259" y="205"/>
                    <a:pt x="259" y="205"/>
                    <a:pt x="259" y="205"/>
                  </a:cubicBezTo>
                  <a:cubicBezTo>
                    <a:pt x="259" y="205"/>
                    <a:pt x="259" y="205"/>
                    <a:pt x="259" y="205"/>
                  </a:cubicBezTo>
                  <a:cubicBezTo>
                    <a:pt x="268" y="193"/>
                    <a:pt x="268" y="193"/>
                    <a:pt x="268" y="193"/>
                  </a:cubicBezTo>
                  <a:cubicBezTo>
                    <a:pt x="268" y="193"/>
                    <a:pt x="268" y="193"/>
                    <a:pt x="268" y="193"/>
                  </a:cubicBezTo>
                  <a:cubicBezTo>
                    <a:pt x="275" y="178"/>
                    <a:pt x="275" y="178"/>
                    <a:pt x="275" y="178"/>
                  </a:cubicBezTo>
                  <a:cubicBezTo>
                    <a:pt x="275" y="178"/>
                    <a:pt x="275" y="178"/>
                    <a:pt x="275" y="178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2" y="203"/>
                    <a:pt x="232" y="203"/>
                    <a:pt x="232" y="203"/>
                  </a:cubicBezTo>
                  <a:cubicBezTo>
                    <a:pt x="232" y="203"/>
                    <a:pt x="232" y="203"/>
                    <a:pt x="232" y="203"/>
                  </a:cubicBezTo>
                  <a:cubicBezTo>
                    <a:pt x="232" y="205"/>
                    <a:pt x="232" y="205"/>
                    <a:pt x="232" y="205"/>
                  </a:cubicBezTo>
                  <a:cubicBezTo>
                    <a:pt x="232" y="205"/>
                    <a:pt x="232" y="205"/>
                    <a:pt x="232" y="205"/>
                  </a:cubicBezTo>
                  <a:cubicBezTo>
                    <a:pt x="231" y="208"/>
                    <a:pt x="231" y="208"/>
                    <a:pt x="231" y="208"/>
                  </a:cubicBezTo>
                  <a:cubicBezTo>
                    <a:pt x="231" y="208"/>
                    <a:pt x="231" y="208"/>
                    <a:pt x="231" y="208"/>
                  </a:cubicBezTo>
                  <a:cubicBezTo>
                    <a:pt x="231" y="210"/>
                    <a:pt x="231" y="210"/>
                    <a:pt x="231" y="210"/>
                  </a:cubicBezTo>
                  <a:cubicBezTo>
                    <a:pt x="231" y="210"/>
                    <a:pt x="231" y="210"/>
                    <a:pt x="231" y="210"/>
                  </a:cubicBezTo>
                  <a:cubicBezTo>
                    <a:pt x="231" y="212"/>
                    <a:pt x="231" y="212"/>
                    <a:pt x="231" y="212"/>
                  </a:cubicBezTo>
                  <a:cubicBezTo>
                    <a:pt x="231" y="212"/>
                    <a:pt x="231" y="212"/>
                    <a:pt x="231" y="212"/>
                  </a:cubicBezTo>
                  <a:cubicBezTo>
                    <a:pt x="231" y="213"/>
                    <a:pt x="231" y="213"/>
                    <a:pt x="231" y="213"/>
                  </a:cubicBezTo>
                  <a:cubicBezTo>
                    <a:pt x="231" y="213"/>
                    <a:pt x="231" y="213"/>
                    <a:pt x="231" y="213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3" y="212"/>
                    <a:pt x="223" y="212"/>
                    <a:pt x="223" y="212"/>
                  </a:cubicBezTo>
                  <a:cubicBezTo>
                    <a:pt x="223" y="212"/>
                    <a:pt x="223" y="212"/>
                    <a:pt x="223" y="212"/>
                  </a:cubicBezTo>
                  <a:cubicBezTo>
                    <a:pt x="221" y="211"/>
                    <a:pt x="221" y="211"/>
                    <a:pt x="221" y="211"/>
                  </a:cubicBezTo>
                  <a:cubicBezTo>
                    <a:pt x="221" y="211"/>
                    <a:pt x="221" y="211"/>
                    <a:pt x="221" y="211"/>
                  </a:cubicBezTo>
                  <a:cubicBezTo>
                    <a:pt x="220" y="210"/>
                    <a:pt x="220" y="210"/>
                    <a:pt x="220" y="210"/>
                  </a:cubicBezTo>
                  <a:cubicBezTo>
                    <a:pt x="220" y="210"/>
                    <a:pt x="220" y="210"/>
                    <a:pt x="220" y="210"/>
                  </a:cubicBezTo>
                  <a:cubicBezTo>
                    <a:pt x="219" y="208"/>
                    <a:pt x="219" y="208"/>
                    <a:pt x="219" y="208"/>
                  </a:cubicBezTo>
                  <a:cubicBezTo>
                    <a:pt x="219" y="208"/>
                    <a:pt x="219" y="208"/>
                    <a:pt x="219" y="208"/>
                  </a:cubicBezTo>
                  <a:cubicBezTo>
                    <a:pt x="217" y="208"/>
                    <a:pt x="217" y="208"/>
                    <a:pt x="217" y="208"/>
                  </a:cubicBezTo>
                  <a:cubicBezTo>
                    <a:pt x="217" y="208"/>
                    <a:pt x="217" y="208"/>
                    <a:pt x="217" y="208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7"/>
                    <a:pt x="214" y="207"/>
                    <a:pt x="214" y="207"/>
                  </a:cubicBezTo>
                  <a:cubicBezTo>
                    <a:pt x="214" y="207"/>
                    <a:pt x="214" y="207"/>
                    <a:pt x="214" y="207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66" y="232"/>
                    <a:pt x="166" y="232"/>
                    <a:pt x="166" y="232"/>
                  </a:cubicBezTo>
                  <a:cubicBezTo>
                    <a:pt x="166" y="232"/>
                    <a:pt x="166" y="232"/>
                    <a:pt x="166" y="232"/>
                  </a:cubicBezTo>
                  <a:cubicBezTo>
                    <a:pt x="160" y="238"/>
                    <a:pt x="160" y="238"/>
                    <a:pt x="160" y="238"/>
                  </a:cubicBezTo>
                  <a:cubicBezTo>
                    <a:pt x="160" y="238"/>
                    <a:pt x="160" y="238"/>
                    <a:pt x="160" y="238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49" y="244"/>
                    <a:pt x="149" y="244"/>
                    <a:pt x="149" y="244"/>
                  </a:cubicBezTo>
                  <a:cubicBezTo>
                    <a:pt x="149" y="244"/>
                    <a:pt x="149" y="244"/>
                    <a:pt x="149" y="244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5" y="255"/>
                    <a:pt x="135" y="255"/>
                    <a:pt x="135" y="255"/>
                  </a:cubicBezTo>
                  <a:cubicBezTo>
                    <a:pt x="135" y="255"/>
                    <a:pt x="135" y="255"/>
                    <a:pt x="135" y="255"/>
                  </a:cubicBezTo>
                  <a:cubicBezTo>
                    <a:pt x="134" y="256"/>
                    <a:pt x="133" y="258"/>
                    <a:pt x="132" y="260"/>
                  </a:cubicBezTo>
                  <a:cubicBezTo>
                    <a:pt x="132" y="260"/>
                    <a:pt x="132" y="260"/>
                    <a:pt x="132" y="260"/>
                  </a:cubicBezTo>
                  <a:cubicBezTo>
                    <a:pt x="132" y="262"/>
                    <a:pt x="131" y="263"/>
                    <a:pt x="131" y="265"/>
                  </a:cubicBezTo>
                  <a:cubicBezTo>
                    <a:pt x="131" y="265"/>
                    <a:pt x="131" y="265"/>
                    <a:pt x="131" y="265"/>
                  </a:cubicBezTo>
                  <a:cubicBezTo>
                    <a:pt x="133" y="265"/>
                    <a:pt x="135" y="266"/>
                    <a:pt x="137" y="267"/>
                  </a:cubicBezTo>
                  <a:close/>
                  <a:moveTo>
                    <a:pt x="576" y="207"/>
                  </a:moveTo>
                  <a:cubicBezTo>
                    <a:pt x="581" y="167"/>
                    <a:pt x="581" y="167"/>
                    <a:pt x="581" y="167"/>
                  </a:cubicBezTo>
                  <a:cubicBezTo>
                    <a:pt x="581" y="167"/>
                    <a:pt x="581" y="167"/>
                    <a:pt x="581" y="167"/>
                  </a:cubicBezTo>
                  <a:cubicBezTo>
                    <a:pt x="627" y="138"/>
                    <a:pt x="627" y="138"/>
                    <a:pt x="627" y="138"/>
                  </a:cubicBezTo>
                  <a:cubicBezTo>
                    <a:pt x="627" y="138"/>
                    <a:pt x="627" y="138"/>
                    <a:pt x="627" y="138"/>
                  </a:cubicBezTo>
                  <a:cubicBezTo>
                    <a:pt x="633" y="141"/>
                    <a:pt x="633" y="141"/>
                    <a:pt x="633" y="141"/>
                  </a:cubicBezTo>
                  <a:cubicBezTo>
                    <a:pt x="633" y="141"/>
                    <a:pt x="633" y="141"/>
                    <a:pt x="633" y="141"/>
                  </a:cubicBezTo>
                  <a:cubicBezTo>
                    <a:pt x="630" y="149"/>
                    <a:pt x="630" y="149"/>
                    <a:pt x="630" y="149"/>
                  </a:cubicBezTo>
                  <a:cubicBezTo>
                    <a:pt x="630" y="149"/>
                    <a:pt x="630" y="149"/>
                    <a:pt x="630" y="149"/>
                  </a:cubicBezTo>
                  <a:cubicBezTo>
                    <a:pt x="628" y="157"/>
                    <a:pt x="628" y="157"/>
                    <a:pt x="628" y="157"/>
                  </a:cubicBezTo>
                  <a:cubicBezTo>
                    <a:pt x="628" y="157"/>
                    <a:pt x="628" y="157"/>
                    <a:pt x="628" y="157"/>
                  </a:cubicBezTo>
                  <a:cubicBezTo>
                    <a:pt x="623" y="163"/>
                    <a:pt x="623" y="163"/>
                    <a:pt x="623" y="163"/>
                  </a:cubicBezTo>
                  <a:cubicBezTo>
                    <a:pt x="623" y="163"/>
                    <a:pt x="623" y="163"/>
                    <a:pt x="623" y="163"/>
                  </a:cubicBezTo>
                  <a:cubicBezTo>
                    <a:pt x="619" y="169"/>
                    <a:pt x="619" y="169"/>
                    <a:pt x="619" y="169"/>
                  </a:cubicBezTo>
                  <a:cubicBezTo>
                    <a:pt x="619" y="169"/>
                    <a:pt x="619" y="169"/>
                    <a:pt x="619" y="169"/>
                  </a:cubicBezTo>
                  <a:cubicBezTo>
                    <a:pt x="612" y="175"/>
                    <a:pt x="612" y="175"/>
                    <a:pt x="612" y="175"/>
                  </a:cubicBezTo>
                  <a:cubicBezTo>
                    <a:pt x="612" y="175"/>
                    <a:pt x="612" y="175"/>
                    <a:pt x="612" y="175"/>
                  </a:cubicBezTo>
                  <a:cubicBezTo>
                    <a:pt x="607" y="181"/>
                    <a:pt x="607" y="181"/>
                    <a:pt x="607" y="181"/>
                  </a:cubicBezTo>
                  <a:cubicBezTo>
                    <a:pt x="607" y="181"/>
                    <a:pt x="607" y="181"/>
                    <a:pt x="607" y="181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597" y="193"/>
                    <a:pt x="597" y="193"/>
                    <a:pt x="597" y="193"/>
                  </a:cubicBezTo>
                  <a:cubicBezTo>
                    <a:pt x="597" y="193"/>
                    <a:pt x="597" y="193"/>
                    <a:pt x="597" y="193"/>
                  </a:cubicBezTo>
                  <a:cubicBezTo>
                    <a:pt x="593" y="196"/>
                    <a:pt x="593" y="196"/>
                    <a:pt x="593" y="196"/>
                  </a:cubicBezTo>
                  <a:cubicBezTo>
                    <a:pt x="593" y="196"/>
                    <a:pt x="593" y="196"/>
                    <a:pt x="593" y="196"/>
                  </a:cubicBezTo>
                  <a:cubicBezTo>
                    <a:pt x="592" y="198"/>
                    <a:pt x="592" y="198"/>
                    <a:pt x="592" y="198"/>
                  </a:cubicBezTo>
                  <a:cubicBezTo>
                    <a:pt x="592" y="198"/>
                    <a:pt x="592" y="198"/>
                    <a:pt x="592" y="198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7" y="201"/>
                    <a:pt x="587" y="201"/>
                    <a:pt x="587" y="201"/>
                  </a:cubicBezTo>
                  <a:cubicBezTo>
                    <a:pt x="587" y="201"/>
                    <a:pt x="587" y="201"/>
                    <a:pt x="587" y="201"/>
                  </a:cubicBezTo>
                  <a:cubicBezTo>
                    <a:pt x="584" y="204"/>
                    <a:pt x="584" y="204"/>
                    <a:pt x="584" y="204"/>
                  </a:cubicBezTo>
                  <a:cubicBezTo>
                    <a:pt x="584" y="204"/>
                    <a:pt x="584" y="204"/>
                    <a:pt x="584" y="204"/>
                  </a:cubicBezTo>
                  <a:cubicBezTo>
                    <a:pt x="582" y="206"/>
                    <a:pt x="582" y="206"/>
                    <a:pt x="582" y="206"/>
                  </a:cubicBezTo>
                  <a:cubicBezTo>
                    <a:pt x="582" y="206"/>
                    <a:pt x="582" y="206"/>
                    <a:pt x="582" y="206"/>
                  </a:cubicBezTo>
                  <a:cubicBezTo>
                    <a:pt x="579" y="207"/>
                    <a:pt x="579" y="207"/>
                    <a:pt x="579" y="207"/>
                  </a:cubicBezTo>
                  <a:cubicBezTo>
                    <a:pt x="579" y="207"/>
                    <a:pt x="579" y="207"/>
                    <a:pt x="579" y="207"/>
                  </a:cubicBezTo>
                  <a:cubicBezTo>
                    <a:pt x="576" y="207"/>
                    <a:pt x="576" y="207"/>
                    <a:pt x="576" y="207"/>
                  </a:cubicBezTo>
                  <a:close/>
                  <a:moveTo>
                    <a:pt x="1844" y="194"/>
                  </a:moveTo>
                  <a:cubicBezTo>
                    <a:pt x="1845" y="193"/>
                    <a:pt x="1845" y="193"/>
                    <a:pt x="1845" y="193"/>
                  </a:cubicBezTo>
                  <a:cubicBezTo>
                    <a:pt x="1845" y="193"/>
                    <a:pt x="1845" y="193"/>
                    <a:pt x="1845" y="193"/>
                  </a:cubicBezTo>
                  <a:cubicBezTo>
                    <a:pt x="1847" y="192"/>
                    <a:pt x="1847" y="192"/>
                    <a:pt x="1847" y="192"/>
                  </a:cubicBezTo>
                  <a:cubicBezTo>
                    <a:pt x="1847" y="192"/>
                    <a:pt x="1847" y="192"/>
                    <a:pt x="1847" y="192"/>
                  </a:cubicBezTo>
                  <a:cubicBezTo>
                    <a:pt x="1849" y="191"/>
                    <a:pt x="1849" y="191"/>
                    <a:pt x="1849" y="191"/>
                  </a:cubicBezTo>
                  <a:cubicBezTo>
                    <a:pt x="1849" y="191"/>
                    <a:pt x="1849" y="191"/>
                    <a:pt x="1849" y="191"/>
                  </a:cubicBezTo>
                  <a:cubicBezTo>
                    <a:pt x="1851" y="189"/>
                    <a:pt x="1851" y="189"/>
                    <a:pt x="1851" y="189"/>
                  </a:cubicBezTo>
                  <a:cubicBezTo>
                    <a:pt x="1851" y="189"/>
                    <a:pt x="1851" y="189"/>
                    <a:pt x="1851" y="189"/>
                  </a:cubicBezTo>
                  <a:cubicBezTo>
                    <a:pt x="1852" y="188"/>
                    <a:pt x="1852" y="188"/>
                    <a:pt x="1852" y="188"/>
                  </a:cubicBezTo>
                  <a:cubicBezTo>
                    <a:pt x="1852" y="188"/>
                    <a:pt x="1852" y="188"/>
                    <a:pt x="1852" y="188"/>
                  </a:cubicBezTo>
                  <a:cubicBezTo>
                    <a:pt x="1853" y="186"/>
                    <a:pt x="1853" y="186"/>
                    <a:pt x="1853" y="186"/>
                  </a:cubicBezTo>
                  <a:cubicBezTo>
                    <a:pt x="1853" y="186"/>
                    <a:pt x="1853" y="186"/>
                    <a:pt x="1853" y="186"/>
                  </a:cubicBezTo>
                  <a:cubicBezTo>
                    <a:pt x="1854" y="185"/>
                    <a:pt x="1854" y="185"/>
                    <a:pt x="1854" y="185"/>
                  </a:cubicBezTo>
                  <a:cubicBezTo>
                    <a:pt x="1854" y="185"/>
                    <a:pt x="1854" y="185"/>
                    <a:pt x="1854" y="185"/>
                  </a:cubicBezTo>
                  <a:cubicBezTo>
                    <a:pt x="1855" y="183"/>
                    <a:pt x="1855" y="183"/>
                    <a:pt x="1855" y="183"/>
                  </a:cubicBezTo>
                  <a:cubicBezTo>
                    <a:pt x="1855" y="183"/>
                    <a:pt x="1855" y="183"/>
                    <a:pt x="1855" y="183"/>
                  </a:cubicBezTo>
                  <a:cubicBezTo>
                    <a:pt x="1853" y="182"/>
                    <a:pt x="1853" y="182"/>
                    <a:pt x="1853" y="182"/>
                  </a:cubicBezTo>
                  <a:cubicBezTo>
                    <a:pt x="1853" y="182"/>
                    <a:pt x="1853" y="182"/>
                    <a:pt x="1853" y="182"/>
                  </a:cubicBezTo>
                  <a:cubicBezTo>
                    <a:pt x="1852" y="180"/>
                    <a:pt x="1852" y="180"/>
                    <a:pt x="1852" y="180"/>
                  </a:cubicBezTo>
                  <a:cubicBezTo>
                    <a:pt x="1852" y="180"/>
                    <a:pt x="1852" y="180"/>
                    <a:pt x="1852" y="180"/>
                  </a:cubicBezTo>
                  <a:cubicBezTo>
                    <a:pt x="1850" y="179"/>
                    <a:pt x="1850" y="179"/>
                    <a:pt x="1850" y="179"/>
                  </a:cubicBezTo>
                  <a:cubicBezTo>
                    <a:pt x="1850" y="179"/>
                    <a:pt x="1850" y="179"/>
                    <a:pt x="1850" y="179"/>
                  </a:cubicBezTo>
                  <a:cubicBezTo>
                    <a:pt x="1850" y="177"/>
                    <a:pt x="1850" y="177"/>
                    <a:pt x="1850" y="177"/>
                  </a:cubicBezTo>
                  <a:cubicBezTo>
                    <a:pt x="1850" y="177"/>
                    <a:pt x="1850" y="177"/>
                    <a:pt x="1850" y="177"/>
                  </a:cubicBezTo>
                  <a:cubicBezTo>
                    <a:pt x="1848" y="176"/>
                    <a:pt x="1848" y="176"/>
                    <a:pt x="1848" y="176"/>
                  </a:cubicBezTo>
                  <a:cubicBezTo>
                    <a:pt x="1848" y="176"/>
                    <a:pt x="1848" y="176"/>
                    <a:pt x="1848" y="176"/>
                  </a:cubicBezTo>
                  <a:cubicBezTo>
                    <a:pt x="1847" y="174"/>
                    <a:pt x="1847" y="174"/>
                    <a:pt x="1847" y="174"/>
                  </a:cubicBezTo>
                  <a:cubicBezTo>
                    <a:pt x="1847" y="174"/>
                    <a:pt x="1847" y="174"/>
                    <a:pt x="1847" y="174"/>
                  </a:cubicBezTo>
                  <a:cubicBezTo>
                    <a:pt x="1847" y="173"/>
                    <a:pt x="1847" y="173"/>
                    <a:pt x="1847" y="173"/>
                  </a:cubicBezTo>
                  <a:cubicBezTo>
                    <a:pt x="1847" y="173"/>
                    <a:pt x="1847" y="173"/>
                    <a:pt x="1847" y="173"/>
                  </a:cubicBezTo>
                  <a:cubicBezTo>
                    <a:pt x="1847" y="171"/>
                    <a:pt x="1847" y="171"/>
                    <a:pt x="1847" y="171"/>
                  </a:cubicBezTo>
                  <a:cubicBezTo>
                    <a:pt x="1847" y="171"/>
                    <a:pt x="1847" y="171"/>
                    <a:pt x="1847" y="171"/>
                  </a:cubicBezTo>
                  <a:cubicBezTo>
                    <a:pt x="1845" y="171"/>
                    <a:pt x="1845" y="171"/>
                    <a:pt x="1845" y="171"/>
                  </a:cubicBezTo>
                  <a:cubicBezTo>
                    <a:pt x="1845" y="171"/>
                    <a:pt x="1845" y="171"/>
                    <a:pt x="1845" y="171"/>
                  </a:cubicBezTo>
                  <a:cubicBezTo>
                    <a:pt x="1844" y="171"/>
                    <a:pt x="1844" y="171"/>
                    <a:pt x="1844" y="171"/>
                  </a:cubicBezTo>
                  <a:cubicBezTo>
                    <a:pt x="1844" y="171"/>
                    <a:pt x="1844" y="171"/>
                    <a:pt x="1844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0" y="172"/>
                    <a:pt x="1840" y="172"/>
                    <a:pt x="1840" y="172"/>
                  </a:cubicBezTo>
                  <a:cubicBezTo>
                    <a:pt x="1840" y="172"/>
                    <a:pt x="1840" y="172"/>
                    <a:pt x="1840" y="172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6"/>
                    <a:pt x="1838" y="176"/>
                    <a:pt x="1838" y="176"/>
                  </a:cubicBezTo>
                  <a:cubicBezTo>
                    <a:pt x="1838" y="176"/>
                    <a:pt x="1838" y="176"/>
                    <a:pt x="1838" y="176"/>
                  </a:cubicBezTo>
                  <a:cubicBezTo>
                    <a:pt x="1838" y="179"/>
                    <a:pt x="1838" y="179"/>
                    <a:pt x="1838" y="179"/>
                  </a:cubicBezTo>
                  <a:cubicBezTo>
                    <a:pt x="1838" y="179"/>
                    <a:pt x="1838" y="179"/>
                    <a:pt x="1838" y="179"/>
                  </a:cubicBezTo>
                  <a:cubicBezTo>
                    <a:pt x="1838" y="182"/>
                    <a:pt x="1838" y="182"/>
                    <a:pt x="1838" y="182"/>
                  </a:cubicBezTo>
                  <a:cubicBezTo>
                    <a:pt x="1838" y="182"/>
                    <a:pt x="1838" y="182"/>
                    <a:pt x="1838" y="182"/>
                  </a:cubicBezTo>
                  <a:cubicBezTo>
                    <a:pt x="1840" y="185"/>
                    <a:pt x="1840" y="185"/>
                    <a:pt x="1840" y="185"/>
                  </a:cubicBezTo>
                  <a:cubicBezTo>
                    <a:pt x="1840" y="185"/>
                    <a:pt x="1840" y="185"/>
                    <a:pt x="1840" y="185"/>
                  </a:cubicBezTo>
                  <a:cubicBezTo>
                    <a:pt x="1840" y="187"/>
                    <a:pt x="1840" y="187"/>
                    <a:pt x="1840" y="187"/>
                  </a:cubicBezTo>
                  <a:cubicBezTo>
                    <a:pt x="1840" y="187"/>
                    <a:pt x="1840" y="187"/>
                    <a:pt x="1840" y="187"/>
                  </a:cubicBezTo>
                  <a:cubicBezTo>
                    <a:pt x="1841" y="189"/>
                    <a:pt x="1841" y="189"/>
                    <a:pt x="1841" y="189"/>
                  </a:cubicBezTo>
                  <a:cubicBezTo>
                    <a:pt x="1841" y="189"/>
                    <a:pt x="1841" y="189"/>
                    <a:pt x="1841" y="189"/>
                  </a:cubicBezTo>
                  <a:cubicBezTo>
                    <a:pt x="1841" y="192"/>
                    <a:pt x="1841" y="192"/>
                    <a:pt x="1841" y="192"/>
                  </a:cubicBezTo>
                  <a:cubicBezTo>
                    <a:pt x="1841" y="192"/>
                    <a:pt x="1841" y="192"/>
                    <a:pt x="1841" y="192"/>
                  </a:cubicBezTo>
                  <a:cubicBezTo>
                    <a:pt x="1842" y="194"/>
                    <a:pt x="1842" y="194"/>
                    <a:pt x="1842" y="194"/>
                  </a:cubicBezTo>
                  <a:lnTo>
                    <a:pt x="1844" y="194"/>
                  </a:lnTo>
                  <a:close/>
                  <a:moveTo>
                    <a:pt x="1916" y="194"/>
                  </a:moveTo>
                  <a:cubicBezTo>
                    <a:pt x="1918" y="191"/>
                    <a:pt x="1918" y="191"/>
                    <a:pt x="1918" y="191"/>
                  </a:cubicBezTo>
                  <a:cubicBezTo>
                    <a:pt x="1918" y="191"/>
                    <a:pt x="1918" y="191"/>
                    <a:pt x="1918" y="191"/>
                  </a:cubicBezTo>
                  <a:cubicBezTo>
                    <a:pt x="1921" y="186"/>
                    <a:pt x="1921" y="186"/>
                    <a:pt x="1921" y="186"/>
                  </a:cubicBezTo>
                  <a:cubicBezTo>
                    <a:pt x="1921" y="186"/>
                    <a:pt x="1921" y="186"/>
                    <a:pt x="1921" y="186"/>
                  </a:cubicBezTo>
                  <a:cubicBezTo>
                    <a:pt x="1923" y="183"/>
                    <a:pt x="1923" y="183"/>
                    <a:pt x="1923" y="183"/>
                  </a:cubicBezTo>
                  <a:cubicBezTo>
                    <a:pt x="1923" y="183"/>
                    <a:pt x="1923" y="183"/>
                    <a:pt x="1923" y="183"/>
                  </a:cubicBezTo>
                  <a:cubicBezTo>
                    <a:pt x="1924" y="177"/>
                    <a:pt x="1924" y="177"/>
                    <a:pt x="1924" y="177"/>
                  </a:cubicBezTo>
                  <a:cubicBezTo>
                    <a:pt x="1924" y="177"/>
                    <a:pt x="1924" y="177"/>
                    <a:pt x="1924" y="177"/>
                  </a:cubicBezTo>
                  <a:cubicBezTo>
                    <a:pt x="1924" y="173"/>
                    <a:pt x="1924" y="173"/>
                    <a:pt x="1924" y="173"/>
                  </a:cubicBezTo>
                  <a:cubicBezTo>
                    <a:pt x="1924" y="173"/>
                    <a:pt x="1924" y="173"/>
                    <a:pt x="1924" y="173"/>
                  </a:cubicBezTo>
                  <a:cubicBezTo>
                    <a:pt x="1924" y="169"/>
                    <a:pt x="1924" y="169"/>
                    <a:pt x="1924" y="169"/>
                  </a:cubicBezTo>
                  <a:cubicBezTo>
                    <a:pt x="1924" y="169"/>
                    <a:pt x="1924" y="169"/>
                    <a:pt x="1924" y="169"/>
                  </a:cubicBezTo>
                  <a:cubicBezTo>
                    <a:pt x="1921" y="165"/>
                    <a:pt x="1921" y="165"/>
                    <a:pt x="1921" y="165"/>
                  </a:cubicBezTo>
                  <a:cubicBezTo>
                    <a:pt x="1921" y="165"/>
                    <a:pt x="1921" y="165"/>
                    <a:pt x="1921" y="165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14" y="158"/>
                    <a:pt x="1914" y="158"/>
                    <a:pt x="1914" y="158"/>
                  </a:cubicBezTo>
                  <a:cubicBezTo>
                    <a:pt x="1914" y="158"/>
                    <a:pt x="1914" y="158"/>
                    <a:pt x="1914" y="158"/>
                  </a:cubicBezTo>
                  <a:cubicBezTo>
                    <a:pt x="1908" y="159"/>
                    <a:pt x="1908" y="159"/>
                    <a:pt x="1908" y="159"/>
                  </a:cubicBezTo>
                  <a:cubicBezTo>
                    <a:pt x="1908" y="159"/>
                    <a:pt x="1908" y="159"/>
                    <a:pt x="1908" y="159"/>
                  </a:cubicBezTo>
                  <a:cubicBezTo>
                    <a:pt x="1907" y="163"/>
                    <a:pt x="1907" y="163"/>
                    <a:pt x="1907" y="163"/>
                  </a:cubicBezTo>
                  <a:cubicBezTo>
                    <a:pt x="1907" y="163"/>
                    <a:pt x="1907" y="163"/>
                    <a:pt x="1907" y="163"/>
                  </a:cubicBezTo>
                  <a:cubicBezTo>
                    <a:pt x="1907" y="166"/>
                    <a:pt x="1907" y="166"/>
                    <a:pt x="1907" y="166"/>
                  </a:cubicBezTo>
                  <a:cubicBezTo>
                    <a:pt x="1907" y="166"/>
                    <a:pt x="1907" y="166"/>
                    <a:pt x="1907" y="166"/>
                  </a:cubicBezTo>
                  <a:cubicBezTo>
                    <a:pt x="1907" y="169"/>
                    <a:pt x="1907" y="169"/>
                    <a:pt x="1907" y="169"/>
                  </a:cubicBezTo>
                  <a:cubicBezTo>
                    <a:pt x="1907" y="169"/>
                    <a:pt x="1907" y="169"/>
                    <a:pt x="1907" y="169"/>
                  </a:cubicBezTo>
                  <a:cubicBezTo>
                    <a:pt x="1908" y="171"/>
                    <a:pt x="1908" y="171"/>
                    <a:pt x="1908" y="171"/>
                  </a:cubicBezTo>
                  <a:cubicBezTo>
                    <a:pt x="1908" y="171"/>
                    <a:pt x="1908" y="171"/>
                    <a:pt x="1908" y="171"/>
                  </a:cubicBezTo>
                  <a:cubicBezTo>
                    <a:pt x="1907" y="174"/>
                    <a:pt x="1907" y="174"/>
                    <a:pt x="1907" y="174"/>
                  </a:cubicBezTo>
                  <a:cubicBezTo>
                    <a:pt x="1907" y="174"/>
                    <a:pt x="1907" y="174"/>
                    <a:pt x="1907" y="174"/>
                  </a:cubicBezTo>
                  <a:cubicBezTo>
                    <a:pt x="1907" y="177"/>
                    <a:pt x="1907" y="177"/>
                    <a:pt x="1907" y="177"/>
                  </a:cubicBezTo>
                  <a:cubicBezTo>
                    <a:pt x="1907" y="177"/>
                    <a:pt x="1907" y="177"/>
                    <a:pt x="1907" y="177"/>
                  </a:cubicBezTo>
                  <a:cubicBezTo>
                    <a:pt x="1906" y="180"/>
                    <a:pt x="1906" y="180"/>
                    <a:pt x="1906" y="180"/>
                  </a:cubicBezTo>
                  <a:cubicBezTo>
                    <a:pt x="1906" y="180"/>
                    <a:pt x="1906" y="180"/>
                    <a:pt x="1906" y="180"/>
                  </a:cubicBezTo>
                  <a:cubicBezTo>
                    <a:pt x="1905" y="183"/>
                    <a:pt x="1905" y="183"/>
                    <a:pt x="1905" y="183"/>
                  </a:cubicBezTo>
                  <a:cubicBezTo>
                    <a:pt x="1905" y="183"/>
                    <a:pt x="1905" y="183"/>
                    <a:pt x="1905" y="183"/>
                  </a:cubicBezTo>
                  <a:cubicBezTo>
                    <a:pt x="1905" y="185"/>
                    <a:pt x="1905" y="185"/>
                    <a:pt x="1905" y="185"/>
                  </a:cubicBezTo>
                  <a:cubicBezTo>
                    <a:pt x="1905" y="185"/>
                    <a:pt x="1905" y="185"/>
                    <a:pt x="1905" y="185"/>
                  </a:cubicBezTo>
                  <a:cubicBezTo>
                    <a:pt x="1906" y="187"/>
                    <a:pt x="1906" y="187"/>
                    <a:pt x="1906" y="187"/>
                  </a:cubicBezTo>
                  <a:cubicBezTo>
                    <a:pt x="1906" y="187"/>
                    <a:pt x="1906" y="187"/>
                    <a:pt x="1906" y="187"/>
                  </a:cubicBezTo>
                  <a:cubicBezTo>
                    <a:pt x="1907" y="189"/>
                    <a:pt x="1907" y="189"/>
                    <a:pt x="1907" y="189"/>
                  </a:cubicBezTo>
                  <a:cubicBezTo>
                    <a:pt x="1907" y="189"/>
                    <a:pt x="1907" y="189"/>
                    <a:pt x="1907" y="189"/>
                  </a:cubicBezTo>
                  <a:cubicBezTo>
                    <a:pt x="1908" y="190"/>
                    <a:pt x="1908" y="190"/>
                    <a:pt x="1908" y="190"/>
                  </a:cubicBezTo>
                  <a:cubicBezTo>
                    <a:pt x="1908" y="190"/>
                    <a:pt x="1908" y="190"/>
                    <a:pt x="1908" y="190"/>
                  </a:cubicBezTo>
                  <a:cubicBezTo>
                    <a:pt x="1909" y="192"/>
                    <a:pt x="1909" y="192"/>
                    <a:pt x="1909" y="192"/>
                  </a:cubicBezTo>
                  <a:cubicBezTo>
                    <a:pt x="1909" y="192"/>
                    <a:pt x="1909" y="192"/>
                    <a:pt x="1909" y="192"/>
                  </a:cubicBezTo>
                  <a:cubicBezTo>
                    <a:pt x="1910" y="193"/>
                    <a:pt x="1910" y="193"/>
                    <a:pt x="1910" y="193"/>
                  </a:cubicBezTo>
                  <a:cubicBezTo>
                    <a:pt x="1910" y="193"/>
                    <a:pt x="1910" y="193"/>
                    <a:pt x="1910" y="193"/>
                  </a:cubicBezTo>
                  <a:cubicBezTo>
                    <a:pt x="1911" y="194"/>
                    <a:pt x="1911" y="194"/>
                    <a:pt x="1911" y="194"/>
                  </a:cubicBezTo>
                  <a:cubicBezTo>
                    <a:pt x="1911" y="194"/>
                    <a:pt x="1911" y="194"/>
                    <a:pt x="1911" y="194"/>
                  </a:cubicBezTo>
                  <a:cubicBezTo>
                    <a:pt x="1914" y="194"/>
                    <a:pt x="1914" y="194"/>
                    <a:pt x="1914" y="194"/>
                  </a:cubicBezTo>
                  <a:lnTo>
                    <a:pt x="1916" y="194"/>
                  </a:lnTo>
                  <a:close/>
                  <a:moveTo>
                    <a:pt x="1879" y="168"/>
                  </a:moveTo>
                  <a:cubicBezTo>
                    <a:pt x="1881" y="168"/>
                    <a:pt x="1881" y="168"/>
                    <a:pt x="1881" y="168"/>
                  </a:cubicBezTo>
                  <a:cubicBezTo>
                    <a:pt x="1881" y="168"/>
                    <a:pt x="1881" y="168"/>
                    <a:pt x="1881" y="168"/>
                  </a:cubicBezTo>
                  <a:cubicBezTo>
                    <a:pt x="1882" y="168"/>
                    <a:pt x="1882" y="168"/>
                    <a:pt x="1882" y="168"/>
                  </a:cubicBezTo>
                  <a:cubicBezTo>
                    <a:pt x="1882" y="168"/>
                    <a:pt x="1882" y="168"/>
                    <a:pt x="1882" y="168"/>
                  </a:cubicBezTo>
                  <a:cubicBezTo>
                    <a:pt x="1883" y="167"/>
                    <a:pt x="1883" y="167"/>
                    <a:pt x="1883" y="167"/>
                  </a:cubicBezTo>
                  <a:cubicBezTo>
                    <a:pt x="1883" y="167"/>
                    <a:pt x="1883" y="167"/>
                    <a:pt x="1883" y="167"/>
                  </a:cubicBezTo>
                  <a:cubicBezTo>
                    <a:pt x="1885" y="165"/>
                    <a:pt x="1885" y="165"/>
                    <a:pt x="1885" y="165"/>
                  </a:cubicBezTo>
                  <a:cubicBezTo>
                    <a:pt x="1885" y="165"/>
                    <a:pt x="1885" y="165"/>
                    <a:pt x="1885" y="165"/>
                  </a:cubicBezTo>
                  <a:cubicBezTo>
                    <a:pt x="1886" y="165"/>
                    <a:pt x="1886" y="165"/>
                    <a:pt x="1886" y="165"/>
                  </a:cubicBezTo>
                  <a:cubicBezTo>
                    <a:pt x="1886" y="165"/>
                    <a:pt x="1886" y="165"/>
                    <a:pt x="1886" y="165"/>
                  </a:cubicBezTo>
                  <a:cubicBezTo>
                    <a:pt x="1887" y="164"/>
                    <a:pt x="1887" y="164"/>
                    <a:pt x="1887" y="164"/>
                  </a:cubicBezTo>
                  <a:cubicBezTo>
                    <a:pt x="1887" y="164"/>
                    <a:pt x="1887" y="164"/>
                    <a:pt x="1887" y="164"/>
                  </a:cubicBezTo>
                  <a:cubicBezTo>
                    <a:pt x="1888" y="163"/>
                    <a:pt x="1888" y="163"/>
                    <a:pt x="1888" y="163"/>
                  </a:cubicBezTo>
                  <a:cubicBezTo>
                    <a:pt x="1888" y="163"/>
                    <a:pt x="1888" y="163"/>
                    <a:pt x="1888" y="163"/>
                  </a:cubicBezTo>
                  <a:cubicBezTo>
                    <a:pt x="1891" y="162"/>
                    <a:pt x="1891" y="162"/>
                    <a:pt x="1891" y="162"/>
                  </a:cubicBezTo>
                  <a:cubicBezTo>
                    <a:pt x="1891" y="162"/>
                    <a:pt x="1891" y="162"/>
                    <a:pt x="1891" y="162"/>
                  </a:cubicBezTo>
                  <a:cubicBezTo>
                    <a:pt x="1890" y="159"/>
                    <a:pt x="1890" y="159"/>
                    <a:pt x="1890" y="159"/>
                  </a:cubicBezTo>
                  <a:cubicBezTo>
                    <a:pt x="1890" y="159"/>
                    <a:pt x="1890" y="159"/>
                    <a:pt x="1890" y="159"/>
                  </a:cubicBezTo>
                  <a:cubicBezTo>
                    <a:pt x="1890" y="157"/>
                    <a:pt x="1890" y="157"/>
                    <a:pt x="1890" y="157"/>
                  </a:cubicBezTo>
                  <a:cubicBezTo>
                    <a:pt x="1890" y="157"/>
                    <a:pt x="1890" y="157"/>
                    <a:pt x="1890" y="157"/>
                  </a:cubicBezTo>
                  <a:cubicBezTo>
                    <a:pt x="1888" y="154"/>
                    <a:pt x="1888" y="154"/>
                    <a:pt x="1888" y="154"/>
                  </a:cubicBezTo>
                  <a:cubicBezTo>
                    <a:pt x="1888" y="154"/>
                    <a:pt x="1888" y="154"/>
                    <a:pt x="1888" y="154"/>
                  </a:cubicBezTo>
                  <a:cubicBezTo>
                    <a:pt x="1886" y="150"/>
                    <a:pt x="1886" y="150"/>
                    <a:pt x="1886" y="150"/>
                  </a:cubicBezTo>
                  <a:cubicBezTo>
                    <a:pt x="1886" y="150"/>
                    <a:pt x="1886" y="150"/>
                    <a:pt x="1886" y="150"/>
                  </a:cubicBezTo>
                  <a:cubicBezTo>
                    <a:pt x="1882" y="148"/>
                    <a:pt x="1882" y="148"/>
                    <a:pt x="1882" y="148"/>
                  </a:cubicBezTo>
                  <a:cubicBezTo>
                    <a:pt x="1882" y="148"/>
                    <a:pt x="1882" y="148"/>
                    <a:pt x="1882" y="148"/>
                  </a:cubicBezTo>
                  <a:cubicBezTo>
                    <a:pt x="1878" y="145"/>
                    <a:pt x="1878" y="145"/>
                    <a:pt x="1878" y="145"/>
                  </a:cubicBezTo>
                  <a:cubicBezTo>
                    <a:pt x="1878" y="145"/>
                    <a:pt x="1878" y="145"/>
                    <a:pt x="1878" y="145"/>
                  </a:cubicBezTo>
                  <a:cubicBezTo>
                    <a:pt x="1875" y="144"/>
                    <a:pt x="1875" y="144"/>
                    <a:pt x="1875" y="144"/>
                  </a:cubicBezTo>
                  <a:cubicBezTo>
                    <a:pt x="1875" y="144"/>
                    <a:pt x="1875" y="144"/>
                    <a:pt x="1875" y="144"/>
                  </a:cubicBezTo>
                  <a:cubicBezTo>
                    <a:pt x="1872" y="143"/>
                    <a:pt x="1872" y="143"/>
                    <a:pt x="1872" y="143"/>
                  </a:cubicBezTo>
                  <a:cubicBezTo>
                    <a:pt x="1872" y="143"/>
                    <a:pt x="1872" y="143"/>
                    <a:pt x="1872" y="143"/>
                  </a:cubicBezTo>
                  <a:cubicBezTo>
                    <a:pt x="1870" y="145"/>
                    <a:pt x="1870" y="145"/>
                    <a:pt x="1870" y="145"/>
                  </a:cubicBezTo>
                  <a:cubicBezTo>
                    <a:pt x="1870" y="145"/>
                    <a:pt x="1870" y="145"/>
                    <a:pt x="1870" y="145"/>
                  </a:cubicBezTo>
                  <a:cubicBezTo>
                    <a:pt x="1869" y="147"/>
                    <a:pt x="1869" y="147"/>
                    <a:pt x="1869" y="147"/>
                  </a:cubicBezTo>
                  <a:cubicBezTo>
                    <a:pt x="1869" y="147"/>
                    <a:pt x="1869" y="147"/>
                    <a:pt x="1869" y="147"/>
                  </a:cubicBezTo>
                  <a:cubicBezTo>
                    <a:pt x="1867" y="149"/>
                    <a:pt x="1867" y="149"/>
                    <a:pt x="1867" y="149"/>
                  </a:cubicBezTo>
                  <a:cubicBezTo>
                    <a:pt x="1867" y="149"/>
                    <a:pt x="1867" y="149"/>
                    <a:pt x="1867" y="149"/>
                  </a:cubicBezTo>
                  <a:cubicBezTo>
                    <a:pt x="1866" y="150"/>
                    <a:pt x="1866" y="150"/>
                    <a:pt x="1866" y="150"/>
                  </a:cubicBezTo>
                  <a:cubicBezTo>
                    <a:pt x="1866" y="150"/>
                    <a:pt x="1866" y="150"/>
                    <a:pt x="1866" y="150"/>
                  </a:cubicBezTo>
                  <a:cubicBezTo>
                    <a:pt x="1864" y="152"/>
                    <a:pt x="1864" y="152"/>
                    <a:pt x="1864" y="152"/>
                  </a:cubicBezTo>
                  <a:cubicBezTo>
                    <a:pt x="1864" y="152"/>
                    <a:pt x="1864" y="152"/>
                    <a:pt x="1864" y="152"/>
                  </a:cubicBezTo>
                  <a:cubicBezTo>
                    <a:pt x="1863" y="153"/>
                    <a:pt x="1863" y="153"/>
                    <a:pt x="1863" y="153"/>
                  </a:cubicBezTo>
                  <a:cubicBezTo>
                    <a:pt x="1863" y="153"/>
                    <a:pt x="1863" y="153"/>
                    <a:pt x="1863" y="153"/>
                  </a:cubicBezTo>
                  <a:cubicBezTo>
                    <a:pt x="1860" y="155"/>
                    <a:pt x="1860" y="155"/>
                    <a:pt x="1860" y="155"/>
                  </a:cubicBezTo>
                  <a:cubicBezTo>
                    <a:pt x="1860" y="155"/>
                    <a:pt x="1860" y="155"/>
                    <a:pt x="1860" y="155"/>
                  </a:cubicBezTo>
                  <a:cubicBezTo>
                    <a:pt x="1859" y="155"/>
                    <a:pt x="1859" y="155"/>
                    <a:pt x="1859" y="155"/>
                  </a:cubicBezTo>
                  <a:cubicBezTo>
                    <a:pt x="1859" y="155"/>
                    <a:pt x="1859" y="155"/>
                    <a:pt x="1859" y="155"/>
                  </a:cubicBezTo>
                  <a:cubicBezTo>
                    <a:pt x="1859" y="159"/>
                    <a:pt x="1859" y="159"/>
                    <a:pt x="1859" y="159"/>
                  </a:cubicBezTo>
                  <a:cubicBezTo>
                    <a:pt x="1859" y="159"/>
                    <a:pt x="1859" y="159"/>
                    <a:pt x="1859" y="159"/>
                  </a:cubicBezTo>
                  <a:cubicBezTo>
                    <a:pt x="1860" y="162"/>
                    <a:pt x="1860" y="162"/>
                    <a:pt x="1860" y="162"/>
                  </a:cubicBezTo>
                  <a:cubicBezTo>
                    <a:pt x="1860" y="162"/>
                    <a:pt x="1860" y="162"/>
                    <a:pt x="1860" y="162"/>
                  </a:cubicBezTo>
                  <a:cubicBezTo>
                    <a:pt x="1863" y="163"/>
                    <a:pt x="1863" y="163"/>
                    <a:pt x="1863" y="163"/>
                  </a:cubicBezTo>
                  <a:cubicBezTo>
                    <a:pt x="1863" y="163"/>
                    <a:pt x="1863" y="163"/>
                    <a:pt x="1863" y="163"/>
                  </a:cubicBezTo>
                  <a:cubicBezTo>
                    <a:pt x="1865" y="164"/>
                    <a:pt x="1865" y="164"/>
                    <a:pt x="1865" y="164"/>
                  </a:cubicBezTo>
                  <a:cubicBezTo>
                    <a:pt x="1865" y="164"/>
                    <a:pt x="1865" y="164"/>
                    <a:pt x="1865" y="164"/>
                  </a:cubicBezTo>
                  <a:cubicBezTo>
                    <a:pt x="1868" y="165"/>
                    <a:pt x="1868" y="165"/>
                    <a:pt x="1868" y="165"/>
                  </a:cubicBezTo>
                  <a:cubicBezTo>
                    <a:pt x="1868" y="165"/>
                    <a:pt x="1868" y="165"/>
                    <a:pt x="1868" y="165"/>
                  </a:cubicBezTo>
                  <a:cubicBezTo>
                    <a:pt x="1870" y="166"/>
                    <a:pt x="1870" y="166"/>
                    <a:pt x="1870" y="166"/>
                  </a:cubicBezTo>
                  <a:cubicBezTo>
                    <a:pt x="1870" y="166"/>
                    <a:pt x="1870" y="166"/>
                    <a:pt x="1870" y="166"/>
                  </a:cubicBezTo>
                  <a:cubicBezTo>
                    <a:pt x="1872" y="167"/>
                    <a:pt x="1872" y="167"/>
                    <a:pt x="1872" y="167"/>
                  </a:cubicBezTo>
                  <a:cubicBezTo>
                    <a:pt x="1872" y="167"/>
                    <a:pt x="1872" y="167"/>
                    <a:pt x="1872" y="167"/>
                  </a:cubicBezTo>
                  <a:cubicBezTo>
                    <a:pt x="1874" y="168"/>
                    <a:pt x="1874" y="168"/>
                    <a:pt x="1874" y="168"/>
                  </a:cubicBezTo>
                  <a:cubicBezTo>
                    <a:pt x="1874" y="168"/>
                    <a:pt x="1874" y="168"/>
                    <a:pt x="1874" y="168"/>
                  </a:cubicBezTo>
                  <a:cubicBezTo>
                    <a:pt x="1877" y="168"/>
                    <a:pt x="1877" y="168"/>
                    <a:pt x="1877" y="168"/>
                  </a:cubicBezTo>
                  <a:lnTo>
                    <a:pt x="1879" y="168"/>
                  </a:lnTo>
                  <a:close/>
                  <a:moveTo>
                    <a:pt x="583" y="131"/>
                  </a:moveTo>
                  <a:cubicBezTo>
                    <a:pt x="583" y="130"/>
                    <a:pt x="583" y="130"/>
                    <a:pt x="583" y="130"/>
                  </a:cubicBezTo>
                  <a:cubicBezTo>
                    <a:pt x="583" y="130"/>
                    <a:pt x="583" y="130"/>
                    <a:pt x="583" y="130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6"/>
                    <a:pt x="583" y="126"/>
                    <a:pt x="583" y="126"/>
                  </a:cubicBezTo>
                  <a:cubicBezTo>
                    <a:pt x="583" y="126"/>
                    <a:pt x="583" y="126"/>
                    <a:pt x="583" y="126"/>
                  </a:cubicBezTo>
                  <a:cubicBezTo>
                    <a:pt x="583" y="125"/>
                    <a:pt x="583" y="125"/>
                    <a:pt x="583" y="125"/>
                  </a:cubicBezTo>
                  <a:cubicBezTo>
                    <a:pt x="583" y="125"/>
                    <a:pt x="583" y="125"/>
                    <a:pt x="583" y="125"/>
                  </a:cubicBezTo>
                  <a:cubicBezTo>
                    <a:pt x="583" y="123"/>
                    <a:pt x="583" y="123"/>
                    <a:pt x="583" y="123"/>
                  </a:cubicBezTo>
                  <a:cubicBezTo>
                    <a:pt x="583" y="123"/>
                    <a:pt x="583" y="123"/>
                    <a:pt x="583" y="123"/>
                  </a:cubicBezTo>
                  <a:cubicBezTo>
                    <a:pt x="583" y="122"/>
                    <a:pt x="583" y="122"/>
                    <a:pt x="583" y="122"/>
                  </a:cubicBezTo>
                  <a:cubicBezTo>
                    <a:pt x="583" y="122"/>
                    <a:pt x="583" y="122"/>
                    <a:pt x="583" y="122"/>
                  </a:cubicBezTo>
                  <a:cubicBezTo>
                    <a:pt x="583" y="119"/>
                    <a:pt x="583" y="119"/>
                    <a:pt x="583" y="119"/>
                  </a:cubicBezTo>
                  <a:cubicBezTo>
                    <a:pt x="583" y="119"/>
                    <a:pt x="583" y="119"/>
                    <a:pt x="583" y="119"/>
                  </a:cubicBezTo>
                  <a:cubicBezTo>
                    <a:pt x="607" y="111"/>
                    <a:pt x="607" y="111"/>
                    <a:pt x="607" y="111"/>
                  </a:cubicBezTo>
                  <a:cubicBezTo>
                    <a:pt x="607" y="111"/>
                    <a:pt x="607" y="111"/>
                    <a:pt x="607" y="111"/>
                  </a:cubicBezTo>
                  <a:cubicBezTo>
                    <a:pt x="604" y="114"/>
                    <a:pt x="604" y="114"/>
                    <a:pt x="604" y="114"/>
                  </a:cubicBezTo>
                  <a:cubicBezTo>
                    <a:pt x="604" y="114"/>
                    <a:pt x="604" y="114"/>
                    <a:pt x="604" y="114"/>
                  </a:cubicBezTo>
                  <a:cubicBezTo>
                    <a:pt x="602" y="117"/>
                    <a:pt x="602" y="117"/>
                    <a:pt x="602" y="117"/>
                  </a:cubicBezTo>
                  <a:cubicBezTo>
                    <a:pt x="602" y="117"/>
                    <a:pt x="602" y="117"/>
                    <a:pt x="602" y="117"/>
                  </a:cubicBezTo>
                  <a:cubicBezTo>
                    <a:pt x="599" y="120"/>
                    <a:pt x="599" y="120"/>
                    <a:pt x="599" y="120"/>
                  </a:cubicBezTo>
                  <a:cubicBezTo>
                    <a:pt x="599" y="120"/>
                    <a:pt x="599" y="120"/>
                    <a:pt x="599" y="120"/>
                  </a:cubicBezTo>
                  <a:cubicBezTo>
                    <a:pt x="597" y="123"/>
                    <a:pt x="597" y="123"/>
                    <a:pt x="597" y="123"/>
                  </a:cubicBezTo>
                  <a:cubicBezTo>
                    <a:pt x="597" y="123"/>
                    <a:pt x="597" y="123"/>
                    <a:pt x="597" y="123"/>
                  </a:cubicBezTo>
                  <a:cubicBezTo>
                    <a:pt x="593" y="126"/>
                    <a:pt x="593" y="126"/>
                    <a:pt x="593" y="126"/>
                  </a:cubicBezTo>
                  <a:cubicBezTo>
                    <a:pt x="593" y="126"/>
                    <a:pt x="593" y="126"/>
                    <a:pt x="593" y="126"/>
                  </a:cubicBezTo>
                  <a:cubicBezTo>
                    <a:pt x="591" y="128"/>
                    <a:pt x="591" y="128"/>
                    <a:pt x="591" y="128"/>
                  </a:cubicBezTo>
                  <a:cubicBezTo>
                    <a:pt x="591" y="128"/>
                    <a:pt x="591" y="128"/>
                    <a:pt x="591" y="128"/>
                  </a:cubicBezTo>
                  <a:cubicBezTo>
                    <a:pt x="587" y="130"/>
                    <a:pt x="587" y="130"/>
                    <a:pt x="587" y="130"/>
                  </a:cubicBezTo>
                  <a:cubicBezTo>
                    <a:pt x="587" y="130"/>
                    <a:pt x="587" y="130"/>
                    <a:pt x="587" y="130"/>
                  </a:cubicBezTo>
                  <a:cubicBezTo>
                    <a:pt x="584" y="131"/>
                    <a:pt x="584" y="131"/>
                    <a:pt x="584" y="131"/>
                  </a:cubicBezTo>
                  <a:lnTo>
                    <a:pt x="583" y="131"/>
                  </a:lnTo>
                  <a:close/>
                  <a:moveTo>
                    <a:pt x="1853" y="121"/>
                  </a:moveTo>
                  <a:cubicBezTo>
                    <a:pt x="1854" y="121"/>
                    <a:pt x="1854" y="121"/>
                    <a:pt x="1854" y="121"/>
                  </a:cubicBezTo>
                  <a:lnTo>
                    <a:pt x="1853" y="121"/>
                  </a:lnTo>
                  <a:close/>
                  <a:moveTo>
                    <a:pt x="196" y="69"/>
                  </a:moveTo>
                  <a:cubicBezTo>
                    <a:pt x="202" y="68"/>
                    <a:pt x="202" y="68"/>
                    <a:pt x="202" y="68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34" y="67"/>
                    <a:pt x="234" y="67"/>
                    <a:pt x="234" y="67"/>
                  </a:cubicBezTo>
                  <a:cubicBezTo>
                    <a:pt x="234" y="67"/>
                    <a:pt x="234" y="67"/>
                    <a:pt x="234" y="67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0" y="49"/>
                    <a:pt x="250" y="49"/>
                    <a:pt x="250" y="49"/>
                  </a:cubicBezTo>
                  <a:cubicBezTo>
                    <a:pt x="250" y="49"/>
                    <a:pt x="250" y="49"/>
                    <a:pt x="250" y="49"/>
                  </a:cubicBezTo>
                  <a:cubicBezTo>
                    <a:pt x="248" y="47"/>
                    <a:pt x="248" y="47"/>
                    <a:pt x="248" y="47"/>
                  </a:cubicBezTo>
                  <a:cubicBezTo>
                    <a:pt x="248" y="47"/>
                    <a:pt x="248" y="47"/>
                    <a:pt x="248" y="47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4" y="44"/>
                    <a:pt x="244" y="44"/>
                    <a:pt x="244" y="44"/>
                  </a:cubicBezTo>
                  <a:cubicBezTo>
                    <a:pt x="244" y="44"/>
                    <a:pt x="244" y="44"/>
                    <a:pt x="244" y="44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198" y="18"/>
                    <a:pt x="198" y="18"/>
                    <a:pt x="198" y="18"/>
                  </a:cubicBezTo>
                  <a:cubicBezTo>
                    <a:pt x="198" y="18"/>
                    <a:pt x="198" y="18"/>
                    <a:pt x="198" y="18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196" y="68"/>
                    <a:pt x="196" y="68"/>
                    <a:pt x="196" y="68"/>
                  </a:cubicBezTo>
                  <a:lnTo>
                    <a:pt x="196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8" name="iŝḷidè">
              <a:extLst>
                <a:ext uri="{FF2B5EF4-FFF2-40B4-BE49-F238E27FC236}">
                  <a16:creationId xmlns:a16="http://schemas.microsoft.com/office/drawing/2014/main" id="{37AF6547-E551-4AB3-9241-C02A788FC72E}"/>
                </a:ext>
              </a:extLst>
            </p:cNvPr>
            <p:cNvSpPr/>
            <p:nvPr/>
          </p:nvSpPr>
          <p:spPr bwMode="auto">
            <a:xfrm>
              <a:off x="4816081" y="4076932"/>
              <a:ext cx="4728471" cy="131499"/>
            </a:xfrm>
            <a:custGeom>
              <a:avLst/>
              <a:gdLst>
                <a:gd name="T0" fmla="*/ 28 w 2078"/>
                <a:gd name="T1" fmla="*/ 9 h 58"/>
                <a:gd name="T2" fmla="*/ 38 w 2078"/>
                <a:gd name="T3" fmla="*/ 57 h 58"/>
                <a:gd name="T4" fmla="*/ 111 w 2078"/>
                <a:gd name="T5" fmla="*/ 2 h 58"/>
                <a:gd name="T6" fmla="*/ 87 w 2078"/>
                <a:gd name="T7" fmla="*/ 2 h 58"/>
                <a:gd name="T8" fmla="*/ 111 w 2078"/>
                <a:gd name="T9" fmla="*/ 2 h 58"/>
                <a:gd name="T10" fmla="*/ 176 w 2078"/>
                <a:gd name="T11" fmla="*/ 2 h 58"/>
                <a:gd name="T12" fmla="*/ 169 w 2078"/>
                <a:gd name="T13" fmla="*/ 12 h 58"/>
                <a:gd name="T14" fmla="*/ 253 w 2078"/>
                <a:gd name="T15" fmla="*/ 45 h 58"/>
                <a:gd name="T16" fmla="*/ 226 w 2078"/>
                <a:gd name="T17" fmla="*/ 11 h 58"/>
                <a:gd name="T18" fmla="*/ 324 w 2078"/>
                <a:gd name="T19" fmla="*/ 48 h 58"/>
                <a:gd name="T20" fmla="*/ 311 w 2078"/>
                <a:gd name="T21" fmla="*/ 0 h 58"/>
                <a:gd name="T22" fmla="*/ 314 w 2078"/>
                <a:gd name="T23" fmla="*/ 27 h 58"/>
                <a:gd name="T24" fmla="*/ 395 w 2078"/>
                <a:gd name="T25" fmla="*/ 48 h 58"/>
                <a:gd name="T26" fmla="*/ 396 w 2078"/>
                <a:gd name="T27" fmla="*/ 2 h 58"/>
                <a:gd name="T28" fmla="*/ 443 w 2078"/>
                <a:gd name="T29" fmla="*/ 30 h 58"/>
                <a:gd name="T30" fmla="*/ 470 w 2078"/>
                <a:gd name="T31" fmla="*/ 9 h 58"/>
                <a:gd name="T32" fmla="*/ 535 w 2078"/>
                <a:gd name="T33" fmla="*/ 2 h 58"/>
                <a:gd name="T34" fmla="*/ 550 w 2078"/>
                <a:gd name="T35" fmla="*/ 57 h 58"/>
                <a:gd name="T36" fmla="*/ 600 w 2078"/>
                <a:gd name="T37" fmla="*/ 30 h 58"/>
                <a:gd name="T38" fmla="*/ 614 w 2078"/>
                <a:gd name="T39" fmla="*/ 58 h 58"/>
                <a:gd name="T40" fmla="*/ 627 w 2078"/>
                <a:gd name="T41" fmla="*/ 37 h 58"/>
                <a:gd name="T42" fmla="*/ 692 w 2078"/>
                <a:gd name="T43" fmla="*/ 32 h 58"/>
                <a:gd name="T44" fmla="*/ 728 w 2078"/>
                <a:gd name="T45" fmla="*/ 2 h 58"/>
                <a:gd name="T46" fmla="*/ 790 w 2078"/>
                <a:gd name="T47" fmla="*/ 45 h 58"/>
                <a:gd name="T48" fmla="*/ 763 w 2078"/>
                <a:gd name="T49" fmla="*/ 11 h 58"/>
                <a:gd name="T50" fmla="*/ 836 w 2078"/>
                <a:gd name="T51" fmla="*/ 57 h 58"/>
                <a:gd name="T52" fmla="*/ 882 w 2078"/>
                <a:gd name="T53" fmla="*/ 45 h 58"/>
                <a:gd name="T54" fmla="*/ 964 w 2078"/>
                <a:gd name="T55" fmla="*/ 57 h 58"/>
                <a:gd name="T56" fmla="*/ 939 w 2078"/>
                <a:gd name="T57" fmla="*/ 24 h 58"/>
                <a:gd name="T58" fmla="*/ 998 w 2078"/>
                <a:gd name="T59" fmla="*/ 11 h 58"/>
                <a:gd name="T60" fmla="*/ 998 w 2078"/>
                <a:gd name="T61" fmla="*/ 35 h 58"/>
                <a:gd name="T62" fmla="*/ 1027 w 2078"/>
                <a:gd name="T63" fmla="*/ 42 h 58"/>
                <a:gd name="T64" fmla="*/ 987 w 2078"/>
                <a:gd name="T65" fmla="*/ 57 h 58"/>
                <a:gd name="T66" fmla="*/ 1068 w 2078"/>
                <a:gd name="T67" fmla="*/ 34 h 58"/>
                <a:gd name="T68" fmla="*/ 1070 w 2078"/>
                <a:gd name="T69" fmla="*/ 58 h 58"/>
                <a:gd name="T70" fmla="*/ 1080 w 2078"/>
                <a:gd name="T71" fmla="*/ 18 h 58"/>
                <a:gd name="T72" fmla="*/ 1127 w 2078"/>
                <a:gd name="T73" fmla="*/ 2 h 58"/>
                <a:gd name="T74" fmla="*/ 1190 w 2078"/>
                <a:gd name="T75" fmla="*/ 11 h 58"/>
                <a:gd name="T76" fmla="*/ 1236 w 2078"/>
                <a:gd name="T77" fmla="*/ 39 h 58"/>
                <a:gd name="T78" fmla="*/ 1224 w 2078"/>
                <a:gd name="T79" fmla="*/ 39 h 58"/>
                <a:gd name="T80" fmla="*/ 1315 w 2078"/>
                <a:gd name="T81" fmla="*/ 58 h 58"/>
                <a:gd name="T82" fmla="*/ 1375 w 2078"/>
                <a:gd name="T83" fmla="*/ 57 h 58"/>
                <a:gd name="T84" fmla="*/ 1399 w 2078"/>
                <a:gd name="T85" fmla="*/ 11 h 58"/>
                <a:gd name="T86" fmla="*/ 1448 w 2078"/>
                <a:gd name="T87" fmla="*/ 11 h 58"/>
                <a:gd name="T88" fmla="*/ 1431 w 2078"/>
                <a:gd name="T89" fmla="*/ 2 h 58"/>
                <a:gd name="T90" fmla="*/ 1507 w 2078"/>
                <a:gd name="T91" fmla="*/ 33 h 58"/>
                <a:gd name="T92" fmla="*/ 1531 w 2078"/>
                <a:gd name="T93" fmla="*/ 2 h 58"/>
                <a:gd name="T94" fmla="*/ 1576 w 2078"/>
                <a:gd name="T95" fmla="*/ 58 h 58"/>
                <a:gd name="T96" fmla="*/ 1586 w 2078"/>
                <a:gd name="T97" fmla="*/ 20 h 58"/>
                <a:gd name="T98" fmla="*/ 1664 w 2078"/>
                <a:gd name="T99" fmla="*/ 57 h 58"/>
                <a:gd name="T100" fmla="*/ 1620 w 2078"/>
                <a:gd name="T101" fmla="*/ 2 h 58"/>
                <a:gd name="T102" fmla="*/ 1726 w 2078"/>
                <a:gd name="T103" fmla="*/ 45 h 58"/>
                <a:gd name="T104" fmla="*/ 1698 w 2078"/>
                <a:gd name="T105" fmla="*/ 11 h 58"/>
                <a:gd name="T106" fmla="*/ 1784 w 2078"/>
                <a:gd name="T107" fmla="*/ 0 h 58"/>
                <a:gd name="T108" fmla="*/ 1771 w 2078"/>
                <a:gd name="T109" fmla="*/ 30 h 58"/>
                <a:gd name="T110" fmla="*/ 1833 w 2078"/>
                <a:gd name="T111" fmla="*/ 2 h 58"/>
                <a:gd name="T112" fmla="*/ 1886 w 2078"/>
                <a:gd name="T113" fmla="*/ 30 h 58"/>
                <a:gd name="T114" fmla="*/ 1913 w 2078"/>
                <a:gd name="T115" fmla="*/ 9 h 58"/>
                <a:gd name="T116" fmla="*/ 1986 w 2078"/>
                <a:gd name="T117" fmla="*/ 9 h 58"/>
                <a:gd name="T118" fmla="*/ 1997 w 2078"/>
                <a:gd name="T119" fmla="*/ 57 h 58"/>
                <a:gd name="T120" fmla="*/ 2048 w 2078"/>
                <a:gd name="T121" fmla="*/ 57 h 58"/>
                <a:gd name="T122" fmla="*/ 2043 w 2078"/>
                <a:gd name="T123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78" h="58">
                  <a:moveTo>
                    <a:pt x="38" y="37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8"/>
                  </a:cubicBezTo>
                  <a:cubicBezTo>
                    <a:pt x="34" y="49"/>
                    <a:pt x="30" y="50"/>
                    <a:pt x="28" y="50"/>
                  </a:cubicBezTo>
                  <a:cubicBezTo>
                    <a:pt x="18" y="49"/>
                    <a:pt x="12" y="43"/>
                    <a:pt x="12" y="30"/>
                  </a:cubicBezTo>
                  <a:cubicBezTo>
                    <a:pt x="12" y="16"/>
                    <a:pt x="18" y="9"/>
                    <a:pt x="28" y="9"/>
                  </a:cubicBezTo>
                  <a:cubicBezTo>
                    <a:pt x="35" y="9"/>
                    <a:pt x="38" y="12"/>
                    <a:pt x="38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6"/>
                    <a:pt x="43" y="0"/>
                    <a:pt x="25" y="0"/>
                  </a:cubicBezTo>
                  <a:cubicBezTo>
                    <a:pt x="9" y="2"/>
                    <a:pt x="0" y="11"/>
                    <a:pt x="0" y="30"/>
                  </a:cubicBezTo>
                  <a:cubicBezTo>
                    <a:pt x="0" y="47"/>
                    <a:pt x="9" y="57"/>
                    <a:pt x="25" y="58"/>
                  </a:cubicBezTo>
                  <a:cubicBezTo>
                    <a:pt x="31" y="58"/>
                    <a:pt x="35" y="58"/>
                    <a:pt x="38" y="57"/>
                  </a:cubicBezTo>
                  <a:cubicBezTo>
                    <a:pt x="42" y="57"/>
                    <a:pt x="46" y="57"/>
                    <a:pt x="50" y="55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8" y="37"/>
                    <a:pt x="38" y="37"/>
                    <a:pt x="38" y="37"/>
                  </a:cubicBezTo>
                  <a:close/>
                  <a:moveTo>
                    <a:pt x="111" y="2"/>
                  </a:moveTo>
                  <a:cubicBezTo>
                    <a:pt x="111" y="32"/>
                    <a:pt x="111" y="32"/>
                    <a:pt x="111" y="32"/>
                  </a:cubicBezTo>
                  <a:cubicBezTo>
                    <a:pt x="111" y="39"/>
                    <a:pt x="110" y="43"/>
                    <a:pt x="108" y="45"/>
                  </a:cubicBezTo>
                  <a:cubicBezTo>
                    <a:pt x="107" y="48"/>
                    <a:pt x="103" y="50"/>
                    <a:pt x="99" y="50"/>
                  </a:cubicBezTo>
                  <a:cubicBezTo>
                    <a:pt x="94" y="50"/>
                    <a:pt x="91" y="48"/>
                    <a:pt x="89" y="45"/>
                  </a:cubicBezTo>
                  <a:cubicBezTo>
                    <a:pt x="87" y="43"/>
                    <a:pt x="87" y="39"/>
                    <a:pt x="87" y="3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50"/>
                    <a:pt x="83" y="57"/>
                    <a:pt x="99" y="58"/>
                  </a:cubicBezTo>
                  <a:cubicBezTo>
                    <a:pt x="114" y="57"/>
                    <a:pt x="122" y="50"/>
                    <a:pt x="123" y="36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11" y="2"/>
                    <a:pt x="111" y="2"/>
                    <a:pt x="111" y="2"/>
                  </a:cubicBezTo>
                  <a:close/>
                  <a:moveTo>
                    <a:pt x="154" y="57"/>
                  </a:moveTo>
                  <a:cubicBezTo>
                    <a:pt x="158" y="45"/>
                    <a:pt x="158" y="45"/>
                    <a:pt x="158" y="45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4" y="57"/>
                    <a:pt x="184" y="57"/>
                    <a:pt x="184" y="57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54" y="57"/>
                    <a:pt x="154" y="57"/>
                    <a:pt x="154" y="57"/>
                  </a:cubicBezTo>
                  <a:close/>
                  <a:moveTo>
                    <a:pt x="161" y="36"/>
                  </a:moveTo>
                  <a:cubicBezTo>
                    <a:pt x="169" y="12"/>
                    <a:pt x="169" y="12"/>
                    <a:pt x="169" y="12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177" y="36"/>
                    <a:pt x="177" y="36"/>
                    <a:pt x="177" y="36"/>
                  </a:cubicBezTo>
                  <a:cubicBezTo>
                    <a:pt x="161" y="36"/>
                    <a:pt x="161" y="36"/>
                    <a:pt x="161" y="36"/>
                  </a:cubicBezTo>
                  <a:close/>
                  <a:moveTo>
                    <a:pt x="264" y="57"/>
                  </a:moveTo>
                  <a:cubicBezTo>
                    <a:pt x="264" y="2"/>
                    <a:pt x="264" y="2"/>
                    <a:pt x="264" y="2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15" y="2"/>
                    <a:pt x="215" y="2"/>
                    <a:pt x="215" y="2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226" y="57"/>
                    <a:pt x="226" y="57"/>
                    <a:pt x="226" y="57"/>
                  </a:cubicBezTo>
                  <a:cubicBezTo>
                    <a:pt x="226" y="11"/>
                    <a:pt x="226" y="11"/>
                    <a:pt x="226" y="11"/>
                  </a:cubicBezTo>
                  <a:cubicBezTo>
                    <a:pt x="226" y="11"/>
                    <a:pt x="226" y="11"/>
                    <a:pt x="226" y="11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64" y="57"/>
                    <a:pt x="264" y="57"/>
                    <a:pt x="264" y="57"/>
                  </a:cubicBezTo>
                  <a:close/>
                  <a:moveTo>
                    <a:pt x="324" y="37"/>
                  </a:moveTo>
                  <a:cubicBezTo>
                    <a:pt x="324" y="48"/>
                    <a:pt x="324" y="48"/>
                    <a:pt x="324" y="48"/>
                  </a:cubicBezTo>
                  <a:cubicBezTo>
                    <a:pt x="324" y="49"/>
                    <a:pt x="323" y="49"/>
                    <a:pt x="324" y="48"/>
                  </a:cubicBezTo>
                  <a:cubicBezTo>
                    <a:pt x="320" y="49"/>
                    <a:pt x="316" y="50"/>
                    <a:pt x="313" y="50"/>
                  </a:cubicBezTo>
                  <a:cubicBezTo>
                    <a:pt x="303" y="49"/>
                    <a:pt x="298" y="43"/>
                    <a:pt x="298" y="30"/>
                  </a:cubicBezTo>
                  <a:cubicBezTo>
                    <a:pt x="298" y="16"/>
                    <a:pt x="303" y="9"/>
                    <a:pt x="313" y="9"/>
                  </a:cubicBezTo>
                  <a:cubicBezTo>
                    <a:pt x="321" y="9"/>
                    <a:pt x="324" y="12"/>
                    <a:pt x="324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337" y="6"/>
                    <a:pt x="328" y="0"/>
                    <a:pt x="311" y="0"/>
                  </a:cubicBezTo>
                  <a:cubicBezTo>
                    <a:pt x="294" y="2"/>
                    <a:pt x="286" y="11"/>
                    <a:pt x="286" y="30"/>
                  </a:cubicBezTo>
                  <a:cubicBezTo>
                    <a:pt x="286" y="47"/>
                    <a:pt x="294" y="57"/>
                    <a:pt x="311" y="58"/>
                  </a:cubicBezTo>
                  <a:cubicBezTo>
                    <a:pt x="316" y="58"/>
                    <a:pt x="320" y="58"/>
                    <a:pt x="324" y="57"/>
                  </a:cubicBezTo>
                  <a:cubicBezTo>
                    <a:pt x="328" y="57"/>
                    <a:pt x="332" y="57"/>
                    <a:pt x="336" y="55"/>
                  </a:cubicBezTo>
                  <a:cubicBezTo>
                    <a:pt x="336" y="27"/>
                    <a:pt x="336" y="27"/>
                    <a:pt x="336" y="27"/>
                  </a:cubicBezTo>
                  <a:cubicBezTo>
                    <a:pt x="314" y="27"/>
                    <a:pt x="314" y="27"/>
                    <a:pt x="314" y="27"/>
                  </a:cubicBezTo>
                  <a:cubicBezTo>
                    <a:pt x="314" y="37"/>
                    <a:pt x="314" y="37"/>
                    <a:pt x="314" y="37"/>
                  </a:cubicBezTo>
                  <a:cubicBezTo>
                    <a:pt x="324" y="37"/>
                    <a:pt x="324" y="37"/>
                    <a:pt x="324" y="37"/>
                  </a:cubicBezTo>
                  <a:close/>
                  <a:moveTo>
                    <a:pt x="388" y="11"/>
                  </a:moveTo>
                  <a:cubicBezTo>
                    <a:pt x="395" y="11"/>
                    <a:pt x="395" y="11"/>
                    <a:pt x="395" y="11"/>
                  </a:cubicBezTo>
                  <a:cubicBezTo>
                    <a:pt x="405" y="11"/>
                    <a:pt x="411" y="17"/>
                    <a:pt x="411" y="30"/>
                  </a:cubicBezTo>
                  <a:cubicBezTo>
                    <a:pt x="411" y="42"/>
                    <a:pt x="405" y="48"/>
                    <a:pt x="395" y="48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88" y="11"/>
                    <a:pt x="388" y="11"/>
                    <a:pt x="388" y="11"/>
                  </a:cubicBezTo>
                  <a:close/>
                  <a:moveTo>
                    <a:pt x="377" y="57"/>
                  </a:moveTo>
                  <a:cubicBezTo>
                    <a:pt x="396" y="57"/>
                    <a:pt x="396" y="57"/>
                    <a:pt x="396" y="57"/>
                  </a:cubicBezTo>
                  <a:cubicBezTo>
                    <a:pt x="414" y="57"/>
                    <a:pt x="423" y="48"/>
                    <a:pt x="423" y="30"/>
                  </a:cubicBezTo>
                  <a:cubicBezTo>
                    <a:pt x="423" y="11"/>
                    <a:pt x="414" y="2"/>
                    <a:pt x="396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77" y="57"/>
                    <a:pt x="377" y="57"/>
                    <a:pt x="377" y="57"/>
                  </a:cubicBezTo>
                  <a:close/>
                  <a:moveTo>
                    <a:pt x="470" y="58"/>
                  </a:moveTo>
                  <a:cubicBezTo>
                    <a:pt x="486" y="57"/>
                    <a:pt x="495" y="48"/>
                    <a:pt x="495" y="30"/>
                  </a:cubicBezTo>
                  <a:cubicBezTo>
                    <a:pt x="495" y="11"/>
                    <a:pt x="486" y="1"/>
                    <a:pt x="470" y="0"/>
                  </a:cubicBezTo>
                  <a:cubicBezTo>
                    <a:pt x="453" y="1"/>
                    <a:pt x="444" y="11"/>
                    <a:pt x="443" y="30"/>
                  </a:cubicBezTo>
                  <a:cubicBezTo>
                    <a:pt x="444" y="48"/>
                    <a:pt x="452" y="57"/>
                    <a:pt x="470" y="58"/>
                  </a:cubicBezTo>
                  <a:close/>
                  <a:moveTo>
                    <a:pt x="470" y="9"/>
                  </a:moveTo>
                  <a:cubicBezTo>
                    <a:pt x="479" y="9"/>
                    <a:pt x="483" y="16"/>
                    <a:pt x="483" y="30"/>
                  </a:cubicBezTo>
                  <a:cubicBezTo>
                    <a:pt x="483" y="43"/>
                    <a:pt x="479" y="50"/>
                    <a:pt x="470" y="50"/>
                  </a:cubicBezTo>
                  <a:cubicBezTo>
                    <a:pt x="460" y="50"/>
                    <a:pt x="456" y="43"/>
                    <a:pt x="456" y="30"/>
                  </a:cubicBezTo>
                  <a:cubicBezTo>
                    <a:pt x="456" y="16"/>
                    <a:pt x="460" y="9"/>
                    <a:pt x="470" y="9"/>
                  </a:cubicBezTo>
                  <a:close/>
                  <a:moveTo>
                    <a:pt x="567" y="57"/>
                  </a:moveTo>
                  <a:cubicBezTo>
                    <a:pt x="567" y="2"/>
                    <a:pt x="567" y="2"/>
                    <a:pt x="567" y="2"/>
                  </a:cubicBezTo>
                  <a:cubicBezTo>
                    <a:pt x="556" y="2"/>
                    <a:pt x="556" y="2"/>
                    <a:pt x="556" y="2"/>
                  </a:cubicBezTo>
                  <a:cubicBezTo>
                    <a:pt x="556" y="45"/>
                    <a:pt x="556" y="45"/>
                    <a:pt x="556" y="45"/>
                  </a:cubicBezTo>
                  <a:cubicBezTo>
                    <a:pt x="556" y="45"/>
                    <a:pt x="556" y="45"/>
                    <a:pt x="556" y="45"/>
                  </a:cubicBezTo>
                  <a:cubicBezTo>
                    <a:pt x="535" y="2"/>
                    <a:pt x="535" y="2"/>
                    <a:pt x="535" y="2"/>
                  </a:cubicBezTo>
                  <a:cubicBezTo>
                    <a:pt x="518" y="2"/>
                    <a:pt x="518" y="2"/>
                    <a:pt x="518" y="2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528" y="57"/>
                    <a:pt x="528" y="57"/>
                    <a:pt x="528" y="57"/>
                  </a:cubicBezTo>
                  <a:cubicBezTo>
                    <a:pt x="528" y="11"/>
                    <a:pt x="528" y="11"/>
                    <a:pt x="528" y="11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50" y="57"/>
                    <a:pt x="550" y="57"/>
                    <a:pt x="550" y="57"/>
                  </a:cubicBezTo>
                  <a:cubicBezTo>
                    <a:pt x="567" y="57"/>
                    <a:pt x="567" y="57"/>
                    <a:pt x="567" y="57"/>
                  </a:cubicBezTo>
                  <a:close/>
                  <a:moveTo>
                    <a:pt x="627" y="37"/>
                  </a:moveTo>
                  <a:cubicBezTo>
                    <a:pt x="627" y="48"/>
                    <a:pt x="627" y="48"/>
                    <a:pt x="627" y="48"/>
                  </a:cubicBezTo>
                  <a:cubicBezTo>
                    <a:pt x="626" y="49"/>
                    <a:pt x="626" y="49"/>
                    <a:pt x="626" y="48"/>
                  </a:cubicBezTo>
                  <a:cubicBezTo>
                    <a:pt x="622" y="49"/>
                    <a:pt x="619" y="50"/>
                    <a:pt x="616" y="50"/>
                  </a:cubicBezTo>
                  <a:cubicBezTo>
                    <a:pt x="606" y="49"/>
                    <a:pt x="601" y="43"/>
                    <a:pt x="600" y="30"/>
                  </a:cubicBezTo>
                  <a:cubicBezTo>
                    <a:pt x="601" y="16"/>
                    <a:pt x="606" y="9"/>
                    <a:pt x="616" y="9"/>
                  </a:cubicBezTo>
                  <a:cubicBezTo>
                    <a:pt x="623" y="9"/>
                    <a:pt x="627" y="12"/>
                    <a:pt x="627" y="18"/>
                  </a:cubicBezTo>
                  <a:cubicBezTo>
                    <a:pt x="639" y="18"/>
                    <a:pt x="639" y="18"/>
                    <a:pt x="639" y="18"/>
                  </a:cubicBezTo>
                  <a:cubicBezTo>
                    <a:pt x="639" y="6"/>
                    <a:pt x="631" y="0"/>
                    <a:pt x="614" y="0"/>
                  </a:cubicBezTo>
                  <a:cubicBezTo>
                    <a:pt x="597" y="2"/>
                    <a:pt x="588" y="11"/>
                    <a:pt x="588" y="30"/>
                  </a:cubicBezTo>
                  <a:cubicBezTo>
                    <a:pt x="588" y="47"/>
                    <a:pt x="597" y="57"/>
                    <a:pt x="614" y="58"/>
                  </a:cubicBezTo>
                  <a:cubicBezTo>
                    <a:pt x="619" y="58"/>
                    <a:pt x="623" y="58"/>
                    <a:pt x="626" y="57"/>
                  </a:cubicBezTo>
                  <a:cubicBezTo>
                    <a:pt x="630" y="57"/>
                    <a:pt x="634" y="57"/>
                    <a:pt x="638" y="55"/>
                  </a:cubicBezTo>
                  <a:cubicBezTo>
                    <a:pt x="638" y="27"/>
                    <a:pt x="638" y="27"/>
                    <a:pt x="638" y="27"/>
                  </a:cubicBezTo>
                  <a:cubicBezTo>
                    <a:pt x="616" y="27"/>
                    <a:pt x="616" y="27"/>
                    <a:pt x="616" y="27"/>
                  </a:cubicBezTo>
                  <a:cubicBezTo>
                    <a:pt x="616" y="37"/>
                    <a:pt x="616" y="37"/>
                    <a:pt x="616" y="37"/>
                  </a:cubicBezTo>
                  <a:cubicBezTo>
                    <a:pt x="627" y="37"/>
                    <a:pt x="627" y="37"/>
                    <a:pt x="627" y="37"/>
                  </a:cubicBezTo>
                  <a:close/>
                  <a:moveTo>
                    <a:pt x="716" y="2"/>
                  </a:moveTo>
                  <a:cubicBezTo>
                    <a:pt x="716" y="32"/>
                    <a:pt x="716" y="32"/>
                    <a:pt x="716" y="32"/>
                  </a:cubicBezTo>
                  <a:cubicBezTo>
                    <a:pt x="716" y="39"/>
                    <a:pt x="715" y="43"/>
                    <a:pt x="713" y="45"/>
                  </a:cubicBezTo>
                  <a:cubicBezTo>
                    <a:pt x="712" y="48"/>
                    <a:pt x="708" y="50"/>
                    <a:pt x="704" y="50"/>
                  </a:cubicBezTo>
                  <a:cubicBezTo>
                    <a:pt x="699" y="50"/>
                    <a:pt x="696" y="48"/>
                    <a:pt x="694" y="45"/>
                  </a:cubicBezTo>
                  <a:cubicBezTo>
                    <a:pt x="692" y="43"/>
                    <a:pt x="692" y="39"/>
                    <a:pt x="692" y="32"/>
                  </a:cubicBezTo>
                  <a:cubicBezTo>
                    <a:pt x="692" y="2"/>
                    <a:pt x="692" y="2"/>
                    <a:pt x="692" y="2"/>
                  </a:cubicBezTo>
                  <a:cubicBezTo>
                    <a:pt x="680" y="2"/>
                    <a:pt x="680" y="2"/>
                    <a:pt x="680" y="2"/>
                  </a:cubicBezTo>
                  <a:cubicBezTo>
                    <a:pt x="680" y="36"/>
                    <a:pt x="680" y="36"/>
                    <a:pt x="680" y="36"/>
                  </a:cubicBezTo>
                  <a:cubicBezTo>
                    <a:pt x="680" y="50"/>
                    <a:pt x="688" y="57"/>
                    <a:pt x="704" y="58"/>
                  </a:cubicBezTo>
                  <a:cubicBezTo>
                    <a:pt x="719" y="57"/>
                    <a:pt x="727" y="50"/>
                    <a:pt x="728" y="36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16" y="2"/>
                    <a:pt x="716" y="2"/>
                    <a:pt x="716" y="2"/>
                  </a:cubicBezTo>
                  <a:close/>
                  <a:moveTo>
                    <a:pt x="801" y="57"/>
                  </a:moveTo>
                  <a:cubicBezTo>
                    <a:pt x="801" y="2"/>
                    <a:pt x="801" y="2"/>
                    <a:pt x="801" y="2"/>
                  </a:cubicBezTo>
                  <a:cubicBezTo>
                    <a:pt x="790" y="2"/>
                    <a:pt x="790" y="2"/>
                    <a:pt x="790" y="2"/>
                  </a:cubicBezTo>
                  <a:cubicBezTo>
                    <a:pt x="790" y="45"/>
                    <a:pt x="790" y="45"/>
                    <a:pt x="790" y="45"/>
                  </a:cubicBezTo>
                  <a:cubicBezTo>
                    <a:pt x="790" y="45"/>
                    <a:pt x="790" y="45"/>
                    <a:pt x="790" y="45"/>
                  </a:cubicBezTo>
                  <a:cubicBezTo>
                    <a:pt x="769" y="2"/>
                    <a:pt x="769" y="2"/>
                    <a:pt x="769" y="2"/>
                  </a:cubicBezTo>
                  <a:cubicBezTo>
                    <a:pt x="752" y="2"/>
                    <a:pt x="752" y="2"/>
                    <a:pt x="752" y="2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63" y="57"/>
                    <a:pt x="763" y="57"/>
                    <a:pt x="763" y="57"/>
                  </a:cubicBezTo>
                  <a:cubicBezTo>
                    <a:pt x="763" y="11"/>
                    <a:pt x="763" y="11"/>
                    <a:pt x="763" y="11"/>
                  </a:cubicBezTo>
                  <a:cubicBezTo>
                    <a:pt x="763" y="11"/>
                    <a:pt x="763" y="11"/>
                    <a:pt x="763" y="11"/>
                  </a:cubicBezTo>
                  <a:cubicBezTo>
                    <a:pt x="784" y="57"/>
                    <a:pt x="784" y="57"/>
                    <a:pt x="784" y="57"/>
                  </a:cubicBezTo>
                  <a:cubicBezTo>
                    <a:pt x="801" y="57"/>
                    <a:pt x="801" y="57"/>
                    <a:pt x="801" y="57"/>
                  </a:cubicBezTo>
                  <a:close/>
                  <a:moveTo>
                    <a:pt x="836" y="2"/>
                  </a:moveTo>
                  <a:cubicBezTo>
                    <a:pt x="824" y="2"/>
                    <a:pt x="824" y="2"/>
                    <a:pt x="824" y="2"/>
                  </a:cubicBezTo>
                  <a:cubicBezTo>
                    <a:pt x="824" y="57"/>
                    <a:pt x="824" y="57"/>
                    <a:pt x="824" y="57"/>
                  </a:cubicBezTo>
                  <a:cubicBezTo>
                    <a:pt x="836" y="57"/>
                    <a:pt x="836" y="57"/>
                    <a:pt x="836" y="57"/>
                  </a:cubicBezTo>
                  <a:cubicBezTo>
                    <a:pt x="836" y="2"/>
                    <a:pt x="836" y="2"/>
                    <a:pt x="836" y="2"/>
                  </a:cubicBezTo>
                  <a:close/>
                  <a:moveTo>
                    <a:pt x="875" y="57"/>
                  </a:moveTo>
                  <a:cubicBezTo>
                    <a:pt x="888" y="57"/>
                    <a:pt x="888" y="57"/>
                    <a:pt x="888" y="57"/>
                  </a:cubicBezTo>
                  <a:cubicBezTo>
                    <a:pt x="908" y="2"/>
                    <a:pt x="908" y="2"/>
                    <a:pt x="908" y="2"/>
                  </a:cubicBezTo>
                  <a:cubicBezTo>
                    <a:pt x="896" y="2"/>
                    <a:pt x="896" y="2"/>
                    <a:pt x="896" y="2"/>
                  </a:cubicBezTo>
                  <a:cubicBezTo>
                    <a:pt x="882" y="45"/>
                    <a:pt x="882" y="45"/>
                    <a:pt x="882" y="45"/>
                  </a:cubicBezTo>
                  <a:cubicBezTo>
                    <a:pt x="882" y="45"/>
                    <a:pt x="882" y="45"/>
                    <a:pt x="882" y="45"/>
                  </a:cubicBezTo>
                  <a:cubicBezTo>
                    <a:pt x="868" y="2"/>
                    <a:pt x="868" y="2"/>
                    <a:pt x="868" y="2"/>
                  </a:cubicBezTo>
                  <a:cubicBezTo>
                    <a:pt x="855" y="2"/>
                    <a:pt x="855" y="2"/>
                    <a:pt x="855" y="2"/>
                  </a:cubicBezTo>
                  <a:cubicBezTo>
                    <a:pt x="875" y="57"/>
                    <a:pt x="875" y="57"/>
                    <a:pt x="875" y="57"/>
                  </a:cubicBezTo>
                  <a:close/>
                  <a:moveTo>
                    <a:pt x="927" y="57"/>
                  </a:moveTo>
                  <a:cubicBezTo>
                    <a:pt x="964" y="57"/>
                    <a:pt x="964" y="57"/>
                    <a:pt x="964" y="57"/>
                  </a:cubicBezTo>
                  <a:cubicBezTo>
                    <a:pt x="964" y="48"/>
                    <a:pt x="964" y="48"/>
                    <a:pt x="964" y="48"/>
                  </a:cubicBezTo>
                  <a:cubicBezTo>
                    <a:pt x="939" y="48"/>
                    <a:pt x="939" y="48"/>
                    <a:pt x="939" y="48"/>
                  </a:cubicBezTo>
                  <a:cubicBezTo>
                    <a:pt x="939" y="33"/>
                    <a:pt x="939" y="33"/>
                    <a:pt x="939" y="33"/>
                  </a:cubicBezTo>
                  <a:cubicBezTo>
                    <a:pt x="962" y="33"/>
                    <a:pt x="962" y="33"/>
                    <a:pt x="962" y="33"/>
                  </a:cubicBezTo>
                  <a:cubicBezTo>
                    <a:pt x="962" y="24"/>
                    <a:pt x="962" y="24"/>
                    <a:pt x="962" y="24"/>
                  </a:cubicBezTo>
                  <a:cubicBezTo>
                    <a:pt x="939" y="24"/>
                    <a:pt x="939" y="24"/>
                    <a:pt x="939" y="24"/>
                  </a:cubicBezTo>
                  <a:cubicBezTo>
                    <a:pt x="939" y="11"/>
                    <a:pt x="939" y="11"/>
                    <a:pt x="939" y="11"/>
                  </a:cubicBezTo>
                  <a:cubicBezTo>
                    <a:pt x="963" y="11"/>
                    <a:pt x="963" y="11"/>
                    <a:pt x="963" y="11"/>
                  </a:cubicBezTo>
                  <a:cubicBezTo>
                    <a:pt x="963" y="2"/>
                    <a:pt x="963" y="2"/>
                    <a:pt x="963" y="2"/>
                  </a:cubicBezTo>
                  <a:cubicBezTo>
                    <a:pt x="927" y="2"/>
                    <a:pt x="927" y="2"/>
                    <a:pt x="927" y="2"/>
                  </a:cubicBezTo>
                  <a:cubicBezTo>
                    <a:pt x="927" y="57"/>
                    <a:pt x="927" y="57"/>
                    <a:pt x="927" y="57"/>
                  </a:cubicBezTo>
                  <a:close/>
                  <a:moveTo>
                    <a:pt x="998" y="11"/>
                  </a:moveTo>
                  <a:cubicBezTo>
                    <a:pt x="1008" y="11"/>
                    <a:pt x="1008" y="11"/>
                    <a:pt x="1008" y="11"/>
                  </a:cubicBezTo>
                  <a:cubicBezTo>
                    <a:pt x="1014" y="11"/>
                    <a:pt x="1016" y="13"/>
                    <a:pt x="1016" y="18"/>
                  </a:cubicBezTo>
                  <a:cubicBezTo>
                    <a:pt x="1016" y="23"/>
                    <a:pt x="1014" y="26"/>
                    <a:pt x="1008" y="26"/>
                  </a:cubicBezTo>
                  <a:cubicBezTo>
                    <a:pt x="998" y="26"/>
                    <a:pt x="998" y="26"/>
                    <a:pt x="998" y="26"/>
                  </a:cubicBezTo>
                  <a:cubicBezTo>
                    <a:pt x="998" y="11"/>
                    <a:pt x="998" y="11"/>
                    <a:pt x="998" y="11"/>
                  </a:cubicBezTo>
                  <a:close/>
                  <a:moveTo>
                    <a:pt x="998" y="35"/>
                  </a:moveTo>
                  <a:cubicBezTo>
                    <a:pt x="1011" y="35"/>
                    <a:pt x="1011" y="35"/>
                    <a:pt x="1011" y="35"/>
                  </a:cubicBezTo>
                  <a:cubicBezTo>
                    <a:pt x="1014" y="35"/>
                    <a:pt x="1015" y="37"/>
                    <a:pt x="1016" y="42"/>
                  </a:cubicBezTo>
                  <a:cubicBezTo>
                    <a:pt x="1016" y="47"/>
                    <a:pt x="1017" y="52"/>
                    <a:pt x="1018" y="57"/>
                  </a:cubicBezTo>
                  <a:cubicBezTo>
                    <a:pt x="1031" y="57"/>
                    <a:pt x="1031" y="57"/>
                    <a:pt x="1031" y="57"/>
                  </a:cubicBezTo>
                  <a:cubicBezTo>
                    <a:pt x="1029" y="55"/>
                    <a:pt x="1028" y="51"/>
                    <a:pt x="1028" y="44"/>
                  </a:cubicBezTo>
                  <a:cubicBezTo>
                    <a:pt x="1028" y="44"/>
                    <a:pt x="1028" y="43"/>
                    <a:pt x="1027" y="42"/>
                  </a:cubicBezTo>
                  <a:cubicBezTo>
                    <a:pt x="1027" y="34"/>
                    <a:pt x="1024" y="30"/>
                    <a:pt x="1018" y="30"/>
                  </a:cubicBezTo>
                  <a:cubicBezTo>
                    <a:pt x="1018" y="30"/>
                    <a:pt x="1018" y="30"/>
                    <a:pt x="1018" y="30"/>
                  </a:cubicBezTo>
                  <a:cubicBezTo>
                    <a:pt x="1025" y="28"/>
                    <a:pt x="1029" y="23"/>
                    <a:pt x="1029" y="16"/>
                  </a:cubicBezTo>
                  <a:cubicBezTo>
                    <a:pt x="1029" y="7"/>
                    <a:pt x="1022" y="2"/>
                    <a:pt x="1010" y="2"/>
                  </a:cubicBezTo>
                  <a:cubicBezTo>
                    <a:pt x="987" y="2"/>
                    <a:pt x="987" y="2"/>
                    <a:pt x="987" y="2"/>
                  </a:cubicBezTo>
                  <a:cubicBezTo>
                    <a:pt x="987" y="57"/>
                    <a:pt x="987" y="57"/>
                    <a:pt x="987" y="57"/>
                  </a:cubicBezTo>
                  <a:cubicBezTo>
                    <a:pt x="998" y="57"/>
                    <a:pt x="998" y="57"/>
                    <a:pt x="998" y="57"/>
                  </a:cubicBezTo>
                  <a:cubicBezTo>
                    <a:pt x="998" y="35"/>
                    <a:pt x="998" y="35"/>
                    <a:pt x="998" y="35"/>
                  </a:cubicBezTo>
                  <a:close/>
                  <a:moveTo>
                    <a:pt x="1092" y="18"/>
                  </a:moveTo>
                  <a:cubicBezTo>
                    <a:pt x="1091" y="7"/>
                    <a:pt x="1085" y="1"/>
                    <a:pt x="1073" y="0"/>
                  </a:cubicBezTo>
                  <a:cubicBezTo>
                    <a:pt x="1059" y="1"/>
                    <a:pt x="1051" y="7"/>
                    <a:pt x="1050" y="19"/>
                  </a:cubicBezTo>
                  <a:cubicBezTo>
                    <a:pt x="1050" y="26"/>
                    <a:pt x="1056" y="31"/>
                    <a:pt x="1068" y="34"/>
                  </a:cubicBezTo>
                  <a:cubicBezTo>
                    <a:pt x="1069" y="34"/>
                    <a:pt x="1069" y="34"/>
                    <a:pt x="1070" y="35"/>
                  </a:cubicBezTo>
                  <a:cubicBezTo>
                    <a:pt x="1077" y="36"/>
                    <a:pt x="1081" y="39"/>
                    <a:pt x="1081" y="42"/>
                  </a:cubicBezTo>
                  <a:cubicBezTo>
                    <a:pt x="1081" y="47"/>
                    <a:pt x="1077" y="49"/>
                    <a:pt x="1070" y="50"/>
                  </a:cubicBezTo>
                  <a:cubicBezTo>
                    <a:pt x="1064" y="49"/>
                    <a:pt x="1061" y="46"/>
                    <a:pt x="1061" y="39"/>
                  </a:cubicBezTo>
                  <a:cubicBezTo>
                    <a:pt x="1049" y="39"/>
                    <a:pt x="1049" y="39"/>
                    <a:pt x="1049" y="39"/>
                  </a:cubicBezTo>
                  <a:cubicBezTo>
                    <a:pt x="1049" y="52"/>
                    <a:pt x="1056" y="58"/>
                    <a:pt x="1070" y="58"/>
                  </a:cubicBezTo>
                  <a:cubicBezTo>
                    <a:pt x="1085" y="57"/>
                    <a:pt x="1093" y="51"/>
                    <a:pt x="1093" y="40"/>
                  </a:cubicBezTo>
                  <a:cubicBezTo>
                    <a:pt x="1093" y="32"/>
                    <a:pt x="1087" y="27"/>
                    <a:pt x="1074" y="24"/>
                  </a:cubicBezTo>
                  <a:cubicBezTo>
                    <a:pt x="1073" y="24"/>
                    <a:pt x="1073" y="24"/>
                    <a:pt x="1073" y="24"/>
                  </a:cubicBezTo>
                  <a:cubicBezTo>
                    <a:pt x="1066" y="23"/>
                    <a:pt x="1062" y="21"/>
                    <a:pt x="1063" y="16"/>
                  </a:cubicBezTo>
                  <a:cubicBezTo>
                    <a:pt x="1063" y="12"/>
                    <a:pt x="1066" y="10"/>
                    <a:pt x="1072" y="9"/>
                  </a:cubicBezTo>
                  <a:cubicBezTo>
                    <a:pt x="1077" y="9"/>
                    <a:pt x="1080" y="12"/>
                    <a:pt x="1080" y="18"/>
                  </a:cubicBezTo>
                  <a:cubicBezTo>
                    <a:pt x="1092" y="18"/>
                    <a:pt x="1092" y="18"/>
                    <a:pt x="1092" y="18"/>
                  </a:cubicBezTo>
                  <a:close/>
                  <a:moveTo>
                    <a:pt x="1127" y="2"/>
                  </a:moveTo>
                  <a:cubicBezTo>
                    <a:pt x="1115" y="2"/>
                    <a:pt x="1115" y="2"/>
                    <a:pt x="1115" y="2"/>
                  </a:cubicBezTo>
                  <a:cubicBezTo>
                    <a:pt x="1115" y="57"/>
                    <a:pt x="1115" y="57"/>
                    <a:pt x="1115" y="57"/>
                  </a:cubicBezTo>
                  <a:cubicBezTo>
                    <a:pt x="1127" y="57"/>
                    <a:pt x="1127" y="57"/>
                    <a:pt x="1127" y="57"/>
                  </a:cubicBezTo>
                  <a:cubicBezTo>
                    <a:pt x="1127" y="2"/>
                    <a:pt x="1127" y="2"/>
                    <a:pt x="1127" y="2"/>
                  </a:cubicBezTo>
                  <a:close/>
                  <a:moveTo>
                    <a:pt x="1146" y="11"/>
                  </a:moveTo>
                  <a:cubicBezTo>
                    <a:pt x="1162" y="11"/>
                    <a:pt x="1162" y="11"/>
                    <a:pt x="1162" y="11"/>
                  </a:cubicBezTo>
                  <a:cubicBezTo>
                    <a:pt x="1162" y="57"/>
                    <a:pt x="1162" y="57"/>
                    <a:pt x="1162" y="57"/>
                  </a:cubicBezTo>
                  <a:cubicBezTo>
                    <a:pt x="1174" y="57"/>
                    <a:pt x="1174" y="57"/>
                    <a:pt x="1174" y="57"/>
                  </a:cubicBezTo>
                  <a:cubicBezTo>
                    <a:pt x="1174" y="11"/>
                    <a:pt x="1174" y="11"/>
                    <a:pt x="1174" y="11"/>
                  </a:cubicBezTo>
                  <a:cubicBezTo>
                    <a:pt x="1190" y="11"/>
                    <a:pt x="1190" y="11"/>
                    <a:pt x="1190" y="11"/>
                  </a:cubicBezTo>
                  <a:cubicBezTo>
                    <a:pt x="1190" y="2"/>
                    <a:pt x="1190" y="2"/>
                    <a:pt x="1190" y="2"/>
                  </a:cubicBezTo>
                  <a:cubicBezTo>
                    <a:pt x="1146" y="2"/>
                    <a:pt x="1146" y="2"/>
                    <a:pt x="1146" y="2"/>
                  </a:cubicBezTo>
                  <a:cubicBezTo>
                    <a:pt x="1146" y="11"/>
                    <a:pt x="1146" y="11"/>
                    <a:pt x="1146" y="11"/>
                  </a:cubicBezTo>
                  <a:close/>
                  <a:moveTo>
                    <a:pt x="1224" y="57"/>
                  </a:moveTo>
                  <a:cubicBezTo>
                    <a:pt x="1236" y="57"/>
                    <a:pt x="1236" y="57"/>
                    <a:pt x="1236" y="57"/>
                  </a:cubicBezTo>
                  <a:cubicBezTo>
                    <a:pt x="1236" y="39"/>
                    <a:pt x="1236" y="39"/>
                    <a:pt x="1236" y="39"/>
                  </a:cubicBezTo>
                  <a:cubicBezTo>
                    <a:pt x="1254" y="2"/>
                    <a:pt x="1254" y="2"/>
                    <a:pt x="1254" y="2"/>
                  </a:cubicBezTo>
                  <a:cubicBezTo>
                    <a:pt x="1242" y="2"/>
                    <a:pt x="1242" y="2"/>
                    <a:pt x="1242" y="2"/>
                  </a:cubicBezTo>
                  <a:cubicBezTo>
                    <a:pt x="1231" y="27"/>
                    <a:pt x="1231" y="27"/>
                    <a:pt x="1231" y="27"/>
                  </a:cubicBezTo>
                  <a:cubicBezTo>
                    <a:pt x="1220" y="2"/>
                    <a:pt x="1220" y="2"/>
                    <a:pt x="1220" y="2"/>
                  </a:cubicBezTo>
                  <a:cubicBezTo>
                    <a:pt x="1206" y="2"/>
                    <a:pt x="1206" y="2"/>
                    <a:pt x="1206" y="2"/>
                  </a:cubicBezTo>
                  <a:cubicBezTo>
                    <a:pt x="1224" y="39"/>
                    <a:pt x="1224" y="39"/>
                    <a:pt x="1224" y="39"/>
                  </a:cubicBezTo>
                  <a:cubicBezTo>
                    <a:pt x="1224" y="57"/>
                    <a:pt x="1224" y="57"/>
                    <a:pt x="1224" y="57"/>
                  </a:cubicBezTo>
                  <a:close/>
                  <a:moveTo>
                    <a:pt x="1315" y="58"/>
                  </a:moveTo>
                  <a:cubicBezTo>
                    <a:pt x="1332" y="57"/>
                    <a:pt x="1340" y="48"/>
                    <a:pt x="1341" y="30"/>
                  </a:cubicBezTo>
                  <a:cubicBezTo>
                    <a:pt x="1340" y="11"/>
                    <a:pt x="1332" y="1"/>
                    <a:pt x="1315" y="0"/>
                  </a:cubicBezTo>
                  <a:cubicBezTo>
                    <a:pt x="1298" y="1"/>
                    <a:pt x="1289" y="11"/>
                    <a:pt x="1289" y="30"/>
                  </a:cubicBezTo>
                  <a:cubicBezTo>
                    <a:pt x="1289" y="48"/>
                    <a:pt x="1298" y="57"/>
                    <a:pt x="1315" y="58"/>
                  </a:cubicBezTo>
                  <a:close/>
                  <a:moveTo>
                    <a:pt x="1315" y="9"/>
                  </a:moveTo>
                  <a:cubicBezTo>
                    <a:pt x="1324" y="9"/>
                    <a:pt x="1329" y="16"/>
                    <a:pt x="1329" y="30"/>
                  </a:cubicBezTo>
                  <a:cubicBezTo>
                    <a:pt x="1329" y="43"/>
                    <a:pt x="1324" y="50"/>
                    <a:pt x="1315" y="50"/>
                  </a:cubicBezTo>
                  <a:cubicBezTo>
                    <a:pt x="1306" y="50"/>
                    <a:pt x="1301" y="43"/>
                    <a:pt x="1301" y="30"/>
                  </a:cubicBezTo>
                  <a:cubicBezTo>
                    <a:pt x="1301" y="16"/>
                    <a:pt x="1306" y="9"/>
                    <a:pt x="1315" y="9"/>
                  </a:cubicBezTo>
                  <a:close/>
                  <a:moveTo>
                    <a:pt x="1375" y="57"/>
                  </a:moveTo>
                  <a:cubicBezTo>
                    <a:pt x="1375" y="33"/>
                    <a:pt x="1375" y="33"/>
                    <a:pt x="1375" y="33"/>
                  </a:cubicBezTo>
                  <a:cubicBezTo>
                    <a:pt x="1397" y="33"/>
                    <a:pt x="1397" y="33"/>
                    <a:pt x="1397" y="33"/>
                  </a:cubicBezTo>
                  <a:cubicBezTo>
                    <a:pt x="1397" y="24"/>
                    <a:pt x="1397" y="24"/>
                    <a:pt x="1397" y="24"/>
                  </a:cubicBezTo>
                  <a:cubicBezTo>
                    <a:pt x="1375" y="24"/>
                    <a:pt x="1375" y="24"/>
                    <a:pt x="1375" y="24"/>
                  </a:cubicBezTo>
                  <a:cubicBezTo>
                    <a:pt x="1375" y="11"/>
                    <a:pt x="1375" y="11"/>
                    <a:pt x="1375" y="11"/>
                  </a:cubicBezTo>
                  <a:cubicBezTo>
                    <a:pt x="1399" y="11"/>
                    <a:pt x="1399" y="11"/>
                    <a:pt x="1399" y="11"/>
                  </a:cubicBezTo>
                  <a:cubicBezTo>
                    <a:pt x="1399" y="2"/>
                    <a:pt x="1399" y="2"/>
                    <a:pt x="1399" y="2"/>
                  </a:cubicBezTo>
                  <a:cubicBezTo>
                    <a:pt x="1363" y="2"/>
                    <a:pt x="1363" y="2"/>
                    <a:pt x="1363" y="2"/>
                  </a:cubicBezTo>
                  <a:cubicBezTo>
                    <a:pt x="1363" y="57"/>
                    <a:pt x="1363" y="57"/>
                    <a:pt x="1363" y="57"/>
                  </a:cubicBezTo>
                  <a:cubicBezTo>
                    <a:pt x="1375" y="57"/>
                    <a:pt x="1375" y="57"/>
                    <a:pt x="1375" y="57"/>
                  </a:cubicBezTo>
                  <a:close/>
                  <a:moveTo>
                    <a:pt x="1431" y="11"/>
                  </a:moveTo>
                  <a:cubicBezTo>
                    <a:pt x="1448" y="11"/>
                    <a:pt x="1448" y="11"/>
                    <a:pt x="1448" y="11"/>
                  </a:cubicBezTo>
                  <a:cubicBezTo>
                    <a:pt x="1448" y="57"/>
                    <a:pt x="1448" y="57"/>
                    <a:pt x="1448" y="57"/>
                  </a:cubicBezTo>
                  <a:cubicBezTo>
                    <a:pt x="1459" y="57"/>
                    <a:pt x="1459" y="57"/>
                    <a:pt x="1459" y="57"/>
                  </a:cubicBezTo>
                  <a:cubicBezTo>
                    <a:pt x="1459" y="11"/>
                    <a:pt x="1459" y="11"/>
                    <a:pt x="1459" y="11"/>
                  </a:cubicBezTo>
                  <a:cubicBezTo>
                    <a:pt x="1476" y="11"/>
                    <a:pt x="1476" y="11"/>
                    <a:pt x="1476" y="11"/>
                  </a:cubicBezTo>
                  <a:cubicBezTo>
                    <a:pt x="1476" y="2"/>
                    <a:pt x="1476" y="2"/>
                    <a:pt x="1476" y="2"/>
                  </a:cubicBezTo>
                  <a:cubicBezTo>
                    <a:pt x="1431" y="2"/>
                    <a:pt x="1431" y="2"/>
                    <a:pt x="1431" y="2"/>
                  </a:cubicBezTo>
                  <a:cubicBezTo>
                    <a:pt x="1431" y="11"/>
                    <a:pt x="1431" y="11"/>
                    <a:pt x="1431" y="11"/>
                  </a:cubicBezTo>
                  <a:close/>
                  <a:moveTo>
                    <a:pt x="1495" y="57"/>
                  </a:moveTo>
                  <a:cubicBezTo>
                    <a:pt x="1532" y="57"/>
                    <a:pt x="1532" y="57"/>
                    <a:pt x="1532" y="57"/>
                  </a:cubicBezTo>
                  <a:cubicBezTo>
                    <a:pt x="1532" y="48"/>
                    <a:pt x="1532" y="48"/>
                    <a:pt x="1532" y="48"/>
                  </a:cubicBezTo>
                  <a:cubicBezTo>
                    <a:pt x="1507" y="48"/>
                    <a:pt x="1507" y="48"/>
                    <a:pt x="1507" y="48"/>
                  </a:cubicBezTo>
                  <a:cubicBezTo>
                    <a:pt x="1507" y="33"/>
                    <a:pt x="1507" y="33"/>
                    <a:pt x="1507" y="33"/>
                  </a:cubicBezTo>
                  <a:cubicBezTo>
                    <a:pt x="1530" y="33"/>
                    <a:pt x="1530" y="33"/>
                    <a:pt x="1530" y="33"/>
                  </a:cubicBezTo>
                  <a:cubicBezTo>
                    <a:pt x="1530" y="24"/>
                    <a:pt x="1530" y="24"/>
                    <a:pt x="1530" y="24"/>
                  </a:cubicBezTo>
                  <a:cubicBezTo>
                    <a:pt x="1507" y="24"/>
                    <a:pt x="1507" y="24"/>
                    <a:pt x="1507" y="24"/>
                  </a:cubicBezTo>
                  <a:cubicBezTo>
                    <a:pt x="1507" y="11"/>
                    <a:pt x="1507" y="11"/>
                    <a:pt x="1507" y="11"/>
                  </a:cubicBezTo>
                  <a:cubicBezTo>
                    <a:pt x="1531" y="11"/>
                    <a:pt x="1531" y="11"/>
                    <a:pt x="1531" y="11"/>
                  </a:cubicBezTo>
                  <a:cubicBezTo>
                    <a:pt x="1531" y="2"/>
                    <a:pt x="1531" y="2"/>
                    <a:pt x="1531" y="2"/>
                  </a:cubicBezTo>
                  <a:cubicBezTo>
                    <a:pt x="1495" y="2"/>
                    <a:pt x="1495" y="2"/>
                    <a:pt x="1495" y="2"/>
                  </a:cubicBezTo>
                  <a:cubicBezTo>
                    <a:pt x="1495" y="57"/>
                    <a:pt x="1495" y="57"/>
                    <a:pt x="1495" y="57"/>
                  </a:cubicBezTo>
                  <a:close/>
                  <a:moveTo>
                    <a:pt x="1599" y="20"/>
                  </a:moveTo>
                  <a:cubicBezTo>
                    <a:pt x="1598" y="7"/>
                    <a:pt x="1590" y="1"/>
                    <a:pt x="1576" y="0"/>
                  </a:cubicBezTo>
                  <a:cubicBezTo>
                    <a:pt x="1561" y="1"/>
                    <a:pt x="1553" y="11"/>
                    <a:pt x="1553" y="30"/>
                  </a:cubicBezTo>
                  <a:cubicBezTo>
                    <a:pt x="1553" y="48"/>
                    <a:pt x="1561" y="57"/>
                    <a:pt x="1576" y="58"/>
                  </a:cubicBezTo>
                  <a:cubicBezTo>
                    <a:pt x="1590" y="58"/>
                    <a:pt x="1598" y="51"/>
                    <a:pt x="1599" y="39"/>
                  </a:cubicBezTo>
                  <a:cubicBezTo>
                    <a:pt x="1586" y="39"/>
                    <a:pt x="1586" y="39"/>
                    <a:pt x="1586" y="39"/>
                  </a:cubicBezTo>
                  <a:cubicBezTo>
                    <a:pt x="1586" y="46"/>
                    <a:pt x="1583" y="49"/>
                    <a:pt x="1576" y="50"/>
                  </a:cubicBezTo>
                  <a:cubicBezTo>
                    <a:pt x="1569" y="49"/>
                    <a:pt x="1566" y="43"/>
                    <a:pt x="1565" y="30"/>
                  </a:cubicBezTo>
                  <a:cubicBezTo>
                    <a:pt x="1566" y="16"/>
                    <a:pt x="1569" y="10"/>
                    <a:pt x="1576" y="9"/>
                  </a:cubicBezTo>
                  <a:cubicBezTo>
                    <a:pt x="1582" y="9"/>
                    <a:pt x="1586" y="13"/>
                    <a:pt x="1586" y="20"/>
                  </a:cubicBezTo>
                  <a:cubicBezTo>
                    <a:pt x="1599" y="20"/>
                    <a:pt x="1599" y="20"/>
                    <a:pt x="1599" y="20"/>
                  </a:cubicBezTo>
                  <a:close/>
                  <a:moveTo>
                    <a:pt x="1631" y="57"/>
                  </a:moveTo>
                  <a:cubicBezTo>
                    <a:pt x="1631" y="33"/>
                    <a:pt x="1631" y="33"/>
                    <a:pt x="1631" y="33"/>
                  </a:cubicBezTo>
                  <a:cubicBezTo>
                    <a:pt x="1652" y="33"/>
                    <a:pt x="1652" y="33"/>
                    <a:pt x="1652" y="33"/>
                  </a:cubicBezTo>
                  <a:cubicBezTo>
                    <a:pt x="1652" y="57"/>
                    <a:pt x="1652" y="57"/>
                    <a:pt x="1652" y="57"/>
                  </a:cubicBezTo>
                  <a:cubicBezTo>
                    <a:pt x="1664" y="57"/>
                    <a:pt x="1664" y="57"/>
                    <a:pt x="1664" y="57"/>
                  </a:cubicBezTo>
                  <a:cubicBezTo>
                    <a:pt x="1664" y="2"/>
                    <a:pt x="1664" y="2"/>
                    <a:pt x="1664" y="2"/>
                  </a:cubicBezTo>
                  <a:cubicBezTo>
                    <a:pt x="1652" y="2"/>
                    <a:pt x="1652" y="2"/>
                    <a:pt x="1652" y="2"/>
                  </a:cubicBezTo>
                  <a:cubicBezTo>
                    <a:pt x="1652" y="24"/>
                    <a:pt x="1652" y="24"/>
                    <a:pt x="1652" y="24"/>
                  </a:cubicBezTo>
                  <a:cubicBezTo>
                    <a:pt x="1631" y="24"/>
                    <a:pt x="1631" y="24"/>
                    <a:pt x="1631" y="24"/>
                  </a:cubicBezTo>
                  <a:cubicBezTo>
                    <a:pt x="1631" y="2"/>
                    <a:pt x="1631" y="2"/>
                    <a:pt x="1631" y="2"/>
                  </a:cubicBezTo>
                  <a:cubicBezTo>
                    <a:pt x="1620" y="2"/>
                    <a:pt x="1620" y="2"/>
                    <a:pt x="1620" y="2"/>
                  </a:cubicBezTo>
                  <a:cubicBezTo>
                    <a:pt x="1620" y="57"/>
                    <a:pt x="1620" y="57"/>
                    <a:pt x="1620" y="57"/>
                  </a:cubicBezTo>
                  <a:cubicBezTo>
                    <a:pt x="1631" y="57"/>
                    <a:pt x="1631" y="57"/>
                    <a:pt x="1631" y="57"/>
                  </a:cubicBezTo>
                  <a:close/>
                  <a:moveTo>
                    <a:pt x="1737" y="57"/>
                  </a:moveTo>
                  <a:cubicBezTo>
                    <a:pt x="1737" y="2"/>
                    <a:pt x="1737" y="2"/>
                    <a:pt x="1737" y="2"/>
                  </a:cubicBezTo>
                  <a:cubicBezTo>
                    <a:pt x="1726" y="2"/>
                    <a:pt x="1726" y="2"/>
                    <a:pt x="1726" y="2"/>
                  </a:cubicBezTo>
                  <a:cubicBezTo>
                    <a:pt x="1726" y="45"/>
                    <a:pt x="1726" y="45"/>
                    <a:pt x="1726" y="45"/>
                  </a:cubicBezTo>
                  <a:cubicBezTo>
                    <a:pt x="1725" y="45"/>
                    <a:pt x="1725" y="45"/>
                    <a:pt x="1725" y="45"/>
                  </a:cubicBezTo>
                  <a:cubicBezTo>
                    <a:pt x="1705" y="2"/>
                    <a:pt x="1705" y="2"/>
                    <a:pt x="1705" y="2"/>
                  </a:cubicBezTo>
                  <a:cubicBezTo>
                    <a:pt x="1687" y="2"/>
                    <a:pt x="1687" y="2"/>
                    <a:pt x="1687" y="2"/>
                  </a:cubicBezTo>
                  <a:cubicBezTo>
                    <a:pt x="1687" y="57"/>
                    <a:pt x="1687" y="57"/>
                    <a:pt x="1687" y="57"/>
                  </a:cubicBezTo>
                  <a:cubicBezTo>
                    <a:pt x="1698" y="57"/>
                    <a:pt x="1698" y="57"/>
                    <a:pt x="1698" y="57"/>
                  </a:cubicBezTo>
                  <a:cubicBezTo>
                    <a:pt x="1698" y="11"/>
                    <a:pt x="1698" y="11"/>
                    <a:pt x="1698" y="11"/>
                  </a:cubicBezTo>
                  <a:cubicBezTo>
                    <a:pt x="1699" y="11"/>
                    <a:pt x="1699" y="11"/>
                    <a:pt x="1699" y="11"/>
                  </a:cubicBezTo>
                  <a:cubicBezTo>
                    <a:pt x="1720" y="57"/>
                    <a:pt x="1720" y="57"/>
                    <a:pt x="1720" y="57"/>
                  </a:cubicBezTo>
                  <a:cubicBezTo>
                    <a:pt x="1737" y="57"/>
                    <a:pt x="1737" y="57"/>
                    <a:pt x="1737" y="57"/>
                  </a:cubicBezTo>
                  <a:close/>
                  <a:moveTo>
                    <a:pt x="1784" y="58"/>
                  </a:moveTo>
                  <a:cubicBezTo>
                    <a:pt x="1801" y="57"/>
                    <a:pt x="1810" y="48"/>
                    <a:pt x="1810" y="30"/>
                  </a:cubicBezTo>
                  <a:cubicBezTo>
                    <a:pt x="1810" y="11"/>
                    <a:pt x="1801" y="1"/>
                    <a:pt x="1784" y="0"/>
                  </a:cubicBezTo>
                  <a:cubicBezTo>
                    <a:pt x="1767" y="1"/>
                    <a:pt x="1759" y="11"/>
                    <a:pt x="1758" y="30"/>
                  </a:cubicBezTo>
                  <a:cubicBezTo>
                    <a:pt x="1759" y="48"/>
                    <a:pt x="1767" y="57"/>
                    <a:pt x="1784" y="58"/>
                  </a:cubicBezTo>
                  <a:close/>
                  <a:moveTo>
                    <a:pt x="1784" y="9"/>
                  </a:moveTo>
                  <a:cubicBezTo>
                    <a:pt x="1793" y="9"/>
                    <a:pt x="1798" y="16"/>
                    <a:pt x="1798" y="30"/>
                  </a:cubicBezTo>
                  <a:cubicBezTo>
                    <a:pt x="1798" y="43"/>
                    <a:pt x="1793" y="50"/>
                    <a:pt x="1784" y="50"/>
                  </a:cubicBezTo>
                  <a:cubicBezTo>
                    <a:pt x="1775" y="50"/>
                    <a:pt x="1771" y="43"/>
                    <a:pt x="1771" y="30"/>
                  </a:cubicBezTo>
                  <a:cubicBezTo>
                    <a:pt x="1771" y="16"/>
                    <a:pt x="1775" y="9"/>
                    <a:pt x="1784" y="9"/>
                  </a:cubicBezTo>
                  <a:close/>
                  <a:moveTo>
                    <a:pt x="1868" y="57"/>
                  </a:moveTo>
                  <a:cubicBezTo>
                    <a:pt x="1868" y="48"/>
                    <a:pt x="1868" y="48"/>
                    <a:pt x="1868" y="48"/>
                  </a:cubicBezTo>
                  <a:cubicBezTo>
                    <a:pt x="1844" y="48"/>
                    <a:pt x="1844" y="48"/>
                    <a:pt x="1844" y="48"/>
                  </a:cubicBezTo>
                  <a:cubicBezTo>
                    <a:pt x="1844" y="2"/>
                    <a:pt x="1844" y="2"/>
                    <a:pt x="1844" y="2"/>
                  </a:cubicBezTo>
                  <a:cubicBezTo>
                    <a:pt x="1833" y="2"/>
                    <a:pt x="1833" y="2"/>
                    <a:pt x="1833" y="2"/>
                  </a:cubicBezTo>
                  <a:cubicBezTo>
                    <a:pt x="1833" y="57"/>
                    <a:pt x="1833" y="57"/>
                    <a:pt x="1833" y="57"/>
                  </a:cubicBezTo>
                  <a:cubicBezTo>
                    <a:pt x="1868" y="57"/>
                    <a:pt x="1868" y="57"/>
                    <a:pt x="1868" y="57"/>
                  </a:cubicBezTo>
                  <a:close/>
                  <a:moveTo>
                    <a:pt x="1913" y="58"/>
                  </a:moveTo>
                  <a:cubicBezTo>
                    <a:pt x="1929" y="57"/>
                    <a:pt x="1938" y="48"/>
                    <a:pt x="1939" y="30"/>
                  </a:cubicBezTo>
                  <a:cubicBezTo>
                    <a:pt x="1938" y="11"/>
                    <a:pt x="1929" y="1"/>
                    <a:pt x="1913" y="0"/>
                  </a:cubicBezTo>
                  <a:cubicBezTo>
                    <a:pt x="1896" y="1"/>
                    <a:pt x="1887" y="11"/>
                    <a:pt x="1886" y="30"/>
                  </a:cubicBezTo>
                  <a:cubicBezTo>
                    <a:pt x="1887" y="48"/>
                    <a:pt x="1896" y="57"/>
                    <a:pt x="1913" y="58"/>
                  </a:cubicBezTo>
                  <a:close/>
                  <a:moveTo>
                    <a:pt x="1913" y="9"/>
                  </a:moveTo>
                  <a:cubicBezTo>
                    <a:pt x="1922" y="9"/>
                    <a:pt x="1926" y="16"/>
                    <a:pt x="1926" y="30"/>
                  </a:cubicBezTo>
                  <a:cubicBezTo>
                    <a:pt x="1926" y="43"/>
                    <a:pt x="1922" y="50"/>
                    <a:pt x="1913" y="50"/>
                  </a:cubicBezTo>
                  <a:cubicBezTo>
                    <a:pt x="1903" y="50"/>
                    <a:pt x="1899" y="43"/>
                    <a:pt x="1899" y="30"/>
                  </a:cubicBezTo>
                  <a:cubicBezTo>
                    <a:pt x="1899" y="16"/>
                    <a:pt x="1903" y="9"/>
                    <a:pt x="1913" y="9"/>
                  </a:cubicBezTo>
                  <a:close/>
                  <a:moveTo>
                    <a:pt x="1997" y="37"/>
                  </a:moveTo>
                  <a:cubicBezTo>
                    <a:pt x="1997" y="48"/>
                    <a:pt x="1997" y="48"/>
                    <a:pt x="1997" y="48"/>
                  </a:cubicBezTo>
                  <a:cubicBezTo>
                    <a:pt x="1997" y="49"/>
                    <a:pt x="1997" y="49"/>
                    <a:pt x="1997" y="48"/>
                  </a:cubicBezTo>
                  <a:cubicBezTo>
                    <a:pt x="1993" y="49"/>
                    <a:pt x="1989" y="50"/>
                    <a:pt x="1986" y="50"/>
                  </a:cubicBezTo>
                  <a:cubicBezTo>
                    <a:pt x="1976" y="49"/>
                    <a:pt x="1971" y="43"/>
                    <a:pt x="1971" y="30"/>
                  </a:cubicBezTo>
                  <a:cubicBezTo>
                    <a:pt x="1971" y="16"/>
                    <a:pt x="1976" y="9"/>
                    <a:pt x="1986" y="9"/>
                  </a:cubicBezTo>
                  <a:cubicBezTo>
                    <a:pt x="1994" y="9"/>
                    <a:pt x="1997" y="12"/>
                    <a:pt x="1997" y="18"/>
                  </a:cubicBezTo>
                  <a:cubicBezTo>
                    <a:pt x="2010" y="18"/>
                    <a:pt x="2010" y="18"/>
                    <a:pt x="2010" y="18"/>
                  </a:cubicBezTo>
                  <a:cubicBezTo>
                    <a:pt x="2010" y="6"/>
                    <a:pt x="2001" y="0"/>
                    <a:pt x="1984" y="0"/>
                  </a:cubicBezTo>
                  <a:cubicBezTo>
                    <a:pt x="1968" y="2"/>
                    <a:pt x="1959" y="11"/>
                    <a:pt x="1959" y="30"/>
                  </a:cubicBezTo>
                  <a:cubicBezTo>
                    <a:pt x="1959" y="47"/>
                    <a:pt x="1968" y="57"/>
                    <a:pt x="1984" y="58"/>
                  </a:cubicBezTo>
                  <a:cubicBezTo>
                    <a:pt x="1989" y="58"/>
                    <a:pt x="1994" y="58"/>
                    <a:pt x="1997" y="57"/>
                  </a:cubicBezTo>
                  <a:cubicBezTo>
                    <a:pt x="2001" y="57"/>
                    <a:pt x="2005" y="57"/>
                    <a:pt x="2009" y="55"/>
                  </a:cubicBezTo>
                  <a:cubicBezTo>
                    <a:pt x="2009" y="27"/>
                    <a:pt x="2009" y="27"/>
                    <a:pt x="2009" y="27"/>
                  </a:cubicBezTo>
                  <a:cubicBezTo>
                    <a:pt x="1987" y="27"/>
                    <a:pt x="1987" y="27"/>
                    <a:pt x="1987" y="27"/>
                  </a:cubicBezTo>
                  <a:cubicBezTo>
                    <a:pt x="1987" y="37"/>
                    <a:pt x="1987" y="37"/>
                    <a:pt x="1987" y="37"/>
                  </a:cubicBezTo>
                  <a:cubicBezTo>
                    <a:pt x="1997" y="37"/>
                    <a:pt x="1997" y="37"/>
                    <a:pt x="1997" y="37"/>
                  </a:cubicBezTo>
                  <a:close/>
                  <a:moveTo>
                    <a:pt x="2048" y="57"/>
                  </a:moveTo>
                  <a:cubicBezTo>
                    <a:pt x="2059" y="57"/>
                    <a:pt x="2059" y="57"/>
                    <a:pt x="2059" y="57"/>
                  </a:cubicBezTo>
                  <a:cubicBezTo>
                    <a:pt x="2059" y="39"/>
                    <a:pt x="2059" y="39"/>
                    <a:pt x="2059" y="39"/>
                  </a:cubicBezTo>
                  <a:cubicBezTo>
                    <a:pt x="2078" y="2"/>
                    <a:pt x="2078" y="2"/>
                    <a:pt x="2078" y="2"/>
                  </a:cubicBezTo>
                  <a:cubicBezTo>
                    <a:pt x="2066" y="2"/>
                    <a:pt x="2066" y="2"/>
                    <a:pt x="2066" y="2"/>
                  </a:cubicBezTo>
                  <a:cubicBezTo>
                    <a:pt x="2054" y="27"/>
                    <a:pt x="2054" y="27"/>
                    <a:pt x="2054" y="27"/>
                  </a:cubicBezTo>
                  <a:cubicBezTo>
                    <a:pt x="2043" y="2"/>
                    <a:pt x="2043" y="2"/>
                    <a:pt x="2043" y="2"/>
                  </a:cubicBezTo>
                  <a:cubicBezTo>
                    <a:pt x="2029" y="2"/>
                    <a:pt x="2029" y="2"/>
                    <a:pt x="2029" y="2"/>
                  </a:cubicBezTo>
                  <a:cubicBezTo>
                    <a:pt x="2048" y="39"/>
                    <a:pt x="2048" y="39"/>
                    <a:pt x="2048" y="39"/>
                  </a:cubicBezTo>
                  <a:lnTo>
                    <a:pt x="2048" y="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íSļîde">
              <a:extLst>
                <a:ext uri="{FF2B5EF4-FFF2-40B4-BE49-F238E27FC236}">
                  <a16:creationId xmlns:a16="http://schemas.microsoft.com/office/drawing/2014/main" id="{EA1F21F3-E629-44FB-83DF-4F276123CC91}"/>
                </a:ext>
              </a:extLst>
            </p:cNvPr>
            <p:cNvSpPr/>
            <p:nvPr/>
          </p:nvSpPr>
          <p:spPr bwMode="auto">
            <a:xfrm>
              <a:off x="2647449" y="2492374"/>
              <a:ext cx="1838789" cy="1871663"/>
            </a:xfrm>
            <a:custGeom>
              <a:avLst/>
              <a:gdLst>
                <a:gd name="T0" fmla="*/ 606 w 808"/>
                <a:gd name="T1" fmla="*/ 701 h 821"/>
                <a:gd name="T2" fmla="*/ 597 w 808"/>
                <a:gd name="T3" fmla="*/ 703 h 821"/>
                <a:gd name="T4" fmla="*/ 597 w 808"/>
                <a:gd name="T5" fmla="*/ 684 h 821"/>
                <a:gd name="T6" fmla="*/ 620 w 808"/>
                <a:gd name="T7" fmla="*/ 651 h 821"/>
                <a:gd name="T8" fmla="*/ 606 w 808"/>
                <a:gd name="T9" fmla="*/ 661 h 821"/>
                <a:gd name="T10" fmla="*/ 584 w 808"/>
                <a:gd name="T11" fmla="*/ 659 h 821"/>
                <a:gd name="T12" fmla="*/ 591 w 808"/>
                <a:gd name="T13" fmla="*/ 642 h 821"/>
                <a:gd name="T14" fmla="*/ 597 w 808"/>
                <a:gd name="T15" fmla="*/ 649 h 821"/>
                <a:gd name="T16" fmla="*/ 620 w 808"/>
                <a:gd name="T17" fmla="*/ 619 h 821"/>
                <a:gd name="T18" fmla="*/ 636 w 808"/>
                <a:gd name="T19" fmla="*/ 634 h 821"/>
                <a:gd name="T20" fmla="*/ 623 w 808"/>
                <a:gd name="T21" fmla="*/ 679 h 821"/>
                <a:gd name="T22" fmla="*/ 620 w 808"/>
                <a:gd name="T23" fmla="*/ 692 h 821"/>
                <a:gd name="T24" fmla="*/ 177 w 808"/>
                <a:gd name="T25" fmla="*/ 710 h 821"/>
                <a:gd name="T26" fmla="*/ 216 w 808"/>
                <a:gd name="T27" fmla="*/ 643 h 821"/>
                <a:gd name="T28" fmla="*/ 233 w 808"/>
                <a:gd name="T29" fmla="*/ 632 h 821"/>
                <a:gd name="T30" fmla="*/ 209 w 808"/>
                <a:gd name="T31" fmla="*/ 667 h 821"/>
                <a:gd name="T32" fmla="*/ 245 w 808"/>
                <a:gd name="T33" fmla="*/ 647 h 821"/>
                <a:gd name="T34" fmla="*/ 246 w 808"/>
                <a:gd name="T35" fmla="*/ 676 h 821"/>
                <a:gd name="T36" fmla="*/ 228 w 808"/>
                <a:gd name="T37" fmla="*/ 694 h 821"/>
                <a:gd name="T38" fmla="*/ 203 w 808"/>
                <a:gd name="T39" fmla="*/ 719 h 821"/>
                <a:gd name="T40" fmla="*/ 207 w 808"/>
                <a:gd name="T41" fmla="*/ 683 h 821"/>
                <a:gd name="T42" fmla="*/ 446 w 808"/>
                <a:gd name="T43" fmla="*/ 698 h 821"/>
                <a:gd name="T44" fmla="*/ 444 w 808"/>
                <a:gd name="T45" fmla="*/ 686 h 821"/>
                <a:gd name="T46" fmla="*/ 445 w 808"/>
                <a:gd name="T47" fmla="*/ 674 h 821"/>
                <a:gd name="T48" fmla="*/ 434 w 808"/>
                <a:gd name="T49" fmla="*/ 668 h 821"/>
                <a:gd name="T50" fmla="*/ 438 w 808"/>
                <a:gd name="T51" fmla="*/ 651 h 821"/>
                <a:gd name="T52" fmla="*/ 456 w 808"/>
                <a:gd name="T53" fmla="*/ 644 h 821"/>
                <a:gd name="T54" fmla="*/ 465 w 808"/>
                <a:gd name="T55" fmla="*/ 643 h 821"/>
                <a:gd name="T56" fmla="*/ 457 w 808"/>
                <a:gd name="T57" fmla="*/ 675 h 821"/>
                <a:gd name="T58" fmla="*/ 455 w 808"/>
                <a:gd name="T59" fmla="*/ 690 h 821"/>
                <a:gd name="T60" fmla="*/ 265 w 808"/>
                <a:gd name="T61" fmla="*/ 713 h 821"/>
                <a:gd name="T62" fmla="*/ 562 w 808"/>
                <a:gd name="T63" fmla="*/ 715 h 821"/>
                <a:gd name="T64" fmla="*/ 292 w 808"/>
                <a:gd name="T65" fmla="*/ 705 h 821"/>
                <a:gd name="T66" fmla="*/ 300 w 808"/>
                <a:gd name="T67" fmla="*/ 666 h 821"/>
                <a:gd name="T68" fmla="*/ 285 w 808"/>
                <a:gd name="T69" fmla="*/ 672 h 821"/>
                <a:gd name="T70" fmla="*/ 302 w 808"/>
                <a:gd name="T71" fmla="*/ 650 h 821"/>
                <a:gd name="T72" fmla="*/ 307 w 808"/>
                <a:gd name="T73" fmla="*/ 637 h 821"/>
                <a:gd name="T74" fmla="*/ 319 w 808"/>
                <a:gd name="T75" fmla="*/ 648 h 821"/>
                <a:gd name="T76" fmla="*/ 305 w 808"/>
                <a:gd name="T77" fmla="*/ 696 h 821"/>
                <a:gd name="T78" fmla="*/ 511 w 808"/>
                <a:gd name="T79" fmla="*/ 689 h 821"/>
                <a:gd name="T80" fmla="*/ 538 w 808"/>
                <a:gd name="T81" fmla="*/ 638 h 821"/>
                <a:gd name="T82" fmla="*/ 529 w 808"/>
                <a:gd name="T83" fmla="*/ 700 h 821"/>
                <a:gd name="T84" fmla="*/ 241 w 808"/>
                <a:gd name="T85" fmla="*/ 701 h 821"/>
                <a:gd name="T86" fmla="*/ 469 w 808"/>
                <a:gd name="T87" fmla="*/ 701 h 821"/>
                <a:gd name="T88" fmla="*/ 447 w 808"/>
                <a:gd name="T89" fmla="*/ 705 h 821"/>
                <a:gd name="T90" fmla="*/ 349 w 808"/>
                <a:gd name="T91" fmla="*/ 697 h 821"/>
                <a:gd name="T92" fmla="*/ 371 w 808"/>
                <a:gd name="T93" fmla="*/ 665 h 821"/>
                <a:gd name="T94" fmla="*/ 400 w 808"/>
                <a:gd name="T95" fmla="*/ 667 h 821"/>
                <a:gd name="T96" fmla="*/ 375 w 808"/>
                <a:gd name="T97" fmla="*/ 697 h 821"/>
                <a:gd name="T98" fmla="*/ 220 w 808"/>
                <a:gd name="T99" fmla="*/ 683 h 821"/>
                <a:gd name="T100" fmla="*/ 223 w 808"/>
                <a:gd name="T101" fmla="*/ 690 h 821"/>
                <a:gd name="T102" fmla="*/ 318 w 808"/>
                <a:gd name="T103" fmla="*/ 697 h 821"/>
                <a:gd name="T104" fmla="*/ 206 w 808"/>
                <a:gd name="T105" fmla="*/ 674 h 821"/>
                <a:gd name="T106" fmla="*/ 311 w 808"/>
                <a:gd name="T107" fmla="*/ 660 h 821"/>
                <a:gd name="T108" fmla="*/ 614 w 808"/>
                <a:gd name="T109" fmla="*/ 661 h 821"/>
                <a:gd name="T110" fmla="*/ 607 w 808"/>
                <a:gd name="T111" fmla="*/ 650 h 821"/>
                <a:gd name="T112" fmla="*/ 217 w 808"/>
                <a:gd name="T113" fmla="*/ 627 h 821"/>
                <a:gd name="T114" fmla="*/ 161 w 808"/>
                <a:gd name="T115" fmla="*/ 585 h 821"/>
                <a:gd name="T116" fmla="*/ 114 w 808"/>
                <a:gd name="T117" fmla="*/ 372 h 821"/>
                <a:gd name="T118" fmla="*/ 243 w 808"/>
                <a:gd name="T119" fmla="*/ 205 h 821"/>
                <a:gd name="T120" fmla="*/ 433 w 808"/>
                <a:gd name="T121" fmla="*/ 152 h 821"/>
                <a:gd name="T122" fmla="*/ 653 w 808"/>
                <a:gd name="T123" fmla="*/ 325 h 821"/>
                <a:gd name="T124" fmla="*/ 664 w 808"/>
                <a:gd name="T125" fmla="*/ 50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8" h="821">
                  <a:moveTo>
                    <a:pt x="404" y="821"/>
                  </a:moveTo>
                  <a:cubicBezTo>
                    <a:pt x="626" y="821"/>
                    <a:pt x="808" y="637"/>
                    <a:pt x="808" y="411"/>
                  </a:cubicBezTo>
                  <a:cubicBezTo>
                    <a:pt x="808" y="185"/>
                    <a:pt x="626" y="0"/>
                    <a:pt x="404" y="0"/>
                  </a:cubicBezTo>
                  <a:cubicBezTo>
                    <a:pt x="181" y="0"/>
                    <a:pt x="0" y="185"/>
                    <a:pt x="0" y="411"/>
                  </a:cubicBezTo>
                  <a:cubicBezTo>
                    <a:pt x="0" y="637"/>
                    <a:pt x="181" y="821"/>
                    <a:pt x="404" y="821"/>
                  </a:cubicBezTo>
                  <a:close/>
                  <a:moveTo>
                    <a:pt x="404" y="3"/>
                  </a:moveTo>
                  <a:cubicBezTo>
                    <a:pt x="474" y="48"/>
                    <a:pt x="616" y="90"/>
                    <a:pt x="583" y="158"/>
                  </a:cubicBezTo>
                  <a:cubicBezTo>
                    <a:pt x="638" y="106"/>
                    <a:pt x="721" y="230"/>
                    <a:pt x="785" y="285"/>
                  </a:cubicBezTo>
                  <a:cubicBezTo>
                    <a:pt x="765" y="362"/>
                    <a:pt x="769" y="520"/>
                    <a:pt x="693" y="507"/>
                  </a:cubicBezTo>
                  <a:cubicBezTo>
                    <a:pt x="761" y="544"/>
                    <a:pt x="669" y="666"/>
                    <a:pt x="644" y="734"/>
                  </a:cubicBezTo>
                  <a:cubicBezTo>
                    <a:pt x="567" y="740"/>
                    <a:pt x="412" y="799"/>
                    <a:pt x="405" y="723"/>
                  </a:cubicBezTo>
                  <a:cubicBezTo>
                    <a:pt x="392" y="797"/>
                    <a:pt x="241" y="737"/>
                    <a:pt x="161" y="732"/>
                  </a:cubicBezTo>
                  <a:cubicBezTo>
                    <a:pt x="134" y="658"/>
                    <a:pt x="46" y="545"/>
                    <a:pt x="113" y="509"/>
                  </a:cubicBezTo>
                  <a:cubicBezTo>
                    <a:pt x="35" y="520"/>
                    <a:pt x="47" y="364"/>
                    <a:pt x="23" y="284"/>
                  </a:cubicBezTo>
                  <a:cubicBezTo>
                    <a:pt x="90" y="245"/>
                    <a:pt x="172" y="105"/>
                    <a:pt x="229" y="159"/>
                  </a:cubicBezTo>
                  <a:cubicBezTo>
                    <a:pt x="197" y="85"/>
                    <a:pt x="340" y="46"/>
                    <a:pt x="404" y="3"/>
                  </a:cubicBezTo>
                  <a:close/>
                  <a:moveTo>
                    <a:pt x="609" y="729"/>
                  </a:move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0" y="725"/>
                    <a:pt x="600" y="725"/>
                    <a:pt x="600" y="725"/>
                  </a:cubicBezTo>
                  <a:cubicBezTo>
                    <a:pt x="600" y="725"/>
                    <a:pt x="600" y="725"/>
                    <a:pt x="600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7" y="725"/>
                    <a:pt x="597" y="725"/>
                    <a:pt x="597" y="725"/>
                  </a:cubicBezTo>
                  <a:cubicBezTo>
                    <a:pt x="597" y="725"/>
                    <a:pt x="597" y="725"/>
                    <a:pt x="597" y="725"/>
                  </a:cubicBezTo>
                  <a:cubicBezTo>
                    <a:pt x="596" y="725"/>
                    <a:pt x="596" y="725"/>
                    <a:pt x="596" y="725"/>
                  </a:cubicBezTo>
                  <a:cubicBezTo>
                    <a:pt x="596" y="725"/>
                    <a:pt x="596" y="725"/>
                    <a:pt x="596" y="725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2"/>
                    <a:pt x="595" y="722"/>
                    <a:pt x="595" y="722"/>
                  </a:cubicBezTo>
                  <a:cubicBezTo>
                    <a:pt x="595" y="722"/>
                    <a:pt x="595" y="722"/>
                    <a:pt x="595" y="722"/>
                  </a:cubicBezTo>
                  <a:cubicBezTo>
                    <a:pt x="596" y="722"/>
                    <a:pt x="596" y="722"/>
                    <a:pt x="596" y="722"/>
                  </a:cubicBezTo>
                  <a:cubicBezTo>
                    <a:pt x="596" y="722"/>
                    <a:pt x="596" y="722"/>
                    <a:pt x="596" y="722"/>
                  </a:cubicBezTo>
                  <a:cubicBezTo>
                    <a:pt x="598" y="722"/>
                    <a:pt x="598" y="722"/>
                    <a:pt x="598" y="722"/>
                  </a:cubicBezTo>
                  <a:cubicBezTo>
                    <a:pt x="598" y="722"/>
                    <a:pt x="598" y="722"/>
                    <a:pt x="598" y="722"/>
                  </a:cubicBezTo>
                  <a:cubicBezTo>
                    <a:pt x="600" y="722"/>
                    <a:pt x="600" y="722"/>
                    <a:pt x="600" y="722"/>
                  </a:cubicBezTo>
                  <a:cubicBezTo>
                    <a:pt x="600" y="722"/>
                    <a:pt x="600" y="722"/>
                    <a:pt x="600" y="722"/>
                  </a:cubicBezTo>
                  <a:cubicBezTo>
                    <a:pt x="602" y="722"/>
                    <a:pt x="602" y="722"/>
                    <a:pt x="602" y="722"/>
                  </a:cubicBezTo>
                  <a:cubicBezTo>
                    <a:pt x="602" y="722"/>
                    <a:pt x="602" y="722"/>
                    <a:pt x="602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605" y="722"/>
                    <a:pt x="605" y="722"/>
                    <a:pt x="605" y="722"/>
                  </a:cubicBezTo>
                  <a:cubicBezTo>
                    <a:pt x="605" y="722"/>
                    <a:pt x="605" y="722"/>
                    <a:pt x="605" y="722"/>
                  </a:cubicBezTo>
                  <a:cubicBezTo>
                    <a:pt x="606" y="721"/>
                    <a:pt x="606" y="721"/>
                    <a:pt x="606" y="721"/>
                  </a:cubicBezTo>
                  <a:cubicBezTo>
                    <a:pt x="606" y="721"/>
                    <a:pt x="606" y="721"/>
                    <a:pt x="606" y="721"/>
                  </a:cubicBezTo>
                  <a:cubicBezTo>
                    <a:pt x="608" y="719"/>
                    <a:pt x="608" y="719"/>
                    <a:pt x="608" y="719"/>
                  </a:cubicBezTo>
                  <a:cubicBezTo>
                    <a:pt x="608" y="719"/>
                    <a:pt x="608" y="719"/>
                    <a:pt x="608" y="719"/>
                  </a:cubicBezTo>
                  <a:cubicBezTo>
                    <a:pt x="608" y="717"/>
                    <a:pt x="608" y="717"/>
                    <a:pt x="608" y="717"/>
                  </a:cubicBezTo>
                  <a:cubicBezTo>
                    <a:pt x="608" y="717"/>
                    <a:pt x="608" y="717"/>
                    <a:pt x="608" y="717"/>
                  </a:cubicBezTo>
                  <a:cubicBezTo>
                    <a:pt x="608" y="715"/>
                    <a:pt x="608" y="715"/>
                    <a:pt x="608" y="715"/>
                  </a:cubicBezTo>
                  <a:cubicBezTo>
                    <a:pt x="608" y="715"/>
                    <a:pt x="608" y="715"/>
                    <a:pt x="608" y="715"/>
                  </a:cubicBezTo>
                  <a:cubicBezTo>
                    <a:pt x="608" y="712"/>
                    <a:pt x="608" y="712"/>
                    <a:pt x="608" y="712"/>
                  </a:cubicBezTo>
                  <a:cubicBezTo>
                    <a:pt x="608" y="712"/>
                    <a:pt x="608" y="712"/>
                    <a:pt x="608" y="712"/>
                  </a:cubicBezTo>
                  <a:cubicBezTo>
                    <a:pt x="608" y="710"/>
                    <a:pt x="608" y="710"/>
                    <a:pt x="608" y="710"/>
                  </a:cubicBezTo>
                  <a:cubicBezTo>
                    <a:pt x="608" y="710"/>
                    <a:pt x="608" y="710"/>
                    <a:pt x="608" y="710"/>
                  </a:cubicBezTo>
                  <a:cubicBezTo>
                    <a:pt x="608" y="707"/>
                    <a:pt x="608" y="707"/>
                    <a:pt x="608" y="707"/>
                  </a:cubicBezTo>
                  <a:cubicBezTo>
                    <a:pt x="608" y="707"/>
                    <a:pt x="608" y="707"/>
                    <a:pt x="608" y="707"/>
                  </a:cubicBezTo>
                  <a:cubicBezTo>
                    <a:pt x="608" y="705"/>
                    <a:pt x="608" y="705"/>
                    <a:pt x="608" y="705"/>
                  </a:cubicBezTo>
                  <a:cubicBezTo>
                    <a:pt x="608" y="705"/>
                    <a:pt x="608" y="705"/>
                    <a:pt x="608" y="705"/>
                  </a:cubicBezTo>
                  <a:cubicBezTo>
                    <a:pt x="608" y="702"/>
                    <a:pt x="608" y="702"/>
                    <a:pt x="608" y="702"/>
                  </a:cubicBezTo>
                  <a:cubicBezTo>
                    <a:pt x="608" y="702"/>
                    <a:pt x="608" y="702"/>
                    <a:pt x="608" y="702"/>
                  </a:cubicBezTo>
                  <a:cubicBezTo>
                    <a:pt x="608" y="700"/>
                    <a:pt x="608" y="700"/>
                    <a:pt x="608" y="700"/>
                  </a:cubicBezTo>
                  <a:cubicBezTo>
                    <a:pt x="608" y="700"/>
                    <a:pt x="608" y="700"/>
                    <a:pt x="608" y="700"/>
                  </a:cubicBezTo>
                  <a:cubicBezTo>
                    <a:pt x="606" y="701"/>
                    <a:pt x="606" y="701"/>
                    <a:pt x="606" y="701"/>
                  </a:cubicBezTo>
                  <a:cubicBezTo>
                    <a:pt x="606" y="701"/>
                    <a:pt x="606" y="701"/>
                    <a:pt x="606" y="701"/>
                  </a:cubicBezTo>
                  <a:cubicBezTo>
                    <a:pt x="604" y="702"/>
                    <a:pt x="604" y="702"/>
                    <a:pt x="604" y="702"/>
                  </a:cubicBezTo>
                  <a:cubicBezTo>
                    <a:pt x="604" y="702"/>
                    <a:pt x="604" y="702"/>
                    <a:pt x="604" y="702"/>
                  </a:cubicBezTo>
                  <a:cubicBezTo>
                    <a:pt x="603" y="703"/>
                    <a:pt x="603" y="703"/>
                    <a:pt x="603" y="703"/>
                  </a:cubicBezTo>
                  <a:cubicBezTo>
                    <a:pt x="603" y="703"/>
                    <a:pt x="603" y="703"/>
                    <a:pt x="603" y="703"/>
                  </a:cubicBezTo>
                  <a:cubicBezTo>
                    <a:pt x="601" y="704"/>
                    <a:pt x="601" y="704"/>
                    <a:pt x="601" y="704"/>
                  </a:cubicBezTo>
                  <a:cubicBezTo>
                    <a:pt x="601" y="704"/>
                    <a:pt x="601" y="704"/>
                    <a:pt x="601" y="704"/>
                  </a:cubicBezTo>
                  <a:cubicBezTo>
                    <a:pt x="599" y="705"/>
                    <a:pt x="599" y="705"/>
                    <a:pt x="599" y="705"/>
                  </a:cubicBezTo>
                  <a:cubicBezTo>
                    <a:pt x="599" y="705"/>
                    <a:pt x="599" y="705"/>
                    <a:pt x="599" y="705"/>
                  </a:cubicBezTo>
                  <a:cubicBezTo>
                    <a:pt x="598" y="706"/>
                    <a:pt x="598" y="706"/>
                    <a:pt x="598" y="706"/>
                  </a:cubicBezTo>
                  <a:cubicBezTo>
                    <a:pt x="598" y="706"/>
                    <a:pt x="598" y="706"/>
                    <a:pt x="598" y="706"/>
                  </a:cubicBezTo>
                  <a:cubicBezTo>
                    <a:pt x="596" y="708"/>
                    <a:pt x="596" y="708"/>
                    <a:pt x="596" y="708"/>
                  </a:cubicBezTo>
                  <a:cubicBezTo>
                    <a:pt x="596" y="708"/>
                    <a:pt x="596" y="708"/>
                    <a:pt x="596" y="708"/>
                  </a:cubicBezTo>
                  <a:cubicBezTo>
                    <a:pt x="594" y="708"/>
                    <a:pt x="594" y="708"/>
                    <a:pt x="594" y="708"/>
                  </a:cubicBezTo>
                  <a:cubicBezTo>
                    <a:pt x="594" y="708"/>
                    <a:pt x="594" y="708"/>
                    <a:pt x="594" y="708"/>
                  </a:cubicBezTo>
                  <a:cubicBezTo>
                    <a:pt x="593" y="709"/>
                    <a:pt x="593" y="709"/>
                    <a:pt x="593" y="709"/>
                  </a:cubicBezTo>
                  <a:cubicBezTo>
                    <a:pt x="593" y="709"/>
                    <a:pt x="593" y="709"/>
                    <a:pt x="593" y="709"/>
                  </a:cubicBezTo>
                  <a:cubicBezTo>
                    <a:pt x="592" y="710"/>
                    <a:pt x="592" y="710"/>
                    <a:pt x="592" y="710"/>
                  </a:cubicBezTo>
                  <a:cubicBezTo>
                    <a:pt x="592" y="710"/>
                    <a:pt x="592" y="710"/>
                    <a:pt x="592" y="710"/>
                  </a:cubicBezTo>
                  <a:cubicBezTo>
                    <a:pt x="590" y="710"/>
                    <a:pt x="590" y="710"/>
                    <a:pt x="590" y="710"/>
                  </a:cubicBezTo>
                  <a:cubicBezTo>
                    <a:pt x="590" y="710"/>
                    <a:pt x="590" y="710"/>
                    <a:pt x="590" y="710"/>
                  </a:cubicBezTo>
                  <a:cubicBezTo>
                    <a:pt x="589" y="711"/>
                    <a:pt x="589" y="711"/>
                    <a:pt x="589" y="711"/>
                  </a:cubicBezTo>
                  <a:cubicBezTo>
                    <a:pt x="589" y="711"/>
                    <a:pt x="589" y="711"/>
                    <a:pt x="589" y="711"/>
                  </a:cubicBezTo>
                  <a:cubicBezTo>
                    <a:pt x="588" y="712"/>
                    <a:pt x="588" y="712"/>
                    <a:pt x="588" y="712"/>
                  </a:cubicBezTo>
                  <a:cubicBezTo>
                    <a:pt x="588" y="712"/>
                    <a:pt x="588" y="712"/>
                    <a:pt x="588" y="712"/>
                  </a:cubicBezTo>
                  <a:cubicBezTo>
                    <a:pt x="587" y="712"/>
                    <a:pt x="587" y="712"/>
                    <a:pt x="587" y="712"/>
                  </a:cubicBezTo>
                  <a:cubicBezTo>
                    <a:pt x="587" y="712"/>
                    <a:pt x="587" y="712"/>
                    <a:pt x="587" y="712"/>
                  </a:cubicBezTo>
                  <a:cubicBezTo>
                    <a:pt x="585" y="712"/>
                    <a:pt x="585" y="712"/>
                    <a:pt x="585" y="712"/>
                  </a:cubicBezTo>
                  <a:cubicBezTo>
                    <a:pt x="585" y="712"/>
                    <a:pt x="585" y="712"/>
                    <a:pt x="585" y="712"/>
                  </a:cubicBezTo>
                  <a:cubicBezTo>
                    <a:pt x="584" y="711"/>
                    <a:pt x="584" y="711"/>
                    <a:pt x="584" y="711"/>
                  </a:cubicBezTo>
                  <a:cubicBezTo>
                    <a:pt x="584" y="711"/>
                    <a:pt x="584" y="711"/>
                    <a:pt x="584" y="711"/>
                  </a:cubicBezTo>
                  <a:cubicBezTo>
                    <a:pt x="584" y="712"/>
                    <a:pt x="584" y="712"/>
                    <a:pt x="584" y="712"/>
                  </a:cubicBezTo>
                  <a:cubicBezTo>
                    <a:pt x="584" y="712"/>
                    <a:pt x="584" y="712"/>
                    <a:pt x="584" y="712"/>
                  </a:cubicBezTo>
                  <a:cubicBezTo>
                    <a:pt x="583" y="712"/>
                    <a:pt x="583" y="712"/>
                    <a:pt x="583" y="712"/>
                  </a:cubicBezTo>
                  <a:cubicBezTo>
                    <a:pt x="583" y="712"/>
                    <a:pt x="583" y="712"/>
                    <a:pt x="583" y="712"/>
                  </a:cubicBezTo>
                  <a:cubicBezTo>
                    <a:pt x="582" y="712"/>
                    <a:pt x="582" y="712"/>
                    <a:pt x="582" y="712"/>
                  </a:cubicBezTo>
                  <a:cubicBezTo>
                    <a:pt x="582" y="712"/>
                    <a:pt x="582" y="712"/>
                    <a:pt x="582" y="712"/>
                  </a:cubicBezTo>
                  <a:cubicBezTo>
                    <a:pt x="582" y="711"/>
                    <a:pt x="582" y="711"/>
                    <a:pt x="582" y="711"/>
                  </a:cubicBezTo>
                  <a:cubicBezTo>
                    <a:pt x="582" y="711"/>
                    <a:pt x="582" y="711"/>
                    <a:pt x="582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0" y="711"/>
                    <a:pt x="580" y="711"/>
                    <a:pt x="580" y="711"/>
                  </a:cubicBezTo>
                  <a:cubicBezTo>
                    <a:pt x="580" y="711"/>
                    <a:pt x="580" y="711"/>
                    <a:pt x="580" y="711"/>
                  </a:cubicBezTo>
                  <a:cubicBezTo>
                    <a:pt x="580" y="710"/>
                    <a:pt x="580" y="710"/>
                    <a:pt x="580" y="710"/>
                  </a:cubicBezTo>
                  <a:cubicBezTo>
                    <a:pt x="580" y="710"/>
                    <a:pt x="580" y="710"/>
                    <a:pt x="580" y="710"/>
                  </a:cubicBezTo>
                  <a:cubicBezTo>
                    <a:pt x="579" y="709"/>
                    <a:pt x="579" y="709"/>
                    <a:pt x="579" y="709"/>
                  </a:cubicBezTo>
                  <a:cubicBezTo>
                    <a:pt x="579" y="709"/>
                    <a:pt x="579" y="709"/>
                    <a:pt x="579" y="709"/>
                  </a:cubicBezTo>
                  <a:cubicBezTo>
                    <a:pt x="580" y="709"/>
                    <a:pt x="580" y="709"/>
                    <a:pt x="580" y="709"/>
                  </a:cubicBezTo>
                  <a:cubicBezTo>
                    <a:pt x="580" y="709"/>
                    <a:pt x="580" y="709"/>
                    <a:pt x="580" y="709"/>
                  </a:cubicBezTo>
                  <a:cubicBezTo>
                    <a:pt x="592" y="704"/>
                    <a:pt x="592" y="704"/>
                    <a:pt x="592" y="704"/>
                  </a:cubicBezTo>
                  <a:cubicBezTo>
                    <a:pt x="592" y="704"/>
                    <a:pt x="592" y="704"/>
                    <a:pt x="592" y="704"/>
                  </a:cubicBezTo>
                  <a:cubicBezTo>
                    <a:pt x="592" y="705"/>
                    <a:pt x="592" y="705"/>
                    <a:pt x="592" y="705"/>
                  </a:cubicBezTo>
                  <a:cubicBezTo>
                    <a:pt x="592" y="705"/>
                    <a:pt x="592" y="705"/>
                    <a:pt x="592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8" y="702"/>
                    <a:pt x="598" y="702"/>
                    <a:pt x="598" y="702"/>
                  </a:cubicBezTo>
                  <a:cubicBezTo>
                    <a:pt x="598" y="702"/>
                    <a:pt x="598" y="702"/>
                    <a:pt x="598" y="702"/>
                  </a:cubicBezTo>
                  <a:cubicBezTo>
                    <a:pt x="599" y="702"/>
                    <a:pt x="599" y="702"/>
                    <a:pt x="599" y="702"/>
                  </a:cubicBezTo>
                  <a:cubicBezTo>
                    <a:pt x="599" y="702"/>
                    <a:pt x="599" y="702"/>
                    <a:pt x="599" y="702"/>
                  </a:cubicBezTo>
                  <a:cubicBezTo>
                    <a:pt x="599" y="701"/>
                    <a:pt x="599" y="701"/>
                    <a:pt x="599" y="701"/>
                  </a:cubicBezTo>
                  <a:cubicBezTo>
                    <a:pt x="599" y="701"/>
                    <a:pt x="599" y="701"/>
                    <a:pt x="599" y="701"/>
                  </a:cubicBezTo>
                  <a:cubicBezTo>
                    <a:pt x="600" y="701"/>
                    <a:pt x="600" y="701"/>
                    <a:pt x="600" y="701"/>
                  </a:cubicBezTo>
                  <a:cubicBezTo>
                    <a:pt x="600" y="701"/>
                    <a:pt x="600" y="701"/>
                    <a:pt x="600" y="701"/>
                  </a:cubicBezTo>
                  <a:cubicBezTo>
                    <a:pt x="601" y="701"/>
                    <a:pt x="601" y="701"/>
                    <a:pt x="601" y="701"/>
                  </a:cubicBezTo>
                  <a:cubicBezTo>
                    <a:pt x="601" y="701"/>
                    <a:pt x="601" y="701"/>
                    <a:pt x="601" y="701"/>
                  </a:cubicBezTo>
                  <a:cubicBezTo>
                    <a:pt x="601" y="700"/>
                    <a:pt x="601" y="700"/>
                    <a:pt x="601" y="700"/>
                  </a:cubicBezTo>
                  <a:cubicBezTo>
                    <a:pt x="601" y="700"/>
                    <a:pt x="601" y="700"/>
                    <a:pt x="601" y="700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3" y="698"/>
                    <a:pt x="603" y="698"/>
                    <a:pt x="603" y="698"/>
                  </a:cubicBezTo>
                  <a:cubicBezTo>
                    <a:pt x="603" y="698"/>
                    <a:pt x="603" y="698"/>
                    <a:pt x="603" y="698"/>
                  </a:cubicBezTo>
                  <a:cubicBezTo>
                    <a:pt x="603" y="697"/>
                    <a:pt x="603" y="697"/>
                    <a:pt x="603" y="697"/>
                  </a:cubicBezTo>
                  <a:cubicBezTo>
                    <a:pt x="603" y="697"/>
                    <a:pt x="603" y="697"/>
                    <a:pt x="603" y="697"/>
                  </a:cubicBezTo>
                  <a:cubicBezTo>
                    <a:pt x="604" y="697"/>
                    <a:pt x="604" y="697"/>
                    <a:pt x="604" y="697"/>
                  </a:cubicBezTo>
                  <a:cubicBezTo>
                    <a:pt x="604" y="697"/>
                    <a:pt x="604" y="697"/>
                    <a:pt x="604" y="697"/>
                  </a:cubicBezTo>
                  <a:cubicBezTo>
                    <a:pt x="604" y="696"/>
                    <a:pt x="604" y="696"/>
                    <a:pt x="604" y="696"/>
                  </a:cubicBezTo>
                  <a:cubicBezTo>
                    <a:pt x="604" y="696"/>
                    <a:pt x="604" y="696"/>
                    <a:pt x="604" y="696"/>
                  </a:cubicBezTo>
                  <a:cubicBezTo>
                    <a:pt x="605" y="696"/>
                    <a:pt x="605" y="696"/>
                    <a:pt x="605" y="696"/>
                  </a:cubicBezTo>
                  <a:cubicBezTo>
                    <a:pt x="605" y="696"/>
                    <a:pt x="605" y="696"/>
                    <a:pt x="605" y="696"/>
                  </a:cubicBezTo>
                  <a:cubicBezTo>
                    <a:pt x="606" y="695"/>
                    <a:pt x="606" y="695"/>
                    <a:pt x="606" y="695"/>
                  </a:cubicBezTo>
                  <a:cubicBezTo>
                    <a:pt x="606" y="695"/>
                    <a:pt x="606" y="695"/>
                    <a:pt x="606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3"/>
                    <a:pt x="607" y="693"/>
                    <a:pt x="607" y="693"/>
                  </a:cubicBezTo>
                  <a:cubicBezTo>
                    <a:pt x="607" y="693"/>
                    <a:pt x="607" y="693"/>
                    <a:pt x="607" y="693"/>
                  </a:cubicBezTo>
                  <a:cubicBezTo>
                    <a:pt x="606" y="693"/>
                    <a:pt x="606" y="693"/>
                    <a:pt x="606" y="693"/>
                  </a:cubicBezTo>
                  <a:cubicBezTo>
                    <a:pt x="606" y="693"/>
                    <a:pt x="606" y="693"/>
                    <a:pt x="606" y="693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7" y="691"/>
                    <a:pt x="607" y="691"/>
                    <a:pt x="607" y="691"/>
                  </a:cubicBezTo>
                  <a:cubicBezTo>
                    <a:pt x="607" y="691"/>
                    <a:pt x="607" y="691"/>
                    <a:pt x="607" y="691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598" y="684"/>
                    <a:pt x="598" y="684"/>
                    <a:pt x="598" y="684"/>
                  </a:cubicBezTo>
                  <a:cubicBezTo>
                    <a:pt x="598" y="684"/>
                    <a:pt x="598" y="684"/>
                    <a:pt x="598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6" y="684"/>
                    <a:pt x="596" y="684"/>
                    <a:pt x="596" y="684"/>
                  </a:cubicBezTo>
                  <a:cubicBezTo>
                    <a:pt x="596" y="684"/>
                    <a:pt x="596" y="684"/>
                    <a:pt x="596" y="684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7" y="681"/>
                    <a:pt x="597" y="681"/>
                    <a:pt x="597" y="681"/>
                  </a:cubicBezTo>
                  <a:cubicBezTo>
                    <a:pt x="597" y="681"/>
                    <a:pt x="597" y="681"/>
                    <a:pt x="597" y="681"/>
                  </a:cubicBezTo>
                  <a:cubicBezTo>
                    <a:pt x="620" y="670"/>
                    <a:pt x="620" y="670"/>
                    <a:pt x="620" y="670"/>
                  </a:cubicBezTo>
                  <a:cubicBezTo>
                    <a:pt x="620" y="670"/>
                    <a:pt x="620" y="670"/>
                    <a:pt x="620" y="670"/>
                  </a:cubicBezTo>
                  <a:cubicBezTo>
                    <a:pt x="621" y="668"/>
                    <a:pt x="621" y="668"/>
                    <a:pt x="621" y="668"/>
                  </a:cubicBezTo>
                  <a:cubicBezTo>
                    <a:pt x="621" y="668"/>
                    <a:pt x="621" y="668"/>
                    <a:pt x="621" y="668"/>
                  </a:cubicBezTo>
                  <a:cubicBezTo>
                    <a:pt x="622" y="665"/>
                    <a:pt x="622" y="665"/>
                    <a:pt x="622" y="665"/>
                  </a:cubicBezTo>
                  <a:cubicBezTo>
                    <a:pt x="622" y="665"/>
                    <a:pt x="622" y="665"/>
                    <a:pt x="622" y="665"/>
                  </a:cubicBezTo>
                  <a:cubicBezTo>
                    <a:pt x="624" y="663"/>
                    <a:pt x="624" y="663"/>
                    <a:pt x="624" y="663"/>
                  </a:cubicBezTo>
                  <a:cubicBezTo>
                    <a:pt x="624" y="663"/>
                    <a:pt x="624" y="663"/>
                    <a:pt x="624" y="663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8" y="655"/>
                    <a:pt x="628" y="655"/>
                    <a:pt x="628" y="655"/>
                  </a:cubicBezTo>
                  <a:cubicBezTo>
                    <a:pt x="628" y="655"/>
                    <a:pt x="628" y="655"/>
                    <a:pt x="628" y="655"/>
                  </a:cubicBezTo>
                  <a:cubicBezTo>
                    <a:pt x="630" y="653"/>
                    <a:pt x="630" y="653"/>
                    <a:pt x="630" y="653"/>
                  </a:cubicBezTo>
                  <a:cubicBezTo>
                    <a:pt x="630" y="653"/>
                    <a:pt x="630" y="653"/>
                    <a:pt x="630" y="653"/>
                  </a:cubicBezTo>
                  <a:cubicBezTo>
                    <a:pt x="631" y="650"/>
                    <a:pt x="631" y="650"/>
                    <a:pt x="631" y="650"/>
                  </a:cubicBezTo>
                  <a:cubicBezTo>
                    <a:pt x="631" y="650"/>
                    <a:pt x="631" y="650"/>
                    <a:pt x="631" y="650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2"/>
                    <a:pt x="633" y="642"/>
                    <a:pt x="633" y="642"/>
                  </a:cubicBezTo>
                  <a:cubicBezTo>
                    <a:pt x="633" y="642"/>
                    <a:pt x="633" y="642"/>
                    <a:pt x="633" y="642"/>
                  </a:cubicBezTo>
                  <a:cubicBezTo>
                    <a:pt x="632" y="642"/>
                    <a:pt x="632" y="642"/>
                    <a:pt x="632" y="642"/>
                  </a:cubicBezTo>
                  <a:cubicBezTo>
                    <a:pt x="632" y="642"/>
                    <a:pt x="632" y="642"/>
                    <a:pt x="632" y="642"/>
                  </a:cubicBezTo>
                  <a:cubicBezTo>
                    <a:pt x="631" y="642"/>
                    <a:pt x="631" y="642"/>
                    <a:pt x="631" y="642"/>
                  </a:cubicBezTo>
                  <a:cubicBezTo>
                    <a:pt x="631" y="642"/>
                    <a:pt x="631" y="642"/>
                    <a:pt x="631" y="642"/>
                  </a:cubicBezTo>
                  <a:cubicBezTo>
                    <a:pt x="629" y="643"/>
                    <a:pt x="629" y="643"/>
                    <a:pt x="629" y="643"/>
                  </a:cubicBezTo>
                  <a:cubicBezTo>
                    <a:pt x="629" y="643"/>
                    <a:pt x="629" y="643"/>
                    <a:pt x="629" y="643"/>
                  </a:cubicBezTo>
                  <a:cubicBezTo>
                    <a:pt x="628" y="643"/>
                    <a:pt x="628" y="643"/>
                    <a:pt x="628" y="643"/>
                  </a:cubicBezTo>
                  <a:cubicBezTo>
                    <a:pt x="628" y="643"/>
                    <a:pt x="628" y="643"/>
                    <a:pt x="628" y="643"/>
                  </a:cubicBezTo>
                  <a:cubicBezTo>
                    <a:pt x="627" y="644"/>
                    <a:pt x="627" y="644"/>
                    <a:pt x="627" y="644"/>
                  </a:cubicBezTo>
                  <a:cubicBezTo>
                    <a:pt x="627" y="644"/>
                    <a:pt x="627" y="644"/>
                    <a:pt x="627" y="644"/>
                  </a:cubicBezTo>
                  <a:cubicBezTo>
                    <a:pt x="626" y="645"/>
                    <a:pt x="626" y="645"/>
                    <a:pt x="626" y="645"/>
                  </a:cubicBezTo>
                  <a:cubicBezTo>
                    <a:pt x="626" y="645"/>
                    <a:pt x="626" y="645"/>
                    <a:pt x="626" y="645"/>
                  </a:cubicBezTo>
                  <a:cubicBezTo>
                    <a:pt x="625" y="645"/>
                    <a:pt x="625" y="645"/>
                    <a:pt x="625" y="645"/>
                  </a:cubicBezTo>
                  <a:cubicBezTo>
                    <a:pt x="625" y="645"/>
                    <a:pt x="625" y="645"/>
                    <a:pt x="625" y="645"/>
                  </a:cubicBezTo>
                  <a:cubicBezTo>
                    <a:pt x="624" y="646"/>
                    <a:pt x="624" y="646"/>
                    <a:pt x="624" y="646"/>
                  </a:cubicBezTo>
                  <a:cubicBezTo>
                    <a:pt x="624" y="646"/>
                    <a:pt x="624" y="646"/>
                    <a:pt x="624" y="646"/>
                  </a:cubicBezTo>
                  <a:cubicBezTo>
                    <a:pt x="620" y="649"/>
                    <a:pt x="620" y="649"/>
                    <a:pt x="620" y="649"/>
                  </a:cubicBezTo>
                  <a:cubicBezTo>
                    <a:pt x="620" y="649"/>
                    <a:pt x="620" y="649"/>
                    <a:pt x="620" y="649"/>
                  </a:cubicBezTo>
                  <a:cubicBezTo>
                    <a:pt x="620" y="650"/>
                    <a:pt x="620" y="650"/>
                    <a:pt x="620" y="650"/>
                  </a:cubicBezTo>
                  <a:cubicBezTo>
                    <a:pt x="620" y="650"/>
                    <a:pt x="620" y="650"/>
                    <a:pt x="620" y="650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2"/>
                    <a:pt x="621" y="652"/>
                    <a:pt x="621" y="652"/>
                  </a:cubicBezTo>
                  <a:cubicBezTo>
                    <a:pt x="621" y="652"/>
                    <a:pt x="621" y="652"/>
                    <a:pt x="621" y="652"/>
                  </a:cubicBezTo>
                  <a:cubicBezTo>
                    <a:pt x="622" y="654"/>
                    <a:pt x="622" y="654"/>
                    <a:pt x="622" y="654"/>
                  </a:cubicBezTo>
                  <a:cubicBezTo>
                    <a:pt x="622" y="654"/>
                    <a:pt x="622" y="654"/>
                    <a:pt x="622" y="654"/>
                  </a:cubicBezTo>
                  <a:cubicBezTo>
                    <a:pt x="622" y="655"/>
                    <a:pt x="622" y="655"/>
                    <a:pt x="622" y="655"/>
                  </a:cubicBezTo>
                  <a:cubicBezTo>
                    <a:pt x="622" y="655"/>
                    <a:pt x="622" y="655"/>
                    <a:pt x="622" y="655"/>
                  </a:cubicBezTo>
                  <a:cubicBezTo>
                    <a:pt x="622" y="656"/>
                    <a:pt x="622" y="656"/>
                    <a:pt x="622" y="656"/>
                  </a:cubicBezTo>
                  <a:cubicBezTo>
                    <a:pt x="622" y="656"/>
                    <a:pt x="622" y="656"/>
                    <a:pt x="622" y="656"/>
                  </a:cubicBezTo>
                  <a:cubicBezTo>
                    <a:pt x="622" y="657"/>
                    <a:pt x="622" y="657"/>
                    <a:pt x="622" y="657"/>
                  </a:cubicBezTo>
                  <a:cubicBezTo>
                    <a:pt x="622" y="657"/>
                    <a:pt x="622" y="657"/>
                    <a:pt x="622" y="657"/>
                  </a:cubicBezTo>
                  <a:cubicBezTo>
                    <a:pt x="622" y="658"/>
                    <a:pt x="622" y="658"/>
                    <a:pt x="622" y="658"/>
                  </a:cubicBezTo>
                  <a:cubicBezTo>
                    <a:pt x="622" y="658"/>
                    <a:pt x="622" y="658"/>
                    <a:pt x="622" y="658"/>
                  </a:cubicBezTo>
                  <a:cubicBezTo>
                    <a:pt x="621" y="659"/>
                    <a:pt x="621" y="659"/>
                    <a:pt x="621" y="659"/>
                  </a:cubicBezTo>
                  <a:cubicBezTo>
                    <a:pt x="621" y="659"/>
                    <a:pt x="621" y="659"/>
                    <a:pt x="621" y="659"/>
                  </a:cubicBezTo>
                  <a:cubicBezTo>
                    <a:pt x="621" y="660"/>
                    <a:pt x="621" y="660"/>
                    <a:pt x="621" y="660"/>
                  </a:cubicBezTo>
                  <a:cubicBezTo>
                    <a:pt x="621" y="660"/>
                    <a:pt x="621" y="660"/>
                    <a:pt x="621" y="660"/>
                  </a:cubicBezTo>
                  <a:cubicBezTo>
                    <a:pt x="613" y="668"/>
                    <a:pt x="613" y="668"/>
                    <a:pt x="613" y="668"/>
                  </a:cubicBezTo>
                  <a:cubicBezTo>
                    <a:pt x="613" y="668"/>
                    <a:pt x="613" y="668"/>
                    <a:pt x="613" y="668"/>
                  </a:cubicBezTo>
                  <a:cubicBezTo>
                    <a:pt x="613" y="669"/>
                    <a:pt x="613" y="669"/>
                    <a:pt x="613" y="669"/>
                  </a:cubicBezTo>
                  <a:cubicBezTo>
                    <a:pt x="613" y="669"/>
                    <a:pt x="613" y="669"/>
                    <a:pt x="613" y="669"/>
                  </a:cubicBezTo>
                  <a:cubicBezTo>
                    <a:pt x="612" y="668"/>
                    <a:pt x="612" y="668"/>
                    <a:pt x="612" y="668"/>
                  </a:cubicBezTo>
                  <a:cubicBezTo>
                    <a:pt x="612" y="668"/>
                    <a:pt x="612" y="668"/>
                    <a:pt x="612" y="668"/>
                  </a:cubicBezTo>
                  <a:cubicBezTo>
                    <a:pt x="615" y="662"/>
                    <a:pt x="615" y="662"/>
                    <a:pt x="615" y="662"/>
                  </a:cubicBezTo>
                  <a:cubicBezTo>
                    <a:pt x="615" y="662"/>
                    <a:pt x="615" y="662"/>
                    <a:pt x="615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05" y="670"/>
                    <a:pt x="605" y="670"/>
                    <a:pt x="605" y="670"/>
                  </a:cubicBezTo>
                  <a:cubicBezTo>
                    <a:pt x="605" y="670"/>
                    <a:pt x="605" y="670"/>
                    <a:pt x="605" y="670"/>
                  </a:cubicBezTo>
                  <a:cubicBezTo>
                    <a:pt x="604" y="670"/>
                    <a:pt x="604" y="670"/>
                    <a:pt x="604" y="670"/>
                  </a:cubicBezTo>
                  <a:cubicBezTo>
                    <a:pt x="604" y="670"/>
                    <a:pt x="604" y="670"/>
                    <a:pt x="604" y="670"/>
                  </a:cubicBezTo>
                  <a:cubicBezTo>
                    <a:pt x="603" y="670"/>
                    <a:pt x="603" y="670"/>
                    <a:pt x="603" y="670"/>
                  </a:cubicBezTo>
                  <a:cubicBezTo>
                    <a:pt x="603" y="670"/>
                    <a:pt x="603" y="670"/>
                    <a:pt x="603" y="670"/>
                  </a:cubicBezTo>
                  <a:cubicBezTo>
                    <a:pt x="603" y="669"/>
                    <a:pt x="603" y="669"/>
                    <a:pt x="603" y="669"/>
                  </a:cubicBezTo>
                  <a:cubicBezTo>
                    <a:pt x="603" y="669"/>
                    <a:pt x="603" y="669"/>
                    <a:pt x="603" y="669"/>
                  </a:cubicBezTo>
                  <a:cubicBezTo>
                    <a:pt x="603" y="668"/>
                    <a:pt x="603" y="668"/>
                    <a:pt x="603" y="668"/>
                  </a:cubicBezTo>
                  <a:cubicBezTo>
                    <a:pt x="603" y="668"/>
                    <a:pt x="603" y="668"/>
                    <a:pt x="603" y="668"/>
                  </a:cubicBezTo>
                  <a:cubicBezTo>
                    <a:pt x="604" y="668"/>
                    <a:pt x="604" y="668"/>
                    <a:pt x="604" y="668"/>
                  </a:cubicBezTo>
                  <a:cubicBezTo>
                    <a:pt x="604" y="668"/>
                    <a:pt x="604" y="668"/>
                    <a:pt x="604" y="668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5" y="666"/>
                    <a:pt x="605" y="666"/>
                    <a:pt x="605" y="666"/>
                  </a:cubicBezTo>
                  <a:cubicBezTo>
                    <a:pt x="605" y="666"/>
                    <a:pt x="605" y="666"/>
                    <a:pt x="605" y="666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1"/>
                    <a:pt x="607" y="661"/>
                    <a:pt x="607" y="661"/>
                  </a:cubicBezTo>
                  <a:cubicBezTo>
                    <a:pt x="607" y="661"/>
                    <a:pt x="607" y="661"/>
                    <a:pt x="607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0"/>
                    <a:pt x="606" y="660"/>
                    <a:pt x="606" y="660"/>
                  </a:cubicBezTo>
                  <a:cubicBezTo>
                    <a:pt x="606" y="660"/>
                    <a:pt x="606" y="660"/>
                    <a:pt x="606" y="660"/>
                  </a:cubicBezTo>
                  <a:cubicBezTo>
                    <a:pt x="604" y="661"/>
                    <a:pt x="604" y="661"/>
                    <a:pt x="604" y="661"/>
                  </a:cubicBezTo>
                  <a:cubicBezTo>
                    <a:pt x="604" y="661"/>
                    <a:pt x="604" y="661"/>
                    <a:pt x="604" y="661"/>
                  </a:cubicBezTo>
                  <a:cubicBezTo>
                    <a:pt x="602" y="662"/>
                    <a:pt x="602" y="662"/>
                    <a:pt x="602" y="662"/>
                  </a:cubicBezTo>
                  <a:cubicBezTo>
                    <a:pt x="602" y="662"/>
                    <a:pt x="602" y="662"/>
                    <a:pt x="602" y="662"/>
                  </a:cubicBezTo>
                  <a:cubicBezTo>
                    <a:pt x="601" y="663"/>
                    <a:pt x="601" y="663"/>
                    <a:pt x="601" y="663"/>
                  </a:cubicBezTo>
                  <a:cubicBezTo>
                    <a:pt x="601" y="663"/>
                    <a:pt x="601" y="663"/>
                    <a:pt x="601" y="663"/>
                  </a:cubicBezTo>
                  <a:cubicBezTo>
                    <a:pt x="600" y="663"/>
                    <a:pt x="600" y="663"/>
                    <a:pt x="600" y="663"/>
                  </a:cubicBezTo>
                  <a:cubicBezTo>
                    <a:pt x="600" y="663"/>
                    <a:pt x="600" y="663"/>
                    <a:pt x="600" y="663"/>
                  </a:cubicBezTo>
                  <a:cubicBezTo>
                    <a:pt x="598" y="665"/>
                    <a:pt x="598" y="665"/>
                    <a:pt x="598" y="665"/>
                  </a:cubicBezTo>
                  <a:cubicBezTo>
                    <a:pt x="598" y="665"/>
                    <a:pt x="598" y="665"/>
                    <a:pt x="598" y="665"/>
                  </a:cubicBezTo>
                  <a:cubicBezTo>
                    <a:pt x="597" y="666"/>
                    <a:pt x="597" y="666"/>
                    <a:pt x="597" y="666"/>
                  </a:cubicBezTo>
                  <a:cubicBezTo>
                    <a:pt x="597" y="666"/>
                    <a:pt x="597" y="666"/>
                    <a:pt x="597" y="666"/>
                  </a:cubicBezTo>
                  <a:cubicBezTo>
                    <a:pt x="595" y="667"/>
                    <a:pt x="595" y="667"/>
                    <a:pt x="595" y="667"/>
                  </a:cubicBezTo>
                  <a:cubicBezTo>
                    <a:pt x="595" y="667"/>
                    <a:pt x="595" y="667"/>
                    <a:pt x="595" y="667"/>
                  </a:cubicBezTo>
                  <a:cubicBezTo>
                    <a:pt x="595" y="668"/>
                    <a:pt x="595" y="668"/>
                    <a:pt x="595" y="668"/>
                  </a:cubicBezTo>
                  <a:cubicBezTo>
                    <a:pt x="595" y="668"/>
                    <a:pt x="595" y="668"/>
                    <a:pt x="595" y="668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0" y="673"/>
                    <a:pt x="590" y="673"/>
                    <a:pt x="590" y="673"/>
                  </a:cubicBezTo>
                  <a:cubicBezTo>
                    <a:pt x="590" y="673"/>
                    <a:pt x="590" y="673"/>
                    <a:pt x="590" y="673"/>
                  </a:cubicBezTo>
                  <a:cubicBezTo>
                    <a:pt x="590" y="671"/>
                    <a:pt x="590" y="671"/>
                    <a:pt x="590" y="671"/>
                  </a:cubicBezTo>
                  <a:cubicBezTo>
                    <a:pt x="590" y="671"/>
                    <a:pt x="590" y="671"/>
                    <a:pt x="590" y="671"/>
                  </a:cubicBezTo>
                  <a:cubicBezTo>
                    <a:pt x="589" y="669"/>
                    <a:pt x="589" y="669"/>
                    <a:pt x="589" y="669"/>
                  </a:cubicBezTo>
                  <a:cubicBezTo>
                    <a:pt x="589" y="669"/>
                    <a:pt x="589" y="669"/>
                    <a:pt x="589" y="669"/>
                  </a:cubicBezTo>
                  <a:cubicBezTo>
                    <a:pt x="588" y="668"/>
                    <a:pt x="588" y="668"/>
                    <a:pt x="588" y="668"/>
                  </a:cubicBezTo>
                  <a:cubicBezTo>
                    <a:pt x="588" y="668"/>
                    <a:pt x="588" y="668"/>
                    <a:pt x="588" y="668"/>
                  </a:cubicBezTo>
                  <a:cubicBezTo>
                    <a:pt x="587" y="666"/>
                    <a:pt x="587" y="666"/>
                    <a:pt x="587" y="666"/>
                  </a:cubicBezTo>
                  <a:cubicBezTo>
                    <a:pt x="587" y="666"/>
                    <a:pt x="587" y="666"/>
                    <a:pt x="587" y="666"/>
                  </a:cubicBezTo>
                  <a:cubicBezTo>
                    <a:pt x="586" y="664"/>
                    <a:pt x="586" y="664"/>
                    <a:pt x="586" y="664"/>
                  </a:cubicBezTo>
                  <a:cubicBezTo>
                    <a:pt x="586" y="664"/>
                    <a:pt x="586" y="664"/>
                    <a:pt x="586" y="664"/>
                  </a:cubicBezTo>
                  <a:cubicBezTo>
                    <a:pt x="585" y="662"/>
                    <a:pt x="585" y="662"/>
                    <a:pt x="585" y="662"/>
                  </a:cubicBezTo>
                  <a:cubicBezTo>
                    <a:pt x="585" y="662"/>
                    <a:pt x="585" y="662"/>
                    <a:pt x="585" y="662"/>
                  </a:cubicBezTo>
                  <a:cubicBezTo>
                    <a:pt x="584" y="661"/>
                    <a:pt x="584" y="661"/>
                    <a:pt x="584" y="661"/>
                  </a:cubicBezTo>
                  <a:cubicBezTo>
                    <a:pt x="584" y="661"/>
                    <a:pt x="584" y="661"/>
                    <a:pt x="584" y="661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4" y="659"/>
                    <a:pt x="584" y="659"/>
                    <a:pt x="584" y="659"/>
                  </a:cubicBezTo>
                  <a:cubicBezTo>
                    <a:pt x="584" y="659"/>
                    <a:pt x="584" y="659"/>
                    <a:pt x="584" y="659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7" y="658"/>
                    <a:pt x="587" y="658"/>
                    <a:pt x="587" y="658"/>
                  </a:cubicBezTo>
                  <a:cubicBezTo>
                    <a:pt x="587" y="658"/>
                    <a:pt x="587" y="658"/>
                    <a:pt x="587" y="658"/>
                  </a:cubicBezTo>
                  <a:cubicBezTo>
                    <a:pt x="588" y="658"/>
                    <a:pt x="588" y="658"/>
                    <a:pt x="588" y="658"/>
                  </a:cubicBezTo>
                  <a:cubicBezTo>
                    <a:pt x="588" y="658"/>
                    <a:pt x="588" y="658"/>
                    <a:pt x="588" y="658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4" y="656"/>
                    <a:pt x="594" y="656"/>
                    <a:pt x="594" y="656"/>
                  </a:cubicBezTo>
                  <a:cubicBezTo>
                    <a:pt x="594" y="656"/>
                    <a:pt x="594" y="656"/>
                    <a:pt x="594" y="656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7" y="645"/>
                    <a:pt x="587" y="645"/>
                    <a:pt x="587" y="645"/>
                  </a:cubicBezTo>
                  <a:cubicBezTo>
                    <a:pt x="587" y="645"/>
                    <a:pt x="587" y="645"/>
                    <a:pt x="587" y="645"/>
                  </a:cubicBezTo>
                  <a:cubicBezTo>
                    <a:pt x="586" y="644"/>
                    <a:pt x="586" y="644"/>
                    <a:pt x="586" y="644"/>
                  </a:cubicBezTo>
                  <a:cubicBezTo>
                    <a:pt x="586" y="644"/>
                    <a:pt x="586" y="644"/>
                    <a:pt x="586" y="644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2"/>
                    <a:pt x="585" y="642"/>
                    <a:pt x="585" y="642"/>
                  </a:cubicBezTo>
                  <a:cubicBezTo>
                    <a:pt x="585" y="642"/>
                    <a:pt x="585" y="642"/>
                    <a:pt x="585" y="642"/>
                  </a:cubicBezTo>
                  <a:cubicBezTo>
                    <a:pt x="585" y="641"/>
                    <a:pt x="585" y="641"/>
                    <a:pt x="585" y="641"/>
                  </a:cubicBezTo>
                  <a:cubicBezTo>
                    <a:pt x="585" y="641"/>
                    <a:pt x="585" y="641"/>
                    <a:pt x="585" y="641"/>
                  </a:cubicBezTo>
                  <a:cubicBezTo>
                    <a:pt x="585" y="640"/>
                    <a:pt x="585" y="640"/>
                    <a:pt x="585" y="640"/>
                  </a:cubicBezTo>
                  <a:cubicBezTo>
                    <a:pt x="585" y="640"/>
                    <a:pt x="585" y="640"/>
                    <a:pt x="585" y="640"/>
                  </a:cubicBezTo>
                  <a:cubicBezTo>
                    <a:pt x="585" y="639"/>
                    <a:pt x="585" y="639"/>
                    <a:pt x="585" y="639"/>
                  </a:cubicBezTo>
                  <a:cubicBezTo>
                    <a:pt x="585" y="639"/>
                    <a:pt x="585" y="639"/>
                    <a:pt x="585" y="639"/>
                  </a:cubicBezTo>
                  <a:cubicBezTo>
                    <a:pt x="587" y="639"/>
                    <a:pt x="587" y="639"/>
                    <a:pt x="587" y="639"/>
                  </a:cubicBezTo>
                  <a:cubicBezTo>
                    <a:pt x="587" y="639"/>
                    <a:pt x="587" y="639"/>
                    <a:pt x="587" y="639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9" y="640"/>
                    <a:pt x="589" y="640"/>
                    <a:pt x="589" y="640"/>
                  </a:cubicBezTo>
                  <a:cubicBezTo>
                    <a:pt x="589" y="640"/>
                    <a:pt x="589" y="640"/>
                    <a:pt x="589" y="640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1" y="642"/>
                    <a:pt x="591" y="642"/>
                    <a:pt x="591" y="642"/>
                  </a:cubicBezTo>
                  <a:cubicBezTo>
                    <a:pt x="591" y="642"/>
                    <a:pt x="591" y="642"/>
                    <a:pt x="591" y="642"/>
                  </a:cubicBezTo>
                  <a:cubicBezTo>
                    <a:pt x="592" y="642"/>
                    <a:pt x="592" y="642"/>
                    <a:pt x="592" y="642"/>
                  </a:cubicBezTo>
                  <a:cubicBezTo>
                    <a:pt x="592" y="642"/>
                    <a:pt x="592" y="642"/>
                    <a:pt x="592" y="642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7"/>
                    <a:pt x="594" y="647"/>
                    <a:pt x="594" y="647"/>
                  </a:cubicBezTo>
                  <a:cubicBezTo>
                    <a:pt x="594" y="647"/>
                    <a:pt x="594" y="647"/>
                    <a:pt x="594" y="647"/>
                  </a:cubicBezTo>
                  <a:cubicBezTo>
                    <a:pt x="594" y="648"/>
                    <a:pt x="594" y="648"/>
                    <a:pt x="594" y="648"/>
                  </a:cubicBezTo>
                  <a:cubicBezTo>
                    <a:pt x="594" y="648"/>
                    <a:pt x="594" y="648"/>
                    <a:pt x="594" y="648"/>
                  </a:cubicBezTo>
                  <a:cubicBezTo>
                    <a:pt x="594" y="649"/>
                    <a:pt x="594" y="649"/>
                    <a:pt x="594" y="649"/>
                  </a:cubicBezTo>
                  <a:cubicBezTo>
                    <a:pt x="594" y="649"/>
                    <a:pt x="594" y="649"/>
                    <a:pt x="594" y="649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6" y="651"/>
                    <a:pt x="596" y="651"/>
                    <a:pt x="596" y="651"/>
                  </a:cubicBezTo>
                  <a:cubicBezTo>
                    <a:pt x="596" y="651"/>
                    <a:pt x="596" y="651"/>
                    <a:pt x="596" y="651"/>
                  </a:cubicBezTo>
                  <a:cubicBezTo>
                    <a:pt x="597" y="652"/>
                    <a:pt x="597" y="652"/>
                    <a:pt x="597" y="652"/>
                  </a:cubicBezTo>
                  <a:cubicBezTo>
                    <a:pt x="597" y="652"/>
                    <a:pt x="597" y="652"/>
                    <a:pt x="597" y="652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49"/>
                    <a:pt x="601" y="649"/>
                    <a:pt x="601" y="649"/>
                  </a:cubicBezTo>
                  <a:cubicBezTo>
                    <a:pt x="601" y="649"/>
                    <a:pt x="601" y="649"/>
                    <a:pt x="601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7" y="650"/>
                    <a:pt x="597" y="650"/>
                    <a:pt x="597" y="650"/>
                  </a:cubicBezTo>
                  <a:cubicBezTo>
                    <a:pt x="597" y="650"/>
                    <a:pt x="597" y="650"/>
                    <a:pt x="597" y="650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7"/>
                    <a:pt x="596" y="647"/>
                    <a:pt x="596" y="647"/>
                  </a:cubicBezTo>
                  <a:cubicBezTo>
                    <a:pt x="596" y="647"/>
                    <a:pt x="596" y="647"/>
                    <a:pt x="596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8" y="646"/>
                    <a:pt x="598" y="646"/>
                    <a:pt x="598" y="646"/>
                  </a:cubicBezTo>
                  <a:cubicBezTo>
                    <a:pt x="598" y="646"/>
                    <a:pt x="598" y="646"/>
                    <a:pt x="598" y="646"/>
                  </a:cubicBezTo>
                  <a:cubicBezTo>
                    <a:pt x="599" y="646"/>
                    <a:pt x="599" y="646"/>
                    <a:pt x="599" y="646"/>
                  </a:cubicBezTo>
                  <a:cubicBezTo>
                    <a:pt x="599" y="646"/>
                    <a:pt x="599" y="646"/>
                    <a:pt x="599" y="646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601" y="646"/>
                    <a:pt x="601" y="646"/>
                    <a:pt x="601" y="646"/>
                  </a:cubicBezTo>
                  <a:cubicBezTo>
                    <a:pt x="601" y="646"/>
                    <a:pt x="601" y="646"/>
                    <a:pt x="601" y="646"/>
                  </a:cubicBezTo>
                  <a:cubicBezTo>
                    <a:pt x="603" y="645"/>
                    <a:pt x="603" y="645"/>
                    <a:pt x="603" y="645"/>
                  </a:cubicBezTo>
                  <a:cubicBezTo>
                    <a:pt x="603" y="645"/>
                    <a:pt x="603" y="645"/>
                    <a:pt x="603" y="645"/>
                  </a:cubicBezTo>
                  <a:cubicBezTo>
                    <a:pt x="604" y="645"/>
                    <a:pt x="604" y="645"/>
                    <a:pt x="604" y="645"/>
                  </a:cubicBezTo>
                  <a:cubicBezTo>
                    <a:pt x="604" y="645"/>
                    <a:pt x="604" y="645"/>
                    <a:pt x="604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6" y="642"/>
                    <a:pt x="606" y="642"/>
                    <a:pt x="606" y="642"/>
                  </a:cubicBezTo>
                  <a:cubicBezTo>
                    <a:pt x="606" y="642"/>
                    <a:pt x="606" y="642"/>
                    <a:pt x="606" y="642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4" y="627"/>
                    <a:pt x="614" y="627"/>
                    <a:pt x="614" y="627"/>
                  </a:cubicBezTo>
                  <a:cubicBezTo>
                    <a:pt x="614" y="627"/>
                    <a:pt x="614" y="627"/>
                    <a:pt x="614" y="627"/>
                  </a:cubicBezTo>
                  <a:cubicBezTo>
                    <a:pt x="614" y="626"/>
                    <a:pt x="614" y="626"/>
                    <a:pt x="614" y="626"/>
                  </a:cubicBezTo>
                  <a:cubicBezTo>
                    <a:pt x="614" y="626"/>
                    <a:pt x="614" y="626"/>
                    <a:pt x="614" y="626"/>
                  </a:cubicBezTo>
                  <a:cubicBezTo>
                    <a:pt x="614" y="625"/>
                    <a:pt x="614" y="625"/>
                    <a:pt x="614" y="625"/>
                  </a:cubicBezTo>
                  <a:cubicBezTo>
                    <a:pt x="614" y="625"/>
                    <a:pt x="614" y="625"/>
                    <a:pt x="614" y="625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2"/>
                    <a:pt x="614" y="622"/>
                    <a:pt x="614" y="622"/>
                  </a:cubicBezTo>
                  <a:cubicBezTo>
                    <a:pt x="614" y="622"/>
                    <a:pt x="614" y="622"/>
                    <a:pt x="614" y="622"/>
                  </a:cubicBezTo>
                  <a:cubicBezTo>
                    <a:pt x="614" y="621"/>
                    <a:pt x="614" y="621"/>
                    <a:pt x="614" y="621"/>
                  </a:cubicBezTo>
                  <a:cubicBezTo>
                    <a:pt x="614" y="621"/>
                    <a:pt x="614" y="621"/>
                    <a:pt x="614" y="621"/>
                  </a:cubicBezTo>
                  <a:cubicBezTo>
                    <a:pt x="614" y="619"/>
                    <a:pt x="614" y="619"/>
                    <a:pt x="614" y="619"/>
                  </a:cubicBezTo>
                  <a:cubicBezTo>
                    <a:pt x="614" y="619"/>
                    <a:pt x="614" y="619"/>
                    <a:pt x="614" y="619"/>
                  </a:cubicBezTo>
                  <a:cubicBezTo>
                    <a:pt x="613" y="618"/>
                    <a:pt x="613" y="618"/>
                    <a:pt x="613" y="618"/>
                  </a:cubicBezTo>
                  <a:cubicBezTo>
                    <a:pt x="613" y="618"/>
                    <a:pt x="613" y="618"/>
                    <a:pt x="613" y="618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6" y="616"/>
                    <a:pt x="616" y="616"/>
                    <a:pt x="616" y="616"/>
                  </a:cubicBezTo>
                  <a:cubicBezTo>
                    <a:pt x="616" y="616"/>
                    <a:pt x="616" y="616"/>
                    <a:pt x="616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20" y="618"/>
                    <a:pt x="620" y="618"/>
                    <a:pt x="620" y="618"/>
                  </a:cubicBezTo>
                  <a:cubicBezTo>
                    <a:pt x="620" y="618"/>
                    <a:pt x="620" y="618"/>
                    <a:pt x="620" y="618"/>
                  </a:cubicBezTo>
                  <a:cubicBezTo>
                    <a:pt x="620" y="619"/>
                    <a:pt x="620" y="619"/>
                    <a:pt x="620" y="619"/>
                  </a:cubicBezTo>
                  <a:cubicBezTo>
                    <a:pt x="620" y="619"/>
                    <a:pt x="620" y="619"/>
                    <a:pt x="620" y="619"/>
                  </a:cubicBezTo>
                  <a:cubicBezTo>
                    <a:pt x="621" y="620"/>
                    <a:pt x="621" y="620"/>
                    <a:pt x="621" y="620"/>
                  </a:cubicBezTo>
                  <a:cubicBezTo>
                    <a:pt x="621" y="620"/>
                    <a:pt x="621" y="620"/>
                    <a:pt x="621" y="620"/>
                  </a:cubicBezTo>
                  <a:cubicBezTo>
                    <a:pt x="622" y="621"/>
                    <a:pt x="622" y="621"/>
                    <a:pt x="622" y="621"/>
                  </a:cubicBezTo>
                  <a:cubicBezTo>
                    <a:pt x="622" y="621"/>
                    <a:pt x="622" y="621"/>
                    <a:pt x="622" y="621"/>
                  </a:cubicBezTo>
                  <a:cubicBezTo>
                    <a:pt x="622" y="622"/>
                    <a:pt x="622" y="622"/>
                    <a:pt x="622" y="622"/>
                  </a:cubicBezTo>
                  <a:cubicBezTo>
                    <a:pt x="622" y="622"/>
                    <a:pt x="622" y="622"/>
                    <a:pt x="622" y="622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3" y="625"/>
                    <a:pt x="623" y="625"/>
                    <a:pt x="623" y="625"/>
                  </a:cubicBezTo>
                  <a:cubicBezTo>
                    <a:pt x="623" y="625"/>
                    <a:pt x="623" y="625"/>
                    <a:pt x="623" y="625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0" y="629"/>
                    <a:pt x="620" y="629"/>
                    <a:pt x="620" y="629"/>
                  </a:cubicBezTo>
                  <a:cubicBezTo>
                    <a:pt x="620" y="629"/>
                    <a:pt x="620" y="629"/>
                    <a:pt x="620" y="629"/>
                  </a:cubicBezTo>
                  <a:cubicBezTo>
                    <a:pt x="619" y="630"/>
                    <a:pt x="619" y="630"/>
                    <a:pt x="619" y="630"/>
                  </a:cubicBezTo>
                  <a:cubicBezTo>
                    <a:pt x="619" y="630"/>
                    <a:pt x="619" y="630"/>
                    <a:pt x="619" y="630"/>
                  </a:cubicBezTo>
                  <a:cubicBezTo>
                    <a:pt x="618" y="631"/>
                    <a:pt x="618" y="631"/>
                    <a:pt x="618" y="631"/>
                  </a:cubicBezTo>
                  <a:cubicBezTo>
                    <a:pt x="618" y="631"/>
                    <a:pt x="618" y="631"/>
                    <a:pt x="618" y="631"/>
                  </a:cubicBezTo>
                  <a:cubicBezTo>
                    <a:pt x="617" y="633"/>
                    <a:pt x="617" y="633"/>
                    <a:pt x="617" y="633"/>
                  </a:cubicBezTo>
                  <a:cubicBezTo>
                    <a:pt x="617" y="633"/>
                    <a:pt x="617" y="633"/>
                    <a:pt x="617" y="633"/>
                  </a:cubicBezTo>
                  <a:cubicBezTo>
                    <a:pt x="616" y="634"/>
                    <a:pt x="616" y="634"/>
                    <a:pt x="616" y="634"/>
                  </a:cubicBezTo>
                  <a:cubicBezTo>
                    <a:pt x="616" y="634"/>
                    <a:pt x="616" y="634"/>
                    <a:pt x="616" y="634"/>
                  </a:cubicBezTo>
                  <a:cubicBezTo>
                    <a:pt x="615" y="636"/>
                    <a:pt x="615" y="636"/>
                    <a:pt x="615" y="636"/>
                  </a:cubicBezTo>
                  <a:cubicBezTo>
                    <a:pt x="615" y="636"/>
                    <a:pt x="615" y="636"/>
                    <a:pt x="615" y="636"/>
                  </a:cubicBezTo>
                  <a:cubicBezTo>
                    <a:pt x="614" y="637"/>
                    <a:pt x="614" y="637"/>
                    <a:pt x="614" y="637"/>
                  </a:cubicBezTo>
                  <a:cubicBezTo>
                    <a:pt x="614" y="637"/>
                    <a:pt x="614" y="637"/>
                    <a:pt x="614" y="637"/>
                  </a:cubicBezTo>
                  <a:cubicBezTo>
                    <a:pt x="613" y="638"/>
                    <a:pt x="613" y="638"/>
                    <a:pt x="613" y="638"/>
                  </a:cubicBezTo>
                  <a:cubicBezTo>
                    <a:pt x="613" y="638"/>
                    <a:pt x="613" y="638"/>
                    <a:pt x="613" y="638"/>
                  </a:cubicBezTo>
                  <a:cubicBezTo>
                    <a:pt x="609" y="644"/>
                    <a:pt x="609" y="644"/>
                    <a:pt x="609" y="644"/>
                  </a:cubicBezTo>
                  <a:cubicBezTo>
                    <a:pt x="609" y="644"/>
                    <a:pt x="609" y="644"/>
                    <a:pt x="609" y="644"/>
                  </a:cubicBezTo>
                  <a:cubicBezTo>
                    <a:pt x="609" y="645"/>
                    <a:pt x="609" y="645"/>
                    <a:pt x="609" y="645"/>
                  </a:cubicBezTo>
                  <a:cubicBezTo>
                    <a:pt x="609" y="645"/>
                    <a:pt x="609" y="645"/>
                    <a:pt x="609" y="645"/>
                  </a:cubicBezTo>
                  <a:cubicBezTo>
                    <a:pt x="610" y="645"/>
                    <a:pt x="610" y="645"/>
                    <a:pt x="610" y="645"/>
                  </a:cubicBezTo>
                  <a:cubicBezTo>
                    <a:pt x="610" y="645"/>
                    <a:pt x="610" y="645"/>
                    <a:pt x="610" y="645"/>
                  </a:cubicBezTo>
                  <a:cubicBezTo>
                    <a:pt x="611" y="646"/>
                    <a:pt x="611" y="646"/>
                    <a:pt x="611" y="646"/>
                  </a:cubicBezTo>
                  <a:cubicBezTo>
                    <a:pt x="611" y="646"/>
                    <a:pt x="611" y="646"/>
                    <a:pt x="611" y="646"/>
                  </a:cubicBezTo>
                  <a:cubicBezTo>
                    <a:pt x="612" y="647"/>
                    <a:pt x="612" y="647"/>
                    <a:pt x="612" y="647"/>
                  </a:cubicBezTo>
                  <a:cubicBezTo>
                    <a:pt x="612" y="647"/>
                    <a:pt x="612" y="647"/>
                    <a:pt x="612" y="647"/>
                  </a:cubicBezTo>
                  <a:cubicBezTo>
                    <a:pt x="614" y="647"/>
                    <a:pt x="614" y="647"/>
                    <a:pt x="614" y="647"/>
                  </a:cubicBezTo>
                  <a:cubicBezTo>
                    <a:pt x="614" y="647"/>
                    <a:pt x="614" y="647"/>
                    <a:pt x="614" y="647"/>
                  </a:cubicBezTo>
                  <a:cubicBezTo>
                    <a:pt x="615" y="648"/>
                    <a:pt x="615" y="648"/>
                    <a:pt x="615" y="648"/>
                  </a:cubicBezTo>
                  <a:cubicBezTo>
                    <a:pt x="615" y="648"/>
                    <a:pt x="615" y="648"/>
                    <a:pt x="615" y="648"/>
                  </a:cubicBezTo>
                  <a:cubicBezTo>
                    <a:pt x="616" y="648"/>
                    <a:pt x="616" y="648"/>
                    <a:pt x="616" y="648"/>
                  </a:cubicBezTo>
                  <a:cubicBezTo>
                    <a:pt x="616" y="648"/>
                    <a:pt x="616" y="648"/>
                    <a:pt x="616" y="648"/>
                  </a:cubicBezTo>
                  <a:cubicBezTo>
                    <a:pt x="618" y="647"/>
                    <a:pt x="618" y="647"/>
                    <a:pt x="618" y="647"/>
                  </a:cubicBezTo>
                  <a:cubicBezTo>
                    <a:pt x="618" y="647"/>
                    <a:pt x="618" y="647"/>
                    <a:pt x="618" y="647"/>
                  </a:cubicBezTo>
                  <a:cubicBezTo>
                    <a:pt x="619" y="646"/>
                    <a:pt x="619" y="646"/>
                    <a:pt x="619" y="646"/>
                  </a:cubicBezTo>
                  <a:cubicBezTo>
                    <a:pt x="619" y="646"/>
                    <a:pt x="619" y="646"/>
                    <a:pt x="619" y="646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7" y="639"/>
                    <a:pt x="627" y="639"/>
                    <a:pt x="627" y="639"/>
                  </a:cubicBezTo>
                  <a:cubicBezTo>
                    <a:pt x="627" y="639"/>
                    <a:pt x="627" y="639"/>
                    <a:pt x="627" y="639"/>
                  </a:cubicBezTo>
                  <a:cubicBezTo>
                    <a:pt x="635" y="634"/>
                    <a:pt x="635" y="634"/>
                    <a:pt x="635" y="634"/>
                  </a:cubicBezTo>
                  <a:cubicBezTo>
                    <a:pt x="635" y="634"/>
                    <a:pt x="635" y="634"/>
                    <a:pt x="635" y="634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7" y="634"/>
                    <a:pt x="637" y="634"/>
                    <a:pt x="637" y="634"/>
                  </a:cubicBezTo>
                  <a:cubicBezTo>
                    <a:pt x="637" y="634"/>
                    <a:pt x="637" y="634"/>
                    <a:pt x="637" y="634"/>
                  </a:cubicBezTo>
                  <a:cubicBezTo>
                    <a:pt x="638" y="634"/>
                    <a:pt x="638" y="634"/>
                    <a:pt x="638" y="634"/>
                  </a:cubicBezTo>
                  <a:cubicBezTo>
                    <a:pt x="638" y="634"/>
                    <a:pt x="638" y="634"/>
                    <a:pt x="638" y="634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40" y="636"/>
                    <a:pt x="640" y="636"/>
                    <a:pt x="640" y="636"/>
                  </a:cubicBezTo>
                  <a:cubicBezTo>
                    <a:pt x="640" y="636"/>
                    <a:pt x="640" y="636"/>
                    <a:pt x="640" y="636"/>
                  </a:cubicBezTo>
                  <a:cubicBezTo>
                    <a:pt x="641" y="636"/>
                    <a:pt x="641" y="636"/>
                    <a:pt x="641" y="636"/>
                  </a:cubicBezTo>
                  <a:cubicBezTo>
                    <a:pt x="641" y="636"/>
                    <a:pt x="641" y="636"/>
                    <a:pt x="641" y="636"/>
                  </a:cubicBezTo>
                  <a:cubicBezTo>
                    <a:pt x="643" y="636"/>
                    <a:pt x="643" y="636"/>
                    <a:pt x="643" y="636"/>
                  </a:cubicBezTo>
                  <a:cubicBezTo>
                    <a:pt x="643" y="636"/>
                    <a:pt x="643" y="636"/>
                    <a:pt x="643" y="636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2" y="641"/>
                    <a:pt x="642" y="641"/>
                    <a:pt x="642" y="641"/>
                  </a:cubicBezTo>
                  <a:cubicBezTo>
                    <a:pt x="642" y="641"/>
                    <a:pt x="642" y="641"/>
                    <a:pt x="642" y="641"/>
                  </a:cubicBezTo>
                  <a:cubicBezTo>
                    <a:pt x="642" y="643"/>
                    <a:pt x="642" y="643"/>
                    <a:pt x="642" y="643"/>
                  </a:cubicBezTo>
                  <a:cubicBezTo>
                    <a:pt x="642" y="643"/>
                    <a:pt x="642" y="643"/>
                    <a:pt x="642" y="643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5"/>
                    <a:pt x="641" y="645"/>
                    <a:pt x="641" y="645"/>
                  </a:cubicBezTo>
                  <a:cubicBezTo>
                    <a:pt x="641" y="645"/>
                    <a:pt x="641" y="645"/>
                    <a:pt x="641" y="645"/>
                  </a:cubicBezTo>
                  <a:cubicBezTo>
                    <a:pt x="640" y="646"/>
                    <a:pt x="640" y="646"/>
                    <a:pt x="640" y="646"/>
                  </a:cubicBezTo>
                  <a:cubicBezTo>
                    <a:pt x="640" y="646"/>
                    <a:pt x="640" y="646"/>
                    <a:pt x="640" y="646"/>
                  </a:cubicBezTo>
                  <a:cubicBezTo>
                    <a:pt x="639" y="646"/>
                    <a:pt x="639" y="646"/>
                    <a:pt x="639" y="646"/>
                  </a:cubicBezTo>
                  <a:cubicBezTo>
                    <a:pt x="639" y="646"/>
                    <a:pt x="639" y="646"/>
                    <a:pt x="639" y="646"/>
                  </a:cubicBezTo>
                  <a:cubicBezTo>
                    <a:pt x="639" y="647"/>
                    <a:pt x="639" y="647"/>
                    <a:pt x="639" y="647"/>
                  </a:cubicBezTo>
                  <a:cubicBezTo>
                    <a:pt x="639" y="647"/>
                    <a:pt x="639" y="647"/>
                    <a:pt x="639" y="647"/>
                  </a:cubicBezTo>
                  <a:cubicBezTo>
                    <a:pt x="638" y="647"/>
                    <a:pt x="638" y="647"/>
                    <a:pt x="638" y="647"/>
                  </a:cubicBezTo>
                  <a:cubicBezTo>
                    <a:pt x="638" y="647"/>
                    <a:pt x="638" y="647"/>
                    <a:pt x="638" y="647"/>
                  </a:cubicBezTo>
                  <a:cubicBezTo>
                    <a:pt x="638" y="648"/>
                    <a:pt x="638" y="648"/>
                    <a:pt x="638" y="648"/>
                  </a:cubicBezTo>
                  <a:cubicBezTo>
                    <a:pt x="638" y="648"/>
                    <a:pt x="638" y="648"/>
                    <a:pt x="638" y="648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7" y="649"/>
                    <a:pt x="637" y="649"/>
                    <a:pt x="637" y="649"/>
                  </a:cubicBezTo>
                  <a:cubicBezTo>
                    <a:pt x="637" y="649"/>
                    <a:pt x="637" y="649"/>
                    <a:pt x="637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27" y="662"/>
                    <a:pt x="627" y="662"/>
                    <a:pt x="627" y="662"/>
                  </a:cubicBezTo>
                  <a:cubicBezTo>
                    <a:pt x="627" y="662"/>
                    <a:pt x="627" y="662"/>
                    <a:pt x="627" y="662"/>
                  </a:cubicBezTo>
                  <a:cubicBezTo>
                    <a:pt x="623" y="668"/>
                    <a:pt x="623" y="668"/>
                    <a:pt x="623" y="668"/>
                  </a:cubicBezTo>
                  <a:cubicBezTo>
                    <a:pt x="623" y="668"/>
                    <a:pt x="623" y="668"/>
                    <a:pt x="623" y="668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5" y="669"/>
                    <a:pt x="625" y="669"/>
                    <a:pt x="625" y="669"/>
                  </a:cubicBezTo>
                  <a:cubicBezTo>
                    <a:pt x="625" y="669"/>
                    <a:pt x="625" y="669"/>
                    <a:pt x="625" y="669"/>
                  </a:cubicBezTo>
                  <a:cubicBezTo>
                    <a:pt x="625" y="668"/>
                    <a:pt x="625" y="668"/>
                    <a:pt x="625" y="668"/>
                  </a:cubicBezTo>
                  <a:cubicBezTo>
                    <a:pt x="625" y="668"/>
                    <a:pt x="625" y="668"/>
                    <a:pt x="625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7" y="668"/>
                    <a:pt x="627" y="668"/>
                    <a:pt x="627" y="668"/>
                  </a:cubicBezTo>
                  <a:cubicBezTo>
                    <a:pt x="627" y="668"/>
                    <a:pt x="627" y="668"/>
                    <a:pt x="627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70"/>
                    <a:pt x="629" y="670"/>
                    <a:pt x="629" y="670"/>
                  </a:cubicBezTo>
                  <a:cubicBezTo>
                    <a:pt x="629" y="670"/>
                    <a:pt x="629" y="670"/>
                    <a:pt x="629" y="670"/>
                  </a:cubicBezTo>
                  <a:cubicBezTo>
                    <a:pt x="630" y="671"/>
                    <a:pt x="630" y="671"/>
                    <a:pt x="630" y="671"/>
                  </a:cubicBezTo>
                  <a:cubicBezTo>
                    <a:pt x="630" y="671"/>
                    <a:pt x="630" y="671"/>
                    <a:pt x="630" y="671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3"/>
                    <a:pt x="630" y="673"/>
                    <a:pt x="630" y="673"/>
                  </a:cubicBezTo>
                  <a:cubicBezTo>
                    <a:pt x="630" y="673"/>
                    <a:pt x="630" y="673"/>
                    <a:pt x="630" y="673"/>
                  </a:cubicBezTo>
                  <a:cubicBezTo>
                    <a:pt x="630" y="674"/>
                    <a:pt x="630" y="674"/>
                    <a:pt x="630" y="674"/>
                  </a:cubicBezTo>
                  <a:cubicBezTo>
                    <a:pt x="630" y="674"/>
                    <a:pt x="630" y="674"/>
                    <a:pt x="630" y="674"/>
                  </a:cubicBezTo>
                  <a:cubicBezTo>
                    <a:pt x="623" y="679"/>
                    <a:pt x="623" y="679"/>
                    <a:pt x="623" y="679"/>
                  </a:cubicBezTo>
                  <a:cubicBezTo>
                    <a:pt x="623" y="679"/>
                    <a:pt x="623" y="679"/>
                    <a:pt x="623" y="679"/>
                  </a:cubicBezTo>
                  <a:cubicBezTo>
                    <a:pt x="610" y="690"/>
                    <a:pt x="610" y="690"/>
                    <a:pt x="610" y="690"/>
                  </a:cubicBezTo>
                  <a:cubicBezTo>
                    <a:pt x="610" y="690"/>
                    <a:pt x="610" y="690"/>
                    <a:pt x="610" y="690"/>
                  </a:cubicBezTo>
                  <a:cubicBezTo>
                    <a:pt x="611" y="691"/>
                    <a:pt x="611" y="691"/>
                    <a:pt x="611" y="691"/>
                  </a:cubicBezTo>
                  <a:cubicBezTo>
                    <a:pt x="611" y="691"/>
                    <a:pt x="611" y="691"/>
                    <a:pt x="611" y="691"/>
                  </a:cubicBezTo>
                  <a:cubicBezTo>
                    <a:pt x="617" y="688"/>
                    <a:pt x="617" y="688"/>
                    <a:pt x="617" y="688"/>
                  </a:cubicBezTo>
                  <a:cubicBezTo>
                    <a:pt x="617" y="688"/>
                    <a:pt x="617" y="688"/>
                    <a:pt x="617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9" y="688"/>
                    <a:pt x="619" y="688"/>
                    <a:pt x="619" y="688"/>
                  </a:cubicBezTo>
                  <a:cubicBezTo>
                    <a:pt x="619" y="688"/>
                    <a:pt x="619" y="688"/>
                    <a:pt x="619" y="688"/>
                  </a:cubicBezTo>
                  <a:cubicBezTo>
                    <a:pt x="620" y="687"/>
                    <a:pt x="620" y="687"/>
                    <a:pt x="620" y="687"/>
                  </a:cubicBezTo>
                  <a:cubicBezTo>
                    <a:pt x="620" y="687"/>
                    <a:pt x="620" y="687"/>
                    <a:pt x="620" y="687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2" y="688"/>
                    <a:pt x="622" y="688"/>
                    <a:pt x="622" y="688"/>
                  </a:cubicBezTo>
                  <a:cubicBezTo>
                    <a:pt x="622" y="688"/>
                    <a:pt x="622" y="688"/>
                    <a:pt x="622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9"/>
                    <a:pt x="624" y="689"/>
                    <a:pt x="624" y="689"/>
                  </a:cubicBezTo>
                  <a:cubicBezTo>
                    <a:pt x="624" y="689"/>
                    <a:pt x="624" y="689"/>
                    <a:pt x="624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6" y="689"/>
                    <a:pt x="626" y="689"/>
                    <a:pt x="626" y="689"/>
                  </a:cubicBezTo>
                  <a:cubicBezTo>
                    <a:pt x="626" y="689"/>
                    <a:pt x="626" y="689"/>
                    <a:pt x="626" y="689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1"/>
                    <a:pt x="626" y="691"/>
                    <a:pt x="626" y="691"/>
                  </a:cubicBezTo>
                  <a:cubicBezTo>
                    <a:pt x="626" y="691"/>
                    <a:pt x="626" y="691"/>
                    <a:pt x="626" y="691"/>
                  </a:cubicBezTo>
                  <a:cubicBezTo>
                    <a:pt x="626" y="692"/>
                    <a:pt x="626" y="692"/>
                    <a:pt x="626" y="692"/>
                  </a:cubicBezTo>
                  <a:cubicBezTo>
                    <a:pt x="626" y="692"/>
                    <a:pt x="626" y="692"/>
                    <a:pt x="626" y="692"/>
                  </a:cubicBezTo>
                  <a:cubicBezTo>
                    <a:pt x="625" y="692"/>
                    <a:pt x="625" y="692"/>
                    <a:pt x="625" y="692"/>
                  </a:cubicBezTo>
                  <a:cubicBezTo>
                    <a:pt x="625" y="692"/>
                    <a:pt x="625" y="692"/>
                    <a:pt x="625" y="692"/>
                  </a:cubicBezTo>
                  <a:cubicBezTo>
                    <a:pt x="625" y="693"/>
                    <a:pt x="625" y="693"/>
                    <a:pt x="625" y="693"/>
                  </a:cubicBezTo>
                  <a:cubicBezTo>
                    <a:pt x="625" y="693"/>
                    <a:pt x="625" y="693"/>
                    <a:pt x="625" y="693"/>
                  </a:cubicBezTo>
                  <a:cubicBezTo>
                    <a:pt x="625" y="694"/>
                    <a:pt x="625" y="694"/>
                    <a:pt x="625" y="694"/>
                  </a:cubicBezTo>
                  <a:cubicBezTo>
                    <a:pt x="625" y="694"/>
                    <a:pt x="625" y="694"/>
                    <a:pt x="625" y="694"/>
                  </a:cubicBezTo>
                  <a:cubicBezTo>
                    <a:pt x="624" y="694"/>
                    <a:pt x="624" y="694"/>
                    <a:pt x="624" y="694"/>
                  </a:cubicBezTo>
                  <a:cubicBezTo>
                    <a:pt x="624" y="694"/>
                    <a:pt x="624" y="694"/>
                    <a:pt x="624" y="694"/>
                  </a:cubicBezTo>
                  <a:cubicBezTo>
                    <a:pt x="623" y="695"/>
                    <a:pt x="623" y="695"/>
                    <a:pt x="623" y="695"/>
                  </a:cubicBezTo>
                  <a:cubicBezTo>
                    <a:pt x="623" y="695"/>
                    <a:pt x="623" y="695"/>
                    <a:pt x="623" y="695"/>
                  </a:cubicBezTo>
                  <a:cubicBezTo>
                    <a:pt x="622" y="695"/>
                    <a:pt x="622" y="695"/>
                    <a:pt x="622" y="695"/>
                  </a:cubicBezTo>
                  <a:cubicBezTo>
                    <a:pt x="622" y="695"/>
                    <a:pt x="622" y="695"/>
                    <a:pt x="622" y="695"/>
                  </a:cubicBezTo>
                  <a:cubicBezTo>
                    <a:pt x="621" y="696"/>
                    <a:pt x="621" y="696"/>
                    <a:pt x="621" y="696"/>
                  </a:cubicBezTo>
                  <a:cubicBezTo>
                    <a:pt x="621" y="696"/>
                    <a:pt x="621" y="696"/>
                    <a:pt x="621" y="696"/>
                  </a:cubicBezTo>
                  <a:cubicBezTo>
                    <a:pt x="621" y="697"/>
                    <a:pt x="621" y="697"/>
                    <a:pt x="621" y="697"/>
                  </a:cubicBezTo>
                  <a:cubicBezTo>
                    <a:pt x="621" y="697"/>
                    <a:pt x="621" y="697"/>
                    <a:pt x="621" y="697"/>
                  </a:cubicBezTo>
                  <a:cubicBezTo>
                    <a:pt x="620" y="698"/>
                    <a:pt x="620" y="698"/>
                    <a:pt x="620" y="698"/>
                  </a:cubicBezTo>
                  <a:cubicBezTo>
                    <a:pt x="620" y="698"/>
                    <a:pt x="620" y="698"/>
                    <a:pt x="620" y="698"/>
                  </a:cubicBezTo>
                  <a:cubicBezTo>
                    <a:pt x="619" y="699"/>
                    <a:pt x="619" y="699"/>
                    <a:pt x="619" y="699"/>
                  </a:cubicBezTo>
                  <a:cubicBezTo>
                    <a:pt x="619" y="699"/>
                    <a:pt x="619" y="699"/>
                    <a:pt x="619" y="699"/>
                  </a:cubicBezTo>
                  <a:cubicBezTo>
                    <a:pt x="618" y="700"/>
                    <a:pt x="618" y="700"/>
                    <a:pt x="618" y="700"/>
                  </a:cubicBezTo>
                  <a:cubicBezTo>
                    <a:pt x="618" y="700"/>
                    <a:pt x="618" y="700"/>
                    <a:pt x="618" y="700"/>
                  </a:cubicBezTo>
                  <a:cubicBezTo>
                    <a:pt x="616" y="700"/>
                    <a:pt x="616" y="700"/>
                    <a:pt x="616" y="700"/>
                  </a:cubicBezTo>
                  <a:cubicBezTo>
                    <a:pt x="616" y="700"/>
                    <a:pt x="616" y="700"/>
                    <a:pt x="616" y="700"/>
                  </a:cubicBezTo>
                  <a:cubicBezTo>
                    <a:pt x="616" y="699"/>
                    <a:pt x="616" y="699"/>
                    <a:pt x="616" y="699"/>
                  </a:cubicBezTo>
                  <a:cubicBezTo>
                    <a:pt x="616" y="699"/>
                    <a:pt x="616" y="699"/>
                    <a:pt x="616" y="699"/>
                  </a:cubicBezTo>
                  <a:cubicBezTo>
                    <a:pt x="616" y="698"/>
                    <a:pt x="616" y="698"/>
                    <a:pt x="616" y="698"/>
                  </a:cubicBezTo>
                  <a:cubicBezTo>
                    <a:pt x="616" y="698"/>
                    <a:pt x="616" y="698"/>
                    <a:pt x="616" y="698"/>
                  </a:cubicBezTo>
                  <a:cubicBezTo>
                    <a:pt x="617" y="697"/>
                    <a:pt x="617" y="697"/>
                    <a:pt x="617" y="697"/>
                  </a:cubicBezTo>
                  <a:cubicBezTo>
                    <a:pt x="617" y="697"/>
                    <a:pt x="617" y="697"/>
                    <a:pt x="617" y="697"/>
                  </a:cubicBezTo>
                  <a:cubicBezTo>
                    <a:pt x="618" y="696"/>
                    <a:pt x="618" y="696"/>
                    <a:pt x="618" y="696"/>
                  </a:cubicBezTo>
                  <a:cubicBezTo>
                    <a:pt x="618" y="696"/>
                    <a:pt x="618" y="696"/>
                    <a:pt x="618" y="696"/>
                  </a:cubicBezTo>
                  <a:cubicBezTo>
                    <a:pt x="618" y="695"/>
                    <a:pt x="618" y="695"/>
                    <a:pt x="618" y="695"/>
                  </a:cubicBezTo>
                  <a:cubicBezTo>
                    <a:pt x="618" y="695"/>
                    <a:pt x="618" y="695"/>
                    <a:pt x="618" y="695"/>
                  </a:cubicBezTo>
                  <a:cubicBezTo>
                    <a:pt x="619" y="695"/>
                    <a:pt x="619" y="695"/>
                    <a:pt x="619" y="695"/>
                  </a:cubicBezTo>
                  <a:cubicBezTo>
                    <a:pt x="619" y="695"/>
                    <a:pt x="619" y="695"/>
                    <a:pt x="619" y="695"/>
                  </a:cubicBezTo>
                  <a:cubicBezTo>
                    <a:pt x="619" y="694"/>
                    <a:pt x="619" y="694"/>
                    <a:pt x="619" y="694"/>
                  </a:cubicBezTo>
                  <a:cubicBezTo>
                    <a:pt x="619" y="694"/>
                    <a:pt x="619" y="694"/>
                    <a:pt x="619" y="694"/>
                  </a:cubicBezTo>
                  <a:cubicBezTo>
                    <a:pt x="620" y="692"/>
                    <a:pt x="620" y="692"/>
                    <a:pt x="620" y="692"/>
                  </a:cubicBezTo>
                  <a:cubicBezTo>
                    <a:pt x="620" y="692"/>
                    <a:pt x="620" y="692"/>
                    <a:pt x="620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2" y="697"/>
                    <a:pt x="612" y="697"/>
                    <a:pt x="612" y="697"/>
                  </a:cubicBezTo>
                  <a:cubicBezTo>
                    <a:pt x="612" y="697"/>
                    <a:pt x="612" y="697"/>
                    <a:pt x="612" y="697"/>
                  </a:cubicBezTo>
                  <a:cubicBezTo>
                    <a:pt x="612" y="701"/>
                    <a:pt x="612" y="701"/>
                    <a:pt x="612" y="701"/>
                  </a:cubicBezTo>
                  <a:cubicBezTo>
                    <a:pt x="612" y="701"/>
                    <a:pt x="612" y="701"/>
                    <a:pt x="612" y="701"/>
                  </a:cubicBezTo>
                  <a:cubicBezTo>
                    <a:pt x="613" y="705"/>
                    <a:pt x="613" y="705"/>
                    <a:pt x="613" y="705"/>
                  </a:cubicBezTo>
                  <a:cubicBezTo>
                    <a:pt x="613" y="705"/>
                    <a:pt x="613" y="705"/>
                    <a:pt x="613" y="705"/>
                  </a:cubicBezTo>
                  <a:cubicBezTo>
                    <a:pt x="613" y="709"/>
                    <a:pt x="613" y="709"/>
                    <a:pt x="613" y="709"/>
                  </a:cubicBezTo>
                  <a:cubicBezTo>
                    <a:pt x="613" y="709"/>
                    <a:pt x="613" y="709"/>
                    <a:pt x="613" y="709"/>
                  </a:cubicBezTo>
                  <a:cubicBezTo>
                    <a:pt x="613" y="712"/>
                    <a:pt x="613" y="712"/>
                    <a:pt x="613" y="712"/>
                  </a:cubicBezTo>
                  <a:cubicBezTo>
                    <a:pt x="613" y="712"/>
                    <a:pt x="613" y="712"/>
                    <a:pt x="613" y="712"/>
                  </a:cubicBezTo>
                  <a:cubicBezTo>
                    <a:pt x="613" y="716"/>
                    <a:pt x="613" y="716"/>
                    <a:pt x="613" y="716"/>
                  </a:cubicBezTo>
                  <a:cubicBezTo>
                    <a:pt x="613" y="716"/>
                    <a:pt x="613" y="716"/>
                    <a:pt x="613" y="716"/>
                  </a:cubicBezTo>
                  <a:cubicBezTo>
                    <a:pt x="612" y="720"/>
                    <a:pt x="612" y="720"/>
                    <a:pt x="612" y="720"/>
                  </a:cubicBezTo>
                  <a:cubicBezTo>
                    <a:pt x="612" y="720"/>
                    <a:pt x="612" y="720"/>
                    <a:pt x="612" y="720"/>
                  </a:cubicBezTo>
                  <a:cubicBezTo>
                    <a:pt x="612" y="724"/>
                    <a:pt x="612" y="724"/>
                    <a:pt x="612" y="724"/>
                  </a:cubicBezTo>
                  <a:cubicBezTo>
                    <a:pt x="612" y="724"/>
                    <a:pt x="612" y="724"/>
                    <a:pt x="612" y="724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9"/>
                    <a:pt x="610" y="729"/>
                    <a:pt x="610" y="729"/>
                  </a:cubicBezTo>
                  <a:cubicBezTo>
                    <a:pt x="610" y="729"/>
                    <a:pt x="610" y="729"/>
                    <a:pt x="610" y="729"/>
                  </a:cubicBezTo>
                  <a:cubicBezTo>
                    <a:pt x="609" y="729"/>
                    <a:pt x="609" y="729"/>
                    <a:pt x="609" y="729"/>
                  </a:cubicBezTo>
                  <a:close/>
                  <a:moveTo>
                    <a:pt x="176" y="724"/>
                  </a:move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3" y="724"/>
                    <a:pt x="173" y="724"/>
                    <a:pt x="173" y="724"/>
                  </a:cubicBezTo>
                  <a:cubicBezTo>
                    <a:pt x="173" y="724"/>
                    <a:pt x="173" y="724"/>
                    <a:pt x="173" y="724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1"/>
                    <a:pt x="172" y="721"/>
                    <a:pt x="172" y="721"/>
                  </a:cubicBezTo>
                  <a:cubicBezTo>
                    <a:pt x="172" y="721"/>
                    <a:pt x="172" y="721"/>
                    <a:pt x="172" y="721"/>
                  </a:cubicBezTo>
                  <a:cubicBezTo>
                    <a:pt x="171" y="720"/>
                    <a:pt x="171" y="720"/>
                    <a:pt x="171" y="720"/>
                  </a:cubicBezTo>
                  <a:cubicBezTo>
                    <a:pt x="171" y="720"/>
                    <a:pt x="171" y="720"/>
                    <a:pt x="171" y="720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2" y="718"/>
                    <a:pt x="172" y="718"/>
                    <a:pt x="172" y="718"/>
                  </a:cubicBezTo>
                  <a:cubicBezTo>
                    <a:pt x="172" y="718"/>
                    <a:pt x="172" y="718"/>
                    <a:pt x="172" y="718"/>
                  </a:cubicBezTo>
                  <a:cubicBezTo>
                    <a:pt x="175" y="714"/>
                    <a:pt x="175" y="714"/>
                    <a:pt x="175" y="714"/>
                  </a:cubicBezTo>
                  <a:cubicBezTo>
                    <a:pt x="175" y="714"/>
                    <a:pt x="175" y="714"/>
                    <a:pt x="175" y="714"/>
                  </a:cubicBezTo>
                  <a:cubicBezTo>
                    <a:pt x="177" y="710"/>
                    <a:pt x="177" y="710"/>
                    <a:pt x="177" y="710"/>
                  </a:cubicBezTo>
                  <a:cubicBezTo>
                    <a:pt x="177" y="710"/>
                    <a:pt x="177" y="710"/>
                    <a:pt x="177" y="710"/>
                  </a:cubicBezTo>
                  <a:cubicBezTo>
                    <a:pt x="180" y="706"/>
                    <a:pt x="180" y="706"/>
                    <a:pt x="180" y="706"/>
                  </a:cubicBezTo>
                  <a:cubicBezTo>
                    <a:pt x="180" y="706"/>
                    <a:pt x="180" y="706"/>
                    <a:pt x="180" y="706"/>
                  </a:cubicBezTo>
                  <a:cubicBezTo>
                    <a:pt x="183" y="701"/>
                    <a:pt x="183" y="701"/>
                    <a:pt x="183" y="701"/>
                  </a:cubicBezTo>
                  <a:cubicBezTo>
                    <a:pt x="183" y="701"/>
                    <a:pt x="183" y="701"/>
                    <a:pt x="183" y="701"/>
                  </a:cubicBezTo>
                  <a:cubicBezTo>
                    <a:pt x="185" y="697"/>
                    <a:pt x="185" y="697"/>
                    <a:pt x="185" y="697"/>
                  </a:cubicBezTo>
                  <a:cubicBezTo>
                    <a:pt x="185" y="697"/>
                    <a:pt x="185" y="697"/>
                    <a:pt x="185" y="697"/>
                  </a:cubicBezTo>
                  <a:cubicBezTo>
                    <a:pt x="188" y="693"/>
                    <a:pt x="188" y="693"/>
                    <a:pt x="188" y="693"/>
                  </a:cubicBezTo>
                  <a:cubicBezTo>
                    <a:pt x="188" y="693"/>
                    <a:pt x="188" y="693"/>
                    <a:pt x="188" y="693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3" y="684"/>
                    <a:pt x="193" y="684"/>
                    <a:pt x="193" y="684"/>
                  </a:cubicBezTo>
                  <a:cubicBezTo>
                    <a:pt x="193" y="684"/>
                    <a:pt x="193" y="684"/>
                    <a:pt x="193" y="684"/>
                  </a:cubicBezTo>
                  <a:cubicBezTo>
                    <a:pt x="193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3"/>
                    <a:pt x="194" y="683"/>
                    <a:pt x="195" y="683"/>
                  </a:cubicBezTo>
                  <a:cubicBezTo>
                    <a:pt x="195" y="683"/>
                    <a:pt x="195" y="683"/>
                    <a:pt x="195" y="683"/>
                  </a:cubicBezTo>
                  <a:cubicBezTo>
                    <a:pt x="195" y="683"/>
                    <a:pt x="195" y="682"/>
                    <a:pt x="196" y="682"/>
                  </a:cubicBezTo>
                  <a:cubicBezTo>
                    <a:pt x="196" y="682"/>
                    <a:pt x="196" y="682"/>
                    <a:pt x="196" y="682"/>
                  </a:cubicBezTo>
                  <a:cubicBezTo>
                    <a:pt x="196" y="682"/>
                    <a:pt x="196" y="682"/>
                    <a:pt x="196" y="681"/>
                  </a:cubicBezTo>
                  <a:cubicBezTo>
                    <a:pt x="196" y="681"/>
                    <a:pt x="196" y="681"/>
                    <a:pt x="196" y="681"/>
                  </a:cubicBezTo>
                  <a:cubicBezTo>
                    <a:pt x="196" y="681"/>
                    <a:pt x="196" y="681"/>
                    <a:pt x="197" y="681"/>
                  </a:cubicBezTo>
                  <a:cubicBezTo>
                    <a:pt x="197" y="681"/>
                    <a:pt x="197" y="681"/>
                    <a:pt x="197" y="681"/>
                  </a:cubicBezTo>
                  <a:cubicBezTo>
                    <a:pt x="198" y="679"/>
                    <a:pt x="199" y="677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200" y="672"/>
                    <a:pt x="200" y="672"/>
                    <a:pt x="200" y="672"/>
                  </a:cubicBezTo>
                  <a:cubicBezTo>
                    <a:pt x="200" y="672"/>
                    <a:pt x="200" y="672"/>
                    <a:pt x="200" y="672"/>
                  </a:cubicBezTo>
                  <a:cubicBezTo>
                    <a:pt x="202" y="671"/>
                    <a:pt x="202" y="671"/>
                    <a:pt x="202" y="671"/>
                  </a:cubicBezTo>
                  <a:cubicBezTo>
                    <a:pt x="202" y="671"/>
                    <a:pt x="202" y="671"/>
                    <a:pt x="202" y="671"/>
                  </a:cubicBezTo>
                  <a:cubicBezTo>
                    <a:pt x="204" y="669"/>
                    <a:pt x="204" y="669"/>
                    <a:pt x="204" y="669"/>
                  </a:cubicBezTo>
                  <a:cubicBezTo>
                    <a:pt x="204" y="669"/>
                    <a:pt x="204" y="669"/>
                    <a:pt x="204" y="669"/>
                  </a:cubicBezTo>
                  <a:cubicBezTo>
                    <a:pt x="206" y="667"/>
                    <a:pt x="206" y="667"/>
                    <a:pt x="206" y="667"/>
                  </a:cubicBezTo>
                  <a:cubicBezTo>
                    <a:pt x="206" y="667"/>
                    <a:pt x="206" y="667"/>
                    <a:pt x="206" y="667"/>
                  </a:cubicBezTo>
                  <a:cubicBezTo>
                    <a:pt x="207" y="665"/>
                    <a:pt x="207" y="665"/>
                    <a:pt x="207" y="665"/>
                  </a:cubicBezTo>
                  <a:cubicBezTo>
                    <a:pt x="207" y="665"/>
                    <a:pt x="207" y="665"/>
                    <a:pt x="207" y="665"/>
                  </a:cubicBezTo>
                  <a:cubicBezTo>
                    <a:pt x="209" y="662"/>
                    <a:pt x="209" y="662"/>
                    <a:pt x="209" y="662"/>
                  </a:cubicBezTo>
                  <a:cubicBezTo>
                    <a:pt x="209" y="662"/>
                    <a:pt x="209" y="662"/>
                    <a:pt x="209" y="662"/>
                  </a:cubicBezTo>
                  <a:cubicBezTo>
                    <a:pt x="210" y="660"/>
                    <a:pt x="210" y="660"/>
                    <a:pt x="210" y="660"/>
                  </a:cubicBezTo>
                  <a:cubicBezTo>
                    <a:pt x="210" y="660"/>
                    <a:pt x="210" y="660"/>
                    <a:pt x="210" y="660"/>
                  </a:cubicBezTo>
                  <a:cubicBezTo>
                    <a:pt x="212" y="658"/>
                    <a:pt x="212" y="658"/>
                    <a:pt x="212" y="658"/>
                  </a:cubicBezTo>
                  <a:cubicBezTo>
                    <a:pt x="212" y="658"/>
                    <a:pt x="212" y="658"/>
                    <a:pt x="212" y="658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4" y="639"/>
                    <a:pt x="224" y="639"/>
                    <a:pt x="224" y="639"/>
                  </a:cubicBezTo>
                  <a:cubicBezTo>
                    <a:pt x="224" y="639"/>
                    <a:pt x="224" y="639"/>
                    <a:pt x="224" y="639"/>
                  </a:cubicBezTo>
                  <a:cubicBezTo>
                    <a:pt x="222" y="640"/>
                    <a:pt x="222" y="640"/>
                    <a:pt x="222" y="640"/>
                  </a:cubicBezTo>
                  <a:cubicBezTo>
                    <a:pt x="222" y="640"/>
                    <a:pt x="222" y="640"/>
                    <a:pt x="222" y="640"/>
                  </a:cubicBezTo>
                  <a:cubicBezTo>
                    <a:pt x="220" y="641"/>
                    <a:pt x="220" y="641"/>
                    <a:pt x="220" y="641"/>
                  </a:cubicBezTo>
                  <a:cubicBezTo>
                    <a:pt x="220" y="641"/>
                    <a:pt x="220" y="641"/>
                    <a:pt x="220" y="641"/>
                  </a:cubicBezTo>
                  <a:cubicBezTo>
                    <a:pt x="218" y="642"/>
                    <a:pt x="218" y="642"/>
                    <a:pt x="218" y="642"/>
                  </a:cubicBezTo>
                  <a:cubicBezTo>
                    <a:pt x="218" y="642"/>
                    <a:pt x="218" y="642"/>
                    <a:pt x="218" y="642"/>
                  </a:cubicBezTo>
                  <a:cubicBezTo>
                    <a:pt x="216" y="643"/>
                    <a:pt x="216" y="643"/>
                    <a:pt x="216" y="643"/>
                  </a:cubicBezTo>
                  <a:cubicBezTo>
                    <a:pt x="216" y="643"/>
                    <a:pt x="216" y="643"/>
                    <a:pt x="216" y="643"/>
                  </a:cubicBezTo>
                  <a:cubicBezTo>
                    <a:pt x="214" y="645"/>
                    <a:pt x="214" y="645"/>
                    <a:pt x="214" y="645"/>
                  </a:cubicBezTo>
                  <a:cubicBezTo>
                    <a:pt x="214" y="645"/>
                    <a:pt x="214" y="645"/>
                    <a:pt x="214" y="645"/>
                  </a:cubicBezTo>
                  <a:cubicBezTo>
                    <a:pt x="212" y="646"/>
                    <a:pt x="212" y="646"/>
                    <a:pt x="212" y="646"/>
                  </a:cubicBezTo>
                  <a:cubicBezTo>
                    <a:pt x="212" y="646"/>
                    <a:pt x="212" y="646"/>
                    <a:pt x="212" y="646"/>
                  </a:cubicBezTo>
                  <a:cubicBezTo>
                    <a:pt x="210" y="647"/>
                    <a:pt x="210" y="647"/>
                    <a:pt x="210" y="647"/>
                  </a:cubicBezTo>
                  <a:cubicBezTo>
                    <a:pt x="210" y="647"/>
                    <a:pt x="210" y="647"/>
                    <a:pt x="210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5" y="647"/>
                    <a:pt x="205" y="647"/>
                    <a:pt x="205" y="647"/>
                  </a:cubicBezTo>
                  <a:cubicBezTo>
                    <a:pt x="205" y="647"/>
                    <a:pt x="205" y="647"/>
                    <a:pt x="205" y="647"/>
                  </a:cubicBezTo>
                  <a:cubicBezTo>
                    <a:pt x="205" y="646"/>
                    <a:pt x="205" y="646"/>
                    <a:pt x="205" y="646"/>
                  </a:cubicBezTo>
                  <a:cubicBezTo>
                    <a:pt x="205" y="646"/>
                    <a:pt x="205" y="646"/>
                    <a:pt x="205" y="646"/>
                  </a:cubicBezTo>
                  <a:cubicBezTo>
                    <a:pt x="204" y="646"/>
                    <a:pt x="204" y="646"/>
                    <a:pt x="204" y="646"/>
                  </a:cubicBezTo>
                  <a:cubicBezTo>
                    <a:pt x="204" y="646"/>
                    <a:pt x="204" y="646"/>
                    <a:pt x="204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5"/>
                    <a:pt x="203" y="645"/>
                    <a:pt x="203" y="645"/>
                  </a:cubicBezTo>
                  <a:cubicBezTo>
                    <a:pt x="203" y="645"/>
                    <a:pt x="203" y="645"/>
                    <a:pt x="203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199" y="645"/>
                    <a:pt x="199" y="645"/>
                    <a:pt x="199" y="645"/>
                  </a:cubicBezTo>
                  <a:cubicBezTo>
                    <a:pt x="199" y="645"/>
                    <a:pt x="199" y="645"/>
                    <a:pt x="199" y="645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9" y="639"/>
                    <a:pt x="209" y="639"/>
                    <a:pt x="209" y="639"/>
                  </a:cubicBezTo>
                  <a:cubicBezTo>
                    <a:pt x="209" y="639"/>
                    <a:pt x="209" y="639"/>
                    <a:pt x="209" y="639"/>
                  </a:cubicBezTo>
                  <a:cubicBezTo>
                    <a:pt x="212" y="639"/>
                    <a:pt x="212" y="639"/>
                    <a:pt x="212" y="639"/>
                  </a:cubicBezTo>
                  <a:cubicBezTo>
                    <a:pt x="212" y="639"/>
                    <a:pt x="212" y="639"/>
                    <a:pt x="212" y="639"/>
                  </a:cubicBezTo>
                  <a:cubicBezTo>
                    <a:pt x="215" y="639"/>
                    <a:pt x="215" y="639"/>
                    <a:pt x="215" y="639"/>
                  </a:cubicBezTo>
                  <a:cubicBezTo>
                    <a:pt x="215" y="639"/>
                    <a:pt x="215" y="639"/>
                    <a:pt x="215" y="639"/>
                  </a:cubicBezTo>
                  <a:cubicBezTo>
                    <a:pt x="217" y="638"/>
                    <a:pt x="217" y="638"/>
                    <a:pt x="217" y="638"/>
                  </a:cubicBezTo>
                  <a:cubicBezTo>
                    <a:pt x="217" y="638"/>
                    <a:pt x="217" y="638"/>
                    <a:pt x="217" y="638"/>
                  </a:cubicBezTo>
                  <a:cubicBezTo>
                    <a:pt x="220" y="637"/>
                    <a:pt x="220" y="637"/>
                    <a:pt x="220" y="637"/>
                  </a:cubicBezTo>
                  <a:cubicBezTo>
                    <a:pt x="220" y="637"/>
                    <a:pt x="220" y="637"/>
                    <a:pt x="220" y="637"/>
                  </a:cubicBezTo>
                  <a:cubicBezTo>
                    <a:pt x="223" y="636"/>
                    <a:pt x="223" y="636"/>
                    <a:pt x="223" y="636"/>
                  </a:cubicBezTo>
                  <a:cubicBezTo>
                    <a:pt x="223" y="636"/>
                    <a:pt x="223" y="636"/>
                    <a:pt x="223" y="636"/>
                  </a:cubicBezTo>
                  <a:cubicBezTo>
                    <a:pt x="225" y="635"/>
                    <a:pt x="225" y="635"/>
                    <a:pt x="225" y="635"/>
                  </a:cubicBezTo>
                  <a:cubicBezTo>
                    <a:pt x="225" y="635"/>
                    <a:pt x="225" y="635"/>
                    <a:pt x="225" y="635"/>
                  </a:cubicBezTo>
                  <a:cubicBezTo>
                    <a:pt x="228" y="634"/>
                    <a:pt x="228" y="634"/>
                    <a:pt x="228" y="634"/>
                  </a:cubicBezTo>
                  <a:cubicBezTo>
                    <a:pt x="228" y="634"/>
                    <a:pt x="228" y="634"/>
                    <a:pt x="228" y="634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4"/>
                    <a:pt x="234" y="634"/>
                    <a:pt x="234" y="634"/>
                  </a:cubicBezTo>
                  <a:cubicBezTo>
                    <a:pt x="234" y="634"/>
                    <a:pt x="234" y="634"/>
                    <a:pt x="234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8"/>
                    <a:pt x="236" y="638"/>
                    <a:pt x="236" y="638"/>
                  </a:cubicBezTo>
                  <a:cubicBezTo>
                    <a:pt x="236" y="638"/>
                    <a:pt x="236" y="638"/>
                    <a:pt x="236" y="638"/>
                  </a:cubicBezTo>
                  <a:cubicBezTo>
                    <a:pt x="235" y="638"/>
                    <a:pt x="235" y="638"/>
                    <a:pt x="235" y="638"/>
                  </a:cubicBezTo>
                  <a:cubicBezTo>
                    <a:pt x="235" y="638"/>
                    <a:pt x="235" y="638"/>
                    <a:pt x="235" y="638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29" y="642"/>
                    <a:pt x="229" y="642"/>
                    <a:pt x="229" y="642"/>
                  </a:cubicBezTo>
                  <a:cubicBezTo>
                    <a:pt x="229" y="642"/>
                    <a:pt x="229" y="642"/>
                    <a:pt x="229" y="642"/>
                  </a:cubicBezTo>
                  <a:cubicBezTo>
                    <a:pt x="226" y="645"/>
                    <a:pt x="226" y="645"/>
                    <a:pt x="226" y="645"/>
                  </a:cubicBezTo>
                  <a:cubicBezTo>
                    <a:pt x="226" y="645"/>
                    <a:pt x="226" y="645"/>
                    <a:pt x="226" y="645"/>
                  </a:cubicBezTo>
                  <a:cubicBezTo>
                    <a:pt x="223" y="648"/>
                    <a:pt x="223" y="648"/>
                    <a:pt x="223" y="648"/>
                  </a:cubicBezTo>
                  <a:cubicBezTo>
                    <a:pt x="223" y="648"/>
                    <a:pt x="223" y="648"/>
                    <a:pt x="223" y="648"/>
                  </a:cubicBezTo>
                  <a:cubicBezTo>
                    <a:pt x="220" y="652"/>
                    <a:pt x="220" y="652"/>
                    <a:pt x="220" y="652"/>
                  </a:cubicBezTo>
                  <a:cubicBezTo>
                    <a:pt x="220" y="652"/>
                    <a:pt x="220" y="652"/>
                    <a:pt x="220" y="652"/>
                  </a:cubicBezTo>
                  <a:cubicBezTo>
                    <a:pt x="217" y="656"/>
                    <a:pt x="217" y="656"/>
                    <a:pt x="217" y="656"/>
                  </a:cubicBezTo>
                  <a:cubicBezTo>
                    <a:pt x="217" y="656"/>
                    <a:pt x="217" y="656"/>
                    <a:pt x="217" y="656"/>
                  </a:cubicBezTo>
                  <a:cubicBezTo>
                    <a:pt x="215" y="659"/>
                    <a:pt x="215" y="659"/>
                    <a:pt x="215" y="659"/>
                  </a:cubicBezTo>
                  <a:cubicBezTo>
                    <a:pt x="215" y="659"/>
                    <a:pt x="215" y="659"/>
                    <a:pt x="215" y="659"/>
                  </a:cubicBezTo>
                  <a:cubicBezTo>
                    <a:pt x="212" y="663"/>
                    <a:pt x="212" y="663"/>
                    <a:pt x="212" y="663"/>
                  </a:cubicBezTo>
                  <a:cubicBezTo>
                    <a:pt x="212" y="663"/>
                    <a:pt x="212" y="663"/>
                    <a:pt x="212" y="663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1" y="667"/>
                    <a:pt x="211" y="667"/>
                    <a:pt x="211" y="667"/>
                  </a:cubicBezTo>
                  <a:cubicBezTo>
                    <a:pt x="211" y="667"/>
                    <a:pt x="211" y="667"/>
                    <a:pt x="211" y="667"/>
                  </a:cubicBezTo>
                  <a:cubicBezTo>
                    <a:pt x="222" y="661"/>
                    <a:pt x="222" y="661"/>
                    <a:pt x="222" y="661"/>
                  </a:cubicBezTo>
                  <a:cubicBezTo>
                    <a:pt x="222" y="661"/>
                    <a:pt x="222" y="661"/>
                    <a:pt x="222" y="661"/>
                  </a:cubicBezTo>
                  <a:cubicBezTo>
                    <a:pt x="222" y="659"/>
                    <a:pt x="222" y="659"/>
                    <a:pt x="222" y="659"/>
                  </a:cubicBezTo>
                  <a:cubicBezTo>
                    <a:pt x="222" y="659"/>
                    <a:pt x="222" y="659"/>
                    <a:pt x="222" y="659"/>
                  </a:cubicBezTo>
                  <a:cubicBezTo>
                    <a:pt x="222" y="653"/>
                    <a:pt x="222" y="653"/>
                    <a:pt x="222" y="653"/>
                  </a:cubicBezTo>
                  <a:cubicBezTo>
                    <a:pt x="222" y="653"/>
                    <a:pt x="222" y="653"/>
                    <a:pt x="222" y="653"/>
                  </a:cubicBezTo>
                  <a:cubicBezTo>
                    <a:pt x="223" y="652"/>
                    <a:pt x="223" y="652"/>
                    <a:pt x="223" y="652"/>
                  </a:cubicBezTo>
                  <a:cubicBezTo>
                    <a:pt x="223" y="652"/>
                    <a:pt x="223" y="652"/>
                    <a:pt x="223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5" y="652"/>
                    <a:pt x="225" y="652"/>
                    <a:pt x="225" y="652"/>
                  </a:cubicBezTo>
                  <a:cubicBezTo>
                    <a:pt x="225" y="652"/>
                    <a:pt x="225" y="652"/>
                    <a:pt x="225" y="652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6"/>
                    <a:pt x="226" y="656"/>
                    <a:pt x="226" y="656"/>
                  </a:cubicBezTo>
                  <a:cubicBezTo>
                    <a:pt x="226" y="656"/>
                    <a:pt x="226" y="656"/>
                    <a:pt x="226" y="656"/>
                  </a:cubicBezTo>
                  <a:cubicBezTo>
                    <a:pt x="225" y="656"/>
                    <a:pt x="225" y="656"/>
                    <a:pt x="225" y="656"/>
                  </a:cubicBezTo>
                  <a:cubicBezTo>
                    <a:pt x="225" y="656"/>
                    <a:pt x="225" y="656"/>
                    <a:pt x="225" y="656"/>
                  </a:cubicBezTo>
                  <a:cubicBezTo>
                    <a:pt x="225" y="657"/>
                    <a:pt x="225" y="657"/>
                    <a:pt x="225" y="657"/>
                  </a:cubicBezTo>
                  <a:cubicBezTo>
                    <a:pt x="225" y="657"/>
                    <a:pt x="225" y="657"/>
                    <a:pt x="225" y="657"/>
                  </a:cubicBezTo>
                  <a:cubicBezTo>
                    <a:pt x="226" y="657"/>
                    <a:pt x="226" y="657"/>
                    <a:pt x="226" y="657"/>
                  </a:cubicBezTo>
                  <a:cubicBezTo>
                    <a:pt x="226" y="657"/>
                    <a:pt x="226" y="657"/>
                    <a:pt x="226" y="657"/>
                  </a:cubicBezTo>
                  <a:cubicBezTo>
                    <a:pt x="227" y="657"/>
                    <a:pt x="227" y="657"/>
                    <a:pt x="227" y="657"/>
                  </a:cubicBezTo>
                  <a:cubicBezTo>
                    <a:pt x="227" y="657"/>
                    <a:pt x="227" y="657"/>
                    <a:pt x="227" y="657"/>
                  </a:cubicBezTo>
                  <a:cubicBezTo>
                    <a:pt x="229" y="657"/>
                    <a:pt x="229" y="657"/>
                    <a:pt x="229" y="657"/>
                  </a:cubicBezTo>
                  <a:cubicBezTo>
                    <a:pt x="229" y="657"/>
                    <a:pt x="229" y="657"/>
                    <a:pt x="229" y="657"/>
                  </a:cubicBezTo>
                  <a:cubicBezTo>
                    <a:pt x="230" y="656"/>
                    <a:pt x="230" y="656"/>
                    <a:pt x="230" y="656"/>
                  </a:cubicBezTo>
                  <a:cubicBezTo>
                    <a:pt x="230" y="656"/>
                    <a:pt x="230" y="656"/>
                    <a:pt x="230" y="656"/>
                  </a:cubicBezTo>
                  <a:cubicBezTo>
                    <a:pt x="232" y="655"/>
                    <a:pt x="232" y="655"/>
                    <a:pt x="232" y="655"/>
                  </a:cubicBezTo>
                  <a:cubicBezTo>
                    <a:pt x="232" y="655"/>
                    <a:pt x="232" y="655"/>
                    <a:pt x="232" y="655"/>
                  </a:cubicBezTo>
                  <a:cubicBezTo>
                    <a:pt x="233" y="655"/>
                    <a:pt x="233" y="655"/>
                    <a:pt x="233" y="655"/>
                  </a:cubicBezTo>
                  <a:cubicBezTo>
                    <a:pt x="233" y="655"/>
                    <a:pt x="233" y="655"/>
                    <a:pt x="233" y="655"/>
                  </a:cubicBezTo>
                  <a:cubicBezTo>
                    <a:pt x="235" y="654"/>
                    <a:pt x="235" y="654"/>
                    <a:pt x="235" y="654"/>
                  </a:cubicBezTo>
                  <a:cubicBezTo>
                    <a:pt x="235" y="654"/>
                    <a:pt x="235" y="654"/>
                    <a:pt x="235" y="654"/>
                  </a:cubicBezTo>
                  <a:cubicBezTo>
                    <a:pt x="236" y="653"/>
                    <a:pt x="236" y="653"/>
                    <a:pt x="236" y="653"/>
                  </a:cubicBezTo>
                  <a:cubicBezTo>
                    <a:pt x="236" y="653"/>
                    <a:pt x="236" y="653"/>
                    <a:pt x="236" y="653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40" y="644"/>
                    <a:pt x="240" y="644"/>
                    <a:pt x="240" y="644"/>
                  </a:cubicBezTo>
                  <a:cubicBezTo>
                    <a:pt x="240" y="644"/>
                    <a:pt x="240" y="644"/>
                    <a:pt x="240" y="644"/>
                  </a:cubicBezTo>
                  <a:cubicBezTo>
                    <a:pt x="241" y="644"/>
                    <a:pt x="241" y="644"/>
                    <a:pt x="241" y="644"/>
                  </a:cubicBezTo>
                  <a:cubicBezTo>
                    <a:pt x="241" y="644"/>
                    <a:pt x="241" y="644"/>
                    <a:pt x="241" y="644"/>
                  </a:cubicBezTo>
                  <a:cubicBezTo>
                    <a:pt x="242" y="645"/>
                    <a:pt x="242" y="645"/>
                    <a:pt x="242" y="645"/>
                  </a:cubicBezTo>
                  <a:cubicBezTo>
                    <a:pt x="242" y="645"/>
                    <a:pt x="242" y="645"/>
                    <a:pt x="242" y="645"/>
                  </a:cubicBezTo>
                  <a:cubicBezTo>
                    <a:pt x="243" y="645"/>
                    <a:pt x="243" y="645"/>
                    <a:pt x="243" y="645"/>
                  </a:cubicBezTo>
                  <a:cubicBezTo>
                    <a:pt x="243" y="645"/>
                    <a:pt x="243" y="645"/>
                    <a:pt x="243" y="645"/>
                  </a:cubicBezTo>
                  <a:cubicBezTo>
                    <a:pt x="244" y="645"/>
                    <a:pt x="244" y="645"/>
                    <a:pt x="244" y="645"/>
                  </a:cubicBezTo>
                  <a:cubicBezTo>
                    <a:pt x="244" y="645"/>
                    <a:pt x="244" y="645"/>
                    <a:pt x="244" y="645"/>
                  </a:cubicBezTo>
                  <a:cubicBezTo>
                    <a:pt x="244" y="646"/>
                    <a:pt x="244" y="646"/>
                    <a:pt x="244" y="646"/>
                  </a:cubicBezTo>
                  <a:cubicBezTo>
                    <a:pt x="244" y="646"/>
                    <a:pt x="244" y="646"/>
                    <a:pt x="244" y="646"/>
                  </a:cubicBezTo>
                  <a:cubicBezTo>
                    <a:pt x="245" y="647"/>
                    <a:pt x="245" y="647"/>
                    <a:pt x="245" y="647"/>
                  </a:cubicBezTo>
                  <a:cubicBezTo>
                    <a:pt x="245" y="647"/>
                    <a:pt x="245" y="647"/>
                    <a:pt x="245" y="647"/>
                  </a:cubicBezTo>
                  <a:cubicBezTo>
                    <a:pt x="246" y="648"/>
                    <a:pt x="246" y="648"/>
                    <a:pt x="246" y="648"/>
                  </a:cubicBezTo>
                  <a:cubicBezTo>
                    <a:pt x="246" y="648"/>
                    <a:pt x="246" y="648"/>
                    <a:pt x="246" y="648"/>
                  </a:cubicBezTo>
                  <a:cubicBezTo>
                    <a:pt x="247" y="648"/>
                    <a:pt x="247" y="648"/>
                    <a:pt x="247" y="648"/>
                  </a:cubicBezTo>
                  <a:cubicBezTo>
                    <a:pt x="247" y="648"/>
                    <a:pt x="247" y="648"/>
                    <a:pt x="247" y="648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5" y="649"/>
                    <a:pt x="245" y="649"/>
                    <a:pt x="245" y="649"/>
                  </a:cubicBezTo>
                  <a:cubicBezTo>
                    <a:pt x="245" y="649"/>
                    <a:pt x="245" y="649"/>
                    <a:pt x="245" y="649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3" y="650"/>
                    <a:pt x="243" y="650"/>
                    <a:pt x="243" y="650"/>
                  </a:cubicBezTo>
                  <a:cubicBezTo>
                    <a:pt x="243" y="650"/>
                    <a:pt x="243" y="650"/>
                    <a:pt x="243" y="650"/>
                  </a:cubicBezTo>
                  <a:cubicBezTo>
                    <a:pt x="238" y="657"/>
                    <a:pt x="238" y="657"/>
                    <a:pt x="238" y="657"/>
                  </a:cubicBezTo>
                  <a:cubicBezTo>
                    <a:pt x="238" y="657"/>
                    <a:pt x="238" y="657"/>
                    <a:pt x="238" y="657"/>
                  </a:cubicBezTo>
                  <a:cubicBezTo>
                    <a:pt x="235" y="664"/>
                    <a:pt x="235" y="664"/>
                    <a:pt x="235" y="664"/>
                  </a:cubicBezTo>
                  <a:cubicBezTo>
                    <a:pt x="235" y="664"/>
                    <a:pt x="235" y="664"/>
                    <a:pt x="235" y="664"/>
                  </a:cubicBezTo>
                  <a:cubicBezTo>
                    <a:pt x="240" y="663"/>
                    <a:pt x="240" y="663"/>
                    <a:pt x="240" y="663"/>
                  </a:cubicBezTo>
                  <a:cubicBezTo>
                    <a:pt x="240" y="663"/>
                    <a:pt x="240" y="663"/>
                    <a:pt x="240" y="663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1"/>
                    <a:pt x="252" y="661"/>
                    <a:pt x="252" y="661"/>
                  </a:cubicBezTo>
                  <a:cubicBezTo>
                    <a:pt x="252" y="661"/>
                    <a:pt x="252" y="661"/>
                    <a:pt x="252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0" y="667"/>
                    <a:pt x="240" y="667"/>
                    <a:pt x="240" y="667"/>
                  </a:cubicBezTo>
                  <a:cubicBezTo>
                    <a:pt x="240" y="667"/>
                    <a:pt x="240" y="667"/>
                    <a:pt x="240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8" y="668"/>
                    <a:pt x="238" y="668"/>
                    <a:pt x="238" y="668"/>
                  </a:cubicBezTo>
                  <a:cubicBezTo>
                    <a:pt x="238" y="668"/>
                    <a:pt x="238" y="668"/>
                    <a:pt x="238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6" y="668"/>
                    <a:pt x="236" y="668"/>
                    <a:pt x="236" y="668"/>
                  </a:cubicBezTo>
                  <a:cubicBezTo>
                    <a:pt x="236" y="668"/>
                    <a:pt x="236" y="668"/>
                    <a:pt x="236" y="668"/>
                  </a:cubicBezTo>
                  <a:cubicBezTo>
                    <a:pt x="231" y="670"/>
                    <a:pt x="231" y="670"/>
                    <a:pt x="231" y="670"/>
                  </a:cubicBezTo>
                  <a:cubicBezTo>
                    <a:pt x="231" y="670"/>
                    <a:pt x="231" y="670"/>
                    <a:pt x="231" y="670"/>
                  </a:cubicBezTo>
                  <a:cubicBezTo>
                    <a:pt x="230" y="671"/>
                    <a:pt x="230" y="671"/>
                    <a:pt x="230" y="671"/>
                  </a:cubicBezTo>
                  <a:cubicBezTo>
                    <a:pt x="230" y="671"/>
                    <a:pt x="230" y="671"/>
                    <a:pt x="230" y="671"/>
                  </a:cubicBezTo>
                  <a:cubicBezTo>
                    <a:pt x="231" y="672"/>
                    <a:pt x="231" y="672"/>
                    <a:pt x="231" y="672"/>
                  </a:cubicBezTo>
                  <a:cubicBezTo>
                    <a:pt x="231" y="672"/>
                    <a:pt x="231" y="672"/>
                    <a:pt x="231" y="672"/>
                  </a:cubicBezTo>
                  <a:cubicBezTo>
                    <a:pt x="231" y="673"/>
                    <a:pt x="231" y="673"/>
                    <a:pt x="231" y="673"/>
                  </a:cubicBezTo>
                  <a:cubicBezTo>
                    <a:pt x="231" y="673"/>
                    <a:pt x="231" y="673"/>
                    <a:pt x="231" y="673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5"/>
                    <a:pt x="232" y="675"/>
                    <a:pt x="232" y="675"/>
                  </a:cubicBezTo>
                  <a:cubicBezTo>
                    <a:pt x="232" y="675"/>
                    <a:pt x="232" y="675"/>
                    <a:pt x="232" y="675"/>
                  </a:cubicBezTo>
                  <a:cubicBezTo>
                    <a:pt x="232" y="676"/>
                    <a:pt x="232" y="676"/>
                    <a:pt x="232" y="676"/>
                  </a:cubicBezTo>
                  <a:cubicBezTo>
                    <a:pt x="232" y="676"/>
                    <a:pt x="232" y="676"/>
                    <a:pt x="232" y="676"/>
                  </a:cubicBezTo>
                  <a:cubicBezTo>
                    <a:pt x="232" y="677"/>
                    <a:pt x="232" y="677"/>
                    <a:pt x="232" y="677"/>
                  </a:cubicBezTo>
                  <a:cubicBezTo>
                    <a:pt x="232" y="677"/>
                    <a:pt x="232" y="677"/>
                    <a:pt x="232" y="677"/>
                  </a:cubicBezTo>
                  <a:cubicBezTo>
                    <a:pt x="233" y="678"/>
                    <a:pt x="233" y="678"/>
                    <a:pt x="233" y="678"/>
                  </a:cubicBezTo>
                  <a:cubicBezTo>
                    <a:pt x="233" y="678"/>
                    <a:pt x="233" y="678"/>
                    <a:pt x="233" y="678"/>
                  </a:cubicBezTo>
                  <a:cubicBezTo>
                    <a:pt x="245" y="675"/>
                    <a:pt x="245" y="675"/>
                    <a:pt x="245" y="675"/>
                  </a:cubicBezTo>
                  <a:cubicBezTo>
                    <a:pt x="245" y="675"/>
                    <a:pt x="245" y="675"/>
                    <a:pt x="245" y="675"/>
                  </a:cubicBezTo>
                  <a:cubicBezTo>
                    <a:pt x="246" y="676"/>
                    <a:pt x="246" y="676"/>
                    <a:pt x="246" y="676"/>
                  </a:cubicBezTo>
                  <a:cubicBezTo>
                    <a:pt x="246" y="676"/>
                    <a:pt x="246" y="676"/>
                    <a:pt x="246" y="676"/>
                  </a:cubicBezTo>
                  <a:cubicBezTo>
                    <a:pt x="246" y="677"/>
                    <a:pt x="246" y="677"/>
                    <a:pt x="246" y="677"/>
                  </a:cubicBezTo>
                  <a:cubicBezTo>
                    <a:pt x="246" y="677"/>
                    <a:pt x="246" y="677"/>
                    <a:pt x="246" y="677"/>
                  </a:cubicBezTo>
                  <a:cubicBezTo>
                    <a:pt x="247" y="677"/>
                    <a:pt x="247" y="677"/>
                    <a:pt x="247" y="677"/>
                  </a:cubicBezTo>
                  <a:cubicBezTo>
                    <a:pt x="247" y="677"/>
                    <a:pt x="247" y="677"/>
                    <a:pt x="247" y="677"/>
                  </a:cubicBezTo>
                  <a:cubicBezTo>
                    <a:pt x="247" y="678"/>
                    <a:pt x="247" y="678"/>
                    <a:pt x="247" y="678"/>
                  </a:cubicBezTo>
                  <a:cubicBezTo>
                    <a:pt x="247" y="678"/>
                    <a:pt x="247" y="678"/>
                    <a:pt x="247" y="678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80"/>
                    <a:pt x="247" y="680"/>
                    <a:pt x="247" y="680"/>
                  </a:cubicBezTo>
                  <a:cubicBezTo>
                    <a:pt x="247" y="680"/>
                    <a:pt x="247" y="680"/>
                    <a:pt x="247" y="680"/>
                  </a:cubicBezTo>
                  <a:cubicBezTo>
                    <a:pt x="247" y="681"/>
                    <a:pt x="247" y="681"/>
                    <a:pt x="247" y="681"/>
                  </a:cubicBezTo>
                  <a:cubicBezTo>
                    <a:pt x="247" y="681"/>
                    <a:pt x="247" y="681"/>
                    <a:pt x="247" y="681"/>
                  </a:cubicBezTo>
                  <a:cubicBezTo>
                    <a:pt x="246" y="681"/>
                    <a:pt x="246" y="681"/>
                    <a:pt x="246" y="681"/>
                  </a:cubicBezTo>
                  <a:cubicBezTo>
                    <a:pt x="246" y="681"/>
                    <a:pt x="246" y="681"/>
                    <a:pt x="246" y="681"/>
                  </a:cubicBezTo>
                  <a:cubicBezTo>
                    <a:pt x="245" y="682"/>
                    <a:pt x="245" y="682"/>
                    <a:pt x="245" y="682"/>
                  </a:cubicBezTo>
                  <a:cubicBezTo>
                    <a:pt x="245" y="682"/>
                    <a:pt x="245" y="682"/>
                    <a:pt x="245" y="682"/>
                  </a:cubicBezTo>
                  <a:cubicBezTo>
                    <a:pt x="244" y="683"/>
                    <a:pt x="244" y="683"/>
                    <a:pt x="244" y="683"/>
                  </a:cubicBezTo>
                  <a:cubicBezTo>
                    <a:pt x="244" y="683"/>
                    <a:pt x="244" y="683"/>
                    <a:pt x="244" y="683"/>
                  </a:cubicBezTo>
                  <a:cubicBezTo>
                    <a:pt x="244" y="684"/>
                    <a:pt x="244" y="684"/>
                    <a:pt x="244" y="684"/>
                  </a:cubicBezTo>
                  <a:cubicBezTo>
                    <a:pt x="244" y="684"/>
                    <a:pt x="244" y="684"/>
                    <a:pt x="244" y="684"/>
                  </a:cubicBezTo>
                  <a:cubicBezTo>
                    <a:pt x="243" y="685"/>
                    <a:pt x="243" y="685"/>
                    <a:pt x="243" y="685"/>
                  </a:cubicBezTo>
                  <a:cubicBezTo>
                    <a:pt x="243" y="685"/>
                    <a:pt x="243" y="685"/>
                    <a:pt x="243" y="685"/>
                  </a:cubicBezTo>
                  <a:cubicBezTo>
                    <a:pt x="242" y="686"/>
                    <a:pt x="242" y="686"/>
                    <a:pt x="242" y="686"/>
                  </a:cubicBezTo>
                  <a:cubicBezTo>
                    <a:pt x="242" y="686"/>
                    <a:pt x="242" y="686"/>
                    <a:pt x="242" y="686"/>
                  </a:cubicBezTo>
                  <a:cubicBezTo>
                    <a:pt x="242" y="688"/>
                    <a:pt x="242" y="688"/>
                    <a:pt x="242" y="688"/>
                  </a:cubicBezTo>
                  <a:cubicBezTo>
                    <a:pt x="242" y="688"/>
                    <a:pt x="242" y="688"/>
                    <a:pt x="242" y="688"/>
                  </a:cubicBezTo>
                  <a:cubicBezTo>
                    <a:pt x="241" y="688"/>
                    <a:pt x="241" y="688"/>
                    <a:pt x="241" y="688"/>
                  </a:cubicBezTo>
                  <a:cubicBezTo>
                    <a:pt x="241" y="688"/>
                    <a:pt x="241" y="688"/>
                    <a:pt x="241" y="688"/>
                  </a:cubicBezTo>
                  <a:cubicBezTo>
                    <a:pt x="232" y="699"/>
                    <a:pt x="232" y="699"/>
                    <a:pt x="232" y="699"/>
                  </a:cubicBezTo>
                  <a:cubicBezTo>
                    <a:pt x="232" y="699"/>
                    <a:pt x="232" y="699"/>
                    <a:pt x="232" y="69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33" y="681"/>
                    <a:pt x="233" y="681"/>
                    <a:pt x="233" y="681"/>
                  </a:cubicBezTo>
                  <a:cubicBezTo>
                    <a:pt x="233" y="681"/>
                    <a:pt x="233" y="681"/>
                    <a:pt x="233" y="681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6" y="684"/>
                    <a:pt x="236" y="684"/>
                    <a:pt x="236" y="684"/>
                  </a:cubicBezTo>
                  <a:cubicBezTo>
                    <a:pt x="236" y="684"/>
                    <a:pt x="236" y="684"/>
                    <a:pt x="236" y="684"/>
                  </a:cubicBezTo>
                  <a:cubicBezTo>
                    <a:pt x="235" y="685"/>
                    <a:pt x="235" y="685"/>
                    <a:pt x="235" y="685"/>
                  </a:cubicBezTo>
                  <a:cubicBezTo>
                    <a:pt x="235" y="685"/>
                    <a:pt x="235" y="685"/>
                    <a:pt x="235" y="685"/>
                  </a:cubicBezTo>
                  <a:cubicBezTo>
                    <a:pt x="233" y="686"/>
                    <a:pt x="233" y="686"/>
                    <a:pt x="233" y="686"/>
                  </a:cubicBezTo>
                  <a:cubicBezTo>
                    <a:pt x="233" y="686"/>
                    <a:pt x="233" y="686"/>
                    <a:pt x="233" y="686"/>
                  </a:cubicBezTo>
                  <a:cubicBezTo>
                    <a:pt x="232" y="687"/>
                    <a:pt x="232" y="687"/>
                    <a:pt x="232" y="687"/>
                  </a:cubicBezTo>
                  <a:cubicBezTo>
                    <a:pt x="232" y="687"/>
                    <a:pt x="232" y="687"/>
                    <a:pt x="232" y="687"/>
                  </a:cubicBezTo>
                  <a:cubicBezTo>
                    <a:pt x="230" y="688"/>
                    <a:pt x="230" y="688"/>
                    <a:pt x="230" y="688"/>
                  </a:cubicBezTo>
                  <a:cubicBezTo>
                    <a:pt x="230" y="688"/>
                    <a:pt x="230" y="688"/>
                    <a:pt x="230" y="688"/>
                  </a:cubicBezTo>
                  <a:cubicBezTo>
                    <a:pt x="229" y="689"/>
                    <a:pt x="229" y="689"/>
                    <a:pt x="229" y="689"/>
                  </a:cubicBezTo>
                  <a:cubicBezTo>
                    <a:pt x="229" y="689"/>
                    <a:pt x="229" y="689"/>
                    <a:pt x="229" y="689"/>
                  </a:cubicBezTo>
                  <a:cubicBezTo>
                    <a:pt x="228" y="690"/>
                    <a:pt x="228" y="690"/>
                    <a:pt x="228" y="690"/>
                  </a:cubicBezTo>
                  <a:cubicBezTo>
                    <a:pt x="228" y="690"/>
                    <a:pt x="228" y="690"/>
                    <a:pt x="228" y="690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20" y="703"/>
                    <a:pt x="220" y="703"/>
                    <a:pt x="220" y="703"/>
                  </a:cubicBezTo>
                  <a:cubicBezTo>
                    <a:pt x="220" y="703"/>
                    <a:pt x="220" y="703"/>
                    <a:pt x="220" y="703"/>
                  </a:cubicBezTo>
                  <a:cubicBezTo>
                    <a:pt x="215" y="706"/>
                    <a:pt x="215" y="706"/>
                    <a:pt x="215" y="706"/>
                  </a:cubicBezTo>
                  <a:cubicBezTo>
                    <a:pt x="214" y="707"/>
                    <a:pt x="214" y="707"/>
                    <a:pt x="214" y="707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9" y="713"/>
                    <a:pt x="209" y="713"/>
                    <a:pt x="209" y="713"/>
                  </a:cubicBezTo>
                  <a:cubicBezTo>
                    <a:pt x="209" y="713"/>
                    <a:pt x="209" y="713"/>
                    <a:pt x="209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1" y="712"/>
                    <a:pt x="211" y="712"/>
                    <a:pt x="211" y="712"/>
                  </a:cubicBezTo>
                  <a:cubicBezTo>
                    <a:pt x="211" y="712"/>
                    <a:pt x="211" y="712"/>
                    <a:pt x="211" y="712"/>
                  </a:cubicBezTo>
                  <a:cubicBezTo>
                    <a:pt x="212" y="712"/>
                    <a:pt x="212" y="712"/>
                    <a:pt x="212" y="712"/>
                  </a:cubicBezTo>
                  <a:cubicBezTo>
                    <a:pt x="212" y="712"/>
                    <a:pt x="212" y="712"/>
                    <a:pt x="212" y="712"/>
                  </a:cubicBezTo>
                  <a:cubicBezTo>
                    <a:pt x="213" y="712"/>
                    <a:pt x="213" y="712"/>
                    <a:pt x="213" y="712"/>
                  </a:cubicBezTo>
                  <a:cubicBezTo>
                    <a:pt x="213" y="712"/>
                    <a:pt x="213" y="712"/>
                    <a:pt x="213" y="712"/>
                  </a:cubicBezTo>
                  <a:cubicBezTo>
                    <a:pt x="214" y="711"/>
                    <a:pt x="214" y="711"/>
                    <a:pt x="214" y="711"/>
                  </a:cubicBezTo>
                  <a:cubicBezTo>
                    <a:pt x="214" y="711"/>
                    <a:pt x="214" y="711"/>
                    <a:pt x="214" y="711"/>
                  </a:cubicBezTo>
                  <a:cubicBezTo>
                    <a:pt x="214" y="710"/>
                    <a:pt x="214" y="710"/>
                    <a:pt x="214" y="710"/>
                  </a:cubicBezTo>
                  <a:cubicBezTo>
                    <a:pt x="214" y="710"/>
                    <a:pt x="214" y="710"/>
                    <a:pt x="214" y="710"/>
                  </a:cubicBezTo>
                  <a:cubicBezTo>
                    <a:pt x="221" y="707"/>
                    <a:pt x="221" y="707"/>
                    <a:pt x="221" y="707"/>
                  </a:cubicBezTo>
                  <a:cubicBezTo>
                    <a:pt x="221" y="707"/>
                    <a:pt x="221" y="707"/>
                    <a:pt x="221" y="707"/>
                  </a:cubicBezTo>
                  <a:cubicBezTo>
                    <a:pt x="219" y="709"/>
                    <a:pt x="219" y="709"/>
                    <a:pt x="219" y="709"/>
                  </a:cubicBezTo>
                  <a:cubicBezTo>
                    <a:pt x="219" y="709"/>
                    <a:pt x="219" y="709"/>
                    <a:pt x="219" y="709"/>
                  </a:cubicBezTo>
                  <a:cubicBezTo>
                    <a:pt x="217" y="710"/>
                    <a:pt x="217" y="710"/>
                    <a:pt x="217" y="710"/>
                  </a:cubicBezTo>
                  <a:cubicBezTo>
                    <a:pt x="217" y="710"/>
                    <a:pt x="217" y="710"/>
                    <a:pt x="217" y="710"/>
                  </a:cubicBezTo>
                  <a:cubicBezTo>
                    <a:pt x="215" y="712"/>
                    <a:pt x="215" y="712"/>
                    <a:pt x="215" y="712"/>
                  </a:cubicBezTo>
                  <a:cubicBezTo>
                    <a:pt x="215" y="712"/>
                    <a:pt x="215" y="712"/>
                    <a:pt x="215" y="712"/>
                  </a:cubicBezTo>
                  <a:cubicBezTo>
                    <a:pt x="214" y="713"/>
                    <a:pt x="214" y="713"/>
                    <a:pt x="214" y="713"/>
                  </a:cubicBezTo>
                  <a:cubicBezTo>
                    <a:pt x="214" y="713"/>
                    <a:pt x="214" y="713"/>
                    <a:pt x="214" y="713"/>
                  </a:cubicBezTo>
                  <a:cubicBezTo>
                    <a:pt x="212" y="715"/>
                    <a:pt x="212" y="715"/>
                    <a:pt x="212" y="715"/>
                  </a:cubicBezTo>
                  <a:cubicBezTo>
                    <a:pt x="212" y="715"/>
                    <a:pt x="212" y="715"/>
                    <a:pt x="212" y="715"/>
                  </a:cubicBezTo>
                  <a:cubicBezTo>
                    <a:pt x="210" y="716"/>
                    <a:pt x="210" y="716"/>
                    <a:pt x="210" y="716"/>
                  </a:cubicBezTo>
                  <a:cubicBezTo>
                    <a:pt x="210" y="716"/>
                    <a:pt x="210" y="716"/>
                    <a:pt x="210" y="716"/>
                  </a:cubicBezTo>
                  <a:cubicBezTo>
                    <a:pt x="208" y="717"/>
                    <a:pt x="208" y="717"/>
                    <a:pt x="208" y="717"/>
                  </a:cubicBezTo>
                  <a:cubicBezTo>
                    <a:pt x="208" y="717"/>
                    <a:pt x="208" y="717"/>
                    <a:pt x="208" y="717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3" y="719"/>
                    <a:pt x="203" y="719"/>
                    <a:pt x="203" y="719"/>
                  </a:cubicBezTo>
                  <a:cubicBezTo>
                    <a:pt x="203" y="719"/>
                    <a:pt x="203" y="719"/>
                    <a:pt x="203" y="719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7"/>
                    <a:pt x="203" y="717"/>
                    <a:pt x="203" y="717"/>
                  </a:cubicBezTo>
                  <a:cubicBezTo>
                    <a:pt x="203" y="717"/>
                    <a:pt x="203" y="717"/>
                    <a:pt x="203" y="717"/>
                  </a:cubicBezTo>
                  <a:cubicBezTo>
                    <a:pt x="202" y="717"/>
                    <a:pt x="202" y="717"/>
                    <a:pt x="202" y="717"/>
                  </a:cubicBezTo>
                  <a:cubicBezTo>
                    <a:pt x="202" y="717"/>
                    <a:pt x="202" y="717"/>
                    <a:pt x="202" y="717"/>
                  </a:cubicBezTo>
                  <a:cubicBezTo>
                    <a:pt x="202" y="716"/>
                    <a:pt x="202" y="716"/>
                    <a:pt x="202" y="716"/>
                  </a:cubicBezTo>
                  <a:cubicBezTo>
                    <a:pt x="202" y="716"/>
                    <a:pt x="202" y="716"/>
                    <a:pt x="202" y="716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4"/>
                    <a:pt x="201" y="714"/>
                    <a:pt x="201" y="714"/>
                  </a:cubicBezTo>
                  <a:cubicBezTo>
                    <a:pt x="201" y="714"/>
                    <a:pt x="201" y="714"/>
                    <a:pt x="201" y="714"/>
                  </a:cubicBezTo>
                  <a:cubicBezTo>
                    <a:pt x="202" y="713"/>
                    <a:pt x="202" y="713"/>
                    <a:pt x="202" y="713"/>
                  </a:cubicBezTo>
                  <a:cubicBezTo>
                    <a:pt x="202" y="713"/>
                    <a:pt x="202" y="713"/>
                    <a:pt x="202" y="713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6" y="702"/>
                    <a:pt x="216" y="702"/>
                    <a:pt x="216" y="702"/>
                  </a:cubicBezTo>
                  <a:cubicBezTo>
                    <a:pt x="216" y="702"/>
                    <a:pt x="216" y="702"/>
                    <a:pt x="216" y="702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699"/>
                    <a:pt x="214" y="699"/>
                    <a:pt x="214" y="699"/>
                  </a:cubicBezTo>
                  <a:cubicBezTo>
                    <a:pt x="214" y="699"/>
                    <a:pt x="214" y="699"/>
                    <a:pt x="214" y="699"/>
                  </a:cubicBezTo>
                  <a:cubicBezTo>
                    <a:pt x="214" y="699"/>
                    <a:pt x="214" y="698"/>
                    <a:pt x="214" y="698"/>
                  </a:cubicBezTo>
                  <a:cubicBezTo>
                    <a:pt x="214" y="698"/>
                    <a:pt x="214" y="698"/>
                    <a:pt x="214" y="698"/>
                  </a:cubicBezTo>
                  <a:cubicBezTo>
                    <a:pt x="213" y="698"/>
                    <a:pt x="213" y="698"/>
                    <a:pt x="213" y="697"/>
                  </a:cubicBezTo>
                  <a:cubicBezTo>
                    <a:pt x="213" y="697"/>
                    <a:pt x="213" y="697"/>
                    <a:pt x="213" y="697"/>
                  </a:cubicBezTo>
                  <a:cubicBezTo>
                    <a:pt x="213" y="696"/>
                    <a:pt x="213" y="696"/>
                    <a:pt x="213" y="695"/>
                  </a:cubicBezTo>
                  <a:cubicBezTo>
                    <a:pt x="213" y="695"/>
                    <a:pt x="213" y="695"/>
                    <a:pt x="213" y="695"/>
                  </a:cubicBezTo>
                  <a:cubicBezTo>
                    <a:pt x="213" y="693"/>
                    <a:pt x="213" y="691"/>
                    <a:pt x="213" y="689"/>
                  </a:cubicBezTo>
                  <a:cubicBezTo>
                    <a:pt x="213" y="689"/>
                    <a:pt x="213" y="689"/>
                    <a:pt x="213" y="689"/>
                  </a:cubicBezTo>
                  <a:cubicBezTo>
                    <a:pt x="213" y="688"/>
                    <a:pt x="213" y="688"/>
                    <a:pt x="214" y="687"/>
                  </a:cubicBezTo>
                  <a:cubicBezTo>
                    <a:pt x="214" y="687"/>
                    <a:pt x="214" y="687"/>
                    <a:pt x="214" y="687"/>
                  </a:cubicBezTo>
                  <a:cubicBezTo>
                    <a:pt x="214" y="686"/>
                    <a:pt x="214" y="685"/>
                    <a:pt x="215" y="684"/>
                  </a:cubicBezTo>
                  <a:cubicBezTo>
                    <a:pt x="215" y="684"/>
                    <a:pt x="215" y="684"/>
                    <a:pt x="215" y="684"/>
                  </a:cubicBezTo>
                  <a:cubicBezTo>
                    <a:pt x="215" y="684"/>
                    <a:pt x="216" y="683"/>
                    <a:pt x="216" y="682"/>
                  </a:cubicBezTo>
                  <a:cubicBezTo>
                    <a:pt x="216" y="682"/>
                    <a:pt x="216" y="682"/>
                    <a:pt x="216" y="682"/>
                  </a:cubicBezTo>
                  <a:cubicBezTo>
                    <a:pt x="217" y="681"/>
                    <a:pt x="217" y="680"/>
                    <a:pt x="218" y="679"/>
                  </a:cubicBezTo>
                  <a:cubicBezTo>
                    <a:pt x="218" y="679"/>
                    <a:pt x="218" y="679"/>
                    <a:pt x="218" y="679"/>
                  </a:cubicBezTo>
                  <a:cubicBezTo>
                    <a:pt x="219" y="677"/>
                    <a:pt x="219" y="677"/>
                    <a:pt x="219" y="677"/>
                  </a:cubicBezTo>
                  <a:cubicBezTo>
                    <a:pt x="219" y="677"/>
                    <a:pt x="219" y="677"/>
                    <a:pt x="219" y="677"/>
                  </a:cubicBezTo>
                  <a:cubicBezTo>
                    <a:pt x="216" y="679"/>
                    <a:pt x="213" y="681"/>
                    <a:pt x="210" y="683"/>
                  </a:cubicBezTo>
                  <a:cubicBezTo>
                    <a:pt x="210" y="683"/>
                    <a:pt x="210" y="683"/>
                    <a:pt x="210" y="683"/>
                  </a:cubicBezTo>
                  <a:cubicBezTo>
                    <a:pt x="209" y="684"/>
                    <a:pt x="208" y="684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6" y="683"/>
                    <a:pt x="206" y="683"/>
                    <a:pt x="206" y="683"/>
                  </a:cubicBezTo>
                  <a:cubicBezTo>
                    <a:pt x="206" y="683"/>
                    <a:pt x="206" y="683"/>
                    <a:pt x="206" y="683"/>
                  </a:cubicBezTo>
                  <a:cubicBezTo>
                    <a:pt x="206" y="683"/>
                    <a:pt x="206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4" y="681"/>
                    <a:pt x="204" y="681"/>
                    <a:pt x="204" y="681"/>
                  </a:cubicBezTo>
                  <a:cubicBezTo>
                    <a:pt x="204" y="681"/>
                    <a:pt x="204" y="681"/>
                    <a:pt x="204" y="681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2" y="680"/>
                    <a:pt x="202" y="680"/>
                    <a:pt x="202" y="680"/>
                  </a:cubicBezTo>
                  <a:cubicBezTo>
                    <a:pt x="202" y="680"/>
                    <a:pt x="202" y="680"/>
                    <a:pt x="202" y="680"/>
                  </a:cubicBezTo>
                  <a:cubicBezTo>
                    <a:pt x="202" y="680"/>
                    <a:pt x="202" y="680"/>
                    <a:pt x="202" y="679"/>
                  </a:cubicBezTo>
                  <a:cubicBezTo>
                    <a:pt x="202" y="679"/>
                    <a:pt x="202" y="679"/>
                    <a:pt x="202" y="679"/>
                  </a:cubicBezTo>
                  <a:cubicBezTo>
                    <a:pt x="202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0" y="680"/>
                    <a:pt x="200" y="680"/>
                  </a:cubicBezTo>
                  <a:cubicBezTo>
                    <a:pt x="200" y="680"/>
                    <a:pt x="200" y="680"/>
                    <a:pt x="200" y="680"/>
                  </a:cubicBezTo>
                  <a:cubicBezTo>
                    <a:pt x="200" y="680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2"/>
                    <a:pt x="200" y="682"/>
                    <a:pt x="200" y="682"/>
                  </a:cubicBezTo>
                  <a:cubicBezTo>
                    <a:pt x="200" y="682"/>
                    <a:pt x="200" y="682"/>
                    <a:pt x="200" y="682"/>
                  </a:cubicBezTo>
                  <a:cubicBezTo>
                    <a:pt x="200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3" y="692"/>
                    <a:pt x="193" y="692"/>
                    <a:pt x="193" y="692"/>
                  </a:cubicBezTo>
                  <a:cubicBezTo>
                    <a:pt x="193" y="692"/>
                    <a:pt x="193" y="692"/>
                    <a:pt x="193" y="692"/>
                  </a:cubicBezTo>
                  <a:cubicBezTo>
                    <a:pt x="186" y="705"/>
                    <a:pt x="186" y="705"/>
                    <a:pt x="186" y="705"/>
                  </a:cubicBezTo>
                  <a:cubicBezTo>
                    <a:pt x="186" y="705"/>
                    <a:pt x="186" y="705"/>
                    <a:pt x="186" y="705"/>
                  </a:cubicBezTo>
                  <a:cubicBezTo>
                    <a:pt x="176" y="724"/>
                    <a:pt x="176" y="724"/>
                    <a:pt x="176" y="724"/>
                  </a:cubicBezTo>
                  <a:close/>
                  <a:moveTo>
                    <a:pt x="425" y="723"/>
                  </a:move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3" y="721"/>
                    <a:pt x="423" y="721"/>
                    <a:pt x="423" y="721"/>
                  </a:cubicBezTo>
                  <a:cubicBezTo>
                    <a:pt x="423" y="721"/>
                    <a:pt x="423" y="721"/>
                    <a:pt x="423" y="721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19"/>
                    <a:pt x="423" y="719"/>
                    <a:pt x="423" y="719"/>
                  </a:cubicBezTo>
                  <a:cubicBezTo>
                    <a:pt x="423" y="719"/>
                    <a:pt x="423" y="719"/>
                    <a:pt x="423" y="719"/>
                  </a:cubicBezTo>
                  <a:cubicBezTo>
                    <a:pt x="423" y="718"/>
                    <a:pt x="423" y="718"/>
                    <a:pt x="423" y="718"/>
                  </a:cubicBezTo>
                  <a:cubicBezTo>
                    <a:pt x="423" y="718"/>
                    <a:pt x="423" y="718"/>
                    <a:pt x="423" y="718"/>
                  </a:cubicBezTo>
                  <a:cubicBezTo>
                    <a:pt x="424" y="717"/>
                    <a:pt x="424" y="717"/>
                    <a:pt x="424" y="717"/>
                  </a:cubicBezTo>
                  <a:cubicBezTo>
                    <a:pt x="424" y="717"/>
                    <a:pt x="424" y="717"/>
                    <a:pt x="424" y="717"/>
                  </a:cubicBezTo>
                  <a:cubicBezTo>
                    <a:pt x="425" y="716"/>
                    <a:pt x="425" y="716"/>
                    <a:pt x="425" y="716"/>
                  </a:cubicBezTo>
                  <a:cubicBezTo>
                    <a:pt x="425" y="716"/>
                    <a:pt x="425" y="716"/>
                    <a:pt x="425" y="716"/>
                  </a:cubicBezTo>
                  <a:cubicBezTo>
                    <a:pt x="427" y="715"/>
                    <a:pt x="427" y="715"/>
                    <a:pt x="427" y="715"/>
                  </a:cubicBezTo>
                  <a:cubicBezTo>
                    <a:pt x="427" y="715"/>
                    <a:pt x="427" y="715"/>
                    <a:pt x="427" y="715"/>
                  </a:cubicBezTo>
                  <a:cubicBezTo>
                    <a:pt x="428" y="714"/>
                    <a:pt x="428" y="714"/>
                    <a:pt x="428" y="714"/>
                  </a:cubicBezTo>
                  <a:cubicBezTo>
                    <a:pt x="428" y="714"/>
                    <a:pt x="428" y="714"/>
                    <a:pt x="428" y="714"/>
                  </a:cubicBezTo>
                  <a:cubicBezTo>
                    <a:pt x="430" y="713"/>
                    <a:pt x="430" y="713"/>
                    <a:pt x="430" y="713"/>
                  </a:cubicBezTo>
                  <a:cubicBezTo>
                    <a:pt x="430" y="713"/>
                    <a:pt x="430" y="713"/>
                    <a:pt x="430" y="713"/>
                  </a:cubicBezTo>
                  <a:cubicBezTo>
                    <a:pt x="431" y="712"/>
                    <a:pt x="431" y="712"/>
                    <a:pt x="431" y="712"/>
                  </a:cubicBezTo>
                  <a:cubicBezTo>
                    <a:pt x="431" y="712"/>
                    <a:pt x="431" y="712"/>
                    <a:pt x="431" y="712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34" y="710"/>
                    <a:pt x="434" y="710"/>
                    <a:pt x="434" y="710"/>
                  </a:cubicBezTo>
                  <a:cubicBezTo>
                    <a:pt x="434" y="710"/>
                    <a:pt x="434" y="710"/>
                    <a:pt x="434" y="710"/>
                  </a:cubicBezTo>
                  <a:cubicBezTo>
                    <a:pt x="436" y="709"/>
                    <a:pt x="436" y="709"/>
                    <a:pt x="436" y="709"/>
                  </a:cubicBezTo>
                  <a:cubicBezTo>
                    <a:pt x="436" y="709"/>
                    <a:pt x="436" y="709"/>
                    <a:pt x="436" y="709"/>
                  </a:cubicBezTo>
                  <a:cubicBezTo>
                    <a:pt x="442" y="704"/>
                    <a:pt x="442" y="704"/>
                    <a:pt x="442" y="704"/>
                  </a:cubicBezTo>
                  <a:cubicBezTo>
                    <a:pt x="442" y="704"/>
                    <a:pt x="442" y="704"/>
                    <a:pt x="442" y="704"/>
                  </a:cubicBezTo>
                  <a:cubicBezTo>
                    <a:pt x="443" y="703"/>
                    <a:pt x="443" y="703"/>
                    <a:pt x="443" y="703"/>
                  </a:cubicBezTo>
                  <a:cubicBezTo>
                    <a:pt x="443" y="703"/>
                    <a:pt x="443" y="703"/>
                    <a:pt x="443" y="703"/>
                  </a:cubicBezTo>
                  <a:cubicBezTo>
                    <a:pt x="444" y="703"/>
                    <a:pt x="444" y="703"/>
                    <a:pt x="444" y="703"/>
                  </a:cubicBezTo>
                  <a:cubicBezTo>
                    <a:pt x="444" y="703"/>
                    <a:pt x="444" y="703"/>
                    <a:pt x="444" y="703"/>
                  </a:cubicBezTo>
                  <a:cubicBezTo>
                    <a:pt x="444" y="702"/>
                    <a:pt x="444" y="702"/>
                    <a:pt x="444" y="702"/>
                  </a:cubicBezTo>
                  <a:cubicBezTo>
                    <a:pt x="444" y="702"/>
                    <a:pt x="444" y="702"/>
                    <a:pt x="444" y="702"/>
                  </a:cubicBezTo>
                  <a:cubicBezTo>
                    <a:pt x="445" y="700"/>
                    <a:pt x="445" y="700"/>
                    <a:pt x="445" y="700"/>
                  </a:cubicBezTo>
                  <a:cubicBezTo>
                    <a:pt x="445" y="700"/>
                    <a:pt x="445" y="700"/>
                    <a:pt x="445" y="700"/>
                  </a:cubicBezTo>
                  <a:cubicBezTo>
                    <a:pt x="446" y="699"/>
                    <a:pt x="446" y="699"/>
                    <a:pt x="446" y="699"/>
                  </a:cubicBezTo>
                  <a:cubicBezTo>
                    <a:pt x="446" y="699"/>
                    <a:pt x="446" y="699"/>
                    <a:pt x="446" y="699"/>
                  </a:cubicBezTo>
                  <a:cubicBezTo>
                    <a:pt x="446" y="698"/>
                    <a:pt x="446" y="698"/>
                    <a:pt x="446" y="698"/>
                  </a:cubicBezTo>
                  <a:cubicBezTo>
                    <a:pt x="446" y="698"/>
                    <a:pt x="446" y="698"/>
                    <a:pt x="446" y="698"/>
                  </a:cubicBezTo>
                  <a:cubicBezTo>
                    <a:pt x="446" y="697"/>
                    <a:pt x="446" y="697"/>
                    <a:pt x="446" y="697"/>
                  </a:cubicBezTo>
                  <a:cubicBezTo>
                    <a:pt x="446" y="697"/>
                    <a:pt x="446" y="697"/>
                    <a:pt x="446" y="697"/>
                  </a:cubicBezTo>
                  <a:cubicBezTo>
                    <a:pt x="446" y="696"/>
                    <a:pt x="446" y="696"/>
                    <a:pt x="446" y="696"/>
                  </a:cubicBezTo>
                  <a:cubicBezTo>
                    <a:pt x="446" y="696"/>
                    <a:pt x="446" y="696"/>
                    <a:pt x="446" y="696"/>
                  </a:cubicBezTo>
                  <a:cubicBezTo>
                    <a:pt x="444" y="695"/>
                    <a:pt x="444" y="695"/>
                    <a:pt x="444" y="695"/>
                  </a:cubicBezTo>
                  <a:cubicBezTo>
                    <a:pt x="444" y="695"/>
                    <a:pt x="444" y="695"/>
                    <a:pt x="444" y="695"/>
                  </a:cubicBezTo>
                  <a:cubicBezTo>
                    <a:pt x="444" y="696"/>
                    <a:pt x="444" y="696"/>
                    <a:pt x="444" y="696"/>
                  </a:cubicBezTo>
                  <a:cubicBezTo>
                    <a:pt x="444" y="696"/>
                    <a:pt x="444" y="696"/>
                    <a:pt x="444" y="696"/>
                  </a:cubicBezTo>
                  <a:cubicBezTo>
                    <a:pt x="444" y="697"/>
                    <a:pt x="444" y="697"/>
                    <a:pt x="444" y="697"/>
                  </a:cubicBezTo>
                  <a:cubicBezTo>
                    <a:pt x="444" y="697"/>
                    <a:pt x="444" y="697"/>
                    <a:pt x="444" y="697"/>
                  </a:cubicBezTo>
                  <a:cubicBezTo>
                    <a:pt x="443" y="697"/>
                    <a:pt x="443" y="697"/>
                    <a:pt x="443" y="697"/>
                  </a:cubicBezTo>
                  <a:cubicBezTo>
                    <a:pt x="443" y="697"/>
                    <a:pt x="443" y="697"/>
                    <a:pt x="443" y="697"/>
                  </a:cubicBezTo>
                  <a:cubicBezTo>
                    <a:pt x="443" y="698"/>
                    <a:pt x="443" y="698"/>
                    <a:pt x="443" y="698"/>
                  </a:cubicBezTo>
                  <a:cubicBezTo>
                    <a:pt x="443" y="698"/>
                    <a:pt x="443" y="698"/>
                    <a:pt x="443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1" y="699"/>
                    <a:pt x="441" y="699"/>
                    <a:pt x="441" y="699"/>
                  </a:cubicBezTo>
                  <a:cubicBezTo>
                    <a:pt x="441" y="699"/>
                    <a:pt x="441" y="699"/>
                    <a:pt x="441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6"/>
                    <a:pt x="436" y="696"/>
                    <a:pt x="436" y="696"/>
                  </a:cubicBezTo>
                  <a:cubicBezTo>
                    <a:pt x="436" y="696"/>
                    <a:pt x="436" y="696"/>
                    <a:pt x="436" y="696"/>
                  </a:cubicBezTo>
                  <a:cubicBezTo>
                    <a:pt x="443" y="692"/>
                    <a:pt x="443" y="692"/>
                    <a:pt x="443" y="692"/>
                  </a:cubicBezTo>
                  <a:cubicBezTo>
                    <a:pt x="443" y="692"/>
                    <a:pt x="443" y="692"/>
                    <a:pt x="443" y="692"/>
                  </a:cubicBezTo>
                  <a:cubicBezTo>
                    <a:pt x="442" y="692"/>
                    <a:pt x="442" y="692"/>
                    <a:pt x="442" y="692"/>
                  </a:cubicBezTo>
                  <a:cubicBezTo>
                    <a:pt x="442" y="692"/>
                    <a:pt x="442" y="692"/>
                    <a:pt x="442" y="692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5"/>
                    <a:pt x="444" y="685"/>
                    <a:pt x="444" y="685"/>
                  </a:cubicBezTo>
                  <a:cubicBezTo>
                    <a:pt x="444" y="685"/>
                    <a:pt x="444" y="685"/>
                    <a:pt x="444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40" y="684"/>
                    <a:pt x="440" y="684"/>
                    <a:pt x="440" y="684"/>
                  </a:cubicBezTo>
                  <a:cubicBezTo>
                    <a:pt x="440" y="684"/>
                    <a:pt x="440" y="684"/>
                    <a:pt x="440" y="684"/>
                  </a:cubicBezTo>
                  <a:cubicBezTo>
                    <a:pt x="441" y="683"/>
                    <a:pt x="441" y="683"/>
                    <a:pt x="441" y="683"/>
                  </a:cubicBezTo>
                  <a:cubicBezTo>
                    <a:pt x="441" y="683"/>
                    <a:pt x="441" y="683"/>
                    <a:pt x="441" y="683"/>
                  </a:cubicBezTo>
                  <a:cubicBezTo>
                    <a:pt x="443" y="682"/>
                    <a:pt x="443" y="682"/>
                    <a:pt x="443" y="682"/>
                  </a:cubicBezTo>
                  <a:cubicBezTo>
                    <a:pt x="443" y="682"/>
                    <a:pt x="443" y="682"/>
                    <a:pt x="443" y="682"/>
                  </a:cubicBezTo>
                  <a:cubicBezTo>
                    <a:pt x="445" y="681"/>
                    <a:pt x="445" y="681"/>
                    <a:pt x="445" y="681"/>
                  </a:cubicBezTo>
                  <a:cubicBezTo>
                    <a:pt x="445" y="681"/>
                    <a:pt x="445" y="681"/>
                    <a:pt x="445" y="681"/>
                  </a:cubicBezTo>
                  <a:cubicBezTo>
                    <a:pt x="446" y="680"/>
                    <a:pt x="446" y="680"/>
                    <a:pt x="446" y="680"/>
                  </a:cubicBezTo>
                  <a:cubicBezTo>
                    <a:pt x="446" y="680"/>
                    <a:pt x="446" y="680"/>
                    <a:pt x="446" y="680"/>
                  </a:cubicBezTo>
                  <a:cubicBezTo>
                    <a:pt x="448" y="679"/>
                    <a:pt x="448" y="679"/>
                    <a:pt x="448" y="679"/>
                  </a:cubicBezTo>
                  <a:cubicBezTo>
                    <a:pt x="448" y="679"/>
                    <a:pt x="448" y="679"/>
                    <a:pt x="448" y="679"/>
                  </a:cubicBezTo>
                  <a:cubicBezTo>
                    <a:pt x="449" y="678"/>
                    <a:pt x="449" y="678"/>
                    <a:pt x="449" y="678"/>
                  </a:cubicBezTo>
                  <a:cubicBezTo>
                    <a:pt x="449" y="678"/>
                    <a:pt x="449" y="678"/>
                    <a:pt x="449" y="678"/>
                  </a:cubicBezTo>
                  <a:cubicBezTo>
                    <a:pt x="450" y="677"/>
                    <a:pt x="450" y="677"/>
                    <a:pt x="450" y="677"/>
                  </a:cubicBezTo>
                  <a:cubicBezTo>
                    <a:pt x="450" y="677"/>
                    <a:pt x="450" y="677"/>
                    <a:pt x="450" y="677"/>
                  </a:cubicBezTo>
                  <a:cubicBezTo>
                    <a:pt x="451" y="676"/>
                    <a:pt x="451" y="676"/>
                    <a:pt x="451" y="676"/>
                  </a:cubicBezTo>
                  <a:cubicBezTo>
                    <a:pt x="451" y="676"/>
                    <a:pt x="451" y="676"/>
                    <a:pt x="451" y="676"/>
                  </a:cubicBezTo>
                  <a:cubicBezTo>
                    <a:pt x="452" y="676"/>
                    <a:pt x="452" y="676"/>
                    <a:pt x="452" y="676"/>
                  </a:cubicBezTo>
                  <a:cubicBezTo>
                    <a:pt x="452" y="676"/>
                    <a:pt x="452" y="676"/>
                    <a:pt x="452" y="676"/>
                  </a:cubicBezTo>
                  <a:cubicBezTo>
                    <a:pt x="454" y="675"/>
                    <a:pt x="454" y="675"/>
                    <a:pt x="454" y="675"/>
                  </a:cubicBezTo>
                  <a:cubicBezTo>
                    <a:pt x="454" y="675"/>
                    <a:pt x="454" y="675"/>
                    <a:pt x="454" y="675"/>
                  </a:cubicBezTo>
                  <a:cubicBezTo>
                    <a:pt x="454" y="674"/>
                    <a:pt x="454" y="674"/>
                    <a:pt x="454" y="674"/>
                  </a:cubicBezTo>
                  <a:cubicBezTo>
                    <a:pt x="454" y="674"/>
                    <a:pt x="454" y="674"/>
                    <a:pt x="454" y="674"/>
                  </a:cubicBezTo>
                  <a:cubicBezTo>
                    <a:pt x="455" y="672"/>
                    <a:pt x="455" y="672"/>
                    <a:pt x="455" y="672"/>
                  </a:cubicBezTo>
                  <a:cubicBezTo>
                    <a:pt x="455" y="672"/>
                    <a:pt x="455" y="672"/>
                    <a:pt x="455" y="672"/>
                  </a:cubicBezTo>
                  <a:cubicBezTo>
                    <a:pt x="455" y="671"/>
                    <a:pt x="455" y="671"/>
                    <a:pt x="455" y="671"/>
                  </a:cubicBezTo>
                  <a:cubicBezTo>
                    <a:pt x="455" y="671"/>
                    <a:pt x="455" y="671"/>
                    <a:pt x="455" y="671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5" y="669"/>
                    <a:pt x="455" y="669"/>
                    <a:pt x="455" y="669"/>
                  </a:cubicBezTo>
                  <a:cubicBezTo>
                    <a:pt x="455" y="669"/>
                    <a:pt x="455" y="669"/>
                    <a:pt x="455" y="669"/>
                  </a:cubicBezTo>
                  <a:cubicBezTo>
                    <a:pt x="455" y="669"/>
                    <a:pt x="454" y="668"/>
                    <a:pt x="454" y="668"/>
                  </a:cubicBezTo>
                  <a:cubicBezTo>
                    <a:pt x="454" y="668"/>
                    <a:pt x="454" y="668"/>
                    <a:pt x="454" y="668"/>
                  </a:cubicBezTo>
                  <a:cubicBezTo>
                    <a:pt x="454" y="667"/>
                    <a:pt x="454" y="667"/>
                    <a:pt x="454" y="667"/>
                  </a:cubicBezTo>
                  <a:cubicBezTo>
                    <a:pt x="454" y="667"/>
                    <a:pt x="454" y="667"/>
                    <a:pt x="454" y="667"/>
                  </a:cubicBezTo>
                  <a:cubicBezTo>
                    <a:pt x="453" y="667"/>
                    <a:pt x="453" y="667"/>
                    <a:pt x="453" y="667"/>
                  </a:cubicBezTo>
                  <a:cubicBezTo>
                    <a:pt x="453" y="667"/>
                    <a:pt x="453" y="667"/>
                    <a:pt x="453" y="667"/>
                  </a:cubicBezTo>
                  <a:cubicBezTo>
                    <a:pt x="451" y="669"/>
                    <a:pt x="451" y="669"/>
                    <a:pt x="451" y="669"/>
                  </a:cubicBezTo>
                  <a:cubicBezTo>
                    <a:pt x="451" y="669"/>
                    <a:pt x="451" y="669"/>
                    <a:pt x="451" y="669"/>
                  </a:cubicBezTo>
                  <a:cubicBezTo>
                    <a:pt x="450" y="670"/>
                    <a:pt x="450" y="670"/>
                    <a:pt x="450" y="670"/>
                  </a:cubicBezTo>
                  <a:cubicBezTo>
                    <a:pt x="450" y="670"/>
                    <a:pt x="450" y="670"/>
                    <a:pt x="450" y="670"/>
                  </a:cubicBezTo>
                  <a:cubicBezTo>
                    <a:pt x="448" y="672"/>
                    <a:pt x="448" y="672"/>
                    <a:pt x="448" y="672"/>
                  </a:cubicBezTo>
                  <a:cubicBezTo>
                    <a:pt x="448" y="672"/>
                    <a:pt x="448" y="672"/>
                    <a:pt x="448" y="672"/>
                  </a:cubicBezTo>
                  <a:cubicBezTo>
                    <a:pt x="447" y="673"/>
                    <a:pt x="447" y="673"/>
                    <a:pt x="447" y="673"/>
                  </a:cubicBezTo>
                  <a:cubicBezTo>
                    <a:pt x="447" y="673"/>
                    <a:pt x="447" y="673"/>
                    <a:pt x="447" y="673"/>
                  </a:cubicBezTo>
                  <a:cubicBezTo>
                    <a:pt x="445" y="674"/>
                    <a:pt x="445" y="674"/>
                    <a:pt x="445" y="674"/>
                  </a:cubicBezTo>
                  <a:cubicBezTo>
                    <a:pt x="445" y="674"/>
                    <a:pt x="445" y="674"/>
                    <a:pt x="445" y="674"/>
                  </a:cubicBezTo>
                  <a:cubicBezTo>
                    <a:pt x="444" y="675"/>
                    <a:pt x="444" y="675"/>
                    <a:pt x="444" y="675"/>
                  </a:cubicBezTo>
                  <a:cubicBezTo>
                    <a:pt x="444" y="675"/>
                    <a:pt x="444" y="675"/>
                    <a:pt x="444" y="675"/>
                  </a:cubicBezTo>
                  <a:cubicBezTo>
                    <a:pt x="442" y="676"/>
                    <a:pt x="442" y="676"/>
                    <a:pt x="442" y="676"/>
                  </a:cubicBezTo>
                  <a:cubicBezTo>
                    <a:pt x="442" y="676"/>
                    <a:pt x="442" y="676"/>
                    <a:pt x="442" y="676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3"/>
                    <a:pt x="440" y="673"/>
                    <a:pt x="440" y="673"/>
                  </a:cubicBezTo>
                  <a:cubicBezTo>
                    <a:pt x="440" y="673"/>
                    <a:pt x="440" y="673"/>
                    <a:pt x="440" y="673"/>
                  </a:cubicBezTo>
                  <a:cubicBezTo>
                    <a:pt x="441" y="672"/>
                    <a:pt x="441" y="672"/>
                    <a:pt x="441" y="672"/>
                  </a:cubicBezTo>
                  <a:cubicBezTo>
                    <a:pt x="441" y="672"/>
                    <a:pt x="441" y="672"/>
                    <a:pt x="441" y="672"/>
                  </a:cubicBezTo>
                  <a:cubicBezTo>
                    <a:pt x="441" y="671"/>
                    <a:pt x="441" y="671"/>
                    <a:pt x="441" y="671"/>
                  </a:cubicBezTo>
                  <a:cubicBezTo>
                    <a:pt x="441" y="671"/>
                    <a:pt x="441" y="671"/>
                    <a:pt x="441" y="671"/>
                  </a:cubicBezTo>
                  <a:cubicBezTo>
                    <a:pt x="441" y="670"/>
                    <a:pt x="441" y="670"/>
                    <a:pt x="441" y="670"/>
                  </a:cubicBezTo>
                  <a:cubicBezTo>
                    <a:pt x="441" y="670"/>
                    <a:pt x="441" y="670"/>
                    <a:pt x="441" y="670"/>
                  </a:cubicBezTo>
                  <a:cubicBezTo>
                    <a:pt x="441" y="669"/>
                    <a:pt x="441" y="669"/>
                    <a:pt x="441" y="669"/>
                  </a:cubicBezTo>
                  <a:cubicBezTo>
                    <a:pt x="441" y="669"/>
                    <a:pt x="441" y="669"/>
                    <a:pt x="441" y="669"/>
                  </a:cubicBezTo>
                  <a:cubicBezTo>
                    <a:pt x="441" y="668"/>
                    <a:pt x="441" y="668"/>
                    <a:pt x="441" y="668"/>
                  </a:cubicBezTo>
                  <a:cubicBezTo>
                    <a:pt x="441" y="668"/>
                    <a:pt x="441" y="668"/>
                    <a:pt x="441" y="668"/>
                  </a:cubicBezTo>
                  <a:cubicBezTo>
                    <a:pt x="435" y="671"/>
                    <a:pt x="435" y="671"/>
                    <a:pt x="435" y="671"/>
                  </a:cubicBezTo>
                  <a:cubicBezTo>
                    <a:pt x="435" y="671"/>
                    <a:pt x="435" y="671"/>
                    <a:pt x="435" y="671"/>
                  </a:cubicBezTo>
                  <a:cubicBezTo>
                    <a:pt x="428" y="676"/>
                    <a:pt x="428" y="676"/>
                    <a:pt x="428" y="676"/>
                  </a:cubicBezTo>
                  <a:cubicBezTo>
                    <a:pt x="428" y="676"/>
                    <a:pt x="428" y="676"/>
                    <a:pt x="428" y="676"/>
                  </a:cubicBezTo>
                  <a:cubicBezTo>
                    <a:pt x="426" y="676"/>
                    <a:pt x="426" y="676"/>
                    <a:pt x="426" y="676"/>
                  </a:cubicBezTo>
                  <a:cubicBezTo>
                    <a:pt x="426" y="676"/>
                    <a:pt x="426" y="676"/>
                    <a:pt x="426" y="676"/>
                  </a:cubicBezTo>
                  <a:cubicBezTo>
                    <a:pt x="425" y="676"/>
                    <a:pt x="425" y="676"/>
                    <a:pt x="425" y="676"/>
                  </a:cubicBezTo>
                  <a:cubicBezTo>
                    <a:pt x="425" y="676"/>
                    <a:pt x="425" y="676"/>
                    <a:pt x="425" y="676"/>
                  </a:cubicBezTo>
                  <a:cubicBezTo>
                    <a:pt x="424" y="676"/>
                    <a:pt x="424" y="676"/>
                    <a:pt x="424" y="676"/>
                  </a:cubicBezTo>
                  <a:cubicBezTo>
                    <a:pt x="424" y="676"/>
                    <a:pt x="424" y="676"/>
                    <a:pt x="424" y="676"/>
                  </a:cubicBezTo>
                  <a:cubicBezTo>
                    <a:pt x="422" y="676"/>
                    <a:pt x="422" y="676"/>
                    <a:pt x="422" y="676"/>
                  </a:cubicBezTo>
                  <a:cubicBezTo>
                    <a:pt x="422" y="676"/>
                    <a:pt x="422" y="676"/>
                    <a:pt x="422" y="676"/>
                  </a:cubicBezTo>
                  <a:cubicBezTo>
                    <a:pt x="421" y="675"/>
                    <a:pt x="421" y="675"/>
                    <a:pt x="421" y="675"/>
                  </a:cubicBezTo>
                  <a:cubicBezTo>
                    <a:pt x="421" y="675"/>
                    <a:pt x="421" y="675"/>
                    <a:pt x="421" y="675"/>
                  </a:cubicBezTo>
                  <a:cubicBezTo>
                    <a:pt x="420" y="674"/>
                    <a:pt x="420" y="674"/>
                    <a:pt x="420" y="674"/>
                  </a:cubicBezTo>
                  <a:cubicBezTo>
                    <a:pt x="420" y="674"/>
                    <a:pt x="420" y="674"/>
                    <a:pt x="420" y="674"/>
                  </a:cubicBezTo>
                  <a:cubicBezTo>
                    <a:pt x="418" y="674"/>
                    <a:pt x="418" y="674"/>
                    <a:pt x="418" y="674"/>
                  </a:cubicBezTo>
                  <a:cubicBezTo>
                    <a:pt x="418" y="674"/>
                    <a:pt x="418" y="674"/>
                    <a:pt x="418" y="674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2"/>
                    <a:pt x="417" y="672"/>
                    <a:pt x="417" y="672"/>
                  </a:cubicBezTo>
                  <a:cubicBezTo>
                    <a:pt x="417" y="672"/>
                    <a:pt x="417" y="672"/>
                    <a:pt x="417" y="672"/>
                  </a:cubicBezTo>
                  <a:cubicBezTo>
                    <a:pt x="416" y="672"/>
                    <a:pt x="416" y="672"/>
                    <a:pt x="416" y="672"/>
                  </a:cubicBezTo>
                  <a:cubicBezTo>
                    <a:pt x="416" y="672"/>
                    <a:pt x="416" y="672"/>
                    <a:pt x="416" y="672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7" y="670"/>
                    <a:pt x="417" y="670"/>
                    <a:pt x="417" y="670"/>
                  </a:cubicBezTo>
                  <a:cubicBezTo>
                    <a:pt x="417" y="670"/>
                    <a:pt x="417" y="670"/>
                    <a:pt x="417" y="670"/>
                  </a:cubicBezTo>
                  <a:cubicBezTo>
                    <a:pt x="418" y="670"/>
                    <a:pt x="418" y="670"/>
                    <a:pt x="418" y="670"/>
                  </a:cubicBezTo>
                  <a:cubicBezTo>
                    <a:pt x="418" y="670"/>
                    <a:pt x="418" y="670"/>
                    <a:pt x="418" y="670"/>
                  </a:cubicBezTo>
                  <a:cubicBezTo>
                    <a:pt x="419" y="670"/>
                    <a:pt x="419" y="670"/>
                    <a:pt x="419" y="670"/>
                  </a:cubicBezTo>
                  <a:cubicBezTo>
                    <a:pt x="419" y="670"/>
                    <a:pt x="419" y="670"/>
                    <a:pt x="419" y="670"/>
                  </a:cubicBezTo>
                  <a:cubicBezTo>
                    <a:pt x="420" y="670"/>
                    <a:pt x="420" y="670"/>
                    <a:pt x="420" y="670"/>
                  </a:cubicBezTo>
                  <a:cubicBezTo>
                    <a:pt x="420" y="670"/>
                    <a:pt x="420" y="670"/>
                    <a:pt x="420" y="670"/>
                  </a:cubicBezTo>
                  <a:cubicBezTo>
                    <a:pt x="421" y="670"/>
                    <a:pt x="421" y="670"/>
                    <a:pt x="421" y="670"/>
                  </a:cubicBezTo>
                  <a:cubicBezTo>
                    <a:pt x="421" y="670"/>
                    <a:pt x="421" y="670"/>
                    <a:pt x="421" y="670"/>
                  </a:cubicBezTo>
                  <a:cubicBezTo>
                    <a:pt x="422" y="670"/>
                    <a:pt x="422" y="670"/>
                    <a:pt x="422" y="670"/>
                  </a:cubicBezTo>
                  <a:cubicBezTo>
                    <a:pt x="422" y="670"/>
                    <a:pt x="422" y="670"/>
                    <a:pt x="422" y="670"/>
                  </a:cubicBezTo>
                  <a:cubicBezTo>
                    <a:pt x="423" y="670"/>
                    <a:pt x="423" y="670"/>
                    <a:pt x="423" y="670"/>
                  </a:cubicBezTo>
                  <a:cubicBezTo>
                    <a:pt x="423" y="670"/>
                    <a:pt x="423" y="670"/>
                    <a:pt x="423" y="670"/>
                  </a:cubicBezTo>
                  <a:cubicBezTo>
                    <a:pt x="425" y="669"/>
                    <a:pt x="425" y="669"/>
                    <a:pt x="425" y="669"/>
                  </a:cubicBezTo>
                  <a:cubicBezTo>
                    <a:pt x="425" y="669"/>
                    <a:pt x="425" y="669"/>
                    <a:pt x="425" y="669"/>
                  </a:cubicBezTo>
                  <a:cubicBezTo>
                    <a:pt x="426" y="669"/>
                    <a:pt x="426" y="669"/>
                    <a:pt x="426" y="669"/>
                  </a:cubicBezTo>
                  <a:cubicBezTo>
                    <a:pt x="426" y="669"/>
                    <a:pt x="426" y="669"/>
                    <a:pt x="426" y="669"/>
                  </a:cubicBezTo>
                  <a:cubicBezTo>
                    <a:pt x="428" y="669"/>
                    <a:pt x="428" y="669"/>
                    <a:pt x="428" y="669"/>
                  </a:cubicBezTo>
                  <a:cubicBezTo>
                    <a:pt x="428" y="669"/>
                    <a:pt x="428" y="669"/>
                    <a:pt x="428" y="669"/>
                  </a:cubicBezTo>
                  <a:cubicBezTo>
                    <a:pt x="429" y="669"/>
                    <a:pt x="429" y="669"/>
                    <a:pt x="429" y="669"/>
                  </a:cubicBezTo>
                  <a:cubicBezTo>
                    <a:pt x="429" y="669"/>
                    <a:pt x="429" y="669"/>
                    <a:pt x="429" y="669"/>
                  </a:cubicBezTo>
                  <a:cubicBezTo>
                    <a:pt x="431" y="669"/>
                    <a:pt x="431" y="669"/>
                    <a:pt x="431" y="669"/>
                  </a:cubicBezTo>
                  <a:cubicBezTo>
                    <a:pt x="431" y="669"/>
                    <a:pt x="431" y="669"/>
                    <a:pt x="431" y="669"/>
                  </a:cubicBezTo>
                  <a:cubicBezTo>
                    <a:pt x="432" y="669"/>
                    <a:pt x="432" y="669"/>
                    <a:pt x="432" y="669"/>
                  </a:cubicBezTo>
                  <a:cubicBezTo>
                    <a:pt x="432" y="669"/>
                    <a:pt x="432" y="669"/>
                    <a:pt x="432" y="669"/>
                  </a:cubicBezTo>
                  <a:cubicBezTo>
                    <a:pt x="434" y="668"/>
                    <a:pt x="434" y="668"/>
                    <a:pt x="434" y="668"/>
                  </a:cubicBezTo>
                  <a:cubicBezTo>
                    <a:pt x="434" y="668"/>
                    <a:pt x="434" y="668"/>
                    <a:pt x="434" y="668"/>
                  </a:cubicBezTo>
                  <a:cubicBezTo>
                    <a:pt x="435" y="668"/>
                    <a:pt x="435" y="668"/>
                    <a:pt x="435" y="668"/>
                  </a:cubicBezTo>
                  <a:cubicBezTo>
                    <a:pt x="435" y="668"/>
                    <a:pt x="435" y="668"/>
                    <a:pt x="435" y="668"/>
                  </a:cubicBezTo>
                  <a:cubicBezTo>
                    <a:pt x="437" y="667"/>
                    <a:pt x="437" y="667"/>
                    <a:pt x="437" y="667"/>
                  </a:cubicBezTo>
                  <a:cubicBezTo>
                    <a:pt x="437" y="667"/>
                    <a:pt x="437" y="667"/>
                    <a:pt x="437" y="667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6" y="659"/>
                    <a:pt x="446" y="659"/>
                    <a:pt x="446" y="659"/>
                  </a:cubicBezTo>
                  <a:cubicBezTo>
                    <a:pt x="446" y="659"/>
                    <a:pt x="446" y="659"/>
                    <a:pt x="446" y="659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7"/>
                    <a:pt x="445" y="657"/>
                    <a:pt x="445" y="657"/>
                  </a:cubicBezTo>
                  <a:cubicBezTo>
                    <a:pt x="445" y="657"/>
                    <a:pt x="445" y="657"/>
                    <a:pt x="445" y="657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5"/>
                    <a:pt x="445" y="655"/>
                    <a:pt x="445" y="655"/>
                  </a:cubicBezTo>
                  <a:cubicBezTo>
                    <a:pt x="445" y="655"/>
                    <a:pt x="445" y="655"/>
                    <a:pt x="445" y="655"/>
                  </a:cubicBezTo>
                  <a:cubicBezTo>
                    <a:pt x="445" y="654"/>
                    <a:pt x="445" y="654"/>
                    <a:pt x="445" y="654"/>
                  </a:cubicBezTo>
                  <a:cubicBezTo>
                    <a:pt x="445" y="654"/>
                    <a:pt x="445" y="654"/>
                    <a:pt x="445" y="654"/>
                  </a:cubicBezTo>
                  <a:cubicBezTo>
                    <a:pt x="445" y="653"/>
                    <a:pt x="445" y="653"/>
                    <a:pt x="445" y="653"/>
                  </a:cubicBezTo>
                  <a:cubicBezTo>
                    <a:pt x="445" y="653"/>
                    <a:pt x="445" y="653"/>
                    <a:pt x="445" y="653"/>
                  </a:cubicBezTo>
                  <a:cubicBezTo>
                    <a:pt x="444" y="653"/>
                    <a:pt x="444" y="653"/>
                    <a:pt x="444" y="653"/>
                  </a:cubicBezTo>
                  <a:cubicBezTo>
                    <a:pt x="444" y="653"/>
                    <a:pt x="444" y="653"/>
                    <a:pt x="444" y="653"/>
                  </a:cubicBezTo>
                  <a:cubicBezTo>
                    <a:pt x="443" y="654"/>
                    <a:pt x="443" y="654"/>
                    <a:pt x="443" y="654"/>
                  </a:cubicBezTo>
                  <a:cubicBezTo>
                    <a:pt x="443" y="654"/>
                    <a:pt x="443" y="654"/>
                    <a:pt x="443" y="654"/>
                  </a:cubicBezTo>
                  <a:cubicBezTo>
                    <a:pt x="442" y="655"/>
                    <a:pt x="442" y="655"/>
                    <a:pt x="442" y="655"/>
                  </a:cubicBezTo>
                  <a:cubicBezTo>
                    <a:pt x="442" y="655"/>
                    <a:pt x="442" y="655"/>
                    <a:pt x="442" y="655"/>
                  </a:cubicBezTo>
                  <a:cubicBezTo>
                    <a:pt x="441" y="656"/>
                    <a:pt x="441" y="656"/>
                    <a:pt x="441" y="656"/>
                  </a:cubicBezTo>
                  <a:cubicBezTo>
                    <a:pt x="441" y="656"/>
                    <a:pt x="441" y="656"/>
                    <a:pt x="441" y="656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39" y="656"/>
                    <a:pt x="439" y="656"/>
                    <a:pt x="439" y="656"/>
                  </a:cubicBezTo>
                  <a:cubicBezTo>
                    <a:pt x="439" y="656"/>
                    <a:pt x="439" y="656"/>
                    <a:pt x="439" y="656"/>
                  </a:cubicBezTo>
                  <a:cubicBezTo>
                    <a:pt x="438" y="656"/>
                    <a:pt x="438" y="656"/>
                    <a:pt x="438" y="656"/>
                  </a:cubicBezTo>
                  <a:cubicBezTo>
                    <a:pt x="438" y="656"/>
                    <a:pt x="438" y="656"/>
                    <a:pt x="438" y="656"/>
                  </a:cubicBezTo>
                  <a:cubicBezTo>
                    <a:pt x="437" y="656"/>
                    <a:pt x="437" y="656"/>
                    <a:pt x="437" y="656"/>
                  </a:cubicBezTo>
                  <a:cubicBezTo>
                    <a:pt x="437" y="656"/>
                    <a:pt x="437" y="656"/>
                    <a:pt x="437" y="656"/>
                  </a:cubicBezTo>
                  <a:cubicBezTo>
                    <a:pt x="436" y="656"/>
                    <a:pt x="436" y="656"/>
                    <a:pt x="436" y="656"/>
                  </a:cubicBezTo>
                  <a:cubicBezTo>
                    <a:pt x="436" y="656"/>
                    <a:pt x="436" y="656"/>
                    <a:pt x="436" y="656"/>
                  </a:cubicBezTo>
                  <a:cubicBezTo>
                    <a:pt x="436" y="655"/>
                    <a:pt x="436" y="655"/>
                    <a:pt x="436" y="655"/>
                  </a:cubicBezTo>
                  <a:cubicBezTo>
                    <a:pt x="436" y="655"/>
                    <a:pt x="436" y="655"/>
                    <a:pt x="436" y="655"/>
                  </a:cubicBezTo>
                  <a:cubicBezTo>
                    <a:pt x="436" y="654"/>
                    <a:pt x="436" y="654"/>
                    <a:pt x="436" y="654"/>
                  </a:cubicBezTo>
                  <a:cubicBezTo>
                    <a:pt x="436" y="654"/>
                    <a:pt x="436" y="654"/>
                    <a:pt x="436" y="654"/>
                  </a:cubicBezTo>
                  <a:cubicBezTo>
                    <a:pt x="435" y="654"/>
                    <a:pt x="435" y="654"/>
                    <a:pt x="435" y="654"/>
                  </a:cubicBezTo>
                  <a:cubicBezTo>
                    <a:pt x="435" y="654"/>
                    <a:pt x="435" y="654"/>
                    <a:pt x="435" y="654"/>
                  </a:cubicBezTo>
                  <a:cubicBezTo>
                    <a:pt x="435" y="652"/>
                    <a:pt x="435" y="652"/>
                    <a:pt x="435" y="652"/>
                  </a:cubicBezTo>
                  <a:cubicBezTo>
                    <a:pt x="435" y="652"/>
                    <a:pt x="435" y="652"/>
                    <a:pt x="435" y="652"/>
                  </a:cubicBezTo>
                  <a:cubicBezTo>
                    <a:pt x="434" y="652"/>
                    <a:pt x="434" y="652"/>
                    <a:pt x="434" y="652"/>
                  </a:cubicBezTo>
                  <a:cubicBezTo>
                    <a:pt x="434" y="652"/>
                    <a:pt x="434" y="652"/>
                    <a:pt x="434" y="652"/>
                  </a:cubicBezTo>
                  <a:cubicBezTo>
                    <a:pt x="434" y="651"/>
                    <a:pt x="434" y="651"/>
                    <a:pt x="434" y="651"/>
                  </a:cubicBezTo>
                  <a:cubicBezTo>
                    <a:pt x="434" y="651"/>
                    <a:pt x="434" y="651"/>
                    <a:pt x="434" y="651"/>
                  </a:cubicBezTo>
                  <a:cubicBezTo>
                    <a:pt x="435" y="650"/>
                    <a:pt x="435" y="650"/>
                    <a:pt x="435" y="650"/>
                  </a:cubicBezTo>
                  <a:cubicBezTo>
                    <a:pt x="435" y="650"/>
                    <a:pt x="435" y="650"/>
                    <a:pt x="435" y="650"/>
                  </a:cubicBezTo>
                  <a:cubicBezTo>
                    <a:pt x="436" y="649"/>
                    <a:pt x="436" y="649"/>
                    <a:pt x="436" y="649"/>
                  </a:cubicBezTo>
                  <a:cubicBezTo>
                    <a:pt x="436" y="649"/>
                    <a:pt x="436" y="649"/>
                    <a:pt x="436" y="649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9" y="651"/>
                    <a:pt x="439" y="651"/>
                    <a:pt x="439" y="651"/>
                  </a:cubicBezTo>
                  <a:cubicBezTo>
                    <a:pt x="439" y="651"/>
                    <a:pt x="439" y="651"/>
                    <a:pt x="439" y="651"/>
                  </a:cubicBezTo>
                  <a:cubicBezTo>
                    <a:pt x="440" y="651"/>
                    <a:pt x="440" y="651"/>
                    <a:pt x="440" y="651"/>
                  </a:cubicBezTo>
                  <a:cubicBezTo>
                    <a:pt x="440" y="651"/>
                    <a:pt x="440" y="651"/>
                    <a:pt x="440" y="651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2" y="650"/>
                    <a:pt x="442" y="650"/>
                    <a:pt x="442" y="650"/>
                  </a:cubicBezTo>
                  <a:cubicBezTo>
                    <a:pt x="442" y="650"/>
                    <a:pt x="442" y="650"/>
                    <a:pt x="442" y="650"/>
                  </a:cubicBezTo>
                  <a:cubicBezTo>
                    <a:pt x="443" y="650"/>
                    <a:pt x="443" y="650"/>
                    <a:pt x="443" y="650"/>
                  </a:cubicBezTo>
                  <a:cubicBezTo>
                    <a:pt x="443" y="650"/>
                    <a:pt x="443" y="650"/>
                    <a:pt x="443" y="650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5" y="647"/>
                    <a:pt x="445" y="647"/>
                    <a:pt x="445" y="647"/>
                  </a:cubicBezTo>
                  <a:cubicBezTo>
                    <a:pt x="445" y="647"/>
                    <a:pt x="445" y="647"/>
                    <a:pt x="445" y="647"/>
                  </a:cubicBezTo>
                  <a:cubicBezTo>
                    <a:pt x="445" y="640"/>
                    <a:pt x="445" y="640"/>
                    <a:pt x="445" y="640"/>
                  </a:cubicBezTo>
                  <a:cubicBezTo>
                    <a:pt x="445" y="639"/>
                    <a:pt x="445" y="639"/>
                    <a:pt x="445" y="639"/>
                  </a:cubicBezTo>
                  <a:cubicBezTo>
                    <a:pt x="445" y="633"/>
                    <a:pt x="445" y="633"/>
                    <a:pt x="445" y="633"/>
                  </a:cubicBezTo>
                  <a:cubicBezTo>
                    <a:pt x="445" y="633"/>
                    <a:pt x="445" y="633"/>
                    <a:pt x="445" y="633"/>
                  </a:cubicBezTo>
                  <a:cubicBezTo>
                    <a:pt x="445" y="634"/>
                    <a:pt x="445" y="634"/>
                    <a:pt x="445" y="634"/>
                  </a:cubicBezTo>
                  <a:cubicBezTo>
                    <a:pt x="445" y="634"/>
                    <a:pt x="445" y="634"/>
                    <a:pt x="445" y="634"/>
                  </a:cubicBezTo>
                  <a:cubicBezTo>
                    <a:pt x="446" y="634"/>
                    <a:pt x="446" y="634"/>
                    <a:pt x="446" y="634"/>
                  </a:cubicBezTo>
                  <a:cubicBezTo>
                    <a:pt x="446" y="634"/>
                    <a:pt x="446" y="634"/>
                    <a:pt x="446" y="634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8" y="636"/>
                    <a:pt x="448" y="636"/>
                    <a:pt x="448" y="636"/>
                  </a:cubicBezTo>
                  <a:cubicBezTo>
                    <a:pt x="448" y="636"/>
                    <a:pt x="448" y="636"/>
                    <a:pt x="448" y="636"/>
                  </a:cubicBezTo>
                  <a:cubicBezTo>
                    <a:pt x="449" y="636"/>
                    <a:pt x="449" y="636"/>
                    <a:pt x="449" y="636"/>
                  </a:cubicBezTo>
                  <a:cubicBezTo>
                    <a:pt x="449" y="636"/>
                    <a:pt x="449" y="636"/>
                    <a:pt x="449" y="636"/>
                  </a:cubicBezTo>
                  <a:cubicBezTo>
                    <a:pt x="449" y="637"/>
                    <a:pt x="449" y="637"/>
                    <a:pt x="449" y="637"/>
                  </a:cubicBezTo>
                  <a:cubicBezTo>
                    <a:pt x="449" y="637"/>
                    <a:pt x="449" y="637"/>
                    <a:pt x="449" y="637"/>
                  </a:cubicBezTo>
                  <a:cubicBezTo>
                    <a:pt x="450" y="637"/>
                    <a:pt x="450" y="637"/>
                    <a:pt x="450" y="637"/>
                  </a:cubicBezTo>
                  <a:cubicBezTo>
                    <a:pt x="450" y="637"/>
                    <a:pt x="450" y="637"/>
                    <a:pt x="450" y="637"/>
                  </a:cubicBezTo>
                  <a:cubicBezTo>
                    <a:pt x="451" y="639"/>
                    <a:pt x="451" y="639"/>
                    <a:pt x="451" y="639"/>
                  </a:cubicBezTo>
                  <a:cubicBezTo>
                    <a:pt x="451" y="639"/>
                    <a:pt x="451" y="639"/>
                    <a:pt x="451" y="639"/>
                  </a:cubicBezTo>
                  <a:cubicBezTo>
                    <a:pt x="451" y="640"/>
                    <a:pt x="451" y="640"/>
                    <a:pt x="451" y="640"/>
                  </a:cubicBezTo>
                  <a:cubicBezTo>
                    <a:pt x="451" y="640"/>
                    <a:pt x="451" y="640"/>
                    <a:pt x="451" y="640"/>
                  </a:cubicBezTo>
                  <a:cubicBezTo>
                    <a:pt x="451" y="642"/>
                    <a:pt x="451" y="642"/>
                    <a:pt x="451" y="642"/>
                  </a:cubicBezTo>
                  <a:cubicBezTo>
                    <a:pt x="451" y="642"/>
                    <a:pt x="451" y="642"/>
                    <a:pt x="451" y="642"/>
                  </a:cubicBezTo>
                  <a:cubicBezTo>
                    <a:pt x="450" y="644"/>
                    <a:pt x="450" y="644"/>
                    <a:pt x="450" y="644"/>
                  </a:cubicBezTo>
                  <a:cubicBezTo>
                    <a:pt x="450" y="644"/>
                    <a:pt x="450" y="644"/>
                    <a:pt x="450" y="644"/>
                  </a:cubicBezTo>
                  <a:cubicBezTo>
                    <a:pt x="450" y="646"/>
                    <a:pt x="450" y="646"/>
                    <a:pt x="450" y="646"/>
                  </a:cubicBezTo>
                  <a:cubicBezTo>
                    <a:pt x="450" y="646"/>
                    <a:pt x="450" y="646"/>
                    <a:pt x="450" y="646"/>
                  </a:cubicBezTo>
                  <a:cubicBezTo>
                    <a:pt x="450" y="648"/>
                    <a:pt x="450" y="648"/>
                    <a:pt x="450" y="648"/>
                  </a:cubicBezTo>
                  <a:cubicBezTo>
                    <a:pt x="450" y="648"/>
                    <a:pt x="450" y="648"/>
                    <a:pt x="450" y="648"/>
                  </a:cubicBezTo>
                  <a:cubicBezTo>
                    <a:pt x="450" y="649"/>
                    <a:pt x="450" y="649"/>
                    <a:pt x="450" y="649"/>
                  </a:cubicBezTo>
                  <a:cubicBezTo>
                    <a:pt x="450" y="649"/>
                    <a:pt x="450" y="649"/>
                    <a:pt x="450" y="649"/>
                  </a:cubicBezTo>
                  <a:cubicBezTo>
                    <a:pt x="451" y="650"/>
                    <a:pt x="451" y="650"/>
                    <a:pt x="451" y="650"/>
                  </a:cubicBezTo>
                  <a:cubicBezTo>
                    <a:pt x="451" y="650"/>
                    <a:pt x="451" y="650"/>
                    <a:pt x="451" y="650"/>
                  </a:cubicBezTo>
                  <a:cubicBezTo>
                    <a:pt x="452" y="650"/>
                    <a:pt x="452" y="650"/>
                    <a:pt x="452" y="650"/>
                  </a:cubicBezTo>
                  <a:cubicBezTo>
                    <a:pt x="452" y="650"/>
                    <a:pt x="452" y="650"/>
                    <a:pt x="452" y="650"/>
                  </a:cubicBezTo>
                  <a:cubicBezTo>
                    <a:pt x="453" y="650"/>
                    <a:pt x="453" y="650"/>
                    <a:pt x="453" y="650"/>
                  </a:cubicBezTo>
                  <a:cubicBezTo>
                    <a:pt x="453" y="650"/>
                    <a:pt x="453" y="650"/>
                    <a:pt x="453" y="650"/>
                  </a:cubicBezTo>
                  <a:cubicBezTo>
                    <a:pt x="453" y="649"/>
                    <a:pt x="453" y="649"/>
                    <a:pt x="453" y="649"/>
                  </a:cubicBezTo>
                  <a:cubicBezTo>
                    <a:pt x="453" y="649"/>
                    <a:pt x="453" y="649"/>
                    <a:pt x="453" y="649"/>
                  </a:cubicBezTo>
                  <a:cubicBezTo>
                    <a:pt x="453" y="648"/>
                    <a:pt x="453" y="648"/>
                    <a:pt x="453" y="648"/>
                  </a:cubicBezTo>
                  <a:cubicBezTo>
                    <a:pt x="453" y="648"/>
                    <a:pt x="453" y="648"/>
                    <a:pt x="453" y="648"/>
                  </a:cubicBezTo>
                  <a:cubicBezTo>
                    <a:pt x="454" y="647"/>
                    <a:pt x="454" y="647"/>
                    <a:pt x="454" y="647"/>
                  </a:cubicBezTo>
                  <a:cubicBezTo>
                    <a:pt x="454" y="647"/>
                    <a:pt x="454" y="647"/>
                    <a:pt x="454" y="647"/>
                  </a:cubicBezTo>
                  <a:cubicBezTo>
                    <a:pt x="453" y="646"/>
                    <a:pt x="453" y="646"/>
                    <a:pt x="453" y="646"/>
                  </a:cubicBezTo>
                  <a:cubicBezTo>
                    <a:pt x="453" y="646"/>
                    <a:pt x="453" y="646"/>
                    <a:pt x="453" y="646"/>
                  </a:cubicBezTo>
                  <a:cubicBezTo>
                    <a:pt x="453" y="645"/>
                    <a:pt x="453" y="645"/>
                    <a:pt x="453" y="645"/>
                  </a:cubicBezTo>
                  <a:cubicBezTo>
                    <a:pt x="453" y="645"/>
                    <a:pt x="453" y="645"/>
                    <a:pt x="453" y="645"/>
                  </a:cubicBezTo>
                  <a:cubicBezTo>
                    <a:pt x="453" y="644"/>
                    <a:pt x="453" y="644"/>
                    <a:pt x="453" y="644"/>
                  </a:cubicBezTo>
                  <a:cubicBezTo>
                    <a:pt x="453" y="644"/>
                    <a:pt x="453" y="644"/>
                    <a:pt x="453" y="644"/>
                  </a:cubicBezTo>
                  <a:cubicBezTo>
                    <a:pt x="453" y="643"/>
                    <a:pt x="453" y="643"/>
                    <a:pt x="453" y="643"/>
                  </a:cubicBezTo>
                  <a:cubicBezTo>
                    <a:pt x="453" y="643"/>
                    <a:pt x="453" y="643"/>
                    <a:pt x="453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5" y="643"/>
                    <a:pt x="455" y="643"/>
                    <a:pt x="455" y="643"/>
                  </a:cubicBezTo>
                  <a:cubicBezTo>
                    <a:pt x="455" y="643"/>
                    <a:pt x="455" y="643"/>
                    <a:pt x="455" y="643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8" y="644"/>
                    <a:pt x="458" y="644"/>
                    <a:pt x="458" y="644"/>
                  </a:cubicBezTo>
                  <a:cubicBezTo>
                    <a:pt x="458" y="644"/>
                    <a:pt x="458" y="644"/>
                    <a:pt x="458" y="644"/>
                  </a:cubicBezTo>
                  <a:cubicBezTo>
                    <a:pt x="460" y="640"/>
                    <a:pt x="460" y="640"/>
                    <a:pt x="460" y="640"/>
                  </a:cubicBezTo>
                  <a:cubicBezTo>
                    <a:pt x="460" y="640"/>
                    <a:pt x="460" y="640"/>
                    <a:pt x="460" y="640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1" y="653"/>
                    <a:pt x="451" y="653"/>
                    <a:pt x="451" y="653"/>
                  </a:cubicBezTo>
                  <a:cubicBezTo>
                    <a:pt x="451" y="653"/>
                    <a:pt x="451" y="653"/>
                    <a:pt x="451" y="653"/>
                  </a:cubicBezTo>
                  <a:cubicBezTo>
                    <a:pt x="451" y="654"/>
                    <a:pt x="451" y="654"/>
                    <a:pt x="451" y="654"/>
                  </a:cubicBezTo>
                  <a:cubicBezTo>
                    <a:pt x="451" y="654"/>
                    <a:pt x="451" y="654"/>
                    <a:pt x="451" y="654"/>
                  </a:cubicBezTo>
                  <a:cubicBezTo>
                    <a:pt x="450" y="655"/>
                    <a:pt x="450" y="655"/>
                    <a:pt x="450" y="655"/>
                  </a:cubicBezTo>
                  <a:cubicBezTo>
                    <a:pt x="450" y="655"/>
                    <a:pt x="450" y="655"/>
                    <a:pt x="450" y="655"/>
                  </a:cubicBezTo>
                  <a:cubicBezTo>
                    <a:pt x="450" y="656"/>
                    <a:pt x="450" y="656"/>
                    <a:pt x="450" y="656"/>
                  </a:cubicBezTo>
                  <a:cubicBezTo>
                    <a:pt x="450" y="656"/>
                    <a:pt x="450" y="656"/>
                    <a:pt x="450" y="656"/>
                  </a:cubicBezTo>
                  <a:cubicBezTo>
                    <a:pt x="450" y="658"/>
                    <a:pt x="450" y="658"/>
                    <a:pt x="450" y="658"/>
                  </a:cubicBezTo>
                  <a:cubicBezTo>
                    <a:pt x="450" y="658"/>
                    <a:pt x="450" y="658"/>
                    <a:pt x="450" y="658"/>
                  </a:cubicBezTo>
                  <a:cubicBezTo>
                    <a:pt x="450" y="659"/>
                    <a:pt x="450" y="659"/>
                    <a:pt x="450" y="659"/>
                  </a:cubicBezTo>
                  <a:cubicBezTo>
                    <a:pt x="450" y="659"/>
                    <a:pt x="450" y="659"/>
                    <a:pt x="450" y="659"/>
                  </a:cubicBezTo>
                  <a:cubicBezTo>
                    <a:pt x="450" y="660"/>
                    <a:pt x="450" y="660"/>
                    <a:pt x="450" y="660"/>
                  </a:cubicBezTo>
                  <a:cubicBezTo>
                    <a:pt x="450" y="660"/>
                    <a:pt x="450" y="660"/>
                    <a:pt x="450" y="660"/>
                  </a:cubicBezTo>
                  <a:cubicBezTo>
                    <a:pt x="451" y="660"/>
                    <a:pt x="451" y="660"/>
                    <a:pt x="451" y="660"/>
                  </a:cubicBezTo>
                  <a:cubicBezTo>
                    <a:pt x="451" y="660"/>
                    <a:pt x="451" y="660"/>
                    <a:pt x="451" y="660"/>
                  </a:cubicBezTo>
                  <a:cubicBezTo>
                    <a:pt x="460" y="656"/>
                    <a:pt x="460" y="656"/>
                    <a:pt x="460" y="656"/>
                  </a:cubicBezTo>
                  <a:cubicBezTo>
                    <a:pt x="460" y="656"/>
                    <a:pt x="460" y="656"/>
                    <a:pt x="460" y="656"/>
                  </a:cubicBezTo>
                  <a:cubicBezTo>
                    <a:pt x="464" y="632"/>
                    <a:pt x="464" y="632"/>
                    <a:pt x="464" y="632"/>
                  </a:cubicBezTo>
                  <a:cubicBezTo>
                    <a:pt x="464" y="632"/>
                    <a:pt x="464" y="632"/>
                    <a:pt x="464" y="632"/>
                  </a:cubicBezTo>
                  <a:cubicBezTo>
                    <a:pt x="464" y="631"/>
                    <a:pt x="464" y="631"/>
                    <a:pt x="464" y="631"/>
                  </a:cubicBezTo>
                  <a:cubicBezTo>
                    <a:pt x="464" y="631"/>
                    <a:pt x="464" y="631"/>
                    <a:pt x="464" y="631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29"/>
                    <a:pt x="463" y="629"/>
                    <a:pt x="463" y="629"/>
                  </a:cubicBezTo>
                  <a:cubicBezTo>
                    <a:pt x="463" y="629"/>
                    <a:pt x="463" y="629"/>
                    <a:pt x="463" y="629"/>
                  </a:cubicBezTo>
                  <a:cubicBezTo>
                    <a:pt x="463" y="628"/>
                    <a:pt x="463" y="628"/>
                    <a:pt x="463" y="628"/>
                  </a:cubicBezTo>
                  <a:cubicBezTo>
                    <a:pt x="463" y="628"/>
                    <a:pt x="463" y="628"/>
                    <a:pt x="463" y="628"/>
                  </a:cubicBezTo>
                  <a:cubicBezTo>
                    <a:pt x="463" y="627"/>
                    <a:pt x="463" y="627"/>
                    <a:pt x="463" y="627"/>
                  </a:cubicBezTo>
                  <a:cubicBezTo>
                    <a:pt x="463" y="627"/>
                    <a:pt x="463" y="627"/>
                    <a:pt x="463" y="627"/>
                  </a:cubicBezTo>
                  <a:cubicBezTo>
                    <a:pt x="463" y="626"/>
                    <a:pt x="463" y="626"/>
                    <a:pt x="463" y="626"/>
                  </a:cubicBezTo>
                  <a:cubicBezTo>
                    <a:pt x="463" y="626"/>
                    <a:pt x="463" y="626"/>
                    <a:pt x="463" y="626"/>
                  </a:cubicBezTo>
                  <a:cubicBezTo>
                    <a:pt x="464" y="625"/>
                    <a:pt x="464" y="625"/>
                    <a:pt x="464" y="625"/>
                  </a:cubicBezTo>
                  <a:cubicBezTo>
                    <a:pt x="464" y="625"/>
                    <a:pt x="464" y="625"/>
                    <a:pt x="464" y="625"/>
                  </a:cubicBezTo>
                  <a:cubicBezTo>
                    <a:pt x="464" y="626"/>
                    <a:pt x="464" y="626"/>
                    <a:pt x="464" y="626"/>
                  </a:cubicBezTo>
                  <a:cubicBezTo>
                    <a:pt x="464" y="626"/>
                    <a:pt x="464" y="626"/>
                    <a:pt x="464" y="626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6" y="625"/>
                    <a:pt x="466" y="625"/>
                    <a:pt x="466" y="625"/>
                  </a:cubicBezTo>
                  <a:cubicBezTo>
                    <a:pt x="466" y="625"/>
                    <a:pt x="466" y="625"/>
                    <a:pt x="466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8" y="625"/>
                    <a:pt x="468" y="625"/>
                    <a:pt x="468" y="625"/>
                  </a:cubicBezTo>
                  <a:cubicBezTo>
                    <a:pt x="468" y="625"/>
                    <a:pt x="468" y="625"/>
                    <a:pt x="468" y="625"/>
                  </a:cubicBezTo>
                  <a:cubicBezTo>
                    <a:pt x="469" y="625"/>
                    <a:pt x="469" y="625"/>
                    <a:pt x="469" y="625"/>
                  </a:cubicBezTo>
                  <a:cubicBezTo>
                    <a:pt x="469" y="625"/>
                    <a:pt x="469" y="625"/>
                    <a:pt x="469" y="625"/>
                  </a:cubicBezTo>
                  <a:cubicBezTo>
                    <a:pt x="469" y="629"/>
                    <a:pt x="469" y="629"/>
                    <a:pt x="469" y="629"/>
                  </a:cubicBezTo>
                  <a:cubicBezTo>
                    <a:pt x="469" y="629"/>
                    <a:pt x="469" y="629"/>
                    <a:pt x="469" y="629"/>
                  </a:cubicBezTo>
                  <a:cubicBezTo>
                    <a:pt x="468" y="632"/>
                    <a:pt x="468" y="632"/>
                    <a:pt x="468" y="632"/>
                  </a:cubicBezTo>
                  <a:cubicBezTo>
                    <a:pt x="468" y="632"/>
                    <a:pt x="468" y="632"/>
                    <a:pt x="468" y="632"/>
                  </a:cubicBezTo>
                  <a:cubicBezTo>
                    <a:pt x="467" y="636"/>
                    <a:pt x="467" y="636"/>
                    <a:pt x="467" y="636"/>
                  </a:cubicBezTo>
                  <a:cubicBezTo>
                    <a:pt x="467" y="636"/>
                    <a:pt x="467" y="636"/>
                    <a:pt x="467" y="636"/>
                  </a:cubicBezTo>
                  <a:cubicBezTo>
                    <a:pt x="467" y="639"/>
                    <a:pt x="467" y="639"/>
                    <a:pt x="467" y="639"/>
                  </a:cubicBezTo>
                  <a:cubicBezTo>
                    <a:pt x="467" y="639"/>
                    <a:pt x="467" y="639"/>
                    <a:pt x="467" y="639"/>
                  </a:cubicBezTo>
                  <a:cubicBezTo>
                    <a:pt x="465" y="643"/>
                    <a:pt x="465" y="643"/>
                    <a:pt x="465" y="643"/>
                  </a:cubicBezTo>
                  <a:cubicBezTo>
                    <a:pt x="465" y="643"/>
                    <a:pt x="465" y="643"/>
                    <a:pt x="465" y="643"/>
                  </a:cubicBezTo>
                  <a:cubicBezTo>
                    <a:pt x="465" y="647"/>
                    <a:pt x="465" y="647"/>
                    <a:pt x="465" y="647"/>
                  </a:cubicBezTo>
                  <a:cubicBezTo>
                    <a:pt x="465" y="647"/>
                    <a:pt x="465" y="647"/>
                    <a:pt x="465" y="647"/>
                  </a:cubicBezTo>
                  <a:cubicBezTo>
                    <a:pt x="464" y="650"/>
                    <a:pt x="464" y="650"/>
                    <a:pt x="464" y="650"/>
                  </a:cubicBezTo>
                  <a:cubicBezTo>
                    <a:pt x="464" y="650"/>
                    <a:pt x="464" y="650"/>
                    <a:pt x="464" y="650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74" y="652"/>
                    <a:pt x="474" y="652"/>
                    <a:pt x="474" y="652"/>
                  </a:cubicBezTo>
                  <a:cubicBezTo>
                    <a:pt x="474" y="652"/>
                    <a:pt x="474" y="652"/>
                    <a:pt x="474" y="652"/>
                  </a:cubicBezTo>
                  <a:cubicBezTo>
                    <a:pt x="477" y="658"/>
                    <a:pt x="477" y="658"/>
                    <a:pt x="477" y="658"/>
                  </a:cubicBezTo>
                  <a:cubicBezTo>
                    <a:pt x="477" y="658"/>
                    <a:pt x="477" y="658"/>
                    <a:pt x="477" y="658"/>
                  </a:cubicBezTo>
                  <a:cubicBezTo>
                    <a:pt x="475" y="657"/>
                    <a:pt x="475" y="657"/>
                    <a:pt x="475" y="657"/>
                  </a:cubicBezTo>
                  <a:cubicBezTo>
                    <a:pt x="475" y="657"/>
                    <a:pt x="475" y="657"/>
                    <a:pt x="475" y="657"/>
                  </a:cubicBezTo>
                  <a:cubicBezTo>
                    <a:pt x="473" y="657"/>
                    <a:pt x="473" y="657"/>
                    <a:pt x="473" y="657"/>
                  </a:cubicBezTo>
                  <a:cubicBezTo>
                    <a:pt x="473" y="657"/>
                    <a:pt x="473" y="657"/>
                    <a:pt x="473" y="657"/>
                  </a:cubicBezTo>
                  <a:cubicBezTo>
                    <a:pt x="471" y="656"/>
                    <a:pt x="471" y="656"/>
                    <a:pt x="471" y="656"/>
                  </a:cubicBezTo>
                  <a:cubicBezTo>
                    <a:pt x="471" y="656"/>
                    <a:pt x="471" y="656"/>
                    <a:pt x="471" y="656"/>
                  </a:cubicBezTo>
                  <a:cubicBezTo>
                    <a:pt x="469" y="656"/>
                    <a:pt x="469" y="656"/>
                    <a:pt x="469" y="656"/>
                  </a:cubicBezTo>
                  <a:cubicBezTo>
                    <a:pt x="469" y="656"/>
                    <a:pt x="469" y="656"/>
                    <a:pt x="469" y="656"/>
                  </a:cubicBezTo>
                  <a:cubicBezTo>
                    <a:pt x="467" y="656"/>
                    <a:pt x="467" y="656"/>
                    <a:pt x="467" y="656"/>
                  </a:cubicBezTo>
                  <a:cubicBezTo>
                    <a:pt x="467" y="656"/>
                    <a:pt x="467" y="656"/>
                    <a:pt x="467" y="656"/>
                  </a:cubicBezTo>
                  <a:cubicBezTo>
                    <a:pt x="465" y="657"/>
                    <a:pt x="465" y="657"/>
                    <a:pt x="465" y="657"/>
                  </a:cubicBezTo>
                  <a:cubicBezTo>
                    <a:pt x="465" y="657"/>
                    <a:pt x="465" y="657"/>
                    <a:pt x="465" y="657"/>
                  </a:cubicBezTo>
                  <a:cubicBezTo>
                    <a:pt x="462" y="657"/>
                    <a:pt x="462" y="657"/>
                    <a:pt x="462" y="657"/>
                  </a:cubicBezTo>
                  <a:cubicBezTo>
                    <a:pt x="462" y="657"/>
                    <a:pt x="462" y="657"/>
                    <a:pt x="462" y="657"/>
                  </a:cubicBezTo>
                  <a:cubicBezTo>
                    <a:pt x="461" y="658"/>
                    <a:pt x="461" y="658"/>
                    <a:pt x="461" y="658"/>
                  </a:cubicBezTo>
                  <a:cubicBezTo>
                    <a:pt x="461" y="658"/>
                    <a:pt x="461" y="658"/>
                    <a:pt x="461" y="658"/>
                  </a:cubicBezTo>
                  <a:cubicBezTo>
                    <a:pt x="446" y="666"/>
                    <a:pt x="446" y="666"/>
                    <a:pt x="446" y="666"/>
                  </a:cubicBezTo>
                  <a:cubicBezTo>
                    <a:pt x="446" y="666"/>
                    <a:pt x="446" y="666"/>
                    <a:pt x="446" y="666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70"/>
                    <a:pt x="445" y="670"/>
                    <a:pt x="445" y="670"/>
                  </a:cubicBezTo>
                  <a:cubicBezTo>
                    <a:pt x="445" y="670"/>
                    <a:pt x="445" y="670"/>
                    <a:pt x="445" y="670"/>
                  </a:cubicBezTo>
                  <a:cubicBezTo>
                    <a:pt x="446" y="670"/>
                    <a:pt x="446" y="670"/>
                    <a:pt x="446" y="670"/>
                  </a:cubicBezTo>
                  <a:cubicBezTo>
                    <a:pt x="446" y="670"/>
                    <a:pt x="446" y="670"/>
                    <a:pt x="446" y="670"/>
                  </a:cubicBezTo>
                  <a:cubicBezTo>
                    <a:pt x="447" y="670"/>
                    <a:pt x="447" y="670"/>
                    <a:pt x="447" y="670"/>
                  </a:cubicBezTo>
                  <a:cubicBezTo>
                    <a:pt x="447" y="670"/>
                    <a:pt x="447" y="670"/>
                    <a:pt x="447" y="670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7" y="664"/>
                    <a:pt x="457" y="664"/>
                    <a:pt x="457" y="664"/>
                  </a:cubicBezTo>
                  <a:cubicBezTo>
                    <a:pt x="457" y="664"/>
                    <a:pt x="457" y="664"/>
                    <a:pt x="457" y="664"/>
                  </a:cubicBezTo>
                  <a:cubicBezTo>
                    <a:pt x="458" y="664"/>
                    <a:pt x="458" y="664"/>
                    <a:pt x="458" y="664"/>
                  </a:cubicBezTo>
                  <a:cubicBezTo>
                    <a:pt x="458" y="664"/>
                    <a:pt x="458" y="664"/>
                    <a:pt x="458" y="664"/>
                  </a:cubicBezTo>
                  <a:cubicBezTo>
                    <a:pt x="459" y="664"/>
                    <a:pt x="459" y="664"/>
                    <a:pt x="459" y="664"/>
                  </a:cubicBezTo>
                  <a:cubicBezTo>
                    <a:pt x="459" y="664"/>
                    <a:pt x="459" y="664"/>
                    <a:pt x="459" y="664"/>
                  </a:cubicBezTo>
                  <a:cubicBezTo>
                    <a:pt x="460" y="664"/>
                    <a:pt x="460" y="664"/>
                    <a:pt x="460" y="664"/>
                  </a:cubicBezTo>
                  <a:cubicBezTo>
                    <a:pt x="460" y="664"/>
                    <a:pt x="460" y="664"/>
                    <a:pt x="460" y="664"/>
                  </a:cubicBezTo>
                  <a:cubicBezTo>
                    <a:pt x="461" y="664"/>
                    <a:pt x="461" y="664"/>
                    <a:pt x="461" y="664"/>
                  </a:cubicBezTo>
                  <a:cubicBezTo>
                    <a:pt x="461" y="664"/>
                    <a:pt x="461" y="664"/>
                    <a:pt x="461" y="664"/>
                  </a:cubicBezTo>
                  <a:cubicBezTo>
                    <a:pt x="462" y="665"/>
                    <a:pt x="462" y="665"/>
                    <a:pt x="462" y="665"/>
                  </a:cubicBezTo>
                  <a:cubicBezTo>
                    <a:pt x="462" y="665"/>
                    <a:pt x="462" y="665"/>
                    <a:pt x="462" y="665"/>
                  </a:cubicBezTo>
                  <a:cubicBezTo>
                    <a:pt x="463" y="665"/>
                    <a:pt x="463" y="665"/>
                    <a:pt x="463" y="665"/>
                  </a:cubicBezTo>
                  <a:cubicBezTo>
                    <a:pt x="463" y="665"/>
                    <a:pt x="463" y="665"/>
                    <a:pt x="463" y="665"/>
                  </a:cubicBezTo>
                  <a:cubicBezTo>
                    <a:pt x="460" y="670"/>
                    <a:pt x="458" y="671"/>
                    <a:pt x="458" y="671"/>
                  </a:cubicBezTo>
                  <a:cubicBezTo>
                    <a:pt x="458" y="671"/>
                    <a:pt x="458" y="671"/>
                    <a:pt x="458" y="671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7"/>
                    <a:pt x="458" y="677"/>
                    <a:pt x="458" y="677"/>
                  </a:cubicBezTo>
                  <a:cubicBezTo>
                    <a:pt x="458" y="677"/>
                    <a:pt x="458" y="677"/>
                    <a:pt x="458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8" y="679"/>
                    <a:pt x="458" y="679"/>
                    <a:pt x="458" y="679"/>
                  </a:cubicBezTo>
                  <a:cubicBezTo>
                    <a:pt x="458" y="679"/>
                    <a:pt x="458" y="679"/>
                    <a:pt x="458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6" y="679"/>
                    <a:pt x="456" y="679"/>
                    <a:pt x="456" y="679"/>
                  </a:cubicBezTo>
                  <a:cubicBezTo>
                    <a:pt x="456" y="679"/>
                    <a:pt x="456" y="679"/>
                    <a:pt x="456" y="679"/>
                  </a:cubicBezTo>
                  <a:cubicBezTo>
                    <a:pt x="456" y="680"/>
                    <a:pt x="456" y="680"/>
                    <a:pt x="456" y="680"/>
                  </a:cubicBezTo>
                  <a:cubicBezTo>
                    <a:pt x="456" y="680"/>
                    <a:pt x="456" y="680"/>
                    <a:pt x="456" y="680"/>
                  </a:cubicBezTo>
                  <a:cubicBezTo>
                    <a:pt x="455" y="680"/>
                    <a:pt x="455" y="680"/>
                    <a:pt x="455" y="680"/>
                  </a:cubicBezTo>
                  <a:cubicBezTo>
                    <a:pt x="455" y="680"/>
                    <a:pt x="455" y="680"/>
                    <a:pt x="455" y="680"/>
                  </a:cubicBezTo>
                  <a:cubicBezTo>
                    <a:pt x="455" y="681"/>
                    <a:pt x="455" y="681"/>
                    <a:pt x="455" y="681"/>
                  </a:cubicBezTo>
                  <a:cubicBezTo>
                    <a:pt x="455" y="681"/>
                    <a:pt x="455" y="681"/>
                    <a:pt x="455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6" y="683"/>
                    <a:pt x="456" y="683"/>
                    <a:pt x="456" y="683"/>
                  </a:cubicBezTo>
                  <a:cubicBezTo>
                    <a:pt x="456" y="683"/>
                    <a:pt x="456" y="683"/>
                    <a:pt x="456" y="683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5" y="686"/>
                    <a:pt x="455" y="686"/>
                    <a:pt x="455" y="686"/>
                  </a:cubicBezTo>
                  <a:cubicBezTo>
                    <a:pt x="455" y="686"/>
                    <a:pt x="455" y="686"/>
                    <a:pt x="455" y="686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8"/>
                    <a:pt x="455" y="688"/>
                    <a:pt x="455" y="688"/>
                  </a:cubicBezTo>
                  <a:cubicBezTo>
                    <a:pt x="455" y="688"/>
                    <a:pt x="455" y="688"/>
                    <a:pt x="455" y="688"/>
                  </a:cubicBezTo>
                  <a:cubicBezTo>
                    <a:pt x="456" y="688"/>
                    <a:pt x="456" y="688"/>
                    <a:pt x="456" y="688"/>
                  </a:cubicBezTo>
                  <a:cubicBezTo>
                    <a:pt x="456" y="688"/>
                    <a:pt x="456" y="688"/>
                    <a:pt x="456" y="688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5" y="690"/>
                    <a:pt x="455" y="690"/>
                    <a:pt x="455" y="690"/>
                  </a:cubicBezTo>
                  <a:cubicBezTo>
                    <a:pt x="455" y="690"/>
                    <a:pt x="455" y="690"/>
                    <a:pt x="455" y="690"/>
                  </a:cubicBezTo>
                  <a:cubicBezTo>
                    <a:pt x="455" y="691"/>
                    <a:pt x="455" y="691"/>
                    <a:pt x="455" y="691"/>
                  </a:cubicBezTo>
                  <a:cubicBezTo>
                    <a:pt x="455" y="691"/>
                    <a:pt x="455" y="691"/>
                    <a:pt x="455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1" y="712"/>
                    <a:pt x="451" y="712"/>
                    <a:pt x="451" y="712"/>
                  </a:cubicBezTo>
                  <a:cubicBezTo>
                    <a:pt x="451" y="712"/>
                    <a:pt x="451" y="712"/>
                    <a:pt x="451" y="712"/>
                  </a:cubicBezTo>
                  <a:cubicBezTo>
                    <a:pt x="449" y="712"/>
                    <a:pt x="449" y="712"/>
                    <a:pt x="449" y="712"/>
                  </a:cubicBezTo>
                  <a:cubicBezTo>
                    <a:pt x="449" y="712"/>
                    <a:pt x="449" y="712"/>
                    <a:pt x="449" y="712"/>
                  </a:cubicBezTo>
                  <a:cubicBezTo>
                    <a:pt x="449" y="711"/>
                    <a:pt x="449" y="711"/>
                    <a:pt x="449" y="711"/>
                  </a:cubicBezTo>
                  <a:cubicBezTo>
                    <a:pt x="449" y="711"/>
                    <a:pt x="449" y="711"/>
                    <a:pt x="449" y="711"/>
                  </a:cubicBezTo>
                  <a:cubicBezTo>
                    <a:pt x="448" y="710"/>
                    <a:pt x="448" y="710"/>
                    <a:pt x="448" y="710"/>
                  </a:cubicBezTo>
                  <a:cubicBezTo>
                    <a:pt x="448" y="710"/>
                    <a:pt x="448" y="710"/>
                    <a:pt x="448" y="710"/>
                  </a:cubicBezTo>
                  <a:cubicBezTo>
                    <a:pt x="447" y="710"/>
                    <a:pt x="447" y="710"/>
                    <a:pt x="447" y="710"/>
                  </a:cubicBezTo>
                  <a:cubicBezTo>
                    <a:pt x="447" y="710"/>
                    <a:pt x="447" y="710"/>
                    <a:pt x="447" y="710"/>
                  </a:cubicBezTo>
                  <a:cubicBezTo>
                    <a:pt x="446" y="709"/>
                    <a:pt x="446" y="709"/>
                    <a:pt x="446" y="709"/>
                  </a:cubicBezTo>
                  <a:cubicBezTo>
                    <a:pt x="446" y="709"/>
                    <a:pt x="446" y="709"/>
                    <a:pt x="446" y="709"/>
                  </a:cubicBezTo>
                  <a:cubicBezTo>
                    <a:pt x="444" y="709"/>
                    <a:pt x="444" y="709"/>
                    <a:pt x="444" y="709"/>
                  </a:cubicBezTo>
                  <a:cubicBezTo>
                    <a:pt x="444" y="709"/>
                    <a:pt x="444" y="709"/>
                    <a:pt x="444" y="709"/>
                  </a:cubicBezTo>
                  <a:cubicBezTo>
                    <a:pt x="443" y="709"/>
                    <a:pt x="443" y="709"/>
                    <a:pt x="443" y="709"/>
                  </a:cubicBezTo>
                  <a:cubicBezTo>
                    <a:pt x="443" y="709"/>
                    <a:pt x="443" y="709"/>
                    <a:pt x="443" y="709"/>
                  </a:cubicBezTo>
                  <a:cubicBezTo>
                    <a:pt x="442" y="708"/>
                    <a:pt x="442" y="708"/>
                    <a:pt x="442" y="708"/>
                  </a:cubicBezTo>
                  <a:cubicBezTo>
                    <a:pt x="442" y="708"/>
                    <a:pt x="442" y="708"/>
                    <a:pt x="442" y="708"/>
                  </a:cubicBezTo>
                  <a:cubicBezTo>
                    <a:pt x="441" y="708"/>
                    <a:pt x="441" y="708"/>
                    <a:pt x="441" y="708"/>
                  </a:cubicBezTo>
                  <a:cubicBezTo>
                    <a:pt x="441" y="708"/>
                    <a:pt x="441" y="708"/>
                    <a:pt x="441" y="708"/>
                  </a:cubicBezTo>
                  <a:cubicBezTo>
                    <a:pt x="439" y="708"/>
                    <a:pt x="439" y="708"/>
                    <a:pt x="439" y="708"/>
                  </a:cubicBezTo>
                  <a:cubicBezTo>
                    <a:pt x="439" y="708"/>
                    <a:pt x="439" y="708"/>
                    <a:pt x="439" y="708"/>
                  </a:cubicBezTo>
                  <a:cubicBezTo>
                    <a:pt x="434" y="712"/>
                    <a:pt x="434" y="712"/>
                    <a:pt x="434" y="712"/>
                  </a:cubicBezTo>
                  <a:cubicBezTo>
                    <a:pt x="434" y="712"/>
                    <a:pt x="434" y="712"/>
                    <a:pt x="434" y="712"/>
                  </a:cubicBezTo>
                  <a:cubicBezTo>
                    <a:pt x="432" y="713"/>
                    <a:pt x="432" y="713"/>
                    <a:pt x="432" y="713"/>
                  </a:cubicBezTo>
                  <a:cubicBezTo>
                    <a:pt x="432" y="713"/>
                    <a:pt x="432" y="713"/>
                    <a:pt x="432" y="713"/>
                  </a:cubicBezTo>
                  <a:cubicBezTo>
                    <a:pt x="431" y="715"/>
                    <a:pt x="431" y="715"/>
                    <a:pt x="431" y="715"/>
                  </a:cubicBezTo>
                  <a:cubicBezTo>
                    <a:pt x="431" y="715"/>
                    <a:pt x="431" y="715"/>
                    <a:pt x="431" y="715"/>
                  </a:cubicBezTo>
                  <a:cubicBezTo>
                    <a:pt x="430" y="716"/>
                    <a:pt x="430" y="716"/>
                    <a:pt x="430" y="716"/>
                  </a:cubicBezTo>
                  <a:cubicBezTo>
                    <a:pt x="430" y="716"/>
                    <a:pt x="430" y="716"/>
                    <a:pt x="430" y="716"/>
                  </a:cubicBezTo>
                  <a:cubicBezTo>
                    <a:pt x="430" y="718"/>
                    <a:pt x="430" y="718"/>
                    <a:pt x="430" y="718"/>
                  </a:cubicBezTo>
                  <a:cubicBezTo>
                    <a:pt x="430" y="718"/>
                    <a:pt x="430" y="718"/>
                    <a:pt x="430" y="718"/>
                  </a:cubicBezTo>
                  <a:cubicBezTo>
                    <a:pt x="429" y="719"/>
                    <a:pt x="429" y="719"/>
                    <a:pt x="429" y="719"/>
                  </a:cubicBezTo>
                  <a:cubicBezTo>
                    <a:pt x="429" y="719"/>
                    <a:pt x="429" y="719"/>
                    <a:pt x="429" y="719"/>
                  </a:cubicBezTo>
                  <a:cubicBezTo>
                    <a:pt x="428" y="721"/>
                    <a:pt x="428" y="721"/>
                    <a:pt x="428" y="721"/>
                  </a:cubicBezTo>
                  <a:cubicBezTo>
                    <a:pt x="428" y="721"/>
                    <a:pt x="428" y="721"/>
                    <a:pt x="428" y="721"/>
                  </a:cubicBezTo>
                  <a:cubicBezTo>
                    <a:pt x="427" y="722"/>
                    <a:pt x="427" y="722"/>
                    <a:pt x="427" y="722"/>
                  </a:cubicBezTo>
                  <a:cubicBezTo>
                    <a:pt x="427" y="722"/>
                    <a:pt x="427" y="722"/>
                    <a:pt x="427" y="722"/>
                  </a:cubicBezTo>
                  <a:cubicBezTo>
                    <a:pt x="426" y="723"/>
                    <a:pt x="426" y="723"/>
                    <a:pt x="426" y="723"/>
                  </a:cubicBezTo>
                  <a:lnTo>
                    <a:pt x="425" y="723"/>
                  </a:lnTo>
                  <a:close/>
                  <a:moveTo>
                    <a:pt x="270" y="716"/>
                  </a:move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7" y="715"/>
                    <a:pt x="267" y="715"/>
                    <a:pt x="267" y="715"/>
                  </a:cubicBezTo>
                  <a:cubicBezTo>
                    <a:pt x="267" y="715"/>
                    <a:pt x="267" y="715"/>
                    <a:pt x="267" y="715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1"/>
                    <a:pt x="264" y="711"/>
                    <a:pt x="264" y="711"/>
                  </a:cubicBezTo>
                  <a:cubicBezTo>
                    <a:pt x="264" y="711"/>
                    <a:pt x="264" y="711"/>
                    <a:pt x="264" y="711"/>
                  </a:cubicBezTo>
                  <a:cubicBezTo>
                    <a:pt x="265" y="710"/>
                    <a:pt x="265" y="710"/>
                    <a:pt x="265" y="710"/>
                  </a:cubicBezTo>
                  <a:cubicBezTo>
                    <a:pt x="265" y="710"/>
                    <a:pt x="265" y="710"/>
                    <a:pt x="265" y="710"/>
                  </a:cubicBezTo>
                  <a:cubicBezTo>
                    <a:pt x="266" y="710"/>
                    <a:pt x="266" y="710"/>
                    <a:pt x="266" y="710"/>
                  </a:cubicBezTo>
                  <a:cubicBezTo>
                    <a:pt x="266" y="710"/>
                    <a:pt x="266" y="710"/>
                    <a:pt x="266" y="710"/>
                  </a:cubicBezTo>
                  <a:cubicBezTo>
                    <a:pt x="267" y="710"/>
                    <a:pt x="267" y="710"/>
                    <a:pt x="267" y="710"/>
                  </a:cubicBezTo>
                  <a:cubicBezTo>
                    <a:pt x="267" y="710"/>
                    <a:pt x="267" y="710"/>
                    <a:pt x="267" y="710"/>
                  </a:cubicBezTo>
                  <a:cubicBezTo>
                    <a:pt x="268" y="710"/>
                    <a:pt x="268" y="710"/>
                    <a:pt x="268" y="710"/>
                  </a:cubicBezTo>
                  <a:cubicBezTo>
                    <a:pt x="268" y="710"/>
                    <a:pt x="268" y="710"/>
                    <a:pt x="268" y="710"/>
                  </a:cubicBezTo>
                  <a:cubicBezTo>
                    <a:pt x="269" y="710"/>
                    <a:pt x="269" y="710"/>
                    <a:pt x="269" y="710"/>
                  </a:cubicBezTo>
                  <a:cubicBezTo>
                    <a:pt x="269" y="710"/>
                    <a:pt x="269" y="710"/>
                    <a:pt x="269" y="710"/>
                  </a:cubicBezTo>
                  <a:cubicBezTo>
                    <a:pt x="271" y="710"/>
                    <a:pt x="271" y="710"/>
                    <a:pt x="271" y="710"/>
                  </a:cubicBezTo>
                  <a:cubicBezTo>
                    <a:pt x="271" y="710"/>
                    <a:pt x="271" y="710"/>
                    <a:pt x="271" y="710"/>
                  </a:cubicBezTo>
                  <a:cubicBezTo>
                    <a:pt x="272" y="709"/>
                    <a:pt x="272" y="709"/>
                    <a:pt x="272" y="709"/>
                  </a:cubicBezTo>
                  <a:cubicBezTo>
                    <a:pt x="272" y="709"/>
                    <a:pt x="272" y="709"/>
                    <a:pt x="272" y="709"/>
                  </a:cubicBezTo>
                  <a:cubicBezTo>
                    <a:pt x="273" y="709"/>
                    <a:pt x="273" y="709"/>
                    <a:pt x="273" y="709"/>
                  </a:cubicBezTo>
                  <a:cubicBezTo>
                    <a:pt x="273" y="709"/>
                    <a:pt x="273" y="709"/>
                    <a:pt x="273" y="709"/>
                  </a:cubicBezTo>
                  <a:cubicBezTo>
                    <a:pt x="274" y="708"/>
                    <a:pt x="274" y="708"/>
                    <a:pt x="274" y="708"/>
                  </a:cubicBezTo>
                  <a:cubicBezTo>
                    <a:pt x="274" y="708"/>
                    <a:pt x="274" y="708"/>
                    <a:pt x="274" y="708"/>
                  </a:cubicBezTo>
                  <a:cubicBezTo>
                    <a:pt x="275" y="708"/>
                    <a:pt x="275" y="708"/>
                    <a:pt x="275" y="708"/>
                  </a:cubicBezTo>
                  <a:cubicBezTo>
                    <a:pt x="275" y="708"/>
                    <a:pt x="275" y="708"/>
                    <a:pt x="275" y="708"/>
                  </a:cubicBezTo>
                  <a:cubicBezTo>
                    <a:pt x="277" y="707"/>
                    <a:pt x="277" y="707"/>
                    <a:pt x="277" y="707"/>
                  </a:cubicBezTo>
                  <a:cubicBezTo>
                    <a:pt x="277" y="707"/>
                    <a:pt x="277" y="707"/>
                    <a:pt x="277" y="707"/>
                  </a:cubicBezTo>
                  <a:cubicBezTo>
                    <a:pt x="278" y="706"/>
                    <a:pt x="278" y="706"/>
                    <a:pt x="278" y="706"/>
                  </a:cubicBezTo>
                  <a:cubicBezTo>
                    <a:pt x="278" y="706"/>
                    <a:pt x="278" y="706"/>
                    <a:pt x="278" y="706"/>
                  </a:cubicBezTo>
                  <a:cubicBezTo>
                    <a:pt x="279" y="705"/>
                    <a:pt x="279" y="705"/>
                    <a:pt x="279" y="705"/>
                  </a:cubicBezTo>
                  <a:cubicBezTo>
                    <a:pt x="279" y="705"/>
                    <a:pt x="279" y="705"/>
                    <a:pt x="279" y="705"/>
                  </a:cubicBezTo>
                  <a:cubicBezTo>
                    <a:pt x="280" y="704"/>
                    <a:pt x="280" y="704"/>
                    <a:pt x="280" y="704"/>
                  </a:cubicBezTo>
                  <a:cubicBezTo>
                    <a:pt x="280" y="704"/>
                    <a:pt x="280" y="704"/>
                    <a:pt x="280" y="704"/>
                  </a:cubicBezTo>
                  <a:cubicBezTo>
                    <a:pt x="281" y="703"/>
                    <a:pt x="281" y="703"/>
                    <a:pt x="281" y="703"/>
                  </a:cubicBezTo>
                  <a:cubicBezTo>
                    <a:pt x="281" y="703"/>
                    <a:pt x="281" y="703"/>
                    <a:pt x="281" y="703"/>
                  </a:cubicBezTo>
                  <a:cubicBezTo>
                    <a:pt x="282" y="701"/>
                    <a:pt x="282" y="701"/>
                    <a:pt x="282" y="701"/>
                  </a:cubicBezTo>
                  <a:cubicBezTo>
                    <a:pt x="282" y="701"/>
                    <a:pt x="282" y="701"/>
                    <a:pt x="282" y="701"/>
                  </a:cubicBezTo>
                  <a:cubicBezTo>
                    <a:pt x="283" y="700"/>
                    <a:pt x="283" y="700"/>
                    <a:pt x="283" y="700"/>
                  </a:cubicBezTo>
                  <a:cubicBezTo>
                    <a:pt x="283" y="700"/>
                    <a:pt x="283" y="700"/>
                    <a:pt x="283" y="700"/>
                  </a:cubicBezTo>
                  <a:cubicBezTo>
                    <a:pt x="284" y="701"/>
                    <a:pt x="284" y="701"/>
                    <a:pt x="284" y="701"/>
                  </a:cubicBezTo>
                  <a:cubicBezTo>
                    <a:pt x="284" y="701"/>
                    <a:pt x="284" y="701"/>
                    <a:pt x="284" y="701"/>
                  </a:cubicBezTo>
                  <a:cubicBezTo>
                    <a:pt x="283" y="703"/>
                    <a:pt x="283" y="703"/>
                    <a:pt x="283" y="703"/>
                  </a:cubicBezTo>
                  <a:cubicBezTo>
                    <a:pt x="283" y="703"/>
                    <a:pt x="283" y="703"/>
                    <a:pt x="283" y="703"/>
                  </a:cubicBezTo>
                  <a:cubicBezTo>
                    <a:pt x="282" y="704"/>
                    <a:pt x="282" y="704"/>
                    <a:pt x="282" y="704"/>
                  </a:cubicBezTo>
                  <a:cubicBezTo>
                    <a:pt x="282" y="704"/>
                    <a:pt x="282" y="704"/>
                    <a:pt x="282" y="704"/>
                  </a:cubicBezTo>
                  <a:cubicBezTo>
                    <a:pt x="280" y="706"/>
                    <a:pt x="280" y="706"/>
                    <a:pt x="280" y="706"/>
                  </a:cubicBezTo>
                  <a:cubicBezTo>
                    <a:pt x="280" y="706"/>
                    <a:pt x="280" y="706"/>
                    <a:pt x="280" y="706"/>
                  </a:cubicBezTo>
                  <a:cubicBezTo>
                    <a:pt x="279" y="707"/>
                    <a:pt x="279" y="707"/>
                    <a:pt x="279" y="707"/>
                  </a:cubicBezTo>
                  <a:cubicBezTo>
                    <a:pt x="279" y="707"/>
                    <a:pt x="279" y="707"/>
                    <a:pt x="279" y="707"/>
                  </a:cubicBezTo>
                  <a:cubicBezTo>
                    <a:pt x="277" y="709"/>
                    <a:pt x="277" y="709"/>
                    <a:pt x="277" y="709"/>
                  </a:cubicBezTo>
                  <a:cubicBezTo>
                    <a:pt x="277" y="709"/>
                    <a:pt x="277" y="709"/>
                    <a:pt x="277" y="709"/>
                  </a:cubicBezTo>
                  <a:cubicBezTo>
                    <a:pt x="276" y="711"/>
                    <a:pt x="276" y="711"/>
                    <a:pt x="276" y="711"/>
                  </a:cubicBezTo>
                  <a:cubicBezTo>
                    <a:pt x="276" y="711"/>
                    <a:pt x="276" y="711"/>
                    <a:pt x="276" y="711"/>
                  </a:cubicBezTo>
                  <a:cubicBezTo>
                    <a:pt x="274" y="713"/>
                    <a:pt x="274" y="713"/>
                    <a:pt x="274" y="713"/>
                  </a:cubicBezTo>
                  <a:cubicBezTo>
                    <a:pt x="274" y="713"/>
                    <a:pt x="274" y="713"/>
                    <a:pt x="274" y="713"/>
                  </a:cubicBezTo>
                  <a:cubicBezTo>
                    <a:pt x="274" y="715"/>
                    <a:pt x="274" y="715"/>
                    <a:pt x="274" y="715"/>
                  </a:cubicBezTo>
                  <a:cubicBezTo>
                    <a:pt x="274" y="715"/>
                    <a:pt x="274" y="715"/>
                    <a:pt x="274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1" y="715"/>
                    <a:pt x="271" y="715"/>
                    <a:pt x="271" y="715"/>
                  </a:cubicBezTo>
                  <a:cubicBezTo>
                    <a:pt x="271" y="715"/>
                    <a:pt x="271" y="715"/>
                    <a:pt x="271" y="715"/>
                  </a:cubicBezTo>
                  <a:cubicBezTo>
                    <a:pt x="271" y="716"/>
                    <a:pt x="271" y="716"/>
                    <a:pt x="271" y="716"/>
                  </a:cubicBezTo>
                  <a:cubicBezTo>
                    <a:pt x="271" y="716"/>
                    <a:pt x="271" y="716"/>
                    <a:pt x="271" y="716"/>
                  </a:cubicBezTo>
                  <a:cubicBezTo>
                    <a:pt x="270" y="716"/>
                    <a:pt x="270" y="716"/>
                    <a:pt x="270" y="716"/>
                  </a:cubicBezTo>
                  <a:cubicBezTo>
                    <a:pt x="270" y="716"/>
                    <a:pt x="270" y="716"/>
                    <a:pt x="270" y="716"/>
                  </a:cubicBezTo>
                  <a:cubicBezTo>
                    <a:pt x="270" y="716"/>
                    <a:pt x="270" y="716"/>
                    <a:pt x="270" y="716"/>
                  </a:cubicBezTo>
                  <a:close/>
                  <a:moveTo>
                    <a:pt x="562" y="715"/>
                  </a:moveTo>
                  <a:cubicBezTo>
                    <a:pt x="562" y="715"/>
                    <a:pt x="562" y="715"/>
                    <a:pt x="562" y="715"/>
                  </a:cubicBezTo>
                  <a:cubicBezTo>
                    <a:pt x="562" y="715"/>
                    <a:pt x="562" y="715"/>
                    <a:pt x="562" y="715"/>
                  </a:cubicBezTo>
                  <a:cubicBezTo>
                    <a:pt x="561" y="714"/>
                    <a:pt x="561" y="714"/>
                    <a:pt x="561" y="714"/>
                  </a:cubicBezTo>
                  <a:cubicBezTo>
                    <a:pt x="561" y="714"/>
                    <a:pt x="561" y="714"/>
                    <a:pt x="561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8" y="713"/>
                    <a:pt x="558" y="713"/>
                    <a:pt x="558" y="713"/>
                  </a:cubicBezTo>
                  <a:cubicBezTo>
                    <a:pt x="558" y="713"/>
                    <a:pt x="558" y="713"/>
                    <a:pt x="558" y="713"/>
                  </a:cubicBezTo>
                  <a:cubicBezTo>
                    <a:pt x="557" y="713"/>
                    <a:pt x="557" y="713"/>
                    <a:pt x="557" y="713"/>
                  </a:cubicBezTo>
                  <a:cubicBezTo>
                    <a:pt x="557" y="713"/>
                    <a:pt x="557" y="713"/>
                    <a:pt x="557" y="713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9" y="698"/>
                    <a:pt x="559" y="698"/>
                    <a:pt x="559" y="698"/>
                  </a:cubicBezTo>
                  <a:cubicBezTo>
                    <a:pt x="559" y="698"/>
                    <a:pt x="559" y="698"/>
                    <a:pt x="559" y="698"/>
                  </a:cubicBezTo>
                  <a:cubicBezTo>
                    <a:pt x="559" y="700"/>
                    <a:pt x="559" y="700"/>
                    <a:pt x="559" y="700"/>
                  </a:cubicBezTo>
                  <a:cubicBezTo>
                    <a:pt x="559" y="700"/>
                    <a:pt x="559" y="700"/>
                    <a:pt x="559" y="700"/>
                  </a:cubicBezTo>
                  <a:cubicBezTo>
                    <a:pt x="561" y="702"/>
                    <a:pt x="561" y="702"/>
                    <a:pt x="561" y="702"/>
                  </a:cubicBezTo>
                  <a:cubicBezTo>
                    <a:pt x="561" y="702"/>
                    <a:pt x="561" y="702"/>
                    <a:pt x="561" y="702"/>
                  </a:cubicBezTo>
                  <a:cubicBezTo>
                    <a:pt x="562" y="704"/>
                    <a:pt x="562" y="704"/>
                    <a:pt x="562" y="704"/>
                  </a:cubicBezTo>
                  <a:cubicBezTo>
                    <a:pt x="562" y="704"/>
                    <a:pt x="562" y="704"/>
                    <a:pt x="562" y="704"/>
                  </a:cubicBezTo>
                  <a:cubicBezTo>
                    <a:pt x="563" y="706"/>
                    <a:pt x="563" y="706"/>
                    <a:pt x="563" y="706"/>
                  </a:cubicBezTo>
                  <a:cubicBezTo>
                    <a:pt x="563" y="706"/>
                    <a:pt x="563" y="706"/>
                    <a:pt x="563" y="706"/>
                  </a:cubicBezTo>
                  <a:cubicBezTo>
                    <a:pt x="564" y="708"/>
                    <a:pt x="564" y="708"/>
                    <a:pt x="564" y="708"/>
                  </a:cubicBezTo>
                  <a:cubicBezTo>
                    <a:pt x="564" y="708"/>
                    <a:pt x="564" y="708"/>
                    <a:pt x="564" y="708"/>
                  </a:cubicBezTo>
                  <a:cubicBezTo>
                    <a:pt x="565" y="710"/>
                    <a:pt x="565" y="710"/>
                    <a:pt x="565" y="710"/>
                  </a:cubicBezTo>
                  <a:cubicBezTo>
                    <a:pt x="565" y="710"/>
                    <a:pt x="565" y="710"/>
                    <a:pt x="565" y="710"/>
                  </a:cubicBezTo>
                  <a:cubicBezTo>
                    <a:pt x="565" y="712"/>
                    <a:pt x="565" y="712"/>
                    <a:pt x="565" y="712"/>
                  </a:cubicBezTo>
                  <a:cubicBezTo>
                    <a:pt x="565" y="712"/>
                    <a:pt x="565" y="712"/>
                    <a:pt x="565" y="712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3" y="714"/>
                    <a:pt x="563" y="714"/>
                    <a:pt x="563" y="714"/>
                  </a:cubicBezTo>
                  <a:cubicBezTo>
                    <a:pt x="563" y="714"/>
                    <a:pt x="563" y="714"/>
                    <a:pt x="563" y="714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2" y="715"/>
                    <a:pt x="562" y="715"/>
                    <a:pt x="562" y="715"/>
                  </a:cubicBezTo>
                  <a:close/>
                  <a:moveTo>
                    <a:pt x="304" y="713"/>
                  </a:moveTo>
                  <a:cubicBezTo>
                    <a:pt x="302" y="712"/>
                    <a:pt x="302" y="712"/>
                    <a:pt x="302" y="712"/>
                  </a:cubicBezTo>
                  <a:cubicBezTo>
                    <a:pt x="302" y="712"/>
                    <a:pt x="302" y="712"/>
                    <a:pt x="302" y="712"/>
                  </a:cubicBezTo>
                  <a:cubicBezTo>
                    <a:pt x="301" y="711"/>
                    <a:pt x="301" y="711"/>
                    <a:pt x="301" y="711"/>
                  </a:cubicBezTo>
                  <a:cubicBezTo>
                    <a:pt x="301" y="711"/>
                    <a:pt x="301" y="711"/>
                    <a:pt x="301" y="711"/>
                  </a:cubicBezTo>
                  <a:cubicBezTo>
                    <a:pt x="300" y="710"/>
                    <a:pt x="300" y="710"/>
                    <a:pt x="300" y="710"/>
                  </a:cubicBezTo>
                  <a:cubicBezTo>
                    <a:pt x="300" y="710"/>
                    <a:pt x="300" y="710"/>
                    <a:pt x="300" y="710"/>
                  </a:cubicBezTo>
                  <a:cubicBezTo>
                    <a:pt x="298" y="708"/>
                    <a:pt x="298" y="708"/>
                    <a:pt x="298" y="708"/>
                  </a:cubicBezTo>
                  <a:cubicBezTo>
                    <a:pt x="298" y="708"/>
                    <a:pt x="298" y="708"/>
                    <a:pt x="298" y="708"/>
                  </a:cubicBezTo>
                  <a:cubicBezTo>
                    <a:pt x="296" y="708"/>
                    <a:pt x="296" y="708"/>
                    <a:pt x="296" y="708"/>
                  </a:cubicBezTo>
                  <a:cubicBezTo>
                    <a:pt x="296" y="708"/>
                    <a:pt x="296" y="708"/>
                    <a:pt x="296" y="708"/>
                  </a:cubicBezTo>
                  <a:cubicBezTo>
                    <a:pt x="294" y="707"/>
                    <a:pt x="294" y="707"/>
                    <a:pt x="294" y="707"/>
                  </a:cubicBezTo>
                  <a:cubicBezTo>
                    <a:pt x="294" y="707"/>
                    <a:pt x="294" y="707"/>
                    <a:pt x="294" y="707"/>
                  </a:cubicBezTo>
                  <a:cubicBezTo>
                    <a:pt x="292" y="706"/>
                    <a:pt x="292" y="706"/>
                    <a:pt x="292" y="706"/>
                  </a:cubicBezTo>
                  <a:cubicBezTo>
                    <a:pt x="292" y="706"/>
                    <a:pt x="292" y="706"/>
                    <a:pt x="292" y="706"/>
                  </a:cubicBezTo>
                  <a:cubicBezTo>
                    <a:pt x="291" y="706"/>
                    <a:pt x="291" y="706"/>
                    <a:pt x="291" y="706"/>
                  </a:cubicBezTo>
                  <a:cubicBezTo>
                    <a:pt x="291" y="706"/>
                    <a:pt x="291" y="706"/>
                    <a:pt x="291" y="706"/>
                  </a:cubicBezTo>
                  <a:cubicBezTo>
                    <a:pt x="291" y="705"/>
                    <a:pt x="291" y="705"/>
                    <a:pt x="291" y="705"/>
                  </a:cubicBezTo>
                  <a:cubicBezTo>
                    <a:pt x="291" y="705"/>
                    <a:pt x="291" y="705"/>
                    <a:pt x="291" y="705"/>
                  </a:cubicBezTo>
                  <a:cubicBezTo>
                    <a:pt x="292" y="705"/>
                    <a:pt x="292" y="705"/>
                    <a:pt x="292" y="705"/>
                  </a:cubicBezTo>
                  <a:cubicBezTo>
                    <a:pt x="292" y="705"/>
                    <a:pt x="292" y="705"/>
                    <a:pt x="292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5" y="705"/>
                    <a:pt x="295" y="705"/>
                    <a:pt x="295" y="705"/>
                  </a:cubicBezTo>
                  <a:cubicBezTo>
                    <a:pt x="295" y="705"/>
                    <a:pt x="295" y="705"/>
                    <a:pt x="295" y="705"/>
                  </a:cubicBezTo>
                  <a:cubicBezTo>
                    <a:pt x="296" y="705"/>
                    <a:pt x="296" y="705"/>
                    <a:pt x="296" y="705"/>
                  </a:cubicBezTo>
                  <a:cubicBezTo>
                    <a:pt x="296" y="705"/>
                    <a:pt x="296" y="705"/>
                    <a:pt x="296" y="705"/>
                  </a:cubicBezTo>
                  <a:cubicBezTo>
                    <a:pt x="297" y="705"/>
                    <a:pt x="297" y="705"/>
                    <a:pt x="297" y="705"/>
                  </a:cubicBezTo>
                  <a:cubicBezTo>
                    <a:pt x="297" y="705"/>
                    <a:pt x="297" y="705"/>
                    <a:pt x="297" y="705"/>
                  </a:cubicBezTo>
                  <a:cubicBezTo>
                    <a:pt x="298" y="705"/>
                    <a:pt x="298" y="705"/>
                    <a:pt x="298" y="705"/>
                  </a:cubicBezTo>
                  <a:cubicBezTo>
                    <a:pt x="298" y="705"/>
                    <a:pt x="298" y="705"/>
                    <a:pt x="298" y="705"/>
                  </a:cubicBezTo>
                  <a:cubicBezTo>
                    <a:pt x="299" y="705"/>
                    <a:pt x="299" y="705"/>
                    <a:pt x="299" y="705"/>
                  </a:cubicBezTo>
                  <a:cubicBezTo>
                    <a:pt x="299" y="705"/>
                    <a:pt x="299" y="705"/>
                    <a:pt x="299" y="705"/>
                  </a:cubicBezTo>
                  <a:cubicBezTo>
                    <a:pt x="300" y="704"/>
                    <a:pt x="300" y="704"/>
                    <a:pt x="300" y="704"/>
                  </a:cubicBezTo>
                  <a:cubicBezTo>
                    <a:pt x="300" y="704"/>
                    <a:pt x="300" y="704"/>
                    <a:pt x="300" y="70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8" y="684"/>
                    <a:pt x="298" y="684"/>
                    <a:pt x="298" y="684"/>
                  </a:cubicBezTo>
                  <a:cubicBezTo>
                    <a:pt x="298" y="684"/>
                    <a:pt x="298" y="684"/>
                    <a:pt x="298" y="684"/>
                  </a:cubicBezTo>
                  <a:cubicBezTo>
                    <a:pt x="298" y="683"/>
                    <a:pt x="298" y="683"/>
                    <a:pt x="298" y="683"/>
                  </a:cubicBezTo>
                  <a:cubicBezTo>
                    <a:pt x="298" y="683"/>
                    <a:pt x="298" y="683"/>
                    <a:pt x="298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2"/>
                    <a:pt x="297" y="682"/>
                    <a:pt x="297" y="682"/>
                  </a:cubicBezTo>
                  <a:cubicBezTo>
                    <a:pt x="297" y="682"/>
                    <a:pt x="297" y="682"/>
                    <a:pt x="297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8" y="680"/>
                    <a:pt x="298" y="680"/>
                    <a:pt x="298" y="680"/>
                  </a:cubicBezTo>
                  <a:cubicBezTo>
                    <a:pt x="298" y="680"/>
                    <a:pt x="298" y="680"/>
                    <a:pt x="298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300" y="679"/>
                    <a:pt x="300" y="679"/>
                    <a:pt x="300" y="679"/>
                  </a:cubicBezTo>
                  <a:cubicBezTo>
                    <a:pt x="300" y="679"/>
                    <a:pt x="300" y="679"/>
                    <a:pt x="300" y="679"/>
                  </a:cubicBezTo>
                  <a:cubicBezTo>
                    <a:pt x="301" y="679"/>
                    <a:pt x="301" y="679"/>
                    <a:pt x="301" y="679"/>
                  </a:cubicBezTo>
                  <a:cubicBezTo>
                    <a:pt x="301" y="679"/>
                    <a:pt x="301" y="679"/>
                    <a:pt x="301" y="679"/>
                  </a:cubicBezTo>
                  <a:cubicBezTo>
                    <a:pt x="302" y="669"/>
                    <a:pt x="302" y="669"/>
                    <a:pt x="302" y="669"/>
                  </a:cubicBezTo>
                  <a:cubicBezTo>
                    <a:pt x="302" y="669"/>
                    <a:pt x="302" y="669"/>
                    <a:pt x="302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2"/>
                    <a:pt x="302" y="662"/>
                    <a:pt x="302" y="662"/>
                  </a:cubicBezTo>
                  <a:cubicBezTo>
                    <a:pt x="302" y="662"/>
                    <a:pt x="302" y="662"/>
                    <a:pt x="302" y="662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298" y="663"/>
                    <a:pt x="298" y="663"/>
                    <a:pt x="298" y="663"/>
                  </a:cubicBezTo>
                  <a:cubicBezTo>
                    <a:pt x="298" y="663"/>
                    <a:pt x="298" y="663"/>
                    <a:pt x="298" y="663"/>
                  </a:cubicBezTo>
                  <a:cubicBezTo>
                    <a:pt x="296" y="664"/>
                    <a:pt x="296" y="664"/>
                    <a:pt x="296" y="664"/>
                  </a:cubicBezTo>
                  <a:cubicBezTo>
                    <a:pt x="296" y="664"/>
                    <a:pt x="296" y="664"/>
                    <a:pt x="296" y="664"/>
                  </a:cubicBezTo>
                  <a:cubicBezTo>
                    <a:pt x="294" y="667"/>
                    <a:pt x="294" y="667"/>
                    <a:pt x="294" y="667"/>
                  </a:cubicBezTo>
                  <a:cubicBezTo>
                    <a:pt x="294" y="667"/>
                    <a:pt x="294" y="667"/>
                    <a:pt x="294" y="667"/>
                  </a:cubicBezTo>
                  <a:cubicBezTo>
                    <a:pt x="293" y="668"/>
                    <a:pt x="293" y="668"/>
                    <a:pt x="293" y="668"/>
                  </a:cubicBezTo>
                  <a:cubicBezTo>
                    <a:pt x="293" y="668"/>
                    <a:pt x="293" y="668"/>
                    <a:pt x="293" y="668"/>
                  </a:cubicBezTo>
                  <a:cubicBezTo>
                    <a:pt x="292" y="671"/>
                    <a:pt x="292" y="671"/>
                    <a:pt x="292" y="671"/>
                  </a:cubicBezTo>
                  <a:cubicBezTo>
                    <a:pt x="292" y="671"/>
                    <a:pt x="292" y="671"/>
                    <a:pt x="292" y="671"/>
                  </a:cubicBezTo>
                  <a:cubicBezTo>
                    <a:pt x="291" y="673"/>
                    <a:pt x="291" y="673"/>
                    <a:pt x="291" y="673"/>
                  </a:cubicBezTo>
                  <a:cubicBezTo>
                    <a:pt x="291" y="673"/>
                    <a:pt x="291" y="673"/>
                    <a:pt x="291" y="673"/>
                  </a:cubicBezTo>
                  <a:cubicBezTo>
                    <a:pt x="289" y="675"/>
                    <a:pt x="289" y="675"/>
                    <a:pt x="289" y="675"/>
                  </a:cubicBezTo>
                  <a:cubicBezTo>
                    <a:pt x="289" y="675"/>
                    <a:pt x="289" y="675"/>
                    <a:pt x="289" y="675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6"/>
                    <a:pt x="285" y="676"/>
                    <a:pt x="285" y="676"/>
                  </a:cubicBezTo>
                  <a:cubicBezTo>
                    <a:pt x="285" y="676"/>
                    <a:pt x="285" y="676"/>
                    <a:pt x="285" y="676"/>
                  </a:cubicBezTo>
                  <a:cubicBezTo>
                    <a:pt x="284" y="675"/>
                    <a:pt x="284" y="675"/>
                    <a:pt x="284" y="675"/>
                  </a:cubicBezTo>
                  <a:cubicBezTo>
                    <a:pt x="284" y="675"/>
                    <a:pt x="284" y="675"/>
                    <a:pt x="284" y="675"/>
                  </a:cubicBezTo>
                  <a:cubicBezTo>
                    <a:pt x="284" y="674"/>
                    <a:pt x="284" y="674"/>
                    <a:pt x="284" y="674"/>
                  </a:cubicBezTo>
                  <a:cubicBezTo>
                    <a:pt x="284" y="674"/>
                    <a:pt x="284" y="674"/>
                    <a:pt x="284" y="674"/>
                  </a:cubicBezTo>
                  <a:cubicBezTo>
                    <a:pt x="284" y="673"/>
                    <a:pt x="284" y="673"/>
                    <a:pt x="284" y="673"/>
                  </a:cubicBezTo>
                  <a:cubicBezTo>
                    <a:pt x="284" y="673"/>
                    <a:pt x="284" y="673"/>
                    <a:pt x="284" y="673"/>
                  </a:cubicBezTo>
                  <a:cubicBezTo>
                    <a:pt x="285" y="672"/>
                    <a:pt x="285" y="672"/>
                    <a:pt x="285" y="672"/>
                  </a:cubicBezTo>
                  <a:cubicBezTo>
                    <a:pt x="285" y="672"/>
                    <a:pt x="285" y="672"/>
                    <a:pt x="285" y="672"/>
                  </a:cubicBezTo>
                  <a:cubicBezTo>
                    <a:pt x="286" y="671"/>
                    <a:pt x="286" y="671"/>
                    <a:pt x="286" y="671"/>
                  </a:cubicBezTo>
                  <a:cubicBezTo>
                    <a:pt x="286" y="671"/>
                    <a:pt x="286" y="671"/>
                    <a:pt x="286" y="671"/>
                  </a:cubicBezTo>
                  <a:cubicBezTo>
                    <a:pt x="287" y="670"/>
                    <a:pt x="287" y="670"/>
                    <a:pt x="287" y="670"/>
                  </a:cubicBezTo>
                  <a:cubicBezTo>
                    <a:pt x="287" y="670"/>
                    <a:pt x="287" y="670"/>
                    <a:pt x="287" y="670"/>
                  </a:cubicBezTo>
                  <a:cubicBezTo>
                    <a:pt x="287" y="668"/>
                    <a:pt x="287" y="668"/>
                    <a:pt x="287" y="668"/>
                  </a:cubicBezTo>
                  <a:cubicBezTo>
                    <a:pt x="287" y="668"/>
                    <a:pt x="287" y="668"/>
                    <a:pt x="287" y="668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5"/>
                    <a:pt x="289" y="665"/>
                    <a:pt x="289" y="665"/>
                  </a:cubicBezTo>
                  <a:cubicBezTo>
                    <a:pt x="289" y="665"/>
                    <a:pt x="289" y="665"/>
                    <a:pt x="289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1" y="668"/>
                    <a:pt x="291" y="668"/>
                    <a:pt x="291" y="668"/>
                  </a:cubicBezTo>
                  <a:cubicBezTo>
                    <a:pt x="291" y="668"/>
                    <a:pt x="291" y="668"/>
                    <a:pt x="291" y="668"/>
                  </a:cubicBezTo>
                  <a:cubicBezTo>
                    <a:pt x="292" y="667"/>
                    <a:pt x="292" y="667"/>
                    <a:pt x="292" y="667"/>
                  </a:cubicBezTo>
                  <a:cubicBezTo>
                    <a:pt x="292" y="667"/>
                    <a:pt x="292" y="667"/>
                    <a:pt x="292" y="667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294" y="665"/>
                    <a:pt x="294" y="665"/>
                    <a:pt x="294" y="665"/>
                  </a:cubicBezTo>
                  <a:cubicBezTo>
                    <a:pt x="294" y="665"/>
                    <a:pt x="294" y="665"/>
                    <a:pt x="294" y="665"/>
                  </a:cubicBezTo>
                  <a:cubicBezTo>
                    <a:pt x="295" y="664"/>
                    <a:pt x="295" y="664"/>
                    <a:pt x="295" y="664"/>
                  </a:cubicBezTo>
                  <a:cubicBezTo>
                    <a:pt x="295" y="664"/>
                    <a:pt x="295" y="664"/>
                    <a:pt x="295" y="664"/>
                  </a:cubicBezTo>
                  <a:cubicBezTo>
                    <a:pt x="295" y="663"/>
                    <a:pt x="295" y="663"/>
                    <a:pt x="295" y="663"/>
                  </a:cubicBezTo>
                  <a:cubicBezTo>
                    <a:pt x="295" y="663"/>
                    <a:pt x="295" y="663"/>
                    <a:pt x="295" y="663"/>
                  </a:cubicBezTo>
                  <a:cubicBezTo>
                    <a:pt x="296" y="663"/>
                    <a:pt x="296" y="663"/>
                    <a:pt x="296" y="663"/>
                  </a:cubicBezTo>
                  <a:cubicBezTo>
                    <a:pt x="296" y="663"/>
                    <a:pt x="296" y="663"/>
                    <a:pt x="296" y="663"/>
                  </a:cubicBezTo>
                  <a:cubicBezTo>
                    <a:pt x="300" y="659"/>
                    <a:pt x="300" y="659"/>
                    <a:pt x="300" y="659"/>
                  </a:cubicBezTo>
                  <a:cubicBezTo>
                    <a:pt x="300" y="659"/>
                    <a:pt x="300" y="659"/>
                    <a:pt x="300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01" y="658"/>
                    <a:pt x="301" y="658"/>
                    <a:pt x="301" y="658"/>
                  </a:cubicBezTo>
                  <a:cubicBezTo>
                    <a:pt x="301" y="658"/>
                    <a:pt x="301" y="658"/>
                    <a:pt x="301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7"/>
                    <a:pt x="302" y="657"/>
                    <a:pt x="302" y="657"/>
                  </a:cubicBezTo>
                  <a:cubicBezTo>
                    <a:pt x="302" y="657"/>
                    <a:pt x="302" y="657"/>
                    <a:pt x="302" y="657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5"/>
                    <a:pt x="302" y="655"/>
                    <a:pt x="302" y="655"/>
                  </a:cubicBezTo>
                  <a:cubicBezTo>
                    <a:pt x="302" y="655"/>
                    <a:pt x="302" y="655"/>
                    <a:pt x="302" y="655"/>
                  </a:cubicBezTo>
                  <a:cubicBezTo>
                    <a:pt x="302" y="654"/>
                    <a:pt x="302" y="654"/>
                    <a:pt x="302" y="654"/>
                  </a:cubicBezTo>
                  <a:cubicBezTo>
                    <a:pt x="302" y="654"/>
                    <a:pt x="302" y="654"/>
                    <a:pt x="302" y="654"/>
                  </a:cubicBezTo>
                  <a:cubicBezTo>
                    <a:pt x="296" y="656"/>
                    <a:pt x="296" y="656"/>
                    <a:pt x="296" y="656"/>
                  </a:cubicBezTo>
                  <a:cubicBezTo>
                    <a:pt x="296" y="656"/>
                    <a:pt x="296" y="656"/>
                    <a:pt x="296" y="656"/>
                  </a:cubicBezTo>
                  <a:cubicBezTo>
                    <a:pt x="302" y="652"/>
                    <a:pt x="302" y="652"/>
                    <a:pt x="302" y="652"/>
                  </a:cubicBezTo>
                  <a:cubicBezTo>
                    <a:pt x="302" y="652"/>
                    <a:pt x="302" y="652"/>
                    <a:pt x="302" y="652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3" y="650"/>
                    <a:pt x="303" y="650"/>
                    <a:pt x="303" y="650"/>
                  </a:cubicBezTo>
                  <a:cubicBezTo>
                    <a:pt x="303" y="650"/>
                    <a:pt x="303" y="650"/>
                    <a:pt x="303" y="650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03" y="647"/>
                    <a:pt x="303" y="647"/>
                    <a:pt x="303" y="647"/>
                  </a:cubicBezTo>
                  <a:cubicBezTo>
                    <a:pt x="303" y="647"/>
                    <a:pt x="303" y="647"/>
                    <a:pt x="303" y="647"/>
                  </a:cubicBezTo>
                  <a:cubicBezTo>
                    <a:pt x="302" y="647"/>
                    <a:pt x="302" y="647"/>
                    <a:pt x="302" y="647"/>
                  </a:cubicBezTo>
                  <a:cubicBezTo>
                    <a:pt x="302" y="647"/>
                    <a:pt x="302" y="647"/>
                    <a:pt x="302" y="647"/>
                  </a:cubicBezTo>
                  <a:cubicBezTo>
                    <a:pt x="296" y="651"/>
                    <a:pt x="296" y="651"/>
                    <a:pt x="296" y="651"/>
                  </a:cubicBezTo>
                  <a:cubicBezTo>
                    <a:pt x="296" y="651"/>
                    <a:pt x="296" y="651"/>
                    <a:pt x="296" y="651"/>
                  </a:cubicBezTo>
                  <a:cubicBezTo>
                    <a:pt x="295" y="652"/>
                    <a:pt x="295" y="652"/>
                    <a:pt x="295" y="652"/>
                  </a:cubicBezTo>
                  <a:cubicBezTo>
                    <a:pt x="295" y="652"/>
                    <a:pt x="295" y="652"/>
                    <a:pt x="295" y="652"/>
                  </a:cubicBezTo>
                  <a:cubicBezTo>
                    <a:pt x="294" y="653"/>
                    <a:pt x="294" y="653"/>
                    <a:pt x="294" y="653"/>
                  </a:cubicBezTo>
                  <a:cubicBezTo>
                    <a:pt x="294" y="653"/>
                    <a:pt x="294" y="653"/>
                    <a:pt x="294" y="653"/>
                  </a:cubicBezTo>
                  <a:cubicBezTo>
                    <a:pt x="293" y="654"/>
                    <a:pt x="293" y="654"/>
                    <a:pt x="293" y="654"/>
                  </a:cubicBezTo>
                  <a:cubicBezTo>
                    <a:pt x="293" y="654"/>
                    <a:pt x="293" y="654"/>
                    <a:pt x="293" y="654"/>
                  </a:cubicBezTo>
                  <a:cubicBezTo>
                    <a:pt x="292" y="655"/>
                    <a:pt x="292" y="655"/>
                    <a:pt x="292" y="655"/>
                  </a:cubicBezTo>
                  <a:cubicBezTo>
                    <a:pt x="292" y="655"/>
                    <a:pt x="292" y="655"/>
                    <a:pt x="292" y="655"/>
                  </a:cubicBezTo>
                  <a:cubicBezTo>
                    <a:pt x="290" y="656"/>
                    <a:pt x="290" y="656"/>
                    <a:pt x="290" y="656"/>
                  </a:cubicBezTo>
                  <a:cubicBezTo>
                    <a:pt x="290" y="656"/>
                    <a:pt x="290" y="656"/>
                    <a:pt x="290" y="656"/>
                  </a:cubicBezTo>
                  <a:cubicBezTo>
                    <a:pt x="289" y="656"/>
                    <a:pt x="289" y="656"/>
                    <a:pt x="289" y="656"/>
                  </a:cubicBezTo>
                  <a:cubicBezTo>
                    <a:pt x="289" y="656"/>
                    <a:pt x="289" y="656"/>
                    <a:pt x="289" y="656"/>
                  </a:cubicBezTo>
                  <a:cubicBezTo>
                    <a:pt x="287" y="656"/>
                    <a:pt x="287" y="656"/>
                    <a:pt x="287" y="656"/>
                  </a:cubicBezTo>
                  <a:cubicBezTo>
                    <a:pt x="287" y="656"/>
                    <a:pt x="287" y="656"/>
                    <a:pt x="287" y="656"/>
                  </a:cubicBezTo>
                  <a:cubicBezTo>
                    <a:pt x="286" y="656"/>
                    <a:pt x="286" y="656"/>
                    <a:pt x="286" y="656"/>
                  </a:cubicBezTo>
                  <a:cubicBezTo>
                    <a:pt x="286" y="656"/>
                    <a:pt x="286" y="656"/>
                    <a:pt x="286" y="656"/>
                  </a:cubicBezTo>
                  <a:cubicBezTo>
                    <a:pt x="285" y="656"/>
                    <a:pt x="285" y="656"/>
                    <a:pt x="285" y="656"/>
                  </a:cubicBezTo>
                  <a:cubicBezTo>
                    <a:pt x="285" y="656"/>
                    <a:pt x="285" y="656"/>
                    <a:pt x="285" y="656"/>
                  </a:cubicBezTo>
                  <a:cubicBezTo>
                    <a:pt x="284" y="656"/>
                    <a:pt x="284" y="656"/>
                    <a:pt x="284" y="656"/>
                  </a:cubicBezTo>
                  <a:cubicBezTo>
                    <a:pt x="284" y="656"/>
                    <a:pt x="284" y="656"/>
                    <a:pt x="284" y="656"/>
                  </a:cubicBezTo>
                  <a:cubicBezTo>
                    <a:pt x="283" y="656"/>
                    <a:pt x="283" y="656"/>
                    <a:pt x="283" y="656"/>
                  </a:cubicBezTo>
                  <a:cubicBezTo>
                    <a:pt x="283" y="656"/>
                    <a:pt x="283" y="656"/>
                    <a:pt x="283" y="65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8" y="650"/>
                    <a:pt x="288" y="650"/>
                    <a:pt x="288" y="650"/>
                  </a:cubicBezTo>
                  <a:cubicBezTo>
                    <a:pt x="288" y="650"/>
                    <a:pt x="288" y="650"/>
                    <a:pt x="288" y="650"/>
                  </a:cubicBezTo>
                  <a:cubicBezTo>
                    <a:pt x="302" y="644"/>
                    <a:pt x="302" y="644"/>
                    <a:pt x="302" y="644"/>
                  </a:cubicBezTo>
                  <a:cubicBezTo>
                    <a:pt x="302" y="644"/>
                    <a:pt x="302" y="644"/>
                    <a:pt x="302" y="644"/>
                  </a:cubicBezTo>
                  <a:cubicBezTo>
                    <a:pt x="302" y="642"/>
                    <a:pt x="302" y="642"/>
                    <a:pt x="302" y="642"/>
                  </a:cubicBezTo>
                  <a:cubicBezTo>
                    <a:pt x="302" y="642"/>
                    <a:pt x="302" y="642"/>
                    <a:pt x="302" y="642"/>
                  </a:cubicBezTo>
                  <a:cubicBezTo>
                    <a:pt x="303" y="639"/>
                    <a:pt x="303" y="639"/>
                    <a:pt x="303" y="639"/>
                  </a:cubicBezTo>
                  <a:cubicBezTo>
                    <a:pt x="303" y="639"/>
                    <a:pt x="303" y="639"/>
                    <a:pt x="303" y="639"/>
                  </a:cubicBezTo>
                  <a:cubicBezTo>
                    <a:pt x="303" y="636"/>
                    <a:pt x="303" y="636"/>
                    <a:pt x="303" y="636"/>
                  </a:cubicBezTo>
                  <a:cubicBezTo>
                    <a:pt x="303" y="636"/>
                    <a:pt x="303" y="636"/>
                    <a:pt x="303" y="636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2" y="630"/>
                    <a:pt x="302" y="630"/>
                    <a:pt x="302" y="630"/>
                  </a:cubicBezTo>
                  <a:cubicBezTo>
                    <a:pt x="302" y="630"/>
                    <a:pt x="302" y="630"/>
                    <a:pt x="302" y="630"/>
                  </a:cubicBezTo>
                  <a:cubicBezTo>
                    <a:pt x="302" y="627"/>
                    <a:pt x="302" y="627"/>
                    <a:pt x="302" y="627"/>
                  </a:cubicBezTo>
                  <a:cubicBezTo>
                    <a:pt x="302" y="627"/>
                    <a:pt x="302" y="627"/>
                    <a:pt x="302" y="627"/>
                  </a:cubicBezTo>
                  <a:cubicBezTo>
                    <a:pt x="302" y="624"/>
                    <a:pt x="302" y="624"/>
                    <a:pt x="302" y="624"/>
                  </a:cubicBezTo>
                  <a:cubicBezTo>
                    <a:pt x="302" y="624"/>
                    <a:pt x="302" y="624"/>
                    <a:pt x="302" y="624"/>
                  </a:cubicBezTo>
                  <a:cubicBezTo>
                    <a:pt x="302" y="621"/>
                    <a:pt x="302" y="621"/>
                    <a:pt x="302" y="621"/>
                  </a:cubicBezTo>
                  <a:cubicBezTo>
                    <a:pt x="303" y="621"/>
                    <a:pt x="303" y="621"/>
                    <a:pt x="303" y="621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09" y="627"/>
                    <a:pt x="309" y="627"/>
                    <a:pt x="309" y="627"/>
                  </a:cubicBezTo>
                  <a:cubicBezTo>
                    <a:pt x="309" y="627"/>
                    <a:pt x="309" y="627"/>
                    <a:pt x="309" y="627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9" y="630"/>
                    <a:pt x="309" y="630"/>
                    <a:pt x="309" y="630"/>
                  </a:cubicBezTo>
                  <a:cubicBezTo>
                    <a:pt x="309" y="630"/>
                    <a:pt x="309" y="630"/>
                    <a:pt x="309" y="630"/>
                  </a:cubicBezTo>
                  <a:cubicBezTo>
                    <a:pt x="309" y="631"/>
                    <a:pt x="309" y="631"/>
                    <a:pt x="309" y="631"/>
                  </a:cubicBezTo>
                  <a:cubicBezTo>
                    <a:pt x="309" y="631"/>
                    <a:pt x="309" y="631"/>
                    <a:pt x="309" y="631"/>
                  </a:cubicBezTo>
                  <a:cubicBezTo>
                    <a:pt x="309" y="633"/>
                    <a:pt x="309" y="633"/>
                    <a:pt x="309" y="633"/>
                  </a:cubicBezTo>
                  <a:cubicBezTo>
                    <a:pt x="309" y="633"/>
                    <a:pt x="309" y="633"/>
                    <a:pt x="309" y="633"/>
                  </a:cubicBezTo>
                  <a:cubicBezTo>
                    <a:pt x="308" y="634"/>
                    <a:pt x="308" y="634"/>
                    <a:pt x="308" y="634"/>
                  </a:cubicBezTo>
                  <a:cubicBezTo>
                    <a:pt x="308" y="634"/>
                    <a:pt x="308" y="634"/>
                    <a:pt x="308" y="634"/>
                  </a:cubicBezTo>
                  <a:cubicBezTo>
                    <a:pt x="308" y="635"/>
                    <a:pt x="308" y="635"/>
                    <a:pt x="308" y="635"/>
                  </a:cubicBezTo>
                  <a:cubicBezTo>
                    <a:pt x="308" y="635"/>
                    <a:pt x="308" y="635"/>
                    <a:pt x="308" y="635"/>
                  </a:cubicBezTo>
                  <a:cubicBezTo>
                    <a:pt x="308" y="636"/>
                    <a:pt x="308" y="636"/>
                    <a:pt x="308" y="636"/>
                  </a:cubicBezTo>
                  <a:cubicBezTo>
                    <a:pt x="308" y="636"/>
                    <a:pt x="308" y="636"/>
                    <a:pt x="308" y="636"/>
                  </a:cubicBezTo>
                  <a:cubicBezTo>
                    <a:pt x="307" y="637"/>
                    <a:pt x="307" y="637"/>
                    <a:pt x="307" y="637"/>
                  </a:cubicBezTo>
                  <a:cubicBezTo>
                    <a:pt x="307" y="637"/>
                    <a:pt x="307" y="637"/>
                    <a:pt x="307" y="637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8" y="642"/>
                    <a:pt x="308" y="642"/>
                    <a:pt x="308" y="642"/>
                  </a:cubicBezTo>
                  <a:cubicBezTo>
                    <a:pt x="308" y="642"/>
                    <a:pt x="308" y="642"/>
                    <a:pt x="308" y="642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07" y="649"/>
                    <a:pt x="307" y="649"/>
                    <a:pt x="307" y="649"/>
                  </a:cubicBezTo>
                  <a:cubicBezTo>
                    <a:pt x="307" y="649"/>
                    <a:pt x="307" y="649"/>
                    <a:pt x="307" y="649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3"/>
                    <a:pt x="306" y="653"/>
                    <a:pt x="306" y="653"/>
                  </a:cubicBezTo>
                  <a:cubicBezTo>
                    <a:pt x="306" y="653"/>
                    <a:pt x="306" y="653"/>
                    <a:pt x="306" y="653"/>
                  </a:cubicBezTo>
                  <a:cubicBezTo>
                    <a:pt x="307" y="653"/>
                    <a:pt x="307" y="653"/>
                    <a:pt x="307" y="653"/>
                  </a:cubicBezTo>
                  <a:cubicBezTo>
                    <a:pt x="307" y="653"/>
                    <a:pt x="307" y="653"/>
                    <a:pt x="307" y="65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10" y="652"/>
                    <a:pt x="310" y="652"/>
                    <a:pt x="310" y="652"/>
                  </a:cubicBezTo>
                  <a:cubicBezTo>
                    <a:pt x="310" y="652"/>
                    <a:pt x="310" y="652"/>
                    <a:pt x="310" y="652"/>
                  </a:cubicBezTo>
                  <a:cubicBezTo>
                    <a:pt x="311" y="650"/>
                    <a:pt x="311" y="650"/>
                    <a:pt x="311" y="650"/>
                  </a:cubicBezTo>
                  <a:cubicBezTo>
                    <a:pt x="311" y="650"/>
                    <a:pt x="311" y="650"/>
                    <a:pt x="311" y="650"/>
                  </a:cubicBezTo>
                  <a:cubicBezTo>
                    <a:pt x="312" y="649"/>
                    <a:pt x="312" y="649"/>
                    <a:pt x="312" y="649"/>
                  </a:cubicBezTo>
                  <a:cubicBezTo>
                    <a:pt x="312" y="649"/>
                    <a:pt x="312" y="649"/>
                    <a:pt x="312" y="649"/>
                  </a:cubicBezTo>
                  <a:cubicBezTo>
                    <a:pt x="314" y="649"/>
                    <a:pt x="314" y="649"/>
                    <a:pt x="314" y="649"/>
                  </a:cubicBezTo>
                  <a:cubicBezTo>
                    <a:pt x="314" y="649"/>
                    <a:pt x="314" y="649"/>
                    <a:pt x="314" y="649"/>
                  </a:cubicBezTo>
                  <a:cubicBezTo>
                    <a:pt x="315" y="648"/>
                    <a:pt x="315" y="648"/>
                    <a:pt x="315" y="648"/>
                  </a:cubicBezTo>
                  <a:cubicBezTo>
                    <a:pt x="315" y="648"/>
                    <a:pt x="315" y="648"/>
                    <a:pt x="315" y="648"/>
                  </a:cubicBezTo>
                  <a:cubicBezTo>
                    <a:pt x="317" y="648"/>
                    <a:pt x="317" y="648"/>
                    <a:pt x="317" y="648"/>
                  </a:cubicBezTo>
                  <a:cubicBezTo>
                    <a:pt x="317" y="648"/>
                    <a:pt x="317" y="648"/>
                    <a:pt x="317" y="648"/>
                  </a:cubicBezTo>
                  <a:cubicBezTo>
                    <a:pt x="319" y="648"/>
                    <a:pt x="319" y="648"/>
                    <a:pt x="319" y="648"/>
                  </a:cubicBezTo>
                  <a:cubicBezTo>
                    <a:pt x="319" y="648"/>
                    <a:pt x="319" y="648"/>
                    <a:pt x="319" y="648"/>
                  </a:cubicBezTo>
                  <a:cubicBezTo>
                    <a:pt x="320" y="648"/>
                    <a:pt x="320" y="648"/>
                    <a:pt x="320" y="648"/>
                  </a:cubicBezTo>
                  <a:cubicBezTo>
                    <a:pt x="320" y="648"/>
                    <a:pt x="320" y="648"/>
                    <a:pt x="320" y="648"/>
                  </a:cubicBezTo>
                  <a:cubicBezTo>
                    <a:pt x="320" y="649"/>
                    <a:pt x="320" y="649"/>
                    <a:pt x="320" y="649"/>
                  </a:cubicBezTo>
                  <a:cubicBezTo>
                    <a:pt x="320" y="649"/>
                    <a:pt x="320" y="649"/>
                    <a:pt x="320" y="649"/>
                  </a:cubicBezTo>
                  <a:cubicBezTo>
                    <a:pt x="321" y="649"/>
                    <a:pt x="321" y="649"/>
                    <a:pt x="321" y="649"/>
                  </a:cubicBezTo>
                  <a:cubicBezTo>
                    <a:pt x="321" y="649"/>
                    <a:pt x="321" y="649"/>
                    <a:pt x="321" y="649"/>
                  </a:cubicBezTo>
                  <a:cubicBezTo>
                    <a:pt x="321" y="650"/>
                    <a:pt x="321" y="650"/>
                    <a:pt x="321" y="650"/>
                  </a:cubicBezTo>
                  <a:cubicBezTo>
                    <a:pt x="321" y="650"/>
                    <a:pt x="321" y="650"/>
                    <a:pt x="321" y="650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2"/>
                    <a:pt x="321" y="652"/>
                    <a:pt x="321" y="652"/>
                  </a:cubicBezTo>
                  <a:cubicBezTo>
                    <a:pt x="321" y="652"/>
                    <a:pt x="321" y="652"/>
                    <a:pt x="321" y="652"/>
                  </a:cubicBezTo>
                  <a:cubicBezTo>
                    <a:pt x="322" y="653"/>
                    <a:pt x="322" y="653"/>
                    <a:pt x="322" y="653"/>
                  </a:cubicBezTo>
                  <a:cubicBezTo>
                    <a:pt x="322" y="653"/>
                    <a:pt x="322" y="653"/>
                    <a:pt x="322" y="653"/>
                  </a:cubicBezTo>
                  <a:cubicBezTo>
                    <a:pt x="315" y="659"/>
                    <a:pt x="315" y="659"/>
                    <a:pt x="315" y="659"/>
                  </a:cubicBezTo>
                  <a:cubicBezTo>
                    <a:pt x="315" y="659"/>
                    <a:pt x="315" y="659"/>
                    <a:pt x="315" y="659"/>
                  </a:cubicBezTo>
                  <a:cubicBezTo>
                    <a:pt x="309" y="664"/>
                    <a:pt x="309" y="664"/>
                    <a:pt x="309" y="664"/>
                  </a:cubicBezTo>
                  <a:cubicBezTo>
                    <a:pt x="309" y="664"/>
                    <a:pt x="309" y="664"/>
                    <a:pt x="309" y="664"/>
                  </a:cubicBezTo>
                  <a:cubicBezTo>
                    <a:pt x="304" y="669"/>
                    <a:pt x="304" y="669"/>
                    <a:pt x="304" y="669"/>
                  </a:cubicBezTo>
                  <a:cubicBezTo>
                    <a:pt x="304" y="669"/>
                    <a:pt x="304" y="669"/>
                    <a:pt x="304" y="669"/>
                  </a:cubicBezTo>
                  <a:cubicBezTo>
                    <a:pt x="303" y="676"/>
                    <a:pt x="303" y="676"/>
                    <a:pt x="303" y="676"/>
                  </a:cubicBezTo>
                  <a:cubicBezTo>
                    <a:pt x="303" y="676"/>
                    <a:pt x="303" y="676"/>
                    <a:pt x="303" y="676"/>
                  </a:cubicBezTo>
                  <a:cubicBezTo>
                    <a:pt x="304" y="676"/>
                    <a:pt x="304" y="676"/>
                    <a:pt x="304" y="676"/>
                  </a:cubicBezTo>
                  <a:cubicBezTo>
                    <a:pt x="304" y="676"/>
                    <a:pt x="304" y="676"/>
                    <a:pt x="304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6" y="676"/>
                    <a:pt x="306" y="676"/>
                    <a:pt x="306" y="676"/>
                  </a:cubicBezTo>
                  <a:cubicBezTo>
                    <a:pt x="306" y="676"/>
                    <a:pt x="306" y="676"/>
                    <a:pt x="306" y="676"/>
                  </a:cubicBezTo>
                  <a:cubicBezTo>
                    <a:pt x="306" y="675"/>
                    <a:pt x="306" y="675"/>
                    <a:pt x="306" y="675"/>
                  </a:cubicBezTo>
                  <a:cubicBezTo>
                    <a:pt x="306" y="675"/>
                    <a:pt x="306" y="675"/>
                    <a:pt x="306" y="675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8" y="673"/>
                    <a:pt x="308" y="673"/>
                    <a:pt x="308" y="673"/>
                  </a:cubicBezTo>
                  <a:cubicBezTo>
                    <a:pt x="308" y="673"/>
                    <a:pt x="308" y="673"/>
                    <a:pt x="308" y="673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9" y="670"/>
                    <a:pt x="309" y="670"/>
                    <a:pt x="309" y="670"/>
                  </a:cubicBezTo>
                  <a:cubicBezTo>
                    <a:pt x="309" y="670"/>
                    <a:pt x="309" y="670"/>
                    <a:pt x="309" y="670"/>
                  </a:cubicBezTo>
                  <a:cubicBezTo>
                    <a:pt x="309" y="671"/>
                    <a:pt x="309" y="671"/>
                    <a:pt x="309" y="671"/>
                  </a:cubicBezTo>
                  <a:cubicBezTo>
                    <a:pt x="309" y="671"/>
                    <a:pt x="309" y="671"/>
                    <a:pt x="309" y="671"/>
                  </a:cubicBezTo>
                  <a:cubicBezTo>
                    <a:pt x="309" y="672"/>
                    <a:pt x="309" y="672"/>
                    <a:pt x="309" y="672"/>
                  </a:cubicBezTo>
                  <a:cubicBezTo>
                    <a:pt x="309" y="672"/>
                    <a:pt x="309" y="672"/>
                    <a:pt x="309" y="672"/>
                  </a:cubicBezTo>
                  <a:cubicBezTo>
                    <a:pt x="309" y="673"/>
                    <a:pt x="309" y="673"/>
                    <a:pt x="309" y="673"/>
                  </a:cubicBezTo>
                  <a:cubicBezTo>
                    <a:pt x="309" y="673"/>
                    <a:pt x="309" y="673"/>
                    <a:pt x="309" y="673"/>
                  </a:cubicBezTo>
                  <a:cubicBezTo>
                    <a:pt x="309" y="674"/>
                    <a:pt x="309" y="674"/>
                    <a:pt x="309" y="674"/>
                  </a:cubicBezTo>
                  <a:cubicBezTo>
                    <a:pt x="309" y="674"/>
                    <a:pt x="309" y="674"/>
                    <a:pt x="309" y="674"/>
                  </a:cubicBezTo>
                  <a:cubicBezTo>
                    <a:pt x="309" y="675"/>
                    <a:pt x="309" y="675"/>
                    <a:pt x="309" y="675"/>
                  </a:cubicBezTo>
                  <a:cubicBezTo>
                    <a:pt x="309" y="675"/>
                    <a:pt x="309" y="675"/>
                    <a:pt x="309" y="675"/>
                  </a:cubicBezTo>
                  <a:cubicBezTo>
                    <a:pt x="309" y="676"/>
                    <a:pt x="309" y="676"/>
                    <a:pt x="309" y="676"/>
                  </a:cubicBezTo>
                  <a:cubicBezTo>
                    <a:pt x="309" y="676"/>
                    <a:pt x="309" y="676"/>
                    <a:pt x="309" y="676"/>
                  </a:cubicBezTo>
                  <a:cubicBezTo>
                    <a:pt x="308" y="676"/>
                    <a:pt x="308" y="676"/>
                    <a:pt x="308" y="676"/>
                  </a:cubicBezTo>
                  <a:cubicBezTo>
                    <a:pt x="308" y="676"/>
                    <a:pt x="308" y="676"/>
                    <a:pt x="308" y="676"/>
                  </a:cubicBezTo>
                  <a:cubicBezTo>
                    <a:pt x="308" y="677"/>
                    <a:pt x="308" y="677"/>
                    <a:pt x="308" y="677"/>
                  </a:cubicBezTo>
                  <a:cubicBezTo>
                    <a:pt x="308" y="677"/>
                    <a:pt x="308" y="677"/>
                    <a:pt x="308" y="677"/>
                  </a:cubicBezTo>
                  <a:cubicBezTo>
                    <a:pt x="304" y="681"/>
                    <a:pt x="304" y="681"/>
                    <a:pt x="304" y="681"/>
                  </a:cubicBezTo>
                  <a:cubicBezTo>
                    <a:pt x="304" y="681"/>
                    <a:pt x="304" y="681"/>
                    <a:pt x="304" y="681"/>
                  </a:cubicBezTo>
                  <a:cubicBezTo>
                    <a:pt x="304" y="685"/>
                    <a:pt x="304" y="685"/>
                    <a:pt x="304" y="685"/>
                  </a:cubicBezTo>
                  <a:cubicBezTo>
                    <a:pt x="304" y="685"/>
                    <a:pt x="304" y="685"/>
                    <a:pt x="304" y="685"/>
                  </a:cubicBezTo>
                  <a:cubicBezTo>
                    <a:pt x="304" y="688"/>
                    <a:pt x="304" y="688"/>
                    <a:pt x="304" y="688"/>
                  </a:cubicBezTo>
                  <a:cubicBezTo>
                    <a:pt x="304" y="688"/>
                    <a:pt x="304" y="688"/>
                    <a:pt x="304" y="688"/>
                  </a:cubicBezTo>
                  <a:cubicBezTo>
                    <a:pt x="304" y="692"/>
                    <a:pt x="304" y="692"/>
                    <a:pt x="304" y="692"/>
                  </a:cubicBezTo>
                  <a:cubicBezTo>
                    <a:pt x="304" y="692"/>
                    <a:pt x="304" y="692"/>
                    <a:pt x="304" y="692"/>
                  </a:cubicBezTo>
                  <a:cubicBezTo>
                    <a:pt x="305" y="696"/>
                    <a:pt x="305" y="696"/>
                    <a:pt x="305" y="696"/>
                  </a:cubicBezTo>
                  <a:cubicBezTo>
                    <a:pt x="305" y="696"/>
                    <a:pt x="305" y="696"/>
                    <a:pt x="305" y="696"/>
                  </a:cubicBezTo>
                  <a:cubicBezTo>
                    <a:pt x="305" y="701"/>
                    <a:pt x="305" y="701"/>
                    <a:pt x="305" y="701"/>
                  </a:cubicBezTo>
                  <a:cubicBezTo>
                    <a:pt x="305" y="701"/>
                    <a:pt x="305" y="701"/>
                    <a:pt x="305" y="701"/>
                  </a:cubicBezTo>
                  <a:cubicBezTo>
                    <a:pt x="306" y="704"/>
                    <a:pt x="306" y="704"/>
                    <a:pt x="306" y="704"/>
                  </a:cubicBezTo>
                  <a:cubicBezTo>
                    <a:pt x="306" y="704"/>
                    <a:pt x="306" y="704"/>
                    <a:pt x="306" y="704"/>
                  </a:cubicBezTo>
                  <a:cubicBezTo>
                    <a:pt x="306" y="708"/>
                    <a:pt x="306" y="708"/>
                    <a:pt x="306" y="708"/>
                  </a:cubicBezTo>
                  <a:cubicBezTo>
                    <a:pt x="306" y="708"/>
                    <a:pt x="306" y="708"/>
                    <a:pt x="306" y="708"/>
                  </a:cubicBezTo>
                  <a:cubicBezTo>
                    <a:pt x="306" y="712"/>
                    <a:pt x="306" y="712"/>
                    <a:pt x="306" y="712"/>
                  </a:cubicBezTo>
                  <a:cubicBezTo>
                    <a:pt x="306" y="712"/>
                    <a:pt x="306" y="712"/>
                    <a:pt x="306" y="712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4" y="713"/>
                    <a:pt x="304" y="713"/>
                    <a:pt x="304" y="713"/>
                  </a:cubicBezTo>
                  <a:cubicBezTo>
                    <a:pt x="304" y="713"/>
                    <a:pt x="304" y="713"/>
                    <a:pt x="304" y="713"/>
                  </a:cubicBezTo>
                  <a:cubicBezTo>
                    <a:pt x="304" y="713"/>
                    <a:pt x="304" y="713"/>
                    <a:pt x="304" y="713"/>
                  </a:cubicBezTo>
                  <a:close/>
                  <a:moveTo>
                    <a:pt x="506" y="712"/>
                  </a:moveTo>
                  <a:cubicBezTo>
                    <a:pt x="506" y="710"/>
                    <a:pt x="506" y="710"/>
                    <a:pt x="506" y="710"/>
                  </a:cubicBezTo>
                  <a:cubicBezTo>
                    <a:pt x="506" y="710"/>
                    <a:pt x="506" y="710"/>
                    <a:pt x="506" y="710"/>
                  </a:cubicBezTo>
                  <a:cubicBezTo>
                    <a:pt x="507" y="710"/>
                    <a:pt x="507" y="710"/>
                    <a:pt x="507" y="710"/>
                  </a:cubicBezTo>
                  <a:cubicBezTo>
                    <a:pt x="507" y="710"/>
                    <a:pt x="507" y="710"/>
                    <a:pt x="507" y="710"/>
                  </a:cubicBezTo>
                  <a:cubicBezTo>
                    <a:pt x="509" y="709"/>
                    <a:pt x="509" y="709"/>
                    <a:pt x="509" y="709"/>
                  </a:cubicBezTo>
                  <a:cubicBezTo>
                    <a:pt x="509" y="709"/>
                    <a:pt x="509" y="709"/>
                    <a:pt x="509" y="709"/>
                  </a:cubicBezTo>
                  <a:cubicBezTo>
                    <a:pt x="511" y="708"/>
                    <a:pt x="511" y="708"/>
                    <a:pt x="511" y="708"/>
                  </a:cubicBezTo>
                  <a:cubicBezTo>
                    <a:pt x="511" y="708"/>
                    <a:pt x="511" y="708"/>
                    <a:pt x="511" y="708"/>
                  </a:cubicBezTo>
                  <a:cubicBezTo>
                    <a:pt x="512" y="708"/>
                    <a:pt x="512" y="708"/>
                    <a:pt x="512" y="708"/>
                  </a:cubicBezTo>
                  <a:cubicBezTo>
                    <a:pt x="512" y="708"/>
                    <a:pt x="512" y="708"/>
                    <a:pt x="512" y="708"/>
                  </a:cubicBezTo>
                  <a:cubicBezTo>
                    <a:pt x="514" y="707"/>
                    <a:pt x="514" y="707"/>
                    <a:pt x="514" y="707"/>
                  </a:cubicBezTo>
                  <a:cubicBezTo>
                    <a:pt x="514" y="707"/>
                    <a:pt x="514" y="707"/>
                    <a:pt x="514" y="707"/>
                  </a:cubicBezTo>
                  <a:cubicBezTo>
                    <a:pt x="516" y="706"/>
                    <a:pt x="516" y="706"/>
                    <a:pt x="516" y="706"/>
                  </a:cubicBezTo>
                  <a:cubicBezTo>
                    <a:pt x="516" y="706"/>
                    <a:pt x="516" y="706"/>
                    <a:pt x="516" y="706"/>
                  </a:cubicBezTo>
                  <a:cubicBezTo>
                    <a:pt x="517" y="705"/>
                    <a:pt x="517" y="705"/>
                    <a:pt x="517" y="705"/>
                  </a:cubicBezTo>
                  <a:cubicBezTo>
                    <a:pt x="517" y="705"/>
                    <a:pt x="517" y="705"/>
                    <a:pt x="517" y="705"/>
                  </a:cubicBezTo>
                  <a:cubicBezTo>
                    <a:pt x="520" y="703"/>
                    <a:pt x="520" y="703"/>
                    <a:pt x="520" y="703"/>
                  </a:cubicBezTo>
                  <a:cubicBezTo>
                    <a:pt x="520" y="703"/>
                    <a:pt x="520" y="703"/>
                    <a:pt x="520" y="703"/>
                  </a:cubicBezTo>
                  <a:cubicBezTo>
                    <a:pt x="522" y="701"/>
                    <a:pt x="522" y="701"/>
                    <a:pt x="522" y="701"/>
                  </a:cubicBezTo>
                  <a:cubicBezTo>
                    <a:pt x="522" y="701"/>
                    <a:pt x="522" y="701"/>
                    <a:pt x="522" y="701"/>
                  </a:cubicBezTo>
                  <a:cubicBezTo>
                    <a:pt x="525" y="699"/>
                    <a:pt x="525" y="699"/>
                    <a:pt x="525" y="699"/>
                  </a:cubicBezTo>
                  <a:cubicBezTo>
                    <a:pt x="525" y="699"/>
                    <a:pt x="525" y="699"/>
                    <a:pt x="525" y="699"/>
                  </a:cubicBezTo>
                  <a:cubicBezTo>
                    <a:pt x="527" y="696"/>
                    <a:pt x="527" y="696"/>
                    <a:pt x="527" y="696"/>
                  </a:cubicBezTo>
                  <a:cubicBezTo>
                    <a:pt x="527" y="696"/>
                    <a:pt x="527" y="696"/>
                    <a:pt x="527" y="696"/>
                  </a:cubicBezTo>
                  <a:cubicBezTo>
                    <a:pt x="528" y="693"/>
                    <a:pt x="528" y="693"/>
                    <a:pt x="528" y="693"/>
                  </a:cubicBezTo>
                  <a:cubicBezTo>
                    <a:pt x="528" y="693"/>
                    <a:pt x="528" y="693"/>
                    <a:pt x="528" y="693"/>
                  </a:cubicBezTo>
                  <a:cubicBezTo>
                    <a:pt x="530" y="690"/>
                    <a:pt x="530" y="690"/>
                    <a:pt x="530" y="690"/>
                  </a:cubicBezTo>
                  <a:cubicBezTo>
                    <a:pt x="530" y="690"/>
                    <a:pt x="530" y="690"/>
                    <a:pt x="530" y="690"/>
                  </a:cubicBezTo>
                  <a:cubicBezTo>
                    <a:pt x="531" y="687"/>
                    <a:pt x="531" y="687"/>
                    <a:pt x="531" y="687"/>
                  </a:cubicBezTo>
                  <a:cubicBezTo>
                    <a:pt x="531" y="687"/>
                    <a:pt x="531" y="687"/>
                    <a:pt x="531" y="687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1"/>
                    <a:pt x="532" y="681"/>
                    <a:pt x="532" y="681"/>
                  </a:cubicBezTo>
                  <a:cubicBezTo>
                    <a:pt x="532" y="681"/>
                    <a:pt x="532" y="681"/>
                    <a:pt x="532" y="681"/>
                  </a:cubicBezTo>
                  <a:cubicBezTo>
                    <a:pt x="529" y="682"/>
                    <a:pt x="529" y="682"/>
                    <a:pt x="529" y="682"/>
                  </a:cubicBezTo>
                  <a:cubicBezTo>
                    <a:pt x="529" y="682"/>
                    <a:pt x="529" y="682"/>
                    <a:pt x="529" y="682"/>
                  </a:cubicBezTo>
                  <a:cubicBezTo>
                    <a:pt x="526" y="682"/>
                    <a:pt x="526" y="682"/>
                    <a:pt x="526" y="682"/>
                  </a:cubicBezTo>
                  <a:cubicBezTo>
                    <a:pt x="526" y="682"/>
                    <a:pt x="526" y="682"/>
                    <a:pt x="526" y="682"/>
                  </a:cubicBezTo>
                  <a:cubicBezTo>
                    <a:pt x="523" y="684"/>
                    <a:pt x="523" y="684"/>
                    <a:pt x="523" y="684"/>
                  </a:cubicBezTo>
                  <a:cubicBezTo>
                    <a:pt x="523" y="684"/>
                    <a:pt x="523" y="684"/>
                    <a:pt x="523" y="684"/>
                  </a:cubicBezTo>
                  <a:cubicBezTo>
                    <a:pt x="520" y="685"/>
                    <a:pt x="520" y="685"/>
                    <a:pt x="520" y="685"/>
                  </a:cubicBezTo>
                  <a:cubicBezTo>
                    <a:pt x="520" y="685"/>
                    <a:pt x="520" y="685"/>
                    <a:pt x="520" y="685"/>
                  </a:cubicBezTo>
                  <a:cubicBezTo>
                    <a:pt x="517" y="686"/>
                    <a:pt x="517" y="686"/>
                    <a:pt x="517" y="686"/>
                  </a:cubicBezTo>
                  <a:cubicBezTo>
                    <a:pt x="517" y="686"/>
                    <a:pt x="517" y="686"/>
                    <a:pt x="517" y="686"/>
                  </a:cubicBezTo>
                  <a:cubicBezTo>
                    <a:pt x="514" y="688"/>
                    <a:pt x="514" y="688"/>
                    <a:pt x="514" y="688"/>
                  </a:cubicBezTo>
                  <a:cubicBezTo>
                    <a:pt x="514" y="688"/>
                    <a:pt x="514" y="688"/>
                    <a:pt x="514" y="688"/>
                  </a:cubicBezTo>
                  <a:cubicBezTo>
                    <a:pt x="511" y="689"/>
                    <a:pt x="511" y="689"/>
                    <a:pt x="511" y="689"/>
                  </a:cubicBezTo>
                  <a:cubicBezTo>
                    <a:pt x="511" y="689"/>
                    <a:pt x="511" y="689"/>
                    <a:pt x="511" y="689"/>
                  </a:cubicBezTo>
                  <a:cubicBezTo>
                    <a:pt x="508" y="690"/>
                    <a:pt x="508" y="690"/>
                    <a:pt x="508" y="690"/>
                  </a:cubicBezTo>
                  <a:cubicBezTo>
                    <a:pt x="508" y="690"/>
                    <a:pt x="508" y="690"/>
                    <a:pt x="508" y="690"/>
                  </a:cubicBezTo>
                  <a:cubicBezTo>
                    <a:pt x="501" y="694"/>
                    <a:pt x="501" y="694"/>
                    <a:pt x="501" y="694"/>
                  </a:cubicBezTo>
                  <a:cubicBezTo>
                    <a:pt x="501" y="694"/>
                    <a:pt x="501" y="694"/>
                    <a:pt x="501" y="694"/>
                  </a:cubicBezTo>
                  <a:cubicBezTo>
                    <a:pt x="500" y="694"/>
                    <a:pt x="500" y="694"/>
                    <a:pt x="500" y="694"/>
                  </a:cubicBezTo>
                  <a:cubicBezTo>
                    <a:pt x="500" y="694"/>
                    <a:pt x="500" y="694"/>
                    <a:pt x="500" y="694"/>
                  </a:cubicBezTo>
                  <a:cubicBezTo>
                    <a:pt x="499" y="695"/>
                    <a:pt x="499" y="695"/>
                    <a:pt x="499" y="695"/>
                  </a:cubicBezTo>
                  <a:cubicBezTo>
                    <a:pt x="499" y="695"/>
                    <a:pt x="499" y="695"/>
                    <a:pt x="499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7" y="696"/>
                    <a:pt x="497" y="696"/>
                    <a:pt x="497" y="696"/>
                  </a:cubicBezTo>
                  <a:cubicBezTo>
                    <a:pt x="497" y="696"/>
                    <a:pt x="497" y="696"/>
                    <a:pt x="497" y="696"/>
                  </a:cubicBezTo>
                  <a:cubicBezTo>
                    <a:pt x="496" y="696"/>
                    <a:pt x="496" y="696"/>
                    <a:pt x="496" y="696"/>
                  </a:cubicBezTo>
                  <a:cubicBezTo>
                    <a:pt x="496" y="696"/>
                    <a:pt x="496" y="696"/>
                    <a:pt x="496" y="696"/>
                  </a:cubicBezTo>
                  <a:cubicBezTo>
                    <a:pt x="495" y="696"/>
                    <a:pt x="495" y="696"/>
                    <a:pt x="495" y="696"/>
                  </a:cubicBezTo>
                  <a:cubicBezTo>
                    <a:pt x="495" y="696"/>
                    <a:pt x="495" y="696"/>
                    <a:pt x="495" y="696"/>
                  </a:cubicBezTo>
                  <a:cubicBezTo>
                    <a:pt x="494" y="695"/>
                    <a:pt x="494" y="695"/>
                    <a:pt x="494" y="695"/>
                  </a:cubicBezTo>
                  <a:cubicBezTo>
                    <a:pt x="494" y="695"/>
                    <a:pt x="494" y="695"/>
                    <a:pt x="494" y="695"/>
                  </a:cubicBezTo>
                  <a:cubicBezTo>
                    <a:pt x="487" y="690"/>
                    <a:pt x="487" y="690"/>
                    <a:pt x="487" y="690"/>
                  </a:cubicBezTo>
                  <a:cubicBezTo>
                    <a:pt x="487" y="690"/>
                    <a:pt x="487" y="690"/>
                    <a:pt x="487" y="690"/>
                  </a:cubicBezTo>
                  <a:cubicBezTo>
                    <a:pt x="490" y="690"/>
                    <a:pt x="490" y="690"/>
                    <a:pt x="490" y="690"/>
                  </a:cubicBezTo>
                  <a:cubicBezTo>
                    <a:pt x="490" y="690"/>
                    <a:pt x="490" y="690"/>
                    <a:pt x="490" y="690"/>
                  </a:cubicBezTo>
                  <a:cubicBezTo>
                    <a:pt x="493" y="689"/>
                    <a:pt x="493" y="689"/>
                    <a:pt x="493" y="689"/>
                  </a:cubicBezTo>
                  <a:cubicBezTo>
                    <a:pt x="493" y="689"/>
                    <a:pt x="493" y="689"/>
                    <a:pt x="493" y="689"/>
                  </a:cubicBezTo>
                  <a:cubicBezTo>
                    <a:pt x="496" y="688"/>
                    <a:pt x="496" y="688"/>
                    <a:pt x="496" y="688"/>
                  </a:cubicBezTo>
                  <a:cubicBezTo>
                    <a:pt x="496" y="688"/>
                    <a:pt x="496" y="688"/>
                    <a:pt x="496" y="688"/>
                  </a:cubicBezTo>
                  <a:cubicBezTo>
                    <a:pt x="499" y="686"/>
                    <a:pt x="499" y="686"/>
                    <a:pt x="499" y="686"/>
                  </a:cubicBezTo>
                  <a:cubicBezTo>
                    <a:pt x="499" y="686"/>
                    <a:pt x="499" y="686"/>
                    <a:pt x="499" y="686"/>
                  </a:cubicBezTo>
                  <a:cubicBezTo>
                    <a:pt x="502" y="685"/>
                    <a:pt x="502" y="685"/>
                    <a:pt x="502" y="685"/>
                  </a:cubicBezTo>
                  <a:cubicBezTo>
                    <a:pt x="502" y="685"/>
                    <a:pt x="502" y="685"/>
                    <a:pt x="502" y="685"/>
                  </a:cubicBezTo>
                  <a:cubicBezTo>
                    <a:pt x="506" y="684"/>
                    <a:pt x="506" y="684"/>
                    <a:pt x="506" y="684"/>
                  </a:cubicBezTo>
                  <a:cubicBezTo>
                    <a:pt x="506" y="684"/>
                    <a:pt x="506" y="684"/>
                    <a:pt x="506" y="684"/>
                  </a:cubicBezTo>
                  <a:cubicBezTo>
                    <a:pt x="509" y="683"/>
                    <a:pt x="509" y="683"/>
                    <a:pt x="509" y="683"/>
                  </a:cubicBezTo>
                  <a:cubicBezTo>
                    <a:pt x="509" y="683"/>
                    <a:pt x="509" y="683"/>
                    <a:pt x="509" y="683"/>
                  </a:cubicBezTo>
                  <a:cubicBezTo>
                    <a:pt x="512" y="683"/>
                    <a:pt x="512" y="683"/>
                    <a:pt x="512" y="683"/>
                  </a:cubicBezTo>
                  <a:cubicBezTo>
                    <a:pt x="512" y="683"/>
                    <a:pt x="512" y="683"/>
                    <a:pt x="512" y="683"/>
                  </a:cubicBezTo>
                  <a:cubicBezTo>
                    <a:pt x="522" y="679"/>
                    <a:pt x="522" y="679"/>
                    <a:pt x="522" y="679"/>
                  </a:cubicBezTo>
                  <a:cubicBezTo>
                    <a:pt x="522" y="679"/>
                    <a:pt x="522" y="679"/>
                    <a:pt x="522" y="679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4" y="674"/>
                    <a:pt x="534" y="674"/>
                    <a:pt x="534" y="674"/>
                  </a:cubicBezTo>
                  <a:cubicBezTo>
                    <a:pt x="534" y="674"/>
                    <a:pt x="534" y="674"/>
                    <a:pt x="534" y="674"/>
                  </a:cubicBezTo>
                  <a:cubicBezTo>
                    <a:pt x="536" y="671"/>
                    <a:pt x="536" y="671"/>
                    <a:pt x="536" y="671"/>
                  </a:cubicBezTo>
                  <a:cubicBezTo>
                    <a:pt x="536" y="671"/>
                    <a:pt x="536" y="671"/>
                    <a:pt x="536" y="671"/>
                  </a:cubicBezTo>
                  <a:cubicBezTo>
                    <a:pt x="536" y="668"/>
                    <a:pt x="536" y="668"/>
                    <a:pt x="536" y="668"/>
                  </a:cubicBezTo>
                  <a:cubicBezTo>
                    <a:pt x="536" y="668"/>
                    <a:pt x="536" y="668"/>
                    <a:pt x="536" y="668"/>
                  </a:cubicBezTo>
                  <a:cubicBezTo>
                    <a:pt x="536" y="664"/>
                    <a:pt x="536" y="664"/>
                    <a:pt x="536" y="664"/>
                  </a:cubicBezTo>
                  <a:cubicBezTo>
                    <a:pt x="536" y="664"/>
                    <a:pt x="536" y="664"/>
                    <a:pt x="536" y="664"/>
                  </a:cubicBezTo>
                  <a:cubicBezTo>
                    <a:pt x="536" y="661"/>
                    <a:pt x="536" y="661"/>
                    <a:pt x="536" y="661"/>
                  </a:cubicBezTo>
                  <a:cubicBezTo>
                    <a:pt x="536" y="661"/>
                    <a:pt x="536" y="661"/>
                    <a:pt x="536" y="661"/>
                  </a:cubicBezTo>
                  <a:cubicBezTo>
                    <a:pt x="536" y="657"/>
                    <a:pt x="536" y="657"/>
                    <a:pt x="536" y="657"/>
                  </a:cubicBezTo>
                  <a:cubicBezTo>
                    <a:pt x="536" y="657"/>
                    <a:pt x="536" y="657"/>
                    <a:pt x="536" y="657"/>
                  </a:cubicBezTo>
                  <a:cubicBezTo>
                    <a:pt x="536" y="654"/>
                    <a:pt x="536" y="654"/>
                    <a:pt x="536" y="654"/>
                  </a:cubicBezTo>
                  <a:cubicBezTo>
                    <a:pt x="536" y="654"/>
                    <a:pt x="536" y="654"/>
                    <a:pt x="536" y="654"/>
                  </a:cubicBezTo>
                  <a:cubicBezTo>
                    <a:pt x="536" y="650"/>
                    <a:pt x="536" y="650"/>
                    <a:pt x="535" y="647"/>
                  </a:cubicBezTo>
                  <a:cubicBezTo>
                    <a:pt x="535" y="647"/>
                    <a:pt x="535" y="647"/>
                    <a:pt x="535" y="647"/>
                  </a:cubicBezTo>
                  <a:cubicBezTo>
                    <a:pt x="535" y="645"/>
                    <a:pt x="534" y="644"/>
                    <a:pt x="534" y="643"/>
                  </a:cubicBezTo>
                  <a:cubicBezTo>
                    <a:pt x="534" y="643"/>
                    <a:pt x="534" y="643"/>
                    <a:pt x="534" y="643"/>
                  </a:cubicBezTo>
                  <a:cubicBezTo>
                    <a:pt x="534" y="641"/>
                    <a:pt x="534" y="641"/>
                    <a:pt x="534" y="641"/>
                  </a:cubicBezTo>
                  <a:cubicBezTo>
                    <a:pt x="534" y="641"/>
                    <a:pt x="534" y="641"/>
                    <a:pt x="534" y="641"/>
                  </a:cubicBezTo>
                  <a:cubicBezTo>
                    <a:pt x="533" y="639"/>
                    <a:pt x="533" y="639"/>
                    <a:pt x="533" y="639"/>
                  </a:cubicBezTo>
                  <a:cubicBezTo>
                    <a:pt x="533" y="639"/>
                    <a:pt x="533" y="639"/>
                    <a:pt x="533" y="639"/>
                  </a:cubicBezTo>
                  <a:cubicBezTo>
                    <a:pt x="532" y="637"/>
                    <a:pt x="532" y="637"/>
                    <a:pt x="532" y="637"/>
                  </a:cubicBezTo>
                  <a:cubicBezTo>
                    <a:pt x="532" y="637"/>
                    <a:pt x="532" y="637"/>
                    <a:pt x="532" y="637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2" y="635"/>
                    <a:pt x="532" y="635"/>
                    <a:pt x="532" y="635"/>
                  </a:cubicBezTo>
                  <a:cubicBezTo>
                    <a:pt x="532" y="635"/>
                    <a:pt x="532" y="635"/>
                    <a:pt x="532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6" y="637"/>
                    <a:pt x="536" y="637"/>
                    <a:pt x="536" y="637"/>
                  </a:cubicBezTo>
                  <a:cubicBezTo>
                    <a:pt x="536" y="637"/>
                    <a:pt x="536" y="637"/>
                    <a:pt x="536" y="637"/>
                  </a:cubicBezTo>
                  <a:cubicBezTo>
                    <a:pt x="538" y="638"/>
                    <a:pt x="538" y="638"/>
                    <a:pt x="538" y="638"/>
                  </a:cubicBezTo>
                  <a:cubicBezTo>
                    <a:pt x="538" y="638"/>
                    <a:pt x="538" y="638"/>
                    <a:pt x="538" y="638"/>
                  </a:cubicBezTo>
                  <a:cubicBezTo>
                    <a:pt x="540" y="640"/>
                    <a:pt x="540" y="640"/>
                    <a:pt x="540" y="640"/>
                  </a:cubicBezTo>
                  <a:cubicBezTo>
                    <a:pt x="540" y="640"/>
                    <a:pt x="540" y="640"/>
                    <a:pt x="540" y="640"/>
                  </a:cubicBezTo>
                  <a:cubicBezTo>
                    <a:pt x="541" y="641"/>
                    <a:pt x="541" y="641"/>
                    <a:pt x="541" y="641"/>
                  </a:cubicBezTo>
                  <a:cubicBezTo>
                    <a:pt x="541" y="641"/>
                    <a:pt x="541" y="641"/>
                    <a:pt x="541" y="641"/>
                  </a:cubicBezTo>
                  <a:cubicBezTo>
                    <a:pt x="542" y="642"/>
                    <a:pt x="542" y="642"/>
                    <a:pt x="543" y="643"/>
                  </a:cubicBezTo>
                  <a:cubicBezTo>
                    <a:pt x="543" y="643"/>
                    <a:pt x="543" y="643"/>
                    <a:pt x="543" y="643"/>
                  </a:cubicBezTo>
                  <a:cubicBezTo>
                    <a:pt x="544" y="645"/>
                    <a:pt x="544" y="645"/>
                    <a:pt x="544" y="647"/>
                  </a:cubicBezTo>
                  <a:cubicBezTo>
                    <a:pt x="544" y="647"/>
                    <a:pt x="544" y="647"/>
                    <a:pt x="544" y="647"/>
                  </a:cubicBezTo>
                  <a:cubicBezTo>
                    <a:pt x="544" y="648"/>
                    <a:pt x="544" y="648"/>
                    <a:pt x="544" y="649"/>
                  </a:cubicBezTo>
                  <a:cubicBezTo>
                    <a:pt x="544" y="649"/>
                    <a:pt x="544" y="649"/>
                    <a:pt x="544" y="649"/>
                  </a:cubicBezTo>
                  <a:cubicBezTo>
                    <a:pt x="539" y="675"/>
                    <a:pt x="539" y="675"/>
                    <a:pt x="539" y="675"/>
                  </a:cubicBezTo>
                  <a:cubicBezTo>
                    <a:pt x="540" y="675"/>
                    <a:pt x="540" y="675"/>
                    <a:pt x="540" y="675"/>
                  </a:cubicBezTo>
                  <a:cubicBezTo>
                    <a:pt x="543" y="674"/>
                    <a:pt x="543" y="674"/>
                    <a:pt x="543" y="674"/>
                  </a:cubicBezTo>
                  <a:cubicBezTo>
                    <a:pt x="543" y="674"/>
                    <a:pt x="543" y="674"/>
                    <a:pt x="543" y="674"/>
                  </a:cubicBezTo>
                  <a:cubicBezTo>
                    <a:pt x="545" y="674"/>
                    <a:pt x="545" y="674"/>
                    <a:pt x="545" y="674"/>
                  </a:cubicBezTo>
                  <a:cubicBezTo>
                    <a:pt x="545" y="674"/>
                    <a:pt x="545" y="674"/>
                    <a:pt x="545" y="674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3" y="670"/>
                    <a:pt x="553" y="670"/>
                    <a:pt x="553" y="670"/>
                  </a:cubicBezTo>
                  <a:cubicBezTo>
                    <a:pt x="553" y="670"/>
                    <a:pt x="553" y="670"/>
                    <a:pt x="553" y="670"/>
                  </a:cubicBezTo>
                  <a:cubicBezTo>
                    <a:pt x="555" y="668"/>
                    <a:pt x="555" y="668"/>
                    <a:pt x="555" y="668"/>
                  </a:cubicBezTo>
                  <a:cubicBezTo>
                    <a:pt x="555" y="668"/>
                    <a:pt x="555" y="668"/>
                    <a:pt x="555" y="668"/>
                  </a:cubicBezTo>
                  <a:cubicBezTo>
                    <a:pt x="557" y="666"/>
                    <a:pt x="557" y="666"/>
                    <a:pt x="557" y="666"/>
                  </a:cubicBezTo>
                  <a:cubicBezTo>
                    <a:pt x="557" y="666"/>
                    <a:pt x="557" y="666"/>
                    <a:pt x="557" y="666"/>
                  </a:cubicBezTo>
                  <a:cubicBezTo>
                    <a:pt x="559" y="664"/>
                    <a:pt x="559" y="664"/>
                    <a:pt x="559" y="664"/>
                  </a:cubicBezTo>
                  <a:cubicBezTo>
                    <a:pt x="559" y="664"/>
                    <a:pt x="559" y="664"/>
                    <a:pt x="559" y="664"/>
                  </a:cubicBezTo>
                  <a:cubicBezTo>
                    <a:pt x="560" y="665"/>
                    <a:pt x="560" y="665"/>
                    <a:pt x="560" y="665"/>
                  </a:cubicBezTo>
                  <a:cubicBezTo>
                    <a:pt x="560" y="665"/>
                    <a:pt x="560" y="665"/>
                    <a:pt x="560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2" y="665"/>
                    <a:pt x="562" y="665"/>
                    <a:pt x="562" y="665"/>
                  </a:cubicBezTo>
                  <a:cubicBezTo>
                    <a:pt x="562" y="665"/>
                    <a:pt x="562" y="665"/>
                    <a:pt x="562" y="665"/>
                  </a:cubicBezTo>
                  <a:cubicBezTo>
                    <a:pt x="563" y="666"/>
                    <a:pt x="563" y="666"/>
                    <a:pt x="563" y="666"/>
                  </a:cubicBezTo>
                  <a:cubicBezTo>
                    <a:pt x="563" y="666"/>
                    <a:pt x="563" y="666"/>
                    <a:pt x="563" y="666"/>
                  </a:cubicBezTo>
                  <a:cubicBezTo>
                    <a:pt x="564" y="666"/>
                    <a:pt x="564" y="666"/>
                    <a:pt x="564" y="666"/>
                  </a:cubicBezTo>
                  <a:cubicBezTo>
                    <a:pt x="564" y="666"/>
                    <a:pt x="564" y="666"/>
                    <a:pt x="564" y="666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5" y="667"/>
                    <a:pt x="565" y="667"/>
                    <a:pt x="565" y="667"/>
                  </a:cubicBezTo>
                  <a:cubicBezTo>
                    <a:pt x="565" y="667"/>
                    <a:pt x="565" y="667"/>
                    <a:pt x="565" y="667"/>
                  </a:cubicBezTo>
                  <a:cubicBezTo>
                    <a:pt x="547" y="676"/>
                    <a:pt x="547" y="676"/>
                    <a:pt x="547" y="676"/>
                  </a:cubicBezTo>
                  <a:cubicBezTo>
                    <a:pt x="547" y="676"/>
                    <a:pt x="547" y="676"/>
                    <a:pt x="547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4" y="676"/>
                    <a:pt x="544" y="676"/>
                    <a:pt x="544" y="676"/>
                  </a:cubicBezTo>
                  <a:cubicBezTo>
                    <a:pt x="544" y="676"/>
                    <a:pt x="544" y="676"/>
                    <a:pt x="544" y="676"/>
                  </a:cubicBezTo>
                  <a:cubicBezTo>
                    <a:pt x="544" y="677"/>
                    <a:pt x="544" y="677"/>
                    <a:pt x="544" y="677"/>
                  </a:cubicBezTo>
                  <a:cubicBezTo>
                    <a:pt x="544" y="677"/>
                    <a:pt x="544" y="677"/>
                    <a:pt x="544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1" y="678"/>
                    <a:pt x="541" y="678"/>
                    <a:pt x="541" y="678"/>
                  </a:cubicBezTo>
                  <a:cubicBezTo>
                    <a:pt x="541" y="678"/>
                    <a:pt x="541" y="678"/>
                    <a:pt x="541" y="678"/>
                  </a:cubicBezTo>
                  <a:cubicBezTo>
                    <a:pt x="540" y="678"/>
                    <a:pt x="540" y="678"/>
                    <a:pt x="540" y="678"/>
                  </a:cubicBezTo>
                  <a:cubicBezTo>
                    <a:pt x="540" y="678"/>
                    <a:pt x="540" y="678"/>
                    <a:pt x="540" y="678"/>
                  </a:cubicBezTo>
                  <a:cubicBezTo>
                    <a:pt x="540" y="679"/>
                    <a:pt x="540" y="679"/>
                    <a:pt x="540" y="679"/>
                  </a:cubicBezTo>
                  <a:cubicBezTo>
                    <a:pt x="540" y="679"/>
                    <a:pt x="540" y="679"/>
                    <a:pt x="540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8" y="679"/>
                    <a:pt x="538" y="679"/>
                    <a:pt x="538" y="679"/>
                  </a:cubicBezTo>
                  <a:cubicBezTo>
                    <a:pt x="538" y="679"/>
                    <a:pt x="538" y="679"/>
                    <a:pt x="538" y="679"/>
                  </a:cubicBezTo>
                  <a:cubicBezTo>
                    <a:pt x="535" y="690"/>
                    <a:pt x="535" y="690"/>
                    <a:pt x="535" y="690"/>
                  </a:cubicBezTo>
                  <a:cubicBezTo>
                    <a:pt x="535" y="690"/>
                    <a:pt x="535" y="690"/>
                    <a:pt x="535" y="690"/>
                  </a:cubicBezTo>
                  <a:cubicBezTo>
                    <a:pt x="531" y="698"/>
                    <a:pt x="531" y="698"/>
                    <a:pt x="531" y="698"/>
                  </a:cubicBezTo>
                  <a:cubicBezTo>
                    <a:pt x="531" y="698"/>
                    <a:pt x="531" y="698"/>
                    <a:pt x="531" y="698"/>
                  </a:cubicBezTo>
                  <a:cubicBezTo>
                    <a:pt x="530" y="699"/>
                    <a:pt x="530" y="699"/>
                    <a:pt x="530" y="699"/>
                  </a:cubicBezTo>
                  <a:cubicBezTo>
                    <a:pt x="530" y="699"/>
                    <a:pt x="530" y="699"/>
                    <a:pt x="530" y="699"/>
                  </a:cubicBezTo>
                  <a:cubicBezTo>
                    <a:pt x="529" y="700"/>
                    <a:pt x="529" y="700"/>
                    <a:pt x="529" y="700"/>
                  </a:cubicBezTo>
                  <a:cubicBezTo>
                    <a:pt x="529" y="700"/>
                    <a:pt x="529" y="700"/>
                    <a:pt x="529" y="700"/>
                  </a:cubicBezTo>
                  <a:cubicBezTo>
                    <a:pt x="528" y="701"/>
                    <a:pt x="528" y="701"/>
                    <a:pt x="528" y="701"/>
                  </a:cubicBezTo>
                  <a:cubicBezTo>
                    <a:pt x="528" y="701"/>
                    <a:pt x="528" y="701"/>
                    <a:pt x="528" y="701"/>
                  </a:cubicBezTo>
                  <a:cubicBezTo>
                    <a:pt x="527" y="702"/>
                    <a:pt x="527" y="702"/>
                    <a:pt x="527" y="702"/>
                  </a:cubicBezTo>
                  <a:cubicBezTo>
                    <a:pt x="527" y="702"/>
                    <a:pt x="527" y="702"/>
                    <a:pt x="527" y="702"/>
                  </a:cubicBezTo>
                  <a:cubicBezTo>
                    <a:pt x="526" y="703"/>
                    <a:pt x="526" y="703"/>
                    <a:pt x="526" y="703"/>
                  </a:cubicBezTo>
                  <a:cubicBezTo>
                    <a:pt x="526" y="703"/>
                    <a:pt x="526" y="703"/>
                    <a:pt x="526" y="703"/>
                  </a:cubicBezTo>
                  <a:cubicBezTo>
                    <a:pt x="525" y="704"/>
                    <a:pt x="525" y="704"/>
                    <a:pt x="525" y="704"/>
                  </a:cubicBezTo>
                  <a:cubicBezTo>
                    <a:pt x="525" y="704"/>
                    <a:pt x="525" y="704"/>
                    <a:pt x="525" y="704"/>
                  </a:cubicBezTo>
                  <a:cubicBezTo>
                    <a:pt x="523" y="705"/>
                    <a:pt x="523" y="705"/>
                    <a:pt x="523" y="705"/>
                  </a:cubicBezTo>
                  <a:cubicBezTo>
                    <a:pt x="523" y="705"/>
                    <a:pt x="523" y="705"/>
                    <a:pt x="523" y="705"/>
                  </a:cubicBezTo>
                  <a:cubicBezTo>
                    <a:pt x="521" y="705"/>
                    <a:pt x="521" y="705"/>
                    <a:pt x="521" y="705"/>
                  </a:cubicBezTo>
                  <a:cubicBezTo>
                    <a:pt x="521" y="705"/>
                    <a:pt x="521" y="705"/>
                    <a:pt x="521" y="705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5" y="709"/>
                    <a:pt x="515" y="709"/>
                    <a:pt x="515" y="709"/>
                  </a:cubicBezTo>
                  <a:cubicBezTo>
                    <a:pt x="515" y="709"/>
                    <a:pt x="515" y="709"/>
                    <a:pt x="515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3" y="709"/>
                    <a:pt x="513" y="709"/>
                    <a:pt x="513" y="709"/>
                  </a:cubicBezTo>
                  <a:cubicBezTo>
                    <a:pt x="513" y="709"/>
                    <a:pt x="513" y="709"/>
                    <a:pt x="513" y="709"/>
                  </a:cubicBezTo>
                  <a:cubicBezTo>
                    <a:pt x="513" y="710"/>
                    <a:pt x="513" y="710"/>
                    <a:pt x="513" y="710"/>
                  </a:cubicBezTo>
                  <a:cubicBezTo>
                    <a:pt x="513" y="710"/>
                    <a:pt x="513" y="710"/>
                    <a:pt x="513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07" y="712"/>
                    <a:pt x="507" y="712"/>
                    <a:pt x="507" y="712"/>
                  </a:cubicBezTo>
                  <a:lnTo>
                    <a:pt x="506" y="712"/>
                  </a:lnTo>
                  <a:close/>
                  <a:moveTo>
                    <a:pt x="242" y="710"/>
                  </a:move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8"/>
                    <a:pt x="240" y="708"/>
                    <a:pt x="240" y="708"/>
                  </a:cubicBezTo>
                  <a:cubicBezTo>
                    <a:pt x="240" y="708"/>
                    <a:pt x="240" y="708"/>
                    <a:pt x="240" y="708"/>
                  </a:cubicBezTo>
                  <a:cubicBezTo>
                    <a:pt x="240" y="706"/>
                    <a:pt x="240" y="706"/>
                    <a:pt x="240" y="706"/>
                  </a:cubicBezTo>
                  <a:cubicBezTo>
                    <a:pt x="240" y="706"/>
                    <a:pt x="240" y="706"/>
                    <a:pt x="240" y="706"/>
                  </a:cubicBezTo>
                  <a:cubicBezTo>
                    <a:pt x="239" y="705"/>
                    <a:pt x="239" y="705"/>
                    <a:pt x="239" y="705"/>
                  </a:cubicBezTo>
                  <a:cubicBezTo>
                    <a:pt x="239" y="705"/>
                    <a:pt x="239" y="705"/>
                    <a:pt x="239" y="705"/>
                  </a:cubicBezTo>
                  <a:cubicBezTo>
                    <a:pt x="239" y="704"/>
                    <a:pt x="239" y="704"/>
                    <a:pt x="239" y="704"/>
                  </a:cubicBezTo>
                  <a:cubicBezTo>
                    <a:pt x="239" y="704"/>
                    <a:pt x="239" y="704"/>
                    <a:pt x="239" y="704"/>
                  </a:cubicBezTo>
                  <a:cubicBezTo>
                    <a:pt x="238" y="703"/>
                    <a:pt x="238" y="703"/>
                    <a:pt x="238" y="703"/>
                  </a:cubicBezTo>
                  <a:cubicBezTo>
                    <a:pt x="238" y="703"/>
                    <a:pt x="238" y="703"/>
                    <a:pt x="238" y="703"/>
                  </a:cubicBezTo>
                  <a:cubicBezTo>
                    <a:pt x="237" y="702"/>
                    <a:pt x="237" y="702"/>
                    <a:pt x="237" y="702"/>
                  </a:cubicBezTo>
                  <a:cubicBezTo>
                    <a:pt x="237" y="702"/>
                    <a:pt x="237" y="702"/>
                    <a:pt x="237" y="702"/>
                  </a:cubicBezTo>
                  <a:cubicBezTo>
                    <a:pt x="236" y="701"/>
                    <a:pt x="236" y="701"/>
                    <a:pt x="236" y="701"/>
                  </a:cubicBezTo>
                  <a:cubicBezTo>
                    <a:pt x="236" y="701"/>
                    <a:pt x="236" y="701"/>
                    <a:pt x="236" y="701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699"/>
                    <a:pt x="235" y="699"/>
                    <a:pt x="235" y="699"/>
                  </a:cubicBezTo>
                  <a:cubicBezTo>
                    <a:pt x="235" y="699"/>
                    <a:pt x="235" y="699"/>
                    <a:pt x="235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7" y="699"/>
                    <a:pt x="237" y="699"/>
                    <a:pt x="237" y="699"/>
                  </a:cubicBezTo>
                  <a:cubicBezTo>
                    <a:pt x="237" y="699"/>
                    <a:pt x="237" y="699"/>
                    <a:pt x="237" y="699"/>
                  </a:cubicBezTo>
                  <a:cubicBezTo>
                    <a:pt x="238" y="699"/>
                    <a:pt x="238" y="699"/>
                    <a:pt x="238" y="699"/>
                  </a:cubicBezTo>
                  <a:cubicBezTo>
                    <a:pt x="238" y="699"/>
                    <a:pt x="238" y="699"/>
                    <a:pt x="238" y="699"/>
                  </a:cubicBezTo>
                  <a:cubicBezTo>
                    <a:pt x="239" y="700"/>
                    <a:pt x="239" y="700"/>
                    <a:pt x="239" y="700"/>
                  </a:cubicBezTo>
                  <a:cubicBezTo>
                    <a:pt x="239" y="700"/>
                    <a:pt x="239" y="700"/>
                    <a:pt x="239" y="700"/>
                  </a:cubicBezTo>
                  <a:cubicBezTo>
                    <a:pt x="241" y="701"/>
                    <a:pt x="241" y="701"/>
                    <a:pt x="241" y="701"/>
                  </a:cubicBezTo>
                  <a:cubicBezTo>
                    <a:pt x="241" y="701"/>
                    <a:pt x="241" y="701"/>
                    <a:pt x="241" y="701"/>
                  </a:cubicBezTo>
                  <a:cubicBezTo>
                    <a:pt x="242" y="702"/>
                    <a:pt x="242" y="702"/>
                    <a:pt x="242" y="702"/>
                  </a:cubicBezTo>
                  <a:cubicBezTo>
                    <a:pt x="242" y="702"/>
                    <a:pt x="242" y="702"/>
                    <a:pt x="242" y="702"/>
                  </a:cubicBezTo>
                  <a:cubicBezTo>
                    <a:pt x="244" y="703"/>
                    <a:pt x="244" y="703"/>
                    <a:pt x="244" y="703"/>
                  </a:cubicBezTo>
                  <a:cubicBezTo>
                    <a:pt x="244" y="703"/>
                    <a:pt x="244" y="703"/>
                    <a:pt x="244" y="703"/>
                  </a:cubicBezTo>
                  <a:cubicBezTo>
                    <a:pt x="245" y="704"/>
                    <a:pt x="245" y="704"/>
                    <a:pt x="245" y="704"/>
                  </a:cubicBezTo>
                  <a:cubicBezTo>
                    <a:pt x="245" y="704"/>
                    <a:pt x="245" y="704"/>
                    <a:pt x="245" y="704"/>
                  </a:cubicBezTo>
                  <a:cubicBezTo>
                    <a:pt x="246" y="705"/>
                    <a:pt x="246" y="705"/>
                    <a:pt x="246" y="705"/>
                  </a:cubicBezTo>
                  <a:cubicBezTo>
                    <a:pt x="246" y="705"/>
                    <a:pt x="246" y="705"/>
                    <a:pt x="246" y="705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5" y="709"/>
                    <a:pt x="245" y="709"/>
                    <a:pt x="245" y="709"/>
                  </a:cubicBezTo>
                  <a:cubicBezTo>
                    <a:pt x="245" y="709"/>
                    <a:pt x="245" y="709"/>
                    <a:pt x="245" y="709"/>
                  </a:cubicBezTo>
                  <a:cubicBezTo>
                    <a:pt x="245" y="710"/>
                    <a:pt x="245" y="710"/>
                    <a:pt x="245" y="710"/>
                  </a:cubicBezTo>
                  <a:cubicBezTo>
                    <a:pt x="245" y="710"/>
                    <a:pt x="245" y="710"/>
                    <a:pt x="245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2" y="710"/>
                    <a:pt x="242" y="710"/>
                    <a:pt x="242" y="710"/>
                  </a:cubicBezTo>
                  <a:close/>
                  <a:moveTo>
                    <a:pt x="468" y="708"/>
                  </a:moveTo>
                  <a:cubicBezTo>
                    <a:pt x="467" y="707"/>
                    <a:pt x="467" y="707"/>
                    <a:pt x="467" y="707"/>
                  </a:cubicBezTo>
                  <a:cubicBezTo>
                    <a:pt x="467" y="707"/>
                    <a:pt x="467" y="707"/>
                    <a:pt x="467" y="707"/>
                  </a:cubicBezTo>
                  <a:cubicBezTo>
                    <a:pt x="466" y="706"/>
                    <a:pt x="466" y="706"/>
                    <a:pt x="466" y="706"/>
                  </a:cubicBezTo>
                  <a:cubicBezTo>
                    <a:pt x="466" y="706"/>
                    <a:pt x="466" y="706"/>
                    <a:pt x="466" y="706"/>
                  </a:cubicBezTo>
                  <a:cubicBezTo>
                    <a:pt x="465" y="705"/>
                    <a:pt x="465" y="705"/>
                    <a:pt x="465" y="705"/>
                  </a:cubicBezTo>
                  <a:cubicBezTo>
                    <a:pt x="465" y="705"/>
                    <a:pt x="465" y="705"/>
                    <a:pt x="465" y="705"/>
                  </a:cubicBezTo>
                  <a:cubicBezTo>
                    <a:pt x="464" y="704"/>
                    <a:pt x="464" y="704"/>
                    <a:pt x="464" y="704"/>
                  </a:cubicBezTo>
                  <a:cubicBezTo>
                    <a:pt x="464" y="704"/>
                    <a:pt x="464" y="704"/>
                    <a:pt x="464" y="704"/>
                  </a:cubicBezTo>
                  <a:cubicBezTo>
                    <a:pt x="463" y="703"/>
                    <a:pt x="463" y="703"/>
                    <a:pt x="463" y="703"/>
                  </a:cubicBezTo>
                  <a:cubicBezTo>
                    <a:pt x="463" y="703"/>
                    <a:pt x="463" y="703"/>
                    <a:pt x="463" y="703"/>
                  </a:cubicBezTo>
                  <a:cubicBezTo>
                    <a:pt x="461" y="702"/>
                    <a:pt x="461" y="702"/>
                    <a:pt x="461" y="702"/>
                  </a:cubicBezTo>
                  <a:cubicBezTo>
                    <a:pt x="461" y="702"/>
                    <a:pt x="461" y="702"/>
                    <a:pt x="461" y="702"/>
                  </a:cubicBezTo>
                  <a:cubicBezTo>
                    <a:pt x="460" y="701"/>
                    <a:pt x="460" y="701"/>
                    <a:pt x="460" y="701"/>
                  </a:cubicBezTo>
                  <a:cubicBezTo>
                    <a:pt x="460" y="701"/>
                    <a:pt x="460" y="701"/>
                    <a:pt x="460" y="701"/>
                  </a:cubicBezTo>
                  <a:cubicBezTo>
                    <a:pt x="459" y="701"/>
                    <a:pt x="459" y="701"/>
                    <a:pt x="459" y="701"/>
                  </a:cubicBezTo>
                  <a:cubicBezTo>
                    <a:pt x="459" y="701"/>
                    <a:pt x="459" y="701"/>
                    <a:pt x="459" y="701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3" y="699"/>
                    <a:pt x="463" y="699"/>
                    <a:pt x="463" y="699"/>
                  </a:cubicBezTo>
                  <a:cubicBezTo>
                    <a:pt x="463" y="699"/>
                    <a:pt x="463" y="699"/>
                    <a:pt x="463" y="699"/>
                  </a:cubicBezTo>
                  <a:cubicBezTo>
                    <a:pt x="464" y="699"/>
                    <a:pt x="464" y="699"/>
                    <a:pt x="464" y="699"/>
                  </a:cubicBezTo>
                  <a:cubicBezTo>
                    <a:pt x="464" y="699"/>
                    <a:pt x="464" y="699"/>
                    <a:pt x="464" y="699"/>
                  </a:cubicBezTo>
                  <a:cubicBezTo>
                    <a:pt x="465" y="699"/>
                    <a:pt x="465" y="699"/>
                    <a:pt x="465" y="699"/>
                  </a:cubicBezTo>
                  <a:cubicBezTo>
                    <a:pt x="465" y="699"/>
                    <a:pt x="465" y="699"/>
                    <a:pt x="465" y="699"/>
                  </a:cubicBezTo>
                  <a:cubicBezTo>
                    <a:pt x="466" y="699"/>
                    <a:pt x="466" y="699"/>
                    <a:pt x="466" y="699"/>
                  </a:cubicBezTo>
                  <a:cubicBezTo>
                    <a:pt x="466" y="699"/>
                    <a:pt x="466" y="699"/>
                    <a:pt x="466" y="699"/>
                  </a:cubicBezTo>
                  <a:cubicBezTo>
                    <a:pt x="467" y="699"/>
                    <a:pt x="467" y="699"/>
                    <a:pt x="467" y="699"/>
                  </a:cubicBezTo>
                  <a:cubicBezTo>
                    <a:pt x="467" y="699"/>
                    <a:pt x="467" y="699"/>
                    <a:pt x="467" y="699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9" y="700"/>
                    <a:pt x="469" y="700"/>
                    <a:pt x="469" y="700"/>
                  </a:cubicBezTo>
                  <a:cubicBezTo>
                    <a:pt x="469" y="700"/>
                    <a:pt x="469" y="700"/>
                    <a:pt x="469" y="700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4"/>
                    <a:pt x="471" y="704"/>
                    <a:pt x="471" y="704"/>
                  </a:cubicBezTo>
                  <a:cubicBezTo>
                    <a:pt x="471" y="704"/>
                    <a:pt x="471" y="704"/>
                    <a:pt x="471" y="704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7"/>
                    <a:pt x="470" y="707"/>
                    <a:pt x="470" y="707"/>
                  </a:cubicBezTo>
                  <a:cubicBezTo>
                    <a:pt x="470" y="707"/>
                    <a:pt x="470" y="707"/>
                    <a:pt x="470" y="707"/>
                  </a:cubicBezTo>
                  <a:cubicBezTo>
                    <a:pt x="469" y="707"/>
                    <a:pt x="469" y="707"/>
                    <a:pt x="469" y="707"/>
                  </a:cubicBezTo>
                  <a:cubicBezTo>
                    <a:pt x="469" y="707"/>
                    <a:pt x="469" y="707"/>
                    <a:pt x="469" y="707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lose/>
                  <a:moveTo>
                    <a:pt x="445" y="707"/>
                  </a:move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3" y="707"/>
                    <a:pt x="443" y="707"/>
                    <a:pt x="443" y="707"/>
                  </a:cubicBezTo>
                  <a:cubicBezTo>
                    <a:pt x="443" y="707"/>
                    <a:pt x="443" y="707"/>
                    <a:pt x="443" y="707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5" y="704"/>
                    <a:pt x="445" y="704"/>
                    <a:pt x="445" y="704"/>
                  </a:cubicBezTo>
                  <a:cubicBezTo>
                    <a:pt x="445" y="704"/>
                    <a:pt x="445" y="704"/>
                    <a:pt x="445" y="704"/>
                  </a:cubicBezTo>
                  <a:cubicBezTo>
                    <a:pt x="445" y="703"/>
                    <a:pt x="445" y="703"/>
                    <a:pt x="445" y="703"/>
                  </a:cubicBezTo>
                  <a:cubicBezTo>
                    <a:pt x="445" y="703"/>
                    <a:pt x="445" y="703"/>
                    <a:pt x="445" y="703"/>
                  </a:cubicBezTo>
                  <a:cubicBezTo>
                    <a:pt x="446" y="702"/>
                    <a:pt x="446" y="702"/>
                    <a:pt x="446" y="702"/>
                  </a:cubicBezTo>
                  <a:cubicBezTo>
                    <a:pt x="446" y="702"/>
                    <a:pt x="446" y="702"/>
                    <a:pt x="446" y="702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lose/>
                  <a:moveTo>
                    <a:pt x="352" y="706"/>
                  </a:move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8"/>
                    <a:pt x="340" y="698"/>
                    <a:pt x="340" y="698"/>
                  </a:cubicBezTo>
                  <a:cubicBezTo>
                    <a:pt x="340" y="698"/>
                    <a:pt x="340" y="698"/>
                    <a:pt x="340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2" y="697"/>
                    <a:pt x="342" y="697"/>
                    <a:pt x="342" y="697"/>
                  </a:cubicBezTo>
                  <a:cubicBezTo>
                    <a:pt x="342" y="697"/>
                    <a:pt x="342" y="697"/>
                    <a:pt x="342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5" y="697"/>
                    <a:pt x="345" y="697"/>
                    <a:pt x="345" y="697"/>
                  </a:cubicBezTo>
                  <a:cubicBezTo>
                    <a:pt x="345" y="697"/>
                    <a:pt x="345" y="697"/>
                    <a:pt x="345" y="697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7"/>
                    <a:pt x="346" y="697"/>
                    <a:pt x="346" y="697"/>
                  </a:cubicBezTo>
                  <a:cubicBezTo>
                    <a:pt x="346" y="697"/>
                    <a:pt x="346" y="697"/>
                    <a:pt x="346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52" y="697"/>
                    <a:pt x="352" y="697"/>
                    <a:pt x="352" y="697"/>
                  </a:cubicBezTo>
                  <a:cubicBezTo>
                    <a:pt x="352" y="697"/>
                    <a:pt x="352" y="697"/>
                    <a:pt x="352" y="697"/>
                  </a:cubicBezTo>
                  <a:cubicBezTo>
                    <a:pt x="355" y="697"/>
                    <a:pt x="355" y="697"/>
                    <a:pt x="355" y="697"/>
                  </a:cubicBezTo>
                  <a:cubicBezTo>
                    <a:pt x="355" y="697"/>
                    <a:pt x="355" y="697"/>
                    <a:pt x="355" y="697"/>
                  </a:cubicBezTo>
                  <a:cubicBezTo>
                    <a:pt x="358" y="696"/>
                    <a:pt x="358" y="696"/>
                    <a:pt x="358" y="696"/>
                  </a:cubicBezTo>
                  <a:cubicBezTo>
                    <a:pt x="358" y="696"/>
                    <a:pt x="358" y="696"/>
                    <a:pt x="358" y="696"/>
                  </a:cubicBezTo>
                  <a:cubicBezTo>
                    <a:pt x="361" y="695"/>
                    <a:pt x="361" y="695"/>
                    <a:pt x="361" y="695"/>
                  </a:cubicBezTo>
                  <a:cubicBezTo>
                    <a:pt x="361" y="695"/>
                    <a:pt x="361" y="695"/>
                    <a:pt x="361" y="695"/>
                  </a:cubicBezTo>
                  <a:cubicBezTo>
                    <a:pt x="364" y="694"/>
                    <a:pt x="364" y="694"/>
                    <a:pt x="364" y="694"/>
                  </a:cubicBezTo>
                  <a:cubicBezTo>
                    <a:pt x="364" y="694"/>
                    <a:pt x="364" y="694"/>
                    <a:pt x="364" y="694"/>
                  </a:cubicBezTo>
                  <a:cubicBezTo>
                    <a:pt x="367" y="693"/>
                    <a:pt x="367" y="693"/>
                    <a:pt x="367" y="693"/>
                  </a:cubicBezTo>
                  <a:cubicBezTo>
                    <a:pt x="367" y="693"/>
                    <a:pt x="367" y="693"/>
                    <a:pt x="367" y="693"/>
                  </a:cubicBezTo>
                  <a:cubicBezTo>
                    <a:pt x="370" y="691"/>
                    <a:pt x="370" y="691"/>
                    <a:pt x="370" y="691"/>
                  </a:cubicBezTo>
                  <a:cubicBezTo>
                    <a:pt x="370" y="691"/>
                    <a:pt x="370" y="691"/>
                    <a:pt x="370" y="691"/>
                  </a:cubicBezTo>
                  <a:cubicBezTo>
                    <a:pt x="372" y="688"/>
                    <a:pt x="372" y="688"/>
                    <a:pt x="372" y="688"/>
                  </a:cubicBezTo>
                  <a:cubicBezTo>
                    <a:pt x="372" y="688"/>
                    <a:pt x="372" y="688"/>
                    <a:pt x="372" y="688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1" y="679"/>
                    <a:pt x="381" y="679"/>
                    <a:pt x="381" y="679"/>
                  </a:cubicBezTo>
                  <a:cubicBezTo>
                    <a:pt x="381" y="679"/>
                    <a:pt x="381" y="679"/>
                    <a:pt x="381" y="679"/>
                  </a:cubicBezTo>
                  <a:cubicBezTo>
                    <a:pt x="381" y="678"/>
                    <a:pt x="381" y="678"/>
                    <a:pt x="381" y="678"/>
                  </a:cubicBezTo>
                  <a:cubicBezTo>
                    <a:pt x="381" y="678"/>
                    <a:pt x="381" y="678"/>
                    <a:pt x="381" y="678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3" y="677"/>
                    <a:pt x="383" y="677"/>
                    <a:pt x="383" y="677"/>
                  </a:cubicBezTo>
                  <a:cubicBezTo>
                    <a:pt x="383" y="677"/>
                    <a:pt x="383" y="677"/>
                    <a:pt x="383" y="677"/>
                  </a:cubicBezTo>
                  <a:cubicBezTo>
                    <a:pt x="383" y="676"/>
                    <a:pt x="383" y="676"/>
                    <a:pt x="383" y="676"/>
                  </a:cubicBezTo>
                  <a:cubicBezTo>
                    <a:pt x="383" y="676"/>
                    <a:pt x="383" y="676"/>
                    <a:pt x="383" y="676"/>
                  </a:cubicBezTo>
                  <a:cubicBezTo>
                    <a:pt x="384" y="676"/>
                    <a:pt x="384" y="676"/>
                    <a:pt x="384" y="676"/>
                  </a:cubicBezTo>
                  <a:cubicBezTo>
                    <a:pt x="384" y="676"/>
                    <a:pt x="384" y="676"/>
                    <a:pt x="384" y="676"/>
                  </a:cubicBezTo>
                  <a:cubicBezTo>
                    <a:pt x="385" y="674"/>
                    <a:pt x="385" y="674"/>
                    <a:pt x="385" y="674"/>
                  </a:cubicBezTo>
                  <a:cubicBezTo>
                    <a:pt x="385" y="674"/>
                    <a:pt x="385" y="674"/>
                    <a:pt x="385" y="674"/>
                  </a:cubicBezTo>
                  <a:cubicBezTo>
                    <a:pt x="387" y="673"/>
                    <a:pt x="387" y="673"/>
                    <a:pt x="387" y="673"/>
                  </a:cubicBezTo>
                  <a:cubicBezTo>
                    <a:pt x="387" y="673"/>
                    <a:pt x="387" y="673"/>
                    <a:pt x="387" y="673"/>
                  </a:cubicBezTo>
                  <a:cubicBezTo>
                    <a:pt x="388" y="671"/>
                    <a:pt x="388" y="671"/>
                    <a:pt x="388" y="671"/>
                  </a:cubicBezTo>
                  <a:cubicBezTo>
                    <a:pt x="388" y="671"/>
                    <a:pt x="388" y="671"/>
                    <a:pt x="388" y="671"/>
                  </a:cubicBezTo>
                  <a:cubicBezTo>
                    <a:pt x="390" y="670"/>
                    <a:pt x="390" y="670"/>
                    <a:pt x="390" y="670"/>
                  </a:cubicBezTo>
                  <a:cubicBezTo>
                    <a:pt x="390" y="670"/>
                    <a:pt x="390" y="670"/>
                    <a:pt x="390" y="670"/>
                  </a:cubicBezTo>
                  <a:cubicBezTo>
                    <a:pt x="391" y="668"/>
                    <a:pt x="391" y="668"/>
                    <a:pt x="391" y="668"/>
                  </a:cubicBezTo>
                  <a:cubicBezTo>
                    <a:pt x="391" y="668"/>
                    <a:pt x="391" y="668"/>
                    <a:pt x="391" y="668"/>
                  </a:cubicBezTo>
                  <a:cubicBezTo>
                    <a:pt x="392" y="667"/>
                    <a:pt x="392" y="667"/>
                    <a:pt x="392" y="667"/>
                  </a:cubicBezTo>
                  <a:cubicBezTo>
                    <a:pt x="392" y="667"/>
                    <a:pt x="392" y="667"/>
                    <a:pt x="392" y="667"/>
                  </a:cubicBezTo>
                  <a:cubicBezTo>
                    <a:pt x="393" y="665"/>
                    <a:pt x="393" y="665"/>
                    <a:pt x="393" y="665"/>
                  </a:cubicBezTo>
                  <a:cubicBezTo>
                    <a:pt x="393" y="665"/>
                    <a:pt x="393" y="665"/>
                    <a:pt x="393" y="665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3" y="662"/>
                    <a:pt x="393" y="662"/>
                    <a:pt x="393" y="662"/>
                  </a:cubicBezTo>
                  <a:cubicBezTo>
                    <a:pt x="393" y="662"/>
                    <a:pt x="393" y="662"/>
                    <a:pt x="393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390" y="662"/>
                    <a:pt x="390" y="662"/>
                    <a:pt x="390" y="662"/>
                  </a:cubicBezTo>
                  <a:cubicBezTo>
                    <a:pt x="390" y="662"/>
                    <a:pt x="390" y="662"/>
                    <a:pt x="390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6" y="663"/>
                    <a:pt x="386" y="663"/>
                    <a:pt x="386" y="663"/>
                  </a:cubicBezTo>
                  <a:cubicBezTo>
                    <a:pt x="386" y="663"/>
                    <a:pt x="386" y="663"/>
                    <a:pt x="386" y="663"/>
                  </a:cubicBezTo>
                  <a:cubicBezTo>
                    <a:pt x="384" y="663"/>
                    <a:pt x="384" y="663"/>
                    <a:pt x="384" y="663"/>
                  </a:cubicBezTo>
                  <a:cubicBezTo>
                    <a:pt x="384" y="663"/>
                    <a:pt x="384" y="663"/>
                    <a:pt x="384" y="663"/>
                  </a:cubicBezTo>
                  <a:cubicBezTo>
                    <a:pt x="382" y="664"/>
                    <a:pt x="382" y="664"/>
                    <a:pt x="382" y="664"/>
                  </a:cubicBezTo>
                  <a:cubicBezTo>
                    <a:pt x="382" y="664"/>
                    <a:pt x="382" y="664"/>
                    <a:pt x="382" y="664"/>
                  </a:cubicBezTo>
                  <a:cubicBezTo>
                    <a:pt x="380" y="664"/>
                    <a:pt x="380" y="664"/>
                    <a:pt x="380" y="664"/>
                  </a:cubicBezTo>
                  <a:cubicBezTo>
                    <a:pt x="380" y="664"/>
                    <a:pt x="380" y="664"/>
                    <a:pt x="380" y="664"/>
                  </a:cubicBezTo>
                  <a:cubicBezTo>
                    <a:pt x="378" y="664"/>
                    <a:pt x="378" y="664"/>
                    <a:pt x="378" y="664"/>
                  </a:cubicBezTo>
                  <a:cubicBezTo>
                    <a:pt x="378" y="664"/>
                    <a:pt x="378" y="664"/>
                    <a:pt x="378" y="664"/>
                  </a:cubicBezTo>
                  <a:cubicBezTo>
                    <a:pt x="376" y="665"/>
                    <a:pt x="376" y="665"/>
                    <a:pt x="376" y="665"/>
                  </a:cubicBezTo>
                  <a:cubicBezTo>
                    <a:pt x="376" y="665"/>
                    <a:pt x="376" y="665"/>
                    <a:pt x="376" y="665"/>
                  </a:cubicBezTo>
                  <a:cubicBezTo>
                    <a:pt x="374" y="665"/>
                    <a:pt x="374" y="665"/>
                    <a:pt x="374" y="665"/>
                  </a:cubicBezTo>
                  <a:cubicBezTo>
                    <a:pt x="374" y="665"/>
                    <a:pt x="374" y="665"/>
                    <a:pt x="374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69" y="665"/>
                    <a:pt x="369" y="665"/>
                    <a:pt x="369" y="665"/>
                  </a:cubicBezTo>
                  <a:cubicBezTo>
                    <a:pt x="369" y="665"/>
                    <a:pt x="369" y="665"/>
                    <a:pt x="369" y="665"/>
                  </a:cubicBezTo>
                  <a:cubicBezTo>
                    <a:pt x="369" y="664"/>
                    <a:pt x="369" y="664"/>
                    <a:pt x="369" y="664"/>
                  </a:cubicBezTo>
                  <a:cubicBezTo>
                    <a:pt x="369" y="664"/>
                    <a:pt x="369" y="664"/>
                    <a:pt x="369" y="664"/>
                  </a:cubicBezTo>
                  <a:cubicBezTo>
                    <a:pt x="368" y="664"/>
                    <a:pt x="368" y="664"/>
                    <a:pt x="368" y="664"/>
                  </a:cubicBezTo>
                  <a:cubicBezTo>
                    <a:pt x="368" y="664"/>
                    <a:pt x="368" y="664"/>
                    <a:pt x="368" y="664"/>
                  </a:cubicBezTo>
                  <a:cubicBezTo>
                    <a:pt x="368" y="663"/>
                    <a:pt x="368" y="663"/>
                    <a:pt x="368" y="663"/>
                  </a:cubicBezTo>
                  <a:cubicBezTo>
                    <a:pt x="368" y="663"/>
                    <a:pt x="368" y="663"/>
                    <a:pt x="368" y="663"/>
                  </a:cubicBezTo>
                  <a:cubicBezTo>
                    <a:pt x="367" y="663"/>
                    <a:pt x="367" y="663"/>
                    <a:pt x="367" y="663"/>
                  </a:cubicBezTo>
                  <a:cubicBezTo>
                    <a:pt x="367" y="663"/>
                    <a:pt x="367" y="663"/>
                    <a:pt x="367" y="663"/>
                  </a:cubicBezTo>
                  <a:cubicBezTo>
                    <a:pt x="367" y="662"/>
                    <a:pt x="367" y="662"/>
                    <a:pt x="367" y="662"/>
                  </a:cubicBezTo>
                  <a:cubicBezTo>
                    <a:pt x="367" y="662"/>
                    <a:pt x="367" y="662"/>
                    <a:pt x="367" y="662"/>
                  </a:cubicBezTo>
                  <a:cubicBezTo>
                    <a:pt x="366" y="662"/>
                    <a:pt x="366" y="662"/>
                    <a:pt x="366" y="662"/>
                  </a:cubicBezTo>
                  <a:cubicBezTo>
                    <a:pt x="366" y="662"/>
                    <a:pt x="366" y="662"/>
                    <a:pt x="366" y="662"/>
                  </a:cubicBezTo>
                  <a:cubicBezTo>
                    <a:pt x="366" y="661"/>
                    <a:pt x="366" y="661"/>
                    <a:pt x="366" y="661"/>
                  </a:cubicBezTo>
                  <a:cubicBezTo>
                    <a:pt x="366" y="661"/>
                    <a:pt x="366" y="661"/>
                    <a:pt x="366" y="661"/>
                  </a:cubicBezTo>
                  <a:cubicBezTo>
                    <a:pt x="365" y="660"/>
                    <a:pt x="365" y="660"/>
                    <a:pt x="365" y="660"/>
                  </a:cubicBezTo>
                  <a:cubicBezTo>
                    <a:pt x="365" y="660"/>
                    <a:pt x="365" y="660"/>
                    <a:pt x="365" y="660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7"/>
                    <a:pt x="367" y="657"/>
                    <a:pt x="367" y="657"/>
                  </a:cubicBezTo>
                  <a:cubicBezTo>
                    <a:pt x="367" y="657"/>
                    <a:pt x="367" y="657"/>
                    <a:pt x="367" y="657"/>
                  </a:cubicBezTo>
                  <a:cubicBezTo>
                    <a:pt x="368" y="658"/>
                    <a:pt x="368" y="658"/>
                    <a:pt x="368" y="658"/>
                  </a:cubicBezTo>
                  <a:cubicBezTo>
                    <a:pt x="368" y="658"/>
                    <a:pt x="368" y="658"/>
                    <a:pt x="368" y="658"/>
                  </a:cubicBezTo>
                  <a:cubicBezTo>
                    <a:pt x="369" y="658"/>
                    <a:pt x="369" y="658"/>
                    <a:pt x="369" y="658"/>
                  </a:cubicBezTo>
                  <a:cubicBezTo>
                    <a:pt x="369" y="658"/>
                    <a:pt x="369" y="658"/>
                    <a:pt x="369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1" y="658"/>
                    <a:pt x="371" y="658"/>
                    <a:pt x="371" y="658"/>
                  </a:cubicBezTo>
                  <a:cubicBezTo>
                    <a:pt x="371" y="658"/>
                    <a:pt x="371" y="658"/>
                    <a:pt x="371" y="658"/>
                  </a:cubicBezTo>
                  <a:cubicBezTo>
                    <a:pt x="372" y="658"/>
                    <a:pt x="372" y="658"/>
                    <a:pt x="372" y="658"/>
                  </a:cubicBezTo>
                  <a:cubicBezTo>
                    <a:pt x="372" y="658"/>
                    <a:pt x="372" y="658"/>
                    <a:pt x="372" y="658"/>
                  </a:cubicBezTo>
                  <a:cubicBezTo>
                    <a:pt x="373" y="659"/>
                    <a:pt x="373" y="659"/>
                    <a:pt x="373" y="659"/>
                  </a:cubicBezTo>
                  <a:cubicBezTo>
                    <a:pt x="373" y="659"/>
                    <a:pt x="373" y="659"/>
                    <a:pt x="373" y="659"/>
                  </a:cubicBezTo>
                  <a:cubicBezTo>
                    <a:pt x="374" y="659"/>
                    <a:pt x="374" y="659"/>
                    <a:pt x="374" y="659"/>
                  </a:cubicBezTo>
                  <a:cubicBezTo>
                    <a:pt x="374" y="659"/>
                    <a:pt x="374" y="659"/>
                    <a:pt x="374" y="659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98" y="658"/>
                    <a:pt x="398" y="658"/>
                    <a:pt x="398" y="658"/>
                  </a:cubicBezTo>
                  <a:cubicBezTo>
                    <a:pt x="398" y="658"/>
                    <a:pt x="398" y="658"/>
                    <a:pt x="398" y="658"/>
                  </a:cubicBezTo>
                  <a:cubicBezTo>
                    <a:pt x="399" y="658"/>
                    <a:pt x="399" y="658"/>
                    <a:pt x="399" y="658"/>
                  </a:cubicBezTo>
                  <a:cubicBezTo>
                    <a:pt x="399" y="658"/>
                    <a:pt x="399" y="658"/>
                    <a:pt x="399" y="658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400" y="660"/>
                    <a:pt x="400" y="660"/>
                    <a:pt x="400" y="660"/>
                  </a:cubicBezTo>
                  <a:cubicBezTo>
                    <a:pt x="400" y="660"/>
                    <a:pt x="400" y="660"/>
                    <a:pt x="400" y="660"/>
                  </a:cubicBezTo>
                  <a:cubicBezTo>
                    <a:pt x="401" y="661"/>
                    <a:pt x="401" y="661"/>
                    <a:pt x="401" y="661"/>
                  </a:cubicBezTo>
                  <a:cubicBezTo>
                    <a:pt x="401" y="661"/>
                    <a:pt x="401" y="661"/>
                    <a:pt x="401" y="661"/>
                  </a:cubicBezTo>
                  <a:cubicBezTo>
                    <a:pt x="401" y="662"/>
                    <a:pt x="401" y="662"/>
                    <a:pt x="401" y="662"/>
                  </a:cubicBezTo>
                  <a:cubicBezTo>
                    <a:pt x="401" y="662"/>
                    <a:pt x="401" y="662"/>
                    <a:pt x="401" y="662"/>
                  </a:cubicBezTo>
                  <a:cubicBezTo>
                    <a:pt x="401" y="663"/>
                    <a:pt x="401" y="663"/>
                    <a:pt x="401" y="663"/>
                  </a:cubicBezTo>
                  <a:cubicBezTo>
                    <a:pt x="401" y="663"/>
                    <a:pt x="401" y="663"/>
                    <a:pt x="401" y="663"/>
                  </a:cubicBezTo>
                  <a:cubicBezTo>
                    <a:pt x="401" y="664"/>
                    <a:pt x="401" y="664"/>
                    <a:pt x="401" y="664"/>
                  </a:cubicBezTo>
                  <a:cubicBezTo>
                    <a:pt x="401" y="664"/>
                    <a:pt x="401" y="664"/>
                    <a:pt x="401" y="664"/>
                  </a:cubicBezTo>
                  <a:cubicBezTo>
                    <a:pt x="401" y="665"/>
                    <a:pt x="401" y="665"/>
                    <a:pt x="401" y="665"/>
                  </a:cubicBezTo>
                  <a:cubicBezTo>
                    <a:pt x="401" y="665"/>
                    <a:pt x="401" y="665"/>
                    <a:pt x="401" y="665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7"/>
                    <a:pt x="400" y="667"/>
                    <a:pt x="400" y="667"/>
                  </a:cubicBezTo>
                  <a:cubicBezTo>
                    <a:pt x="400" y="667"/>
                    <a:pt x="400" y="667"/>
                    <a:pt x="400" y="667"/>
                  </a:cubicBezTo>
                  <a:cubicBezTo>
                    <a:pt x="399" y="667"/>
                    <a:pt x="399" y="667"/>
                    <a:pt x="399" y="667"/>
                  </a:cubicBezTo>
                  <a:cubicBezTo>
                    <a:pt x="399" y="667"/>
                    <a:pt x="399" y="667"/>
                    <a:pt x="399" y="667"/>
                  </a:cubicBezTo>
                  <a:cubicBezTo>
                    <a:pt x="399" y="668"/>
                    <a:pt x="399" y="668"/>
                    <a:pt x="399" y="668"/>
                  </a:cubicBezTo>
                  <a:cubicBezTo>
                    <a:pt x="399" y="668"/>
                    <a:pt x="399" y="668"/>
                    <a:pt x="399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9"/>
                    <a:pt x="398" y="669"/>
                    <a:pt x="398" y="669"/>
                  </a:cubicBezTo>
                  <a:cubicBezTo>
                    <a:pt x="398" y="669"/>
                    <a:pt x="398" y="669"/>
                    <a:pt x="398" y="669"/>
                  </a:cubicBezTo>
                  <a:cubicBezTo>
                    <a:pt x="396" y="670"/>
                    <a:pt x="396" y="670"/>
                    <a:pt x="396" y="670"/>
                  </a:cubicBezTo>
                  <a:cubicBezTo>
                    <a:pt x="396" y="670"/>
                    <a:pt x="396" y="670"/>
                    <a:pt x="396" y="670"/>
                  </a:cubicBezTo>
                  <a:cubicBezTo>
                    <a:pt x="395" y="672"/>
                    <a:pt x="395" y="672"/>
                    <a:pt x="395" y="672"/>
                  </a:cubicBezTo>
                  <a:cubicBezTo>
                    <a:pt x="395" y="672"/>
                    <a:pt x="395" y="672"/>
                    <a:pt x="395" y="672"/>
                  </a:cubicBezTo>
                  <a:cubicBezTo>
                    <a:pt x="393" y="673"/>
                    <a:pt x="393" y="673"/>
                    <a:pt x="393" y="673"/>
                  </a:cubicBezTo>
                  <a:cubicBezTo>
                    <a:pt x="393" y="673"/>
                    <a:pt x="393" y="673"/>
                    <a:pt x="393" y="673"/>
                  </a:cubicBezTo>
                  <a:cubicBezTo>
                    <a:pt x="392" y="675"/>
                    <a:pt x="392" y="675"/>
                    <a:pt x="392" y="675"/>
                  </a:cubicBezTo>
                  <a:cubicBezTo>
                    <a:pt x="392" y="675"/>
                    <a:pt x="392" y="675"/>
                    <a:pt x="392" y="675"/>
                  </a:cubicBezTo>
                  <a:cubicBezTo>
                    <a:pt x="391" y="676"/>
                    <a:pt x="391" y="676"/>
                    <a:pt x="391" y="676"/>
                  </a:cubicBezTo>
                  <a:cubicBezTo>
                    <a:pt x="391" y="676"/>
                    <a:pt x="391" y="676"/>
                    <a:pt x="391" y="676"/>
                  </a:cubicBezTo>
                  <a:cubicBezTo>
                    <a:pt x="390" y="677"/>
                    <a:pt x="390" y="677"/>
                    <a:pt x="390" y="677"/>
                  </a:cubicBezTo>
                  <a:cubicBezTo>
                    <a:pt x="390" y="677"/>
                    <a:pt x="390" y="677"/>
                    <a:pt x="390" y="677"/>
                  </a:cubicBezTo>
                  <a:cubicBezTo>
                    <a:pt x="388" y="679"/>
                    <a:pt x="388" y="679"/>
                    <a:pt x="388" y="679"/>
                  </a:cubicBezTo>
                  <a:cubicBezTo>
                    <a:pt x="388" y="679"/>
                    <a:pt x="388" y="679"/>
                    <a:pt x="388" y="679"/>
                  </a:cubicBezTo>
                  <a:cubicBezTo>
                    <a:pt x="387" y="679"/>
                    <a:pt x="387" y="679"/>
                    <a:pt x="387" y="679"/>
                  </a:cubicBezTo>
                  <a:cubicBezTo>
                    <a:pt x="387" y="679"/>
                    <a:pt x="387" y="679"/>
                    <a:pt x="387" y="679"/>
                  </a:cubicBezTo>
                  <a:cubicBezTo>
                    <a:pt x="381" y="688"/>
                    <a:pt x="381" y="688"/>
                    <a:pt x="381" y="688"/>
                  </a:cubicBezTo>
                  <a:cubicBezTo>
                    <a:pt x="381" y="688"/>
                    <a:pt x="381" y="688"/>
                    <a:pt x="381" y="688"/>
                  </a:cubicBezTo>
                  <a:cubicBezTo>
                    <a:pt x="382" y="690"/>
                    <a:pt x="382" y="690"/>
                    <a:pt x="382" y="690"/>
                  </a:cubicBezTo>
                  <a:cubicBezTo>
                    <a:pt x="382" y="690"/>
                    <a:pt x="382" y="690"/>
                    <a:pt x="382" y="690"/>
                  </a:cubicBezTo>
                  <a:cubicBezTo>
                    <a:pt x="383" y="690"/>
                    <a:pt x="383" y="690"/>
                    <a:pt x="383" y="690"/>
                  </a:cubicBezTo>
                  <a:cubicBezTo>
                    <a:pt x="383" y="690"/>
                    <a:pt x="383" y="690"/>
                    <a:pt x="383" y="690"/>
                  </a:cubicBezTo>
                  <a:cubicBezTo>
                    <a:pt x="385" y="690"/>
                    <a:pt x="385" y="690"/>
                    <a:pt x="385" y="690"/>
                  </a:cubicBezTo>
                  <a:cubicBezTo>
                    <a:pt x="385" y="690"/>
                    <a:pt x="385" y="690"/>
                    <a:pt x="385" y="690"/>
                  </a:cubicBezTo>
                  <a:cubicBezTo>
                    <a:pt x="386" y="690"/>
                    <a:pt x="386" y="690"/>
                    <a:pt x="386" y="690"/>
                  </a:cubicBezTo>
                  <a:cubicBezTo>
                    <a:pt x="386" y="690"/>
                    <a:pt x="386" y="690"/>
                    <a:pt x="386" y="690"/>
                  </a:cubicBezTo>
                  <a:cubicBezTo>
                    <a:pt x="388" y="689"/>
                    <a:pt x="388" y="689"/>
                    <a:pt x="388" y="689"/>
                  </a:cubicBezTo>
                  <a:cubicBezTo>
                    <a:pt x="388" y="689"/>
                    <a:pt x="388" y="689"/>
                    <a:pt x="388" y="689"/>
                  </a:cubicBezTo>
                  <a:cubicBezTo>
                    <a:pt x="390" y="688"/>
                    <a:pt x="390" y="688"/>
                    <a:pt x="390" y="688"/>
                  </a:cubicBezTo>
                  <a:cubicBezTo>
                    <a:pt x="390" y="688"/>
                    <a:pt x="390" y="688"/>
                    <a:pt x="390" y="688"/>
                  </a:cubicBezTo>
                  <a:cubicBezTo>
                    <a:pt x="391" y="688"/>
                    <a:pt x="391" y="688"/>
                    <a:pt x="391" y="688"/>
                  </a:cubicBezTo>
                  <a:cubicBezTo>
                    <a:pt x="391" y="688"/>
                    <a:pt x="391" y="688"/>
                    <a:pt x="391" y="688"/>
                  </a:cubicBezTo>
                  <a:cubicBezTo>
                    <a:pt x="392" y="687"/>
                    <a:pt x="392" y="687"/>
                    <a:pt x="392" y="687"/>
                  </a:cubicBezTo>
                  <a:cubicBezTo>
                    <a:pt x="392" y="687"/>
                    <a:pt x="392" y="687"/>
                    <a:pt x="392" y="687"/>
                  </a:cubicBezTo>
                  <a:cubicBezTo>
                    <a:pt x="394" y="686"/>
                    <a:pt x="394" y="686"/>
                    <a:pt x="394" y="686"/>
                  </a:cubicBezTo>
                  <a:cubicBezTo>
                    <a:pt x="394" y="686"/>
                    <a:pt x="394" y="686"/>
                    <a:pt x="394" y="686"/>
                  </a:cubicBezTo>
                  <a:cubicBezTo>
                    <a:pt x="394" y="687"/>
                    <a:pt x="394" y="687"/>
                    <a:pt x="394" y="687"/>
                  </a:cubicBezTo>
                  <a:cubicBezTo>
                    <a:pt x="394" y="687"/>
                    <a:pt x="394" y="687"/>
                    <a:pt x="394" y="687"/>
                  </a:cubicBezTo>
                  <a:cubicBezTo>
                    <a:pt x="395" y="687"/>
                    <a:pt x="395" y="687"/>
                    <a:pt x="395" y="687"/>
                  </a:cubicBezTo>
                  <a:cubicBezTo>
                    <a:pt x="395" y="687"/>
                    <a:pt x="395" y="687"/>
                    <a:pt x="395" y="687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1"/>
                    <a:pt x="395" y="691"/>
                    <a:pt x="395" y="691"/>
                  </a:cubicBezTo>
                  <a:cubicBezTo>
                    <a:pt x="395" y="691"/>
                    <a:pt x="395" y="691"/>
                    <a:pt x="395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2" y="691"/>
                    <a:pt x="392" y="691"/>
                    <a:pt x="392" y="691"/>
                  </a:cubicBezTo>
                  <a:cubicBezTo>
                    <a:pt x="392" y="691"/>
                    <a:pt x="392" y="691"/>
                    <a:pt x="392" y="691"/>
                  </a:cubicBezTo>
                  <a:cubicBezTo>
                    <a:pt x="392" y="692"/>
                    <a:pt x="392" y="692"/>
                    <a:pt x="392" y="692"/>
                  </a:cubicBezTo>
                  <a:cubicBezTo>
                    <a:pt x="392" y="692"/>
                    <a:pt x="392" y="692"/>
                    <a:pt x="392" y="692"/>
                  </a:cubicBezTo>
                  <a:cubicBezTo>
                    <a:pt x="376" y="696"/>
                    <a:pt x="376" y="696"/>
                    <a:pt x="376" y="696"/>
                  </a:cubicBezTo>
                  <a:cubicBezTo>
                    <a:pt x="376" y="696"/>
                    <a:pt x="376" y="696"/>
                    <a:pt x="376" y="696"/>
                  </a:cubicBezTo>
                  <a:cubicBezTo>
                    <a:pt x="376" y="697"/>
                    <a:pt x="376" y="697"/>
                    <a:pt x="376" y="697"/>
                  </a:cubicBezTo>
                  <a:cubicBezTo>
                    <a:pt x="376" y="697"/>
                    <a:pt x="376" y="697"/>
                    <a:pt x="376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1" y="699"/>
                    <a:pt x="371" y="699"/>
                    <a:pt x="370" y="699"/>
                  </a:cubicBezTo>
                  <a:cubicBezTo>
                    <a:pt x="370" y="699"/>
                    <a:pt x="370" y="699"/>
                    <a:pt x="370" y="699"/>
                  </a:cubicBezTo>
                  <a:cubicBezTo>
                    <a:pt x="370" y="699"/>
                    <a:pt x="369" y="699"/>
                    <a:pt x="369" y="699"/>
                  </a:cubicBezTo>
                  <a:cubicBezTo>
                    <a:pt x="369" y="699"/>
                    <a:pt x="369" y="700"/>
                    <a:pt x="369" y="700"/>
                  </a:cubicBezTo>
                  <a:cubicBezTo>
                    <a:pt x="369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7" y="701"/>
                    <a:pt x="367" y="701"/>
                    <a:pt x="366" y="701"/>
                  </a:cubicBezTo>
                  <a:cubicBezTo>
                    <a:pt x="366" y="701"/>
                    <a:pt x="366" y="701"/>
                    <a:pt x="366" y="701"/>
                  </a:cubicBezTo>
                  <a:cubicBezTo>
                    <a:pt x="366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4" y="701"/>
                    <a:pt x="364" y="701"/>
                  </a:cubicBezTo>
                  <a:cubicBezTo>
                    <a:pt x="364" y="701"/>
                    <a:pt x="364" y="701"/>
                    <a:pt x="364" y="701"/>
                  </a:cubicBezTo>
                  <a:cubicBezTo>
                    <a:pt x="364" y="701"/>
                    <a:pt x="364" y="701"/>
                    <a:pt x="364" y="702"/>
                  </a:cubicBezTo>
                  <a:cubicBezTo>
                    <a:pt x="364" y="702"/>
                    <a:pt x="364" y="702"/>
                    <a:pt x="364" y="702"/>
                  </a:cubicBezTo>
                  <a:cubicBezTo>
                    <a:pt x="364" y="702"/>
                    <a:pt x="363" y="702"/>
                    <a:pt x="363" y="702"/>
                  </a:cubicBezTo>
                  <a:cubicBezTo>
                    <a:pt x="363" y="702"/>
                    <a:pt x="363" y="702"/>
                    <a:pt x="363" y="702"/>
                  </a:cubicBezTo>
                  <a:cubicBezTo>
                    <a:pt x="363" y="702"/>
                    <a:pt x="362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0" y="702"/>
                    <a:pt x="360" y="702"/>
                    <a:pt x="360" y="702"/>
                  </a:cubicBezTo>
                  <a:cubicBezTo>
                    <a:pt x="360" y="702"/>
                    <a:pt x="360" y="702"/>
                    <a:pt x="360" y="702"/>
                  </a:cubicBezTo>
                  <a:cubicBezTo>
                    <a:pt x="360" y="703"/>
                    <a:pt x="360" y="703"/>
                    <a:pt x="360" y="703"/>
                  </a:cubicBezTo>
                  <a:cubicBezTo>
                    <a:pt x="360" y="703"/>
                    <a:pt x="360" y="703"/>
                    <a:pt x="360" y="703"/>
                  </a:cubicBezTo>
                  <a:cubicBezTo>
                    <a:pt x="359" y="704"/>
                    <a:pt x="359" y="704"/>
                    <a:pt x="359" y="704"/>
                  </a:cubicBezTo>
                  <a:cubicBezTo>
                    <a:pt x="359" y="704"/>
                    <a:pt x="359" y="704"/>
                    <a:pt x="359" y="704"/>
                  </a:cubicBezTo>
                  <a:cubicBezTo>
                    <a:pt x="358" y="704"/>
                    <a:pt x="358" y="704"/>
                    <a:pt x="358" y="704"/>
                  </a:cubicBezTo>
                  <a:cubicBezTo>
                    <a:pt x="358" y="704"/>
                    <a:pt x="358" y="704"/>
                    <a:pt x="358" y="704"/>
                  </a:cubicBezTo>
                  <a:cubicBezTo>
                    <a:pt x="357" y="705"/>
                    <a:pt x="357" y="705"/>
                    <a:pt x="357" y="705"/>
                  </a:cubicBezTo>
                  <a:cubicBezTo>
                    <a:pt x="357" y="705"/>
                    <a:pt x="357" y="705"/>
                    <a:pt x="357" y="705"/>
                  </a:cubicBezTo>
                  <a:cubicBezTo>
                    <a:pt x="356" y="705"/>
                    <a:pt x="356" y="705"/>
                    <a:pt x="356" y="705"/>
                  </a:cubicBezTo>
                  <a:cubicBezTo>
                    <a:pt x="356" y="705"/>
                    <a:pt x="356" y="705"/>
                    <a:pt x="356" y="705"/>
                  </a:cubicBezTo>
                  <a:cubicBezTo>
                    <a:pt x="355" y="706"/>
                    <a:pt x="355" y="706"/>
                    <a:pt x="355" y="706"/>
                  </a:cubicBezTo>
                  <a:cubicBezTo>
                    <a:pt x="355" y="706"/>
                    <a:pt x="355" y="706"/>
                    <a:pt x="355" y="706"/>
                  </a:cubicBezTo>
                  <a:cubicBezTo>
                    <a:pt x="353" y="706"/>
                    <a:pt x="353" y="706"/>
                    <a:pt x="353" y="706"/>
                  </a:cubicBezTo>
                  <a:cubicBezTo>
                    <a:pt x="353" y="706"/>
                    <a:pt x="353" y="706"/>
                    <a:pt x="353" y="706"/>
                  </a:cubicBezTo>
                  <a:cubicBezTo>
                    <a:pt x="352" y="706"/>
                    <a:pt x="352" y="706"/>
                    <a:pt x="352" y="706"/>
                  </a:cubicBezTo>
                  <a:close/>
                  <a:moveTo>
                    <a:pt x="218" y="701"/>
                  </a:moveTo>
                  <a:cubicBezTo>
                    <a:pt x="217" y="699"/>
                    <a:pt x="217" y="699"/>
                    <a:pt x="217" y="699"/>
                  </a:cubicBezTo>
                  <a:cubicBezTo>
                    <a:pt x="217" y="699"/>
                    <a:pt x="217" y="699"/>
                    <a:pt x="217" y="699"/>
                  </a:cubicBezTo>
                  <a:cubicBezTo>
                    <a:pt x="217" y="699"/>
                    <a:pt x="216" y="698"/>
                    <a:pt x="216" y="697"/>
                  </a:cubicBezTo>
                  <a:cubicBezTo>
                    <a:pt x="216" y="697"/>
                    <a:pt x="216" y="697"/>
                    <a:pt x="216" y="697"/>
                  </a:cubicBezTo>
                  <a:cubicBezTo>
                    <a:pt x="216" y="697"/>
                    <a:pt x="216" y="696"/>
                    <a:pt x="215" y="696"/>
                  </a:cubicBezTo>
                  <a:cubicBezTo>
                    <a:pt x="215" y="696"/>
                    <a:pt x="215" y="696"/>
                    <a:pt x="215" y="696"/>
                  </a:cubicBezTo>
                  <a:cubicBezTo>
                    <a:pt x="215" y="695"/>
                    <a:pt x="215" y="695"/>
                    <a:pt x="215" y="694"/>
                  </a:cubicBezTo>
                  <a:cubicBezTo>
                    <a:pt x="215" y="694"/>
                    <a:pt x="215" y="694"/>
                    <a:pt x="215" y="694"/>
                  </a:cubicBezTo>
                  <a:cubicBezTo>
                    <a:pt x="215" y="694"/>
                    <a:pt x="215" y="693"/>
                    <a:pt x="215" y="692"/>
                  </a:cubicBezTo>
                  <a:cubicBezTo>
                    <a:pt x="215" y="692"/>
                    <a:pt x="215" y="692"/>
                    <a:pt x="215" y="692"/>
                  </a:cubicBezTo>
                  <a:cubicBezTo>
                    <a:pt x="215" y="692"/>
                    <a:pt x="215" y="691"/>
                    <a:pt x="215" y="691"/>
                  </a:cubicBezTo>
                  <a:cubicBezTo>
                    <a:pt x="215" y="691"/>
                    <a:pt x="215" y="691"/>
                    <a:pt x="215" y="691"/>
                  </a:cubicBezTo>
                  <a:cubicBezTo>
                    <a:pt x="216" y="690"/>
                    <a:pt x="216" y="689"/>
                    <a:pt x="216" y="689"/>
                  </a:cubicBezTo>
                  <a:cubicBezTo>
                    <a:pt x="216" y="689"/>
                    <a:pt x="216" y="689"/>
                    <a:pt x="216" y="689"/>
                  </a:cubicBezTo>
                  <a:cubicBezTo>
                    <a:pt x="216" y="688"/>
                    <a:pt x="216" y="688"/>
                    <a:pt x="216" y="687"/>
                  </a:cubicBezTo>
                  <a:cubicBezTo>
                    <a:pt x="216" y="687"/>
                    <a:pt x="216" y="687"/>
                    <a:pt x="216" y="687"/>
                  </a:cubicBezTo>
                  <a:cubicBezTo>
                    <a:pt x="216" y="687"/>
                    <a:pt x="217" y="686"/>
                    <a:pt x="217" y="686"/>
                  </a:cubicBezTo>
                  <a:cubicBezTo>
                    <a:pt x="217" y="686"/>
                    <a:pt x="217" y="686"/>
                    <a:pt x="217" y="686"/>
                  </a:cubicBezTo>
                  <a:cubicBezTo>
                    <a:pt x="217" y="686"/>
                    <a:pt x="217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9" y="683"/>
                    <a:pt x="219" y="683"/>
                    <a:pt x="219" y="683"/>
                  </a:cubicBezTo>
                  <a:cubicBezTo>
                    <a:pt x="219" y="683"/>
                    <a:pt x="219" y="683"/>
                    <a:pt x="219" y="683"/>
                  </a:cubicBezTo>
                  <a:cubicBezTo>
                    <a:pt x="220" y="683"/>
                    <a:pt x="220" y="683"/>
                    <a:pt x="220" y="683"/>
                  </a:cubicBezTo>
                  <a:cubicBezTo>
                    <a:pt x="220" y="683"/>
                    <a:pt x="220" y="683"/>
                    <a:pt x="220" y="683"/>
                  </a:cubicBezTo>
                  <a:cubicBezTo>
                    <a:pt x="221" y="682"/>
                    <a:pt x="221" y="682"/>
                    <a:pt x="221" y="682"/>
                  </a:cubicBezTo>
                  <a:cubicBezTo>
                    <a:pt x="221" y="682"/>
                    <a:pt x="221" y="682"/>
                    <a:pt x="221" y="682"/>
                  </a:cubicBezTo>
                  <a:cubicBezTo>
                    <a:pt x="221" y="681"/>
                    <a:pt x="221" y="681"/>
                    <a:pt x="221" y="681"/>
                  </a:cubicBezTo>
                  <a:cubicBezTo>
                    <a:pt x="221" y="681"/>
                    <a:pt x="221" y="681"/>
                    <a:pt x="221" y="681"/>
                  </a:cubicBezTo>
                  <a:cubicBezTo>
                    <a:pt x="221" y="679"/>
                    <a:pt x="221" y="679"/>
                    <a:pt x="221" y="679"/>
                  </a:cubicBezTo>
                  <a:cubicBezTo>
                    <a:pt x="221" y="679"/>
                    <a:pt x="221" y="679"/>
                    <a:pt x="221" y="679"/>
                  </a:cubicBezTo>
                  <a:cubicBezTo>
                    <a:pt x="226" y="674"/>
                    <a:pt x="226" y="674"/>
                    <a:pt x="226" y="674"/>
                  </a:cubicBezTo>
                  <a:cubicBezTo>
                    <a:pt x="226" y="674"/>
                    <a:pt x="226" y="674"/>
                    <a:pt x="226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5"/>
                    <a:pt x="228" y="675"/>
                    <a:pt x="228" y="675"/>
                  </a:cubicBezTo>
                  <a:cubicBezTo>
                    <a:pt x="228" y="675"/>
                    <a:pt x="228" y="675"/>
                    <a:pt x="228" y="675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7"/>
                    <a:pt x="229" y="677"/>
                    <a:pt x="229" y="677"/>
                  </a:cubicBezTo>
                  <a:cubicBezTo>
                    <a:pt x="229" y="677"/>
                    <a:pt x="229" y="677"/>
                    <a:pt x="229" y="677"/>
                  </a:cubicBezTo>
                  <a:cubicBezTo>
                    <a:pt x="229" y="678"/>
                    <a:pt x="229" y="678"/>
                    <a:pt x="229" y="678"/>
                  </a:cubicBezTo>
                  <a:cubicBezTo>
                    <a:pt x="229" y="678"/>
                    <a:pt x="229" y="678"/>
                    <a:pt x="229" y="678"/>
                  </a:cubicBezTo>
                  <a:cubicBezTo>
                    <a:pt x="229" y="679"/>
                    <a:pt x="229" y="679"/>
                    <a:pt x="229" y="679"/>
                  </a:cubicBezTo>
                  <a:cubicBezTo>
                    <a:pt x="229" y="679"/>
                    <a:pt x="229" y="679"/>
                    <a:pt x="229" y="679"/>
                  </a:cubicBezTo>
                  <a:cubicBezTo>
                    <a:pt x="230" y="679"/>
                    <a:pt x="230" y="679"/>
                    <a:pt x="230" y="679"/>
                  </a:cubicBezTo>
                  <a:cubicBezTo>
                    <a:pt x="230" y="679"/>
                    <a:pt x="230" y="679"/>
                    <a:pt x="230" y="679"/>
                  </a:cubicBezTo>
                  <a:cubicBezTo>
                    <a:pt x="229" y="681"/>
                    <a:pt x="229" y="681"/>
                    <a:pt x="229" y="681"/>
                  </a:cubicBezTo>
                  <a:cubicBezTo>
                    <a:pt x="229" y="681"/>
                    <a:pt x="229" y="681"/>
                    <a:pt x="229" y="681"/>
                  </a:cubicBezTo>
                  <a:cubicBezTo>
                    <a:pt x="228" y="681"/>
                    <a:pt x="228" y="681"/>
                    <a:pt x="228" y="681"/>
                  </a:cubicBezTo>
                  <a:cubicBezTo>
                    <a:pt x="228" y="681"/>
                    <a:pt x="228" y="681"/>
                    <a:pt x="228" y="681"/>
                  </a:cubicBezTo>
                  <a:cubicBezTo>
                    <a:pt x="226" y="682"/>
                    <a:pt x="226" y="682"/>
                    <a:pt x="226" y="682"/>
                  </a:cubicBezTo>
                  <a:cubicBezTo>
                    <a:pt x="226" y="682"/>
                    <a:pt x="226" y="682"/>
                    <a:pt x="226" y="682"/>
                  </a:cubicBezTo>
                  <a:cubicBezTo>
                    <a:pt x="225" y="683"/>
                    <a:pt x="225" y="683"/>
                    <a:pt x="225" y="683"/>
                  </a:cubicBezTo>
                  <a:cubicBezTo>
                    <a:pt x="225" y="683"/>
                    <a:pt x="225" y="683"/>
                    <a:pt x="225" y="683"/>
                  </a:cubicBezTo>
                  <a:cubicBezTo>
                    <a:pt x="224" y="683"/>
                    <a:pt x="224" y="683"/>
                    <a:pt x="224" y="683"/>
                  </a:cubicBezTo>
                  <a:cubicBezTo>
                    <a:pt x="224" y="683"/>
                    <a:pt x="224" y="683"/>
                    <a:pt x="224" y="683"/>
                  </a:cubicBezTo>
                  <a:cubicBezTo>
                    <a:pt x="223" y="684"/>
                    <a:pt x="223" y="684"/>
                    <a:pt x="223" y="684"/>
                  </a:cubicBezTo>
                  <a:cubicBezTo>
                    <a:pt x="223" y="684"/>
                    <a:pt x="223" y="684"/>
                    <a:pt x="223" y="684"/>
                  </a:cubicBezTo>
                  <a:cubicBezTo>
                    <a:pt x="221" y="684"/>
                    <a:pt x="221" y="684"/>
                    <a:pt x="221" y="684"/>
                  </a:cubicBezTo>
                  <a:cubicBezTo>
                    <a:pt x="221" y="684"/>
                    <a:pt x="221" y="684"/>
                    <a:pt x="221" y="684"/>
                  </a:cubicBezTo>
                  <a:cubicBezTo>
                    <a:pt x="220" y="685"/>
                    <a:pt x="220" y="685"/>
                    <a:pt x="220" y="685"/>
                  </a:cubicBezTo>
                  <a:cubicBezTo>
                    <a:pt x="220" y="685"/>
                    <a:pt x="220" y="685"/>
                    <a:pt x="220" y="685"/>
                  </a:cubicBezTo>
                  <a:cubicBezTo>
                    <a:pt x="220" y="685"/>
                    <a:pt x="219" y="685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6" y="685"/>
                    <a:pt x="226" y="685"/>
                    <a:pt x="226" y="685"/>
                  </a:cubicBezTo>
                  <a:cubicBezTo>
                    <a:pt x="226" y="685"/>
                    <a:pt x="226" y="685"/>
                    <a:pt x="226" y="685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5" y="686"/>
                    <a:pt x="225" y="686"/>
                    <a:pt x="225" y="686"/>
                  </a:cubicBezTo>
                  <a:cubicBezTo>
                    <a:pt x="225" y="686"/>
                    <a:pt x="225" y="686"/>
                    <a:pt x="225" y="686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8"/>
                    <a:pt x="225" y="688"/>
                    <a:pt x="225" y="688"/>
                  </a:cubicBezTo>
                  <a:cubicBezTo>
                    <a:pt x="225" y="688"/>
                    <a:pt x="225" y="688"/>
                    <a:pt x="225" y="688"/>
                  </a:cubicBezTo>
                  <a:cubicBezTo>
                    <a:pt x="225" y="688"/>
                    <a:pt x="225" y="688"/>
                    <a:pt x="224" y="688"/>
                  </a:cubicBezTo>
                  <a:cubicBezTo>
                    <a:pt x="224" y="688"/>
                    <a:pt x="224" y="688"/>
                    <a:pt x="224" y="688"/>
                  </a:cubicBezTo>
                  <a:cubicBezTo>
                    <a:pt x="224" y="688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3" y="689"/>
                    <a:pt x="223" y="689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2" y="693"/>
                    <a:pt x="222" y="692"/>
                    <a:pt x="222" y="692"/>
                  </a:cubicBezTo>
                  <a:cubicBezTo>
                    <a:pt x="222" y="692"/>
                    <a:pt x="222" y="692"/>
                    <a:pt x="222" y="692"/>
                  </a:cubicBezTo>
                  <a:cubicBezTo>
                    <a:pt x="222" y="692"/>
                    <a:pt x="222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3"/>
                  </a:cubicBezTo>
                  <a:cubicBezTo>
                    <a:pt x="224" y="693"/>
                    <a:pt x="224" y="693"/>
                    <a:pt x="224" y="693"/>
                  </a:cubicBezTo>
                  <a:cubicBezTo>
                    <a:pt x="225" y="693"/>
                    <a:pt x="225" y="693"/>
                    <a:pt x="225" y="693"/>
                  </a:cubicBezTo>
                  <a:cubicBezTo>
                    <a:pt x="225" y="693"/>
                    <a:pt x="225" y="693"/>
                    <a:pt x="225" y="693"/>
                  </a:cubicBezTo>
                  <a:cubicBezTo>
                    <a:pt x="225" y="694"/>
                    <a:pt x="225" y="694"/>
                    <a:pt x="224" y="694"/>
                  </a:cubicBezTo>
                  <a:cubicBezTo>
                    <a:pt x="224" y="694"/>
                    <a:pt x="224" y="694"/>
                    <a:pt x="224" y="694"/>
                  </a:cubicBezTo>
                  <a:cubicBezTo>
                    <a:pt x="224" y="694"/>
                    <a:pt x="224" y="694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6"/>
                    <a:pt x="224" y="696"/>
                  </a:cubicBezTo>
                  <a:cubicBezTo>
                    <a:pt x="224" y="696"/>
                    <a:pt x="224" y="696"/>
                    <a:pt x="224" y="696"/>
                  </a:cubicBezTo>
                  <a:cubicBezTo>
                    <a:pt x="224" y="696"/>
                    <a:pt x="224" y="696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8"/>
                    <a:pt x="223" y="698"/>
                  </a:cubicBezTo>
                  <a:cubicBezTo>
                    <a:pt x="223" y="698"/>
                    <a:pt x="223" y="698"/>
                    <a:pt x="223" y="698"/>
                  </a:cubicBezTo>
                  <a:cubicBezTo>
                    <a:pt x="223" y="699"/>
                    <a:pt x="223" y="699"/>
                    <a:pt x="223" y="699"/>
                  </a:cubicBezTo>
                  <a:cubicBezTo>
                    <a:pt x="223" y="699"/>
                    <a:pt x="223" y="699"/>
                    <a:pt x="223" y="699"/>
                  </a:cubicBezTo>
                  <a:cubicBezTo>
                    <a:pt x="222" y="699"/>
                    <a:pt x="222" y="699"/>
                    <a:pt x="222" y="699"/>
                  </a:cubicBezTo>
                  <a:cubicBezTo>
                    <a:pt x="222" y="699"/>
                    <a:pt x="222" y="699"/>
                    <a:pt x="222" y="699"/>
                  </a:cubicBezTo>
                  <a:cubicBezTo>
                    <a:pt x="221" y="700"/>
                    <a:pt x="221" y="700"/>
                    <a:pt x="221" y="700"/>
                  </a:cubicBezTo>
                  <a:cubicBezTo>
                    <a:pt x="221" y="700"/>
                    <a:pt x="221" y="700"/>
                    <a:pt x="221" y="700"/>
                  </a:cubicBezTo>
                  <a:cubicBezTo>
                    <a:pt x="220" y="700"/>
                    <a:pt x="220" y="700"/>
                    <a:pt x="220" y="700"/>
                  </a:cubicBezTo>
                  <a:cubicBezTo>
                    <a:pt x="220" y="700"/>
                    <a:pt x="220" y="700"/>
                    <a:pt x="220" y="700"/>
                  </a:cubicBezTo>
                  <a:cubicBezTo>
                    <a:pt x="220" y="701"/>
                    <a:pt x="220" y="701"/>
                    <a:pt x="220" y="701"/>
                  </a:cubicBezTo>
                  <a:cubicBezTo>
                    <a:pt x="220" y="701"/>
                    <a:pt x="220" y="701"/>
                    <a:pt x="220" y="701"/>
                  </a:cubicBezTo>
                  <a:cubicBezTo>
                    <a:pt x="219" y="701"/>
                    <a:pt x="219" y="701"/>
                    <a:pt x="219" y="701"/>
                  </a:cubicBezTo>
                  <a:cubicBezTo>
                    <a:pt x="219" y="701"/>
                    <a:pt x="219" y="701"/>
                    <a:pt x="219" y="701"/>
                  </a:cubicBezTo>
                  <a:cubicBezTo>
                    <a:pt x="218" y="701"/>
                    <a:pt x="218" y="701"/>
                    <a:pt x="218" y="701"/>
                  </a:cubicBezTo>
                  <a:close/>
                  <a:moveTo>
                    <a:pt x="318" y="698"/>
                  </a:moveTo>
                  <a:cubicBezTo>
                    <a:pt x="318" y="698"/>
                    <a:pt x="318" y="698"/>
                    <a:pt x="318" y="698"/>
                  </a:cubicBezTo>
                  <a:cubicBezTo>
                    <a:pt x="318" y="698"/>
                    <a:pt x="318" y="698"/>
                    <a:pt x="318" y="698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7" y="697"/>
                    <a:pt x="317" y="697"/>
                    <a:pt x="317" y="697"/>
                  </a:cubicBezTo>
                  <a:cubicBezTo>
                    <a:pt x="317" y="697"/>
                    <a:pt x="317" y="697"/>
                    <a:pt x="317" y="697"/>
                  </a:cubicBezTo>
                  <a:cubicBezTo>
                    <a:pt x="317" y="696"/>
                    <a:pt x="317" y="696"/>
                    <a:pt x="317" y="696"/>
                  </a:cubicBezTo>
                  <a:cubicBezTo>
                    <a:pt x="317" y="696"/>
                    <a:pt x="317" y="696"/>
                    <a:pt x="317" y="696"/>
                  </a:cubicBezTo>
                  <a:cubicBezTo>
                    <a:pt x="317" y="695"/>
                    <a:pt x="317" y="695"/>
                    <a:pt x="317" y="695"/>
                  </a:cubicBezTo>
                  <a:cubicBezTo>
                    <a:pt x="317" y="695"/>
                    <a:pt x="317" y="695"/>
                    <a:pt x="317" y="695"/>
                  </a:cubicBezTo>
                  <a:cubicBezTo>
                    <a:pt x="318" y="694"/>
                    <a:pt x="318" y="694"/>
                    <a:pt x="318" y="694"/>
                  </a:cubicBezTo>
                  <a:cubicBezTo>
                    <a:pt x="318" y="694"/>
                    <a:pt x="318" y="694"/>
                    <a:pt x="318" y="694"/>
                  </a:cubicBezTo>
                  <a:cubicBezTo>
                    <a:pt x="317" y="694"/>
                    <a:pt x="317" y="694"/>
                    <a:pt x="317" y="694"/>
                  </a:cubicBezTo>
                  <a:cubicBezTo>
                    <a:pt x="317" y="694"/>
                    <a:pt x="317" y="694"/>
                    <a:pt x="317" y="694"/>
                  </a:cubicBezTo>
                  <a:cubicBezTo>
                    <a:pt x="317" y="693"/>
                    <a:pt x="317" y="693"/>
                    <a:pt x="317" y="693"/>
                  </a:cubicBezTo>
                  <a:cubicBezTo>
                    <a:pt x="317" y="693"/>
                    <a:pt x="317" y="693"/>
                    <a:pt x="317" y="693"/>
                  </a:cubicBezTo>
                  <a:cubicBezTo>
                    <a:pt x="316" y="692"/>
                    <a:pt x="316" y="692"/>
                    <a:pt x="316" y="692"/>
                  </a:cubicBezTo>
                  <a:cubicBezTo>
                    <a:pt x="316" y="692"/>
                    <a:pt x="316" y="692"/>
                    <a:pt x="316" y="692"/>
                  </a:cubicBezTo>
                  <a:cubicBezTo>
                    <a:pt x="316" y="691"/>
                    <a:pt x="316" y="691"/>
                    <a:pt x="316" y="691"/>
                  </a:cubicBezTo>
                  <a:cubicBezTo>
                    <a:pt x="316" y="691"/>
                    <a:pt x="316" y="691"/>
                    <a:pt x="316" y="691"/>
                  </a:cubicBezTo>
                  <a:cubicBezTo>
                    <a:pt x="315" y="690"/>
                    <a:pt x="315" y="690"/>
                    <a:pt x="315" y="690"/>
                  </a:cubicBezTo>
                  <a:cubicBezTo>
                    <a:pt x="315" y="690"/>
                    <a:pt x="315" y="690"/>
                    <a:pt x="315" y="690"/>
                  </a:cubicBezTo>
                  <a:cubicBezTo>
                    <a:pt x="315" y="689"/>
                    <a:pt x="315" y="689"/>
                    <a:pt x="315" y="689"/>
                  </a:cubicBezTo>
                  <a:cubicBezTo>
                    <a:pt x="315" y="689"/>
                    <a:pt x="315" y="689"/>
                    <a:pt x="315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4" y="688"/>
                    <a:pt x="314" y="688"/>
                    <a:pt x="314" y="688"/>
                  </a:cubicBezTo>
                  <a:cubicBezTo>
                    <a:pt x="314" y="688"/>
                    <a:pt x="314" y="688"/>
                    <a:pt x="314" y="688"/>
                  </a:cubicBezTo>
                  <a:cubicBezTo>
                    <a:pt x="315" y="688"/>
                    <a:pt x="315" y="688"/>
                    <a:pt x="315" y="688"/>
                  </a:cubicBezTo>
                  <a:cubicBezTo>
                    <a:pt x="315" y="688"/>
                    <a:pt x="315" y="688"/>
                    <a:pt x="315" y="688"/>
                  </a:cubicBezTo>
                  <a:cubicBezTo>
                    <a:pt x="317" y="689"/>
                    <a:pt x="317" y="689"/>
                    <a:pt x="317" y="689"/>
                  </a:cubicBezTo>
                  <a:cubicBezTo>
                    <a:pt x="317" y="689"/>
                    <a:pt x="317" y="689"/>
                    <a:pt x="317" y="689"/>
                  </a:cubicBezTo>
                  <a:cubicBezTo>
                    <a:pt x="319" y="689"/>
                    <a:pt x="319" y="689"/>
                    <a:pt x="319" y="689"/>
                  </a:cubicBezTo>
                  <a:cubicBezTo>
                    <a:pt x="319" y="689"/>
                    <a:pt x="319" y="689"/>
                    <a:pt x="319" y="689"/>
                  </a:cubicBezTo>
                  <a:cubicBezTo>
                    <a:pt x="320" y="690"/>
                    <a:pt x="320" y="690"/>
                    <a:pt x="320" y="690"/>
                  </a:cubicBezTo>
                  <a:cubicBezTo>
                    <a:pt x="320" y="690"/>
                    <a:pt x="320" y="690"/>
                    <a:pt x="320" y="690"/>
                  </a:cubicBezTo>
                  <a:cubicBezTo>
                    <a:pt x="322" y="691"/>
                    <a:pt x="322" y="691"/>
                    <a:pt x="322" y="691"/>
                  </a:cubicBezTo>
                  <a:cubicBezTo>
                    <a:pt x="322" y="691"/>
                    <a:pt x="322" y="691"/>
                    <a:pt x="322" y="691"/>
                  </a:cubicBezTo>
                  <a:cubicBezTo>
                    <a:pt x="323" y="692"/>
                    <a:pt x="323" y="692"/>
                    <a:pt x="323" y="692"/>
                  </a:cubicBezTo>
                  <a:cubicBezTo>
                    <a:pt x="323" y="692"/>
                    <a:pt x="323" y="692"/>
                    <a:pt x="323" y="692"/>
                  </a:cubicBezTo>
                  <a:cubicBezTo>
                    <a:pt x="324" y="693"/>
                    <a:pt x="324" y="693"/>
                    <a:pt x="324" y="693"/>
                  </a:cubicBezTo>
                  <a:cubicBezTo>
                    <a:pt x="324" y="693"/>
                    <a:pt x="324" y="693"/>
                    <a:pt x="324" y="693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3" y="695"/>
                    <a:pt x="323" y="695"/>
                    <a:pt x="323" y="695"/>
                  </a:cubicBezTo>
                  <a:cubicBezTo>
                    <a:pt x="323" y="695"/>
                    <a:pt x="323" y="695"/>
                    <a:pt x="323" y="695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0" y="697"/>
                    <a:pt x="320" y="697"/>
                    <a:pt x="320" y="697"/>
                  </a:cubicBezTo>
                  <a:cubicBezTo>
                    <a:pt x="320" y="697"/>
                    <a:pt x="320" y="697"/>
                    <a:pt x="320" y="697"/>
                  </a:cubicBezTo>
                  <a:cubicBezTo>
                    <a:pt x="319" y="697"/>
                    <a:pt x="319" y="697"/>
                    <a:pt x="319" y="697"/>
                  </a:cubicBezTo>
                  <a:cubicBezTo>
                    <a:pt x="319" y="697"/>
                    <a:pt x="319" y="697"/>
                    <a:pt x="319" y="697"/>
                  </a:cubicBezTo>
                  <a:cubicBezTo>
                    <a:pt x="319" y="698"/>
                    <a:pt x="319" y="698"/>
                    <a:pt x="319" y="698"/>
                  </a:cubicBezTo>
                  <a:lnTo>
                    <a:pt x="318" y="698"/>
                  </a:lnTo>
                  <a:close/>
                  <a:moveTo>
                    <a:pt x="203" y="679"/>
                  </a:moveTo>
                  <a:cubicBezTo>
                    <a:pt x="203" y="679"/>
                    <a:pt x="202" y="679"/>
                    <a:pt x="202" y="678"/>
                  </a:cubicBezTo>
                  <a:cubicBezTo>
                    <a:pt x="202" y="678"/>
                    <a:pt x="202" y="678"/>
                    <a:pt x="202" y="678"/>
                  </a:cubicBezTo>
                  <a:cubicBezTo>
                    <a:pt x="202" y="678"/>
                    <a:pt x="202" y="678"/>
                    <a:pt x="202" y="677"/>
                  </a:cubicBezTo>
                  <a:cubicBezTo>
                    <a:pt x="202" y="677"/>
                    <a:pt x="202" y="677"/>
                    <a:pt x="202" y="677"/>
                  </a:cubicBezTo>
                  <a:cubicBezTo>
                    <a:pt x="202" y="677"/>
                    <a:pt x="203" y="676"/>
                    <a:pt x="203" y="676"/>
                  </a:cubicBezTo>
                  <a:cubicBezTo>
                    <a:pt x="203" y="676"/>
                    <a:pt x="203" y="676"/>
                    <a:pt x="203" y="676"/>
                  </a:cubicBezTo>
                  <a:cubicBezTo>
                    <a:pt x="204" y="675"/>
                    <a:pt x="204" y="675"/>
                    <a:pt x="204" y="675"/>
                  </a:cubicBezTo>
                  <a:cubicBezTo>
                    <a:pt x="204" y="675"/>
                    <a:pt x="204" y="675"/>
                    <a:pt x="204" y="675"/>
                  </a:cubicBezTo>
                  <a:cubicBezTo>
                    <a:pt x="205" y="674"/>
                    <a:pt x="205" y="674"/>
                    <a:pt x="205" y="674"/>
                  </a:cubicBezTo>
                  <a:cubicBezTo>
                    <a:pt x="205" y="674"/>
                    <a:pt x="205" y="674"/>
                    <a:pt x="205" y="674"/>
                  </a:cubicBezTo>
                  <a:cubicBezTo>
                    <a:pt x="206" y="674"/>
                    <a:pt x="206" y="674"/>
                    <a:pt x="206" y="674"/>
                  </a:cubicBezTo>
                  <a:cubicBezTo>
                    <a:pt x="206" y="674"/>
                    <a:pt x="206" y="674"/>
                    <a:pt x="206" y="674"/>
                  </a:cubicBezTo>
                  <a:cubicBezTo>
                    <a:pt x="207" y="673"/>
                    <a:pt x="207" y="673"/>
                    <a:pt x="207" y="673"/>
                  </a:cubicBezTo>
                  <a:cubicBezTo>
                    <a:pt x="207" y="673"/>
                    <a:pt x="207" y="673"/>
                    <a:pt x="207" y="673"/>
                  </a:cubicBezTo>
                  <a:cubicBezTo>
                    <a:pt x="209" y="672"/>
                    <a:pt x="209" y="672"/>
                    <a:pt x="209" y="672"/>
                  </a:cubicBezTo>
                  <a:cubicBezTo>
                    <a:pt x="209" y="672"/>
                    <a:pt x="209" y="672"/>
                    <a:pt x="209" y="672"/>
                  </a:cubicBezTo>
                  <a:cubicBezTo>
                    <a:pt x="210" y="671"/>
                    <a:pt x="210" y="671"/>
                    <a:pt x="210" y="671"/>
                  </a:cubicBezTo>
                  <a:cubicBezTo>
                    <a:pt x="210" y="671"/>
                    <a:pt x="210" y="671"/>
                    <a:pt x="210" y="671"/>
                  </a:cubicBezTo>
                  <a:cubicBezTo>
                    <a:pt x="220" y="665"/>
                    <a:pt x="220" y="665"/>
                    <a:pt x="220" y="665"/>
                  </a:cubicBezTo>
                  <a:cubicBezTo>
                    <a:pt x="220" y="665"/>
                    <a:pt x="220" y="665"/>
                    <a:pt x="220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3" y="665"/>
                    <a:pt x="223" y="665"/>
                    <a:pt x="223" y="665"/>
                  </a:cubicBezTo>
                  <a:cubicBezTo>
                    <a:pt x="223" y="665"/>
                    <a:pt x="223" y="665"/>
                    <a:pt x="223" y="665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4" y="666"/>
                    <a:pt x="224" y="666"/>
                    <a:pt x="224" y="666"/>
                  </a:cubicBezTo>
                  <a:cubicBezTo>
                    <a:pt x="224" y="666"/>
                    <a:pt x="224" y="666"/>
                    <a:pt x="224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2"/>
                    <a:pt x="225" y="662"/>
                    <a:pt x="225" y="662"/>
                  </a:cubicBezTo>
                  <a:cubicBezTo>
                    <a:pt x="225" y="662"/>
                    <a:pt x="225" y="662"/>
                    <a:pt x="225" y="662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4" y="661"/>
                    <a:pt x="234" y="661"/>
                    <a:pt x="234" y="661"/>
                  </a:cubicBezTo>
                  <a:cubicBezTo>
                    <a:pt x="234" y="661"/>
                    <a:pt x="234" y="661"/>
                    <a:pt x="234" y="661"/>
                  </a:cubicBezTo>
                  <a:cubicBezTo>
                    <a:pt x="232" y="664"/>
                    <a:pt x="232" y="664"/>
                    <a:pt x="232" y="664"/>
                  </a:cubicBezTo>
                  <a:cubicBezTo>
                    <a:pt x="232" y="664"/>
                    <a:pt x="232" y="664"/>
                    <a:pt x="232" y="664"/>
                  </a:cubicBezTo>
                  <a:cubicBezTo>
                    <a:pt x="229" y="667"/>
                    <a:pt x="229" y="667"/>
                    <a:pt x="229" y="667"/>
                  </a:cubicBezTo>
                  <a:cubicBezTo>
                    <a:pt x="229" y="667"/>
                    <a:pt x="229" y="667"/>
                    <a:pt x="229" y="667"/>
                  </a:cubicBezTo>
                  <a:cubicBezTo>
                    <a:pt x="226" y="669"/>
                    <a:pt x="226" y="669"/>
                    <a:pt x="226" y="669"/>
                  </a:cubicBezTo>
                  <a:cubicBezTo>
                    <a:pt x="226" y="669"/>
                    <a:pt x="226" y="669"/>
                    <a:pt x="226" y="669"/>
                  </a:cubicBezTo>
                  <a:cubicBezTo>
                    <a:pt x="223" y="671"/>
                    <a:pt x="223" y="671"/>
                    <a:pt x="223" y="671"/>
                  </a:cubicBezTo>
                  <a:cubicBezTo>
                    <a:pt x="223" y="671"/>
                    <a:pt x="223" y="671"/>
                    <a:pt x="223" y="671"/>
                  </a:cubicBezTo>
                  <a:cubicBezTo>
                    <a:pt x="220" y="673"/>
                    <a:pt x="220" y="673"/>
                    <a:pt x="220" y="673"/>
                  </a:cubicBezTo>
                  <a:cubicBezTo>
                    <a:pt x="220" y="673"/>
                    <a:pt x="220" y="673"/>
                    <a:pt x="220" y="673"/>
                  </a:cubicBezTo>
                  <a:cubicBezTo>
                    <a:pt x="217" y="675"/>
                    <a:pt x="217" y="675"/>
                    <a:pt x="217" y="675"/>
                  </a:cubicBezTo>
                  <a:cubicBezTo>
                    <a:pt x="217" y="675"/>
                    <a:pt x="217" y="675"/>
                    <a:pt x="217" y="675"/>
                  </a:cubicBezTo>
                  <a:cubicBezTo>
                    <a:pt x="216" y="675"/>
                    <a:pt x="215" y="676"/>
                    <a:pt x="214" y="676"/>
                  </a:cubicBezTo>
                  <a:cubicBezTo>
                    <a:pt x="214" y="676"/>
                    <a:pt x="214" y="676"/>
                    <a:pt x="214" y="676"/>
                  </a:cubicBezTo>
                  <a:cubicBezTo>
                    <a:pt x="203" y="679"/>
                    <a:pt x="203" y="679"/>
                    <a:pt x="203" y="679"/>
                  </a:cubicBezTo>
                  <a:close/>
                  <a:moveTo>
                    <a:pt x="305" y="665"/>
                  </a:moveTo>
                  <a:cubicBezTo>
                    <a:pt x="306" y="655"/>
                    <a:pt x="306" y="655"/>
                    <a:pt x="306" y="655"/>
                  </a:cubicBezTo>
                  <a:cubicBezTo>
                    <a:pt x="306" y="655"/>
                    <a:pt x="306" y="655"/>
                    <a:pt x="306" y="655"/>
                  </a:cubicBezTo>
                  <a:cubicBezTo>
                    <a:pt x="317" y="649"/>
                    <a:pt x="317" y="649"/>
                    <a:pt x="317" y="649"/>
                  </a:cubicBezTo>
                  <a:cubicBezTo>
                    <a:pt x="317" y="649"/>
                    <a:pt x="317" y="649"/>
                    <a:pt x="317" y="649"/>
                  </a:cubicBezTo>
                  <a:cubicBezTo>
                    <a:pt x="318" y="649"/>
                    <a:pt x="318" y="649"/>
                    <a:pt x="318" y="649"/>
                  </a:cubicBezTo>
                  <a:cubicBezTo>
                    <a:pt x="318" y="649"/>
                    <a:pt x="318" y="649"/>
                    <a:pt x="318" y="649"/>
                  </a:cubicBezTo>
                  <a:cubicBezTo>
                    <a:pt x="318" y="651"/>
                    <a:pt x="318" y="651"/>
                    <a:pt x="318" y="651"/>
                  </a:cubicBezTo>
                  <a:cubicBezTo>
                    <a:pt x="318" y="651"/>
                    <a:pt x="318" y="651"/>
                    <a:pt x="318" y="651"/>
                  </a:cubicBezTo>
                  <a:cubicBezTo>
                    <a:pt x="317" y="653"/>
                    <a:pt x="317" y="653"/>
                    <a:pt x="317" y="653"/>
                  </a:cubicBezTo>
                  <a:cubicBezTo>
                    <a:pt x="317" y="653"/>
                    <a:pt x="317" y="653"/>
                    <a:pt x="317" y="653"/>
                  </a:cubicBezTo>
                  <a:cubicBezTo>
                    <a:pt x="316" y="654"/>
                    <a:pt x="316" y="654"/>
                    <a:pt x="316" y="654"/>
                  </a:cubicBezTo>
                  <a:cubicBezTo>
                    <a:pt x="316" y="654"/>
                    <a:pt x="316" y="654"/>
                    <a:pt x="316" y="654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3" y="657"/>
                    <a:pt x="313" y="657"/>
                    <a:pt x="313" y="657"/>
                  </a:cubicBezTo>
                  <a:cubicBezTo>
                    <a:pt x="313" y="657"/>
                    <a:pt x="313" y="657"/>
                    <a:pt x="313" y="657"/>
                  </a:cubicBezTo>
                  <a:cubicBezTo>
                    <a:pt x="312" y="659"/>
                    <a:pt x="312" y="659"/>
                    <a:pt x="312" y="659"/>
                  </a:cubicBezTo>
                  <a:cubicBezTo>
                    <a:pt x="312" y="659"/>
                    <a:pt x="312" y="659"/>
                    <a:pt x="312" y="659"/>
                  </a:cubicBezTo>
                  <a:cubicBezTo>
                    <a:pt x="311" y="660"/>
                    <a:pt x="311" y="660"/>
                    <a:pt x="311" y="660"/>
                  </a:cubicBezTo>
                  <a:cubicBezTo>
                    <a:pt x="311" y="660"/>
                    <a:pt x="311" y="660"/>
                    <a:pt x="311" y="660"/>
                  </a:cubicBezTo>
                  <a:cubicBezTo>
                    <a:pt x="310" y="661"/>
                    <a:pt x="310" y="661"/>
                    <a:pt x="310" y="661"/>
                  </a:cubicBezTo>
                  <a:cubicBezTo>
                    <a:pt x="310" y="661"/>
                    <a:pt x="310" y="661"/>
                    <a:pt x="310" y="661"/>
                  </a:cubicBezTo>
                  <a:cubicBezTo>
                    <a:pt x="309" y="662"/>
                    <a:pt x="309" y="662"/>
                    <a:pt x="309" y="662"/>
                  </a:cubicBezTo>
                  <a:cubicBezTo>
                    <a:pt x="309" y="662"/>
                    <a:pt x="309" y="662"/>
                    <a:pt x="309" y="662"/>
                  </a:cubicBezTo>
                  <a:cubicBezTo>
                    <a:pt x="309" y="663"/>
                    <a:pt x="309" y="663"/>
                    <a:pt x="309" y="663"/>
                  </a:cubicBezTo>
                  <a:cubicBezTo>
                    <a:pt x="309" y="663"/>
                    <a:pt x="309" y="663"/>
                    <a:pt x="309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7" y="664"/>
                    <a:pt x="307" y="664"/>
                    <a:pt x="307" y="664"/>
                  </a:cubicBezTo>
                  <a:cubicBezTo>
                    <a:pt x="307" y="664"/>
                    <a:pt x="307" y="664"/>
                    <a:pt x="307" y="664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5" y="665"/>
                    <a:pt x="305" y="665"/>
                    <a:pt x="305" y="665"/>
                  </a:cubicBezTo>
                  <a:close/>
                  <a:moveTo>
                    <a:pt x="598" y="662"/>
                  </a:move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0"/>
                    <a:pt x="598" y="660"/>
                    <a:pt x="598" y="660"/>
                  </a:cubicBezTo>
                  <a:cubicBezTo>
                    <a:pt x="598" y="660"/>
                    <a:pt x="598" y="660"/>
                    <a:pt x="598" y="660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600" y="656"/>
                    <a:pt x="600" y="656"/>
                    <a:pt x="600" y="656"/>
                  </a:cubicBezTo>
                  <a:cubicBezTo>
                    <a:pt x="600" y="656"/>
                    <a:pt x="600" y="656"/>
                    <a:pt x="600" y="656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1" y="658"/>
                    <a:pt x="601" y="658"/>
                    <a:pt x="601" y="658"/>
                  </a:cubicBezTo>
                  <a:cubicBezTo>
                    <a:pt x="601" y="658"/>
                    <a:pt x="601" y="658"/>
                    <a:pt x="601" y="658"/>
                  </a:cubicBezTo>
                  <a:cubicBezTo>
                    <a:pt x="601" y="659"/>
                    <a:pt x="601" y="659"/>
                    <a:pt x="601" y="659"/>
                  </a:cubicBezTo>
                  <a:cubicBezTo>
                    <a:pt x="601" y="659"/>
                    <a:pt x="601" y="659"/>
                    <a:pt x="601" y="659"/>
                  </a:cubicBezTo>
                  <a:cubicBezTo>
                    <a:pt x="602" y="659"/>
                    <a:pt x="602" y="659"/>
                    <a:pt x="602" y="659"/>
                  </a:cubicBezTo>
                  <a:cubicBezTo>
                    <a:pt x="602" y="659"/>
                    <a:pt x="602" y="659"/>
                    <a:pt x="602" y="659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1"/>
                    <a:pt x="601" y="661"/>
                    <a:pt x="601" y="661"/>
                  </a:cubicBezTo>
                  <a:cubicBezTo>
                    <a:pt x="601" y="661"/>
                    <a:pt x="601" y="661"/>
                    <a:pt x="601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599" y="661"/>
                    <a:pt x="599" y="661"/>
                    <a:pt x="599" y="661"/>
                  </a:cubicBezTo>
                  <a:cubicBezTo>
                    <a:pt x="599" y="661"/>
                    <a:pt x="599" y="661"/>
                    <a:pt x="599" y="661"/>
                  </a:cubicBezTo>
                  <a:cubicBezTo>
                    <a:pt x="599" y="662"/>
                    <a:pt x="599" y="662"/>
                    <a:pt x="599" y="662"/>
                  </a:cubicBezTo>
                  <a:lnTo>
                    <a:pt x="598" y="662"/>
                  </a:lnTo>
                  <a:close/>
                  <a:moveTo>
                    <a:pt x="615" y="662"/>
                  </a:move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3" y="661"/>
                    <a:pt x="613" y="661"/>
                    <a:pt x="613" y="661"/>
                  </a:cubicBezTo>
                  <a:cubicBezTo>
                    <a:pt x="613" y="661"/>
                    <a:pt x="613" y="661"/>
                    <a:pt x="613" y="661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59"/>
                    <a:pt x="613" y="659"/>
                    <a:pt x="613" y="659"/>
                  </a:cubicBezTo>
                  <a:cubicBezTo>
                    <a:pt x="613" y="659"/>
                    <a:pt x="613" y="659"/>
                    <a:pt x="613" y="659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7"/>
                    <a:pt x="613" y="657"/>
                    <a:pt x="613" y="657"/>
                  </a:cubicBezTo>
                  <a:cubicBezTo>
                    <a:pt x="613" y="657"/>
                    <a:pt x="613" y="657"/>
                    <a:pt x="613" y="657"/>
                  </a:cubicBezTo>
                  <a:cubicBezTo>
                    <a:pt x="614" y="656"/>
                    <a:pt x="614" y="656"/>
                    <a:pt x="614" y="656"/>
                  </a:cubicBezTo>
                  <a:cubicBezTo>
                    <a:pt x="614" y="656"/>
                    <a:pt x="614" y="656"/>
                    <a:pt x="614" y="656"/>
                  </a:cubicBezTo>
                  <a:cubicBezTo>
                    <a:pt x="613" y="656"/>
                    <a:pt x="613" y="656"/>
                    <a:pt x="613" y="656"/>
                  </a:cubicBezTo>
                  <a:cubicBezTo>
                    <a:pt x="613" y="656"/>
                    <a:pt x="613" y="656"/>
                    <a:pt x="613" y="656"/>
                  </a:cubicBezTo>
                  <a:cubicBezTo>
                    <a:pt x="613" y="655"/>
                    <a:pt x="613" y="655"/>
                    <a:pt x="613" y="655"/>
                  </a:cubicBezTo>
                  <a:cubicBezTo>
                    <a:pt x="613" y="655"/>
                    <a:pt x="613" y="655"/>
                    <a:pt x="613" y="655"/>
                  </a:cubicBezTo>
                  <a:cubicBezTo>
                    <a:pt x="613" y="654"/>
                    <a:pt x="613" y="654"/>
                    <a:pt x="613" y="654"/>
                  </a:cubicBezTo>
                  <a:cubicBezTo>
                    <a:pt x="613" y="654"/>
                    <a:pt x="613" y="654"/>
                    <a:pt x="613" y="654"/>
                  </a:cubicBezTo>
                  <a:cubicBezTo>
                    <a:pt x="614" y="654"/>
                    <a:pt x="614" y="654"/>
                    <a:pt x="614" y="654"/>
                  </a:cubicBezTo>
                  <a:cubicBezTo>
                    <a:pt x="614" y="654"/>
                    <a:pt x="614" y="654"/>
                    <a:pt x="614" y="654"/>
                  </a:cubicBezTo>
                  <a:cubicBezTo>
                    <a:pt x="615" y="653"/>
                    <a:pt x="615" y="653"/>
                    <a:pt x="615" y="653"/>
                  </a:cubicBezTo>
                  <a:cubicBezTo>
                    <a:pt x="615" y="653"/>
                    <a:pt x="615" y="653"/>
                    <a:pt x="615" y="653"/>
                  </a:cubicBezTo>
                  <a:cubicBezTo>
                    <a:pt x="617" y="654"/>
                    <a:pt x="617" y="654"/>
                    <a:pt x="617" y="654"/>
                  </a:cubicBezTo>
                  <a:cubicBezTo>
                    <a:pt x="617" y="654"/>
                    <a:pt x="617" y="654"/>
                    <a:pt x="617" y="654"/>
                  </a:cubicBezTo>
                  <a:cubicBezTo>
                    <a:pt x="617" y="655"/>
                    <a:pt x="617" y="655"/>
                    <a:pt x="617" y="655"/>
                  </a:cubicBezTo>
                  <a:cubicBezTo>
                    <a:pt x="617" y="655"/>
                    <a:pt x="617" y="655"/>
                    <a:pt x="617" y="655"/>
                  </a:cubicBezTo>
                  <a:cubicBezTo>
                    <a:pt x="617" y="656"/>
                    <a:pt x="617" y="656"/>
                    <a:pt x="617" y="656"/>
                  </a:cubicBezTo>
                  <a:cubicBezTo>
                    <a:pt x="617" y="656"/>
                    <a:pt x="617" y="656"/>
                    <a:pt x="617" y="656"/>
                  </a:cubicBezTo>
                  <a:cubicBezTo>
                    <a:pt x="617" y="657"/>
                    <a:pt x="617" y="657"/>
                    <a:pt x="617" y="657"/>
                  </a:cubicBezTo>
                  <a:cubicBezTo>
                    <a:pt x="617" y="657"/>
                    <a:pt x="617" y="657"/>
                    <a:pt x="617" y="657"/>
                  </a:cubicBezTo>
                  <a:cubicBezTo>
                    <a:pt x="617" y="658"/>
                    <a:pt x="617" y="658"/>
                    <a:pt x="617" y="658"/>
                  </a:cubicBezTo>
                  <a:cubicBezTo>
                    <a:pt x="617" y="658"/>
                    <a:pt x="617" y="658"/>
                    <a:pt x="617" y="658"/>
                  </a:cubicBezTo>
                  <a:cubicBezTo>
                    <a:pt x="617" y="659"/>
                    <a:pt x="617" y="659"/>
                    <a:pt x="617" y="659"/>
                  </a:cubicBezTo>
                  <a:cubicBezTo>
                    <a:pt x="617" y="659"/>
                    <a:pt x="617" y="659"/>
                    <a:pt x="617" y="659"/>
                  </a:cubicBezTo>
                  <a:cubicBezTo>
                    <a:pt x="617" y="660"/>
                    <a:pt x="617" y="660"/>
                    <a:pt x="617" y="660"/>
                  </a:cubicBezTo>
                  <a:cubicBezTo>
                    <a:pt x="617" y="660"/>
                    <a:pt x="617" y="660"/>
                    <a:pt x="617" y="660"/>
                  </a:cubicBezTo>
                  <a:cubicBezTo>
                    <a:pt x="616" y="661"/>
                    <a:pt x="616" y="661"/>
                    <a:pt x="616" y="661"/>
                  </a:cubicBezTo>
                  <a:cubicBezTo>
                    <a:pt x="616" y="661"/>
                    <a:pt x="616" y="661"/>
                    <a:pt x="616" y="661"/>
                  </a:cubicBezTo>
                  <a:cubicBezTo>
                    <a:pt x="616" y="662"/>
                    <a:pt x="616" y="662"/>
                    <a:pt x="616" y="662"/>
                  </a:cubicBezTo>
                  <a:lnTo>
                    <a:pt x="615" y="662"/>
                  </a:lnTo>
                  <a:close/>
                  <a:moveTo>
                    <a:pt x="607" y="656"/>
                  </a:moveTo>
                  <a:cubicBezTo>
                    <a:pt x="606" y="656"/>
                    <a:pt x="606" y="656"/>
                    <a:pt x="606" y="656"/>
                  </a:cubicBezTo>
                  <a:cubicBezTo>
                    <a:pt x="606" y="656"/>
                    <a:pt x="606" y="656"/>
                    <a:pt x="606" y="656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4" y="652"/>
                    <a:pt x="604" y="652"/>
                    <a:pt x="604" y="652"/>
                  </a:cubicBezTo>
                  <a:cubicBezTo>
                    <a:pt x="604" y="652"/>
                    <a:pt x="604" y="652"/>
                    <a:pt x="604" y="652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50"/>
                    <a:pt x="606" y="650"/>
                    <a:pt x="606" y="650"/>
                  </a:cubicBezTo>
                  <a:cubicBezTo>
                    <a:pt x="606" y="650"/>
                    <a:pt x="606" y="650"/>
                    <a:pt x="606" y="650"/>
                  </a:cubicBezTo>
                  <a:cubicBezTo>
                    <a:pt x="607" y="650"/>
                    <a:pt x="607" y="650"/>
                    <a:pt x="607" y="650"/>
                  </a:cubicBezTo>
                  <a:cubicBezTo>
                    <a:pt x="607" y="650"/>
                    <a:pt x="607" y="650"/>
                    <a:pt x="607" y="650"/>
                  </a:cubicBezTo>
                  <a:cubicBezTo>
                    <a:pt x="608" y="651"/>
                    <a:pt x="608" y="651"/>
                    <a:pt x="608" y="651"/>
                  </a:cubicBezTo>
                  <a:cubicBezTo>
                    <a:pt x="608" y="651"/>
                    <a:pt x="608" y="651"/>
                    <a:pt x="608" y="651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09" y="652"/>
                    <a:pt x="609" y="652"/>
                    <a:pt x="609" y="652"/>
                  </a:cubicBezTo>
                  <a:cubicBezTo>
                    <a:pt x="609" y="652"/>
                    <a:pt x="609" y="652"/>
                    <a:pt x="609" y="652"/>
                  </a:cubicBezTo>
                  <a:cubicBezTo>
                    <a:pt x="610" y="653"/>
                    <a:pt x="610" y="653"/>
                    <a:pt x="610" y="653"/>
                  </a:cubicBezTo>
                  <a:cubicBezTo>
                    <a:pt x="610" y="653"/>
                    <a:pt x="610" y="653"/>
                    <a:pt x="610" y="653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09" y="654"/>
                    <a:pt x="609" y="654"/>
                    <a:pt x="609" y="654"/>
                  </a:cubicBezTo>
                  <a:cubicBezTo>
                    <a:pt x="609" y="654"/>
                    <a:pt x="609" y="654"/>
                    <a:pt x="609" y="654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6"/>
                    <a:pt x="608" y="656"/>
                    <a:pt x="608" y="656"/>
                  </a:cubicBezTo>
                  <a:cubicBezTo>
                    <a:pt x="608" y="656"/>
                    <a:pt x="608" y="656"/>
                    <a:pt x="608" y="656"/>
                  </a:cubicBezTo>
                  <a:cubicBezTo>
                    <a:pt x="607" y="656"/>
                    <a:pt x="607" y="656"/>
                    <a:pt x="607" y="656"/>
                  </a:cubicBezTo>
                  <a:cubicBezTo>
                    <a:pt x="607" y="656"/>
                    <a:pt x="607" y="656"/>
                    <a:pt x="607" y="656"/>
                  </a:cubicBezTo>
                  <a:cubicBezTo>
                    <a:pt x="607" y="656"/>
                    <a:pt x="607" y="656"/>
                    <a:pt x="607" y="656"/>
                  </a:cubicBezTo>
                  <a:close/>
                  <a:moveTo>
                    <a:pt x="307" y="647"/>
                  </a:moveTo>
                  <a:cubicBezTo>
                    <a:pt x="307" y="647"/>
                    <a:pt x="307" y="647"/>
                    <a:pt x="307" y="647"/>
                  </a:cubicBezTo>
                  <a:cubicBezTo>
                    <a:pt x="307" y="647"/>
                    <a:pt x="307" y="647"/>
                    <a:pt x="307" y="647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4"/>
                    <a:pt x="307" y="644"/>
                    <a:pt x="307" y="644"/>
                  </a:cubicBezTo>
                  <a:cubicBezTo>
                    <a:pt x="307" y="644"/>
                    <a:pt x="307" y="644"/>
                    <a:pt x="307" y="644"/>
                  </a:cubicBezTo>
                  <a:cubicBezTo>
                    <a:pt x="312" y="642"/>
                    <a:pt x="312" y="642"/>
                    <a:pt x="312" y="642"/>
                  </a:cubicBezTo>
                  <a:cubicBezTo>
                    <a:pt x="312" y="642"/>
                    <a:pt x="312" y="642"/>
                    <a:pt x="312" y="642"/>
                  </a:cubicBezTo>
                  <a:cubicBezTo>
                    <a:pt x="312" y="643"/>
                    <a:pt x="312" y="643"/>
                    <a:pt x="312" y="643"/>
                  </a:cubicBezTo>
                  <a:cubicBezTo>
                    <a:pt x="312" y="643"/>
                    <a:pt x="312" y="643"/>
                    <a:pt x="312" y="643"/>
                  </a:cubicBezTo>
                  <a:cubicBezTo>
                    <a:pt x="311" y="644"/>
                    <a:pt x="311" y="644"/>
                    <a:pt x="311" y="644"/>
                  </a:cubicBezTo>
                  <a:cubicBezTo>
                    <a:pt x="311" y="644"/>
                    <a:pt x="311" y="644"/>
                    <a:pt x="311" y="644"/>
                  </a:cubicBezTo>
                  <a:cubicBezTo>
                    <a:pt x="310" y="644"/>
                    <a:pt x="310" y="644"/>
                    <a:pt x="310" y="644"/>
                  </a:cubicBezTo>
                  <a:cubicBezTo>
                    <a:pt x="310" y="644"/>
                    <a:pt x="310" y="644"/>
                    <a:pt x="310" y="644"/>
                  </a:cubicBezTo>
                  <a:cubicBezTo>
                    <a:pt x="310" y="645"/>
                    <a:pt x="310" y="645"/>
                    <a:pt x="310" y="645"/>
                  </a:cubicBezTo>
                  <a:cubicBezTo>
                    <a:pt x="310" y="645"/>
                    <a:pt x="310" y="645"/>
                    <a:pt x="310" y="645"/>
                  </a:cubicBezTo>
                  <a:cubicBezTo>
                    <a:pt x="309" y="646"/>
                    <a:pt x="309" y="646"/>
                    <a:pt x="309" y="646"/>
                  </a:cubicBezTo>
                  <a:cubicBezTo>
                    <a:pt x="309" y="646"/>
                    <a:pt x="309" y="646"/>
                    <a:pt x="309" y="646"/>
                  </a:cubicBezTo>
                  <a:cubicBezTo>
                    <a:pt x="308" y="646"/>
                    <a:pt x="308" y="646"/>
                    <a:pt x="308" y="646"/>
                  </a:cubicBezTo>
                  <a:cubicBezTo>
                    <a:pt x="308" y="646"/>
                    <a:pt x="308" y="646"/>
                    <a:pt x="308" y="646"/>
                  </a:cubicBezTo>
                  <a:cubicBezTo>
                    <a:pt x="308" y="647"/>
                    <a:pt x="308" y="647"/>
                    <a:pt x="308" y="647"/>
                  </a:cubicBezTo>
                  <a:cubicBezTo>
                    <a:pt x="308" y="647"/>
                    <a:pt x="308" y="647"/>
                    <a:pt x="308" y="647"/>
                  </a:cubicBezTo>
                  <a:cubicBezTo>
                    <a:pt x="307" y="647"/>
                    <a:pt x="307" y="647"/>
                    <a:pt x="307" y="647"/>
                  </a:cubicBezTo>
                  <a:close/>
                  <a:moveTo>
                    <a:pt x="601" y="645"/>
                  </a:moveTo>
                  <a:cubicBezTo>
                    <a:pt x="601" y="645"/>
                    <a:pt x="601" y="645"/>
                    <a:pt x="601" y="645"/>
                  </a:cubicBezTo>
                  <a:close/>
                  <a:moveTo>
                    <a:pt x="217" y="632"/>
                  </a:moveTo>
                  <a:cubicBezTo>
                    <a:pt x="217" y="632"/>
                    <a:pt x="217" y="632"/>
                    <a:pt x="217" y="632"/>
                  </a:cubicBezTo>
                  <a:cubicBezTo>
                    <a:pt x="217" y="632"/>
                    <a:pt x="217" y="632"/>
                    <a:pt x="217" y="632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0"/>
                    <a:pt x="217" y="630"/>
                    <a:pt x="217" y="630"/>
                  </a:cubicBezTo>
                  <a:cubicBezTo>
                    <a:pt x="217" y="630"/>
                    <a:pt x="217" y="630"/>
                    <a:pt x="217" y="630"/>
                  </a:cubicBezTo>
                  <a:cubicBezTo>
                    <a:pt x="218" y="630"/>
                    <a:pt x="218" y="630"/>
                    <a:pt x="218" y="630"/>
                  </a:cubicBezTo>
                  <a:cubicBezTo>
                    <a:pt x="218" y="630"/>
                    <a:pt x="218" y="630"/>
                    <a:pt x="218" y="630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8"/>
                    <a:pt x="218" y="628"/>
                    <a:pt x="218" y="628"/>
                  </a:cubicBezTo>
                  <a:cubicBezTo>
                    <a:pt x="218" y="628"/>
                    <a:pt x="218" y="628"/>
                    <a:pt x="218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6" y="627"/>
                    <a:pt x="216" y="627"/>
                    <a:pt x="216" y="627"/>
                  </a:cubicBezTo>
                  <a:cubicBezTo>
                    <a:pt x="216" y="627"/>
                    <a:pt x="216" y="627"/>
                    <a:pt x="216" y="627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5"/>
                    <a:pt x="216" y="625"/>
                    <a:pt x="216" y="625"/>
                  </a:cubicBezTo>
                  <a:cubicBezTo>
                    <a:pt x="216" y="625"/>
                    <a:pt x="216" y="625"/>
                    <a:pt x="216" y="625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19"/>
                    <a:pt x="210" y="619"/>
                    <a:pt x="210" y="619"/>
                  </a:cubicBezTo>
                  <a:cubicBezTo>
                    <a:pt x="210" y="619"/>
                    <a:pt x="210" y="619"/>
                    <a:pt x="210" y="619"/>
                  </a:cubicBezTo>
                  <a:cubicBezTo>
                    <a:pt x="213" y="619"/>
                    <a:pt x="213" y="619"/>
                    <a:pt x="213" y="619"/>
                  </a:cubicBezTo>
                  <a:cubicBezTo>
                    <a:pt x="213" y="619"/>
                    <a:pt x="213" y="619"/>
                    <a:pt x="213" y="619"/>
                  </a:cubicBezTo>
                  <a:cubicBezTo>
                    <a:pt x="215" y="620"/>
                    <a:pt x="215" y="620"/>
                    <a:pt x="215" y="620"/>
                  </a:cubicBezTo>
                  <a:cubicBezTo>
                    <a:pt x="215" y="620"/>
                    <a:pt x="215" y="620"/>
                    <a:pt x="215" y="620"/>
                  </a:cubicBezTo>
                  <a:cubicBezTo>
                    <a:pt x="217" y="620"/>
                    <a:pt x="217" y="620"/>
                    <a:pt x="217" y="620"/>
                  </a:cubicBezTo>
                  <a:cubicBezTo>
                    <a:pt x="217" y="620"/>
                    <a:pt x="217" y="620"/>
                    <a:pt x="217" y="620"/>
                  </a:cubicBezTo>
                  <a:cubicBezTo>
                    <a:pt x="220" y="621"/>
                    <a:pt x="220" y="621"/>
                    <a:pt x="220" y="621"/>
                  </a:cubicBezTo>
                  <a:cubicBezTo>
                    <a:pt x="220" y="621"/>
                    <a:pt x="220" y="621"/>
                    <a:pt x="220" y="621"/>
                  </a:cubicBezTo>
                  <a:cubicBezTo>
                    <a:pt x="222" y="622"/>
                    <a:pt x="222" y="622"/>
                    <a:pt x="222" y="622"/>
                  </a:cubicBezTo>
                  <a:cubicBezTo>
                    <a:pt x="222" y="622"/>
                    <a:pt x="222" y="622"/>
                    <a:pt x="222" y="622"/>
                  </a:cubicBezTo>
                  <a:cubicBezTo>
                    <a:pt x="224" y="623"/>
                    <a:pt x="224" y="623"/>
                    <a:pt x="224" y="623"/>
                  </a:cubicBezTo>
                  <a:cubicBezTo>
                    <a:pt x="224" y="623"/>
                    <a:pt x="224" y="623"/>
                    <a:pt x="224" y="623"/>
                  </a:cubicBezTo>
                  <a:cubicBezTo>
                    <a:pt x="226" y="624"/>
                    <a:pt x="226" y="624"/>
                    <a:pt x="226" y="624"/>
                  </a:cubicBezTo>
                  <a:cubicBezTo>
                    <a:pt x="226" y="624"/>
                    <a:pt x="226" y="624"/>
                    <a:pt x="226" y="624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8"/>
                    <a:pt x="229" y="628"/>
                    <a:pt x="229" y="628"/>
                  </a:cubicBezTo>
                  <a:cubicBezTo>
                    <a:pt x="229" y="628"/>
                    <a:pt x="229" y="628"/>
                    <a:pt x="229" y="628"/>
                  </a:cubicBezTo>
                  <a:cubicBezTo>
                    <a:pt x="230" y="628"/>
                    <a:pt x="230" y="628"/>
                    <a:pt x="230" y="628"/>
                  </a:cubicBezTo>
                  <a:cubicBezTo>
                    <a:pt x="230" y="628"/>
                    <a:pt x="230" y="628"/>
                    <a:pt x="230" y="628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30"/>
                    <a:pt x="230" y="630"/>
                    <a:pt x="230" y="630"/>
                  </a:cubicBezTo>
                  <a:cubicBezTo>
                    <a:pt x="230" y="630"/>
                    <a:pt x="230" y="630"/>
                    <a:pt x="230" y="630"/>
                  </a:cubicBezTo>
                  <a:cubicBezTo>
                    <a:pt x="229" y="631"/>
                    <a:pt x="229" y="631"/>
                    <a:pt x="229" y="631"/>
                  </a:cubicBezTo>
                  <a:cubicBezTo>
                    <a:pt x="229" y="631"/>
                    <a:pt x="229" y="631"/>
                    <a:pt x="229" y="631"/>
                  </a:cubicBezTo>
                  <a:cubicBezTo>
                    <a:pt x="227" y="632"/>
                    <a:pt x="227" y="632"/>
                    <a:pt x="227" y="632"/>
                  </a:cubicBezTo>
                  <a:cubicBezTo>
                    <a:pt x="227" y="632"/>
                    <a:pt x="227" y="632"/>
                    <a:pt x="227" y="632"/>
                  </a:cubicBezTo>
                  <a:cubicBezTo>
                    <a:pt x="226" y="632"/>
                    <a:pt x="226" y="632"/>
                    <a:pt x="226" y="632"/>
                  </a:cubicBezTo>
                  <a:cubicBezTo>
                    <a:pt x="226" y="632"/>
                    <a:pt x="226" y="632"/>
                    <a:pt x="226" y="632"/>
                  </a:cubicBezTo>
                  <a:cubicBezTo>
                    <a:pt x="224" y="632"/>
                    <a:pt x="224" y="632"/>
                    <a:pt x="224" y="632"/>
                  </a:cubicBezTo>
                  <a:cubicBezTo>
                    <a:pt x="224" y="632"/>
                    <a:pt x="224" y="632"/>
                    <a:pt x="224" y="632"/>
                  </a:cubicBezTo>
                  <a:cubicBezTo>
                    <a:pt x="222" y="632"/>
                    <a:pt x="222" y="632"/>
                    <a:pt x="222" y="632"/>
                  </a:cubicBezTo>
                  <a:cubicBezTo>
                    <a:pt x="222" y="632"/>
                    <a:pt x="222" y="632"/>
                    <a:pt x="222" y="632"/>
                  </a:cubicBezTo>
                  <a:cubicBezTo>
                    <a:pt x="220" y="632"/>
                    <a:pt x="220" y="632"/>
                    <a:pt x="220" y="632"/>
                  </a:cubicBezTo>
                  <a:cubicBezTo>
                    <a:pt x="220" y="632"/>
                    <a:pt x="220" y="632"/>
                    <a:pt x="220" y="632"/>
                  </a:cubicBezTo>
                  <a:cubicBezTo>
                    <a:pt x="218" y="632"/>
                    <a:pt x="218" y="632"/>
                    <a:pt x="218" y="632"/>
                  </a:cubicBezTo>
                  <a:cubicBezTo>
                    <a:pt x="218" y="632"/>
                    <a:pt x="218" y="632"/>
                    <a:pt x="218" y="632"/>
                  </a:cubicBezTo>
                  <a:cubicBezTo>
                    <a:pt x="217" y="632"/>
                    <a:pt x="217" y="632"/>
                    <a:pt x="217" y="632"/>
                  </a:cubicBezTo>
                  <a:close/>
                  <a:moveTo>
                    <a:pt x="179" y="574"/>
                  </a:moveTo>
                  <a:cubicBezTo>
                    <a:pt x="174" y="578"/>
                    <a:pt x="174" y="578"/>
                    <a:pt x="174" y="578"/>
                  </a:cubicBezTo>
                  <a:cubicBezTo>
                    <a:pt x="164" y="563"/>
                    <a:pt x="164" y="563"/>
                    <a:pt x="164" y="563"/>
                  </a:cubicBezTo>
                  <a:cubicBezTo>
                    <a:pt x="181" y="551"/>
                    <a:pt x="181" y="551"/>
                    <a:pt x="181" y="551"/>
                  </a:cubicBezTo>
                  <a:cubicBezTo>
                    <a:pt x="190" y="565"/>
                    <a:pt x="190" y="565"/>
                    <a:pt x="190" y="565"/>
                  </a:cubicBezTo>
                  <a:cubicBezTo>
                    <a:pt x="192" y="567"/>
                    <a:pt x="193" y="569"/>
                    <a:pt x="193" y="571"/>
                  </a:cubicBezTo>
                  <a:cubicBezTo>
                    <a:pt x="194" y="572"/>
                    <a:pt x="194" y="574"/>
                    <a:pt x="194" y="576"/>
                  </a:cubicBezTo>
                  <a:cubicBezTo>
                    <a:pt x="194" y="578"/>
                    <a:pt x="193" y="580"/>
                    <a:pt x="192" y="582"/>
                  </a:cubicBezTo>
                  <a:cubicBezTo>
                    <a:pt x="190" y="585"/>
                    <a:pt x="188" y="586"/>
                    <a:pt x="185" y="588"/>
                  </a:cubicBezTo>
                  <a:cubicBezTo>
                    <a:pt x="180" y="592"/>
                    <a:pt x="176" y="593"/>
                    <a:pt x="172" y="593"/>
                  </a:cubicBezTo>
                  <a:cubicBezTo>
                    <a:pt x="168" y="592"/>
                    <a:pt x="164" y="589"/>
                    <a:pt x="161" y="585"/>
                  </a:cubicBezTo>
                  <a:cubicBezTo>
                    <a:pt x="152" y="571"/>
                    <a:pt x="152" y="571"/>
                    <a:pt x="152" y="571"/>
                  </a:cubicBezTo>
                  <a:cubicBezTo>
                    <a:pt x="157" y="568"/>
                    <a:pt x="157" y="568"/>
                    <a:pt x="157" y="568"/>
                  </a:cubicBezTo>
                  <a:cubicBezTo>
                    <a:pt x="166" y="581"/>
                    <a:pt x="166" y="581"/>
                    <a:pt x="166" y="581"/>
                  </a:cubicBezTo>
                  <a:cubicBezTo>
                    <a:pt x="168" y="584"/>
                    <a:pt x="170" y="585"/>
                    <a:pt x="172" y="585"/>
                  </a:cubicBezTo>
                  <a:cubicBezTo>
                    <a:pt x="174" y="585"/>
                    <a:pt x="177" y="584"/>
                    <a:pt x="181" y="582"/>
                  </a:cubicBezTo>
                  <a:cubicBezTo>
                    <a:pt x="184" y="579"/>
                    <a:pt x="186" y="577"/>
                    <a:pt x="186" y="575"/>
                  </a:cubicBezTo>
                  <a:cubicBezTo>
                    <a:pt x="187" y="573"/>
                    <a:pt x="187" y="571"/>
                    <a:pt x="185" y="568"/>
                  </a:cubicBezTo>
                  <a:cubicBezTo>
                    <a:pt x="180" y="561"/>
                    <a:pt x="180" y="561"/>
                    <a:pt x="180" y="561"/>
                  </a:cubicBezTo>
                  <a:cubicBezTo>
                    <a:pt x="173" y="566"/>
                    <a:pt x="173" y="566"/>
                    <a:pt x="173" y="566"/>
                  </a:cubicBezTo>
                  <a:cubicBezTo>
                    <a:pt x="179" y="574"/>
                    <a:pt x="179" y="574"/>
                    <a:pt x="179" y="574"/>
                  </a:cubicBezTo>
                  <a:close/>
                  <a:moveTo>
                    <a:pt x="143" y="556"/>
                  </a:moveTo>
                  <a:cubicBezTo>
                    <a:pt x="162" y="546"/>
                    <a:pt x="162" y="546"/>
                    <a:pt x="162" y="546"/>
                  </a:cubicBezTo>
                  <a:cubicBezTo>
                    <a:pt x="165" y="545"/>
                    <a:pt x="166" y="543"/>
                    <a:pt x="167" y="541"/>
                  </a:cubicBezTo>
                  <a:cubicBezTo>
                    <a:pt x="168" y="540"/>
                    <a:pt x="167" y="537"/>
                    <a:pt x="166" y="535"/>
                  </a:cubicBezTo>
                  <a:cubicBezTo>
                    <a:pt x="165" y="532"/>
                    <a:pt x="163" y="531"/>
                    <a:pt x="162" y="530"/>
                  </a:cubicBezTo>
                  <a:cubicBezTo>
                    <a:pt x="160" y="530"/>
                    <a:pt x="158" y="530"/>
                    <a:pt x="155" y="532"/>
                  </a:cubicBezTo>
                  <a:cubicBezTo>
                    <a:pt x="136" y="541"/>
                    <a:pt x="136" y="541"/>
                    <a:pt x="136" y="541"/>
                  </a:cubicBezTo>
                  <a:cubicBezTo>
                    <a:pt x="132" y="535"/>
                    <a:pt x="132" y="535"/>
                    <a:pt x="132" y="535"/>
                  </a:cubicBezTo>
                  <a:cubicBezTo>
                    <a:pt x="151" y="525"/>
                    <a:pt x="151" y="525"/>
                    <a:pt x="151" y="525"/>
                  </a:cubicBezTo>
                  <a:cubicBezTo>
                    <a:pt x="154" y="524"/>
                    <a:pt x="155" y="523"/>
                    <a:pt x="157" y="523"/>
                  </a:cubicBezTo>
                  <a:cubicBezTo>
                    <a:pt x="158" y="522"/>
                    <a:pt x="160" y="522"/>
                    <a:pt x="161" y="522"/>
                  </a:cubicBezTo>
                  <a:cubicBezTo>
                    <a:pt x="163" y="523"/>
                    <a:pt x="165" y="524"/>
                    <a:pt x="166" y="526"/>
                  </a:cubicBezTo>
                  <a:cubicBezTo>
                    <a:pt x="168" y="527"/>
                    <a:pt x="170" y="529"/>
                    <a:pt x="171" y="532"/>
                  </a:cubicBezTo>
                  <a:cubicBezTo>
                    <a:pt x="173" y="535"/>
                    <a:pt x="173" y="538"/>
                    <a:pt x="174" y="540"/>
                  </a:cubicBezTo>
                  <a:cubicBezTo>
                    <a:pt x="174" y="542"/>
                    <a:pt x="174" y="544"/>
                    <a:pt x="173" y="546"/>
                  </a:cubicBezTo>
                  <a:cubicBezTo>
                    <a:pt x="172" y="547"/>
                    <a:pt x="172" y="548"/>
                    <a:pt x="170" y="549"/>
                  </a:cubicBezTo>
                  <a:cubicBezTo>
                    <a:pt x="169" y="550"/>
                    <a:pt x="168" y="551"/>
                    <a:pt x="165" y="553"/>
                  </a:cubicBezTo>
                  <a:cubicBezTo>
                    <a:pt x="146" y="562"/>
                    <a:pt x="146" y="562"/>
                    <a:pt x="146" y="562"/>
                  </a:cubicBezTo>
                  <a:cubicBezTo>
                    <a:pt x="143" y="556"/>
                    <a:pt x="143" y="556"/>
                    <a:pt x="143" y="556"/>
                  </a:cubicBezTo>
                  <a:close/>
                  <a:moveTo>
                    <a:pt x="130" y="509"/>
                  </a:moveTo>
                  <a:cubicBezTo>
                    <a:pt x="141" y="499"/>
                    <a:pt x="141" y="499"/>
                    <a:pt x="141" y="499"/>
                  </a:cubicBezTo>
                  <a:cubicBezTo>
                    <a:pt x="145" y="509"/>
                    <a:pt x="145" y="509"/>
                    <a:pt x="145" y="509"/>
                  </a:cubicBezTo>
                  <a:cubicBezTo>
                    <a:pt x="130" y="509"/>
                    <a:pt x="130" y="509"/>
                    <a:pt x="130" y="509"/>
                  </a:cubicBezTo>
                  <a:close/>
                  <a:moveTo>
                    <a:pt x="125" y="514"/>
                  </a:moveTo>
                  <a:cubicBezTo>
                    <a:pt x="122" y="507"/>
                    <a:pt x="122" y="507"/>
                    <a:pt x="122" y="507"/>
                  </a:cubicBezTo>
                  <a:cubicBezTo>
                    <a:pt x="151" y="481"/>
                    <a:pt x="151" y="481"/>
                    <a:pt x="151" y="481"/>
                  </a:cubicBezTo>
                  <a:cubicBezTo>
                    <a:pt x="153" y="489"/>
                    <a:pt x="153" y="489"/>
                    <a:pt x="153" y="489"/>
                  </a:cubicBezTo>
                  <a:cubicBezTo>
                    <a:pt x="147" y="495"/>
                    <a:pt x="147" y="495"/>
                    <a:pt x="147" y="495"/>
                  </a:cubicBezTo>
                  <a:cubicBezTo>
                    <a:pt x="152" y="509"/>
                    <a:pt x="152" y="509"/>
                    <a:pt x="152" y="509"/>
                  </a:cubicBezTo>
                  <a:cubicBezTo>
                    <a:pt x="160" y="510"/>
                    <a:pt x="160" y="510"/>
                    <a:pt x="160" y="510"/>
                  </a:cubicBezTo>
                  <a:cubicBezTo>
                    <a:pt x="163" y="517"/>
                    <a:pt x="163" y="517"/>
                    <a:pt x="163" y="517"/>
                  </a:cubicBezTo>
                  <a:cubicBezTo>
                    <a:pt x="125" y="514"/>
                    <a:pt x="125" y="514"/>
                    <a:pt x="125" y="514"/>
                  </a:cubicBezTo>
                  <a:close/>
                  <a:moveTo>
                    <a:pt x="115" y="485"/>
                  </a:moveTo>
                  <a:cubicBezTo>
                    <a:pt x="113" y="475"/>
                    <a:pt x="113" y="475"/>
                    <a:pt x="113" y="475"/>
                  </a:cubicBezTo>
                  <a:cubicBezTo>
                    <a:pt x="135" y="456"/>
                    <a:pt x="135" y="456"/>
                    <a:pt x="135" y="456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09" y="454"/>
                    <a:pt x="109" y="454"/>
                    <a:pt x="109" y="454"/>
                  </a:cubicBezTo>
                  <a:cubicBezTo>
                    <a:pt x="144" y="447"/>
                    <a:pt x="144" y="447"/>
                    <a:pt x="144" y="447"/>
                  </a:cubicBezTo>
                  <a:cubicBezTo>
                    <a:pt x="145" y="456"/>
                    <a:pt x="145" y="456"/>
                    <a:pt x="145" y="456"/>
                  </a:cubicBezTo>
                  <a:cubicBezTo>
                    <a:pt x="122" y="476"/>
                    <a:pt x="122" y="476"/>
                    <a:pt x="122" y="476"/>
                  </a:cubicBezTo>
                  <a:cubicBezTo>
                    <a:pt x="148" y="471"/>
                    <a:pt x="148" y="471"/>
                    <a:pt x="148" y="471"/>
                  </a:cubicBezTo>
                  <a:cubicBezTo>
                    <a:pt x="149" y="478"/>
                    <a:pt x="149" y="478"/>
                    <a:pt x="149" y="478"/>
                  </a:cubicBezTo>
                  <a:cubicBezTo>
                    <a:pt x="115" y="485"/>
                    <a:pt x="115" y="485"/>
                    <a:pt x="115" y="485"/>
                  </a:cubicBezTo>
                  <a:close/>
                  <a:moveTo>
                    <a:pt x="128" y="427"/>
                  </a:moveTo>
                  <a:cubicBezTo>
                    <a:pt x="121" y="427"/>
                    <a:pt x="121" y="427"/>
                    <a:pt x="121" y="427"/>
                  </a:cubicBezTo>
                  <a:cubicBezTo>
                    <a:pt x="121" y="410"/>
                    <a:pt x="121" y="410"/>
                    <a:pt x="121" y="410"/>
                  </a:cubicBezTo>
                  <a:cubicBezTo>
                    <a:pt x="142" y="409"/>
                    <a:pt x="142" y="409"/>
                    <a:pt x="142" y="409"/>
                  </a:cubicBezTo>
                  <a:cubicBezTo>
                    <a:pt x="142" y="425"/>
                    <a:pt x="142" y="425"/>
                    <a:pt x="142" y="425"/>
                  </a:cubicBezTo>
                  <a:cubicBezTo>
                    <a:pt x="142" y="428"/>
                    <a:pt x="142" y="431"/>
                    <a:pt x="142" y="432"/>
                  </a:cubicBezTo>
                  <a:cubicBezTo>
                    <a:pt x="141" y="434"/>
                    <a:pt x="140" y="435"/>
                    <a:pt x="139" y="437"/>
                  </a:cubicBezTo>
                  <a:cubicBezTo>
                    <a:pt x="138" y="439"/>
                    <a:pt x="136" y="440"/>
                    <a:pt x="134" y="441"/>
                  </a:cubicBezTo>
                  <a:cubicBezTo>
                    <a:pt x="132" y="442"/>
                    <a:pt x="129" y="442"/>
                    <a:pt x="126" y="443"/>
                  </a:cubicBezTo>
                  <a:cubicBezTo>
                    <a:pt x="119" y="443"/>
                    <a:pt x="115" y="441"/>
                    <a:pt x="112" y="439"/>
                  </a:cubicBezTo>
                  <a:cubicBezTo>
                    <a:pt x="109" y="436"/>
                    <a:pt x="107" y="432"/>
                    <a:pt x="107" y="426"/>
                  </a:cubicBezTo>
                  <a:cubicBezTo>
                    <a:pt x="107" y="410"/>
                    <a:pt x="107" y="410"/>
                    <a:pt x="107" y="410"/>
                  </a:cubicBezTo>
                  <a:cubicBezTo>
                    <a:pt x="113" y="410"/>
                    <a:pt x="113" y="410"/>
                    <a:pt x="113" y="410"/>
                  </a:cubicBezTo>
                  <a:cubicBezTo>
                    <a:pt x="113" y="426"/>
                    <a:pt x="113" y="426"/>
                    <a:pt x="113" y="426"/>
                  </a:cubicBezTo>
                  <a:cubicBezTo>
                    <a:pt x="113" y="429"/>
                    <a:pt x="114" y="431"/>
                    <a:pt x="116" y="432"/>
                  </a:cubicBezTo>
                  <a:cubicBezTo>
                    <a:pt x="118" y="434"/>
                    <a:pt x="121" y="434"/>
                    <a:pt x="125" y="434"/>
                  </a:cubicBezTo>
                  <a:cubicBezTo>
                    <a:pt x="129" y="434"/>
                    <a:pt x="132" y="433"/>
                    <a:pt x="133" y="432"/>
                  </a:cubicBezTo>
                  <a:cubicBezTo>
                    <a:pt x="135" y="431"/>
                    <a:pt x="136" y="428"/>
                    <a:pt x="136" y="425"/>
                  </a:cubicBezTo>
                  <a:cubicBezTo>
                    <a:pt x="136" y="417"/>
                    <a:pt x="136" y="417"/>
                    <a:pt x="136" y="417"/>
                  </a:cubicBezTo>
                  <a:cubicBezTo>
                    <a:pt x="127" y="417"/>
                    <a:pt x="127" y="417"/>
                    <a:pt x="127" y="417"/>
                  </a:cubicBezTo>
                  <a:cubicBezTo>
                    <a:pt x="128" y="427"/>
                    <a:pt x="128" y="427"/>
                    <a:pt x="128" y="427"/>
                  </a:cubicBezTo>
                  <a:close/>
                  <a:moveTo>
                    <a:pt x="115" y="385"/>
                  </a:moveTo>
                  <a:cubicBezTo>
                    <a:pt x="115" y="385"/>
                    <a:pt x="115" y="385"/>
                    <a:pt x="115" y="385"/>
                  </a:cubicBezTo>
                  <a:cubicBezTo>
                    <a:pt x="115" y="382"/>
                    <a:pt x="116" y="379"/>
                    <a:pt x="117" y="378"/>
                  </a:cubicBezTo>
                  <a:cubicBezTo>
                    <a:pt x="119" y="377"/>
                    <a:pt x="122" y="377"/>
                    <a:pt x="127" y="377"/>
                  </a:cubicBezTo>
                  <a:cubicBezTo>
                    <a:pt x="131" y="377"/>
                    <a:pt x="134" y="378"/>
                    <a:pt x="135" y="379"/>
                  </a:cubicBezTo>
                  <a:cubicBezTo>
                    <a:pt x="137" y="381"/>
                    <a:pt x="138" y="383"/>
                    <a:pt x="137" y="386"/>
                  </a:cubicBezTo>
                  <a:cubicBezTo>
                    <a:pt x="137" y="395"/>
                    <a:pt x="137" y="395"/>
                    <a:pt x="137" y="395"/>
                  </a:cubicBezTo>
                  <a:cubicBezTo>
                    <a:pt x="114" y="394"/>
                    <a:pt x="114" y="394"/>
                    <a:pt x="114" y="394"/>
                  </a:cubicBezTo>
                  <a:cubicBezTo>
                    <a:pt x="115" y="385"/>
                    <a:pt x="115" y="385"/>
                    <a:pt x="115" y="385"/>
                  </a:cubicBezTo>
                  <a:close/>
                  <a:moveTo>
                    <a:pt x="107" y="401"/>
                  </a:moveTo>
                  <a:cubicBezTo>
                    <a:pt x="108" y="384"/>
                    <a:pt x="108" y="384"/>
                    <a:pt x="108" y="384"/>
                  </a:cubicBezTo>
                  <a:cubicBezTo>
                    <a:pt x="109" y="378"/>
                    <a:pt x="111" y="374"/>
                    <a:pt x="114" y="372"/>
                  </a:cubicBezTo>
                  <a:cubicBezTo>
                    <a:pt x="117" y="369"/>
                    <a:pt x="122" y="368"/>
                    <a:pt x="128" y="369"/>
                  </a:cubicBezTo>
                  <a:cubicBezTo>
                    <a:pt x="131" y="369"/>
                    <a:pt x="134" y="370"/>
                    <a:pt x="136" y="371"/>
                  </a:cubicBezTo>
                  <a:cubicBezTo>
                    <a:pt x="138" y="372"/>
                    <a:pt x="140" y="373"/>
                    <a:pt x="141" y="375"/>
                  </a:cubicBezTo>
                  <a:cubicBezTo>
                    <a:pt x="142" y="377"/>
                    <a:pt x="143" y="378"/>
                    <a:pt x="143" y="380"/>
                  </a:cubicBezTo>
                  <a:cubicBezTo>
                    <a:pt x="144" y="381"/>
                    <a:pt x="144" y="384"/>
                    <a:pt x="144" y="387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07" y="401"/>
                    <a:pt x="107" y="401"/>
                    <a:pt x="107" y="401"/>
                  </a:cubicBezTo>
                  <a:close/>
                  <a:moveTo>
                    <a:pt x="128" y="362"/>
                  </a:moveTo>
                  <a:cubicBezTo>
                    <a:pt x="123" y="361"/>
                    <a:pt x="118" y="359"/>
                    <a:pt x="116" y="355"/>
                  </a:cubicBezTo>
                  <a:cubicBezTo>
                    <a:pt x="114" y="351"/>
                    <a:pt x="114" y="347"/>
                    <a:pt x="115" y="341"/>
                  </a:cubicBezTo>
                  <a:cubicBezTo>
                    <a:pt x="116" y="335"/>
                    <a:pt x="119" y="331"/>
                    <a:pt x="122" y="329"/>
                  </a:cubicBezTo>
                  <a:cubicBezTo>
                    <a:pt x="126" y="327"/>
                    <a:pt x="131" y="326"/>
                    <a:pt x="137" y="328"/>
                  </a:cubicBezTo>
                  <a:cubicBezTo>
                    <a:pt x="143" y="329"/>
                    <a:pt x="147" y="332"/>
                    <a:pt x="149" y="335"/>
                  </a:cubicBezTo>
                  <a:cubicBezTo>
                    <a:pt x="152" y="339"/>
                    <a:pt x="152" y="343"/>
                    <a:pt x="151" y="349"/>
                  </a:cubicBezTo>
                  <a:cubicBezTo>
                    <a:pt x="149" y="355"/>
                    <a:pt x="147" y="359"/>
                    <a:pt x="143" y="361"/>
                  </a:cubicBezTo>
                  <a:cubicBezTo>
                    <a:pt x="140" y="364"/>
                    <a:pt x="135" y="364"/>
                    <a:pt x="128" y="362"/>
                  </a:cubicBezTo>
                  <a:close/>
                  <a:moveTo>
                    <a:pt x="121" y="342"/>
                  </a:moveTo>
                  <a:cubicBezTo>
                    <a:pt x="122" y="339"/>
                    <a:pt x="123" y="337"/>
                    <a:pt x="125" y="336"/>
                  </a:cubicBezTo>
                  <a:cubicBezTo>
                    <a:pt x="128" y="335"/>
                    <a:pt x="131" y="335"/>
                    <a:pt x="135" y="336"/>
                  </a:cubicBezTo>
                  <a:cubicBezTo>
                    <a:pt x="139" y="337"/>
                    <a:pt x="142" y="338"/>
                    <a:pt x="143" y="340"/>
                  </a:cubicBezTo>
                  <a:cubicBezTo>
                    <a:pt x="145" y="342"/>
                    <a:pt x="145" y="345"/>
                    <a:pt x="145" y="348"/>
                  </a:cubicBezTo>
                  <a:cubicBezTo>
                    <a:pt x="144" y="351"/>
                    <a:pt x="142" y="353"/>
                    <a:pt x="140" y="354"/>
                  </a:cubicBezTo>
                  <a:cubicBezTo>
                    <a:pt x="138" y="355"/>
                    <a:pt x="135" y="355"/>
                    <a:pt x="130" y="354"/>
                  </a:cubicBezTo>
                  <a:cubicBezTo>
                    <a:pt x="126" y="353"/>
                    <a:pt x="124" y="352"/>
                    <a:pt x="122" y="350"/>
                  </a:cubicBezTo>
                  <a:cubicBezTo>
                    <a:pt x="121" y="348"/>
                    <a:pt x="120" y="345"/>
                    <a:pt x="121" y="342"/>
                  </a:cubicBezTo>
                  <a:close/>
                  <a:moveTo>
                    <a:pt x="124" y="314"/>
                  </a:moveTo>
                  <a:cubicBezTo>
                    <a:pt x="127" y="305"/>
                    <a:pt x="127" y="305"/>
                    <a:pt x="127" y="305"/>
                  </a:cubicBezTo>
                  <a:cubicBezTo>
                    <a:pt x="156" y="301"/>
                    <a:pt x="156" y="301"/>
                    <a:pt x="156" y="301"/>
                  </a:cubicBezTo>
                  <a:cubicBezTo>
                    <a:pt x="133" y="292"/>
                    <a:pt x="133" y="292"/>
                    <a:pt x="133" y="292"/>
                  </a:cubicBezTo>
                  <a:cubicBezTo>
                    <a:pt x="135" y="284"/>
                    <a:pt x="135" y="284"/>
                    <a:pt x="135" y="284"/>
                  </a:cubicBezTo>
                  <a:cubicBezTo>
                    <a:pt x="168" y="298"/>
                    <a:pt x="168" y="298"/>
                    <a:pt x="168" y="298"/>
                  </a:cubicBezTo>
                  <a:cubicBezTo>
                    <a:pt x="165" y="306"/>
                    <a:pt x="165" y="306"/>
                    <a:pt x="165" y="306"/>
                  </a:cubicBezTo>
                  <a:cubicBezTo>
                    <a:pt x="135" y="310"/>
                    <a:pt x="135" y="310"/>
                    <a:pt x="135" y="310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24" y="314"/>
                    <a:pt x="124" y="314"/>
                    <a:pt x="124" y="314"/>
                  </a:cubicBezTo>
                  <a:close/>
                  <a:moveTo>
                    <a:pt x="166" y="273"/>
                  </a:moveTo>
                  <a:cubicBezTo>
                    <a:pt x="160" y="269"/>
                    <a:pt x="160" y="269"/>
                    <a:pt x="160" y="269"/>
                  </a:cubicBezTo>
                  <a:cubicBezTo>
                    <a:pt x="169" y="254"/>
                    <a:pt x="169" y="254"/>
                    <a:pt x="169" y="254"/>
                  </a:cubicBezTo>
                  <a:cubicBezTo>
                    <a:pt x="187" y="265"/>
                    <a:pt x="187" y="265"/>
                    <a:pt x="187" y="265"/>
                  </a:cubicBezTo>
                  <a:cubicBezTo>
                    <a:pt x="179" y="279"/>
                    <a:pt x="179" y="279"/>
                    <a:pt x="179" y="279"/>
                  </a:cubicBezTo>
                  <a:cubicBezTo>
                    <a:pt x="178" y="281"/>
                    <a:pt x="176" y="283"/>
                    <a:pt x="175" y="284"/>
                  </a:cubicBezTo>
                  <a:cubicBezTo>
                    <a:pt x="174" y="286"/>
                    <a:pt x="172" y="286"/>
                    <a:pt x="171" y="287"/>
                  </a:cubicBezTo>
                  <a:cubicBezTo>
                    <a:pt x="168" y="288"/>
                    <a:pt x="166" y="288"/>
                    <a:pt x="164" y="288"/>
                  </a:cubicBezTo>
                  <a:cubicBezTo>
                    <a:pt x="161" y="287"/>
                    <a:pt x="159" y="286"/>
                    <a:pt x="156" y="284"/>
                  </a:cubicBezTo>
                  <a:cubicBezTo>
                    <a:pt x="151" y="281"/>
                    <a:pt x="147" y="278"/>
                    <a:pt x="146" y="274"/>
                  </a:cubicBezTo>
                  <a:cubicBezTo>
                    <a:pt x="145" y="270"/>
                    <a:pt x="146" y="265"/>
                    <a:pt x="149" y="260"/>
                  </a:cubicBezTo>
                  <a:cubicBezTo>
                    <a:pt x="157" y="247"/>
                    <a:pt x="157" y="247"/>
                    <a:pt x="157" y="247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54" y="264"/>
                    <a:pt x="154" y="264"/>
                    <a:pt x="154" y="264"/>
                  </a:cubicBezTo>
                  <a:cubicBezTo>
                    <a:pt x="153" y="266"/>
                    <a:pt x="152" y="268"/>
                    <a:pt x="153" y="271"/>
                  </a:cubicBezTo>
                  <a:cubicBezTo>
                    <a:pt x="154" y="273"/>
                    <a:pt x="156" y="275"/>
                    <a:pt x="160" y="277"/>
                  </a:cubicBezTo>
                  <a:cubicBezTo>
                    <a:pt x="163" y="279"/>
                    <a:pt x="166" y="280"/>
                    <a:pt x="168" y="280"/>
                  </a:cubicBezTo>
                  <a:cubicBezTo>
                    <a:pt x="170" y="279"/>
                    <a:pt x="172" y="278"/>
                    <a:pt x="174" y="276"/>
                  </a:cubicBezTo>
                  <a:cubicBezTo>
                    <a:pt x="178" y="268"/>
                    <a:pt x="178" y="268"/>
                    <a:pt x="178" y="268"/>
                  </a:cubicBezTo>
                  <a:cubicBezTo>
                    <a:pt x="171" y="264"/>
                    <a:pt x="171" y="264"/>
                    <a:pt x="171" y="264"/>
                  </a:cubicBezTo>
                  <a:cubicBezTo>
                    <a:pt x="166" y="273"/>
                    <a:pt x="166" y="273"/>
                    <a:pt x="166" y="273"/>
                  </a:cubicBezTo>
                  <a:close/>
                  <a:moveTo>
                    <a:pt x="197" y="199"/>
                  </a:moveTo>
                  <a:cubicBezTo>
                    <a:pt x="211" y="215"/>
                    <a:pt x="211" y="215"/>
                    <a:pt x="211" y="215"/>
                  </a:cubicBezTo>
                  <a:cubicBezTo>
                    <a:pt x="213" y="217"/>
                    <a:pt x="215" y="218"/>
                    <a:pt x="217" y="219"/>
                  </a:cubicBezTo>
                  <a:cubicBezTo>
                    <a:pt x="219" y="219"/>
                    <a:pt x="221" y="218"/>
                    <a:pt x="223" y="216"/>
                  </a:cubicBezTo>
                  <a:cubicBezTo>
                    <a:pt x="225" y="214"/>
                    <a:pt x="226" y="212"/>
                    <a:pt x="226" y="210"/>
                  </a:cubicBezTo>
                  <a:cubicBezTo>
                    <a:pt x="226" y="208"/>
                    <a:pt x="225" y="206"/>
                    <a:pt x="223" y="204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14" y="183"/>
                    <a:pt x="214" y="183"/>
                    <a:pt x="214" y="183"/>
                  </a:cubicBezTo>
                  <a:cubicBezTo>
                    <a:pt x="228" y="199"/>
                    <a:pt x="228" y="199"/>
                    <a:pt x="228" y="199"/>
                  </a:cubicBezTo>
                  <a:cubicBezTo>
                    <a:pt x="230" y="201"/>
                    <a:pt x="231" y="202"/>
                    <a:pt x="232" y="203"/>
                  </a:cubicBezTo>
                  <a:cubicBezTo>
                    <a:pt x="233" y="205"/>
                    <a:pt x="233" y="206"/>
                    <a:pt x="233" y="207"/>
                  </a:cubicBezTo>
                  <a:cubicBezTo>
                    <a:pt x="233" y="209"/>
                    <a:pt x="233" y="212"/>
                    <a:pt x="232" y="214"/>
                  </a:cubicBezTo>
                  <a:cubicBezTo>
                    <a:pt x="231" y="216"/>
                    <a:pt x="229" y="218"/>
                    <a:pt x="227" y="220"/>
                  </a:cubicBezTo>
                  <a:cubicBezTo>
                    <a:pt x="224" y="222"/>
                    <a:pt x="222" y="224"/>
                    <a:pt x="220" y="225"/>
                  </a:cubicBezTo>
                  <a:cubicBezTo>
                    <a:pt x="218" y="226"/>
                    <a:pt x="216" y="226"/>
                    <a:pt x="214" y="226"/>
                  </a:cubicBezTo>
                  <a:cubicBezTo>
                    <a:pt x="213" y="225"/>
                    <a:pt x="212" y="225"/>
                    <a:pt x="210" y="224"/>
                  </a:cubicBezTo>
                  <a:cubicBezTo>
                    <a:pt x="209" y="223"/>
                    <a:pt x="208" y="222"/>
                    <a:pt x="206" y="220"/>
                  </a:cubicBezTo>
                  <a:cubicBezTo>
                    <a:pt x="191" y="204"/>
                    <a:pt x="191" y="204"/>
                    <a:pt x="191" y="204"/>
                  </a:cubicBezTo>
                  <a:cubicBezTo>
                    <a:pt x="197" y="199"/>
                    <a:pt x="197" y="199"/>
                    <a:pt x="197" y="199"/>
                  </a:cubicBezTo>
                  <a:close/>
                  <a:moveTo>
                    <a:pt x="222" y="175"/>
                  </a:moveTo>
                  <a:cubicBezTo>
                    <a:pt x="230" y="170"/>
                    <a:pt x="230" y="170"/>
                    <a:pt x="230" y="170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42" y="162"/>
                    <a:pt x="242" y="162"/>
                    <a:pt x="242" y="16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68" y="187"/>
                    <a:pt x="268" y="187"/>
                    <a:pt x="268" y="187"/>
                  </a:cubicBezTo>
                  <a:cubicBezTo>
                    <a:pt x="261" y="192"/>
                    <a:pt x="261" y="192"/>
                    <a:pt x="261" y="192"/>
                  </a:cubicBezTo>
                  <a:cubicBezTo>
                    <a:pt x="233" y="178"/>
                    <a:pt x="233" y="178"/>
                    <a:pt x="233" y="178"/>
                  </a:cubicBezTo>
                  <a:cubicBezTo>
                    <a:pt x="249" y="200"/>
                    <a:pt x="249" y="200"/>
                    <a:pt x="249" y="200"/>
                  </a:cubicBezTo>
                  <a:cubicBezTo>
                    <a:pt x="243" y="205"/>
                    <a:pt x="243" y="205"/>
                    <a:pt x="243" y="205"/>
                  </a:cubicBezTo>
                  <a:cubicBezTo>
                    <a:pt x="222" y="175"/>
                    <a:pt x="222" y="175"/>
                    <a:pt x="222" y="175"/>
                  </a:cubicBezTo>
                  <a:close/>
                  <a:moveTo>
                    <a:pt x="282" y="180"/>
                  </a:moveTo>
                  <a:cubicBezTo>
                    <a:pt x="275" y="184"/>
                    <a:pt x="275" y="184"/>
                    <a:pt x="275" y="184"/>
                  </a:cubicBezTo>
                  <a:cubicBezTo>
                    <a:pt x="257" y="153"/>
                    <a:pt x="257" y="153"/>
                    <a:pt x="257" y="153"/>
                  </a:cubicBezTo>
                  <a:cubicBezTo>
                    <a:pt x="264" y="149"/>
                    <a:pt x="264" y="149"/>
                    <a:pt x="264" y="149"/>
                  </a:cubicBezTo>
                  <a:cubicBezTo>
                    <a:pt x="282" y="180"/>
                    <a:pt x="282" y="180"/>
                    <a:pt x="282" y="180"/>
                  </a:cubicBezTo>
                  <a:close/>
                  <a:moveTo>
                    <a:pt x="297" y="172"/>
                  </a:moveTo>
                  <a:cubicBezTo>
                    <a:pt x="268" y="146"/>
                    <a:pt x="268" y="146"/>
                    <a:pt x="268" y="146"/>
                  </a:cubicBezTo>
                  <a:cubicBezTo>
                    <a:pt x="276" y="142"/>
                    <a:pt x="276" y="142"/>
                    <a:pt x="276" y="142"/>
                  </a:cubicBezTo>
                  <a:cubicBezTo>
                    <a:pt x="297" y="162"/>
                    <a:pt x="297" y="162"/>
                    <a:pt x="297" y="162"/>
                  </a:cubicBezTo>
                  <a:cubicBezTo>
                    <a:pt x="295" y="133"/>
                    <a:pt x="295" y="133"/>
                    <a:pt x="295" y="133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304" y="169"/>
                    <a:pt x="304" y="169"/>
                    <a:pt x="304" y="169"/>
                  </a:cubicBezTo>
                  <a:cubicBezTo>
                    <a:pt x="297" y="172"/>
                    <a:pt x="297" y="172"/>
                    <a:pt x="297" y="172"/>
                  </a:cubicBezTo>
                  <a:close/>
                  <a:moveTo>
                    <a:pt x="325" y="130"/>
                  </a:moveTo>
                  <a:cubicBezTo>
                    <a:pt x="323" y="131"/>
                    <a:pt x="321" y="132"/>
                    <a:pt x="320" y="134"/>
                  </a:cubicBezTo>
                  <a:cubicBezTo>
                    <a:pt x="319" y="136"/>
                    <a:pt x="319" y="138"/>
                    <a:pt x="320" y="141"/>
                  </a:cubicBezTo>
                  <a:cubicBezTo>
                    <a:pt x="339" y="135"/>
                    <a:pt x="339" y="135"/>
                    <a:pt x="339" y="135"/>
                  </a:cubicBezTo>
                  <a:cubicBezTo>
                    <a:pt x="341" y="141"/>
                    <a:pt x="341" y="141"/>
                    <a:pt x="341" y="141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322" y="150"/>
                    <a:pt x="323" y="152"/>
                    <a:pt x="325" y="153"/>
                  </a:cubicBezTo>
                  <a:cubicBezTo>
                    <a:pt x="327" y="154"/>
                    <a:pt x="329" y="154"/>
                    <a:pt x="332" y="153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45" y="155"/>
                    <a:pt x="345" y="155"/>
                    <a:pt x="345" y="155"/>
                  </a:cubicBezTo>
                  <a:cubicBezTo>
                    <a:pt x="333" y="159"/>
                    <a:pt x="333" y="159"/>
                    <a:pt x="333" y="159"/>
                  </a:cubicBezTo>
                  <a:cubicBezTo>
                    <a:pt x="331" y="160"/>
                    <a:pt x="328" y="160"/>
                    <a:pt x="327" y="160"/>
                  </a:cubicBezTo>
                  <a:cubicBezTo>
                    <a:pt x="325" y="160"/>
                    <a:pt x="323" y="160"/>
                    <a:pt x="322" y="159"/>
                  </a:cubicBezTo>
                  <a:cubicBezTo>
                    <a:pt x="320" y="158"/>
                    <a:pt x="318" y="157"/>
                    <a:pt x="316" y="155"/>
                  </a:cubicBezTo>
                  <a:cubicBezTo>
                    <a:pt x="315" y="153"/>
                    <a:pt x="314" y="150"/>
                    <a:pt x="313" y="147"/>
                  </a:cubicBezTo>
                  <a:cubicBezTo>
                    <a:pt x="311" y="141"/>
                    <a:pt x="311" y="136"/>
                    <a:pt x="313" y="132"/>
                  </a:cubicBezTo>
                  <a:cubicBezTo>
                    <a:pt x="315" y="129"/>
                    <a:pt x="318" y="126"/>
                    <a:pt x="324" y="124"/>
                  </a:cubicBezTo>
                  <a:cubicBezTo>
                    <a:pt x="335" y="121"/>
                    <a:pt x="335" y="121"/>
                    <a:pt x="335" y="121"/>
                  </a:cubicBezTo>
                  <a:cubicBezTo>
                    <a:pt x="337" y="127"/>
                    <a:pt x="337" y="127"/>
                    <a:pt x="337" y="127"/>
                  </a:cubicBezTo>
                  <a:cubicBezTo>
                    <a:pt x="325" y="130"/>
                    <a:pt x="325" y="130"/>
                    <a:pt x="325" y="130"/>
                  </a:cubicBezTo>
                  <a:close/>
                  <a:moveTo>
                    <a:pt x="364" y="122"/>
                  </a:moveTo>
                  <a:cubicBezTo>
                    <a:pt x="364" y="122"/>
                    <a:pt x="364" y="122"/>
                    <a:pt x="364" y="122"/>
                  </a:cubicBezTo>
                  <a:cubicBezTo>
                    <a:pt x="367" y="122"/>
                    <a:pt x="368" y="122"/>
                    <a:pt x="369" y="123"/>
                  </a:cubicBezTo>
                  <a:cubicBezTo>
                    <a:pt x="370" y="123"/>
                    <a:pt x="371" y="124"/>
                    <a:pt x="371" y="126"/>
                  </a:cubicBezTo>
                  <a:cubicBezTo>
                    <a:pt x="371" y="128"/>
                    <a:pt x="371" y="129"/>
                    <a:pt x="370" y="130"/>
                  </a:cubicBezTo>
                  <a:cubicBezTo>
                    <a:pt x="369" y="130"/>
                    <a:pt x="368" y="131"/>
                    <a:pt x="365" y="131"/>
                  </a:cubicBezTo>
                  <a:cubicBezTo>
                    <a:pt x="356" y="133"/>
                    <a:pt x="356" y="133"/>
                    <a:pt x="356" y="133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64" y="122"/>
                    <a:pt x="364" y="122"/>
                    <a:pt x="364" y="122"/>
                  </a:cubicBezTo>
                  <a:close/>
                  <a:moveTo>
                    <a:pt x="347" y="118"/>
                  </a:moveTo>
                  <a:cubicBezTo>
                    <a:pt x="365" y="116"/>
                    <a:pt x="365" y="116"/>
                    <a:pt x="365" y="116"/>
                  </a:cubicBezTo>
                  <a:cubicBezTo>
                    <a:pt x="369" y="115"/>
                    <a:pt x="372" y="116"/>
                    <a:pt x="375" y="117"/>
                  </a:cubicBezTo>
                  <a:cubicBezTo>
                    <a:pt x="377" y="119"/>
                    <a:pt x="378" y="121"/>
                    <a:pt x="379" y="125"/>
                  </a:cubicBezTo>
                  <a:cubicBezTo>
                    <a:pt x="379" y="128"/>
                    <a:pt x="379" y="130"/>
                    <a:pt x="378" y="132"/>
                  </a:cubicBezTo>
                  <a:cubicBezTo>
                    <a:pt x="377" y="134"/>
                    <a:pt x="375" y="135"/>
                    <a:pt x="373" y="136"/>
                  </a:cubicBezTo>
                  <a:cubicBezTo>
                    <a:pt x="384" y="149"/>
                    <a:pt x="384" y="149"/>
                    <a:pt x="384" y="149"/>
                  </a:cubicBezTo>
                  <a:cubicBezTo>
                    <a:pt x="376" y="151"/>
                    <a:pt x="376" y="151"/>
                    <a:pt x="376" y="151"/>
                  </a:cubicBezTo>
                  <a:cubicBezTo>
                    <a:pt x="366" y="138"/>
                    <a:pt x="366" y="138"/>
                    <a:pt x="366" y="13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9" y="153"/>
                    <a:pt x="359" y="153"/>
                    <a:pt x="359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419" y="121"/>
                  </a:moveTo>
                  <a:cubicBezTo>
                    <a:pt x="401" y="121"/>
                    <a:pt x="401" y="121"/>
                    <a:pt x="401" y="121"/>
                  </a:cubicBezTo>
                  <a:cubicBezTo>
                    <a:pt x="399" y="121"/>
                    <a:pt x="397" y="121"/>
                    <a:pt x="396" y="122"/>
                  </a:cubicBezTo>
                  <a:cubicBezTo>
                    <a:pt x="395" y="123"/>
                    <a:pt x="395" y="124"/>
                    <a:pt x="395" y="125"/>
                  </a:cubicBezTo>
                  <a:cubicBezTo>
                    <a:pt x="395" y="127"/>
                    <a:pt x="395" y="128"/>
                    <a:pt x="396" y="128"/>
                  </a:cubicBezTo>
                  <a:cubicBezTo>
                    <a:pt x="397" y="129"/>
                    <a:pt x="398" y="129"/>
                    <a:pt x="399" y="129"/>
                  </a:cubicBezTo>
                  <a:cubicBezTo>
                    <a:pt x="409" y="129"/>
                    <a:pt x="409" y="129"/>
                    <a:pt x="409" y="129"/>
                  </a:cubicBezTo>
                  <a:cubicBezTo>
                    <a:pt x="413" y="130"/>
                    <a:pt x="416" y="130"/>
                    <a:pt x="418" y="132"/>
                  </a:cubicBezTo>
                  <a:cubicBezTo>
                    <a:pt x="420" y="134"/>
                    <a:pt x="420" y="136"/>
                    <a:pt x="420" y="140"/>
                  </a:cubicBezTo>
                  <a:cubicBezTo>
                    <a:pt x="420" y="144"/>
                    <a:pt x="419" y="146"/>
                    <a:pt x="417" y="148"/>
                  </a:cubicBezTo>
                  <a:cubicBezTo>
                    <a:pt x="415" y="150"/>
                    <a:pt x="412" y="150"/>
                    <a:pt x="408" y="150"/>
                  </a:cubicBezTo>
                  <a:cubicBezTo>
                    <a:pt x="388" y="150"/>
                    <a:pt x="388" y="150"/>
                    <a:pt x="388" y="150"/>
                  </a:cubicBezTo>
                  <a:cubicBezTo>
                    <a:pt x="388" y="144"/>
                    <a:pt x="388" y="144"/>
                    <a:pt x="388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9" y="144"/>
                    <a:pt x="410" y="144"/>
                    <a:pt x="411" y="143"/>
                  </a:cubicBezTo>
                  <a:cubicBezTo>
                    <a:pt x="412" y="142"/>
                    <a:pt x="413" y="141"/>
                    <a:pt x="413" y="140"/>
                  </a:cubicBezTo>
                  <a:cubicBezTo>
                    <a:pt x="413" y="139"/>
                    <a:pt x="412" y="137"/>
                    <a:pt x="411" y="137"/>
                  </a:cubicBezTo>
                  <a:cubicBezTo>
                    <a:pt x="411" y="136"/>
                    <a:pt x="409" y="136"/>
                    <a:pt x="407" y="136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95" y="136"/>
                    <a:pt x="392" y="135"/>
                    <a:pt x="390" y="133"/>
                  </a:cubicBezTo>
                  <a:cubicBezTo>
                    <a:pt x="388" y="131"/>
                    <a:pt x="387" y="129"/>
                    <a:pt x="387" y="125"/>
                  </a:cubicBezTo>
                  <a:cubicBezTo>
                    <a:pt x="387" y="121"/>
                    <a:pt x="388" y="119"/>
                    <a:pt x="390" y="117"/>
                  </a:cubicBezTo>
                  <a:cubicBezTo>
                    <a:pt x="392" y="115"/>
                    <a:pt x="395" y="114"/>
                    <a:pt x="400" y="114"/>
                  </a:cubicBezTo>
                  <a:cubicBezTo>
                    <a:pt x="419" y="115"/>
                    <a:pt x="419" y="115"/>
                    <a:pt x="419" y="115"/>
                  </a:cubicBezTo>
                  <a:cubicBezTo>
                    <a:pt x="419" y="121"/>
                    <a:pt x="419" y="121"/>
                    <a:pt x="419" y="121"/>
                  </a:cubicBezTo>
                  <a:close/>
                  <a:moveTo>
                    <a:pt x="433" y="152"/>
                  </a:moveTo>
                  <a:cubicBezTo>
                    <a:pt x="426" y="151"/>
                    <a:pt x="426" y="151"/>
                    <a:pt x="426" y="151"/>
                  </a:cubicBezTo>
                  <a:cubicBezTo>
                    <a:pt x="431" y="115"/>
                    <a:pt x="431" y="115"/>
                    <a:pt x="431" y="115"/>
                  </a:cubicBezTo>
                  <a:cubicBezTo>
                    <a:pt x="438" y="117"/>
                    <a:pt x="438" y="117"/>
                    <a:pt x="438" y="117"/>
                  </a:cubicBezTo>
                  <a:cubicBezTo>
                    <a:pt x="433" y="152"/>
                    <a:pt x="433" y="152"/>
                    <a:pt x="433" y="152"/>
                  </a:cubicBezTo>
                  <a:close/>
                  <a:moveTo>
                    <a:pt x="453" y="126"/>
                  </a:moveTo>
                  <a:cubicBezTo>
                    <a:pt x="442" y="124"/>
                    <a:pt x="442" y="124"/>
                    <a:pt x="442" y="124"/>
                  </a:cubicBezTo>
                  <a:cubicBezTo>
                    <a:pt x="443" y="118"/>
                    <a:pt x="443" y="118"/>
                    <a:pt x="443" y="118"/>
                  </a:cubicBezTo>
                  <a:cubicBezTo>
                    <a:pt x="473" y="123"/>
                    <a:pt x="473" y="123"/>
                    <a:pt x="473" y="123"/>
                  </a:cubicBezTo>
                  <a:cubicBezTo>
                    <a:pt x="472" y="129"/>
                    <a:pt x="472" y="129"/>
                    <a:pt x="472" y="129"/>
                  </a:cubicBezTo>
                  <a:cubicBezTo>
                    <a:pt x="461" y="127"/>
                    <a:pt x="461" y="127"/>
                    <a:pt x="461" y="127"/>
                  </a:cubicBezTo>
                  <a:cubicBezTo>
                    <a:pt x="456" y="156"/>
                    <a:pt x="456" y="156"/>
                    <a:pt x="456" y="156"/>
                  </a:cubicBezTo>
                  <a:cubicBezTo>
                    <a:pt x="448" y="155"/>
                    <a:pt x="448" y="155"/>
                    <a:pt x="448" y="155"/>
                  </a:cubicBezTo>
                  <a:cubicBezTo>
                    <a:pt x="453" y="126"/>
                    <a:pt x="453" y="126"/>
                    <a:pt x="453" y="126"/>
                  </a:cubicBezTo>
                  <a:close/>
                  <a:moveTo>
                    <a:pt x="477" y="124"/>
                  </a:moveTo>
                  <a:cubicBezTo>
                    <a:pt x="485" y="127"/>
                    <a:pt x="485" y="127"/>
                    <a:pt x="485" y="127"/>
                  </a:cubicBezTo>
                  <a:cubicBezTo>
                    <a:pt x="488" y="142"/>
                    <a:pt x="488" y="142"/>
                    <a:pt x="488" y="142"/>
                  </a:cubicBezTo>
                  <a:cubicBezTo>
                    <a:pt x="501" y="132"/>
                    <a:pt x="501" y="132"/>
                    <a:pt x="501" y="132"/>
                  </a:cubicBezTo>
                  <a:cubicBezTo>
                    <a:pt x="509" y="135"/>
                    <a:pt x="509" y="135"/>
                    <a:pt x="509" y="135"/>
                  </a:cubicBezTo>
                  <a:cubicBezTo>
                    <a:pt x="490" y="150"/>
                    <a:pt x="490" y="150"/>
                    <a:pt x="490" y="150"/>
                  </a:cubicBezTo>
                  <a:cubicBezTo>
                    <a:pt x="485" y="165"/>
                    <a:pt x="485" y="165"/>
                    <a:pt x="485" y="165"/>
                  </a:cubicBezTo>
                  <a:cubicBezTo>
                    <a:pt x="478" y="162"/>
                    <a:pt x="478" y="162"/>
                    <a:pt x="478" y="162"/>
                  </a:cubicBezTo>
                  <a:cubicBezTo>
                    <a:pt x="483" y="147"/>
                    <a:pt x="483" y="147"/>
                    <a:pt x="483" y="147"/>
                  </a:cubicBezTo>
                  <a:cubicBezTo>
                    <a:pt x="477" y="124"/>
                    <a:pt x="477" y="124"/>
                    <a:pt x="477" y="124"/>
                  </a:cubicBezTo>
                  <a:close/>
                  <a:moveTo>
                    <a:pt x="541" y="171"/>
                  </a:moveTo>
                  <a:cubicBezTo>
                    <a:pt x="545" y="166"/>
                    <a:pt x="548" y="163"/>
                    <a:pt x="552" y="162"/>
                  </a:cubicBezTo>
                  <a:cubicBezTo>
                    <a:pt x="557" y="161"/>
                    <a:pt x="561" y="162"/>
                    <a:pt x="566" y="166"/>
                  </a:cubicBezTo>
                  <a:cubicBezTo>
                    <a:pt x="571" y="169"/>
                    <a:pt x="574" y="173"/>
                    <a:pt x="574" y="177"/>
                  </a:cubicBezTo>
                  <a:cubicBezTo>
                    <a:pt x="575" y="181"/>
                    <a:pt x="574" y="186"/>
                    <a:pt x="570" y="191"/>
                  </a:cubicBezTo>
                  <a:cubicBezTo>
                    <a:pt x="567" y="196"/>
                    <a:pt x="563" y="200"/>
                    <a:pt x="559" y="200"/>
                  </a:cubicBezTo>
                  <a:cubicBezTo>
                    <a:pt x="555" y="201"/>
                    <a:pt x="550" y="200"/>
                    <a:pt x="545" y="197"/>
                  </a:cubicBezTo>
                  <a:cubicBezTo>
                    <a:pt x="540" y="193"/>
                    <a:pt x="538" y="190"/>
                    <a:pt x="537" y="185"/>
                  </a:cubicBezTo>
                  <a:cubicBezTo>
                    <a:pt x="536" y="181"/>
                    <a:pt x="538" y="176"/>
                    <a:pt x="541" y="171"/>
                  </a:cubicBezTo>
                  <a:close/>
                  <a:moveTo>
                    <a:pt x="563" y="171"/>
                  </a:moveTo>
                  <a:cubicBezTo>
                    <a:pt x="565" y="173"/>
                    <a:pt x="567" y="175"/>
                    <a:pt x="567" y="178"/>
                  </a:cubicBezTo>
                  <a:cubicBezTo>
                    <a:pt x="567" y="180"/>
                    <a:pt x="566" y="183"/>
                    <a:pt x="564" y="187"/>
                  </a:cubicBezTo>
                  <a:cubicBezTo>
                    <a:pt x="561" y="190"/>
                    <a:pt x="559" y="192"/>
                    <a:pt x="556" y="193"/>
                  </a:cubicBezTo>
                  <a:cubicBezTo>
                    <a:pt x="554" y="194"/>
                    <a:pt x="551" y="193"/>
                    <a:pt x="549" y="192"/>
                  </a:cubicBezTo>
                  <a:cubicBezTo>
                    <a:pt x="546" y="190"/>
                    <a:pt x="545" y="188"/>
                    <a:pt x="545" y="185"/>
                  </a:cubicBezTo>
                  <a:cubicBezTo>
                    <a:pt x="544" y="182"/>
                    <a:pt x="546" y="179"/>
                    <a:pt x="548" y="176"/>
                  </a:cubicBezTo>
                  <a:cubicBezTo>
                    <a:pt x="550" y="172"/>
                    <a:pt x="553" y="170"/>
                    <a:pt x="555" y="169"/>
                  </a:cubicBezTo>
                  <a:cubicBezTo>
                    <a:pt x="557" y="169"/>
                    <a:pt x="560" y="169"/>
                    <a:pt x="563" y="171"/>
                  </a:cubicBezTo>
                  <a:close/>
                  <a:moveTo>
                    <a:pt x="574" y="198"/>
                  </a:moveTo>
                  <a:cubicBezTo>
                    <a:pt x="577" y="194"/>
                    <a:pt x="580" y="192"/>
                    <a:pt x="581" y="191"/>
                  </a:cubicBezTo>
                  <a:cubicBezTo>
                    <a:pt x="583" y="189"/>
                    <a:pt x="585" y="189"/>
                    <a:pt x="587" y="188"/>
                  </a:cubicBezTo>
                  <a:cubicBezTo>
                    <a:pt x="589" y="188"/>
                    <a:pt x="591" y="189"/>
                    <a:pt x="593" y="190"/>
                  </a:cubicBezTo>
                  <a:cubicBezTo>
                    <a:pt x="595" y="191"/>
                    <a:pt x="597" y="192"/>
                    <a:pt x="600" y="195"/>
                  </a:cubicBezTo>
                  <a:cubicBezTo>
                    <a:pt x="608" y="202"/>
                    <a:pt x="608" y="202"/>
                    <a:pt x="608" y="202"/>
                  </a:cubicBezTo>
                  <a:cubicBezTo>
                    <a:pt x="604" y="207"/>
                    <a:pt x="604" y="207"/>
                    <a:pt x="604" y="207"/>
                  </a:cubicBezTo>
                  <a:cubicBezTo>
                    <a:pt x="595" y="199"/>
                    <a:pt x="595" y="199"/>
                    <a:pt x="595" y="199"/>
                  </a:cubicBezTo>
                  <a:cubicBezTo>
                    <a:pt x="593" y="197"/>
                    <a:pt x="591" y="196"/>
                    <a:pt x="589" y="196"/>
                  </a:cubicBezTo>
                  <a:cubicBezTo>
                    <a:pt x="587" y="196"/>
                    <a:pt x="585" y="197"/>
                    <a:pt x="583" y="199"/>
                  </a:cubicBezTo>
                  <a:cubicBezTo>
                    <a:pt x="599" y="213"/>
                    <a:pt x="599" y="213"/>
                    <a:pt x="599" y="213"/>
                  </a:cubicBezTo>
                  <a:cubicBezTo>
                    <a:pt x="595" y="218"/>
                    <a:pt x="595" y="218"/>
                    <a:pt x="595" y="218"/>
                  </a:cubicBezTo>
                  <a:cubicBezTo>
                    <a:pt x="579" y="204"/>
                    <a:pt x="579" y="204"/>
                    <a:pt x="579" y="204"/>
                  </a:cubicBezTo>
                  <a:cubicBezTo>
                    <a:pt x="569" y="215"/>
                    <a:pt x="569" y="215"/>
                    <a:pt x="569" y="215"/>
                  </a:cubicBezTo>
                  <a:cubicBezTo>
                    <a:pt x="564" y="210"/>
                    <a:pt x="564" y="210"/>
                    <a:pt x="564" y="210"/>
                  </a:cubicBezTo>
                  <a:cubicBezTo>
                    <a:pt x="574" y="198"/>
                    <a:pt x="574" y="198"/>
                    <a:pt x="574" y="198"/>
                  </a:cubicBezTo>
                  <a:close/>
                  <a:moveTo>
                    <a:pt x="641" y="254"/>
                  </a:moveTo>
                  <a:cubicBezTo>
                    <a:pt x="635" y="244"/>
                    <a:pt x="635" y="244"/>
                    <a:pt x="635" y="244"/>
                  </a:cubicBezTo>
                  <a:cubicBezTo>
                    <a:pt x="640" y="241"/>
                    <a:pt x="640" y="241"/>
                    <a:pt x="640" y="241"/>
                  </a:cubicBezTo>
                  <a:cubicBezTo>
                    <a:pt x="656" y="267"/>
                    <a:pt x="656" y="267"/>
                    <a:pt x="656" y="267"/>
                  </a:cubicBezTo>
                  <a:cubicBezTo>
                    <a:pt x="651" y="270"/>
                    <a:pt x="651" y="270"/>
                    <a:pt x="651" y="270"/>
                  </a:cubicBezTo>
                  <a:cubicBezTo>
                    <a:pt x="645" y="260"/>
                    <a:pt x="645" y="260"/>
                    <a:pt x="645" y="260"/>
                  </a:cubicBezTo>
                  <a:cubicBezTo>
                    <a:pt x="620" y="276"/>
                    <a:pt x="620" y="276"/>
                    <a:pt x="620" y="276"/>
                  </a:cubicBezTo>
                  <a:cubicBezTo>
                    <a:pt x="616" y="269"/>
                    <a:pt x="616" y="269"/>
                    <a:pt x="616" y="269"/>
                  </a:cubicBezTo>
                  <a:cubicBezTo>
                    <a:pt x="641" y="254"/>
                    <a:pt x="641" y="254"/>
                    <a:pt x="641" y="254"/>
                  </a:cubicBezTo>
                  <a:close/>
                  <a:moveTo>
                    <a:pt x="662" y="290"/>
                  </a:moveTo>
                  <a:cubicBezTo>
                    <a:pt x="660" y="287"/>
                    <a:pt x="659" y="286"/>
                    <a:pt x="657" y="285"/>
                  </a:cubicBezTo>
                  <a:cubicBezTo>
                    <a:pt x="655" y="284"/>
                    <a:pt x="653" y="285"/>
                    <a:pt x="651" y="286"/>
                  </a:cubicBezTo>
                  <a:cubicBezTo>
                    <a:pt x="659" y="305"/>
                    <a:pt x="659" y="305"/>
                    <a:pt x="659" y="305"/>
                  </a:cubicBezTo>
                  <a:cubicBezTo>
                    <a:pt x="654" y="307"/>
                    <a:pt x="654" y="307"/>
                    <a:pt x="654" y="307"/>
                  </a:cubicBezTo>
                  <a:cubicBezTo>
                    <a:pt x="645" y="288"/>
                    <a:pt x="645" y="288"/>
                    <a:pt x="645" y="288"/>
                  </a:cubicBezTo>
                  <a:cubicBezTo>
                    <a:pt x="642" y="290"/>
                    <a:pt x="641" y="291"/>
                    <a:pt x="640" y="293"/>
                  </a:cubicBezTo>
                  <a:cubicBezTo>
                    <a:pt x="639" y="295"/>
                    <a:pt x="639" y="297"/>
                    <a:pt x="641" y="300"/>
                  </a:cubicBezTo>
                  <a:cubicBezTo>
                    <a:pt x="646" y="311"/>
                    <a:pt x="646" y="311"/>
                    <a:pt x="646" y="311"/>
                  </a:cubicBezTo>
                  <a:cubicBezTo>
                    <a:pt x="640" y="313"/>
                    <a:pt x="640" y="313"/>
                    <a:pt x="640" y="313"/>
                  </a:cubicBezTo>
                  <a:cubicBezTo>
                    <a:pt x="635" y="302"/>
                    <a:pt x="635" y="302"/>
                    <a:pt x="635" y="302"/>
                  </a:cubicBezTo>
                  <a:cubicBezTo>
                    <a:pt x="634" y="299"/>
                    <a:pt x="633" y="297"/>
                    <a:pt x="633" y="296"/>
                  </a:cubicBezTo>
                  <a:cubicBezTo>
                    <a:pt x="633" y="294"/>
                    <a:pt x="633" y="292"/>
                    <a:pt x="633" y="291"/>
                  </a:cubicBezTo>
                  <a:cubicBezTo>
                    <a:pt x="634" y="288"/>
                    <a:pt x="635" y="286"/>
                    <a:pt x="637" y="284"/>
                  </a:cubicBezTo>
                  <a:cubicBezTo>
                    <a:pt x="638" y="283"/>
                    <a:pt x="641" y="281"/>
                    <a:pt x="644" y="280"/>
                  </a:cubicBezTo>
                  <a:cubicBezTo>
                    <a:pt x="649" y="277"/>
                    <a:pt x="654" y="276"/>
                    <a:pt x="658" y="277"/>
                  </a:cubicBezTo>
                  <a:cubicBezTo>
                    <a:pt x="662" y="279"/>
                    <a:pt x="665" y="282"/>
                    <a:pt x="667" y="287"/>
                  </a:cubicBezTo>
                  <a:cubicBezTo>
                    <a:pt x="672" y="298"/>
                    <a:pt x="672" y="298"/>
                    <a:pt x="672" y="298"/>
                  </a:cubicBezTo>
                  <a:cubicBezTo>
                    <a:pt x="667" y="301"/>
                    <a:pt x="667" y="301"/>
                    <a:pt x="667" y="301"/>
                  </a:cubicBezTo>
                  <a:cubicBezTo>
                    <a:pt x="662" y="290"/>
                    <a:pt x="662" y="290"/>
                    <a:pt x="662" y="290"/>
                  </a:cubicBezTo>
                  <a:close/>
                  <a:moveTo>
                    <a:pt x="675" y="325"/>
                  </a:moveTo>
                  <a:cubicBezTo>
                    <a:pt x="674" y="322"/>
                    <a:pt x="672" y="320"/>
                    <a:pt x="670" y="319"/>
                  </a:cubicBezTo>
                  <a:cubicBezTo>
                    <a:pt x="668" y="319"/>
                    <a:pt x="665" y="319"/>
                    <a:pt x="660" y="320"/>
                  </a:cubicBezTo>
                  <a:cubicBezTo>
                    <a:pt x="657" y="322"/>
                    <a:pt x="654" y="323"/>
                    <a:pt x="653" y="325"/>
                  </a:cubicBezTo>
                  <a:cubicBezTo>
                    <a:pt x="652" y="327"/>
                    <a:pt x="652" y="329"/>
                    <a:pt x="653" y="332"/>
                  </a:cubicBezTo>
                  <a:cubicBezTo>
                    <a:pt x="657" y="344"/>
                    <a:pt x="657" y="344"/>
                    <a:pt x="657" y="344"/>
                  </a:cubicBezTo>
                  <a:cubicBezTo>
                    <a:pt x="651" y="346"/>
                    <a:pt x="651" y="346"/>
                    <a:pt x="651" y="346"/>
                  </a:cubicBezTo>
                  <a:cubicBezTo>
                    <a:pt x="647" y="334"/>
                    <a:pt x="647" y="334"/>
                    <a:pt x="647" y="334"/>
                  </a:cubicBezTo>
                  <a:cubicBezTo>
                    <a:pt x="646" y="331"/>
                    <a:pt x="646" y="329"/>
                    <a:pt x="646" y="327"/>
                  </a:cubicBezTo>
                  <a:cubicBezTo>
                    <a:pt x="646" y="326"/>
                    <a:pt x="646" y="324"/>
                    <a:pt x="647" y="322"/>
                  </a:cubicBezTo>
                  <a:cubicBezTo>
                    <a:pt x="647" y="320"/>
                    <a:pt x="649" y="318"/>
                    <a:pt x="651" y="316"/>
                  </a:cubicBezTo>
                  <a:cubicBezTo>
                    <a:pt x="653" y="315"/>
                    <a:pt x="655" y="314"/>
                    <a:pt x="658" y="313"/>
                  </a:cubicBezTo>
                  <a:cubicBezTo>
                    <a:pt x="664" y="311"/>
                    <a:pt x="669" y="310"/>
                    <a:pt x="673" y="312"/>
                  </a:cubicBezTo>
                  <a:cubicBezTo>
                    <a:pt x="676" y="314"/>
                    <a:pt x="679" y="317"/>
                    <a:pt x="681" y="323"/>
                  </a:cubicBezTo>
                  <a:cubicBezTo>
                    <a:pt x="684" y="335"/>
                    <a:pt x="684" y="335"/>
                    <a:pt x="684" y="335"/>
                  </a:cubicBezTo>
                  <a:cubicBezTo>
                    <a:pt x="679" y="337"/>
                    <a:pt x="679" y="337"/>
                    <a:pt x="679" y="337"/>
                  </a:cubicBezTo>
                  <a:cubicBezTo>
                    <a:pt x="675" y="325"/>
                    <a:pt x="675" y="325"/>
                    <a:pt x="675" y="325"/>
                  </a:cubicBezTo>
                  <a:close/>
                  <a:moveTo>
                    <a:pt x="689" y="352"/>
                  </a:moveTo>
                  <a:cubicBezTo>
                    <a:pt x="675" y="354"/>
                    <a:pt x="675" y="354"/>
                    <a:pt x="675" y="354"/>
                  </a:cubicBezTo>
                  <a:cubicBezTo>
                    <a:pt x="677" y="368"/>
                    <a:pt x="677" y="368"/>
                    <a:pt x="677" y="368"/>
                  </a:cubicBezTo>
                  <a:cubicBezTo>
                    <a:pt x="691" y="365"/>
                    <a:pt x="691" y="365"/>
                    <a:pt x="691" y="365"/>
                  </a:cubicBezTo>
                  <a:cubicBezTo>
                    <a:pt x="692" y="373"/>
                    <a:pt x="692" y="373"/>
                    <a:pt x="692" y="373"/>
                  </a:cubicBezTo>
                  <a:cubicBezTo>
                    <a:pt x="658" y="379"/>
                    <a:pt x="658" y="379"/>
                    <a:pt x="658" y="379"/>
                  </a:cubicBezTo>
                  <a:cubicBezTo>
                    <a:pt x="656" y="372"/>
                    <a:pt x="656" y="372"/>
                    <a:pt x="656" y="372"/>
                  </a:cubicBezTo>
                  <a:cubicBezTo>
                    <a:pt x="671" y="369"/>
                    <a:pt x="671" y="369"/>
                    <a:pt x="671" y="369"/>
                  </a:cubicBezTo>
                  <a:cubicBezTo>
                    <a:pt x="669" y="355"/>
                    <a:pt x="669" y="355"/>
                    <a:pt x="669" y="355"/>
                  </a:cubicBezTo>
                  <a:cubicBezTo>
                    <a:pt x="654" y="358"/>
                    <a:pt x="654" y="358"/>
                    <a:pt x="654" y="358"/>
                  </a:cubicBezTo>
                  <a:cubicBezTo>
                    <a:pt x="653" y="351"/>
                    <a:pt x="653" y="351"/>
                    <a:pt x="653" y="351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9" y="352"/>
                    <a:pt x="689" y="352"/>
                    <a:pt x="689" y="352"/>
                  </a:cubicBezTo>
                  <a:close/>
                  <a:moveTo>
                    <a:pt x="695" y="386"/>
                  </a:moveTo>
                  <a:cubicBezTo>
                    <a:pt x="695" y="396"/>
                    <a:pt x="695" y="396"/>
                    <a:pt x="695" y="396"/>
                  </a:cubicBezTo>
                  <a:cubicBezTo>
                    <a:pt x="670" y="411"/>
                    <a:pt x="670" y="411"/>
                    <a:pt x="670" y="411"/>
                  </a:cubicBezTo>
                  <a:cubicBezTo>
                    <a:pt x="695" y="410"/>
                    <a:pt x="695" y="410"/>
                    <a:pt x="695" y="410"/>
                  </a:cubicBezTo>
                  <a:cubicBezTo>
                    <a:pt x="695" y="418"/>
                    <a:pt x="695" y="418"/>
                    <a:pt x="695" y="418"/>
                  </a:cubicBezTo>
                  <a:cubicBezTo>
                    <a:pt x="660" y="419"/>
                    <a:pt x="660" y="419"/>
                    <a:pt x="660" y="419"/>
                  </a:cubicBezTo>
                  <a:cubicBezTo>
                    <a:pt x="660" y="410"/>
                    <a:pt x="660" y="410"/>
                    <a:pt x="660" y="410"/>
                  </a:cubicBezTo>
                  <a:cubicBezTo>
                    <a:pt x="686" y="394"/>
                    <a:pt x="686" y="394"/>
                    <a:pt x="686" y="394"/>
                  </a:cubicBezTo>
                  <a:cubicBezTo>
                    <a:pt x="660" y="395"/>
                    <a:pt x="660" y="395"/>
                    <a:pt x="660" y="395"/>
                  </a:cubicBezTo>
                  <a:cubicBezTo>
                    <a:pt x="659" y="387"/>
                    <a:pt x="659" y="387"/>
                    <a:pt x="659" y="387"/>
                  </a:cubicBezTo>
                  <a:cubicBezTo>
                    <a:pt x="695" y="386"/>
                    <a:pt x="695" y="386"/>
                    <a:pt x="695" y="386"/>
                  </a:cubicBezTo>
                  <a:close/>
                  <a:moveTo>
                    <a:pt x="677" y="425"/>
                  </a:moveTo>
                  <a:cubicBezTo>
                    <a:pt x="683" y="426"/>
                    <a:pt x="688" y="428"/>
                    <a:pt x="690" y="431"/>
                  </a:cubicBezTo>
                  <a:cubicBezTo>
                    <a:pt x="693" y="434"/>
                    <a:pt x="694" y="439"/>
                    <a:pt x="693" y="445"/>
                  </a:cubicBezTo>
                  <a:cubicBezTo>
                    <a:pt x="692" y="451"/>
                    <a:pt x="690" y="455"/>
                    <a:pt x="687" y="458"/>
                  </a:cubicBezTo>
                  <a:cubicBezTo>
                    <a:pt x="684" y="460"/>
                    <a:pt x="679" y="461"/>
                    <a:pt x="673" y="460"/>
                  </a:cubicBezTo>
                  <a:cubicBezTo>
                    <a:pt x="667" y="459"/>
                    <a:pt x="662" y="457"/>
                    <a:pt x="660" y="454"/>
                  </a:cubicBezTo>
                  <a:cubicBezTo>
                    <a:pt x="657" y="451"/>
                    <a:pt x="656" y="446"/>
                    <a:pt x="657" y="440"/>
                  </a:cubicBezTo>
                  <a:cubicBezTo>
                    <a:pt x="657" y="434"/>
                    <a:pt x="659" y="430"/>
                    <a:pt x="663" y="427"/>
                  </a:cubicBezTo>
                  <a:cubicBezTo>
                    <a:pt x="666" y="425"/>
                    <a:pt x="671" y="424"/>
                    <a:pt x="677" y="425"/>
                  </a:cubicBezTo>
                  <a:close/>
                  <a:moveTo>
                    <a:pt x="687" y="444"/>
                  </a:moveTo>
                  <a:cubicBezTo>
                    <a:pt x="687" y="447"/>
                    <a:pt x="685" y="450"/>
                    <a:pt x="683" y="451"/>
                  </a:cubicBezTo>
                  <a:cubicBezTo>
                    <a:pt x="681" y="452"/>
                    <a:pt x="678" y="453"/>
                    <a:pt x="674" y="452"/>
                  </a:cubicBezTo>
                  <a:cubicBezTo>
                    <a:pt x="670" y="452"/>
                    <a:pt x="667" y="450"/>
                    <a:pt x="665" y="449"/>
                  </a:cubicBezTo>
                  <a:cubicBezTo>
                    <a:pt x="663" y="447"/>
                    <a:pt x="662" y="444"/>
                    <a:pt x="663" y="441"/>
                  </a:cubicBezTo>
                  <a:cubicBezTo>
                    <a:pt x="663" y="438"/>
                    <a:pt x="664" y="435"/>
                    <a:pt x="667" y="434"/>
                  </a:cubicBezTo>
                  <a:cubicBezTo>
                    <a:pt x="669" y="433"/>
                    <a:pt x="672" y="432"/>
                    <a:pt x="676" y="433"/>
                  </a:cubicBezTo>
                  <a:cubicBezTo>
                    <a:pt x="680" y="433"/>
                    <a:pt x="683" y="435"/>
                    <a:pt x="685" y="436"/>
                  </a:cubicBezTo>
                  <a:cubicBezTo>
                    <a:pt x="687" y="438"/>
                    <a:pt x="687" y="441"/>
                    <a:pt x="687" y="444"/>
                  </a:cubicBezTo>
                  <a:close/>
                  <a:moveTo>
                    <a:pt x="651" y="478"/>
                  </a:moveTo>
                  <a:cubicBezTo>
                    <a:pt x="652" y="474"/>
                    <a:pt x="653" y="472"/>
                    <a:pt x="654" y="471"/>
                  </a:cubicBezTo>
                  <a:cubicBezTo>
                    <a:pt x="655" y="469"/>
                    <a:pt x="656" y="468"/>
                    <a:pt x="658" y="467"/>
                  </a:cubicBezTo>
                  <a:cubicBezTo>
                    <a:pt x="659" y="466"/>
                    <a:pt x="661" y="466"/>
                    <a:pt x="662" y="465"/>
                  </a:cubicBezTo>
                  <a:cubicBezTo>
                    <a:pt x="664" y="465"/>
                    <a:pt x="666" y="466"/>
                    <a:pt x="669" y="466"/>
                  </a:cubicBezTo>
                  <a:cubicBezTo>
                    <a:pt x="689" y="471"/>
                    <a:pt x="689" y="471"/>
                    <a:pt x="689" y="471"/>
                  </a:cubicBezTo>
                  <a:cubicBezTo>
                    <a:pt x="687" y="478"/>
                    <a:pt x="687" y="478"/>
                    <a:pt x="687" y="478"/>
                  </a:cubicBezTo>
                  <a:cubicBezTo>
                    <a:pt x="667" y="474"/>
                    <a:pt x="667" y="474"/>
                    <a:pt x="667" y="474"/>
                  </a:cubicBezTo>
                  <a:cubicBezTo>
                    <a:pt x="665" y="473"/>
                    <a:pt x="664" y="473"/>
                    <a:pt x="663" y="473"/>
                  </a:cubicBezTo>
                  <a:cubicBezTo>
                    <a:pt x="662" y="473"/>
                    <a:pt x="661" y="473"/>
                    <a:pt x="661" y="473"/>
                  </a:cubicBezTo>
                  <a:cubicBezTo>
                    <a:pt x="660" y="474"/>
                    <a:pt x="659" y="475"/>
                    <a:pt x="658" y="475"/>
                  </a:cubicBezTo>
                  <a:cubicBezTo>
                    <a:pt x="658" y="476"/>
                    <a:pt x="657" y="478"/>
                    <a:pt x="657" y="480"/>
                  </a:cubicBezTo>
                  <a:cubicBezTo>
                    <a:pt x="655" y="488"/>
                    <a:pt x="655" y="488"/>
                    <a:pt x="655" y="488"/>
                  </a:cubicBezTo>
                  <a:cubicBezTo>
                    <a:pt x="649" y="487"/>
                    <a:pt x="649" y="487"/>
                    <a:pt x="649" y="487"/>
                  </a:cubicBezTo>
                  <a:cubicBezTo>
                    <a:pt x="651" y="478"/>
                    <a:pt x="651" y="478"/>
                    <a:pt x="651" y="478"/>
                  </a:cubicBezTo>
                  <a:close/>
                  <a:moveTo>
                    <a:pt x="667" y="494"/>
                  </a:moveTo>
                  <a:cubicBezTo>
                    <a:pt x="672" y="496"/>
                    <a:pt x="676" y="499"/>
                    <a:pt x="678" y="503"/>
                  </a:cubicBezTo>
                  <a:cubicBezTo>
                    <a:pt x="679" y="507"/>
                    <a:pt x="679" y="512"/>
                    <a:pt x="677" y="517"/>
                  </a:cubicBezTo>
                  <a:cubicBezTo>
                    <a:pt x="675" y="523"/>
                    <a:pt x="671" y="526"/>
                    <a:pt x="668" y="528"/>
                  </a:cubicBezTo>
                  <a:cubicBezTo>
                    <a:pt x="664" y="529"/>
                    <a:pt x="659" y="529"/>
                    <a:pt x="653" y="527"/>
                  </a:cubicBezTo>
                  <a:cubicBezTo>
                    <a:pt x="647" y="524"/>
                    <a:pt x="644" y="521"/>
                    <a:pt x="642" y="517"/>
                  </a:cubicBezTo>
                  <a:cubicBezTo>
                    <a:pt x="640" y="513"/>
                    <a:pt x="641" y="509"/>
                    <a:pt x="643" y="503"/>
                  </a:cubicBezTo>
                  <a:cubicBezTo>
                    <a:pt x="645" y="497"/>
                    <a:pt x="648" y="494"/>
                    <a:pt x="652" y="492"/>
                  </a:cubicBezTo>
                  <a:cubicBezTo>
                    <a:pt x="656" y="491"/>
                    <a:pt x="661" y="491"/>
                    <a:pt x="667" y="494"/>
                  </a:cubicBezTo>
                  <a:close/>
                  <a:moveTo>
                    <a:pt x="671" y="515"/>
                  </a:moveTo>
                  <a:cubicBezTo>
                    <a:pt x="670" y="518"/>
                    <a:pt x="668" y="520"/>
                    <a:pt x="666" y="520"/>
                  </a:cubicBezTo>
                  <a:cubicBezTo>
                    <a:pt x="663" y="521"/>
                    <a:pt x="660" y="521"/>
                    <a:pt x="656" y="519"/>
                  </a:cubicBezTo>
                  <a:cubicBezTo>
                    <a:pt x="652" y="517"/>
                    <a:pt x="650" y="516"/>
                    <a:pt x="649" y="513"/>
                  </a:cubicBezTo>
                  <a:cubicBezTo>
                    <a:pt x="647" y="511"/>
                    <a:pt x="647" y="508"/>
                    <a:pt x="648" y="505"/>
                  </a:cubicBezTo>
                  <a:cubicBezTo>
                    <a:pt x="650" y="502"/>
                    <a:pt x="651" y="500"/>
                    <a:pt x="654" y="500"/>
                  </a:cubicBezTo>
                  <a:cubicBezTo>
                    <a:pt x="656" y="499"/>
                    <a:pt x="660" y="500"/>
                    <a:pt x="664" y="501"/>
                  </a:cubicBezTo>
                  <a:cubicBezTo>
                    <a:pt x="667" y="503"/>
                    <a:pt x="670" y="505"/>
                    <a:pt x="671" y="507"/>
                  </a:cubicBezTo>
                  <a:cubicBezTo>
                    <a:pt x="672" y="509"/>
                    <a:pt x="672" y="512"/>
                    <a:pt x="671" y="515"/>
                  </a:cubicBezTo>
                  <a:close/>
                  <a:moveTo>
                    <a:pt x="641" y="544"/>
                  </a:moveTo>
                  <a:cubicBezTo>
                    <a:pt x="646" y="547"/>
                    <a:pt x="646" y="547"/>
                    <a:pt x="646" y="547"/>
                  </a:cubicBezTo>
                  <a:cubicBezTo>
                    <a:pt x="637" y="562"/>
                    <a:pt x="637" y="562"/>
                    <a:pt x="637" y="562"/>
                  </a:cubicBezTo>
                  <a:cubicBezTo>
                    <a:pt x="619" y="552"/>
                    <a:pt x="619" y="552"/>
                    <a:pt x="619" y="552"/>
                  </a:cubicBezTo>
                  <a:cubicBezTo>
                    <a:pt x="628" y="538"/>
                    <a:pt x="628" y="538"/>
                    <a:pt x="628" y="538"/>
                  </a:cubicBezTo>
                  <a:cubicBezTo>
                    <a:pt x="629" y="535"/>
                    <a:pt x="631" y="533"/>
                    <a:pt x="632" y="532"/>
                  </a:cubicBezTo>
                  <a:cubicBezTo>
                    <a:pt x="633" y="531"/>
                    <a:pt x="634" y="530"/>
                    <a:pt x="636" y="530"/>
                  </a:cubicBezTo>
                  <a:cubicBezTo>
                    <a:pt x="638" y="529"/>
                    <a:pt x="641" y="529"/>
                    <a:pt x="643" y="529"/>
                  </a:cubicBezTo>
                  <a:cubicBezTo>
                    <a:pt x="645" y="529"/>
                    <a:pt x="648" y="530"/>
                    <a:pt x="651" y="532"/>
                  </a:cubicBezTo>
                  <a:cubicBezTo>
                    <a:pt x="656" y="535"/>
                    <a:pt x="659" y="539"/>
                    <a:pt x="661" y="543"/>
                  </a:cubicBezTo>
                  <a:cubicBezTo>
                    <a:pt x="662" y="547"/>
                    <a:pt x="661" y="551"/>
                    <a:pt x="658" y="556"/>
                  </a:cubicBezTo>
                  <a:cubicBezTo>
                    <a:pt x="650" y="570"/>
                    <a:pt x="650" y="570"/>
                    <a:pt x="650" y="570"/>
                  </a:cubicBezTo>
                  <a:cubicBezTo>
                    <a:pt x="644" y="567"/>
                    <a:pt x="644" y="567"/>
                    <a:pt x="644" y="567"/>
                  </a:cubicBezTo>
                  <a:cubicBezTo>
                    <a:pt x="653" y="553"/>
                    <a:pt x="653" y="553"/>
                    <a:pt x="653" y="553"/>
                  </a:cubicBezTo>
                  <a:cubicBezTo>
                    <a:pt x="654" y="550"/>
                    <a:pt x="654" y="548"/>
                    <a:pt x="654" y="546"/>
                  </a:cubicBezTo>
                  <a:cubicBezTo>
                    <a:pt x="653" y="544"/>
                    <a:pt x="650" y="542"/>
                    <a:pt x="647" y="539"/>
                  </a:cubicBezTo>
                  <a:cubicBezTo>
                    <a:pt x="644" y="537"/>
                    <a:pt x="641" y="537"/>
                    <a:pt x="639" y="537"/>
                  </a:cubicBezTo>
                  <a:cubicBezTo>
                    <a:pt x="636" y="537"/>
                    <a:pt x="635" y="538"/>
                    <a:pt x="633" y="541"/>
                  </a:cubicBezTo>
                  <a:cubicBezTo>
                    <a:pt x="629" y="548"/>
                    <a:pt x="629" y="548"/>
                    <a:pt x="629" y="548"/>
                  </a:cubicBezTo>
                  <a:cubicBezTo>
                    <a:pt x="636" y="553"/>
                    <a:pt x="636" y="553"/>
                    <a:pt x="636" y="553"/>
                  </a:cubicBezTo>
                  <a:cubicBezTo>
                    <a:pt x="641" y="544"/>
                    <a:pt x="641" y="544"/>
                    <a:pt x="641" y="544"/>
                  </a:cubicBezTo>
                  <a:close/>
                  <a:moveTo>
                    <a:pt x="648" y="574"/>
                  </a:moveTo>
                  <a:cubicBezTo>
                    <a:pt x="643" y="581"/>
                    <a:pt x="643" y="581"/>
                    <a:pt x="643" y="581"/>
                  </a:cubicBezTo>
                  <a:cubicBezTo>
                    <a:pt x="627" y="580"/>
                    <a:pt x="627" y="580"/>
                    <a:pt x="627" y="580"/>
                  </a:cubicBezTo>
                  <a:cubicBezTo>
                    <a:pt x="632" y="595"/>
                    <a:pt x="632" y="595"/>
                    <a:pt x="632" y="595"/>
                  </a:cubicBezTo>
                  <a:cubicBezTo>
                    <a:pt x="627" y="602"/>
                    <a:pt x="627" y="602"/>
                    <a:pt x="627" y="602"/>
                  </a:cubicBezTo>
                  <a:cubicBezTo>
                    <a:pt x="619" y="579"/>
                    <a:pt x="619" y="579"/>
                    <a:pt x="619" y="579"/>
                  </a:cubicBezTo>
                  <a:cubicBezTo>
                    <a:pt x="607" y="570"/>
                    <a:pt x="607" y="570"/>
                    <a:pt x="607" y="570"/>
                  </a:cubicBezTo>
                  <a:cubicBezTo>
                    <a:pt x="611" y="564"/>
                    <a:pt x="611" y="564"/>
                    <a:pt x="611" y="564"/>
                  </a:cubicBezTo>
                  <a:cubicBezTo>
                    <a:pt x="624" y="573"/>
                    <a:pt x="624" y="573"/>
                    <a:pt x="624" y="573"/>
                  </a:cubicBezTo>
                  <a:cubicBezTo>
                    <a:pt x="648" y="574"/>
                    <a:pt x="648" y="574"/>
                    <a:pt x="648" y="574"/>
                  </a:cubicBezTo>
                  <a:close/>
                  <a:moveTo>
                    <a:pt x="264" y="535"/>
                  </a:moveTo>
                  <a:cubicBezTo>
                    <a:pt x="392" y="535"/>
                    <a:pt x="392" y="535"/>
                    <a:pt x="392" y="535"/>
                  </a:cubicBezTo>
                  <a:cubicBezTo>
                    <a:pt x="401" y="536"/>
                    <a:pt x="400" y="566"/>
                    <a:pt x="392" y="565"/>
                  </a:cubicBezTo>
                  <a:cubicBezTo>
                    <a:pt x="264" y="565"/>
                    <a:pt x="264" y="565"/>
                    <a:pt x="264" y="565"/>
                  </a:cubicBezTo>
                  <a:cubicBezTo>
                    <a:pt x="275" y="565"/>
                    <a:pt x="276" y="536"/>
                    <a:pt x="264" y="535"/>
                  </a:cubicBezTo>
                  <a:close/>
                  <a:moveTo>
                    <a:pt x="550" y="535"/>
                  </a:moveTo>
                  <a:cubicBezTo>
                    <a:pt x="538" y="536"/>
                    <a:pt x="539" y="565"/>
                    <a:pt x="550" y="565"/>
                  </a:cubicBezTo>
                  <a:cubicBezTo>
                    <a:pt x="421" y="565"/>
                    <a:pt x="421" y="565"/>
                    <a:pt x="421" y="565"/>
                  </a:cubicBezTo>
                  <a:cubicBezTo>
                    <a:pt x="413" y="566"/>
                    <a:pt x="412" y="536"/>
                    <a:pt x="421" y="535"/>
                  </a:cubicBezTo>
                  <a:cubicBezTo>
                    <a:pt x="550" y="535"/>
                    <a:pt x="550" y="535"/>
                    <a:pt x="550" y="535"/>
                  </a:cubicBezTo>
                  <a:close/>
                  <a:moveTo>
                    <a:pt x="495" y="212"/>
                  </a:moveTo>
                  <a:cubicBezTo>
                    <a:pt x="495" y="260"/>
                    <a:pt x="495" y="260"/>
                    <a:pt x="495" y="260"/>
                  </a:cubicBezTo>
                  <a:cubicBezTo>
                    <a:pt x="481" y="257"/>
                    <a:pt x="469" y="266"/>
                    <a:pt x="462" y="280"/>
                  </a:cubicBezTo>
                  <a:cubicBezTo>
                    <a:pt x="462" y="449"/>
                    <a:pt x="462" y="449"/>
                    <a:pt x="462" y="449"/>
                  </a:cubicBezTo>
                  <a:cubicBezTo>
                    <a:pt x="493" y="439"/>
                    <a:pt x="510" y="421"/>
                    <a:pt x="516" y="396"/>
                  </a:cubicBezTo>
                  <a:cubicBezTo>
                    <a:pt x="519" y="389"/>
                    <a:pt x="519" y="377"/>
                    <a:pt x="514" y="358"/>
                  </a:cubicBezTo>
                  <a:cubicBezTo>
                    <a:pt x="501" y="332"/>
                    <a:pt x="486" y="324"/>
                    <a:pt x="477" y="327"/>
                  </a:cubicBezTo>
                  <a:cubicBezTo>
                    <a:pt x="477" y="278"/>
                    <a:pt x="477" y="278"/>
                    <a:pt x="477" y="278"/>
                  </a:cubicBezTo>
                  <a:cubicBezTo>
                    <a:pt x="516" y="281"/>
                    <a:pt x="552" y="305"/>
                    <a:pt x="562" y="357"/>
                  </a:cubicBezTo>
                  <a:cubicBezTo>
                    <a:pt x="570" y="390"/>
                    <a:pt x="562" y="422"/>
                    <a:pt x="545" y="449"/>
                  </a:cubicBezTo>
                  <a:cubicBezTo>
                    <a:pt x="523" y="472"/>
                    <a:pt x="499" y="491"/>
                    <a:pt x="462" y="497"/>
                  </a:cubicBezTo>
                  <a:cubicBezTo>
                    <a:pt x="462" y="514"/>
                    <a:pt x="462" y="514"/>
                    <a:pt x="462" y="514"/>
                  </a:cubicBezTo>
                  <a:cubicBezTo>
                    <a:pt x="413" y="514"/>
                    <a:pt x="413" y="514"/>
                    <a:pt x="413" y="514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25" y="233"/>
                    <a:pt x="453" y="213"/>
                    <a:pt x="495" y="212"/>
                  </a:cubicBezTo>
                  <a:close/>
                  <a:moveTo>
                    <a:pt x="316" y="212"/>
                  </a:moveTo>
                  <a:cubicBezTo>
                    <a:pt x="358" y="213"/>
                    <a:pt x="386" y="233"/>
                    <a:pt x="398" y="274"/>
                  </a:cubicBezTo>
                  <a:cubicBezTo>
                    <a:pt x="398" y="514"/>
                    <a:pt x="398" y="514"/>
                    <a:pt x="398" y="514"/>
                  </a:cubicBezTo>
                  <a:cubicBezTo>
                    <a:pt x="349" y="514"/>
                    <a:pt x="349" y="514"/>
                    <a:pt x="349" y="514"/>
                  </a:cubicBezTo>
                  <a:cubicBezTo>
                    <a:pt x="349" y="497"/>
                    <a:pt x="349" y="497"/>
                    <a:pt x="349" y="497"/>
                  </a:cubicBezTo>
                  <a:cubicBezTo>
                    <a:pt x="312" y="491"/>
                    <a:pt x="288" y="472"/>
                    <a:pt x="267" y="449"/>
                  </a:cubicBezTo>
                  <a:cubicBezTo>
                    <a:pt x="249" y="422"/>
                    <a:pt x="241" y="390"/>
                    <a:pt x="249" y="357"/>
                  </a:cubicBezTo>
                  <a:cubicBezTo>
                    <a:pt x="259" y="305"/>
                    <a:pt x="295" y="281"/>
                    <a:pt x="334" y="278"/>
                  </a:cubicBezTo>
                  <a:cubicBezTo>
                    <a:pt x="334" y="327"/>
                    <a:pt x="334" y="327"/>
                    <a:pt x="334" y="327"/>
                  </a:cubicBezTo>
                  <a:cubicBezTo>
                    <a:pt x="325" y="324"/>
                    <a:pt x="310" y="332"/>
                    <a:pt x="297" y="358"/>
                  </a:cubicBezTo>
                  <a:cubicBezTo>
                    <a:pt x="292" y="377"/>
                    <a:pt x="292" y="389"/>
                    <a:pt x="295" y="396"/>
                  </a:cubicBezTo>
                  <a:cubicBezTo>
                    <a:pt x="302" y="421"/>
                    <a:pt x="318" y="439"/>
                    <a:pt x="349" y="449"/>
                  </a:cubicBezTo>
                  <a:cubicBezTo>
                    <a:pt x="349" y="280"/>
                    <a:pt x="349" y="280"/>
                    <a:pt x="349" y="280"/>
                  </a:cubicBezTo>
                  <a:cubicBezTo>
                    <a:pt x="343" y="266"/>
                    <a:pt x="330" y="257"/>
                    <a:pt x="316" y="260"/>
                  </a:cubicBezTo>
                  <a:cubicBezTo>
                    <a:pt x="316" y="212"/>
                    <a:pt x="316" y="212"/>
                    <a:pt x="316" y="212"/>
                  </a:cubicBezTo>
                  <a:close/>
                  <a:moveTo>
                    <a:pt x="249" y="587"/>
                  </a:moveTo>
                  <a:cubicBezTo>
                    <a:pt x="567" y="587"/>
                    <a:pt x="567" y="587"/>
                    <a:pt x="567" y="587"/>
                  </a:cubicBezTo>
                  <a:cubicBezTo>
                    <a:pt x="567" y="615"/>
                    <a:pt x="567" y="615"/>
                    <a:pt x="567" y="615"/>
                  </a:cubicBezTo>
                  <a:cubicBezTo>
                    <a:pt x="249" y="615"/>
                    <a:pt x="249" y="615"/>
                    <a:pt x="249" y="615"/>
                  </a:cubicBezTo>
                  <a:lnTo>
                    <a:pt x="249" y="5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>
                <a:defRPr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4906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A178DDB-0D7E-42BA-A04C-E24DD323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CEC32B-2C5B-46CF-B236-923CEDC0FB06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优化结果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83F1F7CE-8FEF-4EE2-BDB3-7A198AFC0AF5}"/>
              </a:ext>
            </a:extLst>
          </p:cNvPr>
          <p:cNvSpPr txBox="1">
            <a:spLocks/>
          </p:cNvSpPr>
          <p:nvPr/>
        </p:nvSpPr>
        <p:spPr>
          <a:xfrm>
            <a:off x="1835150" y="92075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F236EF3-7C00-43DE-972F-2236D7D84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64754"/>
              </p:ext>
            </p:extLst>
          </p:nvPr>
        </p:nvGraphicFramePr>
        <p:xfrm>
          <a:off x="2134954" y="1592017"/>
          <a:ext cx="7710487" cy="1628775"/>
        </p:xfrm>
        <a:graphic>
          <a:graphicData uri="http://schemas.openxmlformats.org/drawingml/2006/table">
            <a:tbl>
              <a:tblPr/>
              <a:tblGrid>
                <a:gridCol w="2628823">
                  <a:extLst>
                    <a:ext uri="{9D8B030D-6E8A-4147-A177-3AD203B41FA5}">
                      <a16:colId xmlns:a16="http://schemas.microsoft.com/office/drawing/2014/main" val="685788320"/>
                    </a:ext>
                  </a:extLst>
                </a:gridCol>
                <a:gridCol w="1256251">
                  <a:extLst>
                    <a:ext uri="{9D8B030D-6E8A-4147-A177-3AD203B41FA5}">
                      <a16:colId xmlns:a16="http://schemas.microsoft.com/office/drawing/2014/main" val="272760507"/>
                    </a:ext>
                  </a:extLst>
                </a:gridCol>
                <a:gridCol w="1302779">
                  <a:extLst>
                    <a:ext uri="{9D8B030D-6E8A-4147-A177-3AD203B41FA5}">
                      <a16:colId xmlns:a16="http://schemas.microsoft.com/office/drawing/2014/main" val="947692616"/>
                    </a:ext>
                  </a:extLst>
                </a:gridCol>
                <a:gridCol w="1256251">
                  <a:extLst>
                    <a:ext uri="{9D8B030D-6E8A-4147-A177-3AD203B41FA5}">
                      <a16:colId xmlns:a16="http://schemas.microsoft.com/office/drawing/2014/main" val="1576623550"/>
                    </a:ext>
                  </a:extLst>
                </a:gridCol>
                <a:gridCol w="1266383">
                  <a:extLst>
                    <a:ext uri="{9D8B030D-6E8A-4147-A177-3AD203B41FA5}">
                      <a16:colId xmlns:a16="http://schemas.microsoft.com/office/drawing/2014/main" val="2034377845"/>
                    </a:ext>
                  </a:extLst>
                </a:gridCol>
              </a:tblGrid>
              <a:tr h="63263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算例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integration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spMV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compVisFlux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calcLudsFcc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525918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Simon / venkat01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49 / </a:t>
                      </a:r>
                      <a:r>
                        <a:rPr lang="en-US" altLang="zh-CN" sz="1600" b="1" i="0" u="none" strike="noStrike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353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29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119540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Goodwin / Goodwin127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171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69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1202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102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9221784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Rothberg / cfd1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53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21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381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31 / </a:t>
                      </a:r>
                      <a:r>
                        <a:rPr lang="en-US" altLang="zh-CN" sz="1600" b="1" i="0" u="none" strike="noStrike" kern="1200" dirty="0">
                          <a:solidFill>
                            <a:srgbClr val="FFDD02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90847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684BA85-7122-456D-890D-06BD717F8088}"/>
              </a:ext>
            </a:extLst>
          </p:cNvPr>
          <p:cNvSpPr txBox="1"/>
          <p:nvPr/>
        </p:nvSpPr>
        <p:spPr>
          <a:xfrm>
            <a:off x="5314844" y="1238047"/>
            <a:ext cx="135070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：最终优化结果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B28AEDA-7841-444E-8273-B2E6B51E7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29309"/>
              </p:ext>
            </p:extLst>
          </p:nvPr>
        </p:nvGraphicFramePr>
        <p:xfrm>
          <a:off x="2134954" y="4171082"/>
          <a:ext cx="7710487" cy="1628775"/>
        </p:xfrm>
        <a:graphic>
          <a:graphicData uri="http://schemas.openxmlformats.org/drawingml/2006/table">
            <a:tbl>
              <a:tblPr/>
              <a:tblGrid>
                <a:gridCol w="2628823">
                  <a:extLst>
                    <a:ext uri="{9D8B030D-6E8A-4147-A177-3AD203B41FA5}">
                      <a16:colId xmlns:a16="http://schemas.microsoft.com/office/drawing/2014/main" val="685788320"/>
                    </a:ext>
                  </a:extLst>
                </a:gridCol>
                <a:gridCol w="1256251">
                  <a:extLst>
                    <a:ext uri="{9D8B030D-6E8A-4147-A177-3AD203B41FA5}">
                      <a16:colId xmlns:a16="http://schemas.microsoft.com/office/drawing/2014/main" val="272760507"/>
                    </a:ext>
                  </a:extLst>
                </a:gridCol>
                <a:gridCol w="1302779">
                  <a:extLst>
                    <a:ext uri="{9D8B030D-6E8A-4147-A177-3AD203B41FA5}">
                      <a16:colId xmlns:a16="http://schemas.microsoft.com/office/drawing/2014/main" val="947692616"/>
                    </a:ext>
                  </a:extLst>
                </a:gridCol>
                <a:gridCol w="1256251">
                  <a:extLst>
                    <a:ext uri="{9D8B030D-6E8A-4147-A177-3AD203B41FA5}">
                      <a16:colId xmlns:a16="http://schemas.microsoft.com/office/drawing/2014/main" val="1576623550"/>
                    </a:ext>
                  </a:extLst>
                </a:gridCol>
                <a:gridCol w="1266383">
                  <a:extLst>
                    <a:ext uri="{9D8B030D-6E8A-4147-A177-3AD203B41FA5}">
                      <a16:colId xmlns:a16="http://schemas.microsoft.com/office/drawing/2014/main" val="2034377845"/>
                    </a:ext>
                  </a:extLst>
                </a:gridCol>
              </a:tblGrid>
              <a:tr h="63263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算例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integration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spMV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compVisFlux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calcLudsFcc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525918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Simon / venkat01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38.4%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14.6%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79.3%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119540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Goodwin / Goodwin127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13.7%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11.3%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9221784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Rothberg / cfd1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68.3%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38.0%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65.1%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35.8%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90847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06496F0F-E70F-4706-82F8-8C26299A3A46}"/>
              </a:ext>
            </a:extLst>
          </p:cNvPr>
          <p:cNvSpPr txBox="1"/>
          <p:nvPr/>
        </p:nvSpPr>
        <p:spPr>
          <a:xfrm>
            <a:off x="4570972" y="3817112"/>
            <a:ext cx="283844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：改进后的优化相比初始优化的性能提升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A0DC2D-1535-4FFF-964E-72A33A2147D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50A422B-6DA9-458E-8F62-EE08F80654E5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798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4912A6E-57E1-4B41-84AD-91DE7E318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CEC32B-2C5B-46CF-B236-923CEDC0FB06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优化结果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6AE094-C50A-4FCE-BAEC-E1CC248D1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915" y="987425"/>
            <a:ext cx="8509001" cy="129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针对非结构网格稀疏矩阵非零元素的分布特征，完成运行于神威平台的非结构网格通用计算加速算法，在随机测试中，对计算量较大的算子具有</a:t>
            </a:r>
            <a:r>
              <a:rPr kumimoji="0" lang="en-US" altLang="zh-CN" sz="1800" dirty="0">
                <a:solidFill>
                  <a:schemeClr val="bg1"/>
                </a:solidFill>
                <a:latin typeface="+mn-lt"/>
              </a:rPr>
              <a:t>3-4</a:t>
            </a: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倍的加速效果。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B9F389-CF2B-4A6C-A54C-56BC56DA92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72F9862-68AA-4116-A671-4A6BDE72B311}"/>
              </a:ext>
            </a:extLst>
          </p:cNvPr>
          <p:cNvSpPr txBox="1">
            <a:spLocks/>
          </p:cNvSpPr>
          <p:nvPr/>
        </p:nvSpPr>
        <p:spPr>
          <a:xfrm>
            <a:off x="18732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结果简述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BEA6224-5293-478E-A5F0-F0590C1F1C9D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8264675-D3D9-40A7-A62B-9E63BA0FD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70996"/>
              </p:ext>
            </p:extLst>
          </p:nvPr>
        </p:nvGraphicFramePr>
        <p:xfrm>
          <a:off x="2134954" y="3295180"/>
          <a:ext cx="7710487" cy="1628775"/>
        </p:xfrm>
        <a:graphic>
          <a:graphicData uri="http://schemas.openxmlformats.org/drawingml/2006/table">
            <a:tbl>
              <a:tblPr/>
              <a:tblGrid>
                <a:gridCol w="2628823">
                  <a:extLst>
                    <a:ext uri="{9D8B030D-6E8A-4147-A177-3AD203B41FA5}">
                      <a16:colId xmlns:a16="http://schemas.microsoft.com/office/drawing/2014/main" val="685788320"/>
                    </a:ext>
                  </a:extLst>
                </a:gridCol>
                <a:gridCol w="1256251">
                  <a:extLst>
                    <a:ext uri="{9D8B030D-6E8A-4147-A177-3AD203B41FA5}">
                      <a16:colId xmlns:a16="http://schemas.microsoft.com/office/drawing/2014/main" val="272760507"/>
                    </a:ext>
                  </a:extLst>
                </a:gridCol>
                <a:gridCol w="1302779">
                  <a:extLst>
                    <a:ext uri="{9D8B030D-6E8A-4147-A177-3AD203B41FA5}">
                      <a16:colId xmlns:a16="http://schemas.microsoft.com/office/drawing/2014/main" val="947692616"/>
                    </a:ext>
                  </a:extLst>
                </a:gridCol>
                <a:gridCol w="1256251">
                  <a:extLst>
                    <a:ext uri="{9D8B030D-6E8A-4147-A177-3AD203B41FA5}">
                      <a16:colId xmlns:a16="http://schemas.microsoft.com/office/drawing/2014/main" val="1576623550"/>
                    </a:ext>
                  </a:extLst>
                </a:gridCol>
                <a:gridCol w="1266383">
                  <a:extLst>
                    <a:ext uri="{9D8B030D-6E8A-4147-A177-3AD203B41FA5}">
                      <a16:colId xmlns:a16="http://schemas.microsoft.com/office/drawing/2014/main" val="2034377845"/>
                    </a:ext>
                  </a:extLst>
                </a:gridCol>
              </a:tblGrid>
              <a:tr h="63263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算例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integration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spMV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compVisFlux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calcLudsFcc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9525918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Simon / venkat01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0119540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Goodwin / Goodwin127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3.98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9221784"/>
                  </a:ext>
                </a:extLst>
              </a:tr>
              <a:tr h="33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Rothberg / cfd1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2.30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3.26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1.07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3908475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5185461-E69A-4B44-B02B-71E941226566}"/>
              </a:ext>
            </a:extLst>
          </p:cNvPr>
          <p:cNvSpPr txBox="1"/>
          <p:nvPr/>
        </p:nvSpPr>
        <p:spPr>
          <a:xfrm>
            <a:off x="5140348" y="2941210"/>
            <a:ext cx="193570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：最终优化加速比</a:t>
            </a:r>
          </a:p>
        </p:txBody>
      </p:sp>
    </p:spTree>
    <p:extLst>
      <p:ext uri="{BB962C8B-B14F-4D97-AF65-F5344CB8AC3E}">
        <p14:creationId xmlns:p14="http://schemas.microsoft.com/office/powerpoint/2010/main" val="850653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359B520-FFD5-4351-847D-22EF1BBF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0BCEC32B-2C5B-46CF-B236-923CEDC0FB06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代码结构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3A661F-9907-468F-AF9F-3CBE1B17564B}"/>
              </a:ext>
            </a:extLst>
          </p:cNvPr>
          <p:cNvSpPr txBox="1"/>
          <p:nvPr/>
        </p:nvSpPr>
        <p:spPr>
          <a:xfrm>
            <a:off x="6230689" y="1528647"/>
            <a:ext cx="453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边集的划分以及外部边的遍历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0D36B5-ED04-4D65-9630-D8D365E51F68}"/>
              </a:ext>
            </a:extLst>
          </p:cNvPr>
          <p:cNvSpPr txBox="1"/>
          <p:nvPr/>
        </p:nvSpPr>
        <p:spPr>
          <a:xfrm>
            <a:off x="6310372" y="2917883"/>
            <a:ext cx="453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从核内部边并行遍历的实现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733DD4F-F3DF-4176-96DB-C444F0612E92}"/>
              </a:ext>
            </a:extLst>
          </p:cNvPr>
          <p:cNvSpPr txBox="1"/>
          <p:nvPr/>
        </p:nvSpPr>
        <p:spPr>
          <a:xfrm>
            <a:off x="6310371" y="5653698"/>
            <a:ext cx="491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修改编译参数 </a:t>
            </a:r>
            <a:r>
              <a:rPr lang="en-US" altLang="zh-CN" b="1" dirty="0">
                <a:solidFill>
                  <a:schemeClr val="bg1"/>
                </a:solidFill>
                <a:ea typeface="宋体" panose="02010600030101010101" pitchFamily="2" charset="-122"/>
              </a:rPr>
              <a:t>gnu99</a:t>
            </a:r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，从核编译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E4209F-7F3E-4CCD-A5C5-4222F33C17A8}"/>
              </a:ext>
            </a:extLst>
          </p:cNvPr>
          <p:cNvSpPr txBox="1"/>
          <p:nvPr/>
        </p:nvSpPr>
        <p:spPr>
          <a:xfrm>
            <a:off x="6310371" y="4350912"/>
            <a:ext cx="4536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ea typeface="宋体" panose="02010600030101010101" pitchFamily="2" charset="-122"/>
              </a:rPr>
              <a:t>从核参数以及并行相关参数定义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2E6DCD-F1A5-432D-AB7E-5F335E591E7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15745CDA-F567-49FC-A9EE-0F40AE449C61}"/>
              </a:ext>
            </a:extLst>
          </p:cNvPr>
          <p:cNvSpPr txBox="1">
            <a:spLocks/>
          </p:cNvSpPr>
          <p:nvPr/>
        </p:nvSpPr>
        <p:spPr>
          <a:xfrm>
            <a:off x="18732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主要修改部分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2D9EACD7-725F-4149-A429-0FC6C774A220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1AECA9A-BF61-4F00-9F05-F14A6A117821}"/>
              </a:ext>
            </a:extLst>
          </p:cNvPr>
          <p:cNvSpPr/>
          <p:nvPr/>
        </p:nvSpPr>
        <p:spPr>
          <a:xfrm>
            <a:off x="1010653" y="3551722"/>
            <a:ext cx="1405288" cy="413880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/CPC/slave</a:t>
            </a:r>
            <a:endParaRPr lang="zh-CN" altLang="en-US" b="1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5B16474-AC6B-46DF-A6E5-47DA993CC0F3}"/>
              </a:ext>
            </a:extLst>
          </p:cNvPr>
          <p:cNvSpPr/>
          <p:nvPr/>
        </p:nvSpPr>
        <p:spPr>
          <a:xfrm>
            <a:off x="3711701" y="1539286"/>
            <a:ext cx="1812096" cy="413880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wrapper.cpp</a:t>
            </a:r>
            <a:endParaRPr lang="zh-CN" altLang="en-US" b="1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63C97FC-720F-430C-BFFF-F91D81C3D09C}"/>
              </a:ext>
            </a:extLst>
          </p:cNvPr>
          <p:cNvSpPr/>
          <p:nvPr/>
        </p:nvSpPr>
        <p:spPr>
          <a:xfrm>
            <a:off x="3721629" y="2895609"/>
            <a:ext cx="1812096" cy="391591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kernel_slave.c</a:t>
            </a:r>
            <a:endParaRPr lang="zh-CN" altLang="en-US" b="1" dirty="0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3AD09F0-DB53-4F4D-B795-2FD77AC2E047}"/>
              </a:ext>
            </a:extLst>
          </p:cNvPr>
          <p:cNvSpPr/>
          <p:nvPr/>
        </p:nvSpPr>
        <p:spPr>
          <a:xfrm>
            <a:off x="3711701" y="4306364"/>
            <a:ext cx="1822024" cy="413880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kernel_slave.h</a:t>
            </a:r>
            <a:endParaRPr lang="zh-CN" altLang="en-US" b="1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AEB9A197-0F12-4D91-B646-3CC9CB289BC1}"/>
              </a:ext>
            </a:extLst>
          </p:cNvPr>
          <p:cNvSpPr/>
          <p:nvPr/>
        </p:nvSpPr>
        <p:spPr>
          <a:xfrm>
            <a:off x="3731254" y="5595037"/>
            <a:ext cx="1812096" cy="413880"/>
          </a:xfrm>
          <a:prstGeom prst="roundRect">
            <a:avLst/>
          </a:prstGeom>
          <a:noFill/>
          <a:ln w="1905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Makefile</a:t>
            </a:r>
            <a:endParaRPr lang="zh-CN" altLang="en-US" b="1" dirty="0"/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97CCACAC-7E46-4A9F-8F1D-4002585BCD51}"/>
              </a:ext>
            </a:extLst>
          </p:cNvPr>
          <p:cNvSpPr/>
          <p:nvPr/>
        </p:nvSpPr>
        <p:spPr>
          <a:xfrm>
            <a:off x="2695071" y="1761430"/>
            <a:ext cx="843670" cy="3994474"/>
          </a:xfrm>
          <a:prstGeom prst="leftBrac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325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9B5031B-CABE-4A3E-9430-3CC55750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3" name="文本框 4">
            <a:extLst>
              <a:ext uri="{FF2B5EF4-FFF2-40B4-BE49-F238E27FC236}">
                <a16:creationId xmlns:a16="http://schemas.microsoft.com/office/drawing/2014/main" id="{914D7F07-2390-49CF-8885-24672AAF5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105" y="3105834"/>
            <a:ext cx="43997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谢谢聆听，请您指正</a:t>
            </a:r>
          </a:p>
        </p:txBody>
      </p:sp>
    </p:spTree>
    <p:extLst>
      <p:ext uri="{BB962C8B-B14F-4D97-AF65-F5344CB8AC3E}">
        <p14:creationId xmlns:p14="http://schemas.microsoft.com/office/powerpoint/2010/main" val="14325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F61460E-7F8A-45F4-BEDE-AFA591D0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grpSp>
        <p:nvGrpSpPr>
          <p:cNvPr id="9" name="组合 77">
            <a:extLst>
              <a:ext uri="{FF2B5EF4-FFF2-40B4-BE49-F238E27FC236}">
                <a16:creationId xmlns:a16="http://schemas.microsoft.com/office/drawing/2014/main" id="{720D9301-312F-44E8-AEEC-2D16AD5C70D8}"/>
              </a:ext>
            </a:extLst>
          </p:cNvPr>
          <p:cNvGrpSpPr>
            <a:grpSpLocks/>
          </p:cNvGrpSpPr>
          <p:nvPr/>
        </p:nvGrpSpPr>
        <p:grpSpPr bwMode="auto">
          <a:xfrm>
            <a:off x="4357965" y="2380915"/>
            <a:ext cx="5478462" cy="585787"/>
            <a:chOff x="1504713" y="1119549"/>
            <a:chExt cx="5477255" cy="58521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DB48B89-7DA9-4506-A6EE-1C5D679654E4}"/>
                </a:ext>
              </a:extLst>
            </p:cNvPr>
            <p:cNvSpPr/>
            <p:nvPr/>
          </p:nvSpPr>
          <p:spPr>
            <a:xfrm>
              <a:off x="1504713" y="1119549"/>
              <a:ext cx="585658" cy="58521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/>
                <a:t>2</a:t>
              </a:r>
              <a:endParaRPr lang="zh-CN" altLang="en-US" sz="3200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C2CEBB7-0DBD-41B5-8529-D49E5A66AF9F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2004665" y="1619124"/>
              <a:ext cx="4977303" cy="2220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80">
              <a:extLst>
                <a:ext uri="{FF2B5EF4-FFF2-40B4-BE49-F238E27FC236}">
                  <a16:creationId xmlns:a16="http://schemas.microsoft.com/office/drawing/2014/main" id="{51A8CA5D-0A10-4E4D-B556-9AAA1C7C9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9792" y="1136799"/>
              <a:ext cx="4599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400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运行环境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3FB5490-E22D-482C-869E-8D4358A9D87E}"/>
              </a:ext>
            </a:extLst>
          </p:cNvPr>
          <p:cNvGrpSpPr/>
          <p:nvPr/>
        </p:nvGrpSpPr>
        <p:grpSpPr>
          <a:xfrm>
            <a:off x="4354036" y="1489335"/>
            <a:ext cx="5477256" cy="585216"/>
            <a:chOff x="1577790" y="1102752"/>
            <a:chExt cx="5477256" cy="585216"/>
          </a:xfrm>
          <a:solidFill>
            <a:srgbClr val="7F7F7F"/>
          </a:solidFill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42EC903-6602-4D4C-B2AC-DC54A35E945F}"/>
                </a:ext>
              </a:extLst>
            </p:cNvPr>
            <p:cNvSpPr/>
            <p:nvPr/>
          </p:nvSpPr>
          <p:spPr>
            <a:xfrm>
              <a:off x="1577790" y="1102752"/>
              <a:ext cx="585216" cy="58521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/>
                <a:t>1</a:t>
              </a:r>
              <a:endParaRPr lang="zh-CN" altLang="en-US" sz="3200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CF28AC7-7D7F-4E14-985D-55674F1B797E}"/>
                </a:ext>
              </a:extLst>
            </p:cNvPr>
            <p:cNvCxnSpPr>
              <a:stCxn id="18" idx="5"/>
            </p:cNvCxnSpPr>
            <p:nvPr/>
          </p:nvCxnSpPr>
          <p:spPr>
            <a:xfrm>
              <a:off x="2077303" y="1602265"/>
              <a:ext cx="4977743" cy="21695"/>
            </a:xfrm>
            <a:prstGeom prst="line">
              <a:avLst/>
            </a:prstGeom>
            <a:grpFill/>
            <a:ln w="127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84">
            <a:extLst>
              <a:ext uri="{FF2B5EF4-FFF2-40B4-BE49-F238E27FC236}">
                <a16:creationId xmlns:a16="http://schemas.microsoft.com/office/drawing/2014/main" id="{51AA9DF0-6ACF-486E-84B9-6E5F4A09FED1}"/>
              </a:ext>
            </a:extLst>
          </p:cNvPr>
          <p:cNvGrpSpPr>
            <a:grpSpLocks/>
          </p:cNvGrpSpPr>
          <p:nvPr/>
        </p:nvGrpSpPr>
        <p:grpSpPr bwMode="auto">
          <a:xfrm>
            <a:off x="4357965" y="3268327"/>
            <a:ext cx="5476875" cy="585788"/>
            <a:chOff x="2702799" y="1199863"/>
            <a:chExt cx="5477256" cy="58521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D265C04-1458-4D76-B597-FA3D1BBDD8BE}"/>
                </a:ext>
              </a:extLst>
            </p:cNvPr>
            <p:cNvSpPr/>
            <p:nvPr/>
          </p:nvSpPr>
          <p:spPr>
            <a:xfrm>
              <a:off x="2702799" y="1199863"/>
              <a:ext cx="585828" cy="58521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/>
                <a:t>3</a:t>
              </a:r>
              <a:endParaRPr lang="zh-CN" altLang="en-US" sz="3200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DCBC7A7-B09F-4E57-B6A0-769288E08B5C}"/>
                </a:ext>
              </a:extLst>
            </p:cNvPr>
            <p:cNvCxnSpPr>
              <a:stCxn id="21" idx="5"/>
            </p:cNvCxnSpPr>
            <p:nvPr/>
          </p:nvCxnSpPr>
          <p:spPr>
            <a:xfrm>
              <a:off x="3202896" y="1699438"/>
              <a:ext cx="4977159" cy="2220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87">
              <a:extLst>
                <a:ext uri="{FF2B5EF4-FFF2-40B4-BE49-F238E27FC236}">
                  <a16:creationId xmlns:a16="http://schemas.microsoft.com/office/drawing/2014/main" id="{9C4EEDDF-6F1B-44EB-A110-E252B8B7F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0623" y="1243812"/>
              <a:ext cx="4599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400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优化工作</a:t>
              </a:r>
            </a:p>
          </p:txBody>
        </p:sp>
      </p:grpSp>
      <p:grpSp>
        <p:nvGrpSpPr>
          <p:cNvPr id="24" name="组合 88">
            <a:extLst>
              <a:ext uri="{FF2B5EF4-FFF2-40B4-BE49-F238E27FC236}">
                <a16:creationId xmlns:a16="http://schemas.microsoft.com/office/drawing/2014/main" id="{684700A7-84DB-45A9-945A-C95A487D22F8}"/>
              </a:ext>
            </a:extLst>
          </p:cNvPr>
          <p:cNvGrpSpPr>
            <a:grpSpLocks/>
          </p:cNvGrpSpPr>
          <p:nvPr/>
        </p:nvGrpSpPr>
        <p:grpSpPr bwMode="auto">
          <a:xfrm>
            <a:off x="4357965" y="4157327"/>
            <a:ext cx="5519969" cy="584200"/>
            <a:chOff x="1361124" y="1093335"/>
            <a:chExt cx="5518864" cy="585216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6C56E5-46CB-4392-A4A9-1B927BD5CA37}"/>
                </a:ext>
              </a:extLst>
            </p:cNvPr>
            <p:cNvSpPr/>
            <p:nvPr/>
          </p:nvSpPr>
          <p:spPr>
            <a:xfrm>
              <a:off x="1361124" y="1093335"/>
              <a:ext cx="585670" cy="58521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/>
                <a:t>4</a:t>
              </a:r>
              <a:endParaRPr lang="zh-CN" altLang="en-US" sz="3200" dirty="0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36AC18A-BEB8-41A3-BED1-F1AB19D2B54C}"/>
                </a:ext>
              </a:extLst>
            </p:cNvPr>
            <p:cNvCxnSpPr>
              <a:stCxn id="25" idx="5"/>
            </p:cNvCxnSpPr>
            <p:nvPr/>
          </p:nvCxnSpPr>
          <p:spPr>
            <a:xfrm>
              <a:off x="1861086" y="1592677"/>
              <a:ext cx="4977403" cy="22264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91">
              <a:extLst>
                <a:ext uri="{FF2B5EF4-FFF2-40B4-BE49-F238E27FC236}">
                  <a16:creationId xmlns:a16="http://schemas.microsoft.com/office/drawing/2014/main" id="{0A3CBBF3-203F-4FC4-9C11-8980E1AF3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556" y="1126787"/>
              <a:ext cx="45994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0" lang="zh-CN" altLang="en-US" sz="2400" dirty="0">
                  <a:solidFill>
                    <a:schemeClr val="bg1">
                      <a:lumMod val="9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优化结果</a:t>
              </a:r>
            </a:p>
          </p:txBody>
        </p:sp>
      </p:grpSp>
      <p:sp>
        <p:nvSpPr>
          <p:cNvPr id="28" name="文本框 95">
            <a:extLst>
              <a:ext uri="{FF2B5EF4-FFF2-40B4-BE49-F238E27FC236}">
                <a16:creationId xmlns:a16="http://schemas.microsoft.com/office/drawing/2014/main" id="{DF859C6C-F90B-45D5-B1D4-C71A23167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527" y="1518902"/>
            <a:ext cx="4600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研究背景和目的</a:t>
            </a: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B0DD1F2-C414-4581-9471-1CE84DCA35BC}"/>
              </a:ext>
            </a:extLst>
          </p:cNvPr>
          <p:cNvCxnSpPr>
            <a:cxnSpLocks/>
          </p:cNvCxnSpPr>
          <p:nvPr/>
        </p:nvCxnSpPr>
        <p:spPr>
          <a:xfrm>
            <a:off x="3783290" y="1325126"/>
            <a:ext cx="0" cy="4319587"/>
          </a:xfrm>
          <a:prstGeom prst="line">
            <a:avLst/>
          </a:prstGeom>
          <a:ln w="12700">
            <a:solidFill>
              <a:srgbClr val="7F7F7F"/>
            </a:solidFill>
          </a:ln>
          <a:effectLst>
            <a:outerShdw blurRad="76200" dist="1143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0A52282-BE4A-436B-8A56-D71870F9AA8D}"/>
              </a:ext>
            </a:extLst>
          </p:cNvPr>
          <p:cNvSpPr/>
          <p:nvPr/>
        </p:nvSpPr>
        <p:spPr>
          <a:xfrm>
            <a:off x="1671915" y="2409388"/>
            <a:ext cx="1327150" cy="2057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目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defRPr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录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BBE0D7D-9C3F-4DB7-9A23-D2BB04CB7DF4}"/>
              </a:ext>
            </a:extLst>
          </p:cNvPr>
          <p:cNvSpPr/>
          <p:nvPr/>
        </p:nvSpPr>
        <p:spPr>
          <a:xfrm>
            <a:off x="1964015" y="2618938"/>
            <a:ext cx="1327150" cy="2057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目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defRPr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录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BF72B16-A763-4C51-9ED4-6833DD5743B5}"/>
              </a:ext>
            </a:extLst>
          </p:cNvPr>
          <p:cNvSpPr/>
          <p:nvPr/>
        </p:nvSpPr>
        <p:spPr bwMode="auto">
          <a:xfrm>
            <a:off x="4376141" y="5022792"/>
            <a:ext cx="585787" cy="584200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8FF89B9D-6EC1-4DC7-874C-473E8CB77324}"/>
              </a:ext>
            </a:extLst>
          </p:cNvPr>
          <p:cNvCxnSpPr>
            <a:stCxn id="33" idx="5"/>
          </p:cNvCxnSpPr>
          <p:nvPr/>
        </p:nvCxnSpPr>
        <p:spPr bwMode="auto">
          <a:xfrm>
            <a:off x="4876203" y="5521267"/>
            <a:ext cx="4978400" cy="22225"/>
          </a:xfrm>
          <a:prstGeom prst="line">
            <a:avLst/>
          </a:prstGeom>
          <a:ln w="127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91">
            <a:extLst>
              <a:ext uri="{FF2B5EF4-FFF2-40B4-BE49-F238E27FC236}">
                <a16:creationId xmlns:a16="http://schemas.microsoft.com/office/drawing/2014/main" id="{5AD0F979-D9CC-467B-B986-06E53B70D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4146" y="5056186"/>
            <a:ext cx="4600354" cy="4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 dirty="0">
                <a:solidFill>
                  <a:schemeClr val="bg1">
                    <a:lumMod val="9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代码结构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F5FB24-6D8F-4945-823D-07D1C1716D8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7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63DBC8A-6B74-4AF4-B406-A7D7D15EB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3" name="文本框 4">
            <a:extLst>
              <a:ext uri="{FF2B5EF4-FFF2-40B4-BE49-F238E27FC236}">
                <a16:creationId xmlns:a16="http://schemas.microsoft.com/office/drawing/2014/main" id="{914D7F07-2390-49CF-8885-24672AAF5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534" y="3099008"/>
            <a:ext cx="35552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研究背景和目的</a:t>
            </a:r>
          </a:p>
        </p:txBody>
      </p:sp>
    </p:spTree>
    <p:extLst>
      <p:ext uri="{BB962C8B-B14F-4D97-AF65-F5344CB8AC3E}">
        <p14:creationId xmlns:p14="http://schemas.microsoft.com/office/powerpoint/2010/main" val="116393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AE3C41-F09A-48BB-B5C4-E8BBDF332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F80DF4B7-99FF-4018-91B0-1C5C82D62EF9}"/>
              </a:ext>
            </a:extLst>
          </p:cNvPr>
          <p:cNvSpPr/>
          <p:nvPr/>
        </p:nvSpPr>
        <p:spPr>
          <a:xfrm>
            <a:off x="0" y="0"/>
            <a:ext cx="2474752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研究背景和目的</a:t>
            </a:r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29D7DE30-F441-4289-91B7-2A9024DCCB38}"/>
              </a:ext>
            </a:extLst>
          </p:cNvPr>
          <p:cNvSpPr txBox="1">
            <a:spLocks/>
          </p:cNvSpPr>
          <p:nvPr/>
        </p:nvSpPr>
        <p:spPr>
          <a:xfrm>
            <a:off x="1843539" y="92075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632C503-B191-4D4E-8629-4C19A22BE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91" y="1295501"/>
            <a:ext cx="7921625" cy="170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58AC"/>
              </a:buClr>
              <a:buNone/>
              <a:defRPr/>
            </a:pPr>
            <a:r>
              <a:rPr kumimoji="0" lang="zh-CN" altLang="en-US" sz="1800" b="1" dirty="0">
                <a:solidFill>
                  <a:schemeClr val="bg1"/>
                </a:solidFill>
                <a:latin typeface="+mn-lt"/>
              </a:rPr>
              <a:t>背景：</a:t>
            </a:r>
            <a:endParaRPr kumimoji="0" lang="en-US" altLang="zh-CN" sz="1800" b="1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8AC"/>
              </a:buClr>
              <a:buNone/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非结构网格具有较好的几何适应性，被广泛应用于具有复杂外形或高精度要求的工程计算中。在高精度的湍流模型中，计算开销大，需要使用超算提高求解效率。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A32C44A-639F-41A1-AC70-48142D5DD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90" y="3731573"/>
            <a:ext cx="7921625" cy="170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58AC"/>
              </a:buClr>
              <a:buNone/>
              <a:defRPr/>
            </a:pPr>
            <a:r>
              <a:rPr kumimoji="0" lang="zh-CN" altLang="en-US" sz="1800" b="1" dirty="0">
                <a:solidFill>
                  <a:schemeClr val="bg1"/>
                </a:solidFill>
                <a:latin typeface="+mn-lt"/>
              </a:rPr>
              <a:t>目的：</a:t>
            </a:r>
            <a:endParaRPr kumimoji="0" lang="en-US" altLang="zh-CN" sz="1800" b="1" dirty="0">
              <a:solidFill>
                <a:schemeClr val="bg1"/>
              </a:solidFill>
              <a:latin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8AC"/>
              </a:buClr>
              <a:buNone/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由于非结构网格会带来离散访存的问题，为了提高求解效率， 要求实现基于非结构网格的通用计算加速算法，主要关注点是在给定的拓扑下进行高效遍历和计算。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7EF483-682B-41ED-B1CC-CC25035080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4D848A3-F6AA-484B-A465-89531370D537}"/>
              </a:ext>
            </a:extLst>
          </p:cNvPr>
          <p:cNvCxnSpPr>
            <a:cxnSpLocks/>
          </p:cNvCxnSpPr>
          <p:nvPr/>
        </p:nvCxnSpPr>
        <p:spPr>
          <a:xfrm>
            <a:off x="2465226" y="653599"/>
            <a:ext cx="239400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24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4F7FF86-C485-4E16-83D9-870F6776C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3" name="文本框 4">
            <a:extLst>
              <a:ext uri="{FF2B5EF4-FFF2-40B4-BE49-F238E27FC236}">
                <a16:creationId xmlns:a16="http://schemas.microsoft.com/office/drawing/2014/main" id="{914D7F07-2390-49CF-8885-24672AAF5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610" y="3105150"/>
            <a:ext cx="33131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运行环境</a:t>
            </a:r>
          </a:p>
        </p:txBody>
      </p:sp>
    </p:spTree>
    <p:extLst>
      <p:ext uri="{BB962C8B-B14F-4D97-AF65-F5344CB8AC3E}">
        <p14:creationId xmlns:p14="http://schemas.microsoft.com/office/powerpoint/2010/main" val="83101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990CCF10-C0FE-4EBC-85E1-501011E8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B6418138-9D18-4993-B107-74E4AEFC98C0}"/>
              </a:ext>
            </a:extLst>
          </p:cNvPr>
          <p:cNvSpPr/>
          <p:nvPr/>
        </p:nvSpPr>
        <p:spPr>
          <a:xfrm>
            <a:off x="0" y="1136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运行环境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706E2E67-EEAF-4435-82F4-DB45518DCE55}"/>
              </a:ext>
            </a:extLst>
          </p:cNvPr>
          <p:cNvSpPr txBox="1">
            <a:spLocks/>
          </p:cNvSpPr>
          <p:nvPr/>
        </p:nvSpPr>
        <p:spPr>
          <a:xfrm>
            <a:off x="18732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硬件和软件环境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A43EE1-5554-4F29-861E-F6D8792DED4C}"/>
              </a:ext>
            </a:extLst>
          </p:cNvPr>
          <p:cNvSpPr txBox="1"/>
          <p:nvPr/>
        </p:nvSpPr>
        <p:spPr>
          <a:xfrm>
            <a:off x="654690" y="1418029"/>
            <a:ext cx="5659310" cy="217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硬件环境：</a:t>
            </a:r>
            <a:endParaRPr lang="en-US" altLang="zh-CN" sz="20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Times New Roman" panose="02020603050405020304" pitchFamily="18" charset="0"/>
              <a:buChar char="◦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上机平台：神威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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太湖之光国产超算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Times New Roman" panose="02020603050405020304" pitchFamily="18" charset="0"/>
              <a:buChar char="◦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SW26010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异构众核处理器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Times New Roman" panose="02020603050405020304" pitchFamily="18" charset="0"/>
              <a:buChar char="◦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架构：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个核组，每核组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个主核和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个从核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Times New Roman" panose="02020603050405020304" pitchFamily="18" charset="0"/>
              <a:buChar char="◦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内存：核组内共享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8GB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主存，每从核拥有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64KB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局存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Times New Roman" panose="02020603050405020304" pitchFamily="18" charset="0"/>
              <a:buChar char="◦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工作频率：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1.5GHz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237CEF-FDB7-433D-8E8E-2BA45B1C1AC0}"/>
              </a:ext>
            </a:extLst>
          </p:cNvPr>
          <p:cNvSpPr txBox="1"/>
          <p:nvPr/>
        </p:nvSpPr>
        <p:spPr>
          <a:xfrm>
            <a:off x="654690" y="4095012"/>
            <a:ext cx="2863316" cy="112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软件环境：</a:t>
            </a:r>
            <a:endParaRPr lang="en-US" altLang="zh-CN" sz="2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Times New Roman" panose="02020603050405020304" pitchFamily="18" charset="0"/>
              <a:buChar char="◦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操作系统：</a:t>
            </a:r>
            <a:r>
              <a:rPr lang="en-US" altLang="zh-CN" dirty="0" err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RaiseOS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Times New Roman" panose="02020603050405020304" pitchFamily="18" charset="0"/>
              <a:buChar char="◦"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编译器：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sw5cc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7F45D104-B109-40AD-A829-4617ED5BE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976" y="1679464"/>
            <a:ext cx="4611937" cy="2461622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C90479E8-A78E-47F6-96B1-2F4804D828FD}"/>
              </a:ext>
            </a:extLst>
          </p:cNvPr>
          <p:cNvSpPr txBox="1"/>
          <p:nvPr/>
        </p:nvSpPr>
        <p:spPr>
          <a:xfrm>
            <a:off x="7740417" y="4240944"/>
            <a:ext cx="248602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b="1" i="0" u="none" strike="noStrike" baseline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1050" b="1" i="0" u="none" strike="noStrike" baseline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050" b="1" i="0" u="none" strike="noStrike" baseline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：申威</a:t>
            </a:r>
            <a:r>
              <a:rPr lang="en-US" altLang="zh-CN" sz="1050" b="1" i="0" u="none" strike="noStrike" baseline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26010</a:t>
            </a:r>
            <a:r>
              <a:rPr lang="zh-CN" altLang="en-US" sz="1050" b="1" i="0" u="none" strike="noStrike" baseline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异构众核处理器架构</a:t>
            </a:r>
            <a:endParaRPr lang="zh-CN" altLang="en-US" sz="105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979B4BE-B072-4B26-8143-4B30FEDB13B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4D5E512-1AFE-4BDA-AFE0-F2E7D29A9CEF}"/>
              </a:ext>
            </a:extLst>
          </p:cNvPr>
          <p:cNvCxnSpPr>
            <a:cxnSpLocks/>
          </p:cNvCxnSpPr>
          <p:nvPr/>
        </p:nvCxnSpPr>
        <p:spPr>
          <a:xfrm>
            <a:off x="1754188" y="653599"/>
            <a:ext cx="310062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58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2CDF2BC-6536-4B59-881C-496E52D4C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3" name="文本框 4">
            <a:extLst>
              <a:ext uri="{FF2B5EF4-FFF2-40B4-BE49-F238E27FC236}">
                <a16:creationId xmlns:a16="http://schemas.microsoft.com/office/drawing/2014/main" id="{914D7F07-2390-49CF-8885-24672AAF5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610" y="3105150"/>
            <a:ext cx="33131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优化方法</a:t>
            </a:r>
          </a:p>
        </p:txBody>
      </p:sp>
    </p:spTree>
    <p:extLst>
      <p:ext uri="{BB962C8B-B14F-4D97-AF65-F5344CB8AC3E}">
        <p14:creationId xmlns:p14="http://schemas.microsoft.com/office/powerpoint/2010/main" val="197174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B393106-980A-49CD-BA12-83C461FA4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" y="1"/>
            <a:ext cx="12214800" cy="685712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425111D-DE9E-4900-9972-B0C9D79F0139}"/>
              </a:ext>
            </a:extLst>
          </p:cNvPr>
          <p:cNvSpPr/>
          <p:nvPr/>
        </p:nvSpPr>
        <p:spPr>
          <a:xfrm>
            <a:off x="0" y="0"/>
            <a:ext cx="1763713" cy="668338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优化工作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CE74C53-3C53-4962-9904-292E7AC32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7425"/>
            <a:ext cx="7921625" cy="129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非结构网格下的稀疏矩阵在拓扑层面是对称的，优化其遍历性能的关键是：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+mj-lt"/>
              <a:buAutoNum type="arabicPeriod"/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提高离散访存效率</a:t>
            </a: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buFont typeface="+mj-lt"/>
              <a:buAutoNum type="arabicPeriod"/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为避免冲突，需保证同一时刻从核线程对网格的访问和修改是唯一的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D5266C0-52BF-49E7-881B-3F1951ADB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49" y="2431782"/>
            <a:ext cx="7921625" cy="876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ct val="0"/>
              </a:spcBef>
              <a:buClr>
                <a:schemeClr val="bg1"/>
              </a:buClr>
              <a:defRPr/>
            </a:pPr>
            <a:r>
              <a:rPr kumimoji="0" lang="zh-CN" altLang="en-US" sz="1800" dirty="0">
                <a:solidFill>
                  <a:schemeClr val="bg1"/>
                </a:solidFill>
                <a:latin typeface="+mn-lt"/>
              </a:rPr>
              <a:t>为了评估优化效果，在用于比赛评审的开源矩阵库中，随机选取三个数据集分析和优化。</a:t>
            </a:r>
            <a:endParaRPr kumimoji="0" lang="en-US" altLang="zh-CN" sz="180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AEB80F62-F0A7-4EC7-B4AC-333437CBB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42257"/>
              </p:ext>
            </p:extLst>
          </p:nvPr>
        </p:nvGraphicFramePr>
        <p:xfrm>
          <a:off x="3214687" y="3818915"/>
          <a:ext cx="5762625" cy="1485900"/>
        </p:xfrm>
        <a:graphic>
          <a:graphicData uri="http://schemas.openxmlformats.org/drawingml/2006/table">
            <a:tbl>
              <a:tblPr firstRow="1" firstCol="1" bandRow="1"/>
              <a:tblGrid>
                <a:gridCol w="2935919">
                  <a:extLst>
                    <a:ext uri="{9D8B030D-6E8A-4147-A177-3AD203B41FA5}">
                      <a16:colId xmlns:a16="http://schemas.microsoft.com/office/drawing/2014/main" val="223146623"/>
                    </a:ext>
                  </a:extLst>
                </a:gridCol>
                <a:gridCol w="1387656">
                  <a:extLst>
                    <a:ext uri="{9D8B030D-6E8A-4147-A177-3AD203B41FA5}">
                      <a16:colId xmlns:a16="http://schemas.microsoft.com/office/drawing/2014/main" val="749422519"/>
                    </a:ext>
                  </a:extLst>
                </a:gridCol>
                <a:gridCol w="1439050">
                  <a:extLst>
                    <a:ext uri="{9D8B030D-6E8A-4147-A177-3AD203B41FA5}">
                      <a16:colId xmlns:a16="http://schemas.microsoft.com/office/drawing/2014/main" val="22122658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算例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点数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0" dirty="0">
                          <a:solidFill>
                            <a:schemeClr val="bg1"/>
                          </a:solidFill>
                          <a:effectLst/>
                          <a:latin typeface="等线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边数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570097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Simon / venkat01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62,424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858,896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782847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Goodwin / Goodwin127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178,437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2,889,272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7020858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Rothberg / cfd1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70,656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912,790</a:t>
                      </a:r>
                      <a:endParaRPr lang="zh-CN" sz="1400" b="1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4006084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A3D8A484-29B8-4783-A465-2D9184689474}"/>
              </a:ext>
            </a:extLst>
          </p:cNvPr>
          <p:cNvSpPr txBox="1"/>
          <p:nvPr/>
        </p:nvSpPr>
        <p:spPr>
          <a:xfrm>
            <a:off x="5010150" y="3463705"/>
            <a:ext cx="242914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05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：选取数据集的算例和数据量情况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1C0B0C-06BC-4367-898B-CC7441CEE04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0522" y="83686"/>
            <a:ext cx="791361" cy="789011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9454D63-1F64-4AC0-9438-E74E88C6B93E}"/>
              </a:ext>
            </a:extLst>
          </p:cNvPr>
          <p:cNvCxnSpPr>
            <a:cxnSpLocks/>
          </p:cNvCxnSpPr>
          <p:nvPr/>
        </p:nvCxnSpPr>
        <p:spPr>
          <a:xfrm>
            <a:off x="1757130" y="653599"/>
            <a:ext cx="3099600" cy="0"/>
          </a:xfrm>
          <a:prstGeom prst="line">
            <a:avLst/>
          </a:prstGeom>
          <a:solidFill>
            <a:schemeClr val="tx2"/>
          </a:solidFill>
          <a:ln w="19050">
            <a:solidFill>
              <a:srgbClr val="5959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1">
            <a:extLst>
              <a:ext uri="{FF2B5EF4-FFF2-40B4-BE49-F238E27FC236}">
                <a16:creationId xmlns:a16="http://schemas.microsoft.com/office/drawing/2014/main" id="{27F5BB9C-CC20-41AB-A631-CEA526C01CB9}"/>
              </a:ext>
            </a:extLst>
          </p:cNvPr>
          <p:cNvSpPr txBox="1">
            <a:spLocks/>
          </p:cNvSpPr>
          <p:nvPr/>
        </p:nvSpPr>
        <p:spPr>
          <a:xfrm>
            <a:off x="1873250" y="16574"/>
            <a:ext cx="4916488" cy="581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问题分析</a:t>
            </a:r>
          </a:p>
        </p:txBody>
      </p:sp>
    </p:spTree>
    <p:extLst>
      <p:ext uri="{BB962C8B-B14F-4D97-AF65-F5344CB8AC3E}">
        <p14:creationId xmlns:p14="http://schemas.microsoft.com/office/powerpoint/2010/main" val="24533499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76fecc8-5938-4c2a-98aa-ea8df123951c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1513</Words>
  <Application>Microsoft Office PowerPoint</Application>
  <PresentationFormat>宽屏</PresentationFormat>
  <Paragraphs>265</Paragraphs>
  <Slides>23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772-CAI978</vt:lpstr>
      <vt:lpstr>等线</vt:lpstr>
      <vt:lpstr>等线 Light</vt:lpstr>
      <vt:lpstr>黑体</vt:lpstr>
      <vt:lpstr>宋体</vt:lpstr>
      <vt:lpstr>微软雅黑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chen manch1n</cp:lastModifiedBy>
  <cp:revision>199</cp:revision>
  <dcterms:created xsi:type="dcterms:W3CDTF">2018-08-07T07:43:05Z</dcterms:created>
  <dcterms:modified xsi:type="dcterms:W3CDTF">2020-09-16T03:12:10Z</dcterms:modified>
</cp:coreProperties>
</file>