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81" r:id="rId9"/>
    <p:sldId id="267" r:id="rId10"/>
    <p:sldId id="270" r:id="rId11"/>
    <p:sldId id="263" r:id="rId12"/>
    <p:sldId id="264" r:id="rId13"/>
    <p:sldId id="265" r:id="rId14"/>
    <p:sldId id="266" r:id="rId15"/>
    <p:sldId id="268" r:id="rId16"/>
    <p:sldId id="272" r:id="rId17"/>
    <p:sldId id="271" r:id="rId18"/>
    <p:sldId id="273" r:id="rId19"/>
    <p:sldId id="274" r:id="rId20"/>
    <p:sldId id="277" r:id="rId21"/>
    <p:sldId id="276" r:id="rId22"/>
    <p:sldId id="279" r:id="rId23"/>
    <p:sldId id="280" r:id="rId24"/>
    <p:sldId id="282" r:id="rId25"/>
    <p:sldId id="262"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B59ED-F666-410B-9900-EEE1E31AF953}" type="doc">
      <dgm:prSet loTypeId="urn:microsoft.com/office/officeart/2005/8/layout/process1" loCatId="process" qsTypeId="urn:microsoft.com/office/officeart/2005/8/quickstyle/simple1" qsCatId="simple" csTypeId="urn:microsoft.com/office/officeart/2005/8/colors/accent0_1" csCatId="mainScheme" phldr="1"/>
      <dgm:spPr/>
      <dgm:t>
        <a:bodyPr/>
        <a:lstStyle/>
        <a:p>
          <a:endParaRPr lang="en-IN"/>
        </a:p>
      </dgm:t>
    </dgm:pt>
    <dgm:pt modelId="{109C9383-6A3F-43E2-ADFF-296251C1EF84}">
      <dgm:prSet phldrT="[Text]" custT="1"/>
      <dgm:spPr/>
      <dgm:t>
        <a:bodyPr/>
        <a:lstStyle/>
        <a:p>
          <a:r>
            <a:rPr lang="en-IN" sz="2000" dirty="0">
              <a:solidFill>
                <a:schemeClr val="tx1"/>
              </a:solidFill>
              <a:latin typeface="Times New Roman" panose="02020603050405020304" pitchFamily="18" charset="0"/>
              <a:cs typeface="Times New Roman" panose="02020603050405020304" pitchFamily="18" charset="0"/>
            </a:rPr>
            <a:t>Web UI</a:t>
          </a:r>
        </a:p>
      </dgm:t>
    </dgm:pt>
    <dgm:pt modelId="{86365394-2A99-4E83-B32F-E7F26AD99F37}" type="parTrans" cxnId="{04EA2DE7-1FD7-498C-BEF8-B31927F2C77E}">
      <dgm:prSet/>
      <dgm:spPr/>
      <dgm:t>
        <a:bodyPr/>
        <a:lstStyle/>
        <a:p>
          <a:endParaRPr lang="en-IN"/>
        </a:p>
      </dgm:t>
    </dgm:pt>
    <dgm:pt modelId="{E0479328-2DFE-4010-B206-BFEF0AF06813}" type="sibTrans" cxnId="{04EA2DE7-1FD7-498C-BEF8-B31927F2C77E}">
      <dgm:prSet custT="1"/>
      <dgm:spPr/>
      <dgm:t>
        <a:bodyPr/>
        <a:lstStyle/>
        <a:p>
          <a:endParaRPr lang="en-IN" sz="2000">
            <a:latin typeface="Times New Roman" panose="02020603050405020304" pitchFamily="18" charset="0"/>
            <a:cs typeface="Times New Roman" panose="02020603050405020304" pitchFamily="18" charset="0"/>
          </a:endParaRPr>
        </a:p>
      </dgm:t>
    </dgm:pt>
    <dgm:pt modelId="{9415EF28-13C0-4521-B589-A231FB1E2CDF}">
      <dgm:prSet phldrT="[Text]" custT="1"/>
      <dgm:spPr/>
      <dgm:t>
        <a:bodyPr/>
        <a:lstStyle/>
        <a:p>
          <a:r>
            <a:rPr lang="en-IN" sz="2000" dirty="0">
              <a:latin typeface="Times New Roman" panose="02020603050405020304" pitchFamily="18" charset="0"/>
              <a:cs typeface="Times New Roman" panose="02020603050405020304" pitchFamily="18" charset="0"/>
            </a:rPr>
            <a:t>Flask</a:t>
          </a:r>
        </a:p>
      </dgm:t>
    </dgm:pt>
    <dgm:pt modelId="{6783BB8E-8C25-4B6E-AB4D-8B43D94CC513}" type="parTrans" cxnId="{F43BB8AD-A3A0-46DF-BF16-6534259AFADD}">
      <dgm:prSet/>
      <dgm:spPr/>
      <dgm:t>
        <a:bodyPr/>
        <a:lstStyle/>
        <a:p>
          <a:endParaRPr lang="en-IN"/>
        </a:p>
      </dgm:t>
    </dgm:pt>
    <dgm:pt modelId="{7EFAAEB4-F7EF-4C4C-B626-5D316425BCF3}" type="sibTrans" cxnId="{F43BB8AD-A3A0-46DF-BF16-6534259AFADD}">
      <dgm:prSet custT="1"/>
      <dgm:spPr/>
      <dgm:t>
        <a:bodyPr/>
        <a:lstStyle/>
        <a:p>
          <a:endParaRPr lang="en-IN" sz="2000">
            <a:latin typeface="Times New Roman" panose="02020603050405020304" pitchFamily="18" charset="0"/>
            <a:cs typeface="Times New Roman" panose="02020603050405020304" pitchFamily="18" charset="0"/>
          </a:endParaRPr>
        </a:p>
      </dgm:t>
    </dgm:pt>
    <dgm:pt modelId="{0ACFE3DE-6793-40B4-A8C2-DADBA3784FCC}">
      <dgm:prSet phldrT="[Text]" custT="1"/>
      <dgm:spPr/>
      <dgm:t>
        <a:bodyPr/>
        <a:lstStyle/>
        <a:p>
          <a:r>
            <a:rPr lang="en-IN" sz="2000" dirty="0">
              <a:latin typeface="Times New Roman" panose="02020603050405020304" pitchFamily="18" charset="0"/>
              <a:cs typeface="Times New Roman" panose="02020603050405020304" pitchFamily="18" charset="0"/>
            </a:rPr>
            <a:t>Pickle file</a:t>
          </a:r>
        </a:p>
      </dgm:t>
    </dgm:pt>
    <dgm:pt modelId="{9BE0412B-E33A-4878-A87A-1B536D096BE7}" type="parTrans" cxnId="{3824EBD4-B6E5-4DC3-898F-30CCD9B2C3E4}">
      <dgm:prSet/>
      <dgm:spPr/>
      <dgm:t>
        <a:bodyPr/>
        <a:lstStyle/>
        <a:p>
          <a:endParaRPr lang="en-IN"/>
        </a:p>
      </dgm:t>
    </dgm:pt>
    <dgm:pt modelId="{EC6FBCAF-32C8-418D-A952-CB9AB4ED3639}" type="sibTrans" cxnId="{3824EBD4-B6E5-4DC3-898F-30CCD9B2C3E4}">
      <dgm:prSet/>
      <dgm:spPr/>
      <dgm:t>
        <a:bodyPr/>
        <a:lstStyle/>
        <a:p>
          <a:endParaRPr lang="en-IN"/>
        </a:p>
      </dgm:t>
    </dgm:pt>
    <dgm:pt modelId="{77A3062F-22C9-45BE-9613-C96CF28FBDC7}">
      <dgm:prSet phldrT="[Text]" custT="1"/>
      <dgm:spPr/>
      <dgm:t>
        <a:bodyPr/>
        <a:lstStyle/>
        <a:p>
          <a:r>
            <a:rPr lang="en-IN" sz="2000" dirty="0">
              <a:latin typeface="Times New Roman" panose="02020603050405020304" pitchFamily="18" charset="0"/>
              <a:cs typeface="Times New Roman" panose="02020603050405020304" pitchFamily="18" charset="0"/>
            </a:rPr>
            <a:t>ML Model</a:t>
          </a:r>
        </a:p>
      </dgm:t>
    </dgm:pt>
    <dgm:pt modelId="{864D8C3D-042D-45E9-9E6B-9F2A01B50A06}" type="parTrans" cxnId="{CF7D081C-A299-4801-AE90-BCAEE03F17BC}">
      <dgm:prSet/>
      <dgm:spPr/>
      <dgm:t>
        <a:bodyPr/>
        <a:lstStyle/>
        <a:p>
          <a:endParaRPr lang="en-IN"/>
        </a:p>
      </dgm:t>
    </dgm:pt>
    <dgm:pt modelId="{1EF2052D-30BD-49AA-B649-017661B0C693}" type="sibTrans" cxnId="{CF7D081C-A299-4801-AE90-BCAEE03F17BC}">
      <dgm:prSet/>
      <dgm:spPr/>
      <dgm:t>
        <a:bodyPr/>
        <a:lstStyle/>
        <a:p>
          <a:endParaRPr lang="en-IN"/>
        </a:p>
      </dgm:t>
    </dgm:pt>
    <dgm:pt modelId="{06C64726-31E3-484C-9B8A-468F946C7CA9}">
      <dgm:prSet phldrT="[Text]" custT="1"/>
      <dgm:spPr/>
      <dgm:t>
        <a:bodyPr/>
        <a:lstStyle/>
        <a:p>
          <a:r>
            <a:rPr lang="en-IN" sz="2000" dirty="0">
              <a:latin typeface="Times New Roman" panose="02020603050405020304" pitchFamily="18" charset="0"/>
              <a:cs typeface="Times New Roman" panose="02020603050405020304" pitchFamily="18" charset="0"/>
            </a:rPr>
            <a:t>Dataset</a:t>
          </a:r>
        </a:p>
      </dgm:t>
    </dgm:pt>
    <dgm:pt modelId="{04A8C348-F3D6-4E3F-B275-A2200ABD53C5}" type="parTrans" cxnId="{26D05D14-D824-4C0E-A90F-F1F64C364B8C}">
      <dgm:prSet/>
      <dgm:spPr/>
      <dgm:t>
        <a:bodyPr/>
        <a:lstStyle/>
        <a:p>
          <a:endParaRPr lang="en-IN"/>
        </a:p>
      </dgm:t>
    </dgm:pt>
    <dgm:pt modelId="{14F1F652-23F9-49CE-BBAF-DF8EBE0BB0ED}" type="sibTrans" cxnId="{26D05D14-D824-4C0E-A90F-F1F64C364B8C}">
      <dgm:prSet/>
      <dgm:spPr/>
      <dgm:t>
        <a:bodyPr/>
        <a:lstStyle/>
        <a:p>
          <a:endParaRPr lang="en-IN"/>
        </a:p>
      </dgm:t>
    </dgm:pt>
    <dgm:pt modelId="{64EC47D4-0602-449F-8B63-E6C9643F1E3C}">
      <dgm:prSet phldrT="[Text]" custT="1"/>
      <dgm:spPr/>
      <dgm:t>
        <a:bodyPr/>
        <a:lstStyle/>
        <a:p>
          <a:endParaRPr lang="en-IN" sz="2000" dirty="0">
            <a:latin typeface="Times New Roman" panose="02020603050405020304" pitchFamily="18" charset="0"/>
            <a:cs typeface="Times New Roman" panose="02020603050405020304" pitchFamily="18" charset="0"/>
          </a:endParaRPr>
        </a:p>
      </dgm:t>
    </dgm:pt>
    <dgm:pt modelId="{EE7EC809-62D8-4948-9479-0181FA5D17D8}" type="parTrans" cxnId="{111AA1CB-1704-4E64-9580-4186441FD83F}">
      <dgm:prSet/>
      <dgm:spPr/>
      <dgm:t>
        <a:bodyPr/>
        <a:lstStyle/>
        <a:p>
          <a:endParaRPr lang="en-IN"/>
        </a:p>
      </dgm:t>
    </dgm:pt>
    <dgm:pt modelId="{C1760491-B0EA-4839-85F4-DEE54C7EB965}" type="sibTrans" cxnId="{111AA1CB-1704-4E64-9580-4186441FD83F}">
      <dgm:prSet/>
      <dgm:spPr/>
      <dgm:t>
        <a:bodyPr/>
        <a:lstStyle/>
        <a:p>
          <a:endParaRPr lang="en-IN"/>
        </a:p>
      </dgm:t>
    </dgm:pt>
    <dgm:pt modelId="{7012C099-FFE9-4777-8BFE-E53BAA88C4B8}" type="pres">
      <dgm:prSet presAssocID="{7B6B59ED-F666-410B-9900-EEE1E31AF953}" presName="Name0" presStyleCnt="0">
        <dgm:presLayoutVars>
          <dgm:dir/>
          <dgm:resizeHandles val="exact"/>
        </dgm:presLayoutVars>
      </dgm:prSet>
      <dgm:spPr/>
    </dgm:pt>
    <dgm:pt modelId="{41337C53-9FF9-4B98-A650-A144FE118372}" type="pres">
      <dgm:prSet presAssocID="{109C9383-6A3F-43E2-ADFF-296251C1EF84}" presName="node" presStyleLbl="node1" presStyleIdx="0" presStyleCnt="3">
        <dgm:presLayoutVars>
          <dgm:bulletEnabled val="1"/>
        </dgm:presLayoutVars>
      </dgm:prSet>
      <dgm:spPr/>
    </dgm:pt>
    <dgm:pt modelId="{CF8EC3C0-B1C8-49FB-8687-784CAFC44927}" type="pres">
      <dgm:prSet presAssocID="{E0479328-2DFE-4010-B206-BFEF0AF06813}" presName="sibTrans" presStyleLbl="sibTrans2D1" presStyleIdx="0" presStyleCnt="2" custLinFactNeighborX="-5054" custLinFactNeighborY="-50000"/>
      <dgm:spPr/>
    </dgm:pt>
    <dgm:pt modelId="{0EC78537-62C0-4928-802B-41583CF2E4C5}" type="pres">
      <dgm:prSet presAssocID="{E0479328-2DFE-4010-B206-BFEF0AF06813}" presName="connectorText" presStyleLbl="sibTrans2D1" presStyleIdx="0" presStyleCnt="2"/>
      <dgm:spPr/>
    </dgm:pt>
    <dgm:pt modelId="{D0AF26CC-651B-41C7-8775-BE5288DC0B73}" type="pres">
      <dgm:prSet presAssocID="{9415EF28-13C0-4521-B589-A231FB1E2CDF}" presName="node" presStyleLbl="node1" presStyleIdx="1" presStyleCnt="3">
        <dgm:presLayoutVars>
          <dgm:bulletEnabled val="1"/>
        </dgm:presLayoutVars>
      </dgm:prSet>
      <dgm:spPr/>
    </dgm:pt>
    <dgm:pt modelId="{A40139F7-9039-468D-B5FE-4DE2F36FA486}" type="pres">
      <dgm:prSet presAssocID="{7EFAAEB4-F7EF-4C4C-B626-5D316425BCF3}" presName="sibTrans" presStyleLbl="sibTrans2D1" presStyleIdx="1" presStyleCnt="2" custLinFactNeighborX="-3236" custLinFactNeighborY="-65102"/>
      <dgm:spPr/>
    </dgm:pt>
    <dgm:pt modelId="{38F7BDBC-DD75-4C8B-A1DB-45557BFFA9A0}" type="pres">
      <dgm:prSet presAssocID="{7EFAAEB4-F7EF-4C4C-B626-5D316425BCF3}" presName="connectorText" presStyleLbl="sibTrans2D1" presStyleIdx="1" presStyleCnt="2"/>
      <dgm:spPr/>
    </dgm:pt>
    <dgm:pt modelId="{51EE7DB2-7CC4-48D3-BEAE-B54FF69BF39C}" type="pres">
      <dgm:prSet presAssocID="{0ACFE3DE-6793-40B4-A8C2-DADBA3784FCC}" presName="node" presStyleLbl="node1" presStyleIdx="2" presStyleCnt="3">
        <dgm:presLayoutVars>
          <dgm:bulletEnabled val="1"/>
        </dgm:presLayoutVars>
      </dgm:prSet>
      <dgm:spPr/>
    </dgm:pt>
  </dgm:ptLst>
  <dgm:cxnLst>
    <dgm:cxn modelId="{93ABA80A-7A74-4990-A655-80E3CFD6A371}" type="presOf" srcId="{9415EF28-13C0-4521-B589-A231FB1E2CDF}" destId="{D0AF26CC-651B-41C7-8775-BE5288DC0B73}" srcOrd="0" destOrd="0" presId="urn:microsoft.com/office/officeart/2005/8/layout/process1"/>
    <dgm:cxn modelId="{26D05D14-D824-4C0E-A90F-F1F64C364B8C}" srcId="{77A3062F-22C9-45BE-9613-C96CF28FBDC7}" destId="{06C64726-31E3-484C-9B8A-468F946C7CA9}" srcOrd="0" destOrd="0" parTransId="{04A8C348-F3D6-4E3F-B275-A2200ABD53C5}" sibTransId="{14F1F652-23F9-49CE-BBAF-DF8EBE0BB0ED}"/>
    <dgm:cxn modelId="{CF7D081C-A299-4801-AE90-BCAEE03F17BC}" srcId="{0ACFE3DE-6793-40B4-A8C2-DADBA3784FCC}" destId="{77A3062F-22C9-45BE-9613-C96CF28FBDC7}" srcOrd="0" destOrd="0" parTransId="{864D8C3D-042D-45E9-9E6B-9F2A01B50A06}" sibTransId="{1EF2052D-30BD-49AA-B649-017661B0C693}"/>
    <dgm:cxn modelId="{D8EFE136-F820-4659-AC4B-2EEDCA0168FB}" type="presOf" srcId="{06C64726-31E3-484C-9B8A-468F946C7CA9}" destId="{51EE7DB2-7CC4-48D3-BEAE-B54FF69BF39C}" srcOrd="0" destOrd="2" presId="urn:microsoft.com/office/officeart/2005/8/layout/process1"/>
    <dgm:cxn modelId="{CD94074F-F62C-4BF6-96FA-9D59A52F1AE3}" type="presOf" srcId="{E0479328-2DFE-4010-B206-BFEF0AF06813}" destId="{CF8EC3C0-B1C8-49FB-8687-784CAFC44927}" srcOrd="0" destOrd="0" presId="urn:microsoft.com/office/officeart/2005/8/layout/process1"/>
    <dgm:cxn modelId="{54F4A44F-6299-4DAD-93ED-100A3F160EE6}" type="presOf" srcId="{E0479328-2DFE-4010-B206-BFEF0AF06813}" destId="{0EC78537-62C0-4928-802B-41583CF2E4C5}" srcOrd="1" destOrd="0" presId="urn:microsoft.com/office/officeart/2005/8/layout/process1"/>
    <dgm:cxn modelId="{E73E2994-A478-41E3-A980-F107981F329B}" type="presOf" srcId="{7EFAAEB4-F7EF-4C4C-B626-5D316425BCF3}" destId="{38F7BDBC-DD75-4C8B-A1DB-45557BFFA9A0}" srcOrd="1" destOrd="0" presId="urn:microsoft.com/office/officeart/2005/8/layout/process1"/>
    <dgm:cxn modelId="{024F7B96-E05E-47FB-8A83-3E2C96C0E203}" type="presOf" srcId="{64EC47D4-0602-449F-8B63-E6C9643F1E3C}" destId="{51EE7DB2-7CC4-48D3-BEAE-B54FF69BF39C}" srcOrd="0" destOrd="3" presId="urn:microsoft.com/office/officeart/2005/8/layout/process1"/>
    <dgm:cxn modelId="{4E1F5C9E-44F2-404A-BE98-41E203ED2755}" type="presOf" srcId="{109C9383-6A3F-43E2-ADFF-296251C1EF84}" destId="{41337C53-9FF9-4B98-A650-A144FE118372}" srcOrd="0" destOrd="0" presId="urn:microsoft.com/office/officeart/2005/8/layout/process1"/>
    <dgm:cxn modelId="{F43BB8AD-A3A0-46DF-BF16-6534259AFADD}" srcId="{7B6B59ED-F666-410B-9900-EEE1E31AF953}" destId="{9415EF28-13C0-4521-B589-A231FB1E2CDF}" srcOrd="1" destOrd="0" parTransId="{6783BB8E-8C25-4B6E-AB4D-8B43D94CC513}" sibTransId="{7EFAAEB4-F7EF-4C4C-B626-5D316425BCF3}"/>
    <dgm:cxn modelId="{5EF0E5B7-72ED-4E23-B1F2-6227A7288601}" type="presOf" srcId="{7B6B59ED-F666-410B-9900-EEE1E31AF953}" destId="{7012C099-FFE9-4777-8BFE-E53BAA88C4B8}" srcOrd="0" destOrd="0" presId="urn:microsoft.com/office/officeart/2005/8/layout/process1"/>
    <dgm:cxn modelId="{2F6032C0-58C5-4632-A6F0-651E4AC845BF}" type="presOf" srcId="{77A3062F-22C9-45BE-9613-C96CF28FBDC7}" destId="{51EE7DB2-7CC4-48D3-BEAE-B54FF69BF39C}" srcOrd="0" destOrd="1" presId="urn:microsoft.com/office/officeart/2005/8/layout/process1"/>
    <dgm:cxn modelId="{111AA1CB-1704-4E64-9580-4186441FD83F}" srcId="{0ACFE3DE-6793-40B4-A8C2-DADBA3784FCC}" destId="{64EC47D4-0602-449F-8B63-E6C9643F1E3C}" srcOrd="1" destOrd="0" parTransId="{EE7EC809-62D8-4948-9479-0181FA5D17D8}" sibTransId="{C1760491-B0EA-4839-85F4-DEE54C7EB965}"/>
    <dgm:cxn modelId="{3824EBD4-B6E5-4DC3-898F-30CCD9B2C3E4}" srcId="{7B6B59ED-F666-410B-9900-EEE1E31AF953}" destId="{0ACFE3DE-6793-40B4-A8C2-DADBA3784FCC}" srcOrd="2" destOrd="0" parTransId="{9BE0412B-E33A-4878-A87A-1B536D096BE7}" sibTransId="{EC6FBCAF-32C8-418D-A952-CB9AB4ED3639}"/>
    <dgm:cxn modelId="{FD82D5D8-2CFD-4C53-92D7-8E6035A0650B}" type="presOf" srcId="{0ACFE3DE-6793-40B4-A8C2-DADBA3784FCC}" destId="{51EE7DB2-7CC4-48D3-BEAE-B54FF69BF39C}" srcOrd="0" destOrd="0" presId="urn:microsoft.com/office/officeart/2005/8/layout/process1"/>
    <dgm:cxn modelId="{04EA2DE7-1FD7-498C-BEF8-B31927F2C77E}" srcId="{7B6B59ED-F666-410B-9900-EEE1E31AF953}" destId="{109C9383-6A3F-43E2-ADFF-296251C1EF84}" srcOrd="0" destOrd="0" parTransId="{86365394-2A99-4E83-B32F-E7F26AD99F37}" sibTransId="{E0479328-2DFE-4010-B206-BFEF0AF06813}"/>
    <dgm:cxn modelId="{AEAE48FD-A96F-42FA-B6C8-09391259AC74}" type="presOf" srcId="{7EFAAEB4-F7EF-4C4C-B626-5D316425BCF3}" destId="{A40139F7-9039-468D-B5FE-4DE2F36FA486}" srcOrd="0" destOrd="0" presId="urn:microsoft.com/office/officeart/2005/8/layout/process1"/>
    <dgm:cxn modelId="{E8578746-2C44-4BA2-9ED6-2FFFCEED758E}" type="presParOf" srcId="{7012C099-FFE9-4777-8BFE-E53BAA88C4B8}" destId="{41337C53-9FF9-4B98-A650-A144FE118372}" srcOrd="0" destOrd="0" presId="urn:microsoft.com/office/officeart/2005/8/layout/process1"/>
    <dgm:cxn modelId="{7D6E9100-0D5C-407D-ABDA-7B256EA36398}" type="presParOf" srcId="{7012C099-FFE9-4777-8BFE-E53BAA88C4B8}" destId="{CF8EC3C0-B1C8-49FB-8687-784CAFC44927}" srcOrd="1" destOrd="0" presId="urn:microsoft.com/office/officeart/2005/8/layout/process1"/>
    <dgm:cxn modelId="{7439BBEF-19AD-49DA-8333-F2718FFDA3B7}" type="presParOf" srcId="{CF8EC3C0-B1C8-49FB-8687-784CAFC44927}" destId="{0EC78537-62C0-4928-802B-41583CF2E4C5}" srcOrd="0" destOrd="0" presId="urn:microsoft.com/office/officeart/2005/8/layout/process1"/>
    <dgm:cxn modelId="{9920DED1-0B2A-43F8-8690-A0928B084804}" type="presParOf" srcId="{7012C099-FFE9-4777-8BFE-E53BAA88C4B8}" destId="{D0AF26CC-651B-41C7-8775-BE5288DC0B73}" srcOrd="2" destOrd="0" presId="urn:microsoft.com/office/officeart/2005/8/layout/process1"/>
    <dgm:cxn modelId="{44163E0B-49EA-4435-A775-0ADC24367F73}" type="presParOf" srcId="{7012C099-FFE9-4777-8BFE-E53BAA88C4B8}" destId="{A40139F7-9039-468D-B5FE-4DE2F36FA486}" srcOrd="3" destOrd="0" presId="urn:microsoft.com/office/officeart/2005/8/layout/process1"/>
    <dgm:cxn modelId="{583C5DD9-94B3-4A3D-BE5A-3437B8E9A0D0}" type="presParOf" srcId="{A40139F7-9039-468D-B5FE-4DE2F36FA486}" destId="{38F7BDBC-DD75-4C8B-A1DB-45557BFFA9A0}" srcOrd="0" destOrd="0" presId="urn:microsoft.com/office/officeart/2005/8/layout/process1"/>
    <dgm:cxn modelId="{17D4448B-B907-426F-BE93-A8EFFC51BCD2}" type="presParOf" srcId="{7012C099-FFE9-4777-8BFE-E53BAA88C4B8}" destId="{51EE7DB2-7CC4-48D3-BEAE-B54FF69BF39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E21AC8-317E-4EC4-BE41-CE7EF90081A0}"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IN"/>
        </a:p>
      </dgm:t>
    </dgm:pt>
    <dgm:pt modelId="{129383D2-2407-47D2-BB3C-B3705E1C32C5}">
      <dgm:prSet phldrT="[Text]"/>
      <dgm:spPr/>
      <dgm:t>
        <a:bodyPr/>
        <a:lstStyle/>
        <a:p>
          <a:r>
            <a:rPr lang="en-US" dirty="0"/>
            <a:t>Krshak Saathee</a:t>
          </a:r>
          <a:endParaRPr lang="en-IN" dirty="0"/>
        </a:p>
      </dgm:t>
    </dgm:pt>
    <dgm:pt modelId="{E02644E3-7579-4E6D-94E6-BF0DEE31D590}" type="parTrans" cxnId="{9386D534-EE9A-423E-8785-7CC5EBCB5BAC}">
      <dgm:prSet/>
      <dgm:spPr/>
      <dgm:t>
        <a:bodyPr/>
        <a:lstStyle/>
        <a:p>
          <a:endParaRPr lang="en-IN"/>
        </a:p>
      </dgm:t>
    </dgm:pt>
    <dgm:pt modelId="{06ED7BF7-91BB-4DAC-804C-22C25E8F21E8}" type="sibTrans" cxnId="{9386D534-EE9A-423E-8785-7CC5EBCB5BAC}">
      <dgm:prSet/>
      <dgm:spPr/>
      <dgm:t>
        <a:bodyPr/>
        <a:lstStyle/>
        <a:p>
          <a:endParaRPr lang="en-IN"/>
        </a:p>
      </dgm:t>
    </dgm:pt>
    <dgm:pt modelId="{62B9E92C-8408-4B18-AD3B-EAF5975B5148}">
      <dgm:prSet phldrT="[Text]"/>
      <dgm:spPr/>
      <dgm:t>
        <a:bodyPr/>
        <a:lstStyle/>
        <a:p>
          <a:r>
            <a:rPr lang="en-US" dirty="0"/>
            <a:t>Current Statistics</a:t>
          </a:r>
          <a:endParaRPr lang="en-IN" dirty="0"/>
        </a:p>
      </dgm:t>
    </dgm:pt>
    <dgm:pt modelId="{02CF8C77-C3B9-4C02-9413-347A0B397C23}" type="parTrans" cxnId="{4E6E1019-53C7-49FB-96C9-FB97FD72BDDF}">
      <dgm:prSet/>
      <dgm:spPr/>
      <dgm:t>
        <a:bodyPr/>
        <a:lstStyle/>
        <a:p>
          <a:endParaRPr lang="en-IN"/>
        </a:p>
      </dgm:t>
    </dgm:pt>
    <dgm:pt modelId="{01B03F75-C804-4824-9A50-4BF096998EE5}" type="sibTrans" cxnId="{4E6E1019-53C7-49FB-96C9-FB97FD72BDDF}">
      <dgm:prSet/>
      <dgm:spPr/>
      <dgm:t>
        <a:bodyPr/>
        <a:lstStyle/>
        <a:p>
          <a:endParaRPr lang="en-IN"/>
        </a:p>
      </dgm:t>
    </dgm:pt>
    <dgm:pt modelId="{2CBCCE50-4BAA-44C5-9B06-D3C73F0A8BE2}">
      <dgm:prSet phldrT="[Text]"/>
      <dgm:spPr/>
      <dgm:t>
        <a:bodyPr/>
        <a:lstStyle/>
        <a:p>
          <a:r>
            <a:rPr lang="en-US" dirty="0"/>
            <a:t>Crop Registration</a:t>
          </a:r>
          <a:endParaRPr lang="en-IN" dirty="0"/>
        </a:p>
      </dgm:t>
    </dgm:pt>
    <dgm:pt modelId="{35CC942C-3CA7-400E-A896-33FFB1BD41D1}" type="parTrans" cxnId="{8162F9B3-5B54-4B85-96F5-7589DE3352B2}">
      <dgm:prSet/>
      <dgm:spPr/>
      <dgm:t>
        <a:bodyPr/>
        <a:lstStyle/>
        <a:p>
          <a:endParaRPr lang="en-IN"/>
        </a:p>
      </dgm:t>
    </dgm:pt>
    <dgm:pt modelId="{B693D20A-335C-4AE9-B664-95C181B75BDA}" type="sibTrans" cxnId="{8162F9B3-5B54-4B85-96F5-7589DE3352B2}">
      <dgm:prSet/>
      <dgm:spPr/>
      <dgm:t>
        <a:bodyPr/>
        <a:lstStyle/>
        <a:p>
          <a:endParaRPr lang="en-IN"/>
        </a:p>
      </dgm:t>
    </dgm:pt>
    <dgm:pt modelId="{C0D78F6C-3909-4F30-B8B3-5607CBB281CD}">
      <dgm:prSet phldrT="[Text]"/>
      <dgm:spPr/>
      <dgm:t>
        <a:bodyPr/>
        <a:lstStyle/>
        <a:p>
          <a:r>
            <a:rPr lang="en-US" dirty="0"/>
            <a:t>Crop Yield Statistics</a:t>
          </a:r>
          <a:endParaRPr lang="en-IN" dirty="0"/>
        </a:p>
      </dgm:t>
    </dgm:pt>
    <dgm:pt modelId="{28BD1C77-5D75-4435-A78A-A3A4322DF3A7}" type="parTrans" cxnId="{0DAA5EAF-2182-44F3-91BC-A789AC9119A3}">
      <dgm:prSet/>
      <dgm:spPr/>
      <dgm:t>
        <a:bodyPr/>
        <a:lstStyle/>
        <a:p>
          <a:endParaRPr lang="en-IN"/>
        </a:p>
      </dgm:t>
    </dgm:pt>
    <dgm:pt modelId="{6726A05F-7891-4298-89D4-DBD5AF721E17}" type="sibTrans" cxnId="{0DAA5EAF-2182-44F3-91BC-A789AC9119A3}">
      <dgm:prSet/>
      <dgm:spPr/>
      <dgm:t>
        <a:bodyPr/>
        <a:lstStyle/>
        <a:p>
          <a:endParaRPr lang="en-IN"/>
        </a:p>
      </dgm:t>
    </dgm:pt>
    <dgm:pt modelId="{D7A3EB58-526D-43CD-BB48-04796D99295D}">
      <dgm:prSet phldrT="[Text]"/>
      <dgm:spPr/>
      <dgm:t>
        <a:bodyPr/>
        <a:lstStyle/>
        <a:p>
          <a:r>
            <a:rPr lang="en-US" dirty="0"/>
            <a:t>Crop Recommendation</a:t>
          </a:r>
          <a:endParaRPr lang="en-IN" dirty="0"/>
        </a:p>
      </dgm:t>
    </dgm:pt>
    <dgm:pt modelId="{3F0463C4-BFAB-482C-BC28-F669336B1DE0}" type="parTrans" cxnId="{5948EABD-C6B4-4519-A49B-4D55A9445EB3}">
      <dgm:prSet/>
      <dgm:spPr/>
      <dgm:t>
        <a:bodyPr/>
        <a:lstStyle/>
        <a:p>
          <a:endParaRPr lang="en-IN"/>
        </a:p>
      </dgm:t>
    </dgm:pt>
    <dgm:pt modelId="{5E59C2D2-CD2A-4A46-822D-F66A8C703FF3}" type="sibTrans" cxnId="{5948EABD-C6B4-4519-A49B-4D55A9445EB3}">
      <dgm:prSet/>
      <dgm:spPr/>
      <dgm:t>
        <a:bodyPr/>
        <a:lstStyle/>
        <a:p>
          <a:endParaRPr lang="en-IN"/>
        </a:p>
      </dgm:t>
    </dgm:pt>
    <dgm:pt modelId="{9A4F1CF1-DF52-4E3B-B5B8-80AC6422B7D6}">
      <dgm:prSet phldrT="[Text]"/>
      <dgm:spPr/>
      <dgm:t>
        <a:bodyPr/>
        <a:lstStyle/>
        <a:p>
          <a:r>
            <a:rPr lang="en-US" dirty="0"/>
            <a:t>Fertilizer Recommendation</a:t>
          </a:r>
          <a:endParaRPr lang="en-IN" dirty="0"/>
        </a:p>
      </dgm:t>
    </dgm:pt>
    <dgm:pt modelId="{9695849A-4C90-49EA-8920-FE65851332AA}" type="parTrans" cxnId="{AAF24341-AD04-4E4D-94DB-A99D5077768E}">
      <dgm:prSet/>
      <dgm:spPr/>
      <dgm:t>
        <a:bodyPr/>
        <a:lstStyle/>
        <a:p>
          <a:endParaRPr lang="en-IN"/>
        </a:p>
      </dgm:t>
    </dgm:pt>
    <dgm:pt modelId="{26284525-803C-4C7D-A245-BD9EA5FDF4B3}" type="sibTrans" cxnId="{AAF24341-AD04-4E4D-94DB-A99D5077768E}">
      <dgm:prSet/>
      <dgm:spPr/>
      <dgm:t>
        <a:bodyPr/>
        <a:lstStyle/>
        <a:p>
          <a:endParaRPr lang="en-IN"/>
        </a:p>
      </dgm:t>
    </dgm:pt>
    <dgm:pt modelId="{3F1D6B0C-6755-4B1B-85F3-6AB043A16A1B}" type="pres">
      <dgm:prSet presAssocID="{73E21AC8-317E-4EC4-BE41-CE7EF90081A0}" presName="hierChild1" presStyleCnt="0">
        <dgm:presLayoutVars>
          <dgm:chPref val="1"/>
          <dgm:dir/>
          <dgm:animOne val="branch"/>
          <dgm:animLvl val="lvl"/>
          <dgm:resizeHandles/>
        </dgm:presLayoutVars>
      </dgm:prSet>
      <dgm:spPr/>
    </dgm:pt>
    <dgm:pt modelId="{FCC0103C-72EB-4DEC-84AA-C5F261857F76}" type="pres">
      <dgm:prSet presAssocID="{129383D2-2407-47D2-BB3C-B3705E1C32C5}" presName="hierRoot1" presStyleCnt="0"/>
      <dgm:spPr/>
    </dgm:pt>
    <dgm:pt modelId="{23943723-886C-4137-BA47-5156D5497FB6}" type="pres">
      <dgm:prSet presAssocID="{129383D2-2407-47D2-BB3C-B3705E1C32C5}" presName="composite" presStyleCnt="0"/>
      <dgm:spPr/>
    </dgm:pt>
    <dgm:pt modelId="{5CDD3469-07FB-4773-AE22-BD2FE6616402}" type="pres">
      <dgm:prSet presAssocID="{129383D2-2407-47D2-BB3C-B3705E1C32C5}" presName="background" presStyleLbl="node0" presStyleIdx="0" presStyleCnt="1"/>
      <dgm:spPr/>
    </dgm:pt>
    <dgm:pt modelId="{C955DB01-30FD-48F2-B45B-4ED6C0AAB8AE}" type="pres">
      <dgm:prSet presAssocID="{129383D2-2407-47D2-BB3C-B3705E1C32C5}" presName="text" presStyleLbl="fgAcc0" presStyleIdx="0" presStyleCnt="1">
        <dgm:presLayoutVars>
          <dgm:chPref val="3"/>
        </dgm:presLayoutVars>
      </dgm:prSet>
      <dgm:spPr/>
    </dgm:pt>
    <dgm:pt modelId="{AD122111-828B-4740-9087-211737003DF1}" type="pres">
      <dgm:prSet presAssocID="{129383D2-2407-47D2-BB3C-B3705E1C32C5}" presName="hierChild2" presStyleCnt="0"/>
      <dgm:spPr/>
    </dgm:pt>
    <dgm:pt modelId="{C9FAC49C-6D77-4392-80C4-CFFEAA7DA23C}" type="pres">
      <dgm:prSet presAssocID="{02CF8C77-C3B9-4C02-9413-347A0B397C23}" presName="Name10" presStyleLbl="parChTrans1D2" presStyleIdx="0" presStyleCnt="5"/>
      <dgm:spPr/>
    </dgm:pt>
    <dgm:pt modelId="{2A9E242A-EB6F-4C21-A516-972A803C49D0}" type="pres">
      <dgm:prSet presAssocID="{62B9E92C-8408-4B18-AD3B-EAF5975B5148}" presName="hierRoot2" presStyleCnt="0"/>
      <dgm:spPr/>
    </dgm:pt>
    <dgm:pt modelId="{1EA5C933-377D-41C4-92A0-1EC5D09A353B}" type="pres">
      <dgm:prSet presAssocID="{62B9E92C-8408-4B18-AD3B-EAF5975B5148}" presName="composite2" presStyleCnt="0"/>
      <dgm:spPr/>
    </dgm:pt>
    <dgm:pt modelId="{98999809-4DED-4CDE-97F4-05B72485BE2F}" type="pres">
      <dgm:prSet presAssocID="{62B9E92C-8408-4B18-AD3B-EAF5975B5148}" presName="background2" presStyleLbl="node2" presStyleIdx="0" presStyleCnt="5"/>
      <dgm:spPr/>
    </dgm:pt>
    <dgm:pt modelId="{FDCA9F5C-0B48-4D6C-9D3E-FD3ADF70E31E}" type="pres">
      <dgm:prSet presAssocID="{62B9E92C-8408-4B18-AD3B-EAF5975B5148}" presName="text2" presStyleLbl="fgAcc2" presStyleIdx="0" presStyleCnt="5">
        <dgm:presLayoutVars>
          <dgm:chPref val="3"/>
        </dgm:presLayoutVars>
      </dgm:prSet>
      <dgm:spPr/>
    </dgm:pt>
    <dgm:pt modelId="{DE21915F-FF06-49FC-AA1E-C26908A2BC1F}" type="pres">
      <dgm:prSet presAssocID="{62B9E92C-8408-4B18-AD3B-EAF5975B5148}" presName="hierChild3" presStyleCnt="0"/>
      <dgm:spPr/>
    </dgm:pt>
    <dgm:pt modelId="{45C11D66-0AED-432F-A4A6-B04DE5BB4CB7}" type="pres">
      <dgm:prSet presAssocID="{35CC942C-3CA7-400E-A896-33FFB1BD41D1}" presName="Name10" presStyleLbl="parChTrans1D2" presStyleIdx="1" presStyleCnt="5"/>
      <dgm:spPr/>
    </dgm:pt>
    <dgm:pt modelId="{1C070C53-88A6-48A1-9047-A4E069AE8AC3}" type="pres">
      <dgm:prSet presAssocID="{2CBCCE50-4BAA-44C5-9B06-D3C73F0A8BE2}" presName="hierRoot2" presStyleCnt="0"/>
      <dgm:spPr/>
    </dgm:pt>
    <dgm:pt modelId="{58792781-6B86-4568-B062-FD35449D5563}" type="pres">
      <dgm:prSet presAssocID="{2CBCCE50-4BAA-44C5-9B06-D3C73F0A8BE2}" presName="composite2" presStyleCnt="0"/>
      <dgm:spPr/>
    </dgm:pt>
    <dgm:pt modelId="{2600D27D-5DE4-4FDE-96F7-9601A5D2EF38}" type="pres">
      <dgm:prSet presAssocID="{2CBCCE50-4BAA-44C5-9B06-D3C73F0A8BE2}" presName="background2" presStyleLbl="node2" presStyleIdx="1" presStyleCnt="5"/>
      <dgm:spPr/>
    </dgm:pt>
    <dgm:pt modelId="{5433FA24-54DE-4D0F-8E7E-F92F6495E51C}" type="pres">
      <dgm:prSet presAssocID="{2CBCCE50-4BAA-44C5-9B06-D3C73F0A8BE2}" presName="text2" presStyleLbl="fgAcc2" presStyleIdx="1" presStyleCnt="5">
        <dgm:presLayoutVars>
          <dgm:chPref val="3"/>
        </dgm:presLayoutVars>
      </dgm:prSet>
      <dgm:spPr/>
    </dgm:pt>
    <dgm:pt modelId="{E34C582F-9DC1-47E7-8B64-CF0731C8826B}" type="pres">
      <dgm:prSet presAssocID="{2CBCCE50-4BAA-44C5-9B06-D3C73F0A8BE2}" presName="hierChild3" presStyleCnt="0"/>
      <dgm:spPr/>
    </dgm:pt>
    <dgm:pt modelId="{58A6DB86-79DF-4FC9-9D37-7B995918D26C}" type="pres">
      <dgm:prSet presAssocID="{28BD1C77-5D75-4435-A78A-A3A4322DF3A7}" presName="Name10" presStyleLbl="parChTrans1D2" presStyleIdx="2" presStyleCnt="5"/>
      <dgm:spPr/>
    </dgm:pt>
    <dgm:pt modelId="{9428295B-27B5-4861-84A6-0839BC2DE148}" type="pres">
      <dgm:prSet presAssocID="{C0D78F6C-3909-4F30-B8B3-5607CBB281CD}" presName="hierRoot2" presStyleCnt="0"/>
      <dgm:spPr/>
    </dgm:pt>
    <dgm:pt modelId="{FFC9885F-3E5F-47D2-9B84-92C11C73B106}" type="pres">
      <dgm:prSet presAssocID="{C0D78F6C-3909-4F30-B8B3-5607CBB281CD}" presName="composite2" presStyleCnt="0"/>
      <dgm:spPr/>
    </dgm:pt>
    <dgm:pt modelId="{AB5E675D-3A1B-48B9-AEE1-B04C464D7340}" type="pres">
      <dgm:prSet presAssocID="{C0D78F6C-3909-4F30-B8B3-5607CBB281CD}" presName="background2" presStyleLbl="node2" presStyleIdx="2" presStyleCnt="5"/>
      <dgm:spPr/>
    </dgm:pt>
    <dgm:pt modelId="{4BFC3E8D-7946-4E50-8CD3-AA0E378461CB}" type="pres">
      <dgm:prSet presAssocID="{C0D78F6C-3909-4F30-B8B3-5607CBB281CD}" presName="text2" presStyleLbl="fgAcc2" presStyleIdx="2" presStyleCnt="5">
        <dgm:presLayoutVars>
          <dgm:chPref val="3"/>
        </dgm:presLayoutVars>
      </dgm:prSet>
      <dgm:spPr/>
    </dgm:pt>
    <dgm:pt modelId="{057D7C4C-EB52-43D0-82E0-CE12B83BB475}" type="pres">
      <dgm:prSet presAssocID="{C0D78F6C-3909-4F30-B8B3-5607CBB281CD}" presName="hierChild3" presStyleCnt="0"/>
      <dgm:spPr/>
    </dgm:pt>
    <dgm:pt modelId="{8FAB0C6D-F50D-4BFC-A2B0-9498EFF97D96}" type="pres">
      <dgm:prSet presAssocID="{3F0463C4-BFAB-482C-BC28-F669336B1DE0}" presName="Name10" presStyleLbl="parChTrans1D2" presStyleIdx="3" presStyleCnt="5"/>
      <dgm:spPr/>
    </dgm:pt>
    <dgm:pt modelId="{A5C36E9C-799D-4387-8046-DA3D78CA2B71}" type="pres">
      <dgm:prSet presAssocID="{D7A3EB58-526D-43CD-BB48-04796D99295D}" presName="hierRoot2" presStyleCnt="0"/>
      <dgm:spPr/>
    </dgm:pt>
    <dgm:pt modelId="{A8A7C631-E296-4007-94B3-76A725DF7F08}" type="pres">
      <dgm:prSet presAssocID="{D7A3EB58-526D-43CD-BB48-04796D99295D}" presName="composite2" presStyleCnt="0"/>
      <dgm:spPr/>
    </dgm:pt>
    <dgm:pt modelId="{378A80FE-7CBF-4FCA-BD4A-977D4C317C00}" type="pres">
      <dgm:prSet presAssocID="{D7A3EB58-526D-43CD-BB48-04796D99295D}" presName="background2" presStyleLbl="node2" presStyleIdx="3" presStyleCnt="5"/>
      <dgm:spPr/>
    </dgm:pt>
    <dgm:pt modelId="{4EE64367-D646-4E77-BC7B-A23D51380A45}" type="pres">
      <dgm:prSet presAssocID="{D7A3EB58-526D-43CD-BB48-04796D99295D}" presName="text2" presStyleLbl="fgAcc2" presStyleIdx="3" presStyleCnt="5">
        <dgm:presLayoutVars>
          <dgm:chPref val="3"/>
        </dgm:presLayoutVars>
      </dgm:prSet>
      <dgm:spPr/>
    </dgm:pt>
    <dgm:pt modelId="{4763CBD7-B32F-43EA-9405-2689AC59FF6D}" type="pres">
      <dgm:prSet presAssocID="{D7A3EB58-526D-43CD-BB48-04796D99295D}" presName="hierChild3" presStyleCnt="0"/>
      <dgm:spPr/>
    </dgm:pt>
    <dgm:pt modelId="{B8DF405E-94B6-47DB-B145-5DC3D6226473}" type="pres">
      <dgm:prSet presAssocID="{9695849A-4C90-49EA-8920-FE65851332AA}" presName="Name10" presStyleLbl="parChTrans1D2" presStyleIdx="4" presStyleCnt="5"/>
      <dgm:spPr/>
    </dgm:pt>
    <dgm:pt modelId="{E6CC6D8E-0DA5-463F-AA48-199730F853DB}" type="pres">
      <dgm:prSet presAssocID="{9A4F1CF1-DF52-4E3B-B5B8-80AC6422B7D6}" presName="hierRoot2" presStyleCnt="0"/>
      <dgm:spPr/>
    </dgm:pt>
    <dgm:pt modelId="{EB65A57D-81A4-44CB-8871-B941C3316B08}" type="pres">
      <dgm:prSet presAssocID="{9A4F1CF1-DF52-4E3B-B5B8-80AC6422B7D6}" presName="composite2" presStyleCnt="0"/>
      <dgm:spPr/>
    </dgm:pt>
    <dgm:pt modelId="{EEE0F018-8FE6-4EAC-8A0A-AB63C7A6D579}" type="pres">
      <dgm:prSet presAssocID="{9A4F1CF1-DF52-4E3B-B5B8-80AC6422B7D6}" presName="background2" presStyleLbl="node2" presStyleIdx="4" presStyleCnt="5"/>
      <dgm:spPr/>
    </dgm:pt>
    <dgm:pt modelId="{ACB5A493-900E-406F-9219-9BBBEE7B5899}" type="pres">
      <dgm:prSet presAssocID="{9A4F1CF1-DF52-4E3B-B5B8-80AC6422B7D6}" presName="text2" presStyleLbl="fgAcc2" presStyleIdx="4" presStyleCnt="5">
        <dgm:presLayoutVars>
          <dgm:chPref val="3"/>
        </dgm:presLayoutVars>
      </dgm:prSet>
      <dgm:spPr/>
    </dgm:pt>
    <dgm:pt modelId="{8D1D27BC-443E-42E3-A384-91FB76C63E39}" type="pres">
      <dgm:prSet presAssocID="{9A4F1CF1-DF52-4E3B-B5B8-80AC6422B7D6}" presName="hierChild3" presStyleCnt="0"/>
      <dgm:spPr/>
    </dgm:pt>
  </dgm:ptLst>
  <dgm:cxnLst>
    <dgm:cxn modelId="{F20C0B01-A2A3-45E2-954E-41A3451D70A9}" type="presOf" srcId="{02CF8C77-C3B9-4C02-9413-347A0B397C23}" destId="{C9FAC49C-6D77-4392-80C4-CFFEAA7DA23C}" srcOrd="0" destOrd="0" presId="urn:microsoft.com/office/officeart/2005/8/layout/hierarchy1"/>
    <dgm:cxn modelId="{A0EAC113-44E5-462F-A0A8-ED897E472737}" type="presOf" srcId="{D7A3EB58-526D-43CD-BB48-04796D99295D}" destId="{4EE64367-D646-4E77-BC7B-A23D51380A45}" srcOrd="0" destOrd="0" presId="urn:microsoft.com/office/officeart/2005/8/layout/hierarchy1"/>
    <dgm:cxn modelId="{56DBA216-5EC4-465D-A29C-9A3E672BE4F8}" type="presOf" srcId="{C0D78F6C-3909-4F30-B8B3-5607CBB281CD}" destId="{4BFC3E8D-7946-4E50-8CD3-AA0E378461CB}" srcOrd="0" destOrd="0" presId="urn:microsoft.com/office/officeart/2005/8/layout/hierarchy1"/>
    <dgm:cxn modelId="{4E6E1019-53C7-49FB-96C9-FB97FD72BDDF}" srcId="{129383D2-2407-47D2-BB3C-B3705E1C32C5}" destId="{62B9E92C-8408-4B18-AD3B-EAF5975B5148}" srcOrd="0" destOrd="0" parTransId="{02CF8C77-C3B9-4C02-9413-347A0B397C23}" sibTransId="{01B03F75-C804-4824-9A50-4BF096998EE5}"/>
    <dgm:cxn modelId="{FF89581E-5C98-4417-B585-29B3C32E7093}" type="presOf" srcId="{35CC942C-3CA7-400E-A896-33FFB1BD41D1}" destId="{45C11D66-0AED-432F-A4A6-B04DE5BB4CB7}" srcOrd="0" destOrd="0" presId="urn:microsoft.com/office/officeart/2005/8/layout/hierarchy1"/>
    <dgm:cxn modelId="{FC483826-0B68-4208-81A3-3F4D8CB54E2B}" type="presOf" srcId="{62B9E92C-8408-4B18-AD3B-EAF5975B5148}" destId="{FDCA9F5C-0B48-4D6C-9D3E-FD3ADF70E31E}" srcOrd="0" destOrd="0" presId="urn:microsoft.com/office/officeart/2005/8/layout/hierarchy1"/>
    <dgm:cxn modelId="{9386D534-EE9A-423E-8785-7CC5EBCB5BAC}" srcId="{73E21AC8-317E-4EC4-BE41-CE7EF90081A0}" destId="{129383D2-2407-47D2-BB3C-B3705E1C32C5}" srcOrd="0" destOrd="0" parTransId="{E02644E3-7579-4E6D-94E6-BF0DEE31D590}" sibTransId="{06ED7BF7-91BB-4DAC-804C-22C25E8F21E8}"/>
    <dgm:cxn modelId="{3B21E038-AE11-4A2E-B0D6-5F4536D9CA9A}" type="presOf" srcId="{9695849A-4C90-49EA-8920-FE65851332AA}" destId="{B8DF405E-94B6-47DB-B145-5DC3D6226473}" srcOrd="0" destOrd="0" presId="urn:microsoft.com/office/officeart/2005/8/layout/hierarchy1"/>
    <dgm:cxn modelId="{AAF24341-AD04-4E4D-94DB-A99D5077768E}" srcId="{129383D2-2407-47D2-BB3C-B3705E1C32C5}" destId="{9A4F1CF1-DF52-4E3B-B5B8-80AC6422B7D6}" srcOrd="4" destOrd="0" parTransId="{9695849A-4C90-49EA-8920-FE65851332AA}" sibTransId="{26284525-803C-4C7D-A245-BD9EA5FDF4B3}"/>
    <dgm:cxn modelId="{F696014D-81E1-4F54-8C06-8E8914BAB764}" type="presOf" srcId="{9A4F1CF1-DF52-4E3B-B5B8-80AC6422B7D6}" destId="{ACB5A493-900E-406F-9219-9BBBEE7B5899}" srcOrd="0" destOrd="0" presId="urn:microsoft.com/office/officeart/2005/8/layout/hierarchy1"/>
    <dgm:cxn modelId="{B749D376-881E-4B20-8A0E-8338274411B5}" type="presOf" srcId="{129383D2-2407-47D2-BB3C-B3705E1C32C5}" destId="{C955DB01-30FD-48F2-B45B-4ED6C0AAB8AE}" srcOrd="0" destOrd="0" presId="urn:microsoft.com/office/officeart/2005/8/layout/hierarchy1"/>
    <dgm:cxn modelId="{B118247F-8313-42FD-9790-7FC228975013}" type="presOf" srcId="{73E21AC8-317E-4EC4-BE41-CE7EF90081A0}" destId="{3F1D6B0C-6755-4B1B-85F3-6AB043A16A1B}" srcOrd="0" destOrd="0" presId="urn:microsoft.com/office/officeart/2005/8/layout/hierarchy1"/>
    <dgm:cxn modelId="{0DAA5EAF-2182-44F3-91BC-A789AC9119A3}" srcId="{129383D2-2407-47D2-BB3C-B3705E1C32C5}" destId="{C0D78F6C-3909-4F30-B8B3-5607CBB281CD}" srcOrd="2" destOrd="0" parTransId="{28BD1C77-5D75-4435-A78A-A3A4322DF3A7}" sibTransId="{6726A05F-7891-4298-89D4-DBD5AF721E17}"/>
    <dgm:cxn modelId="{8162F9B3-5B54-4B85-96F5-7589DE3352B2}" srcId="{129383D2-2407-47D2-BB3C-B3705E1C32C5}" destId="{2CBCCE50-4BAA-44C5-9B06-D3C73F0A8BE2}" srcOrd="1" destOrd="0" parTransId="{35CC942C-3CA7-400E-A896-33FFB1BD41D1}" sibTransId="{B693D20A-335C-4AE9-B664-95C181B75BDA}"/>
    <dgm:cxn modelId="{5948EABD-C6B4-4519-A49B-4D55A9445EB3}" srcId="{129383D2-2407-47D2-BB3C-B3705E1C32C5}" destId="{D7A3EB58-526D-43CD-BB48-04796D99295D}" srcOrd="3" destOrd="0" parTransId="{3F0463C4-BFAB-482C-BC28-F669336B1DE0}" sibTransId="{5E59C2D2-CD2A-4A46-822D-F66A8C703FF3}"/>
    <dgm:cxn modelId="{FB9688D1-1614-45E1-B3D3-3D5E025B31A1}" type="presOf" srcId="{3F0463C4-BFAB-482C-BC28-F669336B1DE0}" destId="{8FAB0C6D-F50D-4BFC-A2B0-9498EFF97D96}" srcOrd="0" destOrd="0" presId="urn:microsoft.com/office/officeart/2005/8/layout/hierarchy1"/>
    <dgm:cxn modelId="{CAF7A4DB-59CF-4B31-877F-C05526C286C4}" type="presOf" srcId="{28BD1C77-5D75-4435-A78A-A3A4322DF3A7}" destId="{58A6DB86-79DF-4FC9-9D37-7B995918D26C}" srcOrd="0" destOrd="0" presId="urn:microsoft.com/office/officeart/2005/8/layout/hierarchy1"/>
    <dgm:cxn modelId="{A5868DE0-9197-483F-8326-60FA3D196565}" type="presOf" srcId="{2CBCCE50-4BAA-44C5-9B06-D3C73F0A8BE2}" destId="{5433FA24-54DE-4D0F-8E7E-F92F6495E51C}" srcOrd="0" destOrd="0" presId="urn:microsoft.com/office/officeart/2005/8/layout/hierarchy1"/>
    <dgm:cxn modelId="{7E83E1D6-70C0-4D85-8545-068E3B83C599}" type="presParOf" srcId="{3F1D6B0C-6755-4B1B-85F3-6AB043A16A1B}" destId="{FCC0103C-72EB-4DEC-84AA-C5F261857F76}" srcOrd="0" destOrd="0" presId="urn:microsoft.com/office/officeart/2005/8/layout/hierarchy1"/>
    <dgm:cxn modelId="{E0AF30C4-A734-482F-920A-F2A5363319CD}" type="presParOf" srcId="{FCC0103C-72EB-4DEC-84AA-C5F261857F76}" destId="{23943723-886C-4137-BA47-5156D5497FB6}" srcOrd="0" destOrd="0" presId="urn:microsoft.com/office/officeart/2005/8/layout/hierarchy1"/>
    <dgm:cxn modelId="{3C918E72-A10E-4A7D-8CE6-ED5711C8AAD6}" type="presParOf" srcId="{23943723-886C-4137-BA47-5156D5497FB6}" destId="{5CDD3469-07FB-4773-AE22-BD2FE6616402}" srcOrd="0" destOrd="0" presId="urn:microsoft.com/office/officeart/2005/8/layout/hierarchy1"/>
    <dgm:cxn modelId="{414EFA60-A4B8-4A1E-BCAB-1C56C67A7C7F}" type="presParOf" srcId="{23943723-886C-4137-BA47-5156D5497FB6}" destId="{C955DB01-30FD-48F2-B45B-4ED6C0AAB8AE}" srcOrd="1" destOrd="0" presId="urn:microsoft.com/office/officeart/2005/8/layout/hierarchy1"/>
    <dgm:cxn modelId="{75D086D7-C839-46D7-BEDC-DDB876ED8E87}" type="presParOf" srcId="{FCC0103C-72EB-4DEC-84AA-C5F261857F76}" destId="{AD122111-828B-4740-9087-211737003DF1}" srcOrd="1" destOrd="0" presId="urn:microsoft.com/office/officeart/2005/8/layout/hierarchy1"/>
    <dgm:cxn modelId="{4E1B557A-537C-4D49-8FF6-0CE9F94DEEAB}" type="presParOf" srcId="{AD122111-828B-4740-9087-211737003DF1}" destId="{C9FAC49C-6D77-4392-80C4-CFFEAA7DA23C}" srcOrd="0" destOrd="0" presId="urn:microsoft.com/office/officeart/2005/8/layout/hierarchy1"/>
    <dgm:cxn modelId="{A9D193B1-DDC4-44DE-A178-66D3BD5CC5EC}" type="presParOf" srcId="{AD122111-828B-4740-9087-211737003DF1}" destId="{2A9E242A-EB6F-4C21-A516-972A803C49D0}" srcOrd="1" destOrd="0" presId="urn:microsoft.com/office/officeart/2005/8/layout/hierarchy1"/>
    <dgm:cxn modelId="{AC5CFD0A-42B0-49BD-AA5E-C91555DF3819}" type="presParOf" srcId="{2A9E242A-EB6F-4C21-A516-972A803C49D0}" destId="{1EA5C933-377D-41C4-92A0-1EC5D09A353B}" srcOrd="0" destOrd="0" presId="urn:microsoft.com/office/officeart/2005/8/layout/hierarchy1"/>
    <dgm:cxn modelId="{66E2F9B8-8BFD-4E79-93FB-07265F554B30}" type="presParOf" srcId="{1EA5C933-377D-41C4-92A0-1EC5D09A353B}" destId="{98999809-4DED-4CDE-97F4-05B72485BE2F}" srcOrd="0" destOrd="0" presId="urn:microsoft.com/office/officeart/2005/8/layout/hierarchy1"/>
    <dgm:cxn modelId="{1735C57E-AF10-4DBA-892C-4EAA42C479B3}" type="presParOf" srcId="{1EA5C933-377D-41C4-92A0-1EC5D09A353B}" destId="{FDCA9F5C-0B48-4D6C-9D3E-FD3ADF70E31E}" srcOrd="1" destOrd="0" presId="urn:microsoft.com/office/officeart/2005/8/layout/hierarchy1"/>
    <dgm:cxn modelId="{D78D74B2-B2FD-4D9A-99A4-36674768235C}" type="presParOf" srcId="{2A9E242A-EB6F-4C21-A516-972A803C49D0}" destId="{DE21915F-FF06-49FC-AA1E-C26908A2BC1F}" srcOrd="1" destOrd="0" presId="urn:microsoft.com/office/officeart/2005/8/layout/hierarchy1"/>
    <dgm:cxn modelId="{A8695CCF-3CA2-471D-9B45-79224D0D0708}" type="presParOf" srcId="{AD122111-828B-4740-9087-211737003DF1}" destId="{45C11D66-0AED-432F-A4A6-B04DE5BB4CB7}" srcOrd="2" destOrd="0" presId="urn:microsoft.com/office/officeart/2005/8/layout/hierarchy1"/>
    <dgm:cxn modelId="{84AF10D4-E483-40F7-BD51-2374A10C471C}" type="presParOf" srcId="{AD122111-828B-4740-9087-211737003DF1}" destId="{1C070C53-88A6-48A1-9047-A4E069AE8AC3}" srcOrd="3" destOrd="0" presId="urn:microsoft.com/office/officeart/2005/8/layout/hierarchy1"/>
    <dgm:cxn modelId="{6FA7136A-B3D2-45D6-AC03-305DD0987942}" type="presParOf" srcId="{1C070C53-88A6-48A1-9047-A4E069AE8AC3}" destId="{58792781-6B86-4568-B062-FD35449D5563}" srcOrd="0" destOrd="0" presId="urn:microsoft.com/office/officeart/2005/8/layout/hierarchy1"/>
    <dgm:cxn modelId="{6D9B3E8A-C216-4359-8439-0F405F896D0C}" type="presParOf" srcId="{58792781-6B86-4568-B062-FD35449D5563}" destId="{2600D27D-5DE4-4FDE-96F7-9601A5D2EF38}" srcOrd="0" destOrd="0" presId="urn:microsoft.com/office/officeart/2005/8/layout/hierarchy1"/>
    <dgm:cxn modelId="{6530346D-C63D-4657-BAF2-84D63C981E60}" type="presParOf" srcId="{58792781-6B86-4568-B062-FD35449D5563}" destId="{5433FA24-54DE-4D0F-8E7E-F92F6495E51C}" srcOrd="1" destOrd="0" presId="urn:microsoft.com/office/officeart/2005/8/layout/hierarchy1"/>
    <dgm:cxn modelId="{C8B71E35-44F6-4133-A852-A1958945666F}" type="presParOf" srcId="{1C070C53-88A6-48A1-9047-A4E069AE8AC3}" destId="{E34C582F-9DC1-47E7-8B64-CF0731C8826B}" srcOrd="1" destOrd="0" presId="urn:microsoft.com/office/officeart/2005/8/layout/hierarchy1"/>
    <dgm:cxn modelId="{15E076F3-2764-4262-82F5-1246F8E9CF5D}" type="presParOf" srcId="{AD122111-828B-4740-9087-211737003DF1}" destId="{58A6DB86-79DF-4FC9-9D37-7B995918D26C}" srcOrd="4" destOrd="0" presId="urn:microsoft.com/office/officeart/2005/8/layout/hierarchy1"/>
    <dgm:cxn modelId="{0DF8B214-AE28-4FC6-9319-620ABB64AA5B}" type="presParOf" srcId="{AD122111-828B-4740-9087-211737003DF1}" destId="{9428295B-27B5-4861-84A6-0839BC2DE148}" srcOrd="5" destOrd="0" presId="urn:microsoft.com/office/officeart/2005/8/layout/hierarchy1"/>
    <dgm:cxn modelId="{C3AAA1A5-0380-4D75-B54E-2CB49FB7ADEB}" type="presParOf" srcId="{9428295B-27B5-4861-84A6-0839BC2DE148}" destId="{FFC9885F-3E5F-47D2-9B84-92C11C73B106}" srcOrd="0" destOrd="0" presId="urn:microsoft.com/office/officeart/2005/8/layout/hierarchy1"/>
    <dgm:cxn modelId="{3EC2E2F1-415E-4A95-8EF5-22021A457775}" type="presParOf" srcId="{FFC9885F-3E5F-47D2-9B84-92C11C73B106}" destId="{AB5E675D-3A1B-48B9-AEE1-B04C464D7340}" srcOrd="0" destOrd="0" presId="urn:microsoft.com/office/officeart/2005/8/layout/hierarchy1"/>
    <dgm:cxn modelId="{E3C5CF1C-B0D4-4A97-822B-7EBE2A090140}" type="presParOf" srcId="{FFC9885F-3E5F-47D2-9B84-92C11C73B106}" destId="{4BFC3E8D-7946-4E50-8CD3-AA0E378461CB}" srcOrd="1" destOrd="0" presId="urn:microsoft.com/office/officeart/2005/8/layout/hierarchy1"/>
    <dgm:cxn modelId="{F7226CFB-AB31-431B-95A7-7BABC83CE4AF}" type="presParOf" srcId="{9428295B-27B5-4861-84A6-0839BC2DE148}" destId="{057D7C4C-EB52-43D0-82E0-CE12B83BB475}" srcOrd="1" destOrd="0" presId="urn:microsoft.com/office/officeart/2005/8/layout/hierarchy1"/>
    <dgm:cxn modelId="{4C185517-A257-4159-9913-42934EA48FD8}" type="presParOf" srcId="{AD122111-828B-4740-9087-211737003DF1}" destId="{8FAB0C6D-F50D-4BFC-A2B0-9498EFF97D96}" srcOrd="6" destOrd="0" presId="urn:microsoft.com/office/officeart/2005/8/layout/hierarchy1"/>
    <dgm:cxn modelId="{3A2C4A9E-E310-4A31-A08E-E5AD3059F2DC}" type="presParOf" srcId="{AD122111-828B-4740-9087-211737003DF1}" destId="{A5C36E9C-799D-4387-8046-DA3D78CA2B71}" srcOrd="7" destOrd="0" presId="urn:microsoft.com/office/officeart/2005/8/layout/hierarchy1"/>
    <dgm:cxn modelId="{5198B57C-A27B-45EA-A3EF-2BEE5404FD88}" type="presParOf" srcId="{A5C36E9C-799D-4387-8046-DA3D78CA2B71}" destId="{A8A7C631-E296-4007-94B3-76A725DF7F08}" srcOrd="0" destOrd="0" presId="urn:microsoft.com/office/officeart/2005/8/layout/hierarchy1"/>
    <dgm:cxn modelId="{1CC8B892-B504-4A3B-AE7E-B461B142623D}" type="presParOf" srcId="{A8A7C631-E296-4007-94B3-76A725DF7F08}" destId="{378A80FE-7CBF-4FCA-BD4A-977D4C317C00}" srcOrd="0" destOrd="0" presId="urn:microsoft.com/office/officeart/2005/8/layout/hierarchy1"/>
    <dgm:cxn modelId="{772200DC-02CD-4FDB-89D8-60D2697A4664}" type="presParOf" srcId="{A8A7C631-E296-4007-94B3-76A725DF7F08}" destId="{4EE64367-D646-4E77-BC7B-A23D51380A45}" srcOrd="1" destOrd="0" presId="urn:microsoft.com/office/officeart/2005/8/layout/hierarchy1"/>
    <dgm:cxn modelId="{380348CC-CAEA-4234-967D-E2099D77D067}" type="presParOf" srcId="{A5C36E9C-799D-4387-8046-DA3D78CA2B71}" destId="{4763CBD7-B32F-43EA-9405-2689AC59FF6D}" srcOrd="1" destOrd="0" presId="urn:microsoft.com/office/officeart/2005/8/layout/hierarchy1"/>
    <dgm:cxn modelId="{8DB3D508-3106-4C84-805E-7B57EAD0F40B}" type="presParOf" srcId="{AD122111-828B-4740-9087-211737003DF1}" destId="{B8DF405E-94B6-47DB-B145-5DC3D6226473}" srcOrd="8" destOrd="0" presId="urn:microsoft.com/office/officeart/2005/8/layout/hierarchy1"/>
    <dgm:cxn modelId="{6664CE84-67E2-4679-A620-96CE63C8848A}" type="presParOf" srcId="{AD122111-828B-4740-9087-211737003DF1}" destId="{E6CC6D8E-0DA5-463F-AA48-199730F853DB}" srcOrd="9" destOrd="0" presId="urn:microsoft.com/office/officeart/2005/8/layout/hierarchy1"/>
    <dgm:cxn modelId="{8F7D5BEC-6308-4A10-8370-6868F2B1F3B5}" type="presParOf" srcId="{E6CC6D8E-0DA5-463F-AA48-199730F853DB}" destId="{EB65A57D-81A4-44CB-8871-B941C3316B08}" srcOrd="0" destOrd="0" presId="urn:microsoft.com/office/officeart/2005/8/layout/hierarchy1"/>
    <dgm:cxn modelId="{EC225815-C1F6-4EB4-9DCD-3565FEFCC572}" type="presParOf" srcId="{EB65A57D-81A4-44CB-8871-B941C3316B08}" destId="{EEE0F018-8FE6-4EAC-8A0A-AB63C7A6D579}" srcOrd="0" destOrd="0" presId="urn:microsoft.com/office/officeart/2005/8/layout/hierarchy1"/>
    <dgm:cxn modelId="{57A4D044-F848-4A01-8A7D-C84F4D55FDDB}" type="presParOf" srcId="{EB65A57D-81A4-44CB-8871-B941C3316B08}" destId="{ACB5A493-900E-406F-9219-9BBBEE7B5899}" srcOrd="1" destOrd="0" presId="urn:microsoft.com/office/officeart/2005/8/layout/hierarchy1"/>
    <dgm:cxn modelId="{8C7D922A-8ED8-4675-82D0-3819AF82D25D}" type="presParOf" srcId="{E6CC6D8E-0DA5-463F-AA48-199730F853DB}" destId="{8D1D27BC-443E-42E3-A384-91FB76C63E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37C53-9FF9-4B98-A650-A144FE118372}">
      <dsp:nvSpPr>
        <dsp:cNvPr id="0" name=""/>
        <dsp:cNvSpPr/>
      </dsp:nvSpPr>
      <dsp:spPr>
        <a:xfrm>
          <a:off x="8236" y="1936148"/>
          <a:ext cx="2461881" cy="154636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latin typeface="Times New Roman" panose="02020603050405020304" pitchFamily="18" charset="0"/>
              <a:cs typeface="Times New Roman" panose="02020603050405020304" pitchFamily="18" charset="0"/>
            </a:rPr>
            <a:t>Web UI</a:t>
          </a:r>
        </a:p>
      </dsp:txBody>
      <dsp:txXfrm>
        <a:off x="53528" y="1981440"/>
        <a:ext cx="2371297" cy="1455785"/>
      </dsp:txXfrm>
    </dsp:sp>
    <dsp:sp modelId="{CF8EC3C0-B1C8-49FB-8687-784CAFC44927}">
      <dsp:nvSpPr>
        <dsp:cNvPr id="0" name=""/>
        <dsp:cNvSpPr/>
      </dsp:nvSpPr>
      <dsp:spPr>
        <a:xfrm>
          <a:off x="2689928" y="2098786"/>
          <a:ext cx="521918" cy="6105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a:off x="2689928" y="2220895"/>
        <a:ext cx="365343" cy="366328"/>
      </dsp:txXfrm>
    </dsp:sp>
    <dsp:sp modelId="{D0AF26CC-651B-41C7-8775-BE5288DC0B73}">
      <dsp:nvSpPr>
        <dsp:cNvPr id="0" name=""/>
        <dsp:cNvSpPr/>
      </dsp:nvSpPr>
      <dsp:spPr>
        <a:xfrm>
          <a:off x="3454870" y="1936148"/>
          <a:ext cx="2461881" cy="154636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Flask</a:t>
          </a:r>
        </a:p>
      </dsp:txBody>
      <dsp:txXfrm>
        <a:off x="3500162" y="1981440"/>
        <a:ext cx="2371297" cy="1455785"/>
      </dsp:txXfrm>
    </dsp:sp>
    <dsp:sp modelId="{A40139F7-9039-468D-B5FE-4DE2F36FA486}">
      <dsp:nvSpPr>
        <dsp:cNvPr id="0" name=""/>
        <dsp:cNvSpPr/>
      </dsp:nvSpPr>
      <dsp:spPr>
        <a:xfrm>
          <a:off x="6146051" y="2006582"/>
          <a:ext cx="521918" cy="6105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a:off x="6146051" y="2128691"/>
        <a:ext cx="365343" cy="366328"/>
      </dsp:txXfrm>
    </dsp:sp>
    <dsp:sp modelId="{51EE7DB2-7CC4-48D3-BEAE-B54FF69BF39C}">
      <dsp:nvSpPr>
        <dsp:cNvPr id="0" name=""/>
        <dsp:cNvSpPr/>
      </dsp:nvSpPr>
      <dsp:spPr>
        <a:xfrm>
          <a:off x="6901504" y="1936148"/>
          <a:ext cx="2461881" cy="154636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Pickle file</a:t>
          </a:r>
        </a:p>
        <a:p>
          <a:pPr marL="228600" lvl="1"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ML Model</a:t>
          </a:r>
        </a:p>
        <a:p>
          <a:pPr marL="457200" lvl="2" indent="-228600" algn="l" defTabSz="889000">
            <a:lnSpc>
              <a:spcPct val="90000"/>
            </a:lnSpc>
            <a:spcBef>
              <a:spcPct val="0"/>
            </a:spcBef>
            <a:spcAft>
              <a:spcPct val="15000"/>
            </a:spcAft>
            <a:buChar char="•"/>
          </a:pPr>
          <a:r>
            <a:rPr lang="en-IN" sz="2000" kern="1200" dirty="0">
              <a:latin typeface="Times New Roman" panose="02020603050405020304" pitchFamily="18" charset="0"/>
              <a:cs typeface="Times New Roman" panose="02020603050405020304" pitchFamily="18" charset="0"/>
            </a:rPr>
            <a:t>Dataset</a:t>
          </a:r>
        </a:p>
        <a:p>
          <a:pPr marL="228600" lvl="1" indent="-228600" algn="l" defTabSz="889000">
            <a:lnSpc>
              <a:spcPct val="90000"/>
            </a:lnSpc>
            <a:spcBef>
              <a:spcPct val="0"/>
            </a:spcBef>
            <a:spcAft>
              <a:spcPct val="15000"/>
            </a:spcAft>
            <a:buChar char="•"/>
          </a:pPr>
          <a:endParaRPr lang="en-IN" sz="2000" kern="1200" dirty="0">
            <a:latin typeface="Times New Roman" panose="02020603050405020304" pitchFamily="18" charset="0"/>
            <a:cs typeface="Times New Roman" panose="02020603050405020304" pitchFamily="18" charset="0"/>
          </a:endParaRPr>
        </a:p>
      </dsp:txBody>
      <dsp:txXfrm>
        <a:off x="6946796" y="1981440"/>
        <a:ext cx="2371297" cy="1455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F405E-94B6-47DB-B145-5DC3D6226473}">
      <dsp:nvSpPr>
        <dsp:cNvPr id="0" name=""/>
        <dsp:cNvSpPr/>
      </dsp:nvSpPr>
      <dsp:spPr>
        <a:xfrm>
          <a:off x="5160499" y="1828550"/>
          <a:ext cx="4281204" cy="509366"/>
        </a:xfrm>
        <a:custGeom>
          <a:avLst/>
          <a:gdLst/>
          <a:ahLst/>
          <a:cxnLst/>
          <a:rect l="0" t="0" r="0" b="0"/>
          <a:pathLst>
            <a:path>
              <a:moveTo>
                <a:pt x="0" y="0"/>
              </a:moveTo>
              <a:lnTo>
                <a:pt x="0" y="347118"/>
              </a:lnTo>
              <a:lnTo>
                <a:pt x="4281204" y="347118"/>
              </a:lnTo>
              <a:lnTo>
                <a:pt x="4281204" y="509366"/>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AB0C6D-F50D-4BFC-A2B0-9498EFF97D96}">
      <dsp:nvSpPr>
        <dsp:cNvPr id="0" name=""/>
        <dsp:cNvSpPr/>
      </dsp:nvSpPr>
      <dsp:spPr>
        <a:xfrm>
          <a:off x="5160499" y="1828550"/>
          <a:ext cx="2140602" cy="509366"/>
        </a:xfrm>
        <a:custGeom>
          <a:avLst/>
          <a:gdLst/>
          <a:ahLst/>
          <a:cxnLst/>
          <a:rect l="0" t="0" r="0" b="0"/>
          <a:pathLst>
            <a:path>
              <a:moveTo>
                <a:pt x="0" y="0"/>
              </a:moveTo>
              <a:lnTo>
                <a:pt x="0" y="347118"/>
              </a:lnTo>
              <a:lnTo>
                <a:pt x="2140602" y="347118"/>
              </a:lnTo>
              <a:lnTo>
                <a:pt x="2140602" y="509366"/>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A6DB86-79DF-4FC9-9D37-7B995918D26C}">
      <dsp:nvSpPr>
        <dsp:cNvPr id="0" name=""/>
        <dsp:cNvSpPr/>
      </dsp:nvSpPr>
      <dsp:spPr>
        <a:xfrm>
          <a:off x="5114779" y="1828550"/>
          <a:ext cx="91440" cy="509366"/>
        </a:xfrm>
        <a:custGeom>
          <a:avLst/>
          <a:gdLst/>
          <a:ahLst/>
          <a:cxnLst/>
          <a:rect l="0" t="0" r="0" b="0"/>
          <a:pathLst>
            <a:path>
              <a:moveTo>
                <a:pt x="45720" y="0"/>
              </a:moveTo>
              <a:lnTo>
                <a:pt x="45720" y="509366"/>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11D66-0AED-432F-A4A6-B04DE5BB4CB7}">
      <dsp:nvSpPr>
        <dsp:cNvPr id="0" name=""/>
        <dsp:cNvSpPr/>
      </dsp:nvSpPr>
      <dsp:spPr>
        <a:xfrm>
          <a:off x="3019897" y="1828550"/>
          <a:ext cx="2140602" cy="509366"/>
        </a:xfrm>
        <a:custGeom>
          <a:avLst/>
          <a:gdLst/>
          <a:ahLst/>
          <a:cxnLst/>
          <a:rect l="0" t="0" r="0" b="0"/>
          <a:pathLst>
            <a:path>
              <a:moveTo>
                <a:pt x="2140602" y="0"/>
              </a:moveTo>
              <a:lnTo>
                <a:pt x="2140602" y="347118"/>
              </a:lnTo>
              <a:lnTo>
                <a:pt x="0" y="347118"/>
              </a:lnTo>
              <a:lnTo>
                <a:pt x="0" y="509366"/>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AC49C-6D77-4392-80C4-CFFEAA7DA23C}">
      <dsp:nvSpPr>
        <dsp:cNvPr id="0" name=""/>
        <dsp:cNvSpPr/>
      </dsp:nvSpPr>
      <dsp:spPr>
        <a:xfrm>
          <a:off x="879295" y="1828550"/>
          <a:ext cx="4281204" cy="509366"/>
        </a:xfrm>
        <a:custGeom>
          <a:avLst/>
          <a:gdLst/>
          <a:ahLst/>
          <a:cxnLst/>
          <a:rect l="0" t="0" r="0" b="0"/>
          <a:pathLst>
            <a:path>
              <a:moveTo>
                <a:pt x="4281204" y="0"/>
              </a:moveTo>
              <a:lnTo>
                <a:pt x="4281204" y="347118"/>
              </a:lnTo>
              <a:lnTo>
                <a:pt x="0" y="347118"/>
              </a:lnTo>
              <a:lnTo>
                <a:pt x="0" y="509366"/>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DD3469-07FB-4773-AE22-BD2FE6616402}">
      <dsp:nvSpPr>
        <dsp:cNvPr id="0" name=""/>
        <dsp:cNvSpPr/>
      </dsp:nvSpPr>
      <dsp:spPr>
        <a:xfrm>
          <a:off x="4284798" y="716410"/>
          <a:ext cx="1751401" cy="111214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55DB01-30FD-48F2-B45B-4ED6C0AAB8AE}">
      <dsp:nvSpPr>
        <dsp:cNvPr id="0" name=""/>
        <dsp:cNvSpPr/>
      </dsp:nvSpPr>
      <dsp:spPr>
        <a:xfrm>
          <a:off x="4479399" y="901280"/>
          <a:ext cx="1751401" cy="111214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Krshak Saathee</a:t>
          </a:r>
          <a:endParaRPr lang="en-IN" sz="1400" kern="1200" dirty="0"/>
        </a:p>
      </dsp:txBody>
      <dsp:txXfrm>
        <a:off x="4511972" y="933853"/>
        <a:ext cx="1686255" cy="1046994"/>
      </dsp:txXfrm>
    </dsp:sp>
    <dsp:sp modelId="{98999809-4DED-4CDE-97F4-05B72485BE2F}">
      <dsp:nvSpPr>
        <dsp:cNvPr id="0" name=""/>
        <dsp:cNvSpPr/>
      </dsp:nvSpPr>
      <dsp:spPr>
        <a:xfrm>
          <a:off x="3594" y="2337916"/>
          <a:ext cx="1751401" cy="111214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CA9F5C-0B48-4D6C-9D3E-FD3ADF70E31E}">
      <dsp:nvSpPr>
        <dsp:cNvPr id="0" name=""/>
        <dsp:cNvSpPr/>
      </dsp:nvSpPr>
      <dsp:spPr>
        <a:xfrm>
          <a:off x="198194" y="2522787"/>
          <a:ext cx="1751401" cy="111214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Current Statistics</a:t>
          </a:r>
          <a:endParaRPr lang="en-IN" sz="1400" kern="1200" dirty="0"/>
        </a:p>
      </dsp:txBody>
      <dsp:txXfrm>
        <a:off x="230767" y="2555360"/>
        <a:ext cx="1686255" cy="1046994"/>
      </dsp:txXfrm>
    </dsp:sp>
    <dsp:sp modelId="{2600D27D-5DE4-4FDE-96F7-9601A5D2EF38}">
      <dsp:nvSpPr>
        <dsp:cNvPr id="0" name=""/>
        <dsp:cNvSpPr/>
      </dsp:nvSpPr>
      <dsp:spPr>
        <a:xfrm>
          <a:off x="2144196" y="2337916"/>
          <a:ext cx="1751401" cy="111214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3FA24-54DE-4D0F-8E7E-F92F6495E51C}">
      <dsp:nvSpPr>
        <dsp:cNvPr id="0" name=""/>
        <dsp:cNvSpPr/>
      </dsp:nvSpPr>
      <dsp:spPr>
        <a:xfrm>
          <a:off x="2338796" y="2522787"/>
          <a:ext cx="1751401" cy="111214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Crop Registration</a:t>
          </a:r>
          <a:endParaRPr lang="en-IN" sz="1400" kern="1200" dirty="0"/>
        </a:p>
      </dsp:txBody>
      <dsp:txXfrm>
        <a:off x="2371369" y="2555360"/>
        <a:ext cx="1686255" cy="1046994"/>
      </dsp:txXfrm>
    </dsp:sp>
    <dsp:sp modelId="{AB5E675D-3A1B-48B9-AEE1-B04C464D7340}">
      <dsp:nvSpPr>
        <dsp:cNvPr id="0" name=""/>
        <dsp:cNvSpPr/>
      </dsp:nvSpPr>
      <dsp:spPr>
        <a:xfrm>
          <a:off x="4284798" y="2337916"/>
          <a:ext cx="1751401" cy="111214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FC3E8D-7946-4E50-8CD3-AA0E378461CB}">
      <dsp:nvSpPr>
        <dsp:cNvPr id="0" name=""/>
        <dsp:cNvSpPr/>
      </dsp:nvSpPr>
      <dsp:spPr>
        <a:xfrm>
          <a:off x="4479399" y="2522787"/>
          <a:ext cx="1751401" cy="111214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Crop Yield Statistics</a:t>
          </a:r>
          <a:endParaRPr lang="en-IN" sz="1400" kern="1200" dirty="0"/>
        </a:p>
      </dsp:txBody>
      <dsp:txXfrm>
        <a:off x="4511972" y="2555360"/>
        <a:ext cx="1686255" cy="1046994"/>
      </dsp:txXfrm>
    </dsp:sp>
    <dsp:sp modelId="{378A80FE-7CBF-4FCA-BD4A-977D4C317C00}">
      <dsp:nvSpPr>
        <dsp:cNvPr id="0" name=""/>
        <dsp:cNvSpPr/>
      </dsp:nvSpPr>
      <dsp:spPr>
        <a:xfrm>
          <a:off x="6425401" y="2337916"/>
          <a:ext cx="1751401" cy="111214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E64367-D646-4E77-BC7B-A23D51380A45}">
      <dsp:nvSpPr>
        <dsp:cNvPr id="0" name=""/>
        <dsp:cNvSpPr/>
      </dsp:nvSpPr>
      <dsp:spPr>
        <a:xfrm>
          <a:off x="6620001" y="2522787"/>
          <a:ext cx="1751401" cy="111214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Crop Recommendation</a:t>
          </a:r>
          <a:endParaRPr lang="en-IN" sz="1400" kern="1200" dirty="0"/>
        </a:p>
      </dsp:txBody>
      <dsp:txXfrm>
        <a:off x="6652574" y="2555360"/>
        <a:ext cx="1686255" cy="1046994"/>
      </dsp:txXfrm>
    </dsp:sp>
    <dsp:sp modelId="{EEE0F018-8FE6-4EAC-8A0A-AB63C7A6D579}">
      <dsp:nvSpPr>
        <dsp:cNvPr id="0" name=""/>
        <dsp:cNvSpPr/>
      </dsp:nvSpPr>
      <dsp:spPr>
        <a:xfrm>
          <a:off x="8566003" y="2337916"/>
          <a:ext cx="1751401" cy="111214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B5A493-900E-406F-9219-9BBBEE7B5899}">
      <dsp:nvSpPr>
        <dsp:cNvPr id="0" name=""/>
        <dsp:cNvSpPr/>
      </dsp:nvSpPr>
      <dsp:spPr>
        <a:xfrm>
          <a:off x="8760603" y="2522787"/>
          <a:ext cx="1751401" cy="111214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Fertilizer Recommendation</a:t>
          </a:r>
          <a:endParaRPr lang="en-IN" sz="1400" kern="1200" dirty="0"/>
        </a:p>
      </dsp:txBody>
      <dsp:txXfrm>
        <a:off x="8793176" y="2555360"/>
        <a:ext cx="1686255" cy="10469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DCFB30-785A-4D56-8548-03DB95920C38}"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93385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CFB30-785A-4D56-8548-03DB95920C38}"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216724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CFB30-785A-4D56-8548-03DB95920C38}"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C165A5-4912-412E-9B3B-49C7CBA102D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40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DCFB30-785A-4D56-8548-03DB95920C38}"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2526799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DCFB30-785A-4D56-8548-03DB95920C38}"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C165A5-4912-412E-9B3B-49C7CBA102D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5269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DCFB30-785A-4D56-8548-03DB95920C38}"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1898577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CFB30-785A-4D56-8548-03DB95920C38}"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155194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CFB30-785A-4D56-8548-03DB95920C38}"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403672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CFB30-785A-4D56-8548-03DB95920C38}"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260109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CFB30-785A-4D56-8548-03DB95920C38}"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365826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DCFB30-785A-4D56-8548-03DB95920C38}"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138695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DCFB30-785A-4D56-8548-03DB95920C38}" type="datetimeFigureOut">
              <a:rPr lang="en-IN" smtClean="0"/>
              <a:t>16-12-2021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426010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DCFB30-785A-4D56-8548-03DB95920C38}" type="datetimeFigureOut">
              <a:rPr lang="en-IN" smtClean="0"/>
              <a:t>16-12-2021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76272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CFB30-785A-4D56-8548-03DB95920C38}" type="datetimeFigureOut">
              <a:rPr lang="en-IN" smtClean="0"/>
              <a:t>16-12-2021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271376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DCFB30-785A-4D56-8548-03DB95920C38}"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79495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DCFB30-785A-4D56-8548-03DB95920C38}"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C165A5-4912-412E-9B3B-49C7CBA102D9}" type="slidenum">
              <a:rPr lang="en-IN" smtClean="0"/>
              <a:t>‹#›</a:t>
            </a:fld>
            <a:endParaRPr lang="en-IN"/>
          </a:p>
        </p:txBody>
      </p:sp>
    </p:spTree>
    <p:extLst>
      <p:ext uri="{BB962C8B-B14F-4D97-AF65-F5344CB8AC3E}">
        <p14:creationId xmlns:p14="http://schemas.microsoft.com/office/powerpoint/2010/main" val="31558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DCFB30-785A-4D56-8548-03DB95920C38}" type="datetimeFigureOut">
              <a:rPr lang="en-IN" smtClean="0"/>
              <a:t>16-12-2021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C165A5-4912-412E-9B3B-49C7CBA102D9}" type="slidenum">
              <a:rPr lang="en-IN" smtClean="0"/>
              <a:t>‹#›</a:t>
            </a:fld>
            <a:endParaRPr lang="en-IN"/>
          </a:p>
        </p:txBody>
      </p:sp>
    </p:spTree>
    <p:extLst>
      <p:ext uri="{BB962C8B-B14F-4D97-AF65-F5344CB8AC3E}">
        <p14:creationId xmlns:p14="http://schemas.microsoft.com/office/powerpoint/2010/main" val="1654670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data.icrisat.org/dld/src/crop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1CB5-27E6-4148-B9A0-6DE02872A81E}"/>
              </a:ext>
            </a:extLst>
          </p:cNvPr>
          <p:cNvSpPr>
            <a:spLocks noGrp="1"/>
          </p:cNvSpPr>
          <p:nvPr>
            <p:ph type="ctrTitle"/>
          </p:nvPr>
        </p:nvSpPr>
        <p:spPr>
          <a:xfrm>
            <a:off x="3214444" y="2459763"/>
            <a:ext cx="6793254" cy="788463"/>
          </a:xfrm>
        </p:spPr>
        <p:txBody>
          <a:bodyPr>
            <a:noAutofit/>
          </a:bodyPr>
          <a:lstStyle/>
          <a:p>
            <a:pPr algn="ctr"/>
            <a:r>
              <a:rPr lang="en-US" sz="6000" dirty="0">
                <a:latin typeface="Cascadia Code SemiBold" panose="020B0609020000020004" pitchFamily="49" charset="0"/>
                <a:ea typeface="Cascadia Code SemiBold" panose="020B0609020000020004" pitchFamily="49" charset="0"/>
                <a:cs typeface="Cascadia Code SemiBold" panose="020B0609020000020004" pitchFamily="49" charset="0"/>
              </a:rPr>
              <a:t>Krshak Saathee</a:t>
            </a:r>
            <a:endParaRPr lang="en-IN" sz="60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42F3D8DA-5F46-44AC-A8A1-8ECB17A4A0B7}"/>
              </a:ext>
            </a:extLst>
          </p:cNvPr>
          <p:cNvSpPr>
            <a:spLocks noGrp="1"/>
          </p:cNvSpPr>
          <p:nvPr>
            <p:ph type="subTitle" idx="1"/>
          </p:nvPr>
        </p:nvSpPr>
        <p:spPr>
          <a:xfrm>
            <a:off x="7222227" y="4416672"/>
            <a:ext cx="4467213" cy="2206868"/>
          </a:xfrm>
        </p:spPr>
        <p:txBody>
          <a:bodyPr>
            <a:normAutofit/>
          </a:bodyPr>
          <a:lstStyle/>
          <a:p>
            <a:r>
              <a:rPr lang="en-US" dirty="0"/>
              <a:t>Team Members : </a:t>
            </a:r>
          </a:p>
          <a:p>
            <a:r>
              <a:rPr lang="en-US" sz="1800" dirty="0">
                <a:effectLst/>
                <a:latin typeface="Times New Roman" panose="02020603050405020304" pitchFamily="18" charset="0"/>
                <a:ea typeface="Calibri" panose="020F0502020204030204" pitchFamily="34" charset="0"/>
              </a:rPr>
              <a:t>M. Harikesh 				20071A6629</a:t>
            </a:r>
          </a:p>
          <a:p>
            <a:r>
              <a:rPr lang="en-US" sz="1800" dirty="0">
                <a:effectLst/>
                <a:latin typeface="Times New Roman" panose="02020603050405020304" pitchFamily="18" charset="0"/>
                <a:ea typeface="Calibri" panose="020F0502020204030204" pitchFamily="34" charset="0"/>
              </a:rPr>
              <a:t>K. Santhosh Kumar 		20071A6620</a:t>
            </a:r>
          </a:p>
          <a:p>
            <a:r>
              <a:rPr lang="en-US" sz="1800" dirty="0">
                <a:effectLst/>
                <a:latin typeface="Times New Roman" panose="02020603050405020304" pitchFamily="18" charset="0"/>
                <a:ea typeface="Calibri" panose="020F0502020204030204" pitchFamily="34" charset="0"/>
              </a:rPr>
              <a:t>M. Sai Ritish Reddy 		20071A6626</a:t>
            </a:r>
          </a:p>
          <a:p>
            <a:r>
              <a:rPr lang="en-US" sz="1800" dirty="0">
                <a:effectLst/>
                <a:latin typeface="Times New Roman" panose="02020603050405020304" pitchFamily="18" charset="0"/>
                <a:ea typeface="Calibri" panose="020F0502020204030204" pitchFamily="34" charset="0"/>
              </a:rPr>
              <a:t>G. Hemanth Varma 			20071A6613</a:t>
            </a:r>
            <a:endParaRPr lang="en-IN" dirty="0"/>
          </a:p>
        </p:txBody>
      </p:sp>
      <p:pic>
        <p:nvPicPr>
          <p:cNvPr id="8" name="Picture 7" descr="Shape&#10;&#10;Description automatically generated with medium confidence">
            <a:extLst>
              <a:ext uri="{FF2B5EF4-FFF2-40B4-BE49-F238E27FC236}">
                <a16:creationId xmlns:a16="http://schemas.microsoft.com/office/drawing/2014/main" id="{AA4C0705-FD7E-4004-8D56-0C449487C0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4125" y="148669"/>
            <a:ext cx="4983749" cy="1775696"/>
          </a:xfrm>
          <a:prstGeom prst="rect">
            <a:avLst/>
          </a:prstGeom>
        </p:spPr>
      </p:pic>
      <p:pic>
        <p:nvPicPr>
          <p:cNvPr id="9" name="Picture 8" descr="Logo, icon&#10;&#10;Description automatically generated">
            <a:extLst>
              <a:ext uri="{FF2B5EF4-FFF2-40B4-BE49-F238E27FC236}">
                <a16:creationId xmlns:a16="http://schemas.microsoft.com/office/drawing/2014/main" id="{BF61D952-B3C2-4F69-9210-C8FBDF6CA19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55834" y="453161"/>
            <a:ext cx="1103728" cy="1166712"/>
          </a:xfrm>
          <a:prstGeom prst="rect">
            <a:avLst/>
          </a:prstGeom>
          <a:noFill/>
          <a:ln>
            <a:noFill/>
          </a:ln>
        </p:spPr>
      </p:pic>
      <p:pic>
        <p:nvPicPr>
          <p:cNvPr id="10" name="Picture 9" descr="A picture containing diagram&#10;&#10;Description automatically generated">
            <a:extLst>
              <a:ext uri="{FF2B5EF4-FFF2-40B4-BE49-F238E27FC236}">
                <a16:creationId xmlns:a16="http://schemas.microsoft.com/office/drawing/2014/main" id="{B45BB024-2551-455F-B71B-40D6AC8C094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2438" y="382315"/>
            <a:ext cx="1097280" cy="1237558"/>
          </a:xfrm>
          <a:prstGeom prst="rect">
            <a:avLst/>
          </a:prstGeom>
          <a:noFill/>
          <a:ln>
            <a:noFill/>
          </a:ln>
        </p:spPr>
      </p:pic>
    </p:spTree>
    <p:extLst>
      <p:ext uri="{BB962C8B-B14F-4D97-AF65-F5344CB8AC3E}">
        <p14:creationId xmlns:p14="http://schemas.microsoft.com/office/powerpoint/2010/main" val="316042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9D7FDF-442F-4C9A-A672-5AB000EE8770}"/>
              </a:ext>
            </a:extLst>
          </p:cNvPr>
          <p:cNvSpPr txBox="1"/>
          <p:nvPr/>
        </p:nvSpPr>
        <p:spPr>
          <a:xfrm>
            <a:off x="1758462" y="307730"/>
            <a:ext cx="10319238" cy="923330"/>
          </a:xfrm>
          <a:prstGeom prst="rect">
            <a:avLst/>
          </a:prstGeom>
          <a:noFill/>
        </p:spPr>
        <p:txBody>
          <a:bodyPr wrap="square" rtlCol="0">
            <a:spAutoFit/>
          </a:bodyPr>
          <a:lstStyle/>
          <a:p>
            <a:r>
              <a:rPr lang="en-IN" sz="5400" dirty="0">
                <a:latin typeface="Cambria" panose="02040503050406030204" pitchFamily="18" charset="0"/>
                <a:ea typeface="Cambria" panose="02040503050406030204" pitchFamily="18" charset="0"/>
                <a:cs typeface="Times New Roman" panose="02020603050405020304" pitchFamily="18" charset="0"/>
              </a:rPr>
              <a:t>Krshak Saathee – Home Page</a:t>
            </a:r>
          </a:p>
        </p:txBody>
      </p:sp>
      <p:pic>
        <p:nvPicPr>
          <p:cNvPr id="3" name="Picture 2">
            <a:extLst>
              <a:ext uri="{FF2B5EF4-FFF2-40B4-BE49-F238E27FC236}">
                <a16:creationId xmlns:a16="http://schemas.microsoft.com/office/drawing/2014/main" id="{A4A06615-0164-4C80-BEC0-72F2CBE87BB9}"/>
              </a:ext>
            </a:extLst>
          </p:cNvPr>
          <p:cNvPicPr>
            <a:picLocks noChangeAspect="1"/>
          </p:cNvPicPr>
          <p:nvPr/>
        </p:nvPicPr>
        <p:blipFill>
          <a:blip r:embed="rId2"/>
          <a:stretch>
            <a:fillRect/>
          </a:stretch>
        </p:blipFill>
        <p:spPr>
          <a:xfrm>
            <a:off x="3230244" y="1231060"/>
            <a:ext cx="6036847" cy="5490414"/>
          </a:xfrm>
          <a:prstGeom prst="rect">
            <a:avLst/>
          </a:prstGeom>
        </p:spPr>
      </p:pic>
    </p:spTree>
    <p:extLst>
      <p:ext uri="{BB962C8B-B14F-4D97-AF65-F5344CB8AC3E}">
        <p14:creationId xmlns:p14="http://schemas.microsoft.com/office/powerpoint/2010/main" val="195395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8897-1711-4E64-95BF-E9187330C6C0}"/>
              </a:ext>
            </a:extLst>
          </p:cNvPr>
          <p:cNvSpPr>
            <a:spLocks noGrp="1"/>
          </p:cNvSpPr>
          <p:nvPr>
            <p:ph type="title"/>
          </p:nvPr>
        </p:nvSpPr>
        <p:spPr>
          <a:xfrm>
            <a:off x="2135725" y="438217"/>
            <a:ext cx="8911687" cy="1280890"/>
          </a:xfrm>
        </p:spPr>
        <p:txBody>
          <a:bodyPr>
            <a:normAutofit/>
          </a:bodyPr>
          <a:lstStyle/>
          <a:p>
            <a:r>
              <a:rPr lang="en-US" sz="5400" dirty="0">
                <a:latin typeface="Cambria" panose="02040503050406030204" pitchFamily="18" charset="0"/>
                <a:ea typeface="Cambria" panose="02040503050406030204" pitchFamily="18" charset="0"/>
                <a:cs typeface="Times New Roman" panose="02020603050405020304" pitchFamily="18" charset="0"/>
              </a:rPr>
              <a:t>Current Crop Statistics</a:t>
            </a:r>
            <a:endParaRPr lang="en-IN" sz="54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1DCFCE-9515-4816-BD94-C140573ACEF4}"/>
              </a:ext>
            </a:extLst>
          </p:cNvPr>
          <p:cNvSpPr>
            <a:spLocks noGrp="1"/>
          </p:cNvSpPr>
          <p:nvPr>
            <p:ph idx="1"/>
          </p:nvPr>
        </p:nvSpPr>
        <p:spPr>
          <a:xfrm>
            <a:off x="1903008" y="2133600"/>
            <a:ext cx="9377119" cy="3777622"/>
          </a:xfrm>
        </p:spPr>
        <p:txBody>
          <a:bodyPr/>
          <a:lstStyle/>
          <a:p>
            <a:pPr>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This part of the page redirects the user to the data visualization of the crop varieties planned to be cultivated in their area with the help of farmer surveys integrated to the page itself.</a:t>
            </a:r>
          </a:p>
        </p:txBody>
      </p:sp>
      <p:pic>
        <p:nvPicPr>
          <p:cNvPr id="5" name="Picture 4">
            <a:extLst>
              <a:ext uri="{FF2B5EF4-FFF2-40B4-BE49-F238E27FC236}">
                <a16:creationId xmlns:a16="http://schemas.microsoft.com/office/drawing/2014/main" id="{48D8D4E3-E761-48AC-BFE6-307CAB64CC93}"/>
              </a:ext>
            </a:extLst>
          </p:cNvPr>
          <p:cNvPicPr>
            <a:picLocks noChangeAspect="1"/>
          </p:cNvPicPr>
          <p:nvPr/>
        </p:nvPicPr>
        <p:blipFill>
          <a:blip r:embed="rId2"/>
          <a:stretch>
            <a:fillRect/>
          </a:stretch>
        </p:blipFill>
        <p:spPr>
          <a:xfrm>
            <a:off x="849800" y="3317149"/>
            <a:ext cx="7092120" cy="3181764"/>
          </a:xfrm>
          <a:prstGeom prst="rect">
            <a:avLst/>
          </a:prstGeom>
        </p:spPr>
      </p:pic>
      <p:pic>
        <p:nvPicPr>
          <p:cNvPr id="6" name="Picture 5">
            <a:extLst>
              <a:ext uri="{FF2B5EF4-FFF2-40B4-BE49-F238E27FC236}">
                <a16:creationId xmlns:a16="http://schemas.microsoft.com/office/drawing/2014/main" id="{F41E26EF-9F3B-4B64-BCAF-08DBC75537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87570" y="3914196"/>
            <a:ext cx="2736215" cy="1935480"/>
          </a:xfrm>
          <a:prstGeom prst="rect">
            <a:avLst/>
          </a:prstGeom>
          <a:noFill/>
          <a:ln>
            <a:noFill/>
          </a:ln>
        </p:spPr>
      </p:pic>
    </p:spTree>
    <p:extLst>
      <p:ext uri="{BB962C8B-B14F-4D97-AF65-F5344CB8AC3E}">
        <p14:creationId xmlns:p14="http://schemas.microsoft.com/office/powerpoint/2010/main" val="169935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1DA6-AAD5-4115-85AA-F93C67953C52}"/>
              </a:ext>
            </a:extLst>
          </p:cNvPr>
          <p:cNvSpPr>
            <a:spLocks noGrp="1"/>
          </p:cNvSpPr>
          <p:nvPr>
            <p:ph type="title"/>
          </p:nvPr>
        </p:nvSpPr>
        <p:spPr>
          <a:xfrm>
            <a:off x="2109348" y="306333"/>
            <a:ext cx="8911687" cy="1280890"/>
          </a:xfrm>
        </p:spPr>
        <p:txBody>
          <a:bodyPr>
            <a:normAutofit/>
          </a:bodyPr>
          <a:lstStyle/>
          <a:p>
            <a:r>
              <a:rPr lang="en-US" sz="5400" dirty="0">
                <a:latin typeface="Cambria" panose="02040503050406030204" pitchFamily="18" charset="0"/>
                <a:ea typeface="Cambria" panose="02040503050406030204" pitchFamily="18" charset="0"/>
              </a:rPr>
              <a:t>Crop Registration</a:t>
            </a:r>
            <a:endParaRPr lang="en-IN" sz="54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723D1C1-9738-4E84-A5AC-A7CA3720BD95}"/>
              </a:ext>
            </a:extLst>
          </p:cNvPr>
          <p:cNvSpPr>
            <a:spLocks noGrp="1"/>
          </p:cNvSpPr>
          <p:nvPr>
            <p:ph idx="1"/>
          </p:nvPr>
        </p:nvSpPr>
        <p:spPr>
          <a:xfrm>
            <a:off x="1769086" y="1342291"/>
            <a:ext cx="8893297" cy="3777622"/>
          </a:xfrm>
        </p:spPr>
        <p:txBody>
          <a:bodyPr/>
          <a:lstStyle/>
          <a:p>
            <a:pPr>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Here, the farmers can register their planned crop varieties and the land area in which they plan to cultivate the crop, so that this data can be communicated through the crop statistics to help other farmers choose their crop variety wisely with estimates on demand and production estimates from the data received.</a:t>
            </a: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192999-830F-4C1D-9319-7C19458B76DD}"/>
              </a:ext>
            </a:extLst>
          </p:cNvPr>
          <p:cNvPicPr>
            <a:picLocks noChangeAspect="1"/>
          </p:cNvPicPr>
          <p:nvPr/>
        </p:nvPicPr>
        <p:blipFill>
          <a:blip r:embed="rId2"/>
          <a:stretch>
            <a:fillRect/>
          </a:stretch>
        </p:blipFill>
        <p:spPr>
          <a:xfrm>
            <a:off x="3757124" y="2652349"/>
            <a:ext cx="4217499" cy="4091352"/>
          </a:xfrm>
          <a:prstGeom prst="rect">
            <a:avLst/>
          </a:prstGeom>
        </p:spPr>
      </p:pic>
    </p:spTree>
    <p:extLst>
      <p:ext uri="{BB962C8B-B14F-4D97-AF65-F5344CB8AC3E}">
        <p14:creationId xmlns:p14="http://schemas.microsoft.com/office/powerpoint/2010/main" val="154941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4F23-4361-493F-AC27-964B9738FD4E}"/>
              </a:ext>
            </a:extLst>
          </p:cNvPr>
          <p:cNvSpPr>
            <a:spLocks noGrp="1"/>
          </p:cNvSpPr>
          <p:nvPr>
            <p:ph type="title"/>
          </p:nvPr>
        </p:nvSpPr>
        <p:spPr>
          <a:xfrm>
            <a:off x="1907125" y="367879"/>
            <a:ext cx="8911687" cy="1280890"/>
          </a:xfrm>
        </p:spPr>
        <p:txBody>
          <a:bodyPr>
            <a:normAutofit/>
          </a:bodyPr>
          <a:lstStyle/>
          <a:p>
            <a:r>
              <a:rPr lang="en-US" sz="5400" dirty="0">
                <a:latin typeface="Cambria" panose="02040503050406030204" pitchFamily="18" charset="0"/>
                <a:ea typeface="Cambria" panose="02040503050406030204" pitchFamily="18" charset="0"/>
              </a:rPr>
              <a:t>Crop Yield Statistics</a:t>
            </a:r>
            <a:endParaRPr lang="en-IN" sz="54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F85CABC-490D-465A-90B0-47E3035FD4CB}"/>
              </a:ext>
            </a:extLst>
          </p:cNvPr>
          <p:cNvSpPr>
            <a:spLocks noGrp="1"/>
          </p:cNvSpPr>
          <p:nvPr>
            <p:ph idx="1"/>
          </p:nvPr>
        </p:nvSpPr>
        <p:spPr>
          <a:xfrm>
            <a:off x="1762735" y="2072054"/>
            <a:ext cx="8915400" cy="3777622"/>
          </a:xfrm>
        </p:spPr>
        <p:txBody>
          <a:bodyPr/>
          <a:lstStyle/>
          <a:p>
            <a:pPr>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Here, we provide the users with estimates on total production and total price they can get for the land size of cultivation for a crop variety in their district by prediction through Linear Regression Model with past years’ data.</a:t>
            </a: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A7CD007-F696-47A8-9EA8-EC81E6ECD3E6}"/>
              </a:ext>
            </a:extLst>
          </p:cNvPr>
          <p:cNvPicPr>
            <a:picLocks noChangeAspect="1"/>
          </p:cNvPicPr>
          <p:nvPr/>
        </p:nvPicPr>
        <p:blipFill>
          <a:blip r:embed="rId2"/>
          <a:stretch>
            <a:fillRect/>
          </a:stretch>
        </p:blipFill>
        <p:spPr>
          <a:xfrm>
            <a:off x="2855595" y="3490546"/>
            <a:ext cx="6480810" cy="3101340"/>
          </a:xfrm>
          <a:prstGeom prst="rect">
            <a:avLst/>
          </a:prstGeom>
        </p:spPr>
      </p:pic>
    </p:spTree>
    <p:extLst>
      <p:ext uri="{BB962C8B-B14F-4D97-AF65-F5344CB8AC3E}">
        <p14:creationId xmlns:p14="http://schemas.microsoft.com/office/powerpoint/2010/main" val="189278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18A9-52BD-4DC1-9EB0-797DA118E1C5}"/>
              </a:ext>
            </a:extLst>
          </p:cNvPr>
          <p:cNvSpPr>
            <a:spLocks noGrp="1"/>
          </p:cNvSpPr>
          <p:nvPr>
            <p:ph type="title"/>
          </p:nvPr>
        </p:nvSpPr>
        <p:spPr>
          <a:xfrm>
            <a:off x="2065387" y="306333"/>
            <a:ext cx="8911687" cy="1280890"/>
          </a:xfrm>
        </p:spPr>
        <p:txBody>
          <a:bodyPr>
            <a:normAutofit/>
          </a:bodyPr>
          <a:lstStyle/>
          <a:p>
            <a:r>
              <a:rPr lang="en-US" sz="5400" dirty="0">
                <a:latin typeface="Cambria" panose="02040503050406030204" pitchFamily="18" charset="0"/>
                <a:ea typeface="Cambria" panose="02040503050406030204" pitchFamily="18" charset="0"/>
              </a:rPr>
              <a:t>Crop Recommendation</a:t>
            </a:r>
            <a:endParaRPr lang="en-IN" sz="54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8698AAC-BDD1-4B07-838D-96E2CE9393B4}"/>
              </a:ext>
            </a:extLst>
          </p:cNvPr>
          <p:cNvSpPr>
            <a:spLocks noGrp="1"/>
          </p:cNvSpPr>
          <p:nvPr>
            <p:ph idx="1"/>
          </p:nvPr>
        </p:nvSpPr>
        <p:spPr>
          <a:xfrm>
            <a:off x="1638299" y="1540189"/>
            <a:ext cx="8915400" cy="3777622"/>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Here, the user gets recommendation on crop variety suitable to the soil profile of their land.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F13308-0B2C-4C1B-AEC5-99674416818A}"/>
              </a:ext>
            </a:extLst>
          </p:cNvPr>
          <p:cNvPicPr>
            <a:picLocks noChangeAspect="1"/>
          </p:cNvPicPr>
          <p:nvPr/>
        </p:nvPicPr>
        <p:blipFill>
          <a:blip r:embed="rId2"/>
          <a:stretch>
            <a:fillRect/>
          </a:stretch>
        </p:blipFill>
        <p:spPr>
          <a:xfrm>
            <a:off x="2967378" y="2132134"/>
            <a:ext cx="6384249" cy="4199725"/>
          </a:xfrm>
          <a:prstGeom prst="rect">
            <a:avLst/>
          </a:prstGeom>
        </p:spPr>
      </p:pic>
    </p:spTree>
    <p:extLst>
      <p:ext uri="{BB962C8B-B14F-4D97-AF65-F5344CB8AC3E}">
        <p14:creationId xmlns:p14="http://schemas.microsoft.com/office/powerpoint/2010/main" val="657121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06C8-2610-480E-8F1E-638762C8E71A}"/>
              </a:ext>
            </a:extLst>
          </p:cNvPr>
          <p:cNvSpPr>
            <a:spLocks noGrp="1"/>
          </p:cNvSpPr>
          <p:nvPr>
            <p:ph type="title"/>
          </p:nvPr>
        </p:nvSpPr>
        <p:spPr>
          <a:xfrm>
            <a:off x="1924710" y="377925"/>
            <a:ext cx="8911687" cy="1280890"/>
          </a:xfrm>
        </p:spPr>
        <p:txBody>
          <a:bodyPr>
            <a:normAutofit/>
          </a:bodyPr>
          <a:lstStyle/>
          <a:p>
            <a:r>
              <a:rPr lang="en-US" sz="5400" dirty="0">
                <a:latin typeface="Cambria" panose="02040503050406030204" pitchFamily="18" charset="0"/>
                <a:ea typeface="Cambria" panose="02040503050406030204" pitchFamily="18" charset="0"/>
              </a:rPr>
              <a:t>Fertilizer Recommendation</a:t>
            </a:r>
            <a:endParaRPr lang="en-IN" sz="54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5F10C9-FC84-4B71-925E-4589E7DF2B6D}"/>
              </a:ext>
            </a:extLst>
          </p:cNvPr>
          <p:cNvSpPr>
            <a:spLocks noGrp="1"/>
          </p:cNvSpPr>
          <p:nvPr>
            <p:ph idx="1"/>
          </p:nvPr>
        </p:nvSpPr>
        <p:spPr>
          <a:xfrm>
            <a:off x="1516550" y="1474177"/>
            <a:ext cx="8915400" cy="3777622"/>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Here, the user gets recommendation on which fertilizers to apply on the crop to enhance production.</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A860F5F-96E6-4CF4-8854-5764E7EF70C6}"/>
              </a:ext>
            </a:extLst>
          </p:cNvPr>
          <p:cNvPicPr>
            <a:picLocks noChangeAspect="1"/>
          </p:cNvPicPr>
          <p:nvPr/>
        </p:nvPicPr>
        <p:blipFill>
          <a:blip r:embed="rId2"/>
          <a:stretch>
            <a:fillRect/>
          </a:stretch>
        </p:blipFill>
        <p:spPr>
          <a:xfrm>
            <a:off x="3211830" y="2680188"/>
            <a:ext cx="5768340" cy="3924300"/>
          </a:xfrm>
          <a:prstGeom prst="rect">
            <a:avLst/>
          </a:prstGeom>
        </p:spPr>
      </p:pic>
    </p:spTree>
    <p:extLst>
      <p:ext uri="{BB962C8B-B14F-4D97-AF65-F5344CB8AC3E}">
        <p14:creationId xmlns:p14="http://schemas.microsoft.com/office/powerpoint/2010/main" val="1954113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CB2F7DF-08E4-4EAA-A201-C7A34321C497}"/>
              </a:ext>
            </a:extLst>
          </p:cNvPr>
          <p:cNvGraphicFramePr>
            <a:graphicFrameLocks noGrp="1"/>
          </p:cNvGraphicFramePr>
          <p:nvPr>
            <p:extLst>
              <p:ext uri="{D42A27DB-BD31-4B8C-83A1-F6EECF244321}">
                <p14:modId xmlns:p14="http://schemas.microsoft.com/office/powerpoint/2010/main" val="2565865753"/>
              </p:ext>
            </p:extLst>
          </p:nvPr>
        </p:nvGraphicFramePr>
        <p:xfrm>
          <a:off x="2672861" y="2978247"/>
          <a:ext cx="8493366" cy="1400322"/>
        </p:xfrm>
        <a:graphic>
          <a:graphicData uri="http://schemas.openxmlformats.org/drawingml/2006/table">
            <a:tbl>
              <a:tblPr firstRow="1" bandRow="1">
                <a:tableStyleId>{00A15C55-8517-42AA-B614-E9B94910E393}</a:tableStyleId>
              </a:tblPr>
              <a:tblGrid>
                <a:gridCol w="1415561">
                  <a:extLst>
                    <a:ext uri="{9D8B030D-6E8A-4147-A177-3AD203B41FA5}">
                      <a16:colId xmlns:a16="http://schemas.microsoft.com/office/drawing/2014/main" val="296369447"/>
                    </a:ext>
                  </a:extLst>
                </a:gridCol>
                <a:gridCol w="1381358">
                  <a:extLst>
                    <a:ext uri="{9D8B030D-6E8A-4147-A177-3AD203B41FA5}">
                      <a16:colId xmlns:a16="http://schemas.microsoft.com/office/drawing/2014/main" val="3229494821"/>
                    </a:ext>
                  </a:extLst>
                </a:gridCol>
                <a:gridCol w="1449764">
                  <a:extLst>
                    <a:ext uri="{9D8B030D-6E8A-4147-A177-3AD203B41FA5}">
                      <a16:colId xmlns:a16="http://schemas.microsoft.com/office/drawing/2014/main" val="3288505222"/>
                    </a:ext>
                  </a:extLst>
                </a:gridCol>
                <a:gridCol w="1415561">
                  <a:extLst>
                    <a:ext uri="{9D8B030D-6E8A-4147-A177-3AD203B41FA5}">
                      <a16:colId xmlns:a16="http://schemas.microsoft.com/office/drawing/2014/main" val="2074192463"/>
                    </a:ext>
                  </a:extLst>
                </a:gridCol>
                <a:gridCol w="1415561">
                  <a:extLst>
                    <a:ext uri="{9D8B030D-6E8A-4147-A177-3AD203B41FA5}">
                      <a16:colId xmlns:a16="http://schemas.microsoft.com/office/drawing/2014/main" val="992432"/>
                    </a:ext>
                  </a:extLst>
                </a:gridCol>
                <a:gridCol w="1415561">
                  <a:extLst>
                    <a:ext uri="{9D8B030D-6E8A-4147-A177-3AD203B41FA5}">
                      <a16:colId xmlns:a16="http://schemas.microsoft.com/office/drawing/2014/main" val="2746797065"/>
                    </a:ext>
                  </a:extLst>
                </a:gridCol>
              </a:tblGrid>
              <a:tr h="466774">
                <a:tc>
                  <a:txBody>
                    <a:bodyPr/>
                    <a:lstStyle/>
                    <a:p>
                      <a:endParaRPr lang="en-IN" dirty="0"/>
                    </a:p>
                  </a:txBody>
                  <a:tcPr/>
                </a:tc>
                <a:tc>
                  <a:txBody>
                    <a:bodyPr/>
                    <a:lstStyle/>
                    <a:p>
                      <a:r>
                        <a:rPr lang="en-IN" dirty="0"/>
                        <a:t>Paddy</a:t>
                      </a:r>
                    </a:p>
                  </a:txBody>
                  <a:tcPr/>
                </a:tc>
                <a:tc>
                  <a:txBody>
                    <a:bodyPr/>
                    <a:lstStyle/>
                    <a:p>
                      <a:r>
                        <a:rPr lang="en-IN" dirty="0"/>
                        <a:t>Sorghum</a:t>
                      </a:r>
                    </a:p>
                  </a:txBody>
                  <a:tcPr/>
                </a:tc>
                <a:tc>
                  <a:txBody>
                    <a:bodyPr/>
                    <a:lstStyle/>
                    <a:p>
                      <a:r>
                        <a:rPr lang="en-IN" dirty="0"/>
                        <a:t>Arhar</a:t>
                      </a:r>
                    </a:p>
                  </a:txBody>
                  <a:tcPr/>
                </a:tc>
                <a:tc>
                  <a:txBody>
                    <a:bodyPr/>
                    <a:lstStyle/>
                    <a:p>
                      <a:r>
                        <a:rPr lang="en-IN" dirty="0"/>
                        <a:t>Groundnut</a:t>
                      </a:r>
                    </a:p>
                  </a:txBody>
                  <a:tcPr/>
                </a:tc>
                <a:tc>
                  <a:txBody>
                    <a:bodyPr/>
                    <a:lstStyle/>
                    <a:p>
                      <a:r>
                        <a:rPr lang="en-IN" dirty="0"/>
                        <a:t>Sesamum</a:t>
                      </a:r>
                    </a:p>
                  </a:txBody>
                  <a:tcPr/>
                </a:tc>
                <a:extLst>
                  <a:ext uri="{0D108BD9-81ED-4DB2-BD59-A6C34878D82A}">
                    <a16:rowId xmlns:a16="http://schemas.microsoft.com/office/drawing/2014/main" val="3010345315"/>
                  </a:ext>
                </a:extLst>
              </a:tr>
              <a:tr h="466774">
                <a:tc>
                  <a:txBody>
                    <a:bodyPr/>
                    <a:lstStyle/>
                    <a:p>
                      <a:r>
                        <a:rPr lang="en-IN" dirty="0"/>
                        <a:t>Production</a:t>
                      </a:r>
                    </a:p>
                  </a:txBody>
                  <a:tcPr/>
                </a:tc>
                <a:tc>
                  <a:txBody>
                    <a:bodyPr/>
                    <a:lstStyle/>
                    <a:p>
                      <a:pPr algn="ctr"/>
                      <a:r>
                        <a:rPr lang="en-IN" dirty="0"/>
                        <a:t>93.92%</a:t>
                      </a:r>
                    </a:p>
                  </a:txBody>
                  <a:tcPr/>
                </a:tc>
                <a:tc>
                  <a:txBody>
                    <a:bodyPr/>
                    <a:lstStyle/>
                    <a:p>
                      <a:pPr algn="ctr"/>
                      <a:r>
                        <a:rPr lang="en-IN" dirty="0"/>
                        <a:t>82.86%</a:t>
                      </a:r>
                    </a:p>
                  </a:txBody>
                  <a:tcPr/>
                </a:tc>
                <a:tc>
                  <a:txBody>
                    <a:bodyPr/>
                    <a:lstStyle/>
                    <a:p>
                      <a:pPr algn="ctr"/>
                      <a:r>
                        <a:rPr lang="en-IN" dirty="0"/>
                        <a:t>60.07%</a:t>
                      </a:r>
                    </a:p>
                  </a:txBody>
                  <a:tcPr/>
                </a:tc>
                <a:tc>
                  <a:txBody>
                    <a:bodyPr/>
                    <a:lstStyle/>
                    <a:p>
                      <a:pPr algn="ctr"/>
                      <a:r>
                        <a:rPr lang="en-IN" dirty="0"/>
                        <a:t>77.05%</a:t>
                      </a:r>
                    </a:p>
                  </a:txBody>
                  <a:tcPr/>
                </a:tc>
                <a:tc>
                  <a:txBody>
                    <a:bodyPr/>
                    <a:lstStyle/>
                    <a:p>
                      <a:pPr algn="ctr"/>
                      <a:r>
                        <a:rPr lang="en-IN" dirty="0"/>
                        <a:t>65.02%</a:t>
                      </a:r>
                    </a:p>
                  </a:txBody>
                  <a:tcPr/>
                </a:tc>
                <a:extLst>
                  <a:ext uri="{0D108BD9-81ED-4DB2-BD59-A6C34878D82A}">
                    <a16:rowId xmlns:a16="http://schemas.microsoft.com/office/drawing/2014/main" val="2455744143"/>
                  </a:ext>
                </a:extLst>
              </a:tr>
              <a:tr h="466774">
                <a:tc>
                  <a:txBody>
                    <a:bodyPr/>
                    <a:lstStyle/>
                    <a:p>
                      <a:r>
                        <a:rPr lang="en-IN" dirty="0"/>
                        <a:t>Price</a:t>
                      </a:r>
                    </a:p>
                  </a:txBody>
                  <a:tcPr/>
                </a:tc>
                <a:tc>
                  <a:txBody>
                    <a:bodyPr/>
                    <a:lstStyle/>
                    <a:p>
                      <a:pPr algn="ctr"/>
                      <a:r>
                        <a:rPr lang="en-IN" dirty="0"/>
                        <a:t>74.62%</a:t>
                      </a:r>
                    </a:p>
                  </a:txBody>
                  <a:tcPr/>
                </a:tc>
                <a:tc>
                  <a:txBody>
                    <a:bodyPr/>
                    <a:lstStyle/>
                    <a:p>
                      <a:pPr algn="ctr"/>
                      <a:r>
                        <a:rPr lang="en-IN" dirty="0"/>
                        <a:t>65.13%</a:t>
                      </a:r>
                    </a:p>
                  </a:txBody>
                  <a:tcPr/>
                </a:tc>
                <a:tc>
                  <a:txBody>
                    <a:bodyPr/>
                    <a:lstStyle/>
                    <a:p>
                      <a:pPr algn="ctr"/>
                      <a:r>
                        <a:rPr lang="en-IN" dirty="0"/>
                        <a:t>65.30%</a:t>
                      </a:r>
                    </a:p>
                  </a:txBody>
                  <a:tcPr/>
                </a:tc>
                <a:tc>
                  <a:txBody>
                    <a:bodyPr/>
                    <a:lstStyle/>
                    <a:p>
                      <a:pPr algn="ctr"/>
                      <a:r>
                        <a:rPr lang="en-IN" dirty="0"/>
                        <a:t>66.42%</a:t>
                      </a:r>
                    </a:p>
                  </a:txBody>
                  <a:tcPr/>
                </a:tc>
                <a:tc>
                  <a:txBody>
                    <a:bodyPr/>
                    <a:lstStyle/>
                    <a:p>
                      <a:pPr algn="ctr"/>
                      <a:r>
                        <a:rPr lang="en-IN" dirty="0"/>
                        <a:t>66.91%</a:t>
                      </a:r>
                    </a:p>
                  </a:txBody>
                  <a:tcPr/>
                </a:tc>
                <a:extLst>
                  <a:ext uri="{0D108BD9-81ED-4DB2-BD59-A6C34878D82A}">
                    <a16:rowId xmlns:a16="http://schemas.microsoft.com/office/drawing/2014/main" val="3395367755"/>
                  </a:ext>
                </a:extLst>
              </a:tr>
            </a:tbl>
          </a:graphicData>
        </a:graphic>
      </p:graphicFrame>
      <p:sp>
        <p:nvSpPr>
          <p:cNvPr id="3" name="TextBox 2">
            <a:extLst>
              <a:ext uri="{FF2B5EF4-FFF2-40B4-BE49-F238E27FC236}">
                <a16:creationId xmlns:a16="http://schemas.microsoft.com/office/drawing/2014/main" id="{8F6532A3-F701-4BFC-BC7E-CE98D15D2E62}"/>
              </a:ext>
            </a:extLst>
          </p:cNvPr>
          <p:cNvSpPr txBox="1"/>
          <p:nvPr/>
        </p:nvSpPr>
        <p:spPr>
          <a:xfrm>
            <a:off x="2190262" y="448408"/>
            <a:ext cx="6145823" cy="923330"/>
          </a:xfrm>
          <a:prstGeom prst="rect">
            <a:avLst/>
          </a:prstGeom>
          <a:noFill/>
        </p:spPr>
        <p:txBody>
          <a:bodyPr wrap="square" rtlCol="0">
            <a:spAutoFit/>
          </a:bodyPr>
          <a:lstStyle/>
          <a:p>
            <a:r>
              <a:rPr lang="en-IN" sz="5400" dirty="0">
                <a:latin typeface="Cambria" panose="02040503050406030204" pitchFamily="18" charset="0"/>
                <a:ea typeface="Cambria" panose="02040503050406030204" pitchFamily="18" charset="0"/>
              </a:rPr>
              <a:t>Accuracy Scores</a:t>
            </a:r>
          </a:p>
        </p:txBody>
      </p:sp>
      <p:sp>
        <p:nvSpPr>
          <p:cNvPr id="4" name="TextBox 3">
            <a:extLst>
              <a:ext uri="{FF2B5EF4-FFF2-40B4-BE49-F238E27FC236}">
                <a16:creationId xmlns:a16="http://schemas.microsoft.com/office/drawing/2014/main" id="{885D25F3-B470-4847-90F2-7D58991BEC4C}"/>
              </a:ext>
            </a:extLst>
          </p:cNvPr>
          <p:cNvSpPr txBox="1"/>
          <p:nvPr/>
        </p:nvSpPr>
        <p:spPr>
          <a:xfrm>
            <a:off x="2540978" y="1547445"/>
            <a:ext cx="5178669" cy="492443"/>
          </a:xfrm>
          <a:prstGeom prst="rect">
            <a:avLst/>
          </a:prstGeom>
          <a:noFill/>
        </p:spPr>
        <p:txBody>
          <a:bodyPr wrap="square" rtlCol="0">
            <a:spAutoFit/>
          </a:bodyPr>
          <a:lstStyle/>
          <a:p>
            <a:r>
              <a:rPr lang="en-IN" sz="2600" dirty="0"/>
              <a:t>Linear Regression Models : </a:t>
            </a:r>
          </a:p>
        </p:txBody>
      </p:sp>
    </p:spTree>
    <p:extLst>
      <p:ext uri="{BB962C8B-B14F-4D97-AF65-F5344CB8AC3E}">
        <p14:creationId xmlns:p14="http://schemas.microsoft.com/office/powerpoint/2010/main" val="227424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08492-BCA4-4650-92FC-9A78DFEEF376}"/>
              </a:ext>
            </a:extLst>
          </p:cNvPr>
          <p:cNvSpPr txBox="1"/>
          <p:nvPr/>
        </p:nvSpPr>
        <p:spPr>
          <a:xfrm>
            <a:off x="2540978" y="325315"/>
            <a:ext cx="6145823" cy="923330"/>
          </a:xfrm>
          <a:prstGeom prst="rect">
            <a:avLst/>
          </a:prstGeom>
          <a:noFill/>
        </p:spPr>
        <p:txBody>
          <a:bodyPr wrap="square" rtlCol="0">
            <a:spAutoFit/>
          </a:bodyPr>
          <a:lstStyle/>
          <a:p>
            <a:r>
              <a:rPr lang="en-IN" sz="5400" dirty="0">
                <a:latin typeface="Cambria" panose="02040503050406030204" pitchFamily="18" charset="0"/>
                <a:ea typeface="Cambria" panose="02040503050406030204" pitchFamily="18" charset="0"/>
              </a:rPr>
              <a:t>Accuracy Scores</a:t>
            </a:r>
          </a:p>
        </p:txBody>
      </p:sp>
      <p:sp>
        <p:nvSpPr>
          <p:cNvPr id="3" name="TextBox 2">
            <a:extLst>
              <a:ext uri="{FF2B5EF4-FFF2-40B4-BE49-F238E27FC236}">
                <a16:creationId xmlns:a16="http://schemas.microsoft.com/office/drawing/2014/main" id="{480AE802-E9E2-472B-B0EE-792A60E5549B}"/>
              </a:ext>
            </a:extLst>
          </p:cNvPr>
          <p:cNvSpPr txBox="1"/>
          <p:nvPr/>
        </p:nvSpPr>
        <p:spPr>
          <a:xfrm>
            <a:off x="2751993" y="1593649"/>
            <a:ext cx="4580792" cy="492443"/>
          </a:xfrm>
          <a:prstGeom prst="rect">
            <a:avLst/>
          </a:prstGeom>
          <a:noFill/>
        </p:spPr>
        <p:txBody>
          <a:bodyPr wrap="square" rtlCol="0">
            <a:spAutoFit/>
          </a:bodyPr>
          <a:lstStyle/>
          <a:p>
            <a:r>
              <a:rPr lang="en-IN" sz="2600" dirty="0"/>
              <a:t>Decision Tree</a:t>
            </a:r>
          </a:p>
        </p:txBody>
      </p:sp>
      <p:graphicFrame>
        <p:nvGraphicFramePr>
          <p:cNvPr id="6" name="Table 6">
            <a:extLst>
              <a:ext uri="{FF2B5EF4-FFF2-40B4-BE49-F238E27FC236}">
                <a16:creationId xmlns:a16="http://schemas.microsoft.com/office/drawing/2014/main" id="{4E4209A7-2B8E-4BC9-A1B4-B1E8BB867083}"/>
              </a:ext>
            </a:extLst>
          </p:cNvPr>
          <p:cNvGraphicFramePr>
            <a:graphicFrameLocks noGrp="1"/>
          </p:cNvGraphicFramePr>
          <p:nvPr>
            <p:extLst>
              <p:ext uri="{D42A27DB-BD31-4B8C-83A1-F6EECF244321}">
                <p14:modId xmlns:p14="http://schemas.microsoft.com/office/powerpoint/2010/main" val="3159674804"/>
              </p:ext>
            </p:extLst>
          </p:nvPr>
        </p:nvGraphicFramePr>
        <p:xfrm>
          <a:off x="2751993" y="2923540"/>
          <a:ext cx="8127999" cy="101092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1590981028"/>
                    </a:ext>
                  </a:extLst>
                </a:gridCol>
                <a:gridCol w="2709333">
                  <a:extLst>
                    <a:ext uri="{9D8B030D-6E8A-4147-A177-3AD203B41FA5}">
                      <a16:colId xmlns:a16="http://schemas.microsoft.com/office/drawing/2014/main" val="2084778285"/>
                    </a:ext>
                  </a:extLst>
                </a:gridCol>
                <a:gridCol w="2709333">
                  <a:extLst>
                    <a:ext uri="{9D8B030D-6E8A-4147-A177-3AD203B41FA5}">
                      <a16:colId xmlns:a16="http://schemas.microsoft.com/office/drawing/2014/main" val="1059241932"/>
                    </a:ext>
                  </a:extLst>
                </a:gridCol>
              </a:tblGrid>
              <a:tr h="370840">
                <a:tc>
                  <a:txBody>
                    <a:bodyPr/>
                    <a:lstStyle/>
                    <a:p>
                      <a:endParaRPr lang="en-IN"/>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Crop Recommendation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Fertilizer Recommendation</a:t>
                      </a:r>
                    </a:p>
                  </a:txBody>
                  <a:tcPr/>
                </a:tc>
                <a:extLst>
                  <a:ext uri="{0D108BD9-81ED-4DB2-BD59-A6C34878D82A}">
                    <a16:rowId xmlns:a16="http://schemas.microsoft.com/office/drawing/2014/main" val="33012096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Accuracy </a:t>
                      </a:r>
                    </a:p>
                  </a:txBody>
                  <a:tcPr/>
                </a:tc>
                <a:tc>
                  <a:txBody>
                    <a:bodyPr/>
                    <a:lstStyle/>
                    <a:p>
                      <a:pPr algn="ctr"/>
                      <a:r>
                        <a:rPr lang="en-IN" dirty="0"/>
                        <a:t>96.63%</a:t>
                      </a:r>
                    </a:p>
                  </a:txBody>
                  <a:tcPr/>
                </a:tc>
                <a:tc>
                  <a:txBody>
                    <a:bodyPr/>
                    <a:lstStyle/>
                    <a:p>
                      <a:pPr algn="ctr"/>
                      <a:r>
                        <a:rPr lang="en-IN" dirty="0"/>
                        <a:t>94.73%</a:t>
                      </a:r>
                    </a:p>
                  </a:txBody>
                  <a:tcPr/>
                </a:tc>
                <a:extLst>
                  <a:ext uri="{0D108BD9-81ED-4DB2-BD59-A6C34878D82A}">
                    <a16:rowId xmlns:a16="http://schemas.microsoft.com/office/drawing/2014/main" val="4150356970"/>
                  </a:ext>
                </a:extLst>
              </a:tr>
            </a:tbl>
          </a:graphicData>
        </a:graphic>
      </p:graphicFrame>
    </p:spTree>
    <p:extLst>
      <p:ext uri="{BB962C8B-B14F-4D97-AF65-F5344CB8AC3E}">
        <p14:creationId xmlns:p14="http://schemas.microsoft.com/office/powerpoint/2010/main" val="37069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CD2A-2D43-4F0F-AB00-C49EE0CDEE03}"/>
              </a:ext>
            </a:extLst>
          </p:cNvPr>
          <p:cNvSpPr>
            <a:spLocks noGrp="1"/>
          </p:cNvSpPr>
          <p:nvPr>
            <p:ph type="title"/>
          </p:nvPr>
        </p:nvSpPr>
        <p:spPr>
          <a:xfrm>
            <a:off x="1880747" y="386718"/>
            <a:ext cx="8911687" cy="1280890"/>
          </a:xfrm>
        </p:spPr>
        <p:txBody>
          <a:bodyPr>
            <a:normAutofit/>
          </a:bodyPr>
          <a:lstStyle/>
          <a:p>
            <a:r>
              <a:rPr lang="en-IN" sz="5400" dirty="0">
                <a:latin typeface="Cambria" panose="02040503050406030204" pitchFamily="18" charset="0"/>
                <a:ea typeface="Cambria" panose="02040503050406030204" pitchFamily="18" charset="0"/>
              </a:rPr>
              <a:t>Regression Model on Paddy</a:t>
            </a:r>
          </a:p>
        </p:txBody>
      </p:sp>
      <p:sp>
        <p:nvSpPr>
          <p:cNvPr id="3" name="TextBox 2">
            <a:extLst>
              <a:ext uri="{FF2B5EF4-FFF2-40B4-BE49-F238E27FC236}">
                <a16:creationId xmlns:a16="http://schemas.microsoft.com/office/drawing/2014/main" id="{C7E97400-8697-4581-A642-8EFDC7CADE82}"/>
              </a:ext>
            </a:extLst>
          </p:cNvPr>
          <p:cNvSpPr txBox="1"/>
          <p:nvPr/>
        </p:nvSpPr>
        <p:spPr>
          <a:xfrm>
            <a:off x="1880747" y="1421386"/>
            <a:ext cx="5178669" cy="492443"/>
          </a:xfrm>
          <a:prstGeom prst="rect">
            <a:avLst/>
          </a:prstGeom>
          <a:noFill/>
        </p:spPr>
        <p:txBody>
          <a:bodyPr wrap="square" rtlCol="0">
            <a:spAutoFit/>
          </a:bodyPr>
          <a:lstStyle/>
          <a:p>
            <a:r>
              <a:rPr lang="en-IN" sz="2600" dirty="0"/>
              <a:t>Heatmap :</a:t>
            </a:r>
          </a:p>
        </p:txBody>
      </p:sp>
      <p:pic>
        <p:nvPicPr>
          <p:cNvPr id="5" name="Picture 4">
            <a:extLst>
              <a:ext uri="{FF2B5EF4-FFF2-40B4-BE49-F238E27FC236}">
                <a16:creationId xmlns:a16="http://schemas.microsoft.com/office/drawing/2014/main" id="{912225E6-BCAA-4A7C-BEDA-742A0AA678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3670" y="1986280"/>
            <a:ext cx="5943600" cy="4871720"/>
          </a:xfrm>
          <a:prstGeom prst="rect">
            <a:avLst/>
          </a:prstGeom>
          <a:noFill/>
          <a:ln>
            <a:noFill/>
          </a:ln>
        </p:spPr>
      </p:pic>
    </p:spTree>
    <p:extLst>
      <p:ext uri="{BB962C8B-B14F-4D97-AF65-F5344CB8AC3E}">
        <p14:creationId xmlns:p14="http://schemas.microsoft.com/office/powerpoint/2010/main" val="142014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879479-BD65-4B8B-B1FE-0B9C968C64C2}"/>
              </a:ext>
            </a:extLst>
          </p:cNvPr>
          <p:cNvSpPr>
            <a:spLocks noGrp="1"/>
          </p:cNvSpPr>
          <p:nvPr>
            <p:ph type="title"/>
          </p:nvPr>
        </p:nvSpPr>
        <p:spPr>
          <a:xfrm>
            <a:off x="1880747" y="386718"/>
            <a:ext cx="8911687" cy="1280890"/>
          </a:xfrm>
        </p:spPr>
        <p:txBody>
          <a:bodyPr>
            <a:normAutofit/>
          </a:bodyPr>
          <a:lstStyle/>
          <a:p>
            <a:r>
              <a:rPr lang="en-IN" sz="5400" dirty="0">
                <a:latin typeface="Cambria" panose="02040503050406030204" pitchFamily="18" charset="0"/>
                <a:ea typeface="Cambria" panose="02040503050406030204" pitchFamily="18" charset="0"/>
              </a:rPr>
              <a:t>Regression Model on Paddy</a:t>
            </a:r>
          </a:p>
        </p:txBody>
      </p:sp>
      <p:sp>
        <p:nvSpPr>
          <p:cNvPr id="4" name="TextBox 3">
            <a:extLst>
              <a:ext uri="{FF2B5EF4-FFF2-40B4-BE49-F238E27FC236}">
                <a16:creationId xmlns:a16="http://schemas.microsoft.com/office/drawing/2014/main" id="{6BCDB6E6-024E-409B-A3EA-4C0590096FDA}"/>
              </a:ext>
            </a:extLst>
          </p:cNvPr>
          <p:cNvSpPr txBox="1"/>
          <p:nvPr/>
        </p:nvSpPr>
        <p:spPr>
          <a:xfrm>
            <a:off x="1880747" y="1421386"/>
            <a:ext cx="5178669" cy="492443"/>
          </a:xfrm>
          <a:prstGeom prst="rect">
            <a:avLst/>
          </a:prstGeom>
          <a:noFill/>
        </p:spPr>
        <p:txBody>
          <a:bodyPr wrap="square" rtlCol="0">
            <a:spAutoFit/>
          </a:bodyPr>
          <a:lstStyle/>
          <a:p>
            <a:r>
              <a:rPr lang="en-IN" sz="2600" dirty="0"/>
              <a:t>Scatter Plot for production : </a:t>
            </a:r>
          </a:p>
        </p:txBody>
      </p:sp>
      <p:pic>
        <p:nvPicPr>
          <p:cNvPr id="5" name="Picture 4">
            <a:extLst>
              <a:ext uri="{FF2B5EF4-FFF2-40B4-BE49-F238E27FC236}">
                <a16:creationId xmlns:a16="http://schemas.microsoft.com/office/drawing/2014/main" id="{8B45DEE3-677A-4928-82BF-6C593CFC57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5670" y="2570285"/>
            <a:ext cx="5280660" cy="3581400"/>
          </a:xfrm>
          <a:prstGeom prst="rect">
            <a:avLst/>
          </a:prstGeom>
          <a:noFill/>
          <a:ln>
            <a:noFill/>
          </a:ln>
        </p:spPr>
      </p:pic>
    </p:spTree>
    <p:extLst>
      <p:ext uri="{BB962C8B-B14F-4D97-AF65-F5344CB8AC3E}">
        <p14:creationId xmlns:p14="http://schemas.microsoft.com/office/powerpoint/2010/main" val="327516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8A57-A318-41D4-B312-27C87AA598BA}"/>
              </a:ext>
            </a:extLst>
          </p:cNvPr>
          <p:cNvSpPr>
            <a:spLocks noGrp="1"/>
          </p:cNvSpPr>
          <p:nvPr>
            <p:ph type="title"/>
          </p:nvPr>
        </p:nvSpPr>
        <p:spPr>
          <a:xfrm>
            <a:off x="2589212" y="306333"/>
            <a:ext cx="8911687" cy="1280890"/>
          </a:xfrm>
        </p:spPr>
        <p:txBody>
          <a:bodyPr>
            <a:normAutofit/>
          </a:bodyPr>
          <a:lstStyle/>
          <a:p>
            <a:r>
              <a:rPr lang="en-IN" sz="5600" dirty="0">
                <a:latin typeface="Cambria" panose="02040503050406030204" pitchFamily="18" charset="0"/>
                <a:ea typeface="Cambria" panose="02040503050406030204" pitchFamily="18" charset="0"/>
                <a:cs typeface="Times New Roman" panose="02020603050405020304" pitchFamily="18" charset="0"/>
              </a:rPr>
              <a:t>WHY?</a:t>
            </a:r>
          </a:p>
        </p:txBody>
      </p:sp>
      <p:pic>
        <p:nvPicPr>
          <p:cNvPr id="3074" name="Picture 2" descr="Despite a deal with CM, farmers&amp;#39; strike continues">
            <a:extLst>
              <a:ext uri="{FF2B5EF4-FFF2-40B4-BE49-F238E27FC236}">
                <a16:creationId xmlns:a16="http://schemas.microsoft.com/office/drawing/2014/main" id="{DB34D942-1694-44D2-8321-641B6B8D6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15" y="2711860"/>
            <a:ext cx="5340646" cy="30041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3076" name="Picture 4" descr="Graph Showing Up and Down of Stock Price. Stock Illustration - Illustration  of modern, arrow: 130936505">
            <a:extLst>
              <a:ext uri="{FF2B5EF4-FFF2-40B4-BE49-F238E27FC236}">
                <a16:creationId xmlns:a16="http://schemas.microsoft.com/office/drawing/2014/main" id="{48516900-CE3C-4EBF-87A1-D90015813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945" y="2566334"/>
            <a:ext cx="4700954" cy="3149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343D2D-E671-4401-A031-1D15E1D95C08}"/>
              </a:ext>
            </a:extLst>
          </p:cNvPr>
          <p:cNvSpPr txBox="1"/>
          <p:nvPr/>
        </p:nvSpPr>
        <p:spPr>
          <a:xfrm>
            <a:off x="2763715" y="1430970"/>
            <a:ext cx="757896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Why are vegetable’s prices so unstable ? </a:t>
            </a:r>
          </a:p>
        </p:txBody>
      </p:sp>
    </p:spTree>
    <p:extLst>
      <p:ext uri="{BB962C8B-B14F-4D97-AF65-F5344CB8AC3E}">
        <p14:creationId xmlns:p14="http://schemas.microsoft.com/office/powerpoint/2010/main" val="1377042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7879479-BD65-4B8B-B1FE-0B9C968C64C2}"/>
              </a:ext>
            </a:extLst>
          </p:cNvPr>
          <p:cNvSpPr>
            <a:spLocks noGrp="1"/>
          </p:cNvSpPr>
          <p:nvPr>
            <p:ph type="title"/>
          </p:nvPr>
        </p:nvSpPr>
        <p:spPr>
          <a:xfrm>
            <a:off x="1880747" y="386718"/>
            <a:ext cx="8911687" cy="1280890"/>
          </a:xfrm>
        </p:spPr>
        <p:txBody>
          <a:bodyPr>
            <a:normAutofit/>
          </a:bodyPr>
          <a:lstStyle/>
          <a:p>
            <a:r>
              <a:rPr lang="en-IN" sz="5400" dirty="0">
                <a:latin typeface="Cambria" panose="02040503050406030204" pitchFamily="18" charset="0"/>
                <a:ea typeface="Cambria" panose="02040503050406030204" pitchFamily="18" charset="0"/>
              </a:rPr>
              <a:t>Regression Model on Paddy</a:t>
            </a:r>
          </a:p>
        </p:txBody>
      </p:sp>
      <p:sp>
        <p:nvSpPr>
          <p:cNvPr id="4" name="TextBox 3">
            <a:extLst>
              <a:ext uri="{FF2B5EF4-FFF2-40B4-BE49-F238E27FC236}">
                <a16:creationId xmlns:a16="http://schemas.microsoft.com/office/drawing/2014/main" id="{6BCDB6E6-024E-409B-A3EA-4C0590096FDA}"/>
              </a:ext>
            </a:extLst>
          </p:cNvPr>
          <p:cNvSpPr txBox="1"/>
          <p:nvPr/>
        </p:nvSpPr>
        <p:spPr>
          <a:xfrm>
            <a:off x="1880747" y="1421386"/>
            <a:ext cx="5178669" cy="492443"/>
          </a:xfrm>
          <a:prstGeom prst="rect">
            <a:avLst/>
          </a:prstGeom>
          <a:noFill/>
        </p:spPr>
        <p:txBody>
          <a:bodyPr wrap="square" rtlCol="0">
            <a:spAutoFit/>
          </a:bodyPr>
          <a:lstStyle/>
          <a:p>
            <a:r>
              <a:rPr lang="en-IN" sz="2600" dirty="0"/>
              <a:t>Scatter Plot for price: </a:t>
            </a:r>
          </a:p>
        </p:txBody>
      </p:sp>
      <p:pic>
        <p:nvPicPr>
          <p:cNvPr id="5" name="Picture 4">
            <a:extLst>
              <a:ext uri="{FF2B5EF4-FFF2-40B4-BE49-F238E27FC236}">
                <a16:creationId xmlns:a16="http://schemas.microsoft.com/office/drawing/2014/main" id="{A57F87D3-2FF3-4239-954D-32FEF253E0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54730" y="2508739"/>
            <a:ext cx="5082540" cy="3581400"/>
          </a:xfrm>
          <a:prstGeom prst="rect">
            <a:avLst/>
          </a:prstGeom>
          <a:noFill/>
          <a:ln>
            <a:noFill/>
          </a:ln>
        </p:spPr>
      </p:pic>
    </p:spTree>
    <p:extLst>
      <p:ext uri="{BB962C8B-B14F-4D97-AF65-F5344CB8AC3E}">
        <p14:creationId xmlns:p14="http://schemas.microsoft.com/office/powerpoint/2010/main" val="8736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6CC43D-43C1-4948-A8EF-39E6C09743E9}"/>
              </a:ext>
            </a:extLst>
          </p:cNvPr>
          <p:cNvSpPr txBox="1"/>
          <p:nvPr/>
        </p:nvSpPr>
        <p:spPr>
          <a:xfrm>
            <a:off x="2037616" y="435192"/>
            <a:ext cx="8407645" cy="923330"/>
          </a:xfrm>
          <a:prstGeom prst="rect">
            <a:avLst/>
          </a:prstGeom>
          <a:noFill/>
        </p:spPr>
        <p:txBody>
          <a:bodyPr wrap="square">
            <a:spAutoFit/>
          </a:bodyPr>
          <a:lstStyle/>
          <a:p>
            <a:r>
              <a:rPr lang="en-IN" sz="5400" dirty="0">
                <a:latin typeface="Cambria" panose="02040503050406030204" pitchFamily="18" charset="0"/>
                <a:ea typeface="Cambria" panose="02040503050406030204" pitchFamily="18" charset="0"/>
              </a:rPr>
              <a:t>Regression Model on Paddy</a:t>
            </a:r>
            <a:endParaRPr lang="en-IN" sz="5400" dirty="0"/>
          </a:p>
        </p:txBody>
      </p:sp>
      <p:sp>
        <p:nvSpPr>
          <p:cNvPr id="7" name="TextBox 6">
            <a:extLst>
              <a:ext uri="{FF2B5EF4-FFF2-40B4-BE49-F238E27FC236}">
                <a16:creationId xmlns:a16="http://schemas.microsoft.com/office/drawing/2014/main" id="{003D43D7-E5DF-4748-BC33-AD2F168094D8}"/>
              </a:ext>
            </a:extLst>
          </p:cNvPr>
          <p:cNvSpPr txBox="1"/>
          <p:nvPr/>
        </p:nvSpPr>
        <p:spPr>
          <a:xfrm>
            <a:off x="1880747" y="1421386"/>
            <a:ext cx="5178669" cy="492443"/>
          </a:xfrm>
          <a:prstGeom prst="rect">
            <a:avLst/>
          </a:prstGeom>
          <a:noFill/>
        </p:spPr>
        <p:txBody>
          <a:bodyPr wrap="square" rtlCol="0">
            <a:spAutoFit/>
          </a:bodyPr>
          <a:lstStyle/>
          <a:p>
            <a:r>
              <a:rPr lang="en-IN" sz="2600" dirty="0"/>
              <a:t>Bar Plot for paddy  : </a:t>
            </a:r>
          </a:p>
        </p:txBody>
      </p:sp>
      <p:pic>
        <p:nvPicPr>
          <p:cNvPr id="8" name="Picture 7">
            <a:extLst>
              <a:ext uri="{FF2B5EF4-FFF2-40B4-BE49-F238E27FC236}">
                <a16:creationId xmlns:a16="http://schemas.microsoft.com/office/drawing/2014/main" id="{E6EEB5CA-70E8-43ED-AF4A-16BAE3FBB5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9684" y="2141674"/>
            <a:ext cx="4732632" cy="3294940"/>
          </a:xfrm>
          <a:prstGeom prst="rect">
            <a:avLst/>
          </a:prstGeom>
          <a:noFill/>
          <a:ln>
            <a:noFill/>
          </a:ln>
        </p:spPr>
      </p:pic>
    </p:spTree>
    <p:extLst>
      <p:ext uri="{BB962C8B-B14F-4D97-AF65-F5344CB8AC3E}">
        <p14:creationId xmlns:p14="http://schemas.microsoft.com/office/powerpoint/2010/main" val="3188044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65FAEF-E030-4372-BB0B-C3D35EF3E700}"/>
              </a:ext>
            </a:extLst>
          </p:cNvPr>
          <p:cNvSpPr txBox="1">
            <a:spLocks/>
          </p:cNvSpPr>
          <p:nvPr/>
        </p:nvSpPr>
        <p:spPr>
          <a:xfrm>
            <a:off x="1880747" y="386718"/>
            <a:ext cx="9839399"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200" dirty="0">
                <a:latin typeface="Cambria" panose="02040503050406030204" pitchFamily="18" charset="0"/>
                <a:ea typeface="Cambria" panose="02040503050406030204" pitchFamily="18" charset="0"/>
              </a:rPr>
              <a:t>Decision Tree for Crop Recommendation</a:t>
            </a:r>
          </a:p>
        </p:txBody>
      </p:sp>
      <p:sp>
        <p:nvSpPr>
          <p:cNvPr id="4" name="TextBox 3">
            <a:extLst>
              <a:ext uri="{FF2B5EF4-FFF2-40B4-BE49-F238E27FC236}">
                <a16:creationId xmlns:a16="http://schemas.microsoft.com/office/drawing/2014/main" id="{422135C9-297A-4735-BC33-8031EF5E16F3}"/>
              </a:ext>
            </a:extLst>
          </p:cNvPr>
          <p:cNvSpPr txBox="1"/>
          <p:nvPr/>
        </p:nvSpPr>
        <p:spPr>
          <a:xfrm>
            <a:off x="1880747" y="1421386"/>
            <a:ext cx="5178669" cy="492443"/>
          </a:xfrm>
          <a:prstGeom prst="rect">
            <a:avLst/>
          </a:prstGeom>
          <a:noFill/>
        </p:spPr>
        <p:txBody>
          <a:bodyPr wrap="square" rtlCol="0">
            <a:spAutoFit/>
          </a:bodyPr>
          <a:lstStyle/>
          <a:p>
            <a:r>
              <a:rPr lang="en-IN" sz="2600" dirty="0"/>
              <a:t>Heatmap :</a:t>
            </a:r>
          </a:p>
        </p:txBody>
      </p:sp>
      <p:pic>
        <p:nvPicPr>
          <p:cNvPr id="5" name="Picture 4">
            <a:extLst>
              <a:ext uri="{FF2B5EF4-FFF2-40B4-BE49-F238E27FC236}">
                <a16:creationId xmlns:a16="http://schemas.microsoft.com/office/drawing/2014/main" id="{900F579D-9482-449B-AF20-80EDCCB51A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5861" y="2255227"/>
            <a:ext cx="5334000" cy="4000500"/>
          </a:xfrm>
          <a:prstGeom prst="rect">
            <a:avLst/>
          </a:prstGeom>
          <a:noFill/>
          <a:ln>
            <a:noFill/>
          </a:ln>
        </p:spPr>
      </p:pic>
    </p:spTree>
    <p:extLst>
      <p:ext uri="{BB962C8B-B14F-4D97-AF65-F5344CB8AC3E}">
        <p14:creationId xmlns:p14="http://schemas.microsoft.com/office/powerpoint/2010/main" val="379524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8EB1AD-242F-49A5-9B52-9BE887E78944}"/>
              </a:ext>
            </a:extLst>
          </p:cNvPr>
          <p:cNvSpPr txBox="1">
            <a:spLocks/>
          </p:cNvSpPr>
          <p:nvPr/>
        </p:nvSpPr>
        <p:spPr>
          <a:xfrm>
            <a:off x="1556238" y="386718"/>
            <a:ext cx="10427677"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200" dirty="0">
                <a:latin typeface="Cambria" panose="02040503050406030204" pitchFamily="18" charset="0"/>
                <a:ea typeface="Cambria" panose="02040503050406030204" pitchFamily="18" charset="0"/>
              </a:rPr>
              <a:t>Decision Tree for Fertilizer Recommendation</a:t>
            </a:r>
          </a:p>
        </p:txBody>
      </p:sp>
      <p:sp>
        <p:nvSpPr>
          <p:cNvPr id="4" name="TextBox 3">
            <a:extLst>
              <a:ext uri="{FF2B5EF4-FFF2-40B4-BE49-F238E27FC236}">
                <a16:creationId xmlns:a16="http://schemas.microsoft.com/office/drawing/2014/main" id="{870D194E-E435-489F-A3B5-5BCCE425C327}"/>
              </a:ext>
            </a:extLst>
          </p:cNvPr>
          <p:cNvSpPr txBox="1"/>
          <p:nvPr/>
        </p:nvSpPr>
        <p:spPr>
          <a:xfrm>
            <a:off x="1863162" y="1342255"/>
            <a:ext cx="5178669" cy="492443"/>
          </a:xfrm>
          <a:prstGeom prst="rect">
            <a:avLst/>
          </a:prstGeom>
          <a:noFill/>
        </p:spPr>
        <p:txBody>
          <a:bodyPr wrap="square" rtlCol="0">
            <a:spAutoFit/>
          </a:bodyPr>
          <a:lstStyle/>
          <a:p>
            <a:r>
              <a:rPr lang="en-IN" sz="2600" dirty="0"/>
              <a:t>Heatmap :</a:t>
            </a:r>
          </a:p>
        </p:txBody>
      </p:sp>
      <p:pic>
        <p:nvPicPr>
          <p:cNvPr id="5" name="Picture 4">
            <a:extLst>
              <a:ext uri="{FF2B5EF4-FFF2-40B4-BE49-F238E27FC236}">
                <a16:creationId xmlns:a16="http://schemas.microsoft.com/office/drawing/2014/main" id="{4A24F1DF-B892-4A66-9C8F-A60E8B7EE9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56488" y="2523392"/>
            <a:ext cx="5219700" cy="3886200"/>
          </a:xfrm>
          <a:prstGeom prst="rect">
            <a:avLst/>
          </a:prstGeom>
          <a:noFill/>
          <a:ln>
            <a:noFill/>
          </a:ln>
        </p:spPr>
      </p:pic>
    </p:spTree>
    <p:extLst>
      <p:ext uri="{BB962C8B-B14F-4D97-AF65-F5344CB8AC3E}">
        <p14:creationId xmlns:p14="http://schemas.microsoft.com/office/powerpoint/2010/main" val="567646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BBE96-42D1-46B7-B3ED-D4C6BE29D9BB}"/>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0A179B3B-29DE-4868-B4C7-BEBBC4979FF1}"/>
              </a:ext>
            </a:extLst>
          </p:cNvPr>
          <p:cNvSpPr>
            <a:spLocks noGrp="1"/>
          </p:cNvSpPr>
          <p:nvPr>
            <p:ph idx="1"/>
          </p:nvPr>
        </p:nvSpPr>
        <p:spPr>
          <a:xfrm>
            <a:off x="2567109" y="2344615"/>
            <a:ext cx="8915400" cy="3777622"/>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Developing a IoT-based application for easy collection of soil profiles periodically and integrating with ML models.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Enhancing the existing ML models with some social factors to increase accuracy</a:t>
            </a:r>
          </a:p>
        </p:txBody>
      </p:sp>
    </p:spTree>
    <p:extLst>
      <p:ext uri="{BB962C8B-B14F-4D97-AF65-F5344CB8AC3E}">
        <p14:creationId xmlns:p14="http://schemas.microsoft.com/office/powerpoint/2010/main" val="37949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E984-81EA-4D1F-A07F-4C65AAAAAB6C}"/>
              </a:ext>
            </a:extLst>
          </p:cNvPr>
          <p:cNvSpPr>
            <a:spLocks noGrp="1"/>
          </p:cNvSpPr>
          <p:nvPr>
            <p:ph type="title"/>
          </p:nvPr>
        </p:nvSpPr>
        <p:spPr>
          <a:xfrm>
            <a:off x="2461040" y="386718"/>
            <a:ext cx="8911687" cy="1280890"/>
          </a:xfrm>
        </p:spPr>
        <p:txBody>
          <a:bodyPr>
            <a:normAutofit/>
          </a:bodyPr>
          <a:lstStyle/>
          <a:p>
            <a:r>
              <a:rPr lang="en-US" sz="5400" dirty="0">
                <a:latin typeface="Cambria" panose="02040503050406030204" pitchFamily="18" charset="0"/>
                <a:ea typeface="Cambria" panose="02040503050406030204" pitchFamily="18" charset="0"/>
                <a:cs typeface="Times New Roman" panose="02020603050405020304" pitchFamily="18" charset="0"/>
              </a:rPr>
              <a:t>Resources</a:t>
            </a:r>
            <a:endParaRPr lang="en-IN" sz="54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943AB1-08D2-4AAF-A618-73661033CD6A}"/>
              </a:ext>
            </a:extLst>
          </p:cNvPr>
          <p:cNvSpPr>
            <a:spLocks noGrp="1"/>
          </p:cNvSpPr>
          <p:nvPr>
            <p:ph idx="1"/>
          </p:nvPr>
        </p:nvSpPr>
        <p:spPr>
          <a:xfrm>
            <a:off x="2457327" y="1948962"/>
            <a:ext cx="8915400" cy="3777622"/>
          </a:xfrm>
        </p:spPr>
        <p:txBody>
          <a:bodyPr/>
          <a:lstStyle/>
          <a:p>
            <a:pPr marL="0" indent="0">
              <a:buNone/>
            </a:pPr>
            <a:r>
              <a:rPr lang="en-US" sz="2400" dirty="0">
                <a:latin typeface="Times New Roman" panose="02020603050405020304" pitchFamily="18" charset="0"/>
                <a:cs typeface="Times New Roman" panose="02020603050405020304" pitchFamily="18" charset="0"/>
              </a:rPr>
              <a:t>Data Source :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ICRISAT (</a:t>
            </a:r>
            <a:r>
              <a:rPr lang="en-US" dirty="0">
                <a:latin typeface="Times New Roman" panose="02020603050405020304" pitchFamily="18" charset="0"/>
                <a:cs typeface="Times New Roman" panose="02020603050405020304" pitchFamily="18" charset="0"/>
                <a:hlinkClick r:id="rId2"/>
              </a:rPr>
              <a:t>http://data.icrisat.org/dld/src/crops.html</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Kaggle : Fertilizer, Crop recommendation dataset</a:t>
            </a:r>
          </a:p>
          <a:p>
            <a:pPr marL="457200" lvl="1" indent="0">
              <a:buNone/>
            </a:pPr>
            <a:r>
              <a:rPr lang="en-US" u="sng" dirty="0">
                <a:solidFill>
                  <a:srgbClr val="FF0000"/>
                </a:solidFill>
                <a:latin typeface="Times New Roman" panose="02020603050405020304" pitchFamily="18" charset="0"/>
                <a:cs typeface="Times New Roman" panose="02020603050405020304" pitchFamily="18" charset="0"/>
              </a:rPr>
              <a:t>https://www.kaggle.com/atharvaingle/crop-recommendation-dataset</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038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7C1FDE-DFBD-4996-AA27-14C163014AF5}"/>
              </a:ext>
            </a:extLst>
          </p:cNvPr>
          <p:cNvSpPr txBox="1"/>
          <p:nvPr/>
        </p:nvSpPr>
        <p:spPr>
          <a:xfrm>
            <a:off x="2444262" y="2505807"/>
            <a:ext cx="7833946" cy="1631216"/>
          </a:xfrm>
          <a:prstGeom prst="rect">
            <a:avLst/>
          </a:prstGeom>
          <a:noFill/>
        </p:spPr>
        <p:txBody>
          <a:bodyPr wrap="square" rtlCol="0">
            <a:spAutoFit/>
          </a:bodyPr>
          <a:lstStyle/>
          <a:p>
            <a:r>
              <a:rPr lang="en-IN" sz="10000" dirty="0">
                <a:solidFill>
                  <a:schemeClr val="accent1">
                    <a:lumMod val="60000"/>
                    <a:lumOff val="4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Thank You</a:t>
            </a:r>
          </a:p>
        </p:txBody>
      </p:sp>
    </p:spTree>
    <p:extLst>
      <p:ext uri="{BB962C8B-B14F-4D97-AF65-F5344CB8AC3E}">
        <p14:creationId xmlns:p14="http://schemas.microsoft.com/office/powerpoint/2010/main" val="269590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7E8B-3219-4490-8BC3-970B0980D3A6}"/>
              </a:ext>
            </a:extLst>
          </p:cNvPr>
          <p:cNvSpPr>
            <a:spLocks noGrp="1"/>
          </p:cNvSpPr>
          <p:nvPr>
            <p:ph type="title"/>
          </p:nvPr>
        </p:nvSpPr>
        <p:spPr>
          <a:xfrm>
            <a:off x="1854371" y="553772"/>
            <a:ext cx="8911687" cy="1280890"/>
          </a:xfrm>
        </p:spPr>
        <p:txBody>
          <a:bodyPr>
            <a:normAutofit/>
          </a:bodyPr>
          <a:lstStyle/>
          <a:p>
            <a:r>
              <a:rPr lang="en-US" sz="5400" dirty="0">
                <a:latin typeface="Cambria" panose="02040503050406030204" pitchFamily="18" charset="0"/>
                <a:ea typeface="Cambria" panose="02040503050406030204" pitchFamily="18" charset="0"/>
                <a:cs typeface="Times New Roman" panose="02020603050405020304" pitchFamily="18" charset="0"/>
              </a:rPr>
              <a:t>Problem Statement</a:t>
            </a:r>
            <a:endParaRPr lang="en-IN" sz="54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BA5D94-9FDE-4E37-A128-488D741F198C}"/>
              </a:ext>
            </a:extLst>
          </p:cNvPr>
          <p:cNvSpPr>
            <a:spLocks noGrp="1"/>
          </p:cNvSpPr>
          <p:nvPr>
            <p:ph idx="1"/>
          </p:nvPr>
        </p:nvSpPr>
        <p:spPr>
          <a:xfrm>
            <a:off x="1638300" y="2124808"/>
            <a:ext cx="8915400" cy="3777622"/>
          </a:xfrm>
        </p:spPr>
        <p:txBody>
          <a:bodyPr/>
          <a:lstStyle/>
          <a:p>
            <a:pPr>
              <a:buFont typeface="Wingdings" panose="05000000000000000000" pitchFamily="2" charset="2"/>
              <a:buChar char="Ø"/>
            </a:pPr>
            <a:r>
              <a:rPr lang="en-US" dirty="0">
                <a:latin typeface="Times New Roman" panose="02020603050405020304" pitchFamily="18" charset="0"/>
              </a:rPr>
              <a:t>Making a one-stop web application for real-time yield statistics, crop and fertilizer recommendations.</a:t>
            </a:r>
            <a:endParaRPr lang="en-IN" dirty="0"/>
          </a:p>
        </p:txBody>
      </p:sp>
    </p:spTree>
    <p:extLst>
      <p:ext uri="{BB962C8B-B14F-4D97-AF65-F5344CB8AC3E}">
        <p14:creationId xmlns:p14="http://schemas.microsoft.com/office/powerpoint/2010/main" val="371585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526E-85A7-4D47-9C8A-07E494E83BC8}"/>
              </a:ext>
            </a:extLst>
          </p:cNvPr>
          <p:cNvSpPr>
            <a:spLocks noGrp="1"/>
          </p:cNvSpPr>
          <p:nvPr>
            <p:ph type="title"/>
          </p:nvPr>
        </p:nvSpPr>
        <p:spPr>
          <a:xfrm>
            <a:off x="2162102" y="310518"/>
            <a:ext cx="8911687" cy="1280890"/>
          </a:xfrm>
        </p:spPr>
        <p:txBody>
          <a:bodyPr>
            <a:normAutofit/>
          </a:bodyPr>
          <a:lstStyle/>
          <a:p>
            <a:r>
              <a:rPr lang="en-US" sz="5400" dirty="0">
                <a:latin typeface="Cambria" panose="02040503050406030204" pitchFamily="18" charset="0"/>
                <a:ea typeface="Cambria" panose="02040503050406030204" pitchFamily="18" charset="0"/>
                <a:cs typeface="Times New Roman" panose="02020603050405020304" pitchFamily="18" charset="0"/>
              </a:rPr>
              <a:t>Need Statement</a:t>
            </a:r>
            <a:endParaRPr lang="en-IN" sz="5400" dirty="0">
              <a:latin typeface="Cambria" panose="02040503050406030204" pitchFamily="18" charset="0"/>
              <a:ea typeface="Cambria" panose="020405030504060302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A8B5F45-A18D-4CA7-979D-35062BB7B053}"/>
              </a:ext>
            </a:extLst>
          </p:cNvPr>
          <p:cNvSpPr>
            <a:spLocks noGrp="1"/>
          </p:cNvSpPr>
          <p:nvPr>
            <p:ph idx="1"/>
          </p:nvPr>
        </p:nvSpPr>
        <p:spPr>
          <a:xfrm>
            <a:off x="1940437" y="1512277"/>
            <a:ext cx="9355015" cy="5099538"/>
          </a:xfrm>
        </p:spPr>
        <p:txBody>
          <a:bodyPr>
            <a:normAutofit/>
          </a:bodyPr>
          <a:lstStyle/>
          <a:p>
            <a:pPr algn="l">
              <a:lnSpc>
                <a:spcPct val="107000"/>
              </a:lnSpc>
              <a:spcAft>
                <a:spcPts val="800"/>
              </a:spcAf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In the past few decades, there has been a regular and common issue for the world wherein no farmer is able to get a fair price for his crop. Sometimes, the traditional agricultural practices can cause high production of the same crop variety, which leads to supply of the crop becoming higher than the demand. In case the above-described effect occurs in a particular crop year, majority of the farmers do not wish to cultivate the same crop in the future. This causes a severe shortage of the product and often leads to the sudden spike in their prices. </a:t>
            </a:r>
            <a:endParaRPr lang="en-IN" dirty="0">
              <a:effectLst/>
              <a:latin typeface="Times New Roman" panose="02020603050405020304" pitchFamily="18" charset="0"/>
              <a:cs typeface="Times New Roman" panose="02020603050405020304" pitchFamily="18" charset="0"/>
            </a:endParaRPr>
          </a:p>
          <a:p>
            <a:pPr algn="l">
              <a:lnSpc>
                <a:spcPct val="107000"/>
              </a:lnSpc>
              <a:spcAft>
                <a:spcPts val="800"/>
              </a:spcAf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The root cause for these events is the agricultural communication imbalance, which has been occurring since many years and still persists. </a:t>
            </a:r>
            <a:endParaRPr lang="en-IN" dirty="0">
              <a:effectLst/>
              <a:latin typeface="Times New Roman" panose="02020603050405020304" pitchFamily="18" charset="0"/>
              <a:cs typeface="Times New Roman" panose="02020603050405020304" pitchFamily="18" charset="0"/>
            </a:endParaRPr>
          </a:p>
          <a:p>
            <a:pPr algn="l">
              <a:lnSpc>
                <a:spcPct val="107000"/>
              </a:lnSpc>
              <a:spcAft>
                <a:spcPts val="800"/>
              </a:spcAf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In case, if it’s possible to predict the yield of a crop based on the previous trends, it will be extremely helpful to estimate the farmer’s profits. </a:t>
            </a:r>
            <a:endParaRPr lang="en-IN" dirty="0">
              <a:effectLst/>
              <a:latin typeface="Times New Roman" panose="02020603050405020304" pitchFamily="18" charset="0"/>
              <a:cs typeface="Times New Roman" panose="02020603050405020304" pitchFamily="18" charset="0"/>
            </a:endParaRPr>
          </a:p>
          <a:p>
            <a:pPr algn="l">
              <a:lnSpc>
                <a:spcPct val="107000"/>
              </a:lnSpc>
              <a:spcAft>
                <a:spcPts val="800"/>
              </a:spcAf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So, we have chosen this problem statement to solve the two problems mentioned above, for a hope of a good progressive future of agriculture.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3873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78CC-BA61-4346-A6D4-B70B528EE087}"/>
              </a:ext>
            </a:extLst>
          </p:cNvPr>
          <p:cNvSpPr>
            <a:spLocks noGrp="1"/>
          </p:cNvSpPr>
          <p:nvPr>
            <p:ph type="title"/>
          </p:nvPr>
        </p:nvSpPr>
        <p:spPr>
          <a:xfrm>
            <a:off x="1907125" y="332710"/>
            <a:ext cx="8911687" cy="1021305"/>
          </a:xfrm>
        </p:spPr>
        <p:txBody>
          <a:bodyPr>
            <a:normAutofit/>
          </a:bodyPr>
          <a:lstStyle/>
          <a:p>
            <a:r>
              <a:rPr lang="en-US" sz="5400" dirty="0">
                <a:latin typeface="Cambria" panose="02040503050406030204" pitchFamily="18" charset="0"/>
                <a:ea typeface="Cambria" panose="02040503050406030204" pitchFamily="18" charset="0"/>
                <a:cs typeface="Times New Roman" panose="02020603050405020304" pitchFamily="18" charset="0"/>
              </a:rPr>
              <a:t>Stakeholders</a:t>
            </a:r>
            <a:endParaRPr lang="en-IN" sz="54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653408-0B54-47A0-9996-D795E65910D0}"/>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Farmers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District Administration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Rythu Mandis</a:t>
            </a:r>
          </a:p>
        </p:txBody>
      </p:sp>
    </p:spTree>
    <p:extLst>
      <p:ext uri="{BB962C8B-B14F-4D97-AF65-F5344CB8AC3E}">
        <p14:creationId xmlns:p14="http://schemas.microsoft.com/office/powerpoint/2010/main" val="428557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6CE8-DB70-47B5-8705-B36CB4585430}"/>
              </a:ext>
            </a:extLst>
          </p:cNvPr>
          <p:cNvSpPr>
            <a:spLocks noGrp="1"/>
          </p:cNvSpPr>
          <p:nvPr>
            <p:ph type="title"/>
          </p:nvPr>
        </p:nvSpPr>
        <p:spPr>
          <a:xfrm>
            <a:off x="2065387" y="306333"/>
            <a:ext cx="8911687" cy="1280890"/>
          </a:xfrm>
        </p:spPr>
        <p:txBody>
          <a:bodyPr>
            <a:normAutofit/>
          </a:bodyPr>
          <a:lstStyle/>
          <a:p>
            <a:r>
              <a:rPr lang="en-US" sz="5400" dirty="0">
                <a:latin typeface="Cambria" panose="02040503050406030204" pitchFamily="18" charset="0"/>
                <a:ea typeface="Cambria" panose="02040503050406030204" pitchFamily="18" charset="0"/>
                <a:cs typeface="Times New Roman" panose="02020603050405020304" pitchFamily="18" charset="0"/>
              </a:rPr>
              <a:t>Our Solution :</a:t>
            </a:r>
            <a:endParaRPr lang="en-IN" sz="54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AA5521-B28A-4FA4-B7A7-6910B4E09B71}"/>
              </a:ext>
            </a:extLst>
          </p:cNvPr>
          <p:cNvSpPr>
            <a:spLocks noGrp="1"/>
          </p:cNvSpPr>
          <p:nvPr>
            <p:ph idx="1"/>
          </p:nvPr>
        </p:nvSpPr>
        <p:spPr>
          <a:xfrm>
            <a:off x="2065387" y="1711568"/>
            <a:ext cx="8915400" cy="4108939"/>
          </a:xfrm>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have implemented the solution in a web application, wherein the farmers can interact with the site to get statistical and textual information on various common queries and worries that they might have, such as :</a:t>
            </a: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Whether the crop they cultivate this season will be in demand and they can fetch a good price for it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What crop varieties are the farmers in their locality plan to grow, so that they can diversify their own crop to achieve secure price for it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How much yield can they get for their land size and further what price can they fetch for the yield for the crop season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Which crop is the most recommended for their soil composition and area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Which fertilizers do they need to give to the crops to maximize production according to their land’s soil profile ?</a:t>
            </a:r>
          </a:p>
        </p:txBody>
      </p:sp>
    </p:spTree>
    <p:extLst>
      <p:ext uri="{BB962C8B-B14F-4D97-AF65-F5344CB8AC3E}">
        <p14:creationId xmlns:p14="http://schemas.microsoft.com/office/powerpoint/2010/main" val="390655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AAEC-69B1-4C97-94B1-5EA6D5C6168F}"/>
              </a:ext>
            </a:extLst>
          </p:cNvPr>
          <p:cNvSpPr>
            <a:spLocks noGrp="1"/>
          </p:cNvSpPr>
          <p:nvPr>
            <p:ph type="title"/>
          </p:nvPr>
        </p:nvSpPr>
        <p:spPr>
          <a:xfrm>
            <a:off x="1608993" y="421886"/>
            <a:ext cx="10972799" cy="1280890"/>
          </a:xfrm>
        </p:spPr>
        <p:txBody>
          <a:bodyPr>
            <a:noAutofit/>
          </a:bodyPr>
          <a:lstStyle/>
          <a:p>
            <a:r>
              <a:rPr lang="en-US" sz="5200" dirty="0">
                <a:latin typeface="Cambria" panose="02040503050406030204" pitchFamily="18" charset="0"/>
                <a:ea typeface="Cambria" panose="02040503050406030204" pitchFamily="18" charset="0"/>
                <a:cs typeface="Times New Roman" panose="02020603050405020304" pitchFamily="18" charset="0"/>
              </a:rPr>
              <a:t>Technology and Methodologies Used </a:t>
            </a:r>
            <a:endParaRPr lang="en-IN" sz="52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04CDA1-609E-4ABC-BBA3-CC171F0E286A}"/>
              </a:ext>
            </a:extLst>
          </p:cNvPr>
          <p:cNvSpPr>
            <a:spLocks noGrp="1"/>
          </p:cNvSpPr>
          <p:nvPr>
            <p:ph idx="1"/>
          </p:nvPr>
        </p:nvSpPr>
        <p:spPr>
          <a:xfrm>
            <a:off x="1608993" y="1540189"/>
            <a:ext cx="8915400" cy="5185926"/>
          </a:xfrm>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ML Models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Linear Regression</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Decision Tree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Technologies Used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HTML 5</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CSS</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Bootstrap 5</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Flask</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Python Modules </a:t>
            </a:r>
          </a:p>
          <a:p>
            <a:pPr lvl="2">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scikit-learn</a:t>
            </a:r>
            <a:endParaRPr lang="en-US" sz="18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Numpy</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Pandas</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Matplotlib</a:t>
            </a:r>
          </a:p>
          <a:p>
            <a:pPr lvl="2">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7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C274-EFF3-481B-8AA7-0252F2DED6BE}"/>
              </a:ext>
            </a:extLst>
          </p:cNvPr>
          <p:cNvSpPr>
            <a:spLocks noGrp="1"/>
          </p:cNvSpPr>
          <p:nvPr>
            <p:ph type="title"/>
          </p:nvPr>
        </p:nvSpPr>
        <p:spPr>
          <a:xfrm>
            <a:off x="2126932" y="369133"/>
            <a:ext cx="8911687" cy="1280890"/>
          </a:xfrm>
        </p:spPr>
        <p:txBody>
          <a:bodyPr>
            <a:normAutofit/>
          </a:bodyPr>
          <a:lstStyle/>
          <a:p>
            <a:r>
              <a:rPr lang="en-IN" sz="5400" dirty="0">
                <a:latin typeface="Cambria" panose="02040503050406030204" pitchFamily="18" charset="0"/>
                <a:ea typeface="Cambria" panose="02040503050406030204" pitchFamily="18" charset="0"/>
                <a:cs typeface="Times New Roman" panose="02020603050405020304" pitchFamily="18" charset="0"/>
              </a:rPr>
              <a:t>Solution Processing</a:t>
            </a:r>
          </a:p>
        </p:txBody>
      </p:sp>
      <p:graphicFrame>
        <p:nvGraphicFramePr>
          <p:cNvPr id="3" name="Diagram 2">
            <a:extLst>
              <a:ext uri="{FF2B5EF4-FFF2-40B4-BE49-F238E27FC236}">
                <a16:creationId xmlns:a16="http://schemas.microsoft.com/office/drawing/2014/main" id="{D6FA53F7-D898-47E3-AFA8-485F8FD780D0}"/>
              </a:ext>
            </a:extLst>
          </p:cNvPr>
          <p:cNvGraphicFramePr/>
          <p:nvPr>
            <p:extLst>
              <p:ext uri="{D42A27DB-BD31-4B8C-83A1-F6EECF244321}">
                <p14:modId xmlns:p14="http://schemas.microsoft.com/office/powerpoint/2010/main" val="3803335326"/>
              </p:ext>
            </p:extLst>
          </p:nvPr>
        </p:nvGraphicFramePr>
        <p:xfrm>
          <a:off x="2031999" y="719666"/>
          <a:ext cx="937162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985FF08D-C313-44C0-975B-AB4AD699DB95}"/>
              </a:ext>
            </a:extLst>
          </p:cNvPr>
          <p:cNvGrpSpPr/>
          <p:nvPr/>
        </p:nvGrpSpPr>
        <p:grpSpPr>
          <a:xfrm rot="10800000">
            <a:off x="4648079" y="3510589"/>
            <a:ext cx="521918" cy="610546"/>
            <a:chOff x="2689928" y="2098786"/>
            <a:chExt cx="521918" cy="610546"/>
          </a:xfrm>
        </p:grpSpPr>
        <p:sp>
          <p:nvSpPr>
            <p:cNvPr id="5" name="Arrow: Right 4">
              <a:extLst>
                <a:ext uri="{FF2B5EF4-FFF2-40B4-BE49-F238E27FC236}">
                  <a16:creationId xmlns:a16="http://schemas.microsoft.com/office/drawing/2014/main" id="{3623786D-FECB-4A31-B9C4-8DEDC4CD79D6}"/>
                </a:ext>
              </a:extLst>
            </p:cNvPr>
            <p:cNvSpPr/>
            <p:nvPr/>
          </p:nvSpPr>
          <p:spPr>
            <a:xfrm>
              <a:off x="2689928" y="2098786"/>
              <a:ext cx="521918" cy="610546"/>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6" name="Arrow: Right 4">
              <a:extLst>
                <a:ext uri="{FF2B5EF4-FFF2-40B4-BE49-F238E27FC236}">
                  <a16:creationId xmlns:a16="http://schemas.microsoft.com/office/drawing/2014/main" id="{D79FC6AB-475D-4854-B13C-608A1D2C59A9}"/>
                </a:ext>
              </a:extLst>
            </p:cNvPr>
            <p:cNvSpPr txBox="1"/>
            <p:nvPr/>
          </p:nvSpPr>
          <p:spPr>
            <a:xfrm>
              <a:off x="2689928" y="2220895"/>
              <a:ext cx="365343" cy="36632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p:txBody>
        </p:sp>
      </p:grpSp>
      <p:grpSp>
        <p:nvGrpSpPr>
          <p:cNvPr id="7" name="Group 6">
            <a:extLst>
              <a:ext uri="{FF2B5EF4-FFF2-40B4-BE49-F238E27FC236}">
                <a16:creationId xmlns:a16="http://schemas.microsoft.com/office/drawing/2014/main" id="{6FB5A469-B512-4C71-BAF2-881EC629A35B}"/>
              </a:ext>
            </a:extLst>
          </p:cNvPr>
          <p:cNvGrpSpPr/>
          <p:nvPr/>
        </p:nvGrpSpPr>
        <p:grpSpPr>
          <a:xfrm rot="10800000">
            <a:off x="8129834" y="3428999"/>
            <a:ext cx="521918" cy="610546"/>
            <a:chOff x="2689928" y="2098786"/>
            <a:chExt cx="521918" cy="610546"/>
          </a:xfrm>
        </p:grpSpPr>
        <p:sp>
          <p:nvSpPr>
            <p:cNvPr id="8" name="Arrow: Right 7">
              <a:extLst>
                <a:ext uri="{FF2B5EF4-FFF2-40B4-BE49-F238E27FC236}">
                  <a16:creationId xmlns:a16="http://schemas.microsoft.com/office/drawing/2014/main" id="{B19EAE72-F84D-44A6-A313-16B4787D69D5}"/>
                </a:ext>
              </a:extLst>
            </p:cNvPr>
            <p:cNvSpPr/>
            <p:nvPr/>
          </p:nvSpPr>
          <p:spPr>
            <a:xfrm>
              <a:off x="2689928" y="2098786"/>
              <a:ext cx="521918" cy="610546"/>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9" name="Arrow: Right 4">
              <a:extLst>
                <a:ext uri="{FF2B5EF4-FFF2-40B4-BE49-F238E27FC236}">
                  <a16:creationId xmlns:a16="http://schemas.microsoft.com/office/drawing/2014/main" id="{2F0D7841-B714-43BB-B3F4-843660F910B0}"/>
                </a:ext>
              </a:extLst>
            </p:cNvPr>
            <p:cNvSpPr txBox="1"/>
            <p:nvPr/>
          </p:nvSpPr>
          <p:spPr>
            <a:xfrm>
              <a:off x="2689928" y="2220895"/>
              <a:ext cx="365343" cy="36632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p:txBody>
        </p:sp>
      </p:grpSp>
    </p:spTree>
    <p:extLst>
      <p:ext uri="{BB962C8B-B14F-4D97-AF65-F5344CB8AC3E}">
        <p14:creationId xmlns:p14="http://schemas.microsoft.com/office/powerpoint/2010/main" val="8987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712B-4BFC-42ED-8503-7F9B9355FCF2}"/>
              </a:ext>
            </a:extLst>
          </p:cNvPr>
          <p:cNvSpPr>
            <a:spLocks noGrp="1"/>
          </p:cNvSpPr>
          <p:nvPr>
            <p:ph type="title"/>
          </p:nvPr>
        </p:nvSpPr>
        <p:spPr>
          <a:xfrm>
            <a:off x="2273202" y="329345"/>
            <a:ext cx="8911687" cy="1280890"/>
          </a:xfrm>
        </p:spPr>
        <p:txBody>
          <a:bodyPr>
            <a:normAutofit/>
          </a:bodyPr>
          <a:lstStyle/>
          <a:p>
            <a:r>
              <a:rPr lang="en-US" sz="5400" dirty="0">
                <a:latin typeface="Cambria" panose="02040503050406030204" pitchFamily="18" charset="0"/>
                <a:ea typeface="Cambria" panose="02040503050406030204" pitchFamily="18" charset="0"/>
                <a:cs typeface="Times New Roman" panose="02020603050405020304" pitchFamily="18" charset="0"/>
              </a:rPr>
              <a:t>Solution Implementation</a:t>
            </a:r>
            <a:endParaRPr lang="en-IN" sz="5400" dirty="0">
              <a:latin typeface="Cambria" panose="02040503050406030204" pitchFamily="18" charset="0"/>
              <a:ea typeface="Cambria" panose="020405030504060302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05EFC1D-0E69-4E13-AA7B-2F9D7536960C}"/>
              </a:ext>
            </a:extLst>
          </p:cNvPr>
          <p:cNvGraphicFramePr>
            <a:graphicFrameLocks noGrp="1"/>
          </p:cNvGraphicFramePr>
          <p:nvPr>
            <p:ph idx="1"/>
            <p:extLst>
              <p:ext uri="{D42A27DB-BD31-4B8C-83A1-F6EECF244321}">
                <p14:modId xmlns:p14="http://schemas.microsoft.com/office/powerpoint/2010/main" val="3293730004"/>
              </p:ext>
            </p:extLst>
          </p:nvPr>
        </p:nvGraphicFramePr>
        <p:xfrm>
          <a:off x="934915" y="149151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90188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Wood Type</Template>
  <TotalTime>297</TotalTime>
  <Words>810</Words>
  <Application>Microsoft Office PowerPoint</Application>
  <PresentationFormat>Widescreen</PresentationFormat>
  <Paragraphs>111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Cambria</vt:lpstr>
      <vt:lpstr>Cascadia Code SemiBold</vt:lpstr>
      <vt:lpstr>Century Gothic</vt:lpstr>
      <vt:lpstr>Times New Roman</vt:lpstr>
      <vt:lpstr>Wingdings</vt:lpstr>
      <vt:lpstr>Wingdings 3</vt:lpstr>
      <vt:lpstr>Wisp</vt:lpstr>
      <vt:lpstr>Krshak Saathee</vt:lpstr>
      <vt:lpstr>WHY?</vt:lpstr>
      <vt:lpstr>Problem Statement</vt:lpstr>
      <vt:lpstr>Need Statement</vt:lpstr>
      <vt:lpstr>Stakeholders</vt:lpstr>
      <vt:lpstr>Our Solution :</vt:lpstr>
      <vt:lpstr>Technology and Methodologies Used </vt:lpstr>
      <vt:lpstr>Solution Processing</vt:lpstr>
      <vt:lpstr>Solution Implementation</vt:lpstr>
      <vt:lpstr>PowerPoint Presentation</vt:lpstr>
      <vt:lpstr>Current Crop Statistics</vt:lpstr>
      <vt:lpstr>Crop Registration</vt:lpstr>
      <vt:lpstr>Crop Yield Statistics</vt:lpstr>
      <vt:lpstr>Crop Recommendation</vt:lpstr>
      <vt:lpstr>Fertilizer Recommendation</vt:lpstr>
      <vt:lpstr>PowerPoint Presentation</vt:lpstr>
      <vt:lpstr>PowerPoint Presentation</vt:lpstr>
      <vt:lpstr>Regression Model on Paddy</vt:lpstr>
      <vt:lpstr>Regression Model on Paddy</vt:lpstr>
      <vt:lpstr>Regression Model on Paddy</vt:lpstr>
      <vt:lpstr>PowerPoint Presentation</vt:lpstr>
      <vt:lpstr>PowerPoint Presentation</vt:lpstr>
      <vt:lpstr>PowerPoint Presentation</vt:lpstr>
      <vt:lpstr>Future Scope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Krshak Saathee</dc:title>
  <dc:creator>Hemanth Varma</dc:creator>
  <cp:lastModifiedBy>Hemanth Varma</cp:lastModifiedBy>
  <cp:revision>28</cp:revision>
  <dcterms:created xsi:type="dcterms:W3CDTF">2021-12-16T03:12:03Z</dcterms:created>
  <dcterms:modified xsi:type="dcterms:W3CDTF">2021-12-16T08:10:29Z</dcterms:modified>
</cp:coreProperties>
</file>