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Robo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waku Wiafe" initials="KW" lastIdx="4" clrIdx="0">
    <p:extLst>
      <p:ext uri="{19B8F6BF-5375-455C-9EA6-DF929625EA0E}">
        <p15:presenceInfo xmlns:p15="http://schemas.microsoft.com/office/powerpoint/2012/main" userId="S-1-5-21-1202660629-606747145-839522115-16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52" autoAdjust="0"/>
  </p:normalViewPr>
  <p:slideViewPr>
    <p:cSldViewPr snapToGrid="0">
      <p:cViewPr>
        <p:scale>
          <a:sx n="120" d="100"/>
          <a:sy n="120" d="100"/>
        </p:scale>
        <p:origin x="-888" y="-3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07T11:30:32.563" idx="1">
    <p:pos x="2371" y="530"/>
    <p:text>Change this to activities and let's have the ESIA/RAP/other under it</p:text>
    <p:extLst>
      <p:ext uri="{C676402C-5697-4E1C-873F-D02D1690AC5C}">
        <p15:threadingInfo xmlns:p15="http://schemas.microsoft.com/office/powerpoint/2012/main" timeZoneBias="0"/>
      </p:ext>
    </p:extLst>
  </p:cm>
  <p:cm authorId="1" dt="2019-05-07T11:31:30.344" idx="3">
    <p:pos x="4180" y="610"/>
    <p:text>Let's have project reports, document, presentations, press releases and media coverage</p:text>
    <p:extLst>
      <p:ext uri="{C676402C-5697-4E1C-873F-D02D1690AC5C}">
        <p15:threadingInfo xmlns:p15="http://schemas.microsoft.com/office/powerpoint/2012/main" timeZoneBias="0"/>
      </p:ext>
    </p:extLst>
  </p:cm>
  <p:cm authorId="1" dt="2019-05-07T11:33:22.229" idx="4">
    <p:pos x="1528" y="1713"/>
    <p:text>Let's have an about page which gives a brief history and description of the project</p:text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91646be27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91646be27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91646be27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91646be27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91646be2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91646be2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91646be27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91646be27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91646be27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91646be27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91646be27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91646be27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72c77f75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72c77f75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72c77f75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72c77f75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72c77f5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72c77f5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72c77f75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72c77f75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91646be2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91646be2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72c77f5a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72c77f5a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72c77f75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72c77f75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91646be27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91646be27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91646be27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91646be27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1646be2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1646be2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91646be2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91646be2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91646be2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91646be2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91646be2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91646be27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91646be2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91646be2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91646be27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91646be27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91646be27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91646be27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wamdoproject.vra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pwaluguvra.com" TargetMode="External"/><Relationship Id="rId5" Type="http://schemas.openxmlformats.org/officeDocument/2006/relationships/hyperlink" Target="http://www.pmdprojectvra.com" TargetMode="External"/><Relationship Id="rId4" Type="http://schemas.openxmlformats.org/officeDocument/2006/relationships/hyperlink" Target="http://www.pwalugumdp-vra.com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Pwalugu Multipurpose Dam Project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Draft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75725"/>
          <a:stretch/>
        </p:blipFill>
        <p:spPr>
          <a:xfrm>
            <a:off x="1292275" y="720175"/>
            <a:ext cx="6733726" cy="429887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5935825" y="807700"/>
            <a:ext cx="1072500" cy="170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1560125" y="2712050"/>
            <a:ext cx="11700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Status info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" name="Google Shape;136;p22"/>
          <p:cNvCxnSpPr>
            <a:stCxn id="135" idx="3"/>
          </p:cNvCxnSpPr>
          <p:nvPr/>
        </p:nvCxnSpPr>
        <p:spPr>
          <a:xfrm>
            <a:off x="2730125" y="2961950"/>
            <a:ext cx="889800" cy="40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49581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STATUS PAGE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74716"/>
          <a:stretch/>
        </p:blipFill>
        <p:spPr>
          <a:xfrm>
            <a:off x="926325" y="698750"/>
            <a:ext cx="7081450" cy="438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6923100" y="768050"/>
            <a:ext cx="1072500" cy="170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63903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PAGE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80667"/>
          <a:stretch/>
        </p:blipFill>
        <p:spPr>
          <a:xfrm>
            <a:off x="762000" y="685800"/>
            <a:ext cx="7687824" cy="435807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7215625" y="758950"/>
            <a:ext cx="1223400" cy="268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68883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FORM PAGE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375" y="722325"/>
            <a:ext cx="6871649" cy="439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FORM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77023"/>
          <a:stretch/>
        </p:blipFill>
        <p:spPr>
          <a:xfrm>
            <a:off x="1232950" y="734775"/>
            <a:ext cx="6725150" cy="434284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4713300" y="768050"/>
            <a:ext cx="1072500" cy="170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3">
            <a:alphaModFix/>
          </a:blip>
          <a:srcRect b="69887"/>
          <a:stretch/>
        </p:blipFill>
        <p:spPr>
          <a:xfrm>
            <a:off x="804425" y="677550"/>
            <a:ext cx="7386175" cy="434139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/>
        </p:nvSpPr>
        <p:spPr>
          <a:xfrm>
            <a:off x="2072025" y="1566425"/>
            <a:ext cx="12066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Event image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DETAILS PAGE (ONGOING/PAST)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4">
            <a:alphaModFix/>
          </a:blip>
          <a:srcRect l="25700" b="92964"/>
          <a:stretch/>
        </p:blipFill>
        <p:spPr>
          <a:xfrm>
            <a:off x="3278625" y="713375"/>
            <a:ext cx="4933750" cy="2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PROGRAM PAGE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771450"/>
            <a:ext cx="5903198" cy="437204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-2183375" y="-666200"/>
            <a:ext cx="9666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PAGE</a:t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771450"/>
            <a:ext cx="5903198" cy="437204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5627700" y="844250"/>
            <a:ext cx="1072500" cy="170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2064550" y="1949825"/>
            <a:ext cx="1658700" cy="751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Implementation program page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1"/>
          <p:cNvPicPr preferRelativeResize="0"/>
          <p:nvPr/>
        </p:nvPicPr>
        <p:blipFill rotWithShape="1">
          <a:blip r:embed="rId3">
            <a:alphaModFix/>
          </a:blip>
          <a:srcRect b="74716"/>
          <a:stretch/>
        </p:blipFill>
        <p:spPr>
          <a:xfrm>
            <a:off x="926325" y="698750"/>
            <a:ext cx="7081450" cy="444474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63903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PAGE</a:t>
            </a: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 rotWithShape="1">
          <a:blip r:embed="rId4">
            <a:alphaModFix/>
          </a:blip>
          <a:srcRect l="25700" b="92964"/>
          <a:stretch/>
        </p:blipFill>
        <p:spPr>
          <a:xfrm>
            <a:off x="3445250" y="713375"/>
            <a:ext cx="4386125" cy="22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/>
        </p:nvSpPr>
        <p:spPr>
          <a:xfrm>
            <a:off x="6923100" y="768050"/>
            <a:ext cx="1072500" cy="170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PAGE</a:t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771450"/>
            <a:ext cx="6673582" cy="42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2"/>
          <p:cNvPicPr preferRelativeResize="0"/>
          <p:nvPr/>
        </p:nvPicPr>
        <p:blipFill rotWithShape="1">
          <a:blip r:embed="rId4">
            <a:alphaModFix/>
          </a:blip>
          <a:srcRect l="25700" b="92964"/>
          <a:stretch/>
        </p:blipFill>
        <p:spPr>
          <a:xfrm>
            <a:off x="3140450" y="789575"/>
            <a:ext cx="4386125" cy="36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/>
          <p:nvPr/>
        </p:nvSpPr>
        <p:spPr>
          <a:xfrm>
            <a:off x="6542100" y="844250"/>
            <a:ext cx="1072500" cy="170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375" y="722325"/>
            <a:ext cx="6871649" cy="439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FORM PAGE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DOMAIN SUGGESTION</a:t>
            </a:r>
            <a:endParaRPr/>
          </a:p>
        </p:txBody>
      </p:sp>
      <p:sp>
        <p:nvSpPr>
          <p:cNvPr id="220" name="Google Shape;220;p3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www.pwamdoproject.vra.com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www.pwalugumdp-vra.com</a:t>
            </a:r>
            <a:endParaRPr sz="1400"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www.pmdprojectvra.com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www.pwaluguvra.com</a:t>
            </a:r>
            <a:endParaRPr sz="1400"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26291"/>
          <a:stretch/>
        </p:blipFill>
        <p:spPr>
          <a:xfrm>
            <a:off x="290100" y="722325"/>
            <a:ext cx="8595199" cy="44304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1541325" y="2633525"/>
            <a:ext cx="2157300" cy="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Images of dam project which lead to a specific page on website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250" y="920450"/>
            <a:ext cx="1495426" cy="414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t="22495" b="65193"/>
          <a:stretch/>
        </p:blipFill>
        <p:spPr>
          <a:xfrm>
            <a:off x="2535175" y="1548150"/>
            <a:ext cx="6410100" cy="28886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659250" y="1834600"/>
            <a:ext cx="1495500" cy="511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2644875" y="953950"/>
            <a:ext cx="12189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HOME PAGE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" name="Google Shape;89;p16"/>
          <p:cNvCxnSpPr>
            <a:stCxn id="88" idx="1"/>
          </p:cNvCxnSpPr>
          <p:nvPr/>
        </p:nvCxnSpPr>
        <p:spPr>
          <a:xfrm flipH="1">
            <a:off x="1864875" y="1130650"/>
            <a:ext cx="780000" cy="20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 CONTINUE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73995"/>
          <a:stretch/>
        </p:blipFill>
        <p:spPr>
          <a:xfrm>
            <a:off x="1143525" y="679850"/>
            <a:ext cx="6705050" cy="433580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3684225" y="737750"/>
            <a:ext cx="670500" cy="170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1462600" y="2791325"/>
            <a:ext cx="13773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Event Image &amp;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caption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8250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ONGOING EVENTS PAGE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69887"/>
          <a:stretch/>
        </p:blipFill>
        <p:spPr>
          <a:xfrm>
            <a:off x="804425" y="677550"/>
            <a:ext cx="7386175" cy="434139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3546825" y="685800"/>
            <a:ext cx="719100" cy="195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2072025" y="1566425"/>
            <a:ext cx="12066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Event image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ONGOING EVENT DETAILS PAGE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74376"/>
          <a:stretch/>
        </p:blipFill>
        <p:spPr>
          <a:xfrm>
            <a:off x="877575" y="708600"/>
            <a:ext cx="7276450" cy="431034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3577250" y="768050"/>
            <a:ext cx="760800" cy="170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1437700" y="2907150"/>
            <a:ext cx="13773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Event Image &amp;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caption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EVENT PAGE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75442"/>
          <a:stretch/>
        </p:blipFill>
        <p:spPr>
          <a:xfrm>
            <a:off x="1368175" y="725025"/>
            <a:ext cx="6508625" cy="437307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4467000" y="801225"/>
            <a:ext cx="1322400" cy="186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PROGRAM PAGE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t="-377" b="74324"/>
          <a:stretch/>
        </p:blipFill>
        <p:spPr>
          <a:xfrm>
            <a:off x="1278325" y="676700"/>
            <a:ext cx="6595675" cy="440112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5771250" y="816800"/>
            <a:ext cx="1072500" cy="170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STATUS PAGE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119</Words>
  <Application>Microsoft Office PowerPoint</Application>
  <PresentationFormat>On-screen Show (16:9)</PresentationFormat>
  <Paragraphs>42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Roboto</vt:lpstr>
      <vt:lpstr>Arial</vt:lpstr>
      <vt:lpstr>Material</vt:lpstr>
      <vt:lpstr>Pwalugu Multipurpose Dam Project</vt:lpstr>
      <vt:lpstr>DESIGN 1</vt:lpstr>
      <vt:lpstr>HOME PAGE</vt:lpstr>
      <vt:lpstr>HOME PAGE CONTINUE</vt:lpstr>
      <vt:lpstr>ONGOING EVENTS PAGE</vt:lpstr>
      <vt:lpstr>ONGOING EVENT DETAILS PAGE</vt:lpstr>
      <vt:lpstr>PAST EVENT PAGE</vt:lpstr>
      <vt:lpstr>IMPLEMENTATION PROGRAM PAGE</vt:lpstr>
      <vt:lpstr>PROJECT STATUS PAGE</vt:lpstr>
      <vt:lpstr>PROJECT STATUS PAGE</vt:lpstr>
      <vt:lpstr>CONTACT PAGE</vt:lpstr>
      <vt:lpstr>CONTACT FORM PAGE</vt:lpstr>
      <vt:lpstr>FEEDBACK FORM</vt:lpstr>
      <vt:lpstr>DESIGN 2</vt:lpstr>
      <vt:lpstr>HOME PAGE</vt:lpstr>
      <vt:lpstr>EVENT DETAILS PAGE (ONGOING/PAST)</vt:lpstr>
      <vt:lpstr>IMPLEMENTATION PROGRAM PAGE</vt:lpstr>
      <vt:lpstr>PROJECT PAGE</vt:lpstr>
      <vt:lpstr>CONTACT PAGE</vt:lpstr>
      <vt:lpstr>CONTACT PAGE</vt:lpstr>
      <vt:lpstr>FEEDBACK FORM PAGE</vt:lpstr>
      <vt:lpstr>WEBSITE DOMAIN SUGGESTION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Pwalugu Multipurpose Dam Project</dc:title>
  <cp:lastModifiedBy>Kwaku Wiafe</cp:lastModifiedBy>
  <cp:revision>2</cp:revision>
  <dcterms:modified xsi:type="dcterms:W3CDTF">2019-05-07T11:34:19Z</dcterms:modified>
</cp:coreProperties>
</file>