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24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56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295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6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41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9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904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4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49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7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3384F1-DECB-4AAD-B95D-ABA48C287139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73E0BF-3E62-4150-9F00-C355089256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3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Управление на </a:t>
            </a:r>
            <a:r>
              <a:rPr lang="ru-RU" sz="7200" dirty="0" smtClean="0"/>
              <a:t>дан</a:t>
            </a:r>
            <a:r>
              <a:rPr lang="bg-BG" sz="7200" dirty="0"/>
              <a:t>н</a:t>
            </a:r>
            <a:r>
              <a:rPr lang="ru-RU" sz="7200" dirty="0" smtClean="0"/>
              <a:t>и </a:t>
            </a:r>
            <a:r>
              <a:rPr lang="ru-RU" sz="7200" dirty="0"/>
              <a:t>за магазин за авточасти</a:t>
            </a:r>
            <a:endParaRPr lang="bg-BG" sz="72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Георги Манчев</a:t>
            </a:r>
          </a:p>
          <a:p>
            <a:r>
              <a:rPr lang="en-US" dirty="0" smtClean="0"/>
              <a:t>0MI0700153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на </a:t>
            </a:r>
            <a:r>
              <a:rPr lang="ru-RU" dirty="0" err="1"/>
              <a:t>предметната</a:t>
            </a:r>
            <a:r>
              <a:rPr lang="ru-RU" dirty="0"/>
              <a:t> </a:t>
            </a:r>
            <a:r>
              <a:rPr lang="ru-RU" dirty="0" err="1"/>
              <a:t>област</a:t>
            </a:r>
            <a:r>
              <a:rPr lang="ru-RU" dirty="0"/>
              <a:t> и на </a:t>
            </a:r>
            <a:r>
              <a:rPr lang="ru-RU" dirty="0" err="1"/>
              <a:t>заданието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редоставя </a:t>
            </a:r>
            <a:r>
              <a:rPr lang="bg-BG" dirty="0"/>
              <a:t>информация </a:t>
            </a:r>
            <a:r>
              <a:rPr lang="bg-BG" dirty="0" smtClean="0"/>
              <a:t>за наличните </a:t>
            </a:r>
            <a:r>
              <a:rPr lang="bg-BG" dirty="0"/>
              <a:t>авточасти в склада и техните доставчици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Организация </a:t>
            </a:r>
            <a:r>
              <a:rPr lang="bg-BG" dirty="0"/>
              <a:t>на </a:t>
            </a:r>
            <a:r>
              <a:rPr lang="bg-BG" dirty="0" smtClean="0"/>
              <a:t>продуктите</a:t>
            </a:r>
          </a:p>
          <a:p>
            <a:r>
              <a:rPr lang="ru-RU" dirty="0" err="1"/>
              <a:t>Лесен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характеристика на </a:t>
            </a:r>
            <a:r>
              <a:rPr lang="ru-RU" dirty="0" err="1"/>
              <a:t>отделните</a:t>
            </a:r>
            <a:r>
              <a:rPr lang="ru-RU" dirty="0"/>
              <a:t> части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68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схемата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Коренът</a:t>
            </a:r>
            <a:r>
              <a:rPr lang="ru-RU" dirty="0"/>
              <a:t> на </a:t>
            </a:r>
            <a:r>
              <a:rPr lang="ru-RU" dirty="0" err="1" smtClean="0"/>
              <a:t>схемата</a:t>
            </a:r>
            <a:r>
              <a:rPr lang="en-US" dirty="0" smtClean="0"/>
              <a:t> </a:t>
            </a:r>
            <a:r>
              <a:rPr lang="en-US" dirty="0" err="1" smtClean="0"/>
              <a:t>autoParts</a:t>
            </a:r>
            <a:r>
              <a:rPr lang="en-US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/>
              <a:t>да се </a:t>
            </a:r>
            <a:r>
              <a:rPr lang="ru-RU" dirty="0" err="1"/>
              <a:t>представи</a:t>
            </a:r>
            <a:r>
              <a:rPr lang="ru-RU" dirty="0"/>
              <a:t> от </a:t>
            </a:r>
            <a:r>
              <a:rPr lang="en-US" dirty="0" smtClean="0"/>
              <a:t>2 </a:t>
            </a:r>
            <a:r>
              <a:rPr lang="ru-RU" dirty="0" err="1" smtClean="0"/>
              <a:t>елемента</a:t>
            </a:r>
            <a:r>
              <a:rPr lang="ru-RU" dirty="0" smtClean="0"/>
              <a:t> </a:t>
            </a:r>
            <a:r>
              <a:rPr lang="en-US" dirty="0" smtClean="0"/>
              <a:t>storage </a:t>
            </a:r>
            <a:r>
              <a:rPr lang="bg-BG" dirty="0" smtClean="0"/>
              <a:t>и </a:t>
            </a:r>
            <a:r>
              <a:rPr lang="en-US" dirty="0" smtClean="0"/>
              <a:t>suppliers. </a:t>
            </a:r>
            <a:r>
              <a:rPr lang="bg-BG" dirty="0" smtClean="0"/>
              <a:t>Елемента </a:t>
            </a:r>
            <a:r>
              <a:rPr lang="en-US" dirty="0" smtClean="0"/>
              <a:t>storage</a:t>
            </a:r>
            <a:r>
              <a:rPr lang="bg-BG" dirty="0" smtClean="0"/>
              <a:t> може да съдържа</a:t>
            </a:r>
            <a:r>
              <a:rPr lang="en-US" dirty="0" smtClean="0"/>
              <a:t> </a:t>
            </a:r>
            <a:r>
              <a:rPr lang="bg-BG" dirty="0" smtClean="0"/>
              <a:t>множество елементи </a:t>
            </a:r>
            <a:r>
              <a:rPr lang="en-US" dirty="0" smtClean="0"/>
              <a:t>parts,  </a:t>
            </a:r>
            <a:r>
              <a:rPr lang="bg-BG" dirty="0" smtClean="0"/>
              <a:t>които са от тип </a:t>
            </a:r>
            <a:r>
              <a:rPr lang="en-US" dirty="0" smtClean="0"/>
              <a:t>Parts. </a:t>
            </a:r>
            <a:r>
              <a:rPr lang="bg-BG" dirty="0" smtClean="0"/>
              <a:t> Типа </a:t>
            </a:r>
            <a:r>
              <a:rPr lang="en-US" dirty="0" smtClean="0"/>
              <a:t>Parts </a:t>
            </a:r>
            <a:r>
              <a:rPr lang="bg-BG" dirty="0" smtClean="0"/>
              <a:t>съдържа елементи</a:t>
            </a:r>
            <a:r>
              <a:rPr lang="en-US" dirty="0" smtClean="0"/>
              <a:t>: name, category, brand, price, quantity, condition </a:t>
            </a:r>
            <a:r>
              <a:rPr lang="bg-BG" dirty="0" smtClean="0"/>
              <a:t>и </a:t>
            </a:r>
            <a:r>
              <a:rPr lang="en-US" dirty="0" smtClean="0"/>
              <a:t>dimensions </a:t>
            </a:r>
            <a:r>
              <a:rPr lang="bg-BG" dirty="0" smtClean="0"/>
              <a:t>и атрибути: </a:t>
            </a:r>
            <a:r>
              <a:rPr lang="en-US" dirty="0" smtClean="0"/>
              <a:t>code, origin, warranty, </a:t>
            </a:r>
            <a:r>
              <a:rPr lang="en-US" dirty="0" err="1" smtClean="0"/>
              <a:t>manufactureDate</a:t>
            </a:r>
            <a:r>
              <a:rPr lang="en-US" dirty="0" smtClean="0"/>
              <a:t>. </a:t>
            </a:r>
            <a:r>
              <a:rPr lang="bg-BG" dirty="0"/>
              <a:t>Елемента </a:t>
            </a:r>
            <a:r>
              <a:rPr lang="en-US" dirty="0"/>
              <a:t>suppliers</a:t>
            </a:r>
            <a:r>
              <a:rPr lang="bg-BG" dirty="0" smtClean="0"/>
              <a:t> </a:t>
            </a:r>
            <a:r>
              <a:rPr lang="bg-BG" dirty="0"/>
              <a:t>може да съдържа</a:t>
            </a:r>
            <a:r>
              <a:rPr lang="en-US" dirty="0"/>
              <a:t> </a:t>
            </a:r>
            <a:r>
              <a:rPr lang="bg-BG" dirty="0"/>
              <a:t>множество елементи </a:t>
            </a:r>
            <a:r>
              <a:rPr lang="en-US" dirty="0" smtClean="0"/>
              <a:t>supplier,  </a:t>
            </a:r>
            <a:r>
              <a:rPr lang="bg-BG" dirty="0"/>
              <a:t>които са от тип </a:t>
            </a:r>
            <a:r>
              <a:rPr lang="en-US" dirty="0" smtClean="0"/>
              <a:t>Supplier. </a:t>
            </a:r>
            <a:r>
              <a:rPr lang="bg-BG" dirty="0" smtClean="0"/>
              <a:t> </a:t>
            </a:r>
            <a:r>
              <a:rPr lang="bg-BG" dirty="0"/>
              <a:t>Типа </a:t>
            </a:r>
            <a:r>
              <a:rPr lang="en-US" dirty="0"/>
              <a:t>Supplier</a:t>
            </a:r>
            <a:r>
              <a:rPr lang="en-US" dirty="0" smtClean="0"/>
              <a:t> </a:t>
            </a:r>
            <a:r>
              <a:rPr lang="bg-BG" dirty="0"/>
              <a:t>съдържа елементи</a:t>
            </a:r>
            <a:r>
              <a:rPr lang="en-US" dirty="0"/>
              <a:t>: </a:t>
            </a:r>
            <a:r>
              <a:rPr lang="en-US" dirty="0" err="1" smtClean="0"/>
              <a:t>supplierName</a:t>
            </a:r>
            <a:r>
              <a:rPr lang="en-US" dirty="0"/>
              <a:t>, </a:t>
            </a:r>
            <a:r>
              <a:rPr lang="en-US" dirty="0" smtClean="0"/>
              <a:t>phone, email, address</a:t>
            </a:r>
            <a:r>
              <a:rPr lang="bg-BG" dirty="0" smtClean="0"/>
              <a:t> и </a:t>
            </a:r>
            <a:r>
              <a:rPr lang="en-US" dirty="0" smtClean="0"/>
              <a:t>location </a:t>
            </a:r>
            <a:r>
              <a:rPr lang="bg-BG" dirty="0" smtClean="0"/>
              <a:t>и атрибут:</a:t>
            </a:r>
            <a:r>
              <a:rPr lang="en-US" dirty="0" err="1" smtClean="0"/>
              <a:t>supplierID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40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0"/>
            <a:ext cx="11128248" cy="5870448"/>
          </a:xfrm>
        </p:spPr>
        <p:txBody>
          <a:bodyPr>
            <a:noAutofit/>
          </a:bodyPr>
          <a:lstStyle/>
          <a:p>
            <a:endParaRPr lang="bg-BG" sz="1000" dirty="0"/>
          </a:p>
          <a:p>
            <a:endParaRPr lang="bg-BG" sz="1000" dirty="0" smtClean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14390" cy="4029637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9" y="4029637"/>
            <a:ext cx="3946967" cy="28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описанието</a:t>
            </a:r>
            <a:r>
              <a:rPr lang="ru-RU" dirty="0"/>
              <a:t> на DOM </a:t>
            </a:r>
            <a:r>
              <a:rPr lang="ru-RU" dirty="0" err="1"/>
              <a:t>съответстващ</a:t>
            </a:r>
            <a:r>
              <a:rPr lang="ru-RU" dirty="0"/>
              <a:t> на </a:t>
            </a:r>
            <a:r>
              <a:rPr lang="ru-RU" dirty="0" err="1"/>
              <a:t>схемата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function</a:t>
            </a:r>
            <a:r>
              <a:rPr lang="bg-BG" dirty="0"/>
              <a:t> </a:t>
            </a:r>
            <a:r>
              <a:rPr lang="bg-BG" dirty="0" err="1"/>
              <a:t>createXMLDocument</a:t>
            </a:r>
            <a:r>
              <a:rPr lang="bg-BG" dirty="0"/>
              <a:t>() {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documentImplementation</a:t>
            </a:r>
            <a:r>
              <a:rPr lang="bg-BG" dirty="0"/>
              <a:t> = </a:t>
            </a:r>
            <a:r>
              <a:rPr lang="bg-BG" i="1" dirty="0" err="1"/>
              <a:t>document</a:t>
            </a:r>
            <a:r>
              <a:rPr lang="bg-BG" dirty="0" err="1"/>
              <a:t>.implementation</a:t>
            </a:r>
            <a:r>
              <a:rPr lang="bg-BG" dirty="0"/>
              <a:t>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doc</a:t>
            </a:r>
            <a:r>
              <a:rPr lang="bg-BG" dirty="0"/>
              <a:t> = </a:t>
            </a:r>
            <a:r>
              <a:rPr lang="bg-BG" dirty="0" err="1"/>
              <a:t>documentImplementation.createDocument</a:t>
            </a:r>
            <a:r>
              <a:rPr lang="bg-BG" dirty="0"/>
              <a:t>(</a:t>
            </a:r>
            <a:r>
              <a:rPr lang="bg-BG" dirty="0" err="1"/>
              <a:t>null</a:t>
            </a:r>
            <a:r>
              <a:rPr lang="bg-BG" dirty="0"/>
              <a:t>, "</a:t>
            </a:r>
            <a:r>
              <a:rPr lang="bg-BG" dirty="0" err="1"/>
              <a:t>autoParts</a:t>
            </a:r>
            <a:r>
              <a:rPr lang="bg-BG" dirty="0"/>
              <a:t>", </a:t>
            </a:r>
            <a:r>
              <a:rPr lang="bg-BG" dirty="0" err="1"/>
              <a:t>null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function</a:t>
            </a:r>
            <a:r>
              <a:rPr lang="bg-BG" dirty="0"/>
              <a:t> </a:t>
            </a:r>
            <a:r>
              <a:rPr lang="bg-BG" dirty="0" err="1"/>
              <a:t>createElementWithText</a:t>
            </a:r>
            <a:r>
              <a:rPr lang="bg-BG" dirty="0"/>
              <a:t>(</a:t>
            </a:r>
            <a:r>
              <a:rPr lang="bg-BG" dirty="0" err="1"/>
              <a:t>name</a:t>
            </a:r>
            <a:r>
              <a:rPr lang="bg-BG" dirty="0"/>
              <a:t>, </a:t>
            </a:r>
            <a:r>
              <a:rPr lang="bg-BG" dirty="0" err="1"/>
              <a:t>text</a:t>
            </a:r>
            <a:r>
              <a:rPr lang="bg-BG" dirty="0"/>
              <a:t>) {</a:t>
            </a:r>
            <a:br>
              <a:rPr lang="bg-BG" dirty="0"/>
            </a:br>
            <a:r>
              <a:rPr lang="bg-BG" dirty="0"/>
              <a:t>    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</a:t>
            </a:r>
            <a:r>
              <a:rPr lang="bg-BG" dirty="0" err="1"/>
              <a:t>name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>        </a:t>
            </a:r>
            <a:r>
              <a:rPr lang="bg-BG" dirty="0" err="1"/>
              <a:t>element.textContent</a:t>
            </a:r>
            <a:r>
              <a:rPr lang="bg-BG" dirty="0"/>
              <a:t> = </a:t>
            </a:r>
            <a:r>
              <a:rPr lang="bg-BG" dirty="0" err="1"/>
              <a:t>text</a:t>
            </a:r>
            <a:r>
              <a:rPr lang="bg-BG" dirty="0"/>
              <a:t>;</a:t>
            </a:r>
            <a:br>
              <a:rPr lang="bg-BG" dirty="0"/>
            </a:br>
            <a:r>
              <a:rPr lang="bg-BG" dirty="0"/>
              <a:t>        </a:t>
            </a:r>
            <a:r>
              <a:rPr lang="bg-BG" dirty="0" err="1"/>
              <a:t>return</a:t>
            </a:r>
            <a:r>
              <a:rPr lang="bg-BG" dirty="0"/>
              <a:t> </a:t>
            </a:r>
            <a:r>
              <a:rPr lang="bg-BG" dirty="0" err="1"/>
              <a:t>element</a:t>
            </a:r>
            <a:r>
              <a:rPr lang="bg-BG" dirty="0"/>
              <a:t>;</a:t>
            </a:r>
            <a:br>
              <a:rPr lang="bg-BG" dirty="0"/>
            </a:br>
            <a:r>
              <a:rPr lang="bg-BG" dirty="0"/>
              <a:t>    }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autoPartsElement</a:t>
            </a:r>
            <a:r>
              <a:rPr lang="bg-BG" dirty="0"/>
              <a:t> = </a:t>
            </a:r>
            <a:r>
              <a:rPr lang="bg-BG" dirty="0" err="1"/>
              <a:t>doc.documentElement</a:t>
            </a:r>
            <a:r>
              <a:rPr lang="bg-BG" dirty="0"/>
              <a:t>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autoPartsElement.setAttribute</a:t>
            </a:r>
            <a:r>
              <a:rPr lang="bg-BG" dirty="0"/>
              <a:t>("</a:t>
            </a:r>
            <a:r>
              <a:rPr lang="bg-BG" dirty="0" err="1"/>
              <a:t>xmlns:xsi</a:t>
            </a:r>
            <a:r>
              <a:rPr lang="bg-BG" dirty="0"/>
              <a:t>",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96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0"/>
            <a:ext cx="10058400" cy="6962172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"http://www.w3.org/2001/XMLSchema-instance");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autoPartsElement.setAttribute</a:t>
            </a:r>
            <a:r>
              <a:rPr lang="bg-BG" dirty="0"/>
              <a:t>("</a:t>
            </a:r>
            <a:r>
              <a:rPr lang="bg-BG" dirty="0" err="1"/>
              <a:t>xsi:noNamespaceSchemaLocation</a:t>
            </a:r>
            <a:r>
              <a:rPr lang="bg-BG" dirty="0"/>
              <a:t>", "../../</a:t>
            </a:r>
            <a:r>
              <a:rPr lang="bg-BG" dirty="0" err="1"/>
              <a:t>XMLSchema</a:t>
            </a:r>
            <a:r>
              <a:rPr lang="bg-BG" dirty="0"/>
              <a:t>/Schema.xsd");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storageElement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("</a:t>
            </a:r>
            <a:r>
              <a:rPr lang="bg-BG" dirty="0" err="1"/>
              <a:t>storage</a:t>
            </a:r>
            <a:r>
              <a:rPr lang="bg-BG" dirty="0"/>
              <a:t>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partsElement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("</a:t>
            </a:r>
            <a:r>
              <a:rPr lang="bg-BG" dirty="0" err="1"/>
              <a:t>parts</a:t>
            </a:r>
            <a:r>
              <a:rPr lang="bg-BG" dirty="0"/>
              <a:t>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partsElement.setAttribute</a:t>
            </a:r>
            <a:r>
              <a:rPr lang="bg-BG" dirty="0"/>
              <a:t>("</a:t>
            </a:r>
            <a:r>
              <a:rPr lang="bg-BG" dirty="0" err="1"/>
              <a:t>code</a:t>
            </a:r>
            <a:r>
              <a:rPr lang="bg-BG" dirty="0"/>
              <a:t>", "P001");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partsElement.setAttribute</a:t>
            </a:r>
            <a:r>
              <a:rPr lang="bg-BG" dirty="0"/>
              <a:t>("</a:t>
            </a:r>
            <a:r>
              <a:rPr lang="bg-BG" dirty="0" err="1"/>
              <a:t>origin</a:t>
            </a:r>
            <a:r>
              <a:rPr lang="bg-BG" dirty="0"/>
              <a:t>", "Германия");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partsElement.setAttribute</a:t>
            </a:r>
            <a:r>
              <a:rPr lang="bg-BG" dirty="0"/>
              <a:t>("</a:t>
            </a:r>
            <a:r>
              <a:rPr lang="bg-BG" dirty="0" err="1"/>
              <a:t>warranty</a:t>
            </a:r>
            <a:r>
              <a:rPr lang="bg-BG" dirty="0"/>
              <a:t>", "5 години");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partsElement.setAttribute</a:t>
            </a:r>
            <a:r>
              <a:rPr lang="bg-BG" dirty="0"/>
              <a:t>("</a:t>
            </a:r>
            <a:r>
              <a:rPr lang="bg-BG" dirty="0" err="1"/>
              <a:t>manufacturerDate</a:t>
            </a:r>
            <a:r>
              <a:rPr lang="bg-BG" dirty="0"/>
              <a:t>", "2022-01-15");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name</a:t>
            </a:r>
            <a:r>
              <a:rPr lang="bg-BG" dirty="0"/>
              <a:t>", "Маслен филтър"));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category</a:t>
            </a:r>
            <a:r>
              <a:rPr lang="bg-BG" dirty="0"/>
              <a:t>", "Филтри"));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brand</a:t>
            </a:r>
            <a:r>
              <a:rPr lang="bg-BG" dirty="0"/>
              <a:t>", "Bosch"));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price</a:t>
            </a:r>
            <a:r>
              <a:rPr lang="bg-BG" dirty="0"/>
              <a:t>", "25.50"));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quantity</a:t>
            </a:r>
            <a:r>
              <a:rPr lang="bg-BG" dirty="0"/>
              <a:t>", "50"));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condition</a:t>
            </a:r>
            <a:r>
              <a:rPr lang="bg-BG" dirty="0"/>
              <a:t>", "New"));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dimensionsElement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("</a:t>
            </a:r>
            <a:r>
              <a:rPr lang="bg-BG" dirty="0" err="1"/>
              <a:t>dimensions</a:t>
            </a:r>
            <a:r>
              <a:rPr lang="bg-BG" dirty="0"/>
              <a:t>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dimensionsElement.appendChild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length</a:t>
            </a:r>
            <a:r>
              <a:rPr lang="bg-BG" dirty="0"/>
              <a:t>", "10.5"));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dimensionsElement.appendChild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width</a:t>
            </a:r>
            <a:r>
              <a:rPr lang="bg-BG" dirty="0"/>
              <a:t>", "8.2"));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dimensionsElement.appendChild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height</a:t>
            </a:r>
            <a:r>
              <a:rPr lang="bg-BG" dirty="0"/>
              <a:t>", "7.0"));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partsElement.appendChild</a:t>
            </a:r>
            <a:r>
              <a:rPr lang="bg-BG" dirty="0"/>
              <a:t>(</a:t>
            </a:r>
            <a:r>
              <a:rPr lang="bg-BG" dirty="0" err="1"/>
              <a:t>dimensionsElement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storageElement.appendChild</a:t>
            </a:r>
            <a:r>
              <a:rPr lang="bg-BG" dirty="0"/>
              <a:t>(</a:t>
            </a:r>
            <a:r>
              <a:rPr lang="bg-BG" dirty="0" err="1"/>
              <a:t>partsElement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autoPartsElement.appendChild</a:t>
            </a:r>
            <a:r>
              <a:rPr lang="bg-BG" dirty="0"/>
              <a:t>(</a:t>
            </a:r>
            <a:r>
              <a:rPr lang="bg-BG" dirty="0" err="1"/>
              <a:t>storageElement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suppliersElement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("</a:t>
            </a:r>
            <a:r>
              <a:rPr lang="bg-BG" dirty="0" err="1"/>
              <a:t>suppliers</a:t>
            </a:r>
            <a:r>
              <a:rPr lang="bg-BG" dirty="0"/>
              <a:t>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const</a:t>
            </a:r>
            <a:r>
              <a:rPr lang="bg-BG" dirty="0"/>
              <a:t> </a:t>
            </a:r>
            <a:r>
              <a:rPr lang="bg-BG" dirty="0" err="1"/>
              <a:t>supplierElement</a:t>
            </a:r>
            <a:r>
              <a:rPr lang="bg-BG" dirty="0"/>
              <a:t> = </a:t>
            </a:r>
            <a:r>
              <a:rPr lang="bg-BG" dirty="0" err="1"/>
              <a:t>doc.createElement</a:t>
            </a:r>
            <a:r>
              <a:rPr lang="bg-BG" dirty="0"/>
              <a:t>("</a:t>
            </a:r>
            <a:r>
              <a:rPr lang="bg-BG" dirty="0" err="1"/>
              <a:t>supplier</a:t>
            </a:r>
            <a:r>
              <a:rPr lang="bg-BG" dirty="0"/>
              <a:t>");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supplierElement.setAttribute</a:t>
            </a:r>
            <a:r>
              <a:rPr lang="bg-BG" dirty="0"/>
              <a:t>("</a:t>
            </a:r>
            <a:r>
              <a:rPr lang="bg-BG" dirty="0" err="1"/>
              <a:t>supplierID</a:t>
            </a:r>
            <a:r>
              <a:rPr lang="bg-BG" dirty="0"/>
              <a:t>", "S001");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supplierName</a:t>
            </a:r>
            <a:r>
              <a:rPr lang="bg-BG" dirty="0"/>
              <a:t>", "</a:t>
            </a:r>
            <a:r>
              <a:rPr lang="bg-BG" dirty="0" err="1"/>
              <a:t>Auto</a:t>
            </a:r>
            <a:r>
              <a:rPr lang="bg-BG" dirty="0"/>
              <a:t> Parts </a:t>
            </a:r>
            <a:r>
              <a:rPr lang="bg-BG" dirty="0" err="1"/>
              <a:t>Ltd</a:t>
            </a:r>
            <a:r>
              <a:rPr lang="bg-BG" dirty="0"/>
              <a:t>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phone</a:t>
            </a:r>
            <a:r>
              <a:rPr lang="bg-BG" dirty="0"/>
              <a:t>", "+44 123 456 789"));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email</a:t>
            </a:r>
            <a:r>
              <a:rPr lang="bg-BG" dirty="0"/>
              <a:t>", "info@autoparts.com"));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address</a:t>
            </a:r>
            <a:r>
              <a:rPr lang="bg-BG" dirty="0"/>
              <a:t>", "Лондон, </a:t>
            </a:r>
            <a:r>
              <a:rPr lang="bg-BG" dirty="0" err="1"/>
              <a:t>Industrial</a:t>
            </a:r>
            <a:r>
              <a:rPr lang="bg-BG" dirty="0"/>
              <a:t> </a:t>
            </a:r>
            <a:r>
              <a:rPr lang="bg-BG" dirty="0" err="1"/>
              <a:t>Road</a:t>
            </a:r>
            <a:r>
              <a:rPr lang="bg-BG" dirty="0"/>
              <a:t> 5"));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supplierElement.appendChild</a:t>
            </a:r>
            <a:r>
              <a:rPr lang="bg-BG" dirty="0"/>
              <a:t>(</a:t>
            </a:r>
            <a:r>
              <a:rPr lang="bg-BG" dirty="0" err="1"/>
              <a:t>createElementWithText</a:t>
            </a:r>
            <a:r>
              <a:rPr lang="bg-BG" dirty="0"/>
              <a:t>("</a:t>
            </a:r>
            <a:r>
              <a:rPr lang="bg-BG" dirty="0" err="1"/>
              <a:t>location</a:t>
            </a:r>
            <a:r>
              <a:rPr lang="bg-BG" dirty="0"/>
              <a:t>", "Англия"));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suppliersElement.appendChild</a:t>
            </a:r>
            <a:r>
              <a:rPr lang="bg-BG" dirty="0"/>
              <a:t>(</a:t>
            </a:r>
            <a:r>
              <a:rPr lang="bg-BG" dirty="0" err="1"/>
              <a:t>supplierElement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autoPartsElement.appendChild</a:t>
            </a:r>
            <a:r>
              <a:rPr lang="bg-BG" dirty="0"/>
              <a:t>(</a:t>
            </a:r>
            <a:r>
              <a:rPr lang="bg-BG" dirty="0" err="1"/>
              <a:t>suppliersElement</a:t>
            </a:r>
            <a:r>
              <a:rPr lang="bg-BG" dirty="0"/>
              <a:t>);</a:t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>    </a:t>
            </a:r>
            <a:r>
              <a:rPr lang="bg-BG" dirty="0" err="1"/>
              <a:t>return</a:t>
            </a:r>
            <a:r>
              <a:rPr lang="bg-BG" dirty="0"/>
              <a:t> </a:t>
            </a:r>
            <a:r>
              <a:rPr lang="bg-BG" dirty="0" err="1"/>
              <a:t>doc</a:t>
            </a:r>
            <a:r>
              <a:rPr lang="bg-BG" dirty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4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</a:t>
            </a:r>
            <a:r>
              <a:rPr lang="bg-BG" dirty="0"/>
              <a:t>трансформации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 </a:t>
            </a:r>
            <a:r>
              <a:rPr lang="ru-RU" dirty="0" err="1"/>
              <a:t>добър</a:t>
            </a:r>
            <a:r>
              <a:rPr lang="ru-RU" dirty="0"/>
              <a:t> каталог </a:t>
            </a:r>
            <a:r>
              <a:rPr lang="ru-RU" dirty="0" err="1"/>
              <a:t>трябва</a:t>
            </a:r>
            <a:r>
              <a:rPr lang="ru-RU" dirty="0"/>
              <a:t> </a:t>
            </a:r>
            <a:r>
              <a:rPr lang="ru-RU" dirty="0" err="1"/>
              <a:t>освен</a:t>
            </a:r>
            <a:r>
              <a:rPr lang="ru-RU" dirty="0"/>
              <a:t> добра структура на </a:t>
            </a:r>
            <a:r>
              <a:rPr lang="ru-RU" dirty="0" err="1"/>
              <a:t>съдържанието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и </a:t>
            </a:r>
            <a:r>
              <a:rPr lang="ru-RU" dirty="0" err="1"/>
              <a:t>добър</a:t>
            </a:r>
            <a:r>
              <a:rPr lang="ru-RU" dirty="0"/>
              <a:t> визуален вид </a:t>
            </a:r>
            <a:endParaRPr lang="en-US" dirty="0"/>
          </a:p>
          <a:p>
            <a:r>
              <a:rPr lang="ru-RU" dirty="0" smtClean="0"/>
              <a:t>Благодарение </a:t>
            </a:r>
            <a:r>
              <a:rPr lang="ru-RU" dirty="0"/>
              <a:t>на XSLT </a:t>
            </a:r>
            <a:r>
              <a:rPr lang="ru-RU" dirty="0" err="1"/>
              <a:t>информацията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изведена в </a:t>
            </a:r>
            <a:r>
              <a:rPr lang="ru-RU" dirty="0" err="1"/>
              <a:t>подходящ</a:t>
            </a:r>
            <a:r>
              <a:rPr lang="ru-RU" dirty="0"/>
              <a:t> вид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09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395959" y="162045"/>
            <a:ext cx="67827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body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h1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Parts Table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h1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table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border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1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tr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Code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           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Origin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Category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Brand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Price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Manufacturer date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Warranty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tr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xsl:for-each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autoParts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/storage/parts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tr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@code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@origin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name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category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brand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price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quantity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</a:t>
            </a:r>
            <a:r>
              <a:rPr lang="en-US" sz="13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manufacturerDate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@warranty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&lt;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xsl:value-of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select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condition</a:t>
            </a:r>
            <a:r>
              <a:rPr lang="en-US" sz="1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td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&lt;/</a:t>
            </a:r>
            <a:r>
              <a:rPr lang="en-US" sz="13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tr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bg-BG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&lt;/</a:t>
            </a:r>
            <a:r>
              <a:rPr lang="en-US" sz="1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xsl:for-each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</a:t>
            </a:r>
            <a:r>
              <a:rPr lang="bg-BG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table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bg-BG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&lt;/</a:t>
            </a:r>
            <a:r>
              <a:rPr lang="en-US" sz="1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body</a:t>
            </a:r>
            <a:r>
              <a:rPr lang="en-US" sz="1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bg-BG" sz="1300" dirty="0"/>
          </a:p>
        </p:txBody>
      </p:sp>
      <p:pic>
        <p:nvPicPr>
          <p:cNvPr id="7" name="Картина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23949" y="162045"/>
            <a:ext cx="5768051" cy="15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аВТОКРИТИКА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Липса</a:t>
            </a:r>
            <a:r>
              <a:rPr lang="ru-RU" dirty="0"/>
              <a:t> на </a:t>
            </a:r>
            <a:r>
              <a:rPr lang="ru-RU" dirty="0" err="1"/>
              <a:t>детайли</a:t>
            </a:r>
            <a:r>
              <a:rPr lang="ru-RU" dirty="0"/>
              <a:t> за </a:t>
            </a:r>
            <a:r>
              <a:rPr lang="ru-RU" dirty="0" err="1"/>
              <a:t>свързаност</a:t>
            </a:r>
            <a:r>
              <a:rPr lang="ru-RU" dirty="0"/>
              <a:t> между части и </a:t>
            </a:r>
            <a:r>
              <a:rPr lang="ru-RU" dirty="0" err="1" smtClean="0"/>
              <a:t>доставчици</a:t>
            </a:r>
            <a:endParaRPr lang="ru-RU" dirty="0" smtClean="0"/>
          </a:p>
          <a:p>
            <a:r>
              <a:rPr lang="ru-RU" dirty="0" err="1" smtClean="0"/>
              <a:t>Някои</a:t>
            </a:r>
            <a:r>
              <a:rPr lang="ru-RU" dirty="0" smtClean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 </a:t>
            </a:r>
            <a:r>
              <a:rPr lang="ru-RU" dirty="0" err="1" smtClean="0"/>
              <a:t>изискват</a:t>
            </a:r>
            <a:r>
              <a:rPr lang="ru-RU" dirty="0" smtClean="0"/>
              <a:t> </a:t>
            </a:r>
            <a:r>
              <a:rPr lang="ru-RU" dirty="0" err="1" smtClean="0"/>
              <a:t>доразвиване</a:t>
            </a:r>
            <a:endParaRPr lang="en-US" dirty="0" smtClean="0"/>
          </a:p>
          <a:p>
            <a:r>
              <a:rPr lang="bg-BG" dirty="0" smtClean="0"/>
              <a:t>Може да се направи нестатичен </a:t>
            </a:r>
            <a:r>
              <a:rPr lang="en-US" dirty="0" smtClean="0"/>
              <a:t>DOM</a:t>
            </a:r>
            <a:r>
              <a:rPr lang="bg-BG" dirty="0" smtClean="0"/>
              <a:t>, за да се добавят нови части и доставчици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01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ип дърво">
  <a:themeElements>
    <a:clrScheme name="Тип дър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Тип дър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ип дър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TM03090434[[fn=Тип дърво]]</Template>
  <TotalTime>31</TotalTime>
  <Words>431</Words>
  <Application>Microsoft Office PowerPoint</Application>
  <PresentationFormat>Широк екран</PresentationFormat>
  <Paragraphs>50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Arial</vt:lpstr>
      <vt:lpstr>Cambria</vt:lpstr>
      <vt:lpstr>Cascadia Mono</vt:lpstr>
      <vt:lpstr>Rockwell</vt:lpstr>
      <vt:lpstr>Rockwell Condensed</vt:lpstr>
      <vt:lpstr>Wingdings</vt:lpstr>
      <vt:lpstr>Тип дърво</vt:lpstr>
      <vt:lpstr>Управление на данни за магазин за авточасти</vt:lpstr>
      <vt:lpstr>Описание на предметната област и на заданието</vt:lpstr>
      <vt:lpstr>Дефиниране на схемата </vt:lpstr>
      <vt:lpstr>Презентация на PowerPoint</vt:lpstr>
      <vt:lpstr>описанието на DOM съответстващ на схемата </vt:lpstr>
      <vt:lpstr>Презентация на PowerPoint</vt:lpstr>
      <vt:lpstr>XSLT трансформации </vt:lpstr>
      <vt:lpstr>Презентация на PowerPoint</vt:lpstr>
      <vt:lpstr>аВТОКРИТИКА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за авточасти</dc:title>
  <dc:creator>User</dc:creator>
  <cp:lastModifiedBy>User</cp:lastModifiedBy>
  <cp:revision>5</cp:revision>
  <dcterms:created xsi:type="dcterms:W3CDTF">2025-01-14T09:24:03Z</dcterms:created>
  <dcterms:modified xsi:type="dcterms:W3CDTF">2025-01-14T09:55:15Z</dcterms:modified>
</cp:coreProperties>
</file>