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85" r:id="rId3"/>
    <p:sldId id="286" r:id="rId4"/>
    <p:sldId id="259" r:id="rId5"/>
    <p:sldId id="260" r:id="rId6"/>
    <p:sldId id="266" r:id="rId7"/>
    <p:sldId id="290" r:id="rId8"/>
    <p:sldId id="291" r:id="rId9"/>
    <p:sldId id="292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2" r:id="rId18"/>
    <p:sldId id="283" r:id="rId19"/>
    <p:sldId id="284" r:id="rId20"/>
    <p:sldId id="287" r:id="rId21"/>
    <p:sldId id="288" r:id="rId22"/>
    <p:sldId id="28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E1666-FFC5-478E-A070-0FC5E20F528C}" v="26" dt="2023-12-06T06:39:50.584"/>
    <p1510:client id="{76326621-4A59-B21A-6ECE-790F60E856EA}" v="1115" dt="2023-12-07T20:41:09.781"/>
    <p1510:client id="{7F401885-87A4-9DB8-81D7-840706716055}" v="22" dt="2023-12-07T05:57:15.059"/>
    <p1510:client id="{D70CF160-A917-4A2B-A9DE-82942431F04F}" v="1" dt="2023-12-07T21:14:54.318"/>
    <p1510:client id="{F44CC716-855D-1D15-5C5B-443FFCAF7AF5}" v="225" dt="2023-12-07T22:47:09.972"/>
    <p1510:client id="{F8EE1187-6F59-B5FE-B836-14B06C53C1D6}" v="6" dt="2023-12-07T05:49:41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E5662-18D0-482E-AE46-9E2778B03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527B6E-EC00-4623-9334-FC9EE914A70D}">
      <dgm:prSet/>
      <dgm:spPr/>
      <dgm:t>
        <a:bodyPr/>
        <a:lstStyle/>
        <a:p>
          <a:r>
            <a:rPr lang="en-US" b="1"/>
            <a:t>Library Import</a:t>
          </a:r>
          <a:r>
            <a:rPr lang="en-US"/>
            <a:t>: Imports Python libraries for data handling (Pandas), neural networks (PyTorch), tokenization (Spacy), and plotting (matplotlib).</a:t>
          </a:r>
        </a:p>
      </dgm:t>
    </dgm:pt>
    <dgm:pt modelId="{C480B788-7E74-43F2-9C40-943687D4F8AF}" type="parTrans" cxnId="{A6930198-3480-4EBD-AEE3-3D73C9BA76C0}">
      <dgm:prSet/>
      <dgm:spPr/>
      <dgm:t>
        <a:bodyPr/>
        <a:lstStyle/>
        <a:p>
          <a:endParaRPr lang="en-US"/>
        </a:p>
      </dgm:t>
    </dgm:pt>
    <dgm:pt modelId="{5B2685D4-65A8-491F-AED8-044FE80FC0CA}" type="sibTrans" cxnId="{A6930198-3480-4EBD-AEE3-3D73C9BA76C0}">
      <dgm:prSet/>
      <dgm:spPr/>
      <dgm:t>
        <a:bodyPr/>
        <a:lstStyle/>
        <a:p>
          <a:endParaRPr lang="en-US"/>
        </a:p>
      </dgm:t>
    </dgm:pt>
    <dgm:pt modelId="{0ACBF297-C2F9-401D-AE2D-8977F5E25F48}">
      <dgm:prSet/>
      <dgm:spPr/>
      <dgm:t>
        <a:bodyPr/>
        <a:lstStyle/>
        <a:p>
          <a:r>
            <a:rPr lang="en-US" b="1"/>
            <a:t>Tokenizer Setup</a:t>
          </a:r>
          <a:r>
            <a:rPr lang="en-US"/>
            <a:t>: Initializes English and French tokenizers using Spacy for text processing.</a:t>
          </a:r>
        </a:p>
      </dgm:t>
    </dgm:pt>
    <dgm:pt modelId="{E49B7B8D-0D7B-4887-AEE5-8DB4201A0ED3}" type="parTrans" cxnId="{1AE13605-235E-43A2-9754-CEBE8A3699AE}">
      <dgm:prSet/>
      <dgm:spPr/>
      <dgm:t>
        <a:bodyPr/>
        <a:lstStyle/>
        <a:p>
          <a:endParaRPr lang="en-US"/>
        </a:p>
      </dgm:t>
    </dgm:pt>
    <dgm:pt modelId="{A3B8CD29-8288-4929-AFB7-C64414F9A6EB}" type="sibTrans" cxnId="{1AE13605-235E-43A2-9754-CEBE8A3699AE}">
      <dgm:prSet/>
      <dgm:spPr/>
      <dgm:t>
        <a:bodyPr/>
        <a:lstStyle/>
        <a:p>
          <a:endParaRPr lang="en-US"/>
        </a:p>
      </dgm:t>
    </dgm:pt>
    <dgm:pt modelId="{AFA10CE4-9136-45C8-84B7-4A31A00ABC78}">
      <dgm:prSet/>
      <dgm:spPr/>
      <dgm:t>
        <a:bodyPr/>
        <a:lstStyle/>
        <a:p>
          <a:r>
            <a:rPr lang="en-US" b="1"/>
            <a:t>Custom Dataset</a:t>
          </a:r>
          <a:r>
            <a:rPr lang="en-US"/>
            <a:t>: Defines a dataset class for English-French text pairs, handling reading and tokenizing data from a CSV file.</a:t>
          </a:r>
        </a:p>
      </dgm:t>
    </dgm:pt>
    <dgm:pt modelId="{1A084C0D-81A9-4BE2-A150-4FFB841EDF0C}" type="parTrans" cxnId="{A060929A-4BA9-4F69-8E70-9D3E837F198E}">
      <dgm:prSet/>
      <dgm:spPr/>
      <dgm:t>
        <a:bodyPr/>
        <a:lstStyle/>
        <a:p>
          <a:endParaRPr lang="en-US"/>
        </a:p>
      </dgm:t>
    </dgm:pt>
    <dgm:pt modelId="{39DE8232-0ADC-43E0-B0E0-CFFB2CC571BB}" type="sibTrans" cxnId="{A060929A-4BA9-4F69-8E70-9D3E837F198E}">
      <dgm:prSet/>
      <dgm:spPr/>
      <dgm:t>
        <a:bodyPr/>
        <a:lstStyle/>
        <a:p>
          <a:endParaRPr lang="en-US"/>
        </a:p>
      </dgm:t>
    </dgm:pt>
    <dgm:pt modelId="{3822F342-92F3-4AF8-89D7-FA533BADB8AD}">
      <dgm:prSet/>
      <dgm:spPr/>
      <dgm:t>
        <a:bodyPr/>
        <a:lstStyle/>
        <a:p>
          <a:r>
            <a:rPr lang="en-US" b="1"/>
            <a:t>Vocabulary Construction</a:t>
          </a:r>
          <a:r>
            <a:rPr lang="en-US"/>
            <a:t>: Builds vocabularies for both languages, mapping tokens to indices for model input.</a:t>
          </a:r>
        </a:p>
      </dgm:t>
    </dgm:pt>
    <dgm:pt modelId="{A753D7BB-C300-4266-B89B-80DF0890666E}" type="parTrans" cxnId="{58B9BD36-534E-4AAC-B894-CE9E9DF8B878}">
      <dgm:prSet/>
      <dgm:spPr/>
      <dgm:t>
        <a:bodyPr/>
        <a:lstStyle/>
        <a:p>
          <a:endParaRPr lang="en-US"/>
        </a:p>
      </dgm:t>
    </dgm:pt>
    <dgm:pt modelId="{37F40E94-71AE-46A5-9072-3EA17EC89D01}" type="sibTrans" cxnId="{58B9BD36-534E-4AAC-B894-CE9E9DF8B878}">
      <dgm:prSet/>
      <dgm:spPr/>
      <dgm:t>
        <a:bodyPr/>
        <a:lstStyle/>
        <a:p>
          <a:endParaRPr lang="en-US"/>
        </a:p>
      </dgm:t>
    </dgm:pt>
    <dgm:pt modelId="{226543B0-BACF-4C7B-9AAB-4FF4657F3408}">
      <dgm:prSet/>
      <dgm:spPr/>
      <dgm:t>
        <a:bodyPr/>
        <a:lstStyle/>
        <a:p>
          <a:r>
            <a:rPr lang="en-US" b="1"/>
            <a:t>Text Transformation</a:t>
          </a:r>
          <a:r>
            <a:rPr lang="en-US"/>
            <a:t>: Adds special tokens and converts text to numerical format using the created vocabularies.</a:t>
          </a:r>
        </a:p>
      </dgm:t>
    </dgm:pt>
    <dgm:pt modelId="{B9D8B806-7619-48F1-A654-0BC0C88A1C0E}" type="parTrans" cxnId="{508544E7-EB72-453D-BD10-50E9D00E8DB8}">
      <dgm:prSet/>
      <dgm:spPr/>
      <dgm:t>
        <a:bodyPr/>
        <a:lstStyle/>
        <a:p>
          <a:endParaRPr lang="en-US"/>
        </a:p>
      </dgm:t>
    </dgm:pt>
    <dgm:pt modelId="{29098062-FBCE-4299-8D46-321754D8B318}" type="sibTrans" cxnId="{508544E7-EB72-453D-BD10-50E9D00E8DB8}">
      <dgm:prSet/>
      <dgm:spPr/>
      <dgm:t>
        <a:bodyPr/>
        <a:lstStyle/>
        <a:p>
          <a:endParaRPr lang="en-US"/>
        </a:p>
      </dgm:t>
    </dgm:pt>
    <dgm:pt modelId="{4E560AC9-FA53-406E-A98D-D4403616F9D9}">
      <dgm:prSet/>
      <dgm:spPr/>
      <dgm:t>
        <a:bodyPr/>
        <a:lstStyle/>
        <a:p>
          <a:r>
            <a:rPr lang="en-US" b="1"/>
            <a:t>DataLoader Creation</a:t>
          </a:r>
          <a:r>
            <a:rPr lang="en-US"/>
            <a:t>: Splits dataset into training and testing and prepares DataLoaders for batch processing with padding.</a:t>
          </a:r>
        </a:p>
      </dgm:t>
    </dgm:pt>
    <dgm:pt modelId="{C9823DDC-EFFD-4C20-81EB-8C4E93A0E0EB}" type="parTrans" cxnId="{3E2FE2B3-2F0B-4322-AC16-54198B483D63}">
      <dgm:prSet/>
      <dgm:spPr/>
      <dgm:t>
        <a:bodyPr/>
        <a:lstStyle/>
        <a:p>
          <a:endParaRPr lang="en-US"/>
        </a:p>
      </dgm:t>
    </dgm:pt>
    <dgm:pt modelId="{25A6F1B5-3479-4435-9620-21D5DDB8815E}" type="sibTrans" cxnId="{3E2FE2B3-2F0B-4322-AC16-54198B483D63}">
      <dgm:prSet/>
      <dgm:spPr/>
      <dgm:t>
        <a:bodyPr/>
        <a:lstStyle/>
        <a:p>
          <a:endParaRPr lang="en-US"/>
        </a:p>
      </dgm:t>
    </dgm:pt>
    <dgm:pt modelId="{29CA0C51-7B83-4260-8F3F-939EA0FBD6ED}">
      <dgm:prSet/>
      <dgm:spPr/>
      <dgm:t>
        <a:bodyPr/>
        <a:lstStyle/>
        <a:p>
          <a:r>
            <a:rPr lang="en-US" b="1"/>
            <a:t>Model Setup</a:t>
          </a:r>
          <a:r>
            <a:rPr lang="en-US"/>
            <a:t>: Calculates the sizes of source and target vocabularies, crucial for defining the translation model architecture.</a:t>
          </a:r>
        </a:p>
      </dgm:t>
    </dgm:pt>
    <dgm:pt modelId="{5AC6201F-B5B7-4CA6-AA91-11B8ECB5FD4B}" type="parTrans" cxnId="{7EB60156-9DCB-4D5C-B1C3-DA6E26985A8B}">
      <dgm:prSet/>
      <dgm:spPr/>
      <dgm:t>
        <a:bodyPr/>
        <a:lstStyle/>
        <a:p>
          <a:endParaRPr lang="en-US"/>
        </a:p>
      </dgm:t>
    </dgm:pt>
    <dgm:pt modelId="{26575B4D-C1A7-415B-8C46-20F501A59F51}" type="sibTrans" cxnId="{7EB60156-9DCB-4D5C-B1C3-DA6E26985A8B}">
      <dgm:prSet/>
      <dgm:spPr/>
      <dgm:t>
        <a:bodyPr/>
        <a:lstStyle/>
        <a:p>
          <a:endParaRPr lang="en-US"/>
        </a:p>
      </dgm:t>
    </dgm:pt>
    <dgm:pt modelId="{89F62328-6AD8-4A10-8F22-2C97C7BF3F06}" type="pres">
      <dgm:prSet presAssocID="{6CCE5662-18D0-482E-AE46-9E2778B03F58}" presName="linear" presStyleCnt="0">
        <dgm:presLayoutVars>
          <dgm:animLvl val="lvl"/>
          <dgm:resizeHandles val="exact"/>
        </dgm:presLayoutVars>
      </dgm:prSet>
      <dgm:spPr/>
    </dgm:pt>
    <dgm:pt modelId="{357BBBBD-1002-4B93-9DAE-5D51CA178E3C}" type="pres">
      <dgm:prSet presAssocID="{54527B6E-EC00-4623-9334-FC9EE914A70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E1D93CE-37C4-4545-9D25-730DDBBE8A17}" type="pres">
      <dgm:prSet presAssocID="{5B2685D4-65A8-491F-AED8-044FE80FC0CA}" presName="spacer" presStyleCnt="0"/>
      <dgm:spPr/>
    </dgm:pt>
    <dgm:pt modelId="{71BF0D6D-1E2A-4236-BF0F-DB79912255AE}" type="pres">
      <dgm:prSet presAssocID="{0ACBF297-C2F9-401D-AE2D-8977F5E25F4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F5E9699-BC61-4A2A-AED5-8E62C4F5DA7B}" type="pres">
      <dgm:prSet presAssocID="{A3B8CD29-8288-4929-AFB7-C64414F9A6EB}" presName="spacer" presStyleCnt="0"/>
      <dgm:spPr/>
    </dgm:pt>
    <dgm:pt modelId="{1D7313BC-32FB-491F-8567-5E2A9D9DB4B7}" type="pres">
      <dgm:prSet presAssocID="{AFA10CE4-9136-45C8-84B7-4A31A00ABC7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F9230E7-BD53-46E7-95EE-6DF1040563CB}" type="pres">
      <dgm:prSet presAssocID="{39DE8232-0ADC-43E0-B0E0-CFFB2CC571BB}" presName="spacer" presStyleCnt="0"/>
      <dgm:spPr/>
    </dgm:pt>
    <dgm:pt modelId="{D069FCD6-C97E-4D9F-868B-89D2522755F5}" type="pres">
      <dgm:prSet presAssocID="{3822F342-92F3-4AF8-89D7-FA533BADB8A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DC2CA01-D31E-4841-B775-B0285A2B8B9D}" type="pres">
      <dgm:prSet presAssocID="{37F40E94-71AE-46A5-9072-3EA17EC89D01}" presName="spacer" presStyleCnt="0"/>
      <dgm:spPr/>
    </dgm:pt>
    <dgm:pt modelId="{BB7664F4-7AE0-4891-898E-A2BB1F7C3B9C}" type="pres">
      <dgm:prSet presAssocID="{226543B0-BACF-4C7B-9AAB-4FF4657F340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6783262-E41C-442B-9DED-F492FEFBFA01}" type="pres">
      <dgm:prSet presAssocID="{29098062-FBCE-4299-8D46-321754D8B318}" presName="spacer" presStyleCnt="0"/>
      <dgm:spPr/>
    </dgm:pt>
    <dgm:pt modelId="{D828BF5C-F67B-46F9-BF7C-80BF1B525680}" type="pres">
      <dgm:prSet presAssocID="{4E560AC9-FA53-406E-A98D-D4403616F9D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18398A3-4A13-49C9-99CB-A232F8762592}" type="pres">
      <dgm:prSet presAssocID="{25A6F1B5-3479-4435-9620-21D5DDB8815E}" presName="spacer" presStyleCnt="0"/>
      <dgm:spPr/>
    </dgm:pt>
    <dgm:pt modelId="{A718C3D0-994D-403C-A094-154F09D683A3}" type="pres">
      <dgm:prSet presAssocID="{29CA0C51-7B83-4260-8F3F-939EA0FBD6E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AE13605-235E-43A2-9754-CEBE8A3699AE}" srcId="{6CCE5662-18D0-482E-AE46-9E2778B03F58}" destId="{0ACBF297-C2F9-401D-AE2D-8977F5E25F48}" srcOrd="1" destOrd="0" parTransId="{E49B7B8D-0D7B-4887-AEE5-8DB4201A0ED3}" sibTransId="{A3B8CD29-8288-4929-AFB7-C64414F9A6EB}"/>
    <dgm:cxn modelId="{7489F71E-0045-4BB2-ABD2-78F5E573ED99}" type="presOf" srcId="{4E560AC9-FA53-406E-A98D-D4403616F9D9}" destId="{D828BF5C-F67B-46F9-BF7C-80BF1B525680}" srcOrd="0" destOrd="0" presId="urn:microsoft.com/office/officeart/2005/8/layout/vList2"/>
    <dgm:cxn modelId="{F9ED742B-3A56-43A1-B48B-A89E30BED166}" type="presOf" srcId="{AFA10CE4-9136-45C8-84B7-4A31A00ABC78}" destId="{1D7313BC-32FB-491F-8567-5E2A9D9DB4B7}" srcOrd="0" destOrd="0" presId="urn:microsoft.com/office/officeart/2005/8/layout/vList2"/>
    <dgm:cxn modelId="{58B9BD36-534E-4AAC-B894-CE9E9DF8B878}" srcId="{6CCE5662-18D0-482E-AE46-9E2778B03F58}" destId="{3822F342-92F3-4AF8-89D7-FA533BADB8AD}" srcOrd="3" destOrd="0" parTransId="{A753D7BB-C300-4266-B89B-80DF0890666E}" sibTransId="{37F40E94-71AE-46A5-9072-3EA17EC89D01}"/>
    <dgm:cxn modelId="{62D5DD42-EDDB-4D47-B754-616C411D4820}" type="presOf" srcId="{29CA0C51-7B83-4260-8F3F-939EA0FBD6ED}" destId="{A718C3D0-994D-403C-A094-154F09D683A3}" srcOrd="0" destOrd="0" presId="urn:microsoft.com/office/officeart/2005/8/layout/vList2"/>
    <dgm:cxn modelId="{7EB60156-9DCB-4D5C-B1C3-DA6E26985A8B}" srcId="{6CCE5662-18D0-482E-AE46-9E2778B03F58}" destId="{29CA0C51-7B83-4260-8F3F-939EA0FBD6ED}" srcOrd="6" destOrd="0" parTransId="{5AC6201F-B5B7-4CA6-AA91-11B8ECB5FD4B}" sibTransId="{26575B4D-C1A7-415B-8C46-20F501A59F51}"/>
    <dgm:cxn modelId="{A6930198-3480-4EBD-AEE3-3D73C9BA76C0}" srcId="{6CCE5662-18D0-482E-AE46-9E2778B03F58}" destId="{54527B6E-EC00-4623-9334-FC9EE914A70D}" srcOrd="0" destOrd="0" parTransId="{C480B788-7E74-43F2-9C40-943687D4F8AF}" sibTransId="{5B2685D4-65A8-491F-AED8-044FE80FC0CA}"/>
    <dgm:cxn modelId="{A060929A-4BA9-4F69-8E70-9D3E837F198E}" srcId="{6CCE5662-18D0-482E-AE46-9E2778B03F58}" destId="{AFA10CE4-9136-45C8-84B7-4A31A00ABC78}" srcOrd="2" destOrd="0" parTransId="{1A084C0D-81A9-4BE2-A150-4FFB841EDF0C}" sibTransId="{39DE8232-0ADC-43E0-B0E0-CFFB2CC571BB}"/>
    <dgm:cxn modelId="{EAEC1C9B-B1F5-4F59-8A99-0BDCD3A45D71}" type="presOf" srcId="{54527B6E-EC00-4623-9334-FC9EE914A70D}" destId="{357BBBBD-1002-4B93-9DAE-5D51CA178E3C}" srcOrd="0" destOrd="0" presId="urn:microsoft.com/office/officeart/2005/8/layout/vList2"/>
    <dgm:cxn modelId="{3E2FE2B3-2F0B-4322-AC16-54198B483D63}" srcId="{6CCE5662-18D0-482E-AE46-9E2778B03F58}" destId="{4E560AC9-FA53-406E-A98D-D4403616F9D9}" srcOrd="5" destOrd="0" parTransId="{C9823DDC-EFFD-4C20-81EB-8C4E93A0E0EB}" sibTransId="{25A6F1B5-3479-4435-9620-21D5DDB8815E}"/>
    <dgm:cxn modelId="{58FC3ED0-FA8D-4FDD-BF93-5B6B8A6BE110}" type="presOf" srcId="{0ACBF297-C2F9-401D-AE2D-8977F5E25F48}" destId="{71BF0D6D-1E2A-4236-BF0F-DB79912255AE}" srcOrd="0" destOrd="0" presId="urn:microsoft.com/office/officeart/2005/8/layout/vList2"/>
    <dgm:cxn modelId="{16C812E2-24F8-4BB7-AC32-839C288B9BDA}" type="presOf" srcId="{6CCE5662-18D0-482E-AE46-9E2778B03F58}" destId="{89F62328-6AD8-4A10-8F22-2C97C7BF3F06}" srcOrd="0" destOrd="0" presId="urn:microsoft.com/office/officeart/2005/8/layout/vList2"/>
    <dgm:cxn modelId="{13832DE3-7EBE-436D-B088-87E7B18FFB3E}" type="presOf" srcId="{226543B0-BACF-4C7B-9AAB-4FF4657F3408}" destId="{BB7664F4-7AE0-4891-898E-A2BB1F7C3B9C}" srcOrd="0" destOrd="0" presId="urn:microsoft.com/office/officeart/2005/8/layout/vList2"/>
    <dgm:cxn modelId="{508544E7-EB72-453D-BD10-50E9D00E8DB8}" srcId="{6CCE5662-18D0-482E-AE46-9E2778B03F58}" destId="{226543B0-BACF-4C7B-9AAB-4FF4657F3408}" srcOrd="4" destOrd="0" parTransId="{B9D8B806-7619-48F1-A654-0BC0C88A1C0E}" sibTransId="{29098062-FBCE-4299-8D46-321754D8B318}"/>
    <dgm:cxn modelId="{BF1710FB-F1C7-4D0E-8443-34A329F5BA60}" type="presOf" srcId="{3822F342-92F3-4AF8-89D7-FA533BADB8AD}" destId="{D069FCD6-C97E-4D9F-868B-89D2522755F5}" srcOrd="0" destOrd="0" presId="urn:microsoft.com/office/officeart/2005/8/layout/vList2"/>
    <dgm:cxn modelId="{1B45F0A0-14E0-4944-8326-596A30B3C77A}" type="presParOf" srcId="{89F62328-6AD8-4A10-8F22-2C97C7BF3F06}" destId="{357BBBBD-1002-4B93-9DAE-5D51CA178E3C}" srcOrd="0" destOrd="0" presId="urn:microsoft.com/office/officeart/2005/8/layout/vList2"/>
    <dgm:cxn modelId="{C0087505-08E4-4A80-9109-7A214D45D731}" type="presParOf" srcId="{89F62328-6AD8-4A10-8F22-2C97C7BF3F06}" destId="{5E1D93CE-37C4-4545-9D25-730DDBBE8A17}" srcOrd="1" destOrd="0" presId="urn:microsoft.com/office/officeart/2005/8/layout/vList2"/>
    <dgm:cxn modelId="{D17F1F79-855D-4F96-85F8-E8E236A108AA}" type="presParOf" srcId="{89F62328-6AD8-4A10-8F22-2C97C7BF3F06}" destId="{71BF0D6D-1E2A-4236-BF0F-DB79912255AE}" srcOrd="2" destOrd="0" presId="urn:microsoft.com/office/officeart/2005/8/layout/vList2"/>
    <dgm:cxn modelId="{FE685DAB-E130-4CE1-A522-CE02EE3F20A4}" type="presParOf" srcId="{89F62328-6AD8-4A10-8F22-2C97C7BF3F06}" destId="{1F5E9699-BC61-4A2A-AED5-8E62C4F5DA7B}" srcOrd="3" destOrd="0" presId="urn:microsoft.com/office/officeart/2005/8/layout/vList2"/>
    <dgm:cxn modelId="{A524A7D9-FCC5-4A93-93FC-D41661C2FAB4}" type="presParOf" srcId="{89F62328-6AD8-4A10-8F22-2C97C7BF3F06}" destId="{1D7313BC-32FB-491F-8567-5E2A9D9DB4B7}" srcOrd="4" destOrd="0" presId="urn:microsoft.com/office/officeart/2005/8/layout/vList2"/>
    <dgm:cxn modelId="{234ADD58-A848-4D86-B5CA-D2332DBECD6C}" type="presParOf" srcId="{89F62328-6AD8-4A10-8F22-2C97C7BF3F06}" destId="{9F9230E7-BD53-46E7-95EE-6DF1040563CB}" srcOrd="5" destOrd="0" presId="urn:microsoft.com/office/officeart/2005/8/layout/vList2"/>
    <dgm:cxn modelId="{676F4BA3-80A6-4014-BB17-CD7D5683AAA6}" type="presParOf" srcId="{89F62328-6AD8-4A10-8F22-2C97C7BF3F06}" destId="{D069FCD6-C97E-4D9F-868B-89D2522755F5}" srcOrd="6" destOrd="0" presId="urn:microsoft.com/office/officeart/2005/8/layout/vList2"/>
    <dgm:cxn modelId="{1227EEAC-8EE7-44B6-92AC-E234211248FC}" type="presParOf" srcId="{89F62328-6AD8-4A10-8F22-2C97C7BF3F06}" destId="{9DC2CA01-D31E-4841-B775-B0285A2B8B9D}" srcOrd="7" destOrd="0" presId="urn:microsoft.com/office/officeart/2005/8/layout/vList2"/>
    <dgm:cxn modelId="{92C7EA25-BC38-47E4-A4DD-E23C5EA401A5}" type="presParOf" srcId="{89F62328-6AD8-4A10-8F22-2C97C7BF3F06}" destId="{BB7664F4-7AE0-4891-898E-A2BB1F7C3B9C}" srcOrd="8" destOrd="0" presId="urn:microsoft.com/office/officeart/2005/8/layout/vList2"/>
    <dgm:cxn modelId="{A1E20DD4-D18D-4D6D-9DDD-06DE18ADB066}" type="presParOf" srcId="{89F62328-6AD8-4A10-8F22-2C97C7BF3F06}" destId="{56783262-E41C-442B-9DED-F492FEFBFA01}" srcOrd="9" destOrd="0" presId="urn:microsoft.com/office/officeart/2005/8/layout/vList2"/>
    <dgm:cxn modelId="{76E15E2B-397D-4C0C-93CF-1094BFC08641}" type="presParOf" srcId="{89F62328-6AD8-4A10-8F22-2C97C7BF3F06}" destId="{D828BF5C-F67B-46F9-BF7C-80BF1B525680}" srcOrd="10" destOrd="0" presId="urn:microsoft.com/office/officeart/2005/8/layout/vList2"/>
    <dgm:cxn modelId="{84AD980A-7AE9-42E1-87AE-CA4D1B496F9E}" type="presParOf" srcId="{89F62328-6AD8-4A10-8F22-2C97C7BF3F06}" destId="{818398A3-4A13-49C9-99CB-A232F8762592}" srcOrd="11" destOrd="0" presId="urn:microsoft.com/office/officeart/2005/8/layout/vList2"/>
    <dgm:cxn modelId="{86524652-AC80-4B61-9506-D3A42C870B97}" type="presParOf" srcId="{89F62328-6AD8-4A10-8F22-2C97C7BF3F06}" destId="{A718C3D0-994D-403C-A094-154F09D683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C0DF5-5FC0-4E74-85B9-FED1E83FEC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885DE4-9123-412D-A1A3-D298B42D52F0}">
      <dgm:prSet/>
      <dgm:spPr/>
      <dgm:t>
        <a:bodyPr/>
        <a:lstStyle/>
        <a:p>
          <a:r>
            <a:rPr lang="en-US"/>
            <a:t>Criterion: CrossEntropyLoss</a:t>
          </a:r>
        </a:p>
      </dgm:t>
    </dgm:pt>
    <dgm:pt modelId="{0AB02789-EAF0-4F43-B764-7C2D354BB5F5}" type="parTrans" cxnId="{380E1404-161D-4809-BCFC-A9DBFB348402}">
      <dgm:prSet/>
      <dgm:spPr/>
      <dgm:t>
        <a:bodyPr/>
        <a:lstStyle/>
        <a:p>
          <a:endParaRPr lang="en-US"/>
        </a:p>
      </dgm:t>
    </dgm:pt>
    <dgm:pt modelId="{BBDD2203-4FBA-4FED-B3FD-4812C0F4EEBE}" type="sibTrans" cxnId="{380E1404-161D-4809-BCFC-A9DBFB348402}">
      <dgm:prSet/>
      <dgm:spPr/>
      <dgm:t>
        <a:bodyPr/>
        <a:lstStyle/>
        <a:p>
          <a:endParaRPr lang="en-US"/>
        </a:p>
      </dgm:t>
    </dgm:pt>
    <dgm:pt modelId="{40AC25DC-8D57-4119-8E42-68C0714B19FE}">
      <dgm:prSet/>
      <dgm:spPr/>
      <dgm:t>
        <a:bodyPr/>
        <a:lstStyle/>
        <a:p>
          <a:r>
            <a:rPr lang="en-US"/>
            <a:t>Optimizer:  AdamW</a:t>
          </a:r>
        </a:p>
      </dgm:t>
    </dgm:pt>
    <dgm:pt modelId="{DB2811F0-063F-468F-87B0-165D8F43AA96}" type="parTrans" cxnId="{D611AE6F-9C70-44EF-BCB2-CC799CA39876}">
      <dgm:prSet/>
      <dgm:spPr/>
      <dgm:t>
        <a:bodyPr/>
        <a:lstStyle/>
        <a:p>
          <a:endParaRPr lang="en-US"/>
        </a:p>
      </dgm:t>
    </dgm:pt>
    <dgm:pt modelId="{8F131264-B0C7-4A0B-8F57-1DEFB9E43EDC}" type="sibTrans" cxnId="{D611AE6F-9C70-44EF-BCB2-CC799CA39876}">
      <dgm:prSet/>
      <dgm:spPr/>
      <dgm:t>
        <a:bodyPr/>
        <a:lstStyle/>
        <a:p>
          <a:endParaRPr lang="en-US"/>
        </a:p>
      </dgm:t>
    </dgm:pt>
    <dgm:pt modelId="{2FCF38CD-A2D2-44FC-8D5D-CAE06731C743}" type="pres">
      <dgm:prSet presAssocID="{BF8C0DF5-5FC0-4E74-85B9-FED1E83FEC2A}" presName="linear" presStyleCnt="0">
        <dgm:presLayoutVars>
          <dgm:animLvl val="lvl"/>
          <dgm:resizeHandles val="exact"/>
        </dgm:presLayoutVars>
      </dgm:prSet>
      <dgm:spPr/>
    </dgm:pt>
    <dgm:pt modelId="{4F1B1B17-D0F4-4BB1-AF1C-087B40300428}" type="pres">
      <dgm:prSet presAssocID="{A7885DE4-9123-412D-A1A3-D298B42D52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CA959D-5BDA-4D46-B464-F520D8AFA669}" type="pres">
      <dgm:prSet presAssocID="{BBDD2203-4FBA-4FED-B3FD-4812C0F4EEBE}" presName="spacer" presStyleCnt="0"/>
      <dgm:spPr/>
    </dgm:pt>
    <dgm:pt modelId="{002D1A78-809E-4C32-83D1-1A251BB9216D}" type="pres">
      <dgm:prSet presAssocID="{40AC25DC-8D57-4119-8E42-68C0714B19F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80E1404-161D-4809-BCFC-A9DBFB348402}" srcId="{BF8C0DF5-5FC0-4E74-85B9-FED1E83FEC2A}" destId="{A7885DE4-9123-412D-A1A3-D298B42D52F0}" srcOrd="0" destOrd="0" parTransId="{0AB02789-EAF0-4F43-B764-7C2D354BB5F5}" sibTransId="{BBDD2203-4FBA-4FED-B3FD-4812C0F4EEBE}"/>
    <dgm:cxn modelId="{250DA23B-5596-423F-961D-727297D073A4}" type="presOf" srcId="{BF8C0DF5-5FC0-4E74-85B9-FED1E83FEC2A}" destId="{2FCF38CD-A2D2-44FC-8D5D-CAE06731C743}" srcOrd="0" destOrd="0" presId="urn:microsoft.com/office/officeart/2005/8/layout/vList2"/>
    <dgm:cxn modelId="{EA6CCC66-D2B3-4A91-8009-1E41DAFF97DD}" type="presOf" srcId="{A7885DE4-9123-412D-A1A3-D298B42D52F0}" destId="{4F1B1B17-D0F4-4BB1-AF1C-087B40300428}" srcOrd="0" destOrd="0" presId="urn:microsoft.com/office/officeart/2005/8/layout/vList2"/>
    <dgm:cxn modelId="{D611AE6F-9C70-44EF-BCB2-CC799CA39876}" srcId="{BF8C0DF5-5FC0-4E74-85B9-FED1E83FEC2A}" destId="{40AC25DC-8D57-4119-8E42-68C0714B19FE}" srcOrd="1" destOrd="0" parTransId="{DB2811F0-063F-468F-87B0-165D8F43AA96}" sibTransId="{8F131264-B0C7-4A0B-8F57-1DEFB9E43EDC}"/>
    <dgm:cxn modelId="{01D3167C-81C7-4661-9D93-5B927D265FF3}" type="presOf" srcId="{40AC25DC-8D57-4119-8E42-68C0714B19FE}" destId="{002D1A78-809E-4C32-83D1-1A251BB9216D}" srcOrd="0" destOrd="0" presId="urn:microsoft.com/office/officeart/2005/8/layout/vList2"/>
    <dgm:cxn modelId="{27E31FFF-207B-47A9-A0BB-254FFB51F54C}" type="presParOf" srcId="{2FCF38CD-A2D2-44FC-8D5D-CAE06731C743}" destId="{4F1B1B17-D0F4-4BB1-AF1C-087B40300428}" srcOrd="0" destOrd="0" presId="urn:microsoft.com/office/officeart/2005/8/layout/vList2"/>
    <dgm:cxn modelId="{B7C20488-F595-4ACC-B0EE-A149167652B9}" type="presParOf" srcId="{2FCF38CD-A2D2-44FC-8D5D-CAE06731C743}" destId="{AACA959D-5BDA-4D46-B464-F520D8AFA669}" srcOrd="1" destOrd="0" presId="urn:microsoft.com/office/officeart/2005/8/layout/vList2"/>
    <dgm:cxn modelId="{1B13D5BD-3A5D-4A72-8665-27B13861AB26}" type="presParOf" srcId="{2FCF38CD-A2D2-44FC-8D5D-CAE06731C743}" destId="{002D1A78-809E-4C32-83D1-1A251BB9216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E71E2-C254-4AE3-A7FD-1802490718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76BD88-F1E5-40F7-A234-5CEEB8781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Encoder:</a:t>
          </a:r>
          <a:r>
            <a:rPr lang="en-US"/>
            <a:t> Processes input data into encoded outputs.</a:t>
          </a:r>
        </a:p>
      </dgm:t>
    </dgm:pt>
    <dgm:pt modelId="{AD5CC299-3100-4014-AC48-AAB4C410FB65}" type="parTrans" cxnId="{08EACD0A-9310-4E45-8CE2-16A884E64171}">
      <dgm:prSet/>
      <dgm:spPr/>
      <dgm:t>
        <a:bodyPr/>
        <a:lstStyle/>
        <a:p>
          <a:endParaRPr lang="en-US"/>
        </a:p>
      </dgm:t>
    </dgm:pt>
    <dgm:pt modelId="{B648C830-5E9A-48AA-A190-DD8A092056BA}" type="sibTrans" cxnId="{08EACD0A-9310-4E45-8CE2-16A884E64171}">
      <dgm:prSet/>
      <dgm:spPr/>
      <dgm:t>
        <a:bodyPr/>
        <a:lstStyle/>
        <a:p>
          <a:endParaRPr lang="en-US"/>
        </a:p>
      </dgm:t>
    </dgm:pt>
    <dgm:pt modelId="{24C753D5-739F-4D44-82D4-5C49EA5A2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Attention Mechanism:</a:t>
          </a:r>
          <a:r>
            <a:rPr lang="en-US"/>
            <a:t> Calculates attention weights from Encoder's outputs.</a:t>
          </a:r>
        </a:p>
      </dgm:t>
    </dgm:pt>
    <dgm:pt modelId="{0F4F47EA-B4DA-4352-85F8-07043E87C49E}" type="parTrans" cxnId="{8F4A26C4-3776-4FF7-BBED-092E30E99C04}">
      <dgm:prSet/>
      <dgm:spPr/>
      <dgm:t>
        <a:bodyPr/>
        <a:lstStyle/>
        <a:p>
          <a:endParaRPr lang="en-US"/>
        </a:p>
      </dgm:t>
    </dgm:pt>
    <dgm:pt modelId="{2A5A50A9-9A69-4BEC-85F9-C5AB46ADD57E}" type="sibTrans" cxnId="{8F4A26C4-3776-4FF7-BBED-092E30E99C04}">
      <dgm:prSet/>
      <dgm:spPr/>
      <dgm:t>
        <a:bodyPr/>
        <a:lstStyle/>
        <a:p>
          <a:endParaRPr lang="en-US"/>
        </a:p>
      </dgm:t>
    </dgm:pt>
    <dgm:pt modelId="{1271A66D-9668-4BFA-8740-518127EA0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Decoder:</a:t>
          </a:r>
          <a:r>
            <a:rPr lang="en-US"/>
            <a:t> Decodes information using attention weights.</a:t>
          </a:r>
        </a:p>
      </dgm:t>
    </dgm:pt>
    <dgm:pt modelId="{FB66A1C5-ED9A-4596-8597-9349114CFE31}" type="parTrans" cxnId="{11FF5829-9237-4344-9498-38859D5085B3}">
      <dgm:prSet/>
      <dgm:spPr/>
      <dgm:t>
        <a:bodyPr/>
        <a:lstStyle/>
        <a:p>
          <a:endParaRPr lang="en-US"/>
        </a:p>
      </dgm:t>
    </dgm:pt>
    <dgm:pt modelId="{CE8293BB-DF5B-42F9-936E-6B7732D92360}" type="sibTrans" cxnId="{11FF5829-9237-4344-9498-38859D5085B3}">
      <dgm:prSet/>
      <dgm:spPr/>
      <dgm:t>
        <a:bodyPr/>
        <a:lstStyle/>
        <a:p>
          <a:endParaRPr lang="en-US"/>
        </a:p>
      </dgm:t>
    </dgm:pt>
    <dgm:pt modelId="{820A74A7-D208-4870-85AC-250E1DB21B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Seq2Seq Model:</a:t>
          </a:r>
          <a:r>
            <a:rPr lang="en-US"/>
            <a:t> Integrates Encoder and Decoder for processing.</a:t>
          </a:r>
        </a:p>
      </dgm:t>
    </dgm:pt>
    <dgm:pt modelId="{19FDC101-0428-4410-94FB-2D8E369088B3}" type="parTrans" cxnId="{64A12935-24CF-4CD3-8D53-4D7FBD4ACEE7}">
      <dgm:prSet/>
      <dgm:spPr/>
      <dgm:t>
        <a:bodyPr/>
        <a:lstStyle/>
        <a:p>
          <a:endParaRPr lang="en-US"/>
        </a:p>
      </dgm:t>
    </dgm:pt>
    <dgm:pt modelId="{43AC4CC8-8282-4517-B32B-9780868A05EA}" type="sibTrans" cxnId="{64A12935-24CF-4CD3-8D53-4D7FBD4ACEE7}">
      <dgm:prSet/>
      <dgm:spPr/>
      <dgm:t>
        <a:bodyPr/>
        <a:lstStyle/>
        <a:p>
          <a:endParaRPr lang="en-US"/>
        </a:p>
      </dgm:t>
    </dgm:pt>
    <dgm:pt modelId="{215F0842-E857-40B0-AF73-2C59ED8B9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Training:</a:t>
          </a:r>
          <a:r>
            <a:rPr lang="en-US"/>
            <a:t> Seq2Seq model learns from data.</a:t>
          </a:r>
        </a:p>
      </dgm:t>
    </dgm:pt>
    <dgm:pt modelId="{B979F425-25B9-4851-AA7B-4EFB41E71BDA}" type="parTrans" cxnId="{0EA8AC5E-5349-47B5-80EB-BDD1F8209FE3}">
      <dgm:prSet/>
      <dgm:spPr/>
      <dgm:t>
        <a:bodyPr/>
        <a:lstStyle/>
        <a:p>
          <a:endParaRPr lang="en-US"/>
        </a:p>
      </dgm:t>
    </dgm:pt>
    <dgm:pt modelId="{E821505D-11AF-40EE-8AB5-512FC0A1439D}" type="sibTrans" cxnId="{0EA8AC5E-5349-47B5-80EB-BDD1F8209FE3}">
      <dgm:prSet/>
      <dgm:spPr/>
      <dgm:t>
        <a:bodyPr/>
        <a:lstStyle/>
        <a:p>
          <a:endParaRPr lang="en-US"/>
        </a:p>
      </dgm:t>
    </dgm:pt>
    <dgm:pt modelId="{C69EEBAA-8012-49F8-8C7B-6231910E9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Evaluation:</a:t>
          </a:r>
          <a:r>
            <a:rPr lang="en-US"/>
            <a:t> Assesses model's performance post-training.</a:t>
          </a:r>
        </a:p>
      </dgm:t>
    </dgm:pt>
    <dgm:pt modelId="{B2900FDD-E36A-47CA-9934-3B7E669AF679}" type="parTrans" cxnId="{E4D98B9A-E13D-4B64-8EE3-CEF7C7616295}">
      <dgm:prSet/>
      <dgm:spPr/>
      <dgm:t>
        <a:bodyPr/>
        <a:lstStyle/>
        <a:p>
          <a:endParaRPr lang="en-US"/>
        </a:p>
      </dgm:t>
    </dgm:pt>
    <dgm:pt modelId="{FA216B6F-9E07-4785-BAF3-7137C8D034B7}" type="sibTrans" cxnId="{E4D98B9A-E13D-4B64-8EE3-CEF7C7616295}">
      <dgm:prSet/>
      <dgm:spPr/>
      <dgm:t>
        <a:bodyPr/>
        <a:lstStyle/>
        <a:p>
          <a:endParaRPr lang="en-US"/>
        </a:p>
      </dgm:t>
    </dgm:pt>
    <dgm:pt modelId="{6C936866-863D-4923-881B-6BBA668BD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Saving:</a:t>
          </a:r>
          <a:r>
            <a:rPr lang="en-US"/>
            <a:t> Stores the trained model for future use.</a:t>
          </a:r>
        </a:p>
      </dgm:t>
    </dgm:pt>
    <dgm:pt modelId="{C59E4033-369B-47CE-AD61-810F00DB49E8}" type="parTrans" cxnId="{F5664F63-C038-4BFE-AC78-2595330F79C4}">
      <dgm:prSet/>
      <dgm:spPr/>
      <dgm:t>
        <a:bodyPr/>
        <a:lstStyle/>
        <a:p>
          <a:endParaRPr lang="en-US"/>
        </a:p>
      </dgm:t>
    </dgm:pt>
    <dgm:pt modelId="{E1C47D59-4495-46EB-8DB1-C54DF5FE9101}" type="sibTrans" cxnId="{F5664F63-C038-4BFE-AC78-2595330F79C4}">
      <dgm:prSet/>
      <dgm:spPr/>
      <dgm:t>
        <a:bodyPr/>
        <a:lstStyle/>
        <a:p>
          <a:endParaRPr lang="en-US"/>
        </a:p>
      </dgm:t>
    </dgm:pt>
    <dgm:pt modelId="{E81279E2-AE4D-496E-8EC5-33A84BABFE07}" type="pres">
      <dgm:prSet presAssocID="{891E71E2-C254-4AE3-A7FD-180249071813}" presName="root" presStyleCnt="0">
        <dgm:presLayoutVars>
          <dgm:dir/>
          <dgm:resizeHandles val="exact"/>
        </dgm:presLayoutVars>
      </dgm:prSet>
      <dgm:spPr/>
    </dgm:pt>
    <dgm:pt modelId="{2A701F6C-B661-4FEE-A6AA-46D21B2FE44D}" type="pres">
      <dgm:prSet presAssocID="{C576BD88-F1E5-40F7-A234-5CEEB87811D7}" presName="compNode" presStyleCnt="0"/>
      <dgm:spPr/>
    </dgm:pt>
    <dgm:pt modelId="{F4A77BA2-7E1D-425F-A280-A80FEE1A1F86}" type="pres">
      <dgm:prSet presAssocID="{C576BD88-F1E5-40F7-A234-5CEEB87811D7}" presName="bgRect" presStyleLbl="bgShp" presStyleIdx="0" presStyleCnt="7"/>
      <dgm:spPr/>
    </dgm:pt>
    <dgm:pt modelId="{7CF50D10-8150-4AD8-8409-2CF1299C641D}" type="pres">
      <dgm:prSet presAssocID="{C576BD88-F1E5-40F7-A234-5CEEB87811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9BF21AC-D367-4E31-81CD-D4F2E4FD6156}" type="pres">
      <dgm:prSet presAssocID="{C576BD88-F1E5-40F7-A234-5CEEB87811D7}" presName="spaceRect" presStyleCnt="0"/>
      <dgm:spPr/>
    </dgm:pt>
    <dgm:pt modelId="{7A3D2BC8-2098-4A53-ABDE-134C60D6754C}" type="pres">
      <dgm:prSet presAssocID="{C576BD88-F1E5-40F7-A234-5CEEB87811D7}" presName="parTx" presStyleLbl="revTx" presStyleIdx="0" presStyleCnt="7">
        <dgm:presLayoutVars>
          <dgm:chMax val="0"/>
          <dgm:chPref val="0"/>
        </dgm:presLayoutVars>
      </dgm:prSet>
      <dgm:spPr/>
    </dgm:pt>
    <dgm:pt modelId="{45E8272A-B35C-4A82-8B00-0BFF1F802849}" type="pres">
      <dgm:prSet presAssocID="{B648C830-5E9A-48AA-A190-DD8A092056BA}" presName="sibTrans" presStyleCnt="0"/>
      <dgm:spPr/>
    </dgm:pt>
    <dgm:pt modelId="{A065F300-C51E-41D3-888B-42339ED588C6}" type="pres">
      <dgm:prSet presAssocID="{24C753D5-739F-4D44-82D4-5C49EA5A2865}" presName="compNode" presStyleCnt="0"/>
      <dgm:spPr/>
    </dgm:pt>
    <dgm:pt modelId="{2D1D600F-BC72-46C8-BE47-E0D4D8B5B9E5}" type="pres">
      <dgm:prSet presAssocID="{24C753D5-739F-4D44-82D4-5C49EA5A2865}" presName="bgRect" presStyleLbl="bgShp" presStyleIdx="1" presStyleCnt="7"/>
      <dgm:spPr/>
    </dgm:pt>
    <dgm:pt modelId="{5649C840-7C12-4728-A86C-362AD3736299}" type="pres">
      <dgm:prSet presAssocID="{24C753D5-739F-4D44-82D4-5C49EA5A286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3E11CA-3706-4AB9-A20B-EFEA926B3BF4}" type="pres">
      <dgm:prSet presAssocID="{24C753D5-739F-4D44-82D4-5C49EA5A2865}" presName="spaceRect" presStyleCnt="0"/>
      <dgm:spPr/>
    </dgm:pt>
    <dgm:pt modelId="{A0831806-07E4-40CF-92E9-2CB8AE3589F6}" type="pres">
      <dgm:prSet presAssocID="{24C753D5-739F-4D44-82D4-5C49EA5A2865}" presName="parTx" presStyleLbl="revTx" presStyleIdx="1" presStyleCnt="7">
        <dgm:presLayoutVars>
          <dgm:chMax val="0"/>
          <dgm:chPref val="0"/>
        </dgm:presLayoutVars>
      </dgm:prSet>
      <dgm:spPr/>
    </dgm:pt>
    <dgm:pt modelId="{E5CA78D3-22B2-4A80-B339-C628A8860A56}" type="pres">
      <dgm:prSet presAssocID="{2A5A50A9-9A69-4BEC-85F9-C5AB46ADD57E}" presName="sibTrans" presStyleCnt="0"/>
      <dgm:spPr/>
    </dgm:pt>
    <dgm:pt modelId="{DB1CAD34-0CDE-487C-A2B1-F663795276DF}" type="pres">
      <dgm:prSet presAssocID="{1271A66D-9668-4BFA-8740-518127EA047E}" presName="compNode" presStyleCnt="0"/>
      <dgm:spPr/>
    </dgm:pt>
    <dgm:pt modelId="{F1A84FDB-BF7C-4228-8967-E389F2597357}" type="pres">
      <dgm:prSet presAssocID="{1271A66D-9668-4BFA-8740-518127EA047E}" presName="bgRect" presStyleLbl="bgShp" presStyleIdx="2" presStyleCnt="7"/>
      <dgm:spPr/>
    </dgm:pt>
    <dgm:pt modelId="{2E43628C-6041-4E68-880E-F0D39E2324C3}" type="pres">
      <dgm:prSet presAssocID="{1271A66D-9668-4BFA-8740-518127EA047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17D711C-2A16-4AA6-B330-259AFB8F6FB4}" type="pres">
      <dgm:prSet presAssocID="{1271A66D-9668-4BFA-8740-518127EA047E}" presName="spaceRect" presStyleCnt="0"/>
      <dgm:spPr/>
    </dgm:pt>
    <dgm:pt modelId="{CD407C23-7640-45FA-90A4-F62D2401B161}" type="pres">
      <dgm:prSet presAssocID="{1271A66D-9668-4BFA-8740-518127EA047E}" presName="parTx" presStyleLbl="revTx" presStyleIdx="2" presStyleCnt="7">
        <dgm:presLayoutVars>
          <dgm:chMax val="0"/>
          <dgm:chPref val="0"/>
        </dgm:presLayoutVars>
      </dgm:prSet>
      <dgm:spPr/>
    </dgm:pt>
    <dgm:pt modelId="{DC3117A8-866B-40D0-9005-993FABD9891D}" type="pres">
      <dgm:prSet presAssocID="{CE8293BB-DF5B-42F9-936E-6B7732D92360}" presName="sibTrans" presStyleCnt="0"/>
      <dgm:spPr/>
    </dgm:pt>
    <dgm:pt modelId="{F3B7EFF4-AA1B-42DD-A950-1F772067EFBB}" type="pres">
      <dgm:prSet presAssocID="{820A74A7-D208-4870-85AC-250E1DB21BF7}" presName="compNode" presStyleCnt="0"/>
      <dgm:spPr/>
    </dgm:pt>
    <dgm:pt modelId="{4D861A36-2664-4CC7-BFD4-7498DD5B312C}" type="pres">
      <dgm:prSet presAssocID="{820A74A7-D208-4870-85AC-250E1DB21BF7}" presName="bgRect" presStyleLbl="bgShp" presStyleIdx="3" presStyleCnt="7"/>
      <dgm:spPr/>
    </dgm:pt>
    <dgm:pt modelId="{1245E982-96CE-4D95-AC9B-C52D3CB0418E}" type="pres">
      <dgm:prSet presAssocID="{820A74A7-D208-4870-85AC-250E1DB21B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CC5A17-473E-4587-98E0-D85B1208B051}" type="pres">
      <dgm:prSet presAssocID="{820A74A7-D208-4870-85AC-250E1DB21BF7}" presName="spaceRect" presStyleCnt="0"/>
      <dgm:spPr/>
    </dgm:pt>
    <dgm:pt modelId="{53C92B75-6920-4538-A8ED-D231FDC33708}" type="pres">
      <dgm:prSet presAssocID="{820A74A7-D208-4870-85AC-250E1DB21BF7}" presName="parTx" presStyleLbl="revTx" presStyleIdx="3" presStyleCnt="7">
        <dgm:presLayoutVars>
          <dgm:chMax val="0"/>
          <dgm:chPref val="0"/>
        </dgm:presLayoutVars>
      </dgm:prSet>
      <dgm:spPr/>
    </dgm:pt>
    <dgm:pt modelId="{F0A480C3-6D5D-4C37-AF3A-9E150434D54E}" type="pres">
      <dgm:prSet presAssocID="{43AC4CC8-8282-4517-B32B-9780868A05EA}" presName="sibTrans" presStyleCnt="0"/>
      <dgm:spPr/>
    </dgm:pt>
    <dgm:pt modelId="{B7FB3EEB-48EB-4E63-AF9C-F6102ADCC84D}" type="pres">
      <dgm:prSet presAssocID="{215F0842-E857-40B0-AF73-2C59ED8B9FE1}" presName="compNode" presStyleCnt="0"/>
      <dgm:spPr/>
    </dgm:pt>
    <dgm:pt modelId="{6EE6751C-ACD9-474E-B9B9-3C50F04D2866}" type="pres">
      <dgm:prSet presAssocID="{215F0842-E857-40B0-AF73-2C59ED8B9FE1}" presName="bgRect" presStyleLbl="bgShp" presStyleIdx="4" presStyleCnt="7"/>
      <dgm:spPr/>
    </dgm:pt>
    <dgm:pt modelId="{1209FD37-550F-429B-8736-A850F45DC560}" type="pres">
      <dgm:prSet presAssocID="{215F0842-E857-40B0-AF73-2C59ED8B9F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91CB657-1C0A-4A0A-BDBC-77C8F09BB78F}" type="pres">
      <dgm:prSet presAssocID="{215F0842-E857-40B0-AF73-2C59ED8B9FE1}" presName="spaceRect" presStyleCnt="0"/>
      <dgm:spPr/>
    </dgm:pt>
    <dgm:pt modelId="{BC99E945-E753-4C7B-8831-38B250DEF30F}" type="pres">
      <dgm:prSet presAssocID="{215F0842-E857-40B0-AF73-2C59ED8B9FE1}" presName="parTx" presStyleLbl="revTx" presStyleIdx="4" presStyleCnt="7">
        <dgm:presLayoutVars>
          <dgm:chMax val="0"/>
          <dgm:chPref val="0"/>
        </dgm:presLayoutVars>
      </dgm:prSet>
      <dgm:spPr/>
    </dgm:pt>
    <dgm:pt modelId="{8190A7F0-3063-4651-9FC9-C2FFEEBD9314}" type="pres">
      <dgm:prSet presAssocID="{E821505D-11AF-40EE-8AB5-512FC0A1439D}" presName="sibTrans" presStyleCnt="0"/>
      <dgm:spPr/>
    </dgm:pt>
    <dgm:pt modelId="{32C649AB-1BEE-40F0-866A-5323001B04E5}" type="pres">
      <dgm:prSet presAssocID="{C69EEBAA-8012-49F8-8C7B-6231910E930D}" presName="compNode" presStyleCnt="0"/>
      <dgm:spPr/>
    </dgm:pt>
    <dgm:pt modelId="{197E4FF5-B38E-4695-8D46-712AB4D78886}" type="pres">
      <dgm:prSet presAssocID="{C69EEBAA-8012-49F8-8C7B-6231910E930D}" presName="bgRect" presStyleLbl="bgShp" presStyleIdx="5" presStyleCnt="7"/>
      <dgm:spPr/>
    </dgm:pt>
    <dgm:pt modelId="{D6D2EE57-BE6E-4356-A075-6443ECE87A0C}" type="pres">
      <dgm:prSet presAssocID="{C69EEBAA-8012-49F8-8C7B-6231910E930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B05C914-1EB9-4512-8EFC-8A5EEC66345A}" type="pres">
      <dgm:prSet presAssocID="{C69EEBAA-8012-49F8-8C7B-6231910E930D}" presName="spaceRect" presStyleCnt="0"/>
      <dgm:spPr/>
    </dgm:pt>
    <dgm:pt modelId="{C0B6F194-0058-41E1-A179-8C473687E747}" type="pres">
      <dgm:prSet presAssocID="{C69EEBAA-8012-49F8-8C7B-6231910E930D}" presName="parTx" presStyleLbl="revTx" presStyleIdx="5" presStyleCnt="7">
        <dgm:presLayoutVars>
          <dgm:chMax val="0"/>
          <dgm:chPref val="0"/>
        </dgm:presLayoutVars>
      </dgm:prSet>
      <dgm:spPr/>
    </dgm:pt>
    <dgm:pt modelId="{896B7D04-AC84-4053-AE26-DA6F4CC176A2}" type="pres">
      <dgm:prSet presAssocID="{FA216B6F-9E07-4785-BAF3-7137C8D034B7}" presName="sibTrans" presStyleCnt="0"/>
      <dgm:spPr/>
    </dgm:pt>
    <dgm:pt modelId="{3E348C4D-9B6F-4D21-8A26-92950233D84B}" type="pres">
      <dgm:prSet presAssocID="{6C936866-863D-4923-881B-6BBA668BD1AA}" presName="compNode" presStyleCnt="0"/>
      <dgm:spPr/>
    </dgm:pt>
    <dgm:pt modelId="{0EC3B902-7CC7-43DF-BDF1-5F7B6BA712B6}" type="pres">
      <dgm:prSet presAssocID="{6C936866-863D-4923-881B-6BBA668BD1AA}" presName="bgRect" presStyleLbl="bgShp" presStyleIdx="6" presStyleCnt="7"/>
      <dgm:spPr/>
    </dgm:pt>
    <dgm:pt modelId="{7CB156FB-2986-40DC-9767-986FA6022B3E}" type="pres">
      <dgm:prSet presAssocID="{6C936866-863D-4923-881B-6BBA668BD1A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F4DC17A-6134-4F88-8965-240EC2399D5D}" type="pres">
      <dgm:prSet presAssocID="{6C936866-863D-4923-881B-6BBA668BD1AA}" presName="spaceRect" presStyleCnt="0"/>
      <dgm:spPr/>
    </dgm:pt>
    <dgm:pt modelId="{EC52F609-1AFF-4F4B-8BBB-D366A76ED86C}" type="pres">
      <dgm:prSet presAssocID="{6C936866-863D-4923-881B-6BBA668BD1A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EACD0A-9310-4E45-8CE2-16A884E64171}" srcId="{891E71E2-C254-4AE3-A7FD-180249071813}" destId="{C576BD88-F1E5-40F7-A234-5CEEB87811D7}" srcOrd="0" destOrd="0" parTransId="{AD5CC299-3100-4014-AC48-AAB4C410FB65}" sibTransId="{B648C830-5E9A-48AA-A190-DD8A092056BA}"/>
    <dgm:cxn modelId="{11FF5829-9237-4344-9498-38859D5085B3}" srcId="{891E71E2-C254-4AE3-A7FD-180249071813}" destId="{1271A66D-9668-4BFA-8740-518127EA047E}" srcOrd="2" destOrd="0" parTransId="{FB66A1C5-ED9A-4596-8597-9349114CFE31}" sibTransId="{CE8293BB-DF5B-42F9-936E-6B7732D92360}"/>
    <dgm:cxn modelId="{4FCB1233-0F1E-497F-A948-0124A7AC3E4C}" type="presOf" srcId="{1271A66D-9668-4BFA-8740-518127EA047E}" destId="{CD407C23-7640-45FA-90A4-F62D2401B161}" srcOrd="0" destOrd="0" presId="urn:microsoft.com/office/officeart/2018/2/layout/IconVerticalSolidList"/>
    <dgm:cxn modelId="{64A12935-24CF-4CD3-8D53-4D7FBD4ACEE7}" srcId="{891E71E2-C254-4AE3-A7FD-180249071813}" destId="{820A74A7-D208-4870-85AC-250E1DB21BF7}" srcOrd="3" destOrd="0" parTransId="{19FDC101-0428-4410-94FB-2D8E369088B3}" sibTransId="{43AC4CC8-8282-4517-B32B-9780868A05EA}"/>
    <dgm:cxn modelId="{CCDA4335-E8B7-4164-A59C-7884191C3466}" type="presOf" srcId="{6C936866-863D-4923-881B-6BBA668BD1AA}" destId="{EC52F609-1AFF-4F4B-8BBB-D366A76ED86C}" srcOrd="0" destOrd="0" presId="urn:microsoft.com/office/officeart/2018/2/layout/IconVerticalSolidList"/>
    <dgm:cxn modelId="{0EA8AC5E-5349-47B5-80EB-BDD1F8209FE3}" srcId="{891E71E2-C254-4AE3-A7FD-180249071813}" destId="{215F0842-E857-40B0-AF73-2C59ED8B9FE1}" srcOrd="4" destOrd="0" parTransId="{B979F425-25B9-4851-AA7B-4EFB41E71BDA}" sibTransId="{E821505D-11AF-40EE-8AB5-512FC0A1439D}"/>
    <dgm:cxn modelId="{F5664F63-C038-4BFE-AC78-2595330F79C4}" srcId="{891E71E2-C254-4AE3-A7FD-180249071813}" destId="{6C936866-863D-4923-881B-6BBA668BD1AA}" srcOrd="6" destOrd="0" parTransId="{C59E4033-369B-47CE-AD61-810F00DB49E8}" sibTransId="{E1C47D59-4495-46EB-8DB1-C54DF5FE9101}"/>
    <dgm:cxn modelId="{0230DE64-D8D6-4DDD-9C54-5043608FD459}" type="presOf" srcId="{C69EEBAA-8012-49F8-8C7B-6231910E930D}" destId="{C0B6F194-0058-41E1-A179-8C473687E747}" srcOrd="0" destOrd="0" presId="urn:microsoft.com/office/officeart/2018/2/layout/IconVerticalSolidList"/>
    <dgm:cxn modelId="{5F8EB647-D15A-4CB7-B5CE-3C77D9408666}" type="presOf" srcId="{C576BD88-F1E5-40F7-A234-5CEEB87811D7}" destId="{7A3D2BC8-2098-4A53-ABDE-134C60D6754C}" srcOrd="0" destOrd="0" presId="urn:microsoft.com/office/officeart/2018/2/layout/IconVerticalSolidList"/>
    <dgm:cxn modelId="{4BBA026A-95D9-4450-96E8-A05ED56B318E}" type="presOf" srcId="{24C753D5-739F-4D44-82D4-5C49EA5A2865}" destId="{A0831806-07E4-40CF-92E9-2CB8AE3589F6}" srcOrd="0" destOrd="0" presId="urn:microsoft.com/office/officeart/2018/2/layout/IconVerticalSolidList"/>
    <dgm:cxn modelId="{3FD26785-CD7E-4D94-AEA9-62827ADB0A9F}" type="presOf" srcId="{820A74A7-D208-4870-85AC-250E1DB21BF7}" destId="{53C92B75-6920-4538-A8ED-D231FDC33708}" srcOrd="0" destOrd="0" presId="urn:microsoft.com/office/officeart/2018/2/layout/IconVerticalSolidList"/>
    <dgm:cxn modelId="{E4D98B9A-E13D-4B64-8EE3-CEF7C7616295}" srcId="{891E71E2-C254-4AE3-A7FD-180249071813}" destId="{C69EEBAA-8012-49F8-8C7B-6231910E930D}" srcOrd="5" destOrd="0" parTransId="{B2900FDD-E36A-47CA-9934-3B7E669AF679}" sibTransId="{FA216B6F-9E07-4785-BAF3-7137C8D034B7}"/>
    <dgm:cxn modelId="{87863FBA-BCFF-44B6-8919-3E0EAD1A4E8F}" type="presOf" srcId="{215F0842-E857-40B0-AF73-2C59ED8B9FE1}" destId="{BC99E945-E753-4C7B-8831-38B250DEF30F}" srcOrd="0" destOrd="0" presId="urn:microsoft.com/office/officeart/2018/2/layout/IconVerticalSolidList"/>
    <dgm:cxn modelId="{8F4A26C4-3776-4FF7-BBED-092E30E99C04}" srcId="{891E71E2-C254-4AE3-A7FD-180249071813}" destId="{24C753D5-739F-4D44-82D4-5C49EA5A2865}" srcOrd="1" destOrd="0" parTransId="{0F4F47EA-B4DA-4352-85F8-07043E87C49E}" sibTransId="{2A5A50A9-9A69-4BEC-85F9-C5AB46ADD57E}"/>
    <dgm:cxn modelId="{F456BDF3-A2F1-4D75-A980-3BC8C41C9F1D}" type="presOf" srcId="{891E71E2-C254-4AE3-A7FD-180249071813}" destId="{E81279E2-AE4D-496E-8EC5-33A84BABFE07}" srcOrd="0" destOrd="0" presId="urn:microsoft.com/office/officeart/2018/2/layout/IconVerticalSolidList"/>
    <dgm:cxn modelId="{8F6BFAF6-51C3-4C9B-851F-1525144B6319}" type="presParOf" srcId="{E81279E2-AE4D-496E-8EC5-33A84BABFE07}" destId="{2A701F6C-B661-4FEE-A6AA-46D21B2FE44D}" srcOrd="0" destOrd="0" presId="urn:microsoft.com/office/officeart/2018/2/layout/IconVerticalSolidList"/>
    <dgm:cxn modelId="{2F6A52CB-E563-4F99-BDF4-7394F08B851E}" type="presParOf" srcId="{2A701F6C-B661-4FEE-A6AA-46D21B2FE44D}" destId="{F4A77BA2-7E1D-425F-A280-A80FEE1A1F86}" srcOrd="0" destOrd="0" presId="urn:microsoft.com/office/officeart/2018/2/layout/IconVerticalSolidList"/>
    <dgm:cxn modelId="{9F6271E3-531B-4E85-A679-AF2FD4F90FEE}" type="presParOf" srcId="{2A701F6C-B661-4FEE-A6AA-46D21B2FE44D}" destId="{7CF50D10-8150-4AD8-8409-2CF1299C641D}" srcOrd="1" destOrd="0" presId="urn:microsoft.com/office/officeart/2018/2/layout/IconVerticalSolidList"/>
    <dgm:cxn modelId="{DC20D130-2946-43D9-8ED7-F22C1AA41F27}" type="presParOf" srcId="{2A701F6C-B661-4FEE-A6AA-46D21B2FE44D}" destId="{A9BF21AC-D367-4E31-81CD-D4F2E4FD6156}" srcOrd="2" destOrd="0" presId="urn:microsoft.com/office/officeart/2018/2/layout/IconVerticalSolidList"/>
    <dgm:cxn modelId="{805C5166-00B0-4E21-9042-322A6A94932F}" type="presParOf" srcId="{2A701F6C-B661-4FEE-A6AA-46D21B2FE44D}" destId="{7A3D2BC8-2098-4A53-ABDE-134C60D6754C}" srcOrd="3" destOrd="0" presId="urn:microsoft.com/office/officeart/2018/2/layout/IconVerticalSolidList"/>
    <dgm:cxn modelId="{765879CC-C0D3-431E-A512-192B91E91F2C}" type="presParOf" srcId="{E81279E2-AE4D-496E-8EC5-33A84BABFE07}" destId="{45E8272A-B35C-4A82-8B00-0BFF1F802849}" srcOrd="1" destOrd="0" presId="urn:microsoft.com/office/officeart/2018/2/layout/IconVerticalSolidList"/>
    <dgm:cxn modelId="{33050C6B-6CB6-4EFA-99B0-48B7C2083D7C}" type="presParOf" srcId="{E81279E2-AE4D-496E-8EC5-33A84BABFE07}" destId="{A065F300-C51E-41D3-888B-42339ED588C6}" srcOrd="2" destOrd="0" presId="urn:microsoft.com/office/officeart/2018/2/layout/IconVerticalSolidList"/>
    <dgm:cxn modelId="{33808355-CC4B-42A0-B2CD-9B3DE57876C8}" type="presParOf" srcId="{A065F300-C51E-41D3-888B-42339ED588C6}" destId="{2D1D600F-BC72-46C8-BE47-E0D4D8B5B9E5}" srcOrd="0" destOrd="0" presId="urn:microsoft.com/office/officeart/2018/2/layout/IconVerticalSolidList"/>
    <dgm:cxn modelId="{581AEFB4-273D-4545-8371-8491BA9B3BE6}" type="presParOf" srcId="{A065F300-C51E-41D3-888B-42339ED588C6}" destId="{5649C840-7C12-4728-A86C-362AD3736299}" srcOrd="1" destOrd="0" presId="urn:microsoft.com/office/officeart/2018/2/layout/IconVerticalSolidList"/>
    <dgm:cxn modelId="{3162EAE9-157C-4FD2-B5D9-F6579ACF9DD2}" type="presParOf" srcId="{A065F300-C51E-41D3-888B-42339ED588C6}" destId="{503E11CA-3706-4AB9-A20B-EFEA926B3BF4}" srcOrd="2" destOrd="0" presId="urn:microsoft.com/office/officeart/2018/2/layout/IconVerticalSolidList"/>
    <dgm:cxn modelId="{68E22C0E-AFE3-4319-9182-1F6CB5D49638}" type="presParOf" srcId="{A065F300-C51E-41D3-888B-42339ED588C6}" destId="{A0831806-07E4-40CF-92E9-2CB8AE3589F6}" srcOrd="3" destOrd="0" presId="urn:microsoft.com/office/officeart/2018/2/layout/IconVerticalSolidList"/>
    <dgm:cxn modelId="{3CC2D1F8-190B-443C-9A4F-F89E242FF4C2}" type="presParOf" srcId="{E81279E2-AE4D-496E-8EC5-33A84BABFE07}" destId="{E5CA78D3-22B2-4A80-B339-C628A8860A56}" srcOrd="3" destOrd="0" presId="urn:microsoft.com/office/officeart/2018/2/layout/IconVerticalSolidList"/>
    <dgm:cxn modelId="{07930D2F-F581-4463-A647-E7E7E1F7EE84}" type="presParOf" srcId="{E81279E2-AE4D-496E-8EC5-33A84BABFE07}" destId="{DB1CAD34-0CDE-487C-A2B1-F663795276DF}" srcOrd="4" destOrd="0" presId="urn:microsoft.com/office/officeart/2018/2/layout/IconVerticalSolidList"/>
    <dgm:cxn modelId="{2E2764B3-2C16-44E5-85A9-BBFF9CAB9F16}" type="presParOf" srcId="{DB1CAD34-0CDE-487C-A2B1-F663795276DF}" destId="{F1A84FDB-BF7C-4228-8967-E389F2597357}" srcOrd="0" destOrd="0" presId="urn:microsoft.com/office/officeart/2018/2/layout/IconVerticalSolidList"/>
    <dgm:cxn modelId="{BE3F6726-DD6A-4934-B7A7-10A2113008D8}" type="presParOf" srcId="{DB1CAD34-0CDE-487C-A2B1-F663795276DF}" destId="{2E43628C-6041-4E68-880E-F0D39E2324C3}" srcOrd="1" destOrd="0" presId="urn:microsoft.com/office/officeart/2018/2/layout/IconVerticalSolidList"/>
    <dgm:cxn modelId="{2E4EBF73-C5FA-4266-8516-F72F7E4D867D}" type="presParOf" srcId="{DB1CAD34-0CDE-487C-A2B1-F663795276DF}" destId="{717D711C-2A16-4AA6-B330-259AFB8F6FB4}" srcOrd="2" destOrd="0" presId="urn:microsoft.com/office/officeart/2018/2/layout/IconVerticalSolidList"/>
    <dgm:cxn modelId="{D732BECC-70C9-43F7-BFD5-FB65EC690C4B}" type="presParOf" srcId="{DB1CAD34-0CDE-487C-A2B1-F663795276DF}" destId="{CD407C23-7640-45FA-90A4-F62D2401B161}" srcOrd="3" destOrd="0" presId="urn:microsoft.com/office/officeart/2018/2/layout/IconVerticalSolidList"/>
    <dgm:cxn modelId="{CF0D55B4-66A2-4E60-9022-7841C1C54FE8}" type="presParOf" srcId="{E81279E2-AE4D-496E-8EC5-33A84BABFE07}" destId="{DC3117A8-866B-40D0-9005-993FABD9891D}" srcOrd="5" destOrd="0" presId="urn:microsoft.com/office/officeart/2018/2/layout/IconVerticalSolidList"/>
    <dgm:cxn modelId="{3797A698-832E-48FD-8B25-053AF089843A}" type="presParOf" srcId="{E81279E2-AE4D-496E-8EC5-33A84BABFE07}" destId="{F3B7EFF4-AA1B-42DD-A950-1F772067EFBB}" srcOrd="6" destOrd="0" presId="urn:microsoft.com/office/officeart/2018/2/layout/IconVerticalSolidList"/>
    <dgm:cxn modelId="{149EE064-33EC-4EAE-B378-7C17F1FBD338}" type="presParOf" srcId="{F3B7EFF4-AA1B-42DD-A950-1F772067EFBB}" destId="{4D861A36-2664-4CC7-BFD4-7498DD5B312C}" srcOrd="0" destOrd="0" presId="urn:microsoft.com/office/officeart/2018/2/layout/IconVerticalSolidList"/>
    <dgm:cxn modelId="{9A06E19B-F3D8-462A-A807-8AEB845BC1B3}" type="presParOf" srcId="{F3B7EFF4-AA1B-42DD-A950-1F772067EFBB}" destId="{1245E982-96CE-4D95-AC9B-C52D3CB0418E}" srcOrd="1" destOrd="0" presId="urn:microsoft.com/office/officeart/2018/2/layout/IconVerticalSolidList"/>
    <dgm:cxn modelId="{AFC22A74-645D-4D5E-BBA2-E9023D42998F}" type="presParOf" srcId="{F3B7EFF4-AA1B-42DD-A950-1F772067EFBB}" destId="{DFCC5A17-473E-4587-98E0-D85B1208B051}" srcOrd="2" destOrd="0" presId="urn:microsoft.com/office/officeart/2018/2/layout/IconVerticalSolidList"/>
    <dgm:cxn modelId="{DE9EC1FE-D465-4A30-B04C-5E7CE8A44729}" type="presParOf" srcId="{F3B7EFF4-AA1B-42DD-A950-1F772067EFBB}" destId="{53C92B75-6920-4538-A8ED-D231FDC33708}" srcOrd="3" destOrd="0" presId="urn:microsoft.com/office/officeart/2018/2/layout/IconVerticalSolidList"/>
    <dgm:cxn modelId="{046AD7FA-E15D-4F0C-BE14-FAFE09D394FD}" type="presParOf" srcId="{E81279E2-AE4D-496E-8EC5-33A84BABFE07}" destId="{F0A480C3-6D5D-4C37-AF3A-9E150434D54E}" srcOrd="7" destOrd="0" presId="urn:microsoft.com/office/officeart/2018/2/layout/IconVerticalSolidList"/>
    <dgm:cxn modelId="{08422420-2FA7-4218-8748-B85B2E54E524}" type="presParOf" srcId="{E81279E2-AE4D-496E-8EC5-33A84BABFE07}" destId="{B7FB3EEB-48EB-4E63-AF9C-F6102ADCC84D}" srcOrd="8" destOrd="0" presId="urn:microsoft.com/office/officeart/2018/2/layout/IconVerticalSolidList"/>
    <dgm:cxn modelId="{D1F3544C-DC5E-4DDE-96C6-1F89407E0EAA}" type="presParOf" srcId="{B7FB3EEB-48EB-4E63-AF9C-F6102ADCC84D}" destId="{6EE6751C-ACD9-474E-B9B9-3C50F04D2866}" srcOrd="0" destOrd="0" presId="urn:microsoft.com/office/officeart/2018/2/layout/IconVerticalSolidList"/>
    <dgm:cxn modelId="{80191B43-47E7-42B5-A503-3FB9E8DB7959}" type="presParOf" srcId="{B7FB3EEB-48EB-4E63-AF9C-F6102ADCC84D}" destId="{1209FD37-550F-429B-8736-A850F45DC560}" srcOrd="1" destOrd="0" presId="urn:microsoft.com/office/officeart/2018/2/layout/IconVerticalSolidList"/>
    <dgm:cxn modelId="{EA1A4DCB-677B-4903-BDF6-5E37099D6556}" type="presParOf" srcId="{B7FB3EEB-48EB-4E63-AF9C-F6102ADCC84D}" destId="{491CB657-1C0A-4A0A-BDBC-77C8F09BB78F}" srcOrd="2" destOrd="0" presId="urn:microsoft.com/office/officeart/2018/2/layout/IconVerticalSolidList"/>
    <dgm:cxn modelId="{8A8B2EFA-7964-4E9C-813C-214AFFD33F18}" type="presParOf" srcId="{B7FB3EEB-48EB-4E63-AF9C-F6102ADCC84D}" destId="{BC99E945-E753-4C7B-8831-38B250DEF30F}" srcOrd="3" destOrd="0" presId="urn:microsoft.com/office/officeart/2018/2/layout/IconVerticalSolidList"/>
    <dgm:cxn modelId="{5C333477-1EC7-4167-93D5-5652860598F7}" type="presParOf" srcId="{E81279E2-AE4D-496E-8EC5-33A84BABFE07}" destId="{8190A7F0-3063-4651-9FC9-C2FFEEBD9314}" srcOrd="9" destOrd="0" presId="urn:microsoft.com/office/officeart/2018/2/layout/IconVerticalSolidList"/>
    <dgm:cxn modelId="{A68A16CD-DA22-4065-83AC-99EC5A60F638}" type="presParOf" srcId="{E81279E2-AE4D-496E-8EC5-33A84BABFE07}" destId="{32C649AB-1BEE-40F0-866A-5323001B04E5}" srcOrd="10" destOrd="0" presId="urn:microsoft.com/office/officeart/2018/2/layout/IconVerticalSolidList"/>
    <dgm:cxn modelId="{C5EA0011-2C5F-4DE9-AA79-C436ED76BFC1}" type="presParOf" srcId="{32C649AB-1BEE-40F0-866A-5323001B04E5}" destId="{197E4FF5-B38E-4695-8D46-712AB4D78886}" srcOrd="0" destOrd="0" presId="urn:microsoft.com/office/officeart/2018/2/layout/IconVerticalSolidList"/>
    <dgm:cxn modelId="{0F13A964-0431-45E1-BEAB-5ADC018B82C0}" type="presParOf" srcId="{32C649AB-1BEE-40F0-866A-5323001B04E5}" destId="{D6D2EE57-BE6E-4356-A075-6443ECE87A0C}" srcOrd="1" destOrd="0" presId="urn:microsoft.com/office/officeart/2018/2/layout/IconVerticalSolidList"/>
    <dgm:cxn modelId="{520B9BC2-B4B0-4D2A-A054-9F8F2E672FE4}" type="presParOf" srcId="{32C649AB-1BEE-40F0-866A-5323001B04E5}" destId="{9B05C914-1EB9-4512-8EFC-8A5EEC66345A}" srcOrd="2" destOrd="0" presId="urn:microsoft.com/office/officeart/2018/2/layout/IconVerticalSolidList"/>
    <dgm:cxn modelId="{4912ACB4-2CBD-4F1D-A4E3-783512975885}" type="presParOf" srcId="{32C649AB-1BEE-40F0-866A-5323001B04E5}" destId="{C0B6F194-0058-41E1-A179-8C473687E747}" srcOrd="3" destOrd="0" presId="urn:microsoft.com/office/officeart/2018/2/layout/IconVerticalSolidList"/>
    <dgm:cxn modelId="{3632BA92-B9FF-41C3-9037-C1C7CD53482A}" type="presParOf" srcId="{E81279E2-AE4D-496E-8EC5-33A84BABFE07}" destId="{896B7D04-AC84-4053-AE26-DA6F4CC176A2}" srcOrd="11" destOrd="0" presId="urn:microsoft.com/office/officeart/2018/2/layout/IconVerticalSolidList"/>
    <dgm:cxn modelId="{B086D095-582D-47B1-B72B-B75CD5D2A243}" type="presParOf" srcId="{E81279E2-AE4D-496E-8EC5-33A84BABFE07}" destId="{3E348C4D-9B6F-4D21-8A26-92950233D84B}" srcOrd="12" destOrd="0" presId="urn:microsoft.com/office/officeart/2018/2/layout/IconVerticalSolidList"/>
    <dgm:cxn modelId="{5F2F362E-59B8-4867-9C93-7CF28B8DD3E7}" type="presParOf" srcId="{3E348C4D-9B6F-4D21-8A26-92950233D84B}" destId="{0EC3B902-7CC7-43DF-BDF1-5F7B6BA712B6}" srcOrd="0" destOrd="0" presId="urn:microsoft.com/office/officeart/2018/2/layout/IconVerticalSolidList"/>
    <dgm:cxn modelId="{841A10E6-B95A-496F-824F-A9B4C5B85B9E}" type="presParOf" srcId="{3E348C4D-9B6F-4D21-8A26-92950233D84B}" destId="{7CB156FB-2986-40DC-9767-986FA6022B3E}" srcOrd="1" destOrd="0" presId="urn:microsoft.com/office/officeart/2018/2/layout/IconVerticalSolidList"/>
    <dgm:cxn modelId="{E352A88E-FBD9-4E43-A537-2C7FD81B235B}" type="presParOf" srcId="{3E348C4D-9B6F-4D21-8A26-92950233D84B}" destId="{3F4DC17A-6134-4F88-8965-240EC2399D5D}" srcOrd="2" destOrd="0" presId="urn:microsoft.com/office/officeart/2018/2/layout/IconVerticalSolidList"/>
    <dgm:cxn modelId="{5D63DC30-9D4D-4879-9805-B95736A80B26}" type="presParOf" srcId="{3E348C4D-9B6F-4D21-8A26-92950233D84B}" destId="{EC52F609-1AFF-4F4B-8BBB-D366A76ED8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7C2417-C47E-4145-B260-7F298797E4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193935-5AB0-46C3-9C7C-27E9E75CB508}">
      <dgm:prSet/>
      <dgm:spPr/>
      <dgm:t>
        <a:bodyPr/>
        <a:lstStyle/>
        <a:p>
          <a:r>
            <a:rPr lang="en-US"/>
            <a:t>Criterion: CrossEntropyLoss</a:t>
          </a:r>
        </a:p>
      </dgm:t>
    </dgm:pt>
    <dgm:pt modelId="{934B2F3E-BBDB-4563-9335-B7CAA780A5CE}" type="parTrans" cxnId="{00EDD50C-3476-42CB-8A03-39024592AD29}">
      <dgm:prSet/>
      <dgm:spPr/>
      <dgm:t>
        <a:bodyPr/>
        <a:lstStyle/>
        <a:p>
          <a:endParaRPr lang="en-US"/>
        </a:p>
      </dgm:t>
    </dgm:pt>
    <dgm:pt modelId="{A8E04028-6FFA-4B41-9A6F-E2DDF593E541}" type="sibTrans" cxnId="{00EDD50C-3476-42CB-8A03-39024592AD29}">
      <dgm:prSet/>
      <dgm:spPr/>
      <dgm:t>
        <a:bodyPr/>
        <a:lstStyle/>
        <a:p>
          <a:endParaRPr lang="en-US"/>
        </a:p>
      </dgm:t>
    </dgm:pt>
    <dgm:pt modelId="{060FB065-DD0C-45CA-9AD7-7A5F325F842D}">
      <dgm:prSet/>
      <dgm:spPr/>
      <dgm:t>
        <a:bodyPr/>
        <a:lstStyle/>
        <a:p>
          <a:r>
            <a:rPr lang="en-US"/>
            <a:t>Optimizer:  Adam</a:t>
          </a:r>
        </a:p>
      </dgm:t>
    </dgm:pt>
    <dgm:pt modelId="{B417824D-9C14-4DB1-980D-015E30054C01}" type="parTrans" cxnId="{78367B6B-90F8-4B54-8E35-81D0C52B1F87}">
      <dgm:prSet/>
      <dgm:spPr/>
      <dgm:t>
        <a:bodyPr/>
        <a:lstStyle/>
        <a:p>
          <a:endParaRPr lang="en-US"/>
        </a:p>
      </dgm:t>
    </dgm:pt>
    <dgm:pt modelId="{98E323E3-90CA-46EE-A555-0DB5FF2F7FD9}" type="sibTrans" cxnId="{78367B6B-90F8-4B54-8E35-81D0C52B1F87}">
      <dgm:prSet/>
      <dgm:spPr/>
      <dgm:t>
        <a:bodyPr/>
        <a:lstStyle/>
        <a:p>
          <a:endParaRPr lang="en-US"/>
        </a:p>
      </dgm:t>
    </dgm:pt>
    <dgm:pt modelId="{81AE21DD-109A-48BA-9E25-81C55CFF6EB6}" type="pres">
      <dgm:prSet presAssocID="{547C2417-C47E-4145-B260-7F298797E46C}" presName="linear" presStyleCnt="0">
        <dgm:presLayoutVars>
          <dgm:animLvl val="lvl"/>
          <dgm:resizeHandles val="exact"/>
        </dgm:presLayoutVars>
      </dgm:prSet>
      <dgm:spPr/>
    </dgm:pt>
    <dgm:pt modelId="{BFAF1668-B8C9-45AD-B7EF-5DF2D6187979}" type="pres">
      <dgm:prSet presAssocID="{27193935-5AB0-46C3-9C7C-27E9E75CB5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B5453C-65E4-428B-8A80-7C559EA3DC16}" type="pres">
      <dgm:prSet presAssocID="{A8E04028-6FFA-4B41-9A6F-E2DDF593E541}" presName="spacer" presStyleCnt="0"/>
      <dgm:spPr/>
    </dgm:pt>
    <dgm:pt modelId="{55031FB2-85AA-4073-95CD-67B449189A09}" type="pres">
      <dgm:prSet presAssocID="{060FB065-DD0C-45CA-9AD7-7A5F325F84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0EDD50C-3476-42CB-8A03-39024592AD29}" srcId="{547C2417-C47E-4145-B260-7F298797E46C}" destId="{27193935-5AB0-46C3-9C7C-27E9E75CB508}" srcOrd="0" destOrd="0" parTransId="{934B2F3E-BBDB-4563-9335-B7CAA780A5CE}" sibTransId="{A8E04028-6FFA-4B41-9A6F-E2DDF593E541}"/>
    <dgm:cxn modelId="{78367B6B-90F8-4B54-8E35-81D0C52B1F87}" srcId="{547C2417-C47E-4145-B260-7F298797E46C}" destId="{060FB065-DD0C-45CA-9AD7-7A5F325F842D}" srcOrd="1" destOrd="0" parTransId="{B417824D-9C14-4DB1-980D-015E30054C01}" sibTransId="{98E323E3-90CA-46EE-A555-0DB5FF2F7FD9}"/>
    <dgm:cxn modelId="{BD473F7A-32DB-4FAD-B9CA-C4E42726ED5F}" type="presOf" srcId="{27193935-5AB0-46C3-9C7C-27E9E75CB508}" destId="{BFAF1668-B8C9-45AD-B7EF-5DF2D6187979}" srcOrd="0" destOrd="0" presId="urn:microsoft.com/office/officeart/2005/8/layout/vList2"/>
    <dgm:cxn modelId="{36FA3393-0022-457A-BA21-2AF16A8F3C3E}" type="presOf" srcId="{547C2417-C47E-4145-B260-7F298797E46C}" destId="{81AE21DD-109A-48BA-9E25-81C55CFF6EB6}" srcOrd="0" destOrd="0" presId="urn:microsoft.com/office/officeart/2005/8/layout/vList2"/>
    <dgm:cxn modelId="{2C94B9D2-6581-4485-837D-50C3EE146311}" type="presOf" srcId="{060FB065-DD0C-45CA-9AD7-7A5F325F842D}" destId="{55031FB2-85AA-4073-95CD-67B449189A09}" srcOrd="0" destOrd="0" presId="urn:microsoft.com/office/officeart/2005/8/layout/vList2"/>
    <dgm:cxn modelId="{F75C317E-B350-4D9F-95C7-A781AF0CFF13}" type="presParOf" srcId="{81AE21DD-109A-48BA-9E25-81C55CFF6EB6}" destId="{BFAF1668-B8C9-45AD-B7EF-5DF2D6187979}" srcOrd="0" destOrd="0" presId="urn:microsoft.com/office/officeart/2005/8/layout/vList2"/>
    <dgm:cxn modelId="{0F283252-858C-4E6B-9C12-8E7E9B030164}" type="presParOf" srcId="{81AE21DD-109A-48BA-9E25-81C55CFF6EB6}" destId="{4FB5453C-65E4-428B-8A80-7C559EA3DC16}" srcOrd="1" destOrd="0" presId="urn:microsoft.com/office/officeart/2005/8/layout/vList2"/>
    <dgm:cxn modelId="{2F8B9E3E-906A-416E-8170-7E98AAC9CAD5}" type="presParOf" srcId="{81AE21DD-109A-48BA-9E25-81C55CFF6EB6}" destId="{55031FB2-85AA-4073-95CD-67B449189A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8E8EE-5E31-4FBC-92D1-A3C3227B9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98D252-6EC5-444F-B1B0-F65113215446}">
      <dgm:prSet/>
      <dgm:spPr/>
      <dgm:t>
        <a:bodyPr/>
        <a:lstStyle/>
        <a:p>
          <a:r>
            <a:rPr lang="en-US"/>
            <a:t>Criterion: NLLLoss</a:t>
          </a:r>
        </a:p>
      </dgm:t>
    </dgm:pt>
    <dgm:pt modelId="{E799F68A-1BBF-48FB-8AEB-4249CDFA50C8}" type="parTrans" cxnId="{19FAAD9F-0D69-43B6-8778-828A89CD9273}">
      <dgm:prSet/>
      <dgm:spPr/>
      <dgm:t>
        <a:bodyPr/>
        <a:lstStyle/>
        <a:p>
          <a:endParaRPr lang="en-US"/>
        </a:p>
      </dgm:t>
    </dgm:pt>
    <dgm:pt modelId="{34D065D4-ABF5-4F28-A35F-24F800537EF5}" type="sibTrans" cxnId="{19FAAD9F-0D69-43B6-8778-828A89CD9273}">
      <dgm:prSet/>
      <dgm:spPr/>
      <dgm:t>
        <a:bodyPr/>
        <a:lstStyle/>
        <a:p>
          <a:endParaRPr lang="en-US"/>
        </a:p>
      </dgm:t>
    </dgm:pt>
    <dgm:pt modelId="{FD7D1B77-FB77-4FBF-AB64-45BF459D8F94}">
      <dgm:prSet/>
      <dgm:spPr/>
      <dgm:t>
        <a:bodyPr/>
        <a:lstStyle/>
        <a:p>
          <a:r>
            <a:rPr lang="en-US"/>
            <a:t>Optimizer:  SGD</a:t>
          </a:r>
        </a:p>
      </dgm:t>
    </dgm:pt>
    <dgm:pt modelId="{F93A1A46-1D70-4EB6-8EB9-A8D7F9511FE6}" type="parTrans" cxnId="{BD408906-356D-42BF-8507-FC19477E3FEA}">
      <dgm:prSet/>
      <dgm:spPr/>
      <dgm:t>
        <a:bodyPr/>
        <a:lstStyle/>
        <a:p>
          <a:endParaRPr lang="en-US"/>
        </a:p>
      </dgm:t>
    </dgm:pt>
    <dgm:pt modelId="{8204D1C2-DF31-4BE5-9FC9-60EB5FBF2022}" type="sibTrans" cxnId="{BD408906-356D-42BF-8507-FC19477E3FEA}">
      <dgm:prSet/>
      <dgm:spPr/>
      <dgm:t>
        <a:bodyPr/>
        <a:lstStyle/>
        <a:p>
          <a:endParaRPr lang="en-US"/>
        </a:p>
      </dgm:t>
    </dgm:pt>
    <dgm:pt modelId="{15ECAAE2-98F7-44FB-A716-C2B8434E1C38}" type="pres">
      <dgm:prSet presAssocID="{3D78E8EE-5E31-4FBC-92D1-A3C3227B988C}" presName="linear" presStyleCnt="0">
        <dgm:presLayoutVars>
          <dgm:animLvl val="lvl"/>
          <dgm:resizeHandles val="exact"/>
        </dgm:presLayoutVars>
      </dgm:prSet>
      <dgm:spPr/>
    </dgm:pt>
    <dgm:pt modelId="{6FB16FB0-BF9E-4ADA-A0E7-257719AF2716}" type="pres">
      <dgm:prSet presAssocID="{A798D252-6EC5-444F-B1B0-F651132154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FDBE04-01CD-4F71-B63C-3558D5FAC6DA}" type="pres">
      <dgm:prSet presAssocID="{34D065D4-ABF5-4F28-A35F-24F800537EF5}" presName="spacer" presStyleCnt="0"/>
      <dgm:spPr/>
    </dgm:pt>
    <dgm:pt modelId="{EAFF7189-3C6C-4AAC-B3C5-E4FB21BF46BF}" type="pres">
      <dgm:prSet presAssocID="{FD7D1B77-FB77-4FBF-AB64-45BF459D8F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D408906-356D-42BF-8507-FC19477E3FEA}" srcId="{3D78E8EE-5E31-4FBC-92D1-A3C3227B988C}" destId="{FD7D1B77-FB77-4FBF-AB64-45BF459D8F94}" srcOrd="1" destOrd="0" parTransId="{F93A1A46-1D70-4EB6-8EB9-A8D7F9511FE6}" sibTransId="{8204D1C2-DF31-4BE5-9FC9-60EB5FBF2022}"/>
    <dgm:cxn modelId="{6AF8300B-5DC6-4591-99CA-B77189A76878}" type="presOf" srcId="{3D78E8EE-5E31-4FBC-92D1-A3C3227B988C}" destId="{15ECAAE2-98F7-44FB-A716-C2B8434E1C38}" srcOrd="0" destOrd="0" presId="urn:microsoft.com/office/officeart/2005/8/layout/vList2"/>
    <dgm:cxn modelId="{5C74B71A-A258-425C-971E-2DA0757F69FE}" type="presOf" srcId="{FD7D1B77-FB77-4FBF-AB64-45BF459D8F94}" destId="{EAFF7189-3C6C-4AAC-B3C5-E4FB21BF46BF}" srcOrd="0" destOrd="0" presId="urn:microsoft.com/office/officeart/2005/8/layout/vList2"/>
    <dgm:cxn modelId="{19FAAD9F-0D69-43B6-8778-828A89CD9273}" srcId="{3D78E8EE-5E31-4FBC-92D1-A3C3227B988C}" destId="{A798D252-6EC5-444F-B1B0-F65113215446}" srcOrd="0" destOrd="0" parTransId="{E799F68A-1BBF-48FB-8AEB-4249CDFA50C8}" sibTransId="{34D065D4-ABF5-4F28-A35F-24F800537EF5}"/>
    <dgm:cxn modelId="{DB2EE4D6-7297-4029-B19F-542FBFD404FD}" type="presOf" srcId="{A798D252-6EC5-444F-B1B0-F65113215446}" destId="{6FB16FB0-BF9E-4ADA-A0E7-257719AF2716}" srcOrd="0" destOrd="0" presId="urn:microsoft.com/office/officeart/2005/8/layout/vList2"/>
    <dgm:cxn modelId="{8EF495F7-36C8-4B4B-8815-B8F37E9B2E85}" type="presParOf" srcId="{15ECAAE2-98F7-44FB-A716-C2B8434E1C38}" destId="{6FB16FB0-BF9E-4ADA-A0E7-257719AF2716}" srcOrd="0" destOrd="0" presId="urn:microsoft.com/office/officeart/2005/8/layout/vList2"/>
    <dgm:cxn modelId="{915EF92D-E4AA-41EB-BEC7-F57B70DAFFAC}" type="presParOf" srcId="{15ECAAE2-98F7-44FB-A716-C2B8434E1C38}" destId="{6DFDBE04-01CD-4F71-B63C-3558D5FAC6DA}" srcOrd="1" destOrd="0" presId="urn:microsoft.com/office/officeart/2005/8/layout/vList2"/>
    <dgm:cxn modelId="{8732D69E-51BD-4A67-8C84-4E6B7DDBFE92}" type="presParOf" srcId="{15ECAAE2-98F7-44FB-A716-C2B8434E1C38}" destId="{EAFF7189-3C6C-4AAC-B3C5-E4FB21BF46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861D2D-D808-4FC0-8394-29B1EA758F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CCC312-6143-47C6-B3C7-A1C8D0403460}">
      <dgm:prSet/>
      <dgm:spPr/>
      <dgm:t>
        <a:bodyPr/>
        <a:lstStyle/>
        <a:p>
          <a:r>
            <a:rPr lang="en-US"/>
            <a:t>Criterion: CrossEntropyLoss</a:t>
          </a:r>
        </a:p>
      </dgm:t>
    </dgm:pt>
    <dgm:pt modelId="{9CAA7344-5DDE-4385-9F62-8B8BFDA6857A}" type="parTrans" cxnId="{83FB4547-9763-4226-8153-95FED8FE02DD}">
      <dgm:prSet/>
      <dgm:spPr/>
      <dgm:t>
        <a:bodyPr/>
        <a:lstStyle/>
        <a:p>
          <a:endParaRPr lang="en-US"/>
        </a:p>
      </dgm:t>
    </dgm:pt>
    <dgm:pt modelId="{AFEC0130-83CC-4B3C-8842-D60CEC5715AD}" type="sibTrans" cxnId="{83FB4547-9763-4226-8153-95FED8FE02DD}">
      <dgm:prSet/>
      <dgm:spPr/>
      <dgm:t>
        <a:bodyPr/>
        <a:lstStyle/>
        <a:p>
          <a:endParaRPr lang="en-US"/>
        </a:p>
      </dgm:t>
    </dgm:pt>
    <dgm:pt modelId="{D9D9BC89-EA5E-4954-8779-C87C99EA07F0}">
      <dgm:prSet/>
      <dgm:spPr/>
      <dgm:t>
        <a:bodyPr/>
        <a:lstStyle/>
        <a:p>
          <a:r>
            <a:rPr lang="en-US"/>
            <a:t>Optimizer:  RMSprop</a:t>
          </a:r>
        </a:p>
      </dgm:t>
    </dgm:pt>
    <dgm:pt modelId="{223BF10E-F1C5-4263-B8C0-A8956CF5D738}" type="parTrans" cxnId="{700ED942-CA1E-4F15-9C3F-8E1A533A82D5}">
      <dgm:prSet/>
      <dgm:spPr/>
      <dgm:t>
        <a:bodyPr/>
        <a:lstStyle/>
        <a:p>
          <a:endParaRPr lang="en-US"/>
        </a:p>
      </dgm:t>
    </dgm:pt>
    <dgm:pt modelId="{45A00D48-D382-408C-BE56-E4B9C160FF9C}" type="sibTrans" cxnId="{700ED942-CA1E-4F15-9C3F-8E1A533A82D5}">
      <dgm:prSet/>
      <dgm:spPr/>
      <dgm:t>
        <a:bodyPr/>
        <a:lstStyle/>
        <a:p>
          <a:endParaRPr lang="en-US"/>
        </a:p>
      </dgm:t>
    </dgm:pt>
    <dgm:pt modelId="{7DC03CCE-D337-422C-AAB0-F8E03F78518D}" type="pres">
      <dgm:prSet presAssocID="{77861D2D-D808-4FC0-8394-29B1EA758F38}" presName="linear" presStyleCnt="0">
        <dgm:presLayoutVars>
          <dgm:animLvl val="lvl"/>
          <dgm:resizeHandles val="exact"/>
        </dgm:presLayoutVars>
      </dgm:prSet>
      <dgm:spPr/>
    </dgm:pt>
    <dgm:pt modelId="{1EE8519E-CB87-4D73-B9F2-C09C34FF0358}" type="pres">
      <dgm:prSet presAssocID="{47CCC312-6143-47C6-B3C7-A1C8D04034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D9E4FF-2CF6-4B39-8AF3-562F8F189A51}" type="pres">
      <dgm:prSet presAssocID="{AFEC0130-83CC-4B3C-8842-D60CEC5715AD}" presName="spacer" presStyleCnt="0"/>
      <dgm:spPr/>
    </dgm:pt>
    <dgm:pt modelId="{E9B8842E-8A4A-4CE4-97F6-1C0C84646C8C}" type="pres">
      <dgm:prSet presAssocID="{D9D9BC89-EA5E-4954-8779-C87C99EA07F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00ED942-CA1E-4F15-9C3F-8E1A533A82D5}" srcId="{77861D2D-D808-4FC0-8394-29B1EA758F38}" destId="{D9D9BC89-EA5E-4954-8779-C87C99EA07F0}" srcOrd="1" destOrd="0" parTransId="{223BF10E-F1C5-4263-B8C0-A8956CF5D738}" sibTransId="{45A00D48-D382-408C-BE56-E4B9C160FF9C}"/>
    <dgm:cxn modelId="{83FB4547-9763-4226-8153-95FED8FE02DD}" srcId="{77861D2D-D808-4FC0-8394-29B1EA758F38}" destId="{47CCC312-6143-47C6-B3C7-A1C8D0403460}" srcOrd="0" destOrd="0" parTransId="{9CAA7344-5DDE-4385-9F62-8B8BFDA6857A}" sibTransId="{AFEC0130-83CC-4B3C-8842-D60CEC5715AD}"/>
    <dgm:cxn modelId="{2A790868-2BB8-4F94-860D-B88E616EE6DE}" type="presOf" srcId="{D9D9BC89-EA5E-4954-8779-C87C99EA07F0}" destId="{E9B8842E-8A4A-4CE4-97F6-1C0C84646C8C}" srcOrd="0" destOrd="0" presId="urn:microsoft.com/office/officeart/2005/8/layout/vList2"/>
    <dgm:cxn modelId="{73DE5FD4-5FBD-4B3B-AD44-89366BA275EC}" type="presOf" srcId="{47CCC312-6143-47C6-B3C7-A1C8D0403460}" destId="{1EE8519E-CB87-4D73-B9F2-C09C34FF0358}" srcOrd="0" destOrd="0" presId="urn:microsoft.com/office/officeart/2005/8/layout/vList2"/>
    <dgm:cxn modelId="{F3D60CED-B988-4F60-9B2E-8CE68D762E86}" type="presOf" srcId="{77861D2D-D808-4FC0-8394-29B1EA758F38}" destId="{7DC03CCE-D337-422C-AAB0-F8E03F78518D}" srcOrd="0" destOrd="0" presId="urn:microsoft.com/office/officeart/2005/8/layout/vList2"/>
    <dgm:cxn modelId="{EC95BCA5-1A72-4315-B01C-EE99FDC0C4B4}" type="presParOf" srcId="{7DC03CCE-D337-422C-AAB0-F8E03F78518D}" destId="{1EE8519E-CB87-4D73-B9F2-C09C34FF0358}" srcOrd="0" destOrd="0" presId="urn:microsoft.com/office/officeart/2005/8/layout/vList2"/>
    <dgm:cxn modelId="{FE025058-0CCA-4668-A69D-5ABCB0902B06}" type="presParOf" srcId="{7DC03CCE-D337-422C-AAB0-F8E03F78518D}" destId="{6CD9E4FF-2CF6-4B39-8AF3-562F8F189A51}" srcOrd="1" destOrd="0" presId="urn:microsoft.com/office/officeart/2005/8/layout/vList2"/>
    <dgm:cxn modelId="{F2851D2D-4075-4366-9802-0F07224C3539}" type="presParOf" srcId="{7DC03CCE-D337-422C-AAB0-F8E03F78518D}" destId="{E9B8842E-8A4A-4CE4-97F6-1C0C84646C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E92C00-D47E-467C-8D68-D38A029539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5509F-06BD-43CF-B8E5-7011A2E0B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EncoderGRU processes the input data and generates a context vector.</a:t>
          </a:r>
        </a:p>
      </dgm:t>
    </dgm:pt>
    <dgm:pt modelId="{8FA9F86E-D150-4FC7-8658-17C7EBA31C43}" type="parTrans" cxnId="{5067F67C-B2A4-496C-8B76-0E7C92DE7461}">
      <dgm:prSet/>
      <dgm:spPr/>
      <dgm:t>
        <a:bodyPr/>
        <a:lstStyle/>
        <a:p>
          <a:endParaRPr lang="en-US"/>
        </a:p>
      </dgm:t>
    </dgm:pt>
    <dgm:pt modelId="{F9EB77B4-40C0-45EA-8504-889D3C822CDB}" type="sibTrans" cxnId="{5067F67C-B2A4-496C-8B76-0E7C92DE7461}">
      <dgm:prSet/>
      <dgm:spPr/>
      <dgm:t>
        <a:bodyPr/>
        <a:lstStyle/>
        <a:p>
          <a:endParaRPr lang="en-US"/>
        </a:p>
      </dgm:t>
    </dgm:pt>
    <dgm:pt modelId="{B2792E3A-7AA3-4A5B-8996-1DEE92FE3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context vector is then passed to the DecoderGRU.</a:t>
          </a:r>
        </a:p>
      </dgm:t>
    </dgm:pt>
    <dgm:pt modelId="{522860D0-FB25-48F4-81FB-33EF752C5670}" type="parTrans" cxnId="{69F88EA6-F2F0-48B1-A531-C52A47F5590E}">
      <dgm:prSet/>
      <dgm:spPr/>
      <dgm:t>
        <a:bodyPr/>
        <a:lstStyle/>
        <a:p>
          <a:endParaRPr lang="en-US"/>
        </a:p>
      </dgm:t>
    </dgm:pt>
    <dgm:pt modelId="{2CCEBA3B-0321-4FA8-8E5B-D9E1E4680001}" type="sibTrans" cxnId="{69F88EA6-F2F0-48B1-A531-C52A47F5590E}">
      <dgm:prSet/>
      <dgm:spPr/>
      <dgm:t>
        <a:bodyPr/>
        <a:lstStyle/>
        <a:p>
          <a:endParaRPr lang="en-US"/>
        </a:p>
      </dgm:t>
    </dgm:pt>
    <dgm:pt modelId="{FB180BE9-E809-4771-9BB2-2EBA84AB5A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DecoderGRU uses the context to generate decoded outputs.</a:t>
          </a:r>
        </a:p>
      </dgm:t>
    </dgm:pt>
    <dgm:pt modelId="{C7A7CDF8-C773-45F8-B8D2-262D782B8F7A}" type="parTrans" cxnId="{BEE69956-CB41-4FF2-827C-D1C1EBC7FA9A}">
      <dgm:prSet/>
      <dgm:spPr/>
      <dgm:t>
        <a:bodyPr/>
        <a:lstStyle/>
        <a:p>
          <a:endParaRPr lang="en-US"/>
        </a:p>
      </dgm:t>
    </dgm:pt>
    <dgm:pt modelId="{AC5D7514-729A-488B-A127-B4E0CD669B22}" type="sibTrans" cxnId="{BEE69956-CB41-4FF2-827C-D1C1EBC7FA9A}">
      <dgm:prSet/>
      <dgm:spPr/>
      <dgm:t>
        <a:bodyPr/>
        <a:lstStyle/>
        <a:p>
          <a:endParaRPr lang="en-US"/>
        </a:p>
      </dgm:t>
    </dgm:pt>
    <dgm:pt modelId="{4EBFB350-A379-4D72-9003-A31A6F548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Seq2SeqGRU model, which integrates the EncoderGRU and DecoderGRU, is then trained.</a:t>
          </a:r>
        </a:p>
      </dgm:t>
    </dgm:pt>
    <dgm:pt modelId="{AB305364-7CD7-4156-A626-71C2C06B2C8B}" type="parTrans" cxnId="{AFB5F68A-0CF4-44B0-9C33-382B6A528BC4}">
      <dgm:prSet/>
      <dgm:spPr/>
      <dgm:t>
        <a:bodyPr/>
        <a:lstStyle/>
        <a:p>
          <a:endParaRPr lang="en-US"/>
        </a:p>
      </dgm:t>
    </dgm:pt>
    <dgm:pt modelId="{782FD815-EAFC-47D0-9BD5-529C41C933D3}" type="sibTrans" cxnId="{AFB5F68A-0CF4-44B0-9C33-382B6A528BC4}">
      <dgm:prSet/>
      <dgm:spPr/>
      <dgm:t>
        <a:bodyPr/>
        <a:lstStyle/>
        <a:p>
          <a:endParaRPr lang="en-US"/>
        </a:p>
      </dgm:t>
    </dgm:pt>
    <dgm:pt modelId="{0A4569FE-F59F-46A2-B0CD-8090DC269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Training process involves adjusting the model's parameters based on the training data.</a:t>
          </a:r>
        </a:p>
      </dgm:t>
    </dgm:pt>
    <dgm:pt modelId="{7E5D9D6B-3F84-436C-9D92-8940B974D312}" type="parTrans" cxnId="{368C4B56-4B67-4F94-9493-2CB84537AC37}">
      <dgm:prSet/>
      <dgm:spPr/>
      <dgm:t>
        <a:bodyPr/>
        <a:lstStyle/>
        <a:p>
          <a:endParaRPr lang="en-US"/>
        </a:p>
      </dgm:t>
    </dgm:pt>
    <dgm:pt modelId="{918D8321-8425-4750-8E05-CE9E39862BC3}" type="sibTrans" cxnId="{368C4B56-4B67-4F94-9493-2CB84537AC37}">
      <dgm:prSet/>
      <dgm:spPr/>
      <dgm:t>
        <a:bodyPr/>
        <a:lstStyle/>
        <a:p>
          <a:endParaRPr lang="en-US"/>
        </a:p>
      </dgm:t>
    </dgm:pt>
    <dgm:pt modelId="{AB1D4E8F-9707-4783-91EA-679409B10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training, the model is Evaluated to assess its performance.</a:t>
          </a:r>
        </a:p>
      </dgm:t>
    </dgm:pt>
    <dgm:pt modelId="{E8E36E95-E244-41AC-8719-8BFAD6134810}" type="parTrans" cxnId="{F0515E93-6673-4083-8390-82639CF4C29F}">
      <dgm:prSet/>
      <dgm:spPr/>
      <dgm:t>
        <a:bodyPr/>
        <a:lstStyle/>
        <a:p>
          <a:endParaRPr lang="en-US"/>
        </a:p>
      </dgm:t>
    </dgm:pt>
    <dgm:pt modelId="{D4F0F16B-1F85-4C61-868C-5FF5428DB98C}" type="sibTrans" cxnId="{F0515E93-6673-4083-8390-82639CF4C29F}">
      <dgm:prSet/>
      <dgm:spPr/>
      <dgm:t>
        <a:bodyPr/>
        <a:lstStyle/>
        <a:p>
          <a:endParaRPr lang="en-US"/>
        </a:p>
      </dgm:t>
    </dgm:pt>
    <dgm:pt modelId="{2E873655-6E7C-4D97-A6A2-1A45E005A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Finally, the trained model's state is Saved for future use.</a:t>
          </a:r>
        </a:p>
      </dgm:t>
    </dgm:pt>
    <dgm:pt modelId="{051C154D-B854-4F0E-B1D2-C6C16A9F8AC2}" type="parTrans" cxnId="{210B9624-A76A-4D8A-A38F-DC0CA69F99C3}">
      <dgm:prSet/>
      <dgm:spPr/>
      <dgm:t>
        <a:bodyPr/>
        <a:lstStyle/>
        <a:p>
          <a:endParaRPr lang="en-US"/>
        </a:p>
      </dgm:t>
    </dgm:pt>
    <dgm:pt modelId="{AB5D3DF8-65F7-4C43-897C-1E7C4851118A}" type="sibTrans" cxnId="{210B9624-A76A-4D8A-A38F-DC0CA69F99C3}">
      <dgm:prSet/>
      <dgm:spPr/>
      <dgm:t>
        <a:bodyPr/>
        <a:lstStyle/>
        <a:p>
          <a:endParaRPr lang="en-US"/>
        </a:p>
      </dgm:t>
    </dgm:pt>
    <dgm:pt modelId="{A1102ADA-8A6C-482A-8FF1-2966D51CCE29}" type="pres">
      <dgm:prSet presAssocID="{D0E92C00-D47E-467C-8D68-D38A029539C4}" presName="root" presStyleCnt="0">
        <dgm:presLayoutVars>
          <dgm:dir/>
          <dgm:resizeHandles val="exact"/>
        </dgm:presLayoutVars>
      </dgm:prSet>
      <dgm:spPr/>
    </dgm:pt>
    <dgm:pt modelId="{FF797916-6450-4893-B17C-41D0542F07C0}" type="pres">
      <dgm:prSet presAssocID="{0AE5509F-06BD-43CF-B8E5-7011A2E0B397}" presName="compNode" presStyleCnt="0"/>
      <dgm:spPr/>
    </dgm:pt>
    <dgm:pt modelId="{58687FF4-4D80-4812-946D-50FCFD08BC64}" type="pres">
      <dgm:prSet presAssocID="{0AE5509F-06BD-43CF-B8E5-7011A2E0B397}" presName="bgRect" presStyleLbl="bgShp" presStyleIdx="0" presStyleCnt="7"/>
      <dgm:spPr/>
    </dgm:pt>
    <dgm:pt modelId="{D428F2B7-EC87-4448-9A13-E7D908C8F982}" type="pres">
      <dgm:prSet presAssocID="{0AE5509F-06BD-43CF-B8E5-7011A2E0B3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DE5B7C2-23D6-48A4-A320-D5388A6126A0}" type="pres">
      <dgm:prSet presAssocID="{0AE5509F-06BD-43CF-B8E5-7011A2E0B397}" presName="spaceRect" presStyleCnt="0"/>
      <dgm:spPr/>
    </dgm:pt>
    <dgm:pt modelId="{4B3B3403-EE93-4615-ACFD-E8254EC7BCFB}" type="pres">
      <dgm:prSet presAssocID="{0AE5509F-06BD-43CF-B8E5-7011A2E0B397}" presName="parTx" presStyleLbl="revTx" presStyleIdx="0" presStyleCnt="7">
        <dgm:presLayoutVars>
          <dgm:chMax val="0"/>
          <dgm:chPref val="0"/>
        </dgm:presLayoutVars>
      </dgm:prSet>
      <dgm:spPr/>
    </dgm:pt>
    <dgm:pt modelId="{607BFCF8-CA3F-40B1-9270-D23DB40B5DA5}" type="pres">
      <dgm:prSet presAssocID="{F9EB77B4-40C0-45EA-8504-889D3C822CDB}" presName="sibTrans" presStyleCnt="0"/>
      <dgm:spPr/>
    </dgm:pt>
    <dgm:pt modelId="{138808CF-BEC1-42CC-B454-BD11ED2FE6F4}" type="pres">
      <dgm:prSet presAssocID="{B2792E3A-7AA3-4A5B-8996-1DEE92FE3125}" presName="compNode" presStyleCnt="0"/>
      <dgm:spPr/>
    </dgm:pt>
    <dgm:pt modelId="{50BED44D-5E27-4682-9406-302976D23E6C}" type="pres">
      <dgm:prSet presAssocID="{B2792E3A-7AA3-4A5B-8996-1DEE92FE3125}" presName="bgRect" presStyleLbl="bgShp" presStyleIdx="1" presStyleCnt="7"/>
      <dgm:spPr/>
    </dgm:pt>
    <dgm:pt modelId="{43C09083-13EA-4F30-A9E0-665F1F9832F3}" type="pres">
      <dgm:prSet presAssocID="{B2792E3A-7AA3-4A5B-8996-1DEE92FE312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6FE033CD-10D2-4C3C-BE3B-2F3202E31B23}" type="pres">
      <dgm:prSet presAssocID="{B2792E3A-7AA3-4A5B-8996-1DEE92FE3125}" presName="spaceRect" presStyleCnt="0"/>
      <dgm:spPr/>
    </dgm:pt>
    <dgm:pt modelId="{8928C6DA-9C5C-4191-B67A-F5BC00E442B6}" type="pres">
      <dgm:prSet presAssocID="{B2792E3A-7AA3-4A5B-8996-1DEE92FE3125}" presName="parTx" presStyleLbl="revTx" presStyleIdx="1" presStyleCnt="7">
        <dgm:presLayoutVars>
          <dgm:chMax val="0"/>
          <dgm:chPref val="0"/>
        </dgm:presLayoutVars>
      </dgm:prSet>
      <dgm:spPr/>
    </dgm:pt>
    <dgm:pt modelId="{D8025F31-E9B1-448D-9A61-B661319DCF2C}" type="pres">
      <dgm:prSet presAssocID="{2CCEBA3B-0321-4FA8-8E5B-D9E1E4680001}" presName="sibTrans" presStyleCnt="0"/>
      <dgm:spPr/>
    </dgm:pt>
    <dgm:pt modelId="{DCF5BFA3-36D7-45A8-904A-0443178D8CB5}" type="pres">
      <dgm:prSet presAssocID="{FB180BE9-E809-4771-9BB2-2EBA84AB5A6F}" presName="compNode" presStyleCnt="0"/>
      <dgm:spPr/>
    </dgm:pt>
    <dgm:pt modelId="{280FB51E-DACF-4A22-B76D-CC164881AC10}" type="pres">
      <dgm:prSet presAssocID="{FB180BE9-E809-4771-9BB2-2EBA84AB5A6F}" presName="bgRect" presStyleLbl="bgShp" presStyleIdx="2" presStyleCnt="7"/>
      <dgm:spPr/>
    </dgm:pt>
    <dgm:pt modelId="{37F3B1A7-C3A7-416E-BEB8-30FE51896B14}" type="pres">
      <dgm:prSet presAssocID="{FB180BE9-E809-4771-9BB2-2EBA84AB5A6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FD4A852-C404-454F-9220-828F08102B13}" type="pres">
      <dgm:prSet presAssocID="{FB180BE9-E809-4771-9BB2-2EBA84AB5A6F}" presName="spaceRect" presStyleCnt="0"/>
      <dgm:spPr/>
    </dgm:pt>
    <dgm:pt modelId="{1793A1A1-B7C7-4B45-8D4E-F6C4B6FF8701}" type="pres">
      <dgm:prSet presAssocID="{FB180BE9-E809-4771-9BB2-2EBA84AB5A6F}" presName="parTx" presStyleLbl="revTx" presStyleIdx="2" presStyleCnt="7">
        <dgm:presLayoutVars>
          <dgm:chMax val="0"/>
          <dgm:chPref val="0"/>
        </dgm:presLayoutVars>
      </dgm:prSet>
      <dgm:spPr/>
    </dgm:pt>
    <dgm:pt modelId="{53F289D9-DAC3-4405-9FBE-DF0B2CD16CB5}" type="pres">
      <dgm:prSet presAssocID="{AC5D7514-729A-488B-A127-B4E0CD669B22}" presName="sibTrans" presStyleCnt="0"/>
      <dgm:spPr/>
    </dgm:pt>
    <dgm:pt modelId="{45D4348A-CD0B-4D0E-AF7A-08ACD6717140}" type="pres">
      <dgm:prSet presAssocID="{4EBFB350-A379-4D72-9003-A31A6F548B1C}" presName="compNode" presStyleCnt="0"/>
      <dgm:spPr/>
    </dgm:pt>
    <dgm:pt modelId="{9D985972-F22E-43AE-A627-4AB1708EBB07}" type="pres">
      <dgm:prSet presAssocID="{4EBFB350-A379-4D72-9003-A31A6F548B1C}" presName="bgRect" presStyleLbl="bgShp" presStyleIdx="3" presStyleCnt="7"/>
      <dgm:spPr/>
    </dgm:pt>
    <dgm:pt modelId="{B9F044AC-1FD7-4262-A456-00CB751C5CFD}" type="pres">
      <dgm:prSet presAssocID="{4EBFB350-A379-4D72-9003-A31A6F548B1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E109DA2-CCA6-4F88-B714-04639AD98DE5}" type="pres">
      <dgm:prSet presAssocID="{4EBFB350-A379-4D72-9003-A31A6F548B1C}" presName="spaceRect" presStyleCnt="0"/>
      <dgm:spPr/>
    </dgm:pt>
    <dgm:pt modelId="{9813739C-D40F-4A38-96BB-AC235AE7D7A4}" type="pres">
      <dgm:prSet presAssocID="{4EBFB350-A379-4D72-9003-A31A6F548B1C}" presName="parTx" presStyleLbl="revTx" presStyleIdx="3" presStyleCnt="7">
        <dgm:presLayoutVars>
          <dgm:chMax val="0"/>
          <dgm:chPref val="0"/>
        </dgm:presLayoutVars>
      </dgm:prSet>
      <dgm:spPr/>
    </dgm:pt>
    <dgm:pt modelId="{49C6763D-6EC5-4896-A8D5-8B3729397C43}" type="pres">
      <dgm:prSet presAssocID="{782FD815-EAFC-47D0-9BD5-529C41C933D3}" presName="sibTrans" presStyleCnt="0"/>
      <dgm:spPr/>
    </dgm:pt>
    <dgm:pt modelId="{E500F2D4-6FE2-4CDE-9467-D7C6D0128E76}" type="pres">
      <dgm:prSet presAssocID="{0A4569FE-F59F-46A2-B0CD-8090DC2696C2}" presName="compNode" presStyleCnt="0"/>
      <dgm:spPr/>
    </dgm:pt>
    <dgm:pt modelId="{B1CF38D0-8F82-4488-9146-65522A8868DB}" type="pres">
      <dgm:prSet presAssocID="{0A4569FE-F59F-46A2-B0CD-8090DC2696C2}" presName="bgRect" presStyleLbl="bgShp" presStyleIdx="4" presStyleCnt="7"/>
      <dgm:spPr/>
    </dgm:pt>
    <dgm:pt modelId="{04E83121-F2E0-4DC4-B44F-852095B57A88}" type="pres">
      <dgm:prSet presAssocID="{0A4569FE-F59F-46A2-B0CD-8090DC2696C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18759C1-EC8C-49A7-B8A3-BE703E620836}" type="pres">
      <dgm:prSet presAssocID="{0A4569FE-F59F-46A2-B0CD-8090DC2696C2}" presName="spaceRect" presStyleCnt="0"/>
      <dgm:spPr/>
    </dgm:pt>
    <dgm:pt modelId="{5F14E213-8FB1-48E3-8543-EFC13113E104}" type="pres">
      <dgm:prSet presAssocID="{0A4569FE-F59F-46A2-B0CD-8090DC2696C2}" presName="parTx" presStyleLbl="revTx" presStyleIdx="4" presStyleCnt="7">
        <dgm:presLayoutVars>
          <dgm:chMax val="0"/>
          <dgm:chPref val="0"/>
        </dgm:presLayoutVars>
      </dgm:prSet>
      <dgm:spPr/>
    </dgm:pt>
    <dgm:pt modelId="{09B0DB48-957B-46AD-A596-9EE905F737B4}" type="pres">
      <dgm:prSet presAssocID="{918D8321-8425-4750-8E05-CE9E39862BC3}" presName="sibTrans" presStyleCnt="0"/>
      <dgm:spPr/>
    </dgm:pt>
    <dgm:pt modelId="{0951E561-FCD7-473A-8CBF-4A90DA8D56E0}" type="pres">
      <dgm:prSet presAssocID="{AB1D4E8F-9707-4783-91EA-679409B10CC3}" presName="compNode" presStyleCnt="0"/>
      <dgm:spPr/>
    </dgm:pt>
    <dgm:pt modelId="{7629248E-A218-4D4A-9B55-20DCD7212F0C}" type="pres">
      <dgm:prSet presAssocID="{AB1D4E8F-9707-4783-91EA-679409B10CC3}" presName="bgRect" presStyleLbl="bgShp" presStyleIdx="5" presStyleCnt="7"/>
      <dgm:spPr/>
    </dgm:pt>
    <dgm:pt modelId="{031E1A9B-B918-4CD9-B538-F00007DC882C}" type="pres">
      <dgm:prSet presAssocID="{AB1D4E8F-9707-4783-91EA-679409B10CC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D76CEB-F553-4816-A243-DE7DB9A4E879}" type="pres">
      <dgm:prSet presAssocID="{AB1D4E8F-9707-4783-91EA-679409B10CC3}" presName="spaceRect" presStyleCnt="0"/>
      <dgm:spPr/>
    </dgm:pt>
    <dgm:pt modelId="{058564FB-EE15-4B0C-8AF7-9B73953CD6CA}" type="pres">
      <dgm:prSet presAssocID="{AB1D4E8F-9707-4783-91EA-679409B10CC3}" presName="parTx" presStyleLbl="revTx" presStyleIdx="5" presStyleCnt="7">
        <dgm:presLayoutVars>
          <dgm:chMax val="0"/>
          <dgm:chPref val="0"/>
        </dgm:presLayoutVars>
      </dgm:prSet>
      <dgm:spPr/>
    </dgm:pt>
    <dgm:pt modelId="{418FE19F-EB6C-4FB0-8976-D7919AA922B2}" type="pres">
      <dgm:prSet presAssocID="{D4F0F16B-1F85-4C61-868C-5FF5428DB98C}" presName="sibTrans" presStyleCnt="0"/>
      <dgm:spPr/>
    </dgm:pt>
    <dgm:pt modelId="{EFEEA8C6-42DF-438B-826B-EA5EC17F2D42}" type="pres">
      <dgm:prSet presAssocID="{2E873655-6E7C-4D97-A6A2-1A45E005A3B1}" presName="compNode" presStyleCnt="0"/>
      <dgm:spPr/>
    </dgm:pt>
    <dgm:pt modelId="{A3EF3E79-0760-4C99-8B15-E49C19CE615E}" type="pres">
      <dgm:prSet presAssocID="{2E873655-6E7C-4D97-A6A2-1A45E005A3B1}" presName="bgRect" presStyleLbl="bgShp" presStyleIdx="6" presStyleCnt="7"/>
      <dgm:spPr/>
    </dgm:pt>
    <dgm:pt modelId="{C476E431-799C-42F0-86EC-ED9ABEC846B7}" type="pres">
      <dgm:prSet presAssocID="{2E873655-6E7C-4D97-A6A2-1A45E005A3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2DC8C0-B90F-4DC5-803C-12C4ED644F7A}" type="pres">
      <dgm:prSet presAssocID="{2E873655-6E7C-4D97-A6A2-1A45E005A3B1}" presName="spaceRect" presStyleCnt="0"/>
      <dgm:spPr/>
    </dgm:pt>
    <dgm:pt modelId="{13F298E8-F5FA-49C0-A7DF-72842C2D79E7}" type="pres">
      <dgm:prSet presAssocID="{2E873655-6E7C-4D97-A6A2-1A45E005A3B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10B9624-A76A-4D8A-A38F-DC0CA69F99C3}" srcId="{D0E92C00-D47E-467C-8D68-D38A029539C4}" destId="{2E873655-6E7C-4D97-A6A2-1A45E005A3B1}" srcOrd="6" destOrd="0" parTransId="{051C154D-B854-4F0E-B1D2-C6C16A9F8AC2}" sibTransId="{AB5D3DF8-65F7-4C43-897C-1E7C4851118A}"/>
    <dgm:cxn modelId="{EEBD0F25-4643-486E-A950-B1583BC18070}" type="presOf" srcId="{4EBFB350-A379-4D72-9003-A31A6F548B1C}" destId="{9813739C-D40F-4A38-96BB-AC235AE7D7A4}" srcOrd="0" destOrd="0" presId="urn:microsoft.com/office/officeart/2018/2/layout/IconVerticalSolidList"/>
    <dgm:cxn modelId="{82BECC27-005B-45BE-BFE3-A07F6C9BA7BB}" type="presOf" srcId="{0AE5509F-06BD-43CF-B8E5-7011A2E0B397}" destId="{4B3B3403-EE93-4615-ACFD-E8254EC7BCFB}" srcOrd="0" destOrd="0" presId="urn:microsoft.com/office/officeart/2018/2/layout/IconVerticalSolidList"/>
    <dgm:cxn modelId="{368C4B56-4B67-4F94-9493-2CB84537AC37}" srcId="{D0E92C00-D47E-467C-8D68-D38A029539C4}" destId="{0A4569FE-F59F-46A2-B0CD-8090DC2696C2}" srcOrd="4" destOrd="0" parTransId="{7E5D9D6B-3F84-436C-9D92-8940B974D312}" sibTransId="{918D8321-8425-4750-8E05-CE9E39862BC3}"/>
    <dgm:cxn modelId="{BEE69956-CB41-4FF2-827C-D1C1EBC7FA9A}" srcId="{D0E92C00-D47E-467C-8D68-D38A029539C4}" destId="{FB180BE9-E809-4771-9BB2-2EBA84AB5A6F}" srcOrd="2" destOrd="0" parTransId="{C7A7CDF8-C773-45F8-B8D2-262D782B8F7A}" sibTransId="{AC5D7514-729A-488B-A127-B4E0CD669B22}"/>
    <dgm:cxn modelId="{5067F67C-B2A4-496C-8B76-0E7C92DE7461}" srcId="{D0E92C00-D47E-467C-8D68-D38A029539C4}" destId="{0AE5509F-06BD-43CF-B8E5-7011A2E0B397}" srcOrd="0" destOrd="0" parTransId="{8FA9F86E-D150-4FC7-8658-17C7EBA31C43}" sibTransId="{F9EB77B4-40C0-45EA-8504-889D3C822CDB}"/>
    <dgm:cxn modelId="{F8BBE080-F5F1-4418-A64D-12138CD610A8}" type="presOf" srcId="{AB1D4E8F-9707-4783-91EA-679409B10CC3}" destId="{058564FB-EE15-4B0C-8AF7-9B73953CD6CA}" srcOrd="0" destOrd="0" presId="urn:microsoft.com/office/officeart/2018/2/layout/IconVerticalSolidList"/>
    <dgm:cxn modelId="{AFB5F68A-0CF4-44B0-9C33-382B6A528BC4}" srcId="{D0E92C00-D47E-467C-8D68-D38A029539C4}" destId="{4EBFB350-A379-4D72-9003-A31A6F548B1C}" srcOrd="3" destOrd="0" parTransId="{AB305364-7CD7-4156-A626-71C2C06B2C8B}" sibTransId="{782FD815-EAFC-47D0-9BD5-529C41C933D3}"/>
    <dgm:cxn modelId="{F0515E93-6673-4083-8390-82639CF4C29F}" srcId="{D0E92C00-D47E-467C-8D68-D38A029539C4}" destId="{AB1D4E8F-9707-4783-91EA-679409B10CC3}" srcOrd="5" destOrd="0" parTransId="{E8E36E95-E244-41AC-8719-8BFAD6134810}" sibTransId="{D4F0F16B-1F85-4C61-868C-5FF5428DB98C}"/>
    <dgm:cxn modelId="{69F88EA6-F2F0-48B1-A531-C52A47F5590E}" srcId="{D0E92C00-D47E-467C-8D68-D38A029539C4}" destId="{B2792E3A-7AA3-4A5B-8996-1DEE92FE3125}" srcOrd="1" destOrd="0" parTransId="{522860D0-FB25-48F4-81FB-33EF752C5670}" sibTransId="{2CCEBA3B-0321-4FA8-8E5B-D9E1E4680001}"/>
    <dgm:cxn modelId="{C9F81FB0-66BF-4D41-BED9-5A16BAE6FDE6}" type="presOf" srcId="{D0E92C00-D47E-467C-8D68-D38A029539C4}" destId="{A1102ADA-8A6C-482A-8FF1-2966D51CCE29}" srcOrd="0" destOrd="0" presId="urn:microsoft.com/office/officeart/2018/2/layout/IconVerticalSolidList"/>
    <dgm:cxn modelId="{A49284B6-DEB0-480B-B354-C451DBD081E3}" type="presOf" srcId="{FB180BE9-E809-4771-9BB2-2EBA84AB5A6F}" destId="{1793A1A1-B7C7-4B45-8D4E-F6C4B6FF8701}" srcOrd="0" destOrd="0" presId="urn:microsoft.com/office/officeart/2018/2/layout/IconVerticalSolidList"/>
    <dgm:cxn modelId="{6E5777B7-B881-4E6C-935E-7326505F91AD}" type="presOf" srcId="{2E873655-6E7C-4D97-A6A2-1A45E005A3B1}" destId="{13F298E8-F5FA-49C0-A7DF-72842C2D79E7}" srcOrd="0" destOrd="0" presId="urn:microsoft.com/office/officeart/2018/2/layout/IconVerticalSolidList"/>
    <dgm:cxn modelId="{6539C1D6-7E23-4D2D-98E3-53992CFDCB0B}" type="presOf" srcId="{0A4569FE-F59F-46A2-B0CD-8090DC2696C2}" destId="{5F14E213-8FB1-48E3-8543-EFC13113E104}" srcOrd="0" destOrd="0" presId="urn:microsoft.com/office/officeart/2018/2/layout/IconVerticalSolidList"/>
    <dgm:cxn modelId="{12044DF2-B44E-4DA8-81CE-5C466E51B6FA}" type="presOf" srcId="{B2792E3A-7AA3-4A5B-8996-1DEE92FE3125}" destId="{8928C6DA-9C5C-4191-B67A-F5BC00E442B6}" srcOrd="0" destOrd="0" presId="urn:microsoft.com/office/officeart/2018/2/layout/IconVerticalSolidList"/>
    <dgm:cxn modelId="{1C9040FD-2137-4BD0-9CBE-AFF4786F6031}" type="presParOf" srcId="{A1102ADA-8A6C-482A-8FF1-2966D51CCE29}" destId="{FF797916-6450-4893-B17C-41D0542F07C0}" srcOrd="0" destOrd="0" presId="urn:microsoft.com/office/officeart/2018/2/layout/IconVerticalSolidList"/>
    <dgm:cxn modelId="{FF06E115-FBF6-4CBF-A548-C47942448A00}" type="presParOf" srcId="{FF797916-6450-4893-B17C-41D0542F07C0}" destId="{58687FF4-4D80-4812-946D-50FCFD08BC64}" srcOrd="0" destOrd="0" presId="urn:microsoft.com/office/officeart/2018/2/layout/IconVerticalSolidList"/>
    <dgm:cxn modelId="{E4F51C88-C4A7-4245-AB01-68C889A6759D}" type="presParOf" srcId="{FF797916-6450-4893-B17C-41D0542F07C0}" destId="{D428F2B7-EC87-4448-9A13-E7D908C8F982}" srcOrd="1" destOrd="0" presId="urn:microsoft.com/office/officeart/2018/2/layout/IconVerticalSolidList"/>
    <dgm:cxn modelId="{28F5F311-D082-4464-B3A9-C0A8BAA01DE2}" type="presParOf" srcId="{FF797916-6450-4893-B17C-41D0542F07C0}" destId="{EDE5B7C2-23D6-48A4-A320-D5388A6126A0}" srcOrd="2" destOrd="0" presId="urn:microsoft.com/office/officeart/2018/2/layout/IconVerticalSolidList"/>
    <dgm:cxn modelId="{0C7D0D20-2EE9-4910-B2A9-51338507E226}" type="presParOf" srcId="{FF797916-6450-4893-B17C-41D0542F07C0}" destId="{4B3B3403-EE93-4615-ACFD-E8254EC7BCFB}" srcOrd="3" destOrd="0" presId="urn:microsoft.com/office/officeart/2018/2/layout/IconVerticalSolidList"/>
    <dgm:cxn modelId="{7CA92C91-6FBC-4796-AC95-F86F333447FD}" type="presParOf" srcId="{A1102ADA-8A6C-482A-8FF1-2966D51CCE29}" destId="{607BFCF8-CA3F-40B1-9270-D23DB40B5DA5}" srcOrd="1" destOrd="0" presId="urn:microsoft.com/office/officeart/2018/2/layout/IconVerticalSolidList"/>
    <dgm:cxn modelId="{9FCEE43D-1872-4A7A-B02E-C50ACEFE01E8}" type="presParOf" srcId="{A1102ADA-8A6C-482A-8FF1-2966D51CCE29}" destId="{138808CF-BEC1-42CC-B454-BD11ED2FE6F4}" srcOrd="2" destOrd="0" presId="urn:microsoft.com/office/officeart/2018/2/layout/IconVerticalSolidList"/>
    <dgm:cxn modelId="{9F93877D-836B-49C8-8737-389F15AD1B14}" type="presParOf" srcId="{138808CF-BEC1-42CC-B454-BD11ED2FE6F4}" destId="{50BED44D-5E27-4682-9406-302976D23E6C}" srcOrd="0" destOrd="0" presId="urn:microsoft.com/office/officeart/2018/2/layout/IconVerticalSolidList"/>
    <dgm:cxn modelId="{2BE722B6-2C14-40B8-BE4E-F0CBA9281E27}" type="presParOf" srcId="{138808CF-BEC1-42CC-B454-BD11ED2FE6F4}" destId="{43C09083-13EA-4F30-A9E0-665F1F9832F3}" srcOrd="1" destOrd="0" presId="urn:microsoft.com/office/officeart/2018/2/layout/IconVerticalSolidList"/>
    <dgm:cxn modelId="{FA19AE62-29B7-43CB-AF85-8BC92060E5DC}" type="presParOf" srcId="{138808CF-BEC1-42CC-B454-BD11ED2FE6F4}" destId="{6FE033CD-10D2-4C3C-BE3B-2F3202E31B23}" srcOrd="2" destOrd="0" presId="urn:microsoft.com/office/officeart/2018/2/layout/IconVerticalSolidList"/>
    <dgm:cxn modelId="{5C786BA7-3FA5-4870-84E7-D2A246B8BE88}" type="presParOf" srcId="{138808CF-BEC1-42CC-B454-BD11ED2FE6F4}" destId="{8928C6DA-9C5C-4191-B67A-F5BC00E442B6}" srcOrd="3" destOrd="0" presId="urn:microsoft.com/office/officeart/2018/2/layout/IconVerticalSolidList"/>
    <dgm:cxn modelId="{E449740D-A23C-405B-9477-20E7AA2F6FE3}" type="presParOf" srcId="{A1102ADA-8A6C-482A-8FF1-2966D51CCE29}" destId="{D8025F31-E9B1-448D-9A61-B661319DCF2C}" srcOrd="3" destOrd="0" presId="urn:microsoft.com/office/officeart/2018/2/layout/IconVerticalSolidList"/>
    <dgm:cxn modelId="{1CB99058-1282-4394-AA70-E99025578FD7}" type="presParOf" srcId="{A1102ADA-8A6C-482A-8FF1-2966D51CCE29}" destId="{DCF5BFA3-36D7-45A8-904A-0443178D8CB5}" srcOrd="4" destOrd="0" presId="urn:microsoft.com/office/officeart/2018/2/layout/IconVerticalSolidList"/>
    <dgm:cxn modelId="{53F574BB-F89F-493B-A38C-40618FCA86A6}" type="presParOf" srcId="{DCF5BFA3-36D7-45A8-904A-0443178D8CB5}" destId="{280FB51E-DACF-4A22-B76D-CC164881AC10}" srcOrd="0" destOrd="0" presId="urn:microsoft.com/office/officeart/2018/2/layout/IconVerticalSolidList"/>
    <dgm:cxn modelId="{29665A3E-7565-4194-A560-FD85BFE58DF5}" type="presParOf" srcId="{DCF5BFA3-36D7-45A8-904A-0443178D8CB5}" destId="{37F3B1A7-C3A7-416E-BEB8-30FE51896B14}" srcOrd="1" destOrd="0" presId="urn:microsoft.com/office/officeart/2018/2/layout/IconVerticalSolidList"/>
    <dgm:cxn modelId="{B67486FD-400D-40FC-99D3-1DD5B0E21F3D}" type="presParOf" srcId="{DCF5BFA3-36D7-45A8-904A-0443178D8CB5}" destId="{8FD4A852-C404-454F-9220-828F08102B13}" srcOrd="2" destOrd="0" presId="urn:microsoft.com/office/officeart/2018/2/layout/IconVerticalSolidList"/>
    <dgm:cxn modelId="{F5C77F0C-5E25-4AB1-A3A7-1F5D7BBE6BAC}" type="presParOf" srcId="{DCF5BFA3-36D7-45A8-904A-0443178D8CB5}" destId="{1793A1A1-B7C7-4B45-8D4E-F6C4B6FF8701}" srcOrd="3" destOrd="0" presId="urn:microsoft.com/office/officeart/2018/2/layout/IconVerticalSolidList"/>
    <dgm:cxn modelId="{1E00FBD5-F190-4746-84B4-9B3261736C75}" type="presParOf" srcId="{A1102ADA-8A6C-482A-8FF1-2966D51CCE29}" destId="{53F289D9-DAC3-4405-9FBE-DF0B2CD16CB5}" srcOrd="5" destOrd="0" presId="urn:microsoft.com/office/officeart/2018/2/layout/IconVerticalSolidList"/>
    <dgm:cxn modelId="{4B1304A7-5622-4BFE-A812-AA7DB9B098E3}" type="presParOf" srcId="{A1102ADA-8A6C-482A-8FF1-2966D51CCE29}" destId="{45D4348A-CD0B-4D0E-AF7A-08ACD6717140}" srcOrd="6" destOrd="0" presId="urn:microsoft.com/office/officeart/2018/2/layout/IconVerticalSolidList"/>
    <dgm:cxn modelId="{0701B305-2D38-47F8-B839-207A74F24B96}" type="presParOf" srcId="{45D4348A-CD0B-4D0E-AF7A-08ACD6717140}" destId="{9D985972-F22E-43AE-A627-4AB1708EBB07}" srcOrd="0" destOrd="0" presId="urn:microsoft.com/office/officeart/2018/2/layout/IconVerticalSolidList"/>
    <dgm:cxn modelId="{6CBBD431-840A-44B7-B3F6-4E931D228670}" type="presParOf" srcId="{45D4348A-CD0B-4D0E-AF7A-08ACD6717140}" destId="{B9F044AC-1FD7-4262-A456-00CB751C5CFD}" srcOrd="1" destOrd="0" presId="urn:microsoft.com/office/officeart/2018/2/layout/IconVerticalSolidList"/>
    <dgm:cxn modelId="{D92F7545-0880-44D0-97B2-DCED4E07010A}" type="presParOf" srcId="{45D4348A-CD0B-4D0E-AF7A-08ACD6717140}" destId="{AE109DA2-CCA6-4F88-B714-04639AD98DE5}" srcOrd="2" destOrd="0" presId="urn:microsoft.com/office/officeart/2018/2/layout/IconVerticalSolidList"/>
    <dgm:cxn modelId="{6DF547CF-2C6F-41D8-A72A-1592E04DBF20}" type="presParOf" srcId="{45D4348A-CD0B-4D0E-AF7A-08ACD6717140}" destId="{9813739C-D40F-4A38-96BB-AC235AE7D7A4}" srcOrd="3" destOrd="0" presId="urn:microsoft.com/office/officeart/2018/2/layout/IconVerticalSolidList"/>
    <dgm:cxn modelId="{2CF40AD2-E79B-4F06-9C29-44B690983249}" type="presParOf" srcId="{A1102ADA-8A6C-482A-8FF1-2966D51CCE29}" destId="{49C6763D-6EC5-4896-A8D5-8B3729397C43}" srcOrd="7" destOrd="0" presId="urn:microsoft.com/office/officeart/2018/2/layout/IconVerticalSolidList"/>
    <dgm:cxn modelId="{9D793F6A-10D0-45E1-AE2A-33943D4221A9}" type="presParOf" srcId="{A1102ADA-8A6C-482A-8FF1-2966D51CCE29}" destId="{E500F2D4-6FE2-4CDE-9467-D7C6D0128E76}" srcOrd="8" destOrd="0" presId="urn:microsoft.com/office/officeart/2018/2/layout/IconVerticalSolidList"/>
    <dgm:cxn modelId="{AAA39D16-02C9-46A4-90FA-295241057286}" type="presParOf" srcId="{E500F2D4-6FE2-4CDE-9467-D7C6D0128E76}" destId="{B1CF38D0-8F82-4488-9146-65522A8868DB}" srcOrd="0" destOrd="0" presId="urn:microsoft.com/office/officeart/2018/2/layout/IconVerticalSolidList"/>
    <dgm:cxn modelId="{24D97C03-59C3-4CCB-BFAF-DFC5729306BB}" type="presParOf" srcId="{E500F2D4-6FE2-4CDE-9467-D7C6D0128E76}" destId="{04E83121-F2E0-4DC4-B44F-852095B57A88}" srcOrd="1" destOrd="0" presId="urn:microsoft.com/office/officeart/2018/2/layout/IconVerticalSolidList"/>
    <dgm:cxn modelId="{AE8CF7C5-B003-4568-BA69-D9BA073EF48C}" type="presParOf" srcId="{E500F2D4-6FE2-4CDE-9467-D7C6D0128E76}" destId="{618759C1-EC8C-49A7-B8A3-BE703E620836}" srcOrd="2" destOrd="0" presId="urn:microsoft.com/office/officeart/2018/2/layout/IconVerticalSolidList"/>
    <dgm:cxn modelId="{839D44AA-01F5-40C1-AFAB-5B61790621AF}" type="presParOf" srcId="{E500F2D4-6FE2-4CDE-9467-D7C6D0128E76}" destId="{5F14E213-8FB1-48E3-8543-EFC13113E104}" srcOrd="3" destOrd="0" presId="urn:microsoft.com/office/officeart/2018/2/layout/IconVerticalSolidList"/>
    <dgm:cxn modelId="{0C8CC45E-2CF4-47D9-979D-8FF42A732CF0}" type="presParOf" srcId="{A1102ADA-8A6C-482A-8FF1-2966D51CCE29}" destId="{09B0DB48-957B-46AD-A596-9EE905F737B4}" srcOrd="9" destOrd="0" presId="urn:microsoft.com/office/officeart/2018/2/layout/IconVerticalSolidList"/>
    <dgm:cxn modelId="{93F121DC-8C7A-4AFB-B623-60B1A91C5F3F}" type="presParOf" srcId="{A1102ADA-8A6C-482A-8FF1-2966D51CCE29}" destId="{0951E561-FCD7-473A-8CBF-4A90DA8D56E0}" srcOrd="10" destOrd="0" presId="urn:microsoft.com/office/officeart/2018/2/layout/IconVerticalSolidList"/>
    <dgm:cxn modelId="{704E224B-C3CE-4E07-89AC-C1DF8B3EC26E}" type="presParOf" srcId="{0951E561-FCD7-473A-8CBF-4A90DA8D56E0}" destId="{7629248E-A218-4D4A-9B55-20DCD7212F0C}" srcOrd="0" destOrd="0" presId="urn:microsoft.com/office/officeart/2018/2/layout/IconVerticalSolidList"/>
    <dgm:cxn modelId="{7AFEA9ED-D2CB-4847-8034-21D377F54363}" type="presParOf" srcId="{0951E561-FCD7-473A-8CBF-4A90DA8D56E0}" destId="{031E1A9B-B918-4CD9-B538-F00007DC882C}" srcOrd="1" destOrd="0" presId="urn:microsoft.com/office/officeart/2018/2/layout/IconVerticalSolidList"/>
    <dgm:cxn modelId="{9D063B69-8784-4CA3-BE62-CD7BA73A4539}" type="presParOf" srcId="{0951E561-FCD7-473A-8CBF-4A90DA8D56E0}" destId="{B4D76CEB-F553-4816-A243-DE7DB9A4E879}" srcOrd="2" destOrd="0" presId="urn:microsoft.com/office/officeart/2018/2/layout/IconVerticalSolidList"/>
    <dgm:cxn modelId="{9BE23963-9907-4D68-A4AD-3DAB19B6E3B9}" type="presParOf" srcId="{0951E561-FCD7-473A-8CBF-4A90DA8D56E0}" destId="{058564FB-EE15-4B0C-8AF7-9B73953CD6CA}" srcOrd="3" destOrd="0" presId="urn:microsoft.com/office/officeart/2018/2/layout/IconVerticalSolidList"/>
    <dgm:cxn modelId="{1B494DED-A497-4C61-9AE8-B98F2A7B3501}" type="presParOf" srcId="{A1102ADA-8A6C-482A-8FF1-2966D51CCE29}" destId="{418FE19F-EB6C-4FB0-8976-D7919AA922B2}" srcOrd="11" destOrd="0" presId="urn:microsoft.com/office/officeart/2018/2/layout/IconVerticalSolidList"/>
    <dgm:cxn modelId="{FEB0DC8A-F139-4AD0-B08F-7311F1ABD55A}" type="presParOf" srcId="{A1102ADA-8A6C-482A-8FF1-2966D51CCE29}" destId="{EFEEA8C6-42DF-438B-826B-EA5EC17F2D42}" srcOrd="12" destOrd="0" presId="urn:microsoft.com/office/officeart/2018/2/layout/IconVerticalSolidList"/>
    <dgm:cxn modelId="{3B2E8BEB-5705-4FB4-A51F-997B9B28478B}" type="presParOf" srcId="{EFEEA8C6-42DF-438B-826B-EA5EC17F2D42}" destId="{A3EF3E79-0760-4C99-8B15-E49C19CE615E}" srcOrd="0" destOrd="0" presId="urn:microsoft.com/office/officeart/2018/2/layout/IconVerticalSolidList"/>
    <dgm:cxn modelId="{807C24CB-9718-4E24-AB22-887CE0786E93}" type="presParOf" srcId="{EFEEA8C6-42DF-438B-826B-EA5EC17F2D42}" destId="{C476E431-799C-42F0-86EC-ED9ABEC846B7}" srcOrd="1" destOrd="0" presId="urn:microsoft.com/office/officeart/2018/2/layout/IconVerticalSolidList"/>
    <dgm:cxn modelId="{F1A797CD-54B7-49C1-9B86-A03D3031BA25}" type="presParOf" srcId="{EFEEA8C6-42DF-438B-826B-EA5EC17F2D42}" destId="{AE2DC8C0-B90F-4DC5-803C-12C4ED644F7A}" srcOrd="2" destOrd="0" presId="urn:microsoft.com/office/officeart/2018/2/layout/IconVerticalSolidList"/>
    <dgm:cxn modelId="{B7079D07-4B5F-426F-98B6-EAA006326FA6}" type="presParOf" srcId="{EFEEA8C6-42DF-438B-826B-EA5EC17F2D42}" destId="{13F298E8-F5FA-49C0-A7DF-72842C2D79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2273B0-82F0-4B39-8F9C-BB8C2BCC0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F9343A-BBFB-4D39-9F14-30B3D80C32EA}">
      <dgm:prSet/>
      <dgm:spPr/>
      <dgm:t>
        <a:bodyPr/>
        <a:lstStyle/>
        <a:p>
          <a:r>
            <a:rPr lang="en-US"/>
            <a:t>Criterion: NLLLoss</a:t>
          </a:r>
        </a:p>
      </dgm:t>
    </dgm:pt>
    <dgm:pt modelId="{07EB838C-47F9-46C4-A9B6-5B0F9A4A9323}" type="parTrans" cxnId="{405B4FFC-7773-491B-8D56-E5C1CB661D8E}">
      <dgm:prSet/>
      <dgm:spPr/>
      <dgm:t>
        <a:bodyPr/>
        <a:lstStyle/>
        <a:p>
          <a:endParaRPr lang="en-US"/>
        </a:p>
      </dgm:t>
    </dgm:pt>
    <dgm:pt modelId="{E458240E-6C53-4524-9EC3-A09ADD14A509}" type="sibTrans" cxnId="{405B4FFC-7773-491B-8D56-E5C1CB661D8E}">
      <dgm:prSet/>
      <dgm:spPr/>
      <dgm:t>
        <a:bodyPr/>
        <a:lstStyle/>
        <a:p>
          <a:endParaRPr lang="en-US"/>
        </a:p>
      </dgm:t>
    </dgm:pt>
    <dgm:pt modelId="{D5342477-F84C-4CCC-9A0F-5F425600CC1A}">
      <dgm:prSet/>
      <dgm:spPr/>
      <dgm:t>
        <a:bodyPr/>
        <a:lstStyle/>
        <a:p>
          <a:r>
            <a:rPr lang="en-US"/>
            <a:t>Optimizer:  SGD</a:t>
          </a:r>
        </a:p>
      </dgm:t>
    </dgm:pt>
    <dgm:pt modelId="{C9AD80A9-63BE-49B4-89A0-976144570383}" type="parTrans" cxnId="{8A05F1CE-DFBA-4C1C-ADC6-931DB62D760F}">
      <dgm:prSet/>
      <dgm:spPr/>
      <dgm:t>
        <a:bodyPr/>
        <a:lstStyle/>
        <a:p>
          <a:endParaRPr lang="en-US"/>
        </a:p>
      </dgm:t>
    </dgm:pt>
    <dgm:pt modelId="{F45F4551-D806-4FD5-BF50-991FD152C454}" type="sibTrans" cxnId="{8A05F1CE-DFBA-4C1C-ADC6-931DB62D760F}">
      <dgm:prSet/>
      <dgm:spPr/>
      <dgm:t>
        <a:bodyPr/>
        <a:lstStyle/>
        <a:p>
          <a:endParaRPr lang="en-US"/>
        </a:p>
      </dgm:t>
    </dgm:pt>
    <dgm:pt modelId="{74B5556E-C6B8-4487-BD0B-C1F06A6D5C80}" type="pres">
      <dgm:prSet presAssocID="{BA2273B0-82F0-4B39-8F9C-BB8C2BCC05C3}" presName="linear" presStyleCnt="0">
        <dgm:presLayoutVars>
          <dgm:animLvl val="lvl"/>
          <dgm:resizeHandles val="exact"/>
        </dgm:presLayoutVars>
      </dgm:prSet>
      <dgm:spPr/>
    </dgm:pt>
    <dgm:pt modelId="{CC27B9BC-06FA-4DE2-BEEF-142EA5493C54}" type="pres">
      <dgm:prSet presAssocID="{57F9343A-BBFB-4D39-9F14-30B3D80C32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13298B-D10B-449F-B3D7-6003414FEF96}" type="pres">
      <dgm:prSet presAssocID="{E458240E-6C53-4524-9EC3-A09ADD14A509}" presName="spacer" presStyleCnt="0"/>
      <dgm:spPr/>
    </dgm:pt>
    <dgm:pt modelId="{8EB65B54-35DE-4C03-A28A-596B63C76564}" type="pres">
      <dgm:prSet presAssocID="{D5342477-F84C-4CCC-9A0F-5F425600CC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CAE61E-AAB1-4F29-96DE-F8AB4C7B69D4}" type="presOf" srcId="{BA2273B0-82F0-4B39-8F9C-BB8C2BCC05C3}" destId="{74B5556E-C6B8-4487-BD0B-C1F06A6D5C80}" srcOrd="0" destOrd="0" presId="urn:microsoft.com/office/officeart/2005/8/layout/vList2"/>
    <dgm:cxn modelId="{D800F6B6-A593-457F-A946-BC56658239DD}" type="presOf" srcId="{57F9343A-BBFB-4D39-9F14-30B3D80C32EA}" destId="{CC27B9BC-06FA-4DE2-BEEF-142EA5493C54}" srcOrd="0" destOrd="0" presId="urn:microsoft.com/office/officeart/2005/8/layout/vList2"/>
    <dgm:cxn modelId="{8A05F1CE-DFBA-4C1C-ADC6-931DB62D760F}" srcId="{BA2273B0-82F0-4B39-8F9C-BB8C2BCC05C3}" destId="{D5342477-F84C-4CCC-9A0F-5F425600CC1A}" srcOrd="1" destOrd="0" parTransId="{C9AD80A9-63BE-49B4-89A0-976144570383}" sibTransId="{F45F4551-D806-4FD5-BF50-991FD152C454}"/>
    <dgm:cxn modelId="{BDC636F7-AB71-44A8-B56E-16A9CD6B9C33}" type="presOf" srcId="{D5342477-F84C-4CCC-9A0F-5F425600CC1A}" destId="{8EB65B54-35DE-4C03-A28A-596B63C76564}" srcOrd="0" destOrd="0" presId="urn:microsoft.com/office/officeart/2005/8/layout/vList2"/>
    <dgm:cxn modelId="{405B4FFC-7773-491B-8D56-E5C1CB661D8E}" srcId="{BA2273B0-82F0-4B39-8F9C-BB8C2BCC05C3}" destId="{57F9343A-BBFB-4D39-9F14-30B3D80C32EA}" srcOrd="0" destOrd="0" parTransId="{07EB838C-47F9-46C4-A9B6-5B0F9A4A9323}" sibTransId="{E458240E-6C53-4524-9EC3-A09ADD14A509}"/>
    <dgm:cxn modelId="{111CF380-9E17-47C5-A8A0-EB394D4579BF}" type="presParOf" srcId="{74B5556E-C6B8-4487-BD0B-C1F06A6D5C80}" destId="{CC27B9BC-06FA-4DE2-BEEF-142EA5493C54}" srcOrd="0" destOrd="0" presId="urn:microsoft.com/office/officeart/2005/8/layout/vList2"/>
    <dgm:cxn modelId="{71C64781-E2FE-4679-907F-0745E6974C01}" type="presParOf" srcId="{74B5556E-C6B8-4487-BD0B-C1F06A6D5C80}" destId="{2913298B-D10B-449F-B3D7-6003414FEF96}" srcOrd="1" destOrd="0" presId="urn:microsoft.com/office/officeart/2005/8/layout/vList2"/>
    <dgm:cxn modelId="{5985B8F9-0E3A-4D8D-9259-66A71B9B8BB0}" type="presParOf" srcId="{74B5556E-C6B8-4487-BD0B-C1F06A6D5C80}" destId="{8EB65B54-35DE-4C03-A28A-596B63C765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0C8F0-7706-46CB-B2FF-C1B6A3A936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C0EE84-EF1E-43AA-B3CD-D7D99F9712FF}">
      <dgm:prSet/>
      <dgm:spPr/>
      <dgm:t>
        <a:bodyPr/>
        <a:lstStyle/>
        <a:p>
          <a:r>
            <a:rPr lang="en-US"/>
            <a:t>Criterion: CrossEntropyLoss </a:t>
          </a:r>
        </a:p>
      </dgm:t>
    </dgm:pt>
    <dgm:pt modelId="{B9F08FD1-2C07-4F20-9E67-9EB168A221EB}" type="parTrans" cxnId="{7E21D939-88A6-4D57-9EE1-21D22C9ED7BF}">
      <dgm:prSet/>
      <dgm:spPr/>
      <dgm:t>
        <a:bodyPr/>
        <a:lstStyle/>
        <a:p>
          <a:endParaRPr lang="en-US"/>
        </a:p>
      </dgm:t>
    </dgm:pt>
    <dgm:pt modelId="{AF20F6DF-E476-4BEA-BAA4-60F19ED3B5D6}" type="sibTrans" cxnId="{7E21D939-88A6-4D57-9EE1-21D22C9ED7BF}">
      <dgm:prSet/>
      <dgm:spPr/>
      <dgm:t>
        <a:bodyPr/>
        <a:lstStyle/>
        <a:p>
          <a:endParaRPr lang="en-US"/>
        </a:p>
      </dgm:t>
    </dgm:pt>
    <dgm:pt modelId="{4CFCECA9-1714-41B4-92BE-7AFA024323EE}">
      <dgm:prSet/>
      <dgm:spPr/>
      <dgm:t>
        <a:bodyPr/>
        <a:lstStyle/>
        <a:p>
          <a:r>
            <a:rPr lang="en-US"/>
            <a:t>Optimizer:  Adam </a:t>
          </a:r>
        </a:p>
      </dgm:t>
    </dgm:pt>
    <dgm:pt modelId="{7F031DF3-B230-498A-945A-A0810E727739}" type="parTrans" cxnId="{5714C865-061E-4F88-9E91-8B9289ED65AA}">
      <dgm:prSet/>
      <dgm:spPr/>
      <dgm:t>
        <a:bodyPr/>
        <a:lstStyle/>
        <a:p>
          <a:endParaRPr lang="en-US"/>
        </a:p>
      </dgm:t>
    </dgm:pt>
    <dgm:pt modelId="{604892A5-0B14-412C-B768-6153B2D888C6}" type="sibTrans" cxnId="{5714C865-061E-4F88-9E91-8B9289ED65AA}">
      <dgm:prSet/>
      <dgm:spPr/>
      <dgm:t>
        <a:bodyPr/>
        <a:lstStyle/>
        <a:p>
          <a:endParaRPr lang="en-US"/>
        </a:p>
      </dgm:t>
    </dgm:pt>
    <dgm:pt modelId="{46E207AF-5B49-4037-B357-D18F5A9E29A5}" type="pres">
      <dgm:prSet presAssocID="{9950C8F0-7706-46CB-B2FF-C1B6A3A936DA}" presName="linear" presStyleCnt="0">
        <dgm:presLayoutVars>
          <dgm:animLvl val="lvl"/>
          <dgm:resizeHandles val="exact"/>
        </dgm:presLayoutVars>
      </dgm:prSet>
      <dgm:spPr/>
    </dgm:pt>
    <dgm:pt modelId="{67BCA401-3BDB-421F-A0EA-A9F80FE212D3}" type="pres">
      <dgm:prSet presAssocID="{29C0EE84-EF1E-43AA-B3CD-D7D99F9712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6CE27D-0A59-4FC3-BACF-61B2DAE28093}" type="pres">
      <dgm:prSet presAssocID="{AF20F6DF-E476-4BEA-BAA4-60F19ED3B5D6}" presName="spacer" presStyleCnt="0"/>
      <dgm:spPr/>
    </dgm:pt>
    <dgm:pt modelId="{CDC8EE17-4067-4240-B358-747E39FD70B7}" type="pres">
      <dgm:prSet presAssocID="{4CFCECA9-1714-41B4-92BE-7AFA024323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A9CC36-36D9-49F4-B9F5-89E679611B02}" type="presOf" srcId="{29C0EE84-EF1E-43AA-B3CD-D7D99F9712FF}" destId="{67BCA401-3BDB-421F-A0EA-A9F80FE212D3}" srcOrd="0" destOrd="0" presId="urn:microsoft.com/office/officeart/2005/8/layout/vList2"/>
    <dgm:cxn modelId="{7E21D939-88A6-4D57-9EE1-21D22C9ED7BF}" srcId="{9950C8F0-7706-46CB-B2FF-C1B6A3A936DA}" destId="{29C0EE84-EF1E-43AA-B3CD-D7D99F9712FF}" srcOrd="0" destOrd="0" parTransId="{B9F08FD1-2C07-4F20-9E67-9EB168A221EB}" sibTransId="{AF20F6DF-E476-4BEA-BAA4-60F19ED3B5D6}"/>
    <dgm:cxn modelId="{5714C865-061E-4F88-9E91-8B9289ED65AA}" srcId="{9950C8F0-7706-46CB-B2FF-C1B6A3A936DA}" destId="{4CFCECA9-1714-41B4-92BE-7AFA024323EE}" srcOrd="1" destOrd="0" parTransId="{7F031DF3-B230-498A-945A-A0810E727739}" sibTransId="{604892A5-0B14-412C-B768-6153B2D888C6}"/>
    <dgm:cxn modelId="{C863D155-005E-4E89-9084-10B115EF7B65}" type="presOf" srcId="{4CFCECA9-1714-41B4-92BE-7AFA024323EE}" destId="{CDC8EE17-4067-4240-B358-747E39FD70B7}" srcOrd="0" destOrd="0" presId="urn:microsoft.com/office/officeart/2005/8/layout/vList2"/>
    <dgm:cxn modelId="{BF3C7FA7-2CBF-4B8A-A5A7-4A0B03E4B374}" type="presOf" srcId="{9950C8F0-7706-46CB-B2FF-C1B6A3A936DA}" destId="{46E207AF-5B49-4037-B357-D18F5A9E29A5}" srcOrd="0" destOrd="0" presId="urn:microsoft.com/office/officeart/2005/8/layout/vList2"/>
    <dgm:cxn modelId="{4E9CBCFD-484B-4888-945F-422288110033}" type="presParOf" srcId="{46E207AF-5B49-4037-B357-D18F5A9E29A5}" destId="{67BCA401-3BDB-421F-A0EA-A9F80FE212D3}" srcOrd="0" destOrd="0" presId="urn:microsoft.com/office/officeart/2005/8/layout/vList2"/>
    <dgm:cxn modelId="{0C0CABC7-D9F2-4CCE-8C60-446F059A087F}" type="presParOf" srcId="{46E207AF-5B49-4037-B357-D18F5A9E29A5}" destId="{1A6CE27D-0A59-4FC3-BACF-61B2DAE28093}" srcOrd="1" destOrd="0" presId="urn:microsoft.com/office/officeart/2005/8/layout/vList2"/>
    <dgm:cxn modelId="{B12C8265-102F-4A84-843D-0497B131A82E}" type="presParOf" srcId="{46E207AF-5B49-4037-B357-D18F5A9E29A5}" destId="{CDC8EE17-4067-4240-B358-747E39FD70B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A8C2EE-3395-4D65-BB95-0F51C9110D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C63A6C-F46F-4FCF-B35F-44A7E6DD4D5C}">
      <dgm:prSet/>
      <dgm:spPr/>
      <dgm:t>
        <a:bodyPr/>
        <a:lstStyle/>
        <a:p>
          <a:r>
            <a:rPr lang="en-US" b="1"/>
            <a:t>DataLoader</a:t>
          </a:r>
          <a:r>
            <a:rPr lang="en-US"/>
            <a:t>: Loads the dataset and passes it to the TranslationDataset.</a:t>
          </a:r>
        </a:p>
      </dgm:t>
    </dgm:pt>
    <dgm:pt modelId="{C9530445-7254-4629-BD5A-58605EC144EE}" type="parTrans" cxnId="{D5E0F4CF-59B8-4933-9176-2992E1891D0A}">
      <dgm:prSet/>
      <dgm:spPr/>
      <dgm:t>
        <a:bodyPr/>
        <a:lstStyle/>
        <a:p>
          <a:endParaRPr lang="en-US"/>
        </a:p>
      </dgm:t>
    </dgm:pt>
    <dgm:pt modelId="{F7DE1630-A097-4D2A-8FA4-69D3838DA033}" type="sibTrans" cxnId="{D5E0F4CF-59B8-4933-9176-2992E1891D0A}">
      <dgm:prSet/>
      <dgm:spPr/>
      <dgm:t>
        <a:bodyPr/>
        <a:lstStyle/>
        <a:p>
          <a:endParaRPr lang="en-US"/>
        </a:p>
      </dgm:t>
    </dgm:pt>
    <dgm:pt modelId="{7754DD77-0177-4E1D-8A3A-4C5971864CF5}">
      <dgm:prSet/>
      <dgm:spPr/>
      <dgm:t>
        <a:bodyPr/>
        <a:lstStyle/>
        <a:p>
          <a:r>
            <a:rPr lang="en-US" b="1"/>
            <a:t>TranslationDataset</a:t>
          </a:r>
          <a:r>
            <a:rPr lang="en-US"/>
            <a:t>: Prepares the data for processing. It sends text data to the BertTokenizer.</a:t>
          </a:r>
        </a:p>
      </dgm:t>
    </dgm:pt>
    <dgm:pt modelId="{DC702E95-18A4-4E38-8D9E-4249834B8A38}" type="parTrans" cxnId="{79DC5302-8862-45BE-8BC3-FD4E489B78E7}">
      <dgm:prSet/>
      <dgm:spPr/>
      <dgm:t>
        <a:bodyPr/>
        <a:lstStyle/>
        <a:p>
          <a:endParaRPr lang="en-US"/>
        </a:p>
      </dgm:t>
    </dgm:pt>
    <dgm:pt modelId="{28B000C9-83AF-4F33-8A28-393C6BEDF14A}" type="sibTrans" cxnId="{79DC5302-8862-45BE-8BC3-FD4E489B78E7}">
      <dgm:prSet/>
      <dgm:spPr/>
      <dgm:t>
        <a:bodyPr/>
        <a:lstStyle/>
        <a:p>
          <a:endParaRPr lang="en-US"/>
        </a:p>
      </dgm:t>
    </dgm:pt>
    <dgm:pt modelId="{767C189C-3894-4DBD-B763-BAD4912612DB}">
      <dgm:prSet/>
      <dgm:spPr/>
      <dgm:t>
        <a:bodyPr/>
        <a:lstStyle/>
        <a:p>
          <a:r>
            <a:rPr lang="en-US" b="1"/>
            <a:t>BertTokenizer</a:t>
          </a:r>
          <a:r>
            <a:rPr lang="en-US"/>
            <a:t>: Tokenizes the text data (both English and French). The tokenized text is then sent to the TranslationModel.</a:t>
          </a:r>
        </a:p>
      </dgm:t>
    </dgm:pt>
    <dgm:pt modelId="{0C03C877-3796-498C-B040-AFF092F78430}" type="parTrans" cxnId="{BA9E4FCA-AFBC-4E04-85D8-99266D050891}">
      <dgm:prSet/>
      <dgm:spPr/>
      <dgm:t>
        <a:bodyPr/>
        <a:lstStyle/>
        <a:p>
          <a:endParaRPr lang="en-US"/>
        </a:p>
      </dgm:t>
    </dgm:pt>
    <dgm:pt modelId="{588B99EE-D1B9-4010-980B-4D2E13967002}" type="sibTrans" cxnId="{BA9E4FCA-AFBC-4E04-85D8-99266D050891}">
      <dgm:prSet/>
      <dgm:spPr/>
      <dgm:t>
        <a:bodyPr/>
        <a:lstStyle/>
        <a:p>
          <a:endParaRPr lang="en-US"/>
        </a:p>
      </dgm:t>
    </dgm:pt>
    <dgm:pt modelId="{66E78524-A919-48AC-B76A-467606760851}">
      <dgm:prSet/>
      <dgm:spPr/>
      <dgm:t>
        <a:bodyPr/>
        <a:lstStyle/>
        <a:p>
          <a:r>
            <a:rPr lang="en-US" b="1"/>
            <a:t>TranslationModel</a:t>
          </a:r>
          <a:r>
            <a:rPr lang="en-US"/>
            <a:t>: Receives the encoded text. It consists of two main components:</a:t>
          </a:r>
        </a:p>
      </dgm:t>
    </dgm:pt>
    <dgm:pt modelId="{0AA19E11-CE26-48F9-A120-C2D9DF2FD8D7}" type="parTrans" cxnId="{6DD052E5-C948-4CF5-B7F6-4E3219428204}">
      <dgm:prSet/>
      <dgm:spPr/>
      <dgm:t>
        <a:bodyPr/>
        <a:lstStyle/>
        <a:p>
          <a:endParaRPr lang="en-US"/>
        </a:p>
      </dgm:t>
    </dgm:pt>
    <dgm:pt modelId="{82C3BB9F-AA17-43AE-95FF-10E0D518F8BD}" type="sibTrans" cxnId="{6DD052E5-C948-4CF5-B7F6-4E3219428204}">
      <dgm:prSet/>
      <dgm:spPr/>
      <dgm:t>
        <a:bodyPr/>
        <a:lstStyle/>
        <a:p>
          <a:endParaRPr lang="en-US"/>
        </a:p>
      </dgm:t>
    </dgm:pt>
    <dgm:pt modelId="{E00749B9-8938-4B59-B615-6A7CB13CC893}">
      <dgm:prSet/>
      <dgm:spPr/>
      <dgm:t>
        <a:bodyPr/>
        <a:lstStyle/>
        <a:p>
          <a:r>
            <a:rPr lang="en-US" b="1"/>
            <a:t>BertModel</a:t>
          </a:r>
          <a:r>
            <a:rPr lang="en-US"/>
            <a:t>: Processes the input encoded text and generates encoded representations.</a:t>
          </a:r>
        </a:p>
      </dgm:t>
    </dgm:pt>
    <dgm:pt modelId="{51A153F0-44F5-4FE8-8FEE-1D004447B0D5}" type="parTrans" cxnId="{5047CB00-D9D3-431A-973D-908983DFF2BF}">
      <dgm:prSet/>
      <dgm:spPr/>
      <dgm:t>
        <a:bodyPr/>
        <a:lstStyle/>
        <a:p>
          <a:endParaRPr lang="en-US"/>
        </a:p>
      </dgm:t>
    </dgm:pt>
    <dgm:pt modelId="{E0DB4CAF-02B8-49AD-91D5-3DD1B18A57B3}" type="sibTrans" cxnId="{5047CB00-D9D3-431A-973D-908983DFF2BF}">
      <dgm:prSet/>
      <dgm:spPr/>
      <dgm:t>
        <a:bodyPr/>
        <a:lstStyle/>
        <a:p>
          <a:endParaRPr lang="en-US"/>
        </a:p>
      </dgm:t>
    </dgm:pt>
    <dgm:pt modelId="{B80BFE50-F14A-4964-8DB8-07E3616D7032}">
      <dgm:prSet/>
      <dgm:spPr/>
      <dgm:t>
        <a:bodyPr/>
        <a:lstStyle/>
        <a:p>
          <a:r>
            <a:rPr lang="en-US" b="1"/>
            <a:t>LinearDecoder</a:t>
          </a:r>
          <a:r>
            <a:rPr lang="en-US"/>
            <a:t>: Takes the encoded representations from the BertModel and generates translations.</a:t>
          </a:r>
        </a:p>
      </dgm:t>
    </dgm:pt>
    <dgm:pt modelId="{157D848B-1E1E-441D-9E36-429644F0287E}" type="parTrans" cxnId="{DB50C0AA-A228-462F-8309-70A98D9DB823}">
      <dgm:prSet/>
      <dgm:spPr/>
      <dgm:t>
        <a:bodyPr/>
        <a:lstStyle/>
        <a:p>
          <a:endParaRPr lang="en-US"/>
        </a:p>
      </dgm:t>
    </dgm:pt>
    <dgm:pt modelId="{BC938E9C-025A-4582-BBEF-9107AFFF4E9A}" type="sibTrans" cxnId="{DB50C0AA-A228-462F-8309-70A98D9DB823}">
      <dgm:prSet/>
      <dgm:spPr/>
      <dgm:t>
        <a:bodyPr/>
        <a:lstStyle/>
        <a:p>
          <a:endParaRPr lang="en-US"/>
        </a:p>
      </dgm:t>
    </dgm:pt>
    <dgm:pt modelId="{B7F124D2-DCAB-40B2-AD07-431993C253AB}">
      <dgm:prSet/>
      <dgm:spPr/>
      <dgm:t>
        <a:bodyPr/>
        <a:lstStyle/>
        <a:p>
          <a:r>
            <a:rPr lang="en-US" b="1"/>
            <a:t>Training</a:t>
          </a:r>
          <a:r>
            <a:rPr lang="en-US"/>
            <a:t>: The model is trained on these translations. The training process involves adjusting the model's parameters to improve translation accuracy.</a:t>
          </a:r>
        </a:p>
      </dgm:t>
    </dgm:pt>
    <dgm:pt modelId="{D2FAA205-CD66-4B5F-8193-AB9B9E97AB3F}" type="parTrans" cxnId="{A2E48BA0-7D09-42C7-B5E1-CC3BCA696F67}">
      <dgm:prSet/>
      <dgm:spPr/>
      <dgm:t>
        <a:bodyPr/>
        <a:lstStyle/>
        <a:p>
          <a:endParaRPr lang="en-US"/>
        </a:p>
      </dgm:t>
    </dgm:pt>
    <dgm:pt modelId="{16027BE1-81C2-4444-A3C6-362D660486A9}" type="sibTrans" cxnId="{A2E48BA0-7D09-42C7-B5E1-CC3BCA696F67}">
      <dgm:prSet/>
      <dgm:spPr/>
      <dgm:t>
        <a:bodyPr/>
        <a:lstStyle/>
        <a:p>
          <a:endParaRPr lang="en-US"/>
        </a:p>
      </dgm:t>
    </dgm:pt>
    <dgm:pt modelId="{E562DF1A-54B2-48DB-A90B-B734B660F642}">
      <dgm:prSet/>
      <dgm:spPr/>
      <dgm:t>
        <a:bodyPr/>
        <a:lstStyle/>
        <a:p>
          <a:r>
            <a:rPr lang="en-US" b="1"/>
            <a:t>Validation</a:t>
          </a:r>
          <a:r>
            <a:rPr lang="en-US"/>
            <a:t>: After training, the model is validated to assess its performance on unseen data.</a:t>
          </a:r>
        </a:p>
      </dgm:t>
    </dgm:pt>
    <dgm:pt modelId="{E416533D-E873-4F4C-AAF5-CB44F89A5562}" type="parTrans" cxnId="{570A7567-0046-4A49-9B50-6F9EDBCF6EE0}">
      <dgm:prSet/>
      <dgm:spPr/>
      <dgm:t>
        <a:bodyPr/>
        <a:lstStyle/>
        <a:p>
          <a:endParaRPr lang="en-US"/>
        </a:p>
      </dgm:t>
    </dgm:pt>
    <dgm:pt modelId="{591A3A33-415D-41A3-B8E8-2C03E99E5BBB}" type="sibTrans" cxnId="{570A7567-0046-4A49-9B50-6F9EDBCF6EE0}">
      <dgm:prSet/>
      <dgm:spPr/>
      <dgm:t>
        <a:bodyPr/>
        <a:lstStyle/>
        <a:p>
          <a:endParaRPr lang="en-US"/>
        </a:p>
      </dgm:t>
    </dgm:pt>
    <dgm:pt modelId="{4E03F9BA-7A89-4BCF-AF2F-4FDF6390B5D8}">
      <dgm:prSet/>
      <dgm:spPr/>
      <dgm:t>
        <a:bodyPr/>
        <a:lstStyle/>
        <a:p>
          <a:r>
            <a:rPr lang="en-US" b="1"/>
            <a:t>BLEU Score Calculation</a:t>
          </a:r>
          <a:r>
            <a:rPr lang="en-US"/>
            <a:t>: Finally, the BLEU score is calculated to quantitatively evaluate the quality of the translations produced by the model.</a:t>
          </a:r>
        </a:p>
      </dgm:t>
    </dgm:pt>
    <dgm:pt modelId="{7AEE1F5D-3B0E-4412-8D38-6789898A6C4B}" type="parTrans" cxnId="{AD33E537-4E70-4F5D-A2FD-BCBEC9429395}">
      <dgm:prSet/>
      <dgm:spPr/>
      <dgm:t>
        <a:bodyPr/>
        <a:lstStyle/>
        <a:p>
          <a:endParaRPr lang="en-US"/>
        </a:p>
      </dgm:t>
    </dgm:pt>
    <dgm:pt modelId="{70AD0BEC-90A1-4A0C-B9FF-95DE738786B7}" type="sibTrans" cxnId="{AD33E537-4E70-4F5D-A2FD-BCBEC9429395}">
      <dgm:prSet/>
      <dgm:spPr/>
      <dgm:t>
        <a:bodyPr/>
        <a:lstStyle/>
        <a:p>
          <a:endParaRPr lang="en-US"/>
        </a:p>
      </dgm:t>
    </dgm:pt>
    <dgm:pt modelId="{8F7D86E7-4E47-446B-93ED-DA85A86C79C8}" type="pres">
      <dgm:prSet presAssocID="{D5A8C2EE-3395-4D65-BB95-0F51C9110DF3}" presName="vert0" presStyleCnt="0">
        <dgm:presLayoutVars>
          <dgm:dir/>
          <dgm:animOne val="branch"/>
          <dgm:animLvl val="lvl"/>
        </dgm:presLayoutVars>
      </dgm:prSet>
      <dgm:spPr/>
    </dgm:pt>
    <dgm:pt modelId="{ABEA99AC-CD62-4B08-AD69-6615E0D030C3}" type="pres">
      <dgm:prSet presAssocID="{A4C63A6C-F46F-4FCF-B35F-44A7E6DD4D5C}" presName="thickLine" presStyleLbl="alignNode1" presStyleIdx="0" presStyleCnt="9"/>
      <dgm:spPr/>
    </dgm:pt>
    <dgm:pt modelId="{BB5200D4-3034-4D0A-9FA7-56793AA14528}" type="pres">
      <dgm:prSet presAssocID="{A4C63A6C-F46F-4FCF-B35F-44A7E6DD4D5C}" presName="horz1" presStyleCnt="0"/>
      <dgm:spPr/>
    </dgm:pt>
    <dgm:pt modelId="{2CEC5A16-F3C2-4F7A-A7E7-DDDC3B0D9AE9}" type="pres">
      <dgm:prSet presAssocID="{A4C63A6C-F46F-4FCF-B35F-44A7E6DD4D5C}" presName="tx1" presStyleLbl="revTx" presStyleIdx="0" presStyleCnt="9"/>
      <dgm:spPr/>
    </dgm:pt>
    <dgm:pt modelId="{9980AB3F-839B-4BA1-B2E3-1B8E396416A1}" type="pres">
      <dgm:prSet presAssocID="{A4C63A6C-F46F-4FCF-B35F-44A7E6DD4D5C}" presName="vert1" presStyleCnt="0"/>
      <dgm:spPr/>
    </dgm:pt>
    <dgm:pt modelId="{5A5AC02F-1DA4-47E4-871E-2401FBBA38B9}" type="pres">
      <dgm:prSet presAssocID="{7754DD77-0177-4E1D-8A3A-4C5971864CF5}" presName="thickLine" presStyleLbl="alignNode1" presStyleIdx="1" presStyleCnt="9"/>
      <dgm:spPr/>
    </dgm:pt>
    <dgm:pt modelId="{63F86AF6-D015-4552-98B1-19A59B152A3E}" type="pres">
      <dgm:prSet presAssocID="{7754DD77-0177-4E1D-8A3A-4C5971864CF5}" presName="horz1" presStyleCnt="0"/>
      <dgm:spPr/>
    </dgm:pt>
    <dgm:pt modelId="{FD66116B-3525-4E8A-95F8-4C484A439837}" type="pres">
      <dgm:prSet presAssocID="{7754DD77-0177-4E1D-8A3A-4C5971864CF5}" presName="tx1" presStyleLbl="revTx" presStyleIdx="1" presStyleCnt="9"/>
      <dgm:spPr/>
    </dgm:pt>
    <dgm:pt modelId="{8F3E663A-37F4-4EE6-B3B1-37CCF96B8F5A}" type="pres">
      <dgm:prSet presAssocID="{7754DD77-0177-4E1D-8A3A-4C5971864CF5}" presName="vert1" presStyleCnt="0"/>
      <dgm:spPr/>
    </dgm:pt>
    <dgm:pt modelId="{B845B9BF-3541-4EF2-A259-681611C7C199}" type="pres">
      <dgm:prSet presAssocID="{767C189C-3894-4DBD-B763-BAD4912612DB}" presName="thickLine" presStyleLbl="alignNode1" presStyleIdx="2" presStyleCnt="9"/>
      <dgm:spPr/>
    </dgm:pt>
    <dgm:pt modelId="{417CD602-49C0-458D-8A4C-75403B495EA1}" type="pres">
      <dgm:prSet presAssocID="{767C189C-3894-4DBD-B763-BAD4912612DB}" presName="horz1" presStyleCnt="0"/>
      <dgm:spPr/>
    </dgm:pt>
    <dgm:pt modelId="{3E85F8F2-AAEB-4780-8356-3F81C5F8D048}" type="pres">
      <dgm:prSet presAssocID="{767C189C-3894-4DBD-B763-BAD4912612DB}" presName="tx1" presStyleLbl="revTx" presStyleIdx="2" presStyleCnt="9"/>
      <dgm:spPr/>
    </dgm:pt>
    <dgm:pt modelId="{B08F8743-8229-4ADE-8010-A009EE29B436}" type="pres">
      <dgm:prSet presAssocID="{767C189C-3894-4DBD-B763-BAD4912612DB}" presName="vert1" presStyleCnt="0"/>
      <dgm:spPr/>
    </dgm:pt>
    <dgm:pt modelId="{F73FFEB1-0C8C-462B-9AB1-8F979F241E42}" type="pres">
      <dgm:prSet presAssocID="{66E78524-A919-48AC-B76A-467606760851}" presName="thickLine" presStyleLbl="alignNode1" presStyleIdx="3" presStyleCnt="9"/>
      <dgm:spPr/>
    </dgm:pt>
    <dgm:pt modelId="{322323AD-8EA0-4A46-8EEA-AB6025B21F91}" type="pres">
      <dgm:prSet presAssocID="{66E78524-A919-48AC-B76A-467606760851}" presName="horz1" presStyleCnt="0"/>
      <dgm:spPr/>
    </dgm:pt>
    <dgm:pt modelId="{9D8970DB-6F13-4A2B-A0FB-5BFFDCCB7CB3}" type="pres">
      <dgm:prSet presAssocID="{66E78524-A919-48AC-B76A-467606760851}" presName="tx1" presStyleLbl="revTx" presStyleIdx="3" presStyleCnt="9"/>
      <dgm:spPr/>
    </dgm:pt>
    <dgm:pt modelId="{64ACF35E-9470-43AA-905A-8B25ABD6BC6E}" type="pres">
      <dgm:prSet presAssocID="{66E78524-A919-48AC-B76A-467606760851}" presName="vert1" presStyleCnt="0"/>
      <dgm:spPr/>
    </dgm:pt>
    <dgm:pt modelId="{D5FC2EBA-1D35-470F-9C9C-177CB5870416}" type="pres">
      <dgm:prSet presAssocID="{E00749B9-8938-4B59-B615-6A7CB13CC893}" presName="thickLine" presStyleLbl="alignNode1" presStyleIdx="4" presStyleCnt="9"/>
      <dgm:spPr/>
    </dgm:pt>
    <dgm:pt modelId="{892F340C-8B18-4079-A4AE-247344804048}" type="pres">
      <dgm:prSet presAssocID="{E00749B9-8938-4B59-B615-6A7CB13CC893}" presName="horz1" presStyleCnt="0"/>
      <dgm:spPr/>
    </dgm:pt>
    <dgm:pt modelId="{A2533B2A-DC04-4DDA-9BF5-CE7A316F1F78}" type="pres">
      <dgm:prSet presAssocID="{E00749B9-8938-4B59-B615-6A7CB13CC893}" presName="tx1" presStyleLbl="revTx" presStyleIdx="4" presStyleCnt="9"/>
      <dgm:spPr/>
    </dgm:pt>
    <dgm:pt modelId="{2274F7AF-F4CB-4F34-BCA3-9E3F7C2E1339}" type="pres">
      <dgm:prSet presAssocID="{E00749B9-8938-4B59-B615-6A7CB13CC893}" presName="vert1" presStyleCnt="0"/>
      <dgm:spPr/>
    </dgm:pt>
    <dgm:pt modelId="{DE45EB30-881A-4B8A-97C6-EA5A117E01B7}" type="pres">
      <dgm:prSet presAssocID="{B80BFE50-F14A-4964-8DB8-07E3616D7032}" presName="thickLine" presStyleLbl="alignNode1" presStyleIdx="5" presStyleCnt="9"/>
      <dgm:spPr/>
    </dgm:pt>
    <dgm:pt modelId="{BD4540F4-B2AB-4DF4-B388-89DF395D120D}" type="pres">
      <dgm:prSet presAssocID="{B80BFE50-F14A-4964-8DB8-07E3616D7032}" presName="horz1" presStyleCnt="0"/>
      <dgm:spPr/>
    </dgm:pt>
    <dgm:pt modelId="{29913BC6-FECA-4DAA-B277-5E42175EC9E7}" type="pres">
      <dgm:prSet presAssocID="{B80BFE50-F14A-4964-8DB8-07E3616D7032}" presName="tx1" presStyleLbl="revTx" presStyleIdx="5" presStyleCnt="9"/>
      <dgm:spPr/>
    </dgm:pt>
    <dgm:pt modelId="{AD9AE51E-7095-44B6-9CDE-420031702868}" type="pres">
      <dgm:prSet presAssocID="{B80BFE50-F14A-4964-8DB8-07E3616D7032}" presName="vert1" presStyleCnt="0"/>
      <dgm:spPr/>
    </dgm:pt>
    <dgm:pt modelId="{A3E37F06-E591-41E3-BB78-56B0E3031134}" type="pres">
      <dgm:prSet presAssocID="{B7F124D2-DCAB-40B2-AD07-431993C253AB}" presName="thickLine" presStyleLbl="alignNode1" presStyleIdx="6" presStyleCnt="9"/>
      <dgm:spPr/>
    </dgm:pt>
    <dgm:pt modelId="{E670C1DE-54BA-47E2-85CE-8D17EF2409CF}" type="pres">
      <dgm:prSet presAssocID="{B7F124D2-DCAB-40B2-AD07-431993C253AB}" presName="horz1" presStyleCnt="0"/>
      <dgm:spPr/>
    </dgm:pt>
    <dgm:pt modelId="{6AAADD9A-C58E-4527-8B3E-0F8B8A1D885C}" type="pres">
      <dgm:prSet presAssocID="{B7F124D2-DCAB-40B2-AD07-431993C253AB}" presName="tx1" presStyleLbl="revTx" presStyleIdx="6" presStyleCnt="9"/>
      <dgm:spPr/>
    </dgm:pt>
    <dgm:pt modelId="{EA6965B5-8FB1-4CA6-B30D-F153A96B1091}" type="pres">
      <dgm:prSet presAssocID="{B7F124D2-DCAB-40B2-AD07-431993C253AB}" presName="vert1" presStyleCnt="0"/>
      <dgm:spPr/>
    </dgm:pt>
    <dgm:pt modelId="{12FD856D-7E4D-4187-A25B-96421B2DE0F8}" type="pres">
      <dgm:prSet presAssocID="{E562DF1A-54B2-48DB-A90B-B734B660F642}" presName="thickLine" presStyleLbl="alignNode1" presStyleIdx="7" presStyleCnt="9"/>
      <dgm:spPr/>
    </dgm:pt>
    <dgm:pt modelId="{526E93B7-769A-4FF3-8BB0-9D7BD4ABBC3A}" type="pres">
      <dgm:prSet presAssocID="{E562DF1A-54B2-48DB-A90B-B734B660F642}" presName="horz1" presStyleCnt="0"/>
      <dgm:spPr/>
    </dgm:pt>
    <dgm:pt modelId="{C658F056-14AA-4C21-B8F2-112D08A00811}" type="pres">
      <dgm:prSet presAssocID="{E562DF1A-54B2-48DB-A90B-B734B660F642}" presName="tx1" presStyleLbl="revTx" presStyleIdx="7" presStyleCnt="9"/>
      <dgm:spPr/>
    </dgm:pt>
    <dgm:pt modelId="{391032ED-9D03-481E-8931-A35B1730F738}" type="pres">
      <dgm:prSet presAssocID="{E562DF1A-54B2-48DB-A90B-B734B660F642}" presName="vert1" presStyleCnt="0"/>
      <dgm:spPr/>
    </dgm:pt>
    <dgm:pt modelId="{12AFCADB-5B4E-4F19-B890-5CD560FCA548}" type="pres">
      <dgm:prSet presAssocID="{4E03F9BA-7A89-4BCF-AF2F-4FDF6390B5D8}" presName="thickLine" presStyleLbl="alignNode1" presStyleIdx="8" presStyleCnt="9"/>
      <dgm:spPr/>
    </dgm:pt>
    <dgm:pt modelId="{160897C0-0FD3-4B30-B10E-8280359F9D36}" type="pres">
      <dgm:prSet presAssocID="{4E03F9BA-7A89-4BCF-AF2F-4FDF6390B5D8}" presName="horz1" presStyleCnt="0"/>
      <dgm:spPr/>
    </dgm:pt>
    <dgm:pt modelId="{63C31CE5-A2DD-486B-94C4-C1BD9BF59FCB}" type="pres">
      <dgm:prSet presAssocID="{4E03F9BA-7A89-4BCF-AF2F-4FDF6390B5D8}" presName="tx1" presStyleLbl="revTx" presStyleIdx="8" presStyleCnt="9"/>
      <dgm:spPr/>
    </dgm:pt>
    <dgm:pt modelId="{43E7C5BF-33CF-445C-B21C-D6B223F500E7}" type="pres">
      <dgm:prSet presAssocID="{4E03F9BA-7A89-4BCF-AF2F-4FDF6390B5D8}" presName="vert1" presStyleCnt="0"/>
      <dgm:spPr/>
    </dgm:pt>
  </dgm:ptLst>
  <dgm:cxnLst>
    <dgm:cxn modelId="{5047CB00-D9D3-431A-973D-908983DFF2BF}" srcId="{D5A8C2EE-3395-4D65-BB95-0F51C9110DF3}" destId="{E00749B9-8938-4B59-B615-6A7CB13CC893}" srcOrd="4" destOrd="0" parTransId="{51A153F0-44F5-4FE8-8FEE-1D004447B0D5}" sibTransId="{E0DB4CAF-02B8-49AD-91D5-3DD1B18A57B3}"/>
    <dgm:cxn modelId="{79DC5302-8862-45BE-8BC3-FD4E489B78E7}" srcId="{D5A8C2EE-3395-4D65-BB95-0F51C9110DF3}" destId="{7754DD77-0177-4E1D-8A3A-4C5971864CF5}" srcOrd="1" destOrd="0" parTransId="{DC702E95-18A4-4E38-8D9E-4249834B8A38}" sibTransId="{28B000C9-83AF-4F33-8A28-393C6BEDF14A}"/>
    <dgm:cxn modelId="{B99A9C0D-C75C-40B1-913A-2A8D03C496D6}" type="presOf" srcId="{D5A8C2EE-3395-4D65-BB95-0F51C9110DF3}" destId="{8F7D86E7-4E47-446B-93ED-DA85A86C79C8}" srcOrd="0" destOrd="0" presId="urn:microsoft.com/office/officeart/2008/layout/LinedList"/>
    <dgm:cxn modelId="{63E26E0F-1C3F-4057-986B-AA0487D07750}" type="presOf" srcId="{4E03F9BA-7A89-4BCF-AF2F-4FDF6390B5D8}" destId="{63C31CE5-A2DD-486B-94C4-C1BD9BF59FCB}" srcOrd="0" destOrd="0" presId="urn:microsoft.com/office/officeart/2008/layout/LinedList"/>
    <dgm:cxn modelId="{3781952C-A98F-439F-808C-788A7561BA40}" type="presOf" srcId="{767C189C-3894-4DBD-B763-BAD4912612DB}" destId="{3E85F8F2-AAEB-4780-8356-3F81C5F8D048}" srcOrd="0" destOrd="0" presId="urn:microsoft.com/office/officeart/2008/layout/LinedList"/>
    <dgm:cxn modelId="{C104152F-DDDF-4FD8-9507-5597BF2AD7CF}" type="presOf" srcId="{E562DF1A-54B2-48DB-A90B-B734B660F642}" destId="{C658F056-14AA-4C21-B8F2-112D08A00811}" srcOrd="0" destOrd="0" presId="urn:microsoft.com/office/officeart/2008/layout/LinedList"/>
    <dgm:cxn modelId="{AD33E537-4E70-4F5D-A2FD-BCBEC9429395}" srcId="{D5A8C2EE-3395-4D65-BB95-0F51C9110DF3}" destId="{4E03F9BA-7A89-4BCF-AF2F-4FDF6390B5D8}" srcOrd="8" destOrd="0" parTransId="{7AEE1F5D-3B0E-4412-8D38-6789898A6C4B}" sibTransId="{70AD0BEC-90A1-4A0C-B9FF-95DE738786B7}"/>
    <dgm:cxn modelId="{7266FF3B-F1CE-4DA9-B216-7A70DB18D527}" type="presOf" srcId="{B7F124D2-DCAB-40B2-AD07-431993C253AB}" destId="{6AAADD9A-C58E-4527-8B3E-0F8B8A1D885C}" srcOrd="0" destOrd="0" presId="urn:microsoft.com/office/officeart/2008/layout/LinedList"/>
    <dgm:cxn modelId="{7BFF2F67-3FA5-430C-A966-26984CCE2474}" type="presOf" srcId="{A4C63A6C-F46F-4FCF-B35F-44A7E6DD4D5C}" destId="{2CEC5A16-F3C2-4F7A-A7E7-DDDC3B0D9AE9}" srcOrd="0" destOrd="0" presId="urn:microsoft.com/office/officeart/2008/layout/LinedList"/>
    <dgm:cxn modelId="{570A7567-0046-4A49-9B50-6F9EDBCF6EE0}" srcId="{D5A8C2EE-3395-4D65-BB95-0F51C9110DF3}" destId="{E562DF1A-54B2-48DB-A90B-B734B660F642}" srcOrd="7" destOrd="0" parTransId="{E416533D-E873-4F4C-AAF5-CB44F89A5562}" sibTransId="{591A3A33-415D-41A3-B8E8-2C03E99E5BBB}"/>
    <dgm:cxn modelId="{42D5B651-51C1-44A7-87C3-61262F536632}" type="presOf" srcId="{66E78524-A919-48AC-B76A-467606760851}" destId="{9D8970DB-6F13-4A2B-A0FB-5BFFDCCB7CB3}" srcOrd="0" destOrd="0" presId="urn:microsoft.com/office/officeart/2008/layout/LinedList"/>
    <dgm:cxn modelId="{A2E48BA0-7D09-42C7-B5E1-CC3BCA696F67}" srcId="{D5A8C2EE-3395-4D65-BB95-0F51C9110DF3}" destId="{B7F124D2-DCAB-40B2-AD07-431993C253AB}" srcOrd="6" destOrd="0" parTransId="{D2FAA205-CD66-4B5F-8193-AB9B9E97AB3F}" sibTransId="{16027BE1-81C2-4444-A3C6-362D660486A9}"/>
    <dgm:cxn modelId="{DB50C0AA-A228-462F-8309-70A98D9DB823}" srcId="{D5A8C2EE-3395-4D65-BB95-0F51C9110DF3}" destId="{B80BFE50-F14A-4964-8DB8-07E3616D7032}" srcOrd="5" destOrd="0" parTransId="{157D848B-1E1E-441D-9E36-429644F0287E}" sibTransId="{BC938E9C-025A-4582-BBEF-9107AFFF4E9A}"/>
    <dgm:cxn modelId="{A87BBDBC-991D-47E4-A537-8D804C929D71}" type="presOf" srcId="{E00749B9-8938-4B59-B615-6A7CB13CC893}" destId="{A2533B2A-DC04-4DDA-9BF5-CE7A316F1F78}" srcOrd="0" destOrd="0" presId="urn:microsoft.com/office/officeart/2008/layout/LinedList"/>
    <dgm:cxn modelId="{BA9E4FCA-AFBC-4E04-85D8-99266D050891}" srcId="{D5A8C2EE-3395-4D65-BB95-0F51C9110DF3}" destId="{767C189C-3894-4DBD-B763-BAD4912612DB}" srcOrd="2" destOrd="0" parTransId="{0C03C877-3796-498C-B040-AFF092F78430}" sibTransId="{588B99EE-D1B9-4010-980B-4D2E13967002}"/>
    <dgm:cxn modelId="{D5E0F4CF-59B8-4933-9176-2992E1891D0A}" srcId="{D5A8C2EE-3395-4D65-BB95-0F51C9110DF3}" destId="{A4C63A6C-F46F-4FCF-B35F-44A7E6DD4D5C}" srcOrd="0" destOrd="0" parTransId="{C9530445-7254-4629-BD5A-58605EC144EE}" sibTransId="{F7DE1630-A097-4D2A-8FA4-69D3838DA033}"/>
    <dgm:cxn modelId="{307D32D2-EAEC-42DA-BF2A-5D0C4F84C7CC}" type="presOf" srcId="{7754DD77-0177-4E1D-8A3A-4C5971864CF5}" destId="{FD66116B-3525-4E8A-95F8-4C484A439837}" srcOrd="0" destOrd="0" presId="urn:microsoft.com/office/officeart/2008/layout/LinedList"/>
    <dgm:cxn modelId="{6DD052E5-C948-4CF5-B7F6-4E3219428204}" srcId="{D5A8C2EE-3395-4D65-BB95-0F51C9110DF3}" destId="{66E78524-A919-48AC-B76A-467606760851}" srcOrd="3" destOrd="0" parTransId="{0AA19E11-CE26-48F9-A120-C2D9DF2FD8D7}" sibTransId="{82C3BB9F-AA17-43AE-95FF-10E0D518F8BD}"/>
    <dgm:cxn modelId="{C97709F9-8041-40F2-99F1-1B1E5034BC3C}" type="presOf" srcId="{B80BFE50-F14A-4964-8DB8-07E3616D7032}" destId="{29913BC6-FECA-4DAA-B277-5E42175EC9E7}" srcOrd="0" destOrd="0" presId="urn:microsoft.com/office/officeart/2008/layout/LinedList"/>
    <dgm:cxn modelId="{EAE880F0-C015-49FE-AC02-56A02E7A0135}" type="presParOf" srcId="{8F7D86E7-4E47-446B-93ED-DA85A86C79C8}" destId="{ABEA99AC-CD62-4B08-AD69-6615E0D030C3}" srcOrd="0" destOrd="0" presId="urn:microsoft.com/office/officeart/2008/layout/LinedList"/>
    <dgm:cxn modelId="{A0744947-D99B-4DA9-8AAF-18B60C4B10DB}" type="presParOf" srcId="{8F7D86E7-4E47-446B-93ED-DA85A86C79C8}" destId="{BB5200D4-3034-4D0A-9FA7-56793AA14528}" srcOrd="1" destOrd="0" presId="urn:microsoft.com/office/officeart/2008/layout/LinedList"/>
    <dgm:cxn modelId="{4E63CCA0-7A8D-4B4C-9D47-1EDA9BF3A1F2}" type="presParOf" srcId="{BB5200D4-3034-4D0A-9FA7-56793AA14528}" destId="{2CEC5A16-F3C2-4F7A-A7E7-DDDC3B0D9AE9}" srcOrd="0" destOrd="0" presId="urn:microsoft.com/office/officeart/2008/layout/LinedList"/>
    <dgm:cxn modelId="{E8A4C601-35CD-47AB-BD1E-BE94C2A712E5}" type="presParOf" srcId="{BB5200D4-3034-4D0A-9FA7-56793AA14528}" destId="{9980AB3F-839B-4BA1-B2E3-1B8E396416A1}" srcOrd="1" destOrd="0" presId="urn:microsoft.com/office/officeart/2008/layout/LinedList"/>
    <dgm:cxn modelId="{C87DFDAB-2015-497A-9962-04B5CF257351}" type="presParOf" srcId="{8F7D86E7-4E47-446B-93ED-DA85A86C79C8}" destId="{5A5AC02F-1DA4-47E4-871E-2401FBBA38B9}" srcOrd="2" destOrd="0" presId="urn:microsoft.com/office/officeart/2008/layout/LinedList"/>
    <dgm:cxn modelId="{0CB26A0E-7165-4937-B8F4-52C9614DF707}" type="presParOf" srcId="{8F7D86E7-4E47-446B-93ED-DA85A86C79C8}" destId="{63F86AF6-D015-4552-98B1-19A59B152A3E}" srcOrd="3" destOrd="0" presId="urn:microsoft.com/office/officeart/2008/layout/LinedList"/>
    <dgm:cxn modelId="{37C9D0CE-DA67-4D14-BCA9-22BD00A3B204}" type="presParOf" srcId="{63F86AF6-D015-4552-98B1-19A59B152A3E}" destId="{FD66116B-3525-4E8A-95F8-4C484A439837}" srcOrd="0" destOrd="0" presId="urn:microsoft.com/office/officeart/2008/layout/LinedList"/>
    <dgm:cxn modelId="{2802B261-D2E2-4B99-AC53-3C66B4994250}" type="presParOf" srcId="{63F86AF6-D015-4552-98B1-19A59B152A3E}" destId="{8F3E663A-37F4-4EE6-B3B1-37CCF96B8F5A}" srcOrd="1" destOrd="0" presId="urn:microsoft.com/office/officeart/2008/layout/LinedList"/>
    <dgm:cxn modelId="{1DB8040E-91F4-482E-82E4-1B4C88BBC3F3}" type="presParOf" srcId="{8F7D86E7-4E47-446B-93ED-DA85A86C79C8}" destId="{B845B9BF-3541-4EF2-A259-681611C7C199}" srcOrd="4" destOrd="0" presId="urn:microsoft.com/office/officeart/2008/layout/LinedList"/>
    <dgm:cxn modelId="{DCF627D0-9459-4543-8FEC-2493D2F9F1C2}" type="presParOf" srcId="{8F7D86E7-4E47-446B-93ED-DA85A86C79C8}" destId="{417CD602-49C0-458D-8A4C-75403B495EA1}" srcOrd="5" destOrd="0" presId="urn:microsoft.com/office/officeart/2008/layout/LinedList"/>
    <dgm:cxn modelId="{B382DC2A-56BE-4445-B733-81936857054B}" type="presParOf" srcId="{417CD602-49C0-458D-8A4C-75403B495EA1}" destId="{3E85F8F2-AAEB-4780-8356-3F81C5F8D048}" srcOrd="0" destOrd="0" presId="urn:microsoft.com/office/officeart/2008/layout/LinedList"/>
    <dgm:cxn modelId="{09AA6548-FC40-4E90-9DD4-D0CDE051D3D9}" type="presParOf" srcId="{417CD602-49C0-458D-8A4C-75403B495EA1}" destId="{B08F8743-8229-4ADE-8010-A009EE29B436}" srcOrd="1" destOrd="0" presId="urn:microsoft.com/office/officeart/2008/layout/LinedList"/>
    <dgm:cxn modelId="{B3E844CC-B3D5-4C29-A0BB-EE6EB9238EF4}" type="presParOf" srcId="{8F7D86E7-4E47-446B-93ED-DA85A86C79C8}" destId="{F73FFEB1-0C8C-462B-9AB1-8F979F241E42}" srcOrd="6" destOrd="0" presId="urn:microsoft.com/office/officeart/2008/layout/LinedList"/>
    <dgm:cxn modelId="{B59062CF-4650-43B6-82F2-7712244F8AE4}" type="presParOf" srcId="{8F7D86E7-4E47-446B-93ED-DA85A86C79C8}" destId="{322323AD-8EA0-4A46-8EEA-AB6025B21F91}" srcOrd="7" destOrd="0" presId="urn:microsoft.com/office/officeart/2008/layout/LinedList"/>
    <dgm:cxn modelId="{0D19D419-8629-4BF5-AC59-660E0F43C17A}" type="presParOf" srcId="{322323AD-8EA0-4A46-8EEA-AB6025B21F91}" destId="{9D8970DB-6F13-4A2B-A0FB-5BFFDCCB7CB3}" srcOrd="0" destOrd="0" presId="urn:microsoft.com/office/officeart/2008/layout/LinedList"/>
    <dgm:cxn modelId="{B898B8EC-B669-4461-A125-8036700C9928}" type="presParOf" srcId="{322323AD-8EA0-4A46-8EEA-AB6025B21F91}" destId="{64ACF35E-9470-43AA-905A-8B25ABD6BC6E}" srcOrd="1" destOrd="0" presId="urn:microsoft.com/office/officeart/2008/layout/LinedList"/>
    <dgm:cxn modelId="{34EA2FA1-8BEB-448C-BCE0-2E6273EF86C3}" type="presParOf" srcId="{8F7D86E7-4E47-446B-93ED-DA85A86C79C8}" destId="{D5FC2EBA-1D35-470F-9C9C-177CB5870416}" srcOrd="8" destOrd="0" presId="urn:microsoft.com/office/officeart/2008/layout/LinedList"/>
    <dgm:cxn modelId="{782D022A-76BC-491D-99BC-FF938A9C636F}" type="presParOf" srcId="{8F7D86E7-4E47-446B-93ED-DA85A86C79C8}" destId="{892F340C-8B18-4079-A4AE-247344804048}" srcOrd="9" destOrd="0" presId="urn:microsoft.com/office/officeart/2008/layout/LinedList"/>
    <dgm:cxn modelId="{96B1832A-8EC0-4508-B017-64241F47E0EF}" type="presParOf" srcId="{892F340C-8B18-4079-A4AE-247344804048}" destId="{A2533B2A-DC04-4DDA-9BF5-CE7A316F1F78}" srcOrd="0" destOrd="0" presId="urn:microsoft.com/office/officeart/2008/layout/LinedList"/>
    <dgm:cxn modelId="{3EBBD7C9-B636-4FC3-A8C3-8DD674496FC5}" type="presParOf" srcId="{892F340C-8B18-4079-A4AE-247344804048}" destId="{2274F7AF-F4CB-4F34-BCA3-9E3F7C2E1339}" srcOrd="1" destOrd="0" presId="urn:microsoft.com/office/officeart/2008/layout/LinedList"/>
    <dgm:cxn modelId="{D15CBFB1-0E6C-4BCD-8615-A32156181498}" type="presParOf" srcId="{8F7D86E7-4E47-446B-93ED-DA85A86C79C8}" destId="{DE45EB30-881A-4B8A-97C6-EA5A117E01B7}" srcOrd="10" destOrd="0" presId="urn:microsoft.com/office/officeart/2008/layout/LinedList"/>
    <dgm:cxn modelId="{6367E290-B07B-4409-9F30-7A5768B014B5}" type="presParOf" srcId="{8F7D86E7-4E47-446B-93ED-DA85A86C79C8}" destId="{BD4540F4-B2AB-4DF4-B388-89DF395D120D}" srcOrd="11" destOrd="0" presId="urn:microsoft.com/office/officeart/2008/layout/LinedList"/>
    <dgm:cxn modelId="{C217A80A-467E-4951-B8E3-DE03C26C8451}" type="presParOf" srcId="{BD4540F4-B2AB-4DF4-B388-89DF395D120D}" destId="{29913BC6-FECA-4DAA-B277-5E42175EC9E7}" srcOrd="0" destOrd="0" presId="urn:microsoft.com/office/officeart/2008/layout/LinedList"/>
    <dgm:cxn modelId="{DDEF81D8-2086-40A6-BA7C-2A0B01F645B1}" type="presParOf" srcId="{BD4540F4-B2AB-4DF4-B388-89DF395D120D}" destId="{AD9AE51E-7095-44B6-9CDE-420031702868}" srcOrd="1" destOrd="0" presId="urn:microsoft.com/office/officeart/2008/layout/LinedList"/>
    <dgm:cxn modelId="{3A121180-E77F-4E76-B310-8354A5BA3B68}" type="presParOf" srcId="{8F7D86E7-4E47-446B-93ED-DA85A86C79C8}" destId="{A3E37F06-E591-41E3-BB78-56B0E3031134}" srcOrd="12" destOrd="0" presId="urn:microsoft.com/office/officeart/2008/layout/LinedList"/>
    <dgm:cxn modelId="{F35F7FE6-772C-49DC-907B-2253FC80A465}" type="presParOf" srcId="{8F7D86E7-4E47-446B-93ED-DA85A86C79C8}" destId="{E670C1DE-54BA-47E2-85CE-8D17EF2409CF}" srcOrd="13" destOrd="0" presId="urn:microsoft.com/office/officeart/2008/layout/LinedList"/>
    <dgm:cxn modelId="{99085B74-FE9F-4606-AFB3-43ECBD4DA321}" type="presParOf" srcId="{E670C1DE-54BA-47E2-85CE-8D17EF2409CF}" destId="{6AAADD9A-C58E-4527-8B3E-0F8B8A1D885C}" srcOrd="0" destOrd="0" presId="urn:microsoft.com/office/officeart/2008/layout/LinedList"/>
    <dgm:cxn modelId="{F0C2C44E-C6CC-40B8-8F3B-E6A45E518F6D}" type="presParOf" srcId="{E670C1DE-54BA-47E2-85CE-8D17EF2409CF}" destId="{EA6965B5-8FB1-4CA6-B30D-F153A96B1091}" srcOrd="1" destOrd="0" presId="urn:microsoft.com/office/officeart/2008/layout/LinedList"/>
    <dgm:cxn modelId="{BAB3643A-6706-4EDB-BC15-127579A7DA90}" type="presParOf" srcId="{8F7D86E7-4E47-446B-93ED-DA85A86C79C8}" destId="{12FD856D-7E4D-4187-A25B-96421B2DE0F8}" srcOrd="14" destOrd="0" presId="urn:microsoft.com/office/officeart/2008/layout/LinedList"/>
    <dgm:cxn modelId="{0A79105D-7825-4F11-9481-99038BC067E0}" type="presParOf" srcId="{8F7D86E7-4E47-446B-93ED-DA85A86C79C8}" destId="{526E93B7-769A-4FF3-8BB0-9D7BD4ABBC3A}" srcOrd="15" destOrd="0" presId="urn:microsoft.com/office/officeart/2008/layout/LinedList"/>
    <dgm:cxn modelId="{F6B67690-E5ED-426F-9726-0160C154C8AF}" type="presParOf" srcId="{526E93B7-769A-4FF3-8BB0-9D7BD4ABBC3A}" destId="{C658F056-14AA-4C21-B8F2-112D08A00811}" srcOrd="0" destOrd="0" presId="urn:microsoft.com/office/officeart/2008/layout/LinedList"/>
    <dgm:cxn modelId="{79D9F841-C170-440E-9115-147E8014BEE1}" type="presParOf" srcId="{526E93B7-769A-4FF3-8BB0-9D7BD4ABBC3A}" destId="{391032ED-9D03-481E-8931-A35B1730F738}" srcOrd="1" destOrd="0" presId="urn:microsoft.com/office/officeart/2008/layout/LinedList"/>
    <dgm:cxn modelId="{D0A908DA-F79D-4D8C-8EE4-9BF0BC82DDD3}" type="presParOf" srcId="{8F7D86E7-4E47-446B-93ED-DA85A86C79C8}" destId="{12AFCADB-5B4E-4F19-B890-5CD560FCA548}" srcOrd="16" destOrd="0" presId="urn:microsoft.com/office/officeart/2008/layout/LinedList"/>
    <dgm:cxn modelId="{87BB4B2B-CB15-41D5-A189-9A346AD2B6C8}" type="presParOf" srcId="{8F7D86E7-4E47-446B-93ED-DA85A86C79C8}" destId="{160897C0-0FD3-4B30-B10E-8280359F9D36}" srcOrd="17" destOrd="0" presId="urn:microsoft.com/office/officeart/2008/layout/LinedList"/>
    <dgm:cxn modelId="{05171A9C-062F-417B-A5DA-9DFBD24D80C1}" type="presParOf" srcId="{160897C0-0FD3-4B30-B10E-8280359F9D36}" destId="{63C31CE5-A2DD-486B-94C4-C1BD9BF59FCB}" srcOrd="0" destOrd="0" presId="urn:microsoft.com/office/officeart/2008/layout/LinedList"/>
    <dgm:cxn modelId="{EEB746F6-D889-41C6-A573-71A2602428EA}" type="presParOf" srcId="{160897C0-0FD3-4B30-B10E-8280359F9D36}" destId="{43E7C5BF-33CF-445C-B21C-D6B223F500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BBBBD-1002-4B93-9DAE-5D51CA178E3C}">
      <dsp:nvSpPr>
        <dsp:cNvPr id="0" name=""/>
        <dsp:cNvSpPr/>
      </dsp:nvSpPr>
      <dsp:spPr>
        <a:xfrm>
          <a:off x="0" y="13227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Library Import</a:t>
          </a:r>
          <a:r>
            <a:rPr lang="en-US" sz="1600" kern="1200"/>
            <a:t>: Imports Python libraries for data handling (Pandas), neural networks (PyTorch), tokenization (Spacy), and plotting (matplotlib).</a:t>
          </a:r>
        </a:p>
      </dsp:txBody>
      <dsp:txXfrm>
        <a:off x="28786" y="161064"/>
        <a:ext cx="6821468" cy="532108"/>
      </dsp:txXfrm>
    </dsp:sp>
    <dsp:sp modelId="{71BF0D6D-1E2A-4236-BF0F-DB79912255AE}">
      <dsp:nvSpPr>
        <dsp:cNvPr id="0" name=""/>
        <dsp:cNvSpPr/>
      </dsp:nvSpPr>
      <dsp:spPr>
        <a:xfrm>
          <a:off x="0" y="76803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Tokenizer Setup</a:t>
          </a:r>
          <a:r>
            <a:rPr lang="en-US" sz="1600" kern="1200"/>
            <a:t>: Initializes English and French tokenizers using Spacy for text processing.</a:t>
          </a:r>
        </a:p>
      </dsp:txBody>
      <dsp:txXfrm>
        <a:off x="28786" y="796824"/>
        <a:ext cx="6821468" cy="532108"/>
      </dsp:txXfrm>
    </dsp:sp>
    <dsp:sp modelId="{1D7313BC-32FB-491F-8567-5E2A9D9DB4B7}">
      <dsp:nvSpPr>
        <dsp:cNvPr id="0" name=""/>
        <dsp:cNvSpPr/>
      </dsp:nvSpPr>
      <dsp:spPr>
        <a:xfrm>
          <a:off x="0" y="140379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Custom Dataset</a:t>
          </a:r>
          <a:r>
            <a:rPr lang="en-US" sz="1600" kern="1200"/>
            <a:t>: Defines a dataset class for English-French text pairs, handling reading and tokenizing data from a CSV file.</a:t>
          </a:r>
        </a:p>
      </dsp:txBody>
      <dsp:txXfrm>
        <a:off x="28786" y="1432584"/>
        <a:ext cx="6821468" cy="532108"/>
      </dsp:txXfrm>
    </dsp:sp>
    <dsp:sp modelId="{D069FCD6-C97E-4D9F-868B-89D2522755F5}">
      <dsp:nvSpPr>
        <dsp:cNvPr id="0" name=""/>
        <dsp:cNvSpPr/>
      </dsp:nvSpPr>
      <dsp:spPr>
        <a:xfrm>
          <a:off x="0" y="203955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Vocabulary Construction</a:t>
          </a:r>
          <a:r>
            <a:rPr lang="en-US" sz="1600" kern="1200"/>
            <a:t>: Builds vocabularies for both languages, mapping tokens to indices for model input.</a:t>
          </a:r>
        </a:p>
      </dsp:txBody>
      <dsp:txXfrm>
        <a:off x="28786" y="2068344"/>
        <a:ext cx="6821468" cy="532108"/>
      </dsp:txXfrm>
    </dsp:sp>
    <dsp:sp modelId="{BB7664F4-7AE0-4891-898E-A2BB1F7C3B9C}">
      <dsp:nvSpPr>
        <dsp:cNvPr id="0" name=""/>
        <dsp:cNvSpPr/>
      </dsp:nvSpPr>
      <dsp:spPr>
        <a:xfrm>
          <a:off x="0" y="267531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Text Transformation</a:t>
          </a:r>
          <a:r>
            <a:rPr lang="en-US" sz="1600" kern="1200"/>
            <a:t>: Adds special tokens and converts text to numerical format using the created vocabularies.</a:t>
          </a:r>
        </a:p>
      </dsp:txBody>
      <dsp:txXfrm>
        <a:off x="28786" y="2704104"/>
        <a:ext cx="6821468" cy="532108"/>
      </dsp:txXfrm>
    </dsp:sp>
    <dsp:sp modelId="{D828BF5C-F67B-46F9-BF7C-80BF1B525680}">
      <dsp:nvSpPr>
        <dsp:cNvPr id="0" name=""/>
        <dsp:cNvSpPr/>
      </dsp:nvSpPr>
      <dsp:spPr>
        <a:xfrm>
          <a:off x="0" y="331107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DataLoader Creation</a:t>
          </a:r>
          <a:r>
            <a:rPr lang="en-US" sz="1600" kern="1200"/>
            <a:t>: Splits dataset into training and testing and prepares DataLoaders for batch processing with padding.</a:t>
          </a:r>
        </a:p>
      </dsp:txBody>
      <dsp:txXfrm>
        <a:off x="28786" y="3339864"/>
        <a:ext cx="6821468" cy="532108"/>
      </dsp:txXfrm>
    </dsp:sp>
    <dsp:sp modelId="{A718C3D0-994D-403C-A094-154F09D683A3}">
      <dsp:nvSpPr>
        <dsp:cNvPr id="0" name=""/>
        <dsp:cNvSpPr/>
      </dsp:nvSpPr>
      <dsp:spPr>
        <a:xfrm>
          <a:off x="0" y="3946838"/>
          <a:ext cx="6879040" cy="5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 Setup</a:t>
          </a:r>
          <a:r>
            <a:rPr lang="en-US" sz="1600" kern="1200"/>
            <a:t>: Calculates the sizes of source and target vocabularies, crucial for defining the translation model architecture.</a:t>
          </a:r>
        </a:p>
      </dsp:txBody>
      <dsp:txXfrm>
        <a:off x="28786" y="3975624"/>
        <a:ext cx="6821468" cy="5321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1B17-D0F4-4BB1-AF1C-087B40300428}">
      <dsp:nvSpPr>
        <dsp:cNvPr id="0" name=""/>
        <dsp:cNvSpPr/>
      </dsp:nvSpPr>
      <dsp:spPr>
        <a:xfrm>
          <a:off x="0" y="557426"/>
          <a:ext cx="4500372" cy="1363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Criterion: CrossEntropyLoss</a:t>
          </a:r>
        </a:p>
      </dsp:txBody>
      <dsp:txXfrm>
        <a:off x="66567" y="623993"/>
        <a:ext cx="4367238" cy="1230501"/>
      </dsp:txXfrm>
    </dsp:sp>
    <dsp:sp modelId="{002D1A78-809E-4C32-83D1-1A251BB9216D}">
      <dsp:nvSpPr>
        <dsp:cNvPr id="0" name=""/>
        <dsp:cNvSpPr/>
      </dsp:nvSpPr>
      <dsp:spPr>
        <a:xfrm>
          <a:off x="0" y="2027622"/>
          <a:ext cx="4500372" cy="1363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Optimizer:  AdamW</a:t>
          </a:r>
        </a:p>
      </dsp:txBody>
      <dsp:txXfrm>
        <a:off x="66567" y="2094189"/>
        <a:ext cx="4367238" cy="1230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77BA2-7E1D-425F-A280-A80FEE1A1F86}">
      <dsp:nvSpPr>
        <dsp:cNvPr id="0" name=""/>
        <dsp:cNvSpPr/>
      </dsp:nvSpPr>
      <dsp:spPr>
        <a:xfrm>
          <a:off x="0" y="356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50D10-8150-4AD8-8409-2CF1299C641D}">
      <dsp:nvSpPr>
        <dsp:cNvPr id="0" name=""/>
        <dsp:cNvSpPr/>
      </dsp:nvSpPr>
      <dsp:spPr>
        <a:xfrm>
          <a:off x="148633" y="110910"/>
          <a:ext cx="270242" cy="270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2BC8-2098-4A53-ABDE-134C60D6754C}">
      <dsp:nvSpPr>
        <dsp:cNvPr id="0" name=""/>
        <dsp:cNvSpPr/>
      </dsp:nvSpPr>
      <dsp:spPr>
        <a:xfrm>
          <a:off x="567508" y="356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Encoder:</a:t>
          </a:r>
          <a:r>
            <a:rPr lang="en-US" sz="1600" kern="1200"/>
            <a:t> Processes input data into encoded outputs.</a:t>
          </a:r>
        </a:p>
      </dsp:txBody>
      <dsp:txXfrm>
        <a:off x="567508" y="356"/>
        <a:ext cx="8227511" cy="491349"/>
      </dsp:txXfrm>
    </dsp:sp>
    <dsp:sp modelId="{2D1D600F-BC72-46C8-BE47-E0D4D8B5B9E5}">
      <dsp:nvSpPr>
        <dsp:cNvPr id="0" name=""/>
        <dsp:cNvSpPr/>
      </dsp:nvSpPr>
      <dsp:spPr>
        <a:xfrm>
          <a:off x="0" y="614543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9C840-7C12-4728-A86C-362AD3736299}">
      <dsp:nvSpPr>
        <dsp:cNvPr id="0" name=""/>
        <dsp:cNvSpPr/>
      </dsp:nvSpPr>
      <dsp:spPr>
        <a:xfrm>
          <a:off x="148633" y="725097"/>
          <a:ext cx="270242" cy="270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31806-07E4-40CF-92E9-2CB8AE3589F6}">
      <dsp:nvSpPr>
        <dsp:cNvPr id="0" name=""/>
        <dsp:cNvSpPr/>
      </dsp:nvSpPr>
      <dsp:spPr>
        <a:xfrm>
          <a:off x="567508" y="614543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Attention Mechanism:</a:t>
          </a:r>
          <a:r>
            <a:rPr lang="en-US" sz="1600" kern="1200"/>
            <a:t> Calculates attention weights from Encoder's outputs.</a:t>
          </a:r>
        </a:p>
      </dsp:txBody>
      <dsp:txXfrm>
        <a:off x="567508" y="614543"/>
        <a:ext cx="8227511" cy="491349"/>
      </dsp:txXfrm>
    </dsp:sp>
    <dsp:sp modelId="{F1A84FDB-BF7C-4228-8967-E389F2597357}">
      <dsp:nvSpPr>
        <dsp:cNvPr id="0" name=""/>
        <dsp:cNvSpPr/>
      </dsp:nvSpPr>
      <dsp:spPr>
        <a:xfrm>
          <a:off x="0" y="1228730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3628C-6041-4E68-880E-F0D39E2324C3}">
      <dsp:nvSpPr>
        <dsp:cNvPr id="0" name=""/>
        <dsp:cNvSpPr/>
      </dsp:nvSpPr>
      <dsp:spPr>
        <a:xfrm>
          <a:off x="148633" y="1339284"/>
          <a:ext cx="270242" cy="270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07C23-7640-45FA-90A4-F62D2401B161}">
      <dsp:nvSpPr>
        <dsp:cNvPr id="0" name=""/>
        <dsp:cNvSpPr/>
      </dsp:nvSpPr>
      <dsp:spPr>
        <a:xfrm>
          <a:off x="567508" y="1228730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Decoder:</a:t>
          </a:r>
          <a:r>
            <a:rPr lang="en-US" sz="1600" kern="1200"/>
            <a:t> Decodes information using attention weights.</a:t>
          </a:r>
        </a:p>
      </dsp:txBody>
      <dsp:txXfrm>
        <a:off x="567508" y="1228730"/>
        <a:ext cx="8227511" cy="491349"/>
      </dsp:txXfrm>
    </dsp:sp>
    <dsp:sp modelId="{4D861A36-2664-4CC7-BFD4-7498DD5B312C}">
      <dsp:nvSpPr>
        <dsp:cNvPr id="0" name=""/>
        <dsp:cNvSpPr/>
      </dsp:nvSpPr>
      <dsp:spPr>
        <a:xfrm>
          <a:off x="0" y="1842917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5E982-96CE-4D95-AC9B-C52D3CB0418E}">
      <dsp:nvSpPr>
        <dsp:cNvPr id="0" name=""/>
        <dsp:cNvSpPr/>
      </dsp:nvSpPr>
      <dsp:spPr>
        <a:xfrm>
          <a:off x="148633" y="1953470"/>
          <a:ext cx="270242" cy="270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92B75-6920-4538-A8ED-D231FDC33708}">
      <dsp:nvSpPr>
        <dsp:cNvPr id="0" name=""/>
        <dsp:cNvSpPr/>
      </dsp:nvSpPr>
      <dsp:spPr>
        <a:xfrm>
          <a:off x="567508" y="1842917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Seq2Seq Model:</a:t>
          </a:r>
          <a:r>
            <a:rPr lang="en-US" sz="1600" kern="1200"/>
            <a:t> Integrates Encoder and Decoder for processing.</a:t>
          </a:r>
        </a:p>
      </dsp:txBody>
      <dsp:txXfrm>
        <a:off x="567508" y="1842917"/>
        <a:ext cx="8227511" cy="491349"/>
      </dsp:txXfrm>
    </dsp:sp>
    <dsp:sp modelId="{6EE6751C-ACD9-474E-B9B9-3C50F04D2866}">
      <dsp:nvSpPr>
        <dsp:cNvPr id="0" name=""/>
        <dsp:cNvSpPr/>
      </dsp:nvSpPr>
      <dsp:spPr>
        <a:xfrm>
          <a:off x="0" y="2457104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9FD37-550F-429B-8736-A850F45DC560}">
      <dsp:nvSpPr>
        <dsp:cNvPr id="0" name=""/>
        <dsp:cNvSpPr/>
      </dsp:nvSpPr>
      <dsp:spPr>
        <a:xfrm>
          <a:off x="148633" y="2567657"/>
          <a:ext cx="270242" cy="2702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E945-E753-4C7B-8831-38B250DEF30F}">
      <dsp:nvSpPr>
        <dsp:cNvPr id="0" name=""/>
        <dsp:cNvSpPr/>
      </dsp:nvSpPr>
      <dsp:spPr>
        <a:xfrm>
          <a:off x="567508" y="2457104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Training:</a:t>
          </a:r>
          <a:r>
            <a:rPr lang="en-US" sz="1600" kern="1200"/>
            <a:t> Seq2Seq model learns from data.</a:t>
          </a:r>
        </a:p>
      </dsp:txBody>
      <dsp:txXfrm>
        <a:off x="567508" y="2457104"/>
        <a:ext cx="8227511" cy="491349"/>
      </dsp:txXfrm>
    </dsp:sp>
    <dsp:sp modelId="{197E4FF5-B38E-4695-8D46-712AB4D78886}">
      <dsp:nvSpPr>
        <dsp:cNvPr id="0" name=""/>
        <dsp:cNvSpPr/>
      </dsp:nvSpPr>
      <dsp:spPr>
        <a:xfrm>
          <a:off x="0" y="3071290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2EE57-BE6E-4356-A075-6443ECE87A0C}">
      <dsp:nvSpPr>
        <dsp:cNvPr id="0" name=""/>
        <dsp:cNvSpPr/>
      </dsp:nvSpPr>
      <dsp:spPr>
        <a:xfrm>
          <a:off x="148633" y="3181844"/>
          <a:ext cx="270242" cy="2702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F194-0058-41E1-A179-8C473687E747}">
      <dsp:nvSpPr>
        <dsp:cNvPr id="0" name=""/>
        <dsp:cNvSpPr/>
      </dsp:nvSpPr>
      <dsp:spPr>
        <a:xfrm>
          <a:off x="567508" y="3071290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Evaluation:</a:t>
          </a:r>
          <a:r>
            <a:rPr lang="en-US" sz="1600" kern="1200"/>
            <a:t> Assesses model's performance post-training.</a:t>
          </a:r>
        </a:p>
      </dsp:txBody>
      <dsp:txXfrm>
        <a:off x="567508" y="3071290"/>
        <a:ext cx="8227511" cy="491349"/>
      </dsp:txXfrm>
    </dsp:sp>
    <dsp:sp modelId="{0EC3B902-7CC7-43DF-BDF1-5F7B6BA712B6}">
      <dsp:nvSpPr>
        <dsp:cNvPr id="0" name=""/>
        <dsp:cNvSpPr/>
      </dsp:nvSpPr>
      <dsp:spPr>
        <a:xfrm>
          <a:off x="0" y="3685477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156FB-2986-40DC-9767-986FA6022B3E}">
      <dsp:nvSpPr>
        <dsp:cNvPr id="0" name=""/>
        <dsp:cNvSpPr/>
      </dsp:nvSpPr>
      <dsp:spPr>
        <a:xfrm>
          <a:off x="148633" y="3796031"/>
          <a:ext cx="270242" cy="27024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2F609-1AFF-4F4B-8BBB-D366A76ED86C}">
      <dsp:nvSpPr>
        <dsp:cNvPr id="0" name=""/>
        <dsp:cNvSpPr/>
      </dsp:nvSpPr>
      <dsp:spPr>
        <a:xfrm>
          <a:off x="567508" y="3685477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Saving:</a:t>
          </a:r>
          <a:r>
            <a:rPr lang="en-US" sz="1600" kern="1200"/>
            <a:t> Stores the trained model for future use.</a:t>
          </a:r>
        </a:p>
      </dsp:txBody>
      <dsp:txXfrm>
        <a:off x="567508" y="3685477"/>
        <a:ext cx="8227511" cy="49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1668-B8C9-45AD-B7EF-5DF2D6187979}">
      <dsp:nvSpPr>
        <dsp:cNvPr id="0" name=""/>
        <dsp:cNvSpPr/>
      </dsp:nvSpPr>
      <dsp:spPr>
        <a:xfrm>
          <a:off x="0" y="480837"/>
          <a:ext cx="4500372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Criterion: CrossEntropyLoss</a:t>
          </a:r>
        </a:p>
      </dsp:txBody>
      <dsp:txXfrm>
        <a:off x="70165" y="551002"/>
        <a:ext cx="4360042" cy="1297015"/>
      </dsp:txXfrm>
    </dsp:sp>
    <dsp:sp modelId="{55031FB2-85AA-4073-95CD-67B449189A09}">
      <dsp:nvSpPr>
        <dsp:cNvPr id="0" name=""/>
        <dsp:cNvSpPr/>
      </dsp:nvSpPr>
      <dsp:spPr>
        <a:xfrm>
          <a:off x="0" y="2030502"/>
          <a:ext cx="4500372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Optimizer:  Adam</a:t>
          </a:r>
        </a:p>
      </dsp:txBody>
      <dsp:txXfrm>
        <a:off x="70165" y="2100667"/>
        <a:ext cx="4360042" cy="1297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16FB0-BF9E-4ADA-A0E7-257719AF2716}">
      <dsp:nvSpPr>
        <dsp:cNvPr id="0" name=""/>
        <dsp:cNvSpPr/>
      </dsp:nvSpPr>
      <dsp:spPr>
        <a:xfrm>
          <a:off x="0" y="1052652"/>
          <a:ext cx="4500372" cy="866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Criterion: NLLLoss</a:t>
          </a:r>
        </a:p>
      </dsp:txBody>
      <dsp:txXfrm>
        <a:off x="42322" y="1094974"/>
        <a:ext cx="4415728" cy="782326"/>
      </dsp:txXfrm>
    </dsp:sp>
    <dsp:sp modelId="{EAFF7189-3C6C-4AAC-B3C5-E4FB21BF46BF}">
      <dsp:nvSpPr>
        <dsp:cNvPr id="0" name=""/>
        <dsp:cNvSpPr/>
      </dsp:nvSpPr>
      <dsp:spPr>
        <a:xfrm>
          <a:off x="0" y="2029061"/>
          <a:ext cx="4500372" cy="866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Optimizer:  SGD</a:t>
          </a:r>
        </a:p>
      </dsp:txBody>
      <dsp:txXfrm>
        <a:off x="42322" y="2071383"/>
        <a:ext cx="4415728" cy="782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8519E-CB87-4D73-B9F2-C09C34FF0358}">
      <dsp:nvSpPr>
        <dsp:cNvPr id="0" name=""/>
        <dsp:cNvSpPr/>
      </dsp:nvSpPr>
      <dsp:spPr>
        <a:xfrm>
          <a:off x="0" y="1343711"/>
          <a:ext cx="4500372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Criterion: CrossEntropyLoss</a:t>
          </a:r>
        </a:p>
      </dsp:txBody>
      <dsp:txXfrm>
        <a:off x="28957" y="1372668"/>
        <a:ext cx="4442458" cy="535276"/>
      </dsp:txXfrm>
    </dsp:sp>
    <dsp:sp modelId="{E9B8842E-8A4A-4CE4-97F6-1C0C84646C8C}">
      <dsp:nvSpPr>
        <dsp:cNvPr id="0" name=""/>
        <dsp:cNvSpPr/>
      </dsp:nvSpPr>
      <dsp:spPr>
        <a:xfrm>
          <a:off x="0" y="2011782"/>
          <a:ext cx="4500372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Optimizer:  RMSprop</a:t>
          </a:r>
        </a:p>
      </dsp:txBody>
      <dsp:txXfrm>
        <a:off x="28957" y="2040739"/>
        <a:ext cx="4442458" cy="535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7FF4-4D80-4812-946D-50FCFD08BC64}">
      <dsp:nvSpPr>
        <dsp:cNvPr id="0" name=""/>
        <dsp:cNvSpPr/>
      </dsp:nvSpPr>
      <dsp:spPr>
        <a:xfrm>
          <a:off x="0" y="356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8F2B7-EC87-4448-9A13-E7D908C8F982}">
      <dsp:nvSpPr>
        <dsp:cNvPr id="0" name=""/>
        <dsp:cNvSpPr/>
      </dsp:nvSpPr>
      <dsp:spPr>
        <a:xfrm>
          <a:off x="148633" y="110910"/>
          <a:ext cx="270242" cy="270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B3403-EE93-4615-ACFD-E8254EC7BCFB}">
      <dsp:nvSpPr>
        <dsp:cNvPr id="0" name=""/>
        <dsp:cNvSpPr/>
      </dsp:nvSpPr>
      <dsp:spPr>
        <a:xfrm>
          <a:off x="567508" y="356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EncoderGRU processes the input data and generates a context vector.</a:t>
          </a:r>
        </a:p>
      </dsp:txBody>
      <dsp:txXfrm>
        <a:off x="567508" y="356"/>
        <a:ext cx="8227511" cy="491349"/>
      </dsp:txXfrm>
    </dsp:sp>
    <dsp:sp modelId="{50BED44D-5E27-4682-9406-302976D23E6C}">
      <dsp:nvSpPr>
        <dsp:cNvPr id="0" name=""/>
        <dsp:cNvSpPr/>
      </dsp:nvSpPr>
      <dsp:spPr>
        <a:xfrm>
          <a:off x="0" y="614543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09083-13EA-4F30-A9E0-665F1F9832F3}">
      <dsp:nvSpPr>
        <dsp:cNvPr id="0" name=""/>
        <dsp:cNvSpPr/>
      </dsp:nvSpPr>
      <dsp:spPr>
        <a:xfrm>
          <a:off x="148633" y="725097"/>
          <a:ext cx="270242" cy="270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8C6DA-9C5C-4191-B67A-F5BC00E442B6}">
      <dsp:nvSpPr>
        <dsp:cNvPr id="0" name=""/>
        <dsp:cNvSpPr/>
      </dsp:nvSpPr>
      <dsp:spPr>
        <a:xfrm>
          <a:off x="567508" y="614543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context vector is then passed to the DecoderGRU.</a:t>
          </a:r>
        </a:p>
      </dsp:txBody>
      <dsp:txXfrm>
        <a:off x="567508" y="614543"/>
        <a:ext cx="8227511" cy="491349"/>
      </dsp:txXfrm>
    </dsp:sp>
    <dsp:sp modelId="{280FB51E-DACF-4A22-B76D-CC164881AC10}">
      <dsp:nvSpPr>
        <dsp:cNvPr id="0" name=""/>
        <dsp:cNvSpPr/>
      </dsp:nvSpPr>
      <dsp:spPr>
        <a:xfrm>
          <a:off x="0" y="1228730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B1A7-C3A7-416E-BEB8-30FE51896B14}">
      <dsp:nvSpPr>
        <dsp:cNvPr id="0" name=""/>
        <dsp:cNvSpPr/>
      </dsp:nvSpPr>
      <dsp:spPr>
        <a:xfrm>
          <a:off x="148633" y="1339284"/>
          <a:ext cx="270242" cy="270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3A1A1-B7C7-4B45-8D4E-F6C4B6FF8701}">
      <dsp:nvSpPr>
        <dsp:cNvPr id="0" name=""/>
        <dsp:cNvSpPr/>
      </dsp:nvSpPr>
      <dsp:spPr>
        <a:xfrm>
          <a:off x="567508" y="1228730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DecoderGRU uses the context to generate decoded outputs.</a:t>
          </a:r>
        </a:p>
      </dsp:txBody>
      <dsp:txXfrm>
        <a:off x="567508" y="1228730"/>
        <a:ext cx="8227511" cy="491349"/>
      </dsp:txXfrm>
    </dsp:sp>
    <dsp:sp modelId="{9D985972-F22E-43AE-A627-4AB1708EBB07}">
      <dsp:nvSpPr>
        <dsp:cNvPr id="0" name=""/>
        <dsp:cNvSpPr/>
      </dsp:nvSpPr>
      <dsp:spPr>
        <a:xfrm>
          <a:off x="0" y="1842917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044AC-1FD7-4262-A456-00CB751C5CFD}">
      <dsp:nvSpPr>
        <dsp:cNvPr id="0" name=""/>
        <dsp:cNvSpPr/>
      </dsp:nvSpPr>
      <dsp:spPr>
        <a:xfrm>
          <a:off x="148633" y="1953470"/>
          <a:ext cx="270242" cy="270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3739C-D40F-4A38-96BB-AC235AE7D7A4}">
      <dsp:nvSpPr>
        <dsp:cNvPr id="0" name=""/>
        <dsp:cNvSpPr/>
      </dsp:nvSpPr>
      <dsp:spPr>
        <a:xfrm>
          <a:off x="567508" y="1842917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Seq2SeqGRU model, which integrates the EncoderGRU and DecoderGRU, is then trained.</a:t>
          </a:r>
        </a:p>
      </dsp:txBody>
      <dsp:txXfrm>
        <a:off x="567508" y="1842917"/>
        <a:ext cx="8227511" cy="491349"/>
      </dsp:txXfrm>
    </dsp:sp>
    <dsp:sp modelId="{B1CF38D0-8F82-4488-9146-65522A8868DB}">
      <dsp:nvSpPr>
        <dsp:cNvPr id="0" name=""/>
        <dsp:cNvSpPr/>
      </dsp:nvSpPr>
      <dsp:spPr>
        <a:xfrm>
          <a:off x="0" y="2457104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83121-F2E0-4DC4-B44F-852095B57A88}">
      <dsp:nvSpPr>
        <dsp:cNvPr id="0" name=""/>
        <dsp:cNvSpPr/>
      </dsp:nvSpPr>
      <dsp:spPr>
        <a:xfrm>
          <a:off x="148633" y="2567657"/>
          <a:ext cx="270242" cy="2702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4E213-8FB1-48E3-8543-EFC13113E104}">
      <dsp:nvSpPr>
        <dsp:cNvPr id="0" name=""/>
        <dsp:cNvSpPr/>
      </dsp:nvSpPr>
      <dsp:spPr>
        <a:xfrm>
          <a:off x="567508" y="2457104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Training process involves adjusting the model's parameters based on the training data.</a:t>
          </a:r>
        </a:p>
      </dsp:txBody>
      <dsp:txXfrm>
        <a:off x="567508" y="2457104"/>
        <a:ext cx="8227511" cy="491349"/>
      </dsp:txXfrm>
    </dsp:sp>
    <dsp:sp modelId="{7629248E-A218-4D4A-9B55-20DCD7212F0C}">
      <dsp:nvSpPr>
        <dsp:cNvPr id="0" name=""/>
        <dsp:cNvSpPr/>
      </dsp:nvSpPr>
      <dsp:spPr>
        <a:xfrm>
          <a:off x="0" y="3071290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1A9B-B918-4CD9-B538-F00007DC882C}">
      <dsp:nvSpPr>
        <dsp:cNvPr id="0" name=""/>
        <dsp:cNvSpPr/>
      </dsp:nvSpPr>
      <dsp:spPr>
        <a:xfrm>
          <a:off x="148633" y="3181844"/>
          <a:ext cx="270242" cy="2702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564FB-EE15-4B0C-8AF7-9B73953CD6CA}">
      <dsp:nvSpPr>
        <dsp:cNvPr id="0" name=""/>
        <dsp:cNvSpPr/>
      </dsp:nvSpPr>
      <dsp:spPr>
        <a:xfrm>
          <a:off x="567508" y="3071290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After training, the model is Evaluated to assess its performance.</a:t>
          </a:r>
        </a:p>
      </dsp:txBody>
      <dsp:txXfrm>
        <a:off x="567508" y="3071290"/>
        <a:ext cx="8227511" cy="491349"/>
      </dsp:txXfrm>
    </dsp:sp>
    <dsp:sp modelId="{A3EF3E79-0760-4C99-8B15-E49C19CE615E}">
      <dsp:nvSpPr>
        <dsp:cNvPr id="0" name=""/>
        <dsp:cNvSpPr/>
      </dsp:nvSpPr>
      <dsp:spPr>
        <a:xfrm>
          <a:off x="0" y="3685477"/>
          <a:ext cx="8795020" cy="4913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6E431-799C-42F0-86EC-ED9ABEC846B7}">
      <dsp:nvSpPr>
        <dsp:cNvPr id="0" name=""/>
        <dsp:cNvSpPr/>
      </dsp:nvSpPr>
      <dsp:spPr>
        <a:xfrm>
          <a:off x="148633" y="3796031"/>
          <a:ext cx="270242" cy="27024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298E8-F5FA-49C0-A7DF-72842C2D79E7}">
      <dsp:nvSpPr>
        <dsp:cNvPr id="0" name=""/>
        <dsp:cNvSpPr/>
      </dsp:nvSpPr>
      <dsp:spPr>
        <a:xfrm>
          <a:off x="567508" y="3685477"/>
          <a:ext cx="8227511" cy="49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1" tIns="52001" rIns="52001" bIns="520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Finally, the trained model's state is Saved for future use.</a:t>
          </a:r>
        </a:p>
      </dsp:txBody>
      <dsp:txXfrm>
        <a:off x="567508" y="3685477"/>
        <a:ext cx="8227511" cy="4913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7B9BC-06FA-4DE2-BEEF-142EA5493C54}">
      <dsp:nvSpPr>
        <dsp:cNvPr id="0" name=""/>
        <dsp:cNvSpPr/>
      </dsp:nvSpPr>
      <dsp:spPr>
        <a:xfrm>
          <a:off x="0" y="1052652"/>
          <a:ext cx="4500372" cy="866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Criterion: NLLLoss</a:t>
          </a:r>
        </a:p>
      </dsp:txBody>
      <dsp:txXfrm>
        <a:off x="42322" y="1094974"/>
        <a:ext cx="4415728" cy="782326"/>
      </dsp:txXfrm>
    </dsp:sp>
    <dsp:sp modelId="{8EB65B54-35DE-4C03-A28A-596B63C76564}">
      <dsp:nvSpPr>
        <dsp:cNvPr id="0" name=""/>
        <dsp:cNvSpPr/>
      </dsp:nvSpPr>
      <dsp:spPr>
        <a:xfrm>
          <a:off x="0" y="2029061"/>
          <a:ext cx="4500372" cy="866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Optimizer:  SGD</a:t>
          </a:r>
        </a:p>
      </dsp:txBody>
      <dsp:txXfrm>
        <a:off x="42322" y="2071383"/>
        <a:ext cx="4415728" cy="7823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CA401-3BDB-421F-A0EA-A9F80FE212D3}">
      <dsp:nvSpPr>
        <dsp:cNvPr id="0" name=""/>
        <dsp:cNvSpPr/>
      </dsp:nvSpPr>
      <dsp:spPr>
        <a:xfrm>
          <a:off x="0" y="480837"/>
          <a:ext cx="4500372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Criterion: CrossEntropyLoss </a:t>
          </a:r>
        </a:p>
      </dsp:txBody>
      <dsp:txXfrm>
        <a:off x="70165" y="551002"/>
        <a:ext cx="4360042" cy="1297015"/>
      </dsp:txXfrm>
    </dsp:sp>
    <dsp:sp modelId="{CDC8EE17-4067-4240-B358-747E39FD70B7}">
      <dsp:nvSpPr>
        <dsp:cNvPr id="0" name=""/>
        <dsp:cNvSpPr/>
      </dsp:nvSpPr>
      <dsp:spPr>
        <a:xfrm>
          <a:off x="0" y="2030502"/>
          <a:ext cx="4500372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Optimizer:  Adam </a:t>
          </a:r>
        </a:p>
      </dsp:txBody>
      <dsp:txXfrm>
        <a:off x="70165" y="2100667"/>
        <a:ext cx="4360042" cy="1297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A99AC-CD62-4B08-AD69-6615E0D030C3}">
      <dsp:nvSpPr>
        <dsp:cNvPr id="0" name=""/>
        <dsp:cNvSpPr/>
      </dsp:nvSpPr>
      <dsp:spPr>
        <a:xfrm>
          <a:off x="0" y="647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C5A16-F3C2-4F7A-A7E7-DDDC3B0D9AE9}">
      <dsp:nvSpPr>
        <dsp:cNvPr id="0" name=""/>
        <dsp:cNvSpPr/>
      </dsp:nvSpPr>
      <dsp:spPr>
        <a:xfrm>
          <a:off x="0" y="647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DataLoader</a:t>
          </a:r>
          <a:r>
            <a:rPr lang="en-US" sz="1700" kern="1200"/>
            <a:t>: Loads the dataset and passes it to the TranslationDataset.</a:t>
          </a:r>
        </a:p>
      </dsp:txBody>
      <dsp:txXfrm>
        <a:off x="0" y="647"/>
        <a:ext cx="11375988" cy="589621"/>
      </dsp:txXfrm>
    </dsp:sp>
    <dsp:sp modelId="{5A5AC02F-1DA4-47E4-871E-2401FBBA38B9}">
      <dsp:nvSpPr>
        <dsp:cNvPr id="0" name=""/>
        <dsp:cNvSpPr/>
      </dsp:nvSpPr>
      <dsp:spPr>
        <a:xfrm>
          <a:off x="0" y="590269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6116B-3525-4E8A-95F8-4C484A439837}">
      <dsp:nvSpPr>
        <dsp:cNvPr id="0" name=""/>
        <dsp:cNvSpPr/>
      </dsp:nvSpPr>
      <dsp:spPr>
        <a:xfrm>
          <a:off x="0" y="590269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TranslationDataset</a:t>
          </a:r>
          <a:r>
            <a:rPr lang="en-US" sz="1700" kern="1200"/>
            <a:t>: Prepares the data for processing. It sends text data to the BertTokenizer.</a:t>
          </a:r>
        </a:p>
      </dsp:txBody>
      <dsp:txXfrm>
        <a:off x="0" y="590269"/>
        <a:ext cx="11375988" cy="589621"/>
      </dsp:txXfrm>
    </dsp:sp>
    <dsp:sp modelId="{B845B9BF-3541-4EF2-A259-681611C7C199}">
      <dsp:nvSpPr>
        <dsp:cNvPr id="0" name=""/>
        <dsp:cNvSpPr/>
      </dsp:nvSpPr>
      <dsp:spPr>
        <a:xfrm>
          <a:off x="0" y="1179891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F8F2-AAEB-4780-8356-3F81C5F8D048}">
      <dsp:nvSpPr>
        <dsp:cNvPr id="0" name=""/>
        <dsp:cNvSpPr/>
      </dsp:nvSpPr>
      <dsp:spPr>
        <a:xfrm>
          <a:off x="0" y="1179891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BertTokenizer</a:t>
          </a:r>
          <a:r>
            <a:rPr lang="en-US" sz="1700" kern="1200"/>
            <a:t>: Tokenizes the text data (both English and French). The tokenized text is then sent to the TranslationModel.</a:t>
          </a:r>
        </a:p>
      </dsp:txBody>
      <dsp:txXfrm>
        <a:off x="0" y="1179891"/>
        <a:ext cx="11375988" cy="589621"/>
      </dsp:txXfrm>
    </dsp:sp>
    <dsp:sp modelId="{F73FFEB1-0C8C-462B-9AB1-8F979F241E42}">
      <dsp:nvSpPr>
        <dsp:cNvPr id="0" name=""/>
        <dsp:cNvSpPr/>
      </dsp:nvSpPr>
      <dsp:spPr>
        <a:xfrm>
          <a:off x="0" y="1769513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970DB-6F13-4A2B-A0FB-5BFFDCCB7CB3}">
      <dsp:nvSpPr>
        <dsp:cNvPr id="0" name=""/>
        <dsp:cNvSpPr/>
      </dsp:nvSpPr>
      <dsp:spPr>
        <a:xfrm>
          <a:off x="0" y="1769513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TranslationModel</a:t>
          </a:r>
          <a:r>
            <a:rPr lang="en-US" sz="1700" kern="1200"/>
            <a:t>: Receives the encoded text. It consists of two main components:</a:t>
          </a:r>
        </a:p>
      </dsp:txBody>
      <dsp:txXfrm>
        <a:off x="0" y="1769513"/>
        <a:ext cx="11375988" cy="589621"/>
      </dsp:txXfrm>
    </dsp:sp>
    <dsp:sp modelId="{D5FC2EBA-1D35-470F-9C9C-177CB5870416}">
      <dsp:nvSpPr>
        <dsp:cNvPr id="0" name=""/>
        <dsp:cNvSpPr/>
      </dsp:nvSpPr>
      <dsp:spPr>
        <a:xfrm>
          <a:off x="0" y="2359135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33B2A-DC04-4DDA-9BF5-CE7A316F1F78}">
      <dsp:nvSpPr>
        <dsp:cNvPr id="0" name=""/>
        <dsp:cNvSpPr/>
      </dsp:nvSpPr>
      <dsp:spPr>
        <a:xfrm>
          <a:off x="0" y="2359135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BertModel</a:t>
          </a:r>
          <a:r>
            <a:rPr lang="en-US" sz="1700" kern="1200"/>
            <a:t>: Processes the input encoded text and generates encoded representations.</a:t>
          </a:r>
        </a:p>
      </dsp:txBody>
      <dsp:txXfrm>
        <a:off x="0" y="2359135"/>
        <a:ext cx="11375988" cy="589621"/>
      </dsp:txXfrm>
    </dsp:sp>
    <dsp:sp modelId="{DE45EB30-881A-4B8A-97C6-EA5A117E01B7}">
      <dsp:nvSpPr>
        <dsp:cNvPr id="0" name=""/>
        <dsp:cNvSpPr/>
      </dsp:nvSpPr>
      <dsp:spPr>
        <a:xfrm>
          <a:off x="0" y="2948757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13BC6-FECA-4DAA-B277-5E42175EC9E7}">
      <dsp:nvSpPr>
        <dsp:cNvPr id="0" name=""/>
        <dsp:cNvSpPr/>
      </dsp:nvSpPr>
      <dsp:spPr>
        <a:xfrm>
          <a:off x="0" y="2948757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LinearDecoder</a:t>
          </a:r>
          <a:r>
            <a:rPr lang="en-US" sz="1700" kern="1200"/>
            <a:t>: Takes the encoded representations from the BertModel and generates translations.</a:t>
          </a:r>
        </a:p>
      </dsp:txBody>
      <dsp:txXfrm>
        <a:off x="0" y="2948757"/>
        <a:ext cx="11375988" cy="589621"/>
      </dsp:txXfrm>
    </dsp:sp>
    <dsp:sp modelId="{A3E37F06-E591-41E3-BB78-56B0E3031134}">
      <dsp:nvSpPr>
        <dsp:cNvPr id="0" name=""/>
        <dsp:cNvSpPr/>
      </dsp:nvSpPr>
      <dsp:spPr>
        <a:xfrm>
          <a:off x="0" y="3538379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DD9A-C58E-4527-8B3E-0F8B8A1D885C}">
      <dsp:nvSpPr>
        <dsp:cNvPr id="0" name=""/>
        <dsp:cNvSpPr/>
      </dsp:nvSpPr>
      <dsp:spPr>
        <a:xfrm>
          <a:off x="0" y="3538379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Training</a:t>
          </a:r>
          <a:r>
            <a:rPr lang="en-US" sz="1700" kern="1200"/>
            <a:t>: The model is trained on these translations. The training process involves adjusting the model's parameters to improve translation accuracy.</a:t>
          </a:r>
        </a:p>
      </dsp:txBody>
      <dsp:txXfrm>
        <a:off x="0" y="3538379"/>
        <a:ext cx="11375988" cy="589621"/>
      </dsp:txXfrm>
    </dsp:sp>
    <dsp:sp modelId="{12FD856D-7E4D-4187-A25B-96421B2DE0F8}">
      <dsp:nvSpPr>
        <dsp:cNvPr id="0" name=""/>
        <dsp:cNvSpPr/>
      </dsp:nvSpPr>
      <dsp:spPr>
        <a:xfrm>
          <a:off x="0" y="4128001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8F056-14AA-4C21-B8F2-112D08A00811}">
      <dsp:nvSpPr>
        <dsp:cNvPr id="0" name=""/>
        <dsp:cNvSpPr/>
      </dsp:nvSpPr>
      <dsp:spPr>
        <a:xfrm>
          <a:off x="0" y="4128001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Validation</a:t>
          </a:r>
          <a:r>
            <a:rPr lang="en-US" sz="1700" kern="1200"/>
            <a:t>: After training, the model is validated to assess its performance on unseen data.</a:t>
          </a:r>
        </a:p>
      </dsp:txBody>
      <dsp:txXfrm>
        <a:off x="0" y="4128001"/>
        <a:ext cx="11375988" cy="589621"/>
      </dsp:txXfrm>
    </dsp:sp>
    <dsp:sp modelId="{12AFCADB-5B4E-4F19-B890-5CD560FCA548}">
      <dsp:nvSpPr>
        <dsp:cNvPr id="0" name=""/>
        <dsp:cNvSpPr/>
      </dsp:nvSpPr>
      <dsp:spPr>
        <a:xfrm>
          <a:off x="0" y="4717623"/>
          <a:ext cx="113759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31CE5-A2DD-486B-94C4-C1BD9BF59FCB}">
      <dsp:nvSpPr>
        <dsp:cNvPr id="0" name=""/>
        <dsp:cNvSpPr/>
      </dsp:nvSpPr>
      <dsp:spPr>
        <a:xfrm>
          <a:off x="0" y="4717623"/>
          <a:ext cx="11375988" cy="589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BLEU Score Calculation</a:t>
          </a:r>
          <a:r>
            <a:rPr lang="en-US" sz="1700" kern="1200"/>
            <a:t>: Finally, the BLEU score is calculated to quantitatively evaluate the quality of the translations produced by the model.</a:t>
          </a:r>
        </a:p>
      </dsp:txBody>
      <dsp:txXfrm>
        <a:off x="0" y="4717623"/>
        <a:ext cx="11375988" cy="589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Language translation service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By:</a:t>
            </a:r>
          </a:p>
          <a:p>
            <a:r>
              <a:rPr lang="en-US">
                <a:latin typeface="Georgia"/>
              </a:rPr>
              <a:t>Group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line graph of a graph&#10;&#10;Description automatically generated">
            <a:extLst>
              <a:ext uri="{FF2B5EF4-FFF2-40B4-BE49-F238E27FC236}">
                <a16:creationId xmlns:a16="http://schemas.microsoft.com/office/drawing/2014/main" id="{206E0453-8A43-A7E8-2E67-12481E723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7062" y="2047567"/>
            <a:ext cx="6614054" cy="431024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995E-12B2-1806-1171-7B73A403B9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A18A91A3-DF95-848E-72EC-4786E22297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79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3AD9342-A5AD-F2F6-EFC8-4ABABEDAFD1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1350-F7B7-3BD6-D83A-1503FBA28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Content Placeholder 15" descr="A graph of a line&#10;&#10;Description automatically generated">
            <a:extLst>
              <a:ext uri="{FF2B5EF4-FFF2-40B4-BE49-F238E27FC236}">
                <a16:creationId xmlns:a16="http://schemas.microsoft.com/office/drawing/2014/main" id="{DB335BB4-9265-8A2A-09EC-546BBA2A8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24168" y="1599976"/>
            <a:ext cx="6293235" cy="4088700"/>
          </a:xfrm>
        </p:spPr>
      </p:pic>
    </p:spTree>
    <p:extLst>
      <p:ext uri="{BB962C8B-B14F-4D97-AF65-F5344CB8AC3E}">
        <p14:creationId xmlns:p14="http://schemas.microsoft.com/office/powerpoint/2010/main" val="211905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C68A501-A415-4598-2150-031D19046B8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B78D-8736-08B0-7AB2-DC163C0A1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Content Placeholder 15" descr="A graph of a graph&#10;&#10;Description automatically generated">
            <a:extLst>
              <a:ext uri="{FF2B5EF4-FFF2-40B4-BE49-F238E27FC236}">
                <a16:creationId xmlns:a16="http://schemas.microsoft.com/office/drawing/2014/main" id="{C1A015CD-A0EA-9576-607B-037090B66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201265" y="1354170"/>
            <a:ext cx="6674234" cy="4334506"/>
          </a:xfrm>
        </p:spPr>
      </p:pic>
    </p:spTree>
    <p:extLst>
      <p:ext uri="{BB962C8B-B14F-4D97-AF65-F5344CB8AC3E}">
        <p14:creationId xmlns:p14="http://schemas.microsoft.com/office/powerpoint/2010/main" val="42706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4EC4-4147-EB93-1BFF-54B77F95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67217"/>
            <a:ext cx="10515600" cy="590931"/>
          </a:xfrm>
        </p:spPr>
        <p:txBody>
          <a:bodyPr/>
          <a:lstStyle/>
          <a:p>
            <a:r>
              <a:rPr lang="en-US"/>
              <a:t>Gated Recurrent Unit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CA927-5046-0740-A110-EA64B3606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71324-F368-E185-7448-F7DF54AF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6" y="2394850"/>
            <a:ext cx="10323784" cy="36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4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Architecture</a:t>
            </a:r>
            <a:endParaRPr lang="en-US"/>
          </a:p>
        </p:txBody>
      </p:sp>
      <p:graphicFrame>
        <p:nvGraphicFramePr>
          <p:cNvPr id="10" name="Slide Text">
            <a:extLst>
              <a:ext uri="{FF2B5EF4-FFF2-40B4-BE49-F238E27FC236}">
                <a16:creationId xmlns:a16="http://schemas.microsoft.com/office/drawing/2014/main" id="{E8AE746D-7524-BB9E-7958-7754E76DFB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928" y="2222287"/>
          <a:ext cx="8795020" cy="417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314647-7FEF-8AE4-F564-A7E6094F2B9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F3DC-5CC3-D6B2-1228-AC2D51E00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944309-3407-B757-BBB1-DF1040B65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483942" y="2165331"/>
            <a:ext cx="6428428" cy="4150152"/>
          </a:xfrm>
        </p:spPr>
      </p:pic>
    </p:spTree>
    <p:extLst>
      <p:ext uri="{BB962C8B-B14F-4D97-AF65-F5344CB8AC3E}">
        <p14:creationId xmlns:p14="http://schemas.microsoft.com/office/powerpoint/2010/main" val="12968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AB7407F-FB35-36B9-6378-7D8478B30C6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F853-6200-B952-9618-00EC61FD8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8" descr="A graph showing a line of loss&#10;&#10;Description automatically generated">
            <a:extLst>
              <a:ext uri="{FF2B5EF4-FFF2-40B4-BE49-F238E27FC236}">
                <a16:creationId xmlns:a16="http://schemas.microsoft.com/office/drawing/2014/main" id="{5A67A423-3E71-ACC0-50BE-7169EC167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68614" y="2180588"/>
            <a:ext cx="6784847" cy="4393415"/>
          </a:xfrm>
        </p:spPr>
      </p:pic>
    </p:spTree>
    <p:extLst>
      <p:ext uri="{BB962C8B-B14F-4D97-AF65-F5344CB8AC3E}">
        <p14:creationId xmlns:p14="http://schemas.microsoft.com/office/powerpoint/2010/main" val="118215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03FB-F297-D831-B1A6-8885EA01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BERT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43CD4-17D0-B4DA-C366-62C0F8CA8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384CD-CE0D-506B-31D4-2338476F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2298641"/>
            <a:ext cx="10609005" cy="37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9184E8-54E6-7517-C1FD-27F3E3A70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031919"/>
              </p:ext>
            </p:extLst>
          </p:nvPr>
        </p:nvGraphicFramePr>
        <p:xfrm>
          <a:off x="312928" y="1191553"/>
          <a:ext cx="11375988" cy="530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4E00-4FE5-FADD-46BB-1C24EB291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3E371FE-A6CE-84BA-59E2-30B3D585154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66928" y="2185416"/>
          <a:ext cx="4500372" cy="39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graph of loss and training loss&#10;&#10;Description automatically generated">
            <a:extLst>
              <a:ext uri="{FF2B5EF4-FFF2-40B4-BE49-F238E27FC236}">
                <a16:creationId xmlns:a16="http://schemas.microsoft.com/office/drawing/2014/main" id="{C901889B-7B5F-A10F-17ED-B50CE552F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551681" y="1091578"/>
            <a:ext cx="5739885" cy="541275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57B-977E-896E-8F00-642AC55F7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9EC7-EA6E-FB74-3EC0-FD5DABC3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3958-B78B-F560-BEB9-FA2A3778C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7855630" cy="39486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Advanced Tech</a:t>
            </a:r>
            <a:r>
              <a:rPr lang="en-US">
                <a:ea typeface="+mn-lt"/>
                <a:cs typeface="+mn-lt"/>
              </a:rPr>
              <a:t>: State-of-the-art machine learning for accurate, context-aware translations.</a:t>
            </a:r>
            <a:endParaRPr lang="en-US">
              <a:cs typeface="Arial" panose="020B0604020202020204"/>
            </a:endParaRPr>
          </a:p>
          <a:p>
            <a:r>
              <a:rPr lang="en-US" b="1">
                <a:ea typeface="+mn-lt"/>
                <a:cs typeface="+mn-lt"/>
              </a:rPr>
              <a:t>Languages Galore</a:t>
            </a:r>
            <a:r>
              <a:rPr lang="en-US">
                <a:ea typeface="+mn-lt"/>
                <a:cs typeface="+mn-lt"/>
              </a:rPr>
              <a:t>: Extensive range, from popular to rare languages.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Human Expertise</a:t>
            </a:r>
            <a:r>
              <a:rPr lang="en-US">
                <a:ea typeface="+mn-lt"/>
                <a:cs typeface="+mn-lt"/>
              </a:rPr>
              <a:t>: Skilled linguists ensure culturally nuanced translations.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Versatile Use</a:t>
            </a:r>
            <a:r>
              <a:rPr lang="en-US">
                <a:ea typeface="+mn-lt"/>
                <a:cs typeface="+mn-lt"/>
              </a:rPr>
              <a:t>: Ideal for emails, legal documents, websites, and more.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Easy Access</a:t>
            </a:r>
            <a:r>
              <a:rPr lang="en-US">
                <a:ea typeface="+mn-lt"/>
                <a:cs typeface="+mn-lt"/>
              </a:rPr>
              <a:t>: User-friendly interface for hassle-free translations.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64A9-21FC-73D9-C63C-778B05EF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44232" y="2185416"/>
            <a:ext cx="3318977" cy="39502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Applications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r>
              <a:rPr lang="en-US">
                <a:ea typeface="+mn-lt"/>
                <a:cs typeface="+mn-lt"/>
              </a:rPr>
              <a:t>Business expansion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Travel ease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Educational access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Legal document accuracy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17F0-42DD-B4B8-2B94-E280B0B88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1E66-3AA6-132B-8D62-A90A2079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12" y="1124303"/>
            <a:ext cx="6951472" cy="590931"/>
          </a:xfrm>
        </p:spPr>
        <p:txBody>
          <a:bodyPr/>
          <a:lstStyle/>
          <a:p>
            <a:r>
              <a:rPr lang="en-US">
                <a:latin typeface="Georgia"/>
              </a:rPr>
              <a:t>Results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B27EF1-1BE6-31F5-D503-2EB9FDF42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082260"/>
              </p:ext>
            </p:extLst>
          </p:nvPr>
        </p:nvGraphicFramePr>
        <p:xfrm>
          <a:off x="1908768" y="1981271"/>
          <a:ext cx="8487111" cy="482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037">
                  <a:extLst>
                    <a:ext uri="{9D8B030D-6E8A-4147-A177-3AD203B41FA5}">
                      <a16:colId xmlns:a16="http://schemas.microsoft.com/office/drawing/2014/main" val="145755707"/>
                    </a:ext>
                  </a:extLst>
                </a:gridCol>
                <a:gridCol w="2829037">
                  <a:extLst>
                    <a:ext uri="{9D8B030D-6E8A-4147-A177-3AD203B41FA5}">
                      <a16:colId xmlns:a16="http://schemas.microsoft.com/office/drawing/2014/main" val="1366992150"/>
                    </a:ext>
                  </a:extLst>
                </a:gridCol>
                <a:gridCol w="2829037">
                  <a:extLst>
                    <a:ext uri="{9D8B030D-6E8A-4147-A177-3AD203B41FA5}">
                      <a16:colId xmlns:a16="http://schemas.microsoft.com/office/drawing/2014/main" val="477039302"/>
                    </a:ext>
                  </a:extLst>
                </a:gridCol>
              </a:tblGrid>
              <a:tr h="437867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Bleu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59791"/>
                  </a:ext>
                </a:extLst>
              </a:tr>
              <a:tr h="600040">
                <a:tc>
                  <a:txBody>
                    <a:bodyPr/>
                    <a:lstStyle/>
                    <a:p>
                      <a:r>
                        <a:rPr lang="en-US"/>
                        <a:t>Bi-LSTM with Attention</a:t>
                      </a:r>
                    </a:p>
                    <a:p>
                      <a:pPr lvl="0">
                        <a:buNone/>
                      </a:pPr>
                      <a:r>
                        <a:rPr lang="en-US" err="1"/>
                        <a:t>CrossEntropyLoss</a:t>
                      </a:r>
                      <a:r>
                        <a:rPr lang="en-US"/>
                        <a:t>,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0.859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03121"/>
                  </a:ext>
                </a:extLst>
              </a:tr>
              <a:tr h="600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Bi-LSTM with Attention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NLLLoss</a:t>
                      </a: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, SGD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0.755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04348"/>
                  </a:ext>
                </a:extLst>
              </a:tr>
              <a:tr h="859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Bi-LSTM with Attention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CrossEntropyLoss</a:t>
                      </a: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, RMSprop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0.758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84984"/>
                  </a:ext>
                </a:extLst>
              </a:tr>
              <a:tr h="600040">
                <a:tc>
                  <a:txBody>
                    <a:bodyPr/>
                    <a:lstStyle/>
                    <a:p>
                      <a:r>
                        <a:rPr lang="en-US"/>
                        <a:t>GRU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CrossEntropyLoss</a:t>
                      </a: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, Adam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0.903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27337"/>
                  </a:ext>
                </a:extLst>
              </a:tr>
              <a:tr h="600040">
                <a:tc>
                  <a:txBody>
                    <a:bodyPr/>
                    <a:lstStyle/>
                    <a:p>
                      <a:r>
                        <a:rPr lang="en-US"/>
                        <a:t>GRU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NLLLoss</a:t>
                      </a: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,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52083"/>
                  </a:ext>
                </a:extLst>
              </a:tr>
              <a:tr h="859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BERT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CrossEntropyLoss</a:t>
                      </a:r>
                      <a:r>
                        <a:rPr lang="en-US" sz="1800" b="0" i="0" u="none" strike="noStrike" noProof="0">
                          <a:solidFill>
                            <a:srgbClr val="666666"/>
                          </a:solidFill>
                          <a:latin typeface="Arial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rgbClr val="666666"/>
                          </a:solidFill>
                          <a:latin typeface="Arial"/>
                        </a:rPr>
                        <a:t>AdamW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93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99816-F9A1-B867-EC2C-D48822DC2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0EC8-CFFE-05BB-DFFB-C3AF821F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5BF0-C779-814C-383C-D4F8174C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Bi-LSTM with Attention model using </a:t>
            </a:r>
            <a:r>
              <a:rPr lang="en-US" sz="2400" err="1">
                <a:ea typeface="+mn-lt"/>
                <a:cs typeface="+mn-lt"/>
              </a:rPr>
              <a:t>CrossEntropyLoss</a:t>
            </a:r>
            <a:r>
              <a:rPr lang="en-US" sz="2400">
                <a:ea typeface="+mn-lt"/>
                <a:cs typeface="+mn-lt"/>
              </a:rPr>
              <a:t> and Adam optimizer appears to be the most effective setup among the tested configurations</a:t>
            </a: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798EE-B360-451D-CD6F-6F6448425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6449-0727-41B1-1599-8A9FB1A4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Front-end</a:t>
            </a:r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FFEB6-5662-054E-1D24-4673C056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22" y="2444489"/>
            <a:ext cx="6951472" cy="35173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3844-63AD-B559-2D38-BB6AE39A2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3347-C957-6948-1FF1-121E1B0C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687" y="2973692"/>
            <a:ext cx="6951472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>
                <a:cs typeface="Arial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4C1E-58B0-5855-759D-D84A09BB5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EC73-B1DF-153F-F6E0-5AEAD622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Dataset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FE820C-DD8D-A32F-DCD4-5C8CEB3A2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6928" y="3473987"/>
            <a:ext cx="4500372" cy="1371542"/>
          </a:xfrm>
        </p:spPr>
      </p:pic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1ECF59E-C771-387D-191D-2E9C18FA5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1426" y="3009083"/>
            <a:ext cx="5346880" cy="186042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2C67-D323-223C-50C1-893B9B28E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>
                <a:latin typeface="Georgia"/>
              </a:rPr>
              <a:t>Preprocessing</a:t>
            </a:r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3B886C8-E9C9-8B20-AFC3-B44A886163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928" y="2185416"/>
          <a:ext cx="6879040" cy="466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/>
          </a:p>
        </p:txBody>
      </p:sp>
      <p:sp>
        <p:nvSpPr>
          <p:cNvPr id="6" name="Slide Note">
            <a:extLst>
              <a:ext uri="{FF2B5EF4-FFF2-40B4-BE49-F238E27FC236}">
                <a16:creationId xmlns:a16="http://schemas.microsoft.com/office/drawing/2014/main" id="{1E50738D-7032-9E47-B0B9-7BBDC1E9132A}"/>
              </a:ext>
            </a:extLst>
          </p:cNvPr>
          <p:cNvSpPr txBox="1"/>
          <p:nvPr/>
        </p:nvSpPr>
        <p:spPr>
          <a:xfrm>
            <a:off x="5679605" y="4930806"/>
            <a:ext cx="219439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>
              <a:solidFill>
                <a:schemeClr val="tx2"/>
              </a:solidFill>
              <a:latin typeface="Arial"/>
              <a:ea typeface="Arial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A5181-FB1C-1727-356E-C1F08D5157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7" r="11980" b="3468"/>
          <a:stretch/>
        </p:blipFill>
        <p:spPr>
          <a:xfrm>
            <a:off x="8161547" y="1045647"/>
            <a:ext cx="3110457" cy="57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Bidirectional LSTM with Attention mechanism</a:t>
            </a:r>
            <a:endParaRPr lang="en-US"/>
          </a:p>
        </p:txBody>
      </p:sp>
      <p:pic>
        <p:nvPicPr>
          <p:cNvPr id="5" name="Content Placeholder 4" descr="Sequence Diagram">
            <a:extLst>
              <a:ext uri="{FF2B5EF4-FFF2-40B4-BE49-F238E27FC236}">
                <a16:creationId xmlns:a16="http://schemas.microsoft.com/office/drawing/2014/main" id="{4ED27CED-8C38-F371-0DE7-8F260995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028" y="2451794"/>
            <a:ext cx="11039013" cy="3736046"/>
          </a:xfr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Architecture</a:t>
            </a:r>
            <a:endParaRPr lang="en-US"/>
          </a:p>
        </p:txBody>
      </p:sp>
      <p:graphicFrame>
        <p:nvGraphicFramePr>
          <p:cNvPr id="10" name="Slide Text">
            <a:extLst>
              <a:ext uri="{FF2B5EF4-FFF2-40B4-BE49-F238E27FC236}">
                <a16:creationId xmlns:a16="http://schemas.microsoft.com/office/drawing/2014/main" id="{95945B6F-A0BF-32D6-B71D-AE084F9591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928" y="2222287"/>
          <a:ext cx="8795020" cy="417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A0B3-05A0-511D-45E1-654EE48C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Attention Mechanism: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3A2A-5FC3-9FFC-35CF-F22B4777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ea typeface="+mn-lt"/>
                <a:cs typeface="+mn-lt"/>
              </a:rPr>
              <a:t>Bahdanau</a:t>
            </a:r>
            <a:r>
              <a:rPr lang="en-US">
                <a:ea typeface="+mn-lt"/>
                <a:cs typeface="+mn-lt"/>
              </a:rPr>
              <a:t> Attention:</a:t>
            </a:r>
          </a:p>
          <a:p>
            <a:r>
              <a:rPr lang="en-US">
                <a:cs typeface="Arial"/>
              </a:rPr>
              <a:t>Research paper referred:</a:t>
            </a:r>
            <a:r>
              <a:rPr lang="en-US">
                <a:solidFill>
                  <a:srgbClr val="666666"/>
                </a:solidFill>
                <a:ea typeface="+mn-lt"/>
                <a:cs typeface="+mn-lt"/>
              </a:rPr>
              <a:t> </a:t>
            </a:r>
            <a:endParaRPr lang="en-US" sz="240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/>
                </a:solidFill>
                <a:ea typeface="+mn-lt"/>
                <a:cs typeface="+mn-lt"/>
              </a:rPr>
              <a:t>Neural Machine Translation by Jointly Learning to Align and Translate</a:t>
            </a:r>
            <a:endParaRPr lang="en-US" sz="2400">
              <a:solidFill>
                <a:schemeClr val="accent6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DF2D7-662A-47BC-A276-7AD07895D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98A-A9B9-CFA1-3682-210E197F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Why Bleu score is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43B2-9322-3291-EC9C-D13FE492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42263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Accuracy as a metric often implies exact matches between the predicted and actual sequences. In language translation, however, there can be multiple correct ways to translate the same sentence. Therefore, a translation could be contextually accurate and semantically appropriate without being a word-for-word match with the reference translation.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Referred Research Paper</a:t>
            </a:r>
          </a:p>
          <a:p>
            <a:r>
              <a:rPr lang="en-US">
                <a:ea typeface="+mn-lt"/>
                <a:cs typeface="+mn-lt"/>
              </a:rPr>
              <a:t>Bleu: a Method for Automatic Evaluation of Machine Translation" by Kishore </a:t>
            </a:r>
            <a:r>
              <a:rPr lang="en-US" err="1">
                <a:ea typeface="+mn-lt"/>
                <a:cs typeface="+mn-lt"/>
              </a:rPr>
              <a:t>Papineni</a:t>
            </a:r>
            <a:r>
              <a:rPr lang="en-US">
                <a:ea typeface="+mn-lt"/>
                <a:cs typeface="+mn-lt"/>
              </a:rPr>
              <a:t>, Salim </a:t>
            </a:r>
            <a:r>
              <a:rPr lang="en-US" err="1">
                <a:ea typeface="+mn-lt"/>
                <a:cs typeface="+mn-lt"/>
              </a:rPr>
              <a:t>Roukos</a:t>
            </a:r>
            <a:r>
              <a:rPr lang="en-US">
                <a:ea typeface="+mn-lt"/>
                <a:cs typeface="+mn-lt"/>
              </a:rPr>
              <a:t>, Todd Ward, and Wei-Jing Zhu, published in 2002</a:t>
            </a:r>
            <a:endParaRPr lang="en-US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0EE2-0930-CD11-C6E2-089D4869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B52ABC-70ED-A60B-4A33-560DF555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827" y="2148545"/>
            <a:ext cx="5428285" cy="39682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E6ECC-A316-5FC7-4979-8E65BF1F3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8E82D-DB79-42EA-FEBC-EF8353D1F0A7}"/>
              </a:ext>
            </a:extLst>
          </p:cNvPr>
          <p:cNvSpPr txBox="1"/>
          <p:nvPr/>
        </p:nvSpPr>
        <p:spPr>
          <a:xfrm>
            <a:off x="958644" y="3631790"/>
            <a:ext cx="43569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444444"/>
                </a:solidFill>
                <a:latin typeface="Calibri"/>
                <a:cs typeface="Calibri"/>
              </a:rPr>
              <a:t>Criterion: </a:t>
            </a:r>
            <a:r>
              <a:rPr lang="en-US" sz="2400" err="1">
                <a:solidFill>
                  <a:srgbClr val="444444"/>
                </a:solidFill>
                <a:latin typeface="Calibri"/>
                <a:cs typeface="Calibri"/>
              </a:rPr>
              <a:t>CrossEntropyLoss</a:t>
            </a:r>
            <a:endParaRPr lang="en-US" sz="2400">
              <a:solidFill>
                <a:srgbClr val="444444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444444"/>
                </a:solidFill>
                <a:latin typeface="Calibri"/>
                <a:cs typeface="Calibri"/>
              </a:rPr>
              <a:t>Optimizer:  Adam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46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Language translation service</vt:lpstr>
      <vt:lpstr>Introduction</vt:lpstr>
      <vt:lpstr>Dataset</vt:lpstr>
      <vt:lpstr>Preprocessing</vt:lpstr>
      <vt:lpstr>Bidirectional LSTM with Attention mechanism</vt:lpstr>
      <vt:lpstr>Architecture</vt:lpstr>
      <vt:lpstr>Attention Mechanism:</vt:lpstr>
      <vt:lpstr>Why Bleu score is used</vt:lpstr>
      <vt:lpstr>PowerPoint Presentation</vt:lpstr>
      <vt:lpstr>PowerPoint Presentation</vt:lpstr>
      <vt:lpstr>PowerPoint Presentation</vt:lpstr>
      <vt:lpstr>PowerPoint Presentation</vt:lpstr>
      <vt:lpstr>Gated Recurrent Unit</vt:lpstr>
      <vt:lpstr>Architecture</vt:lpstr>
      <vt:lpstr>PowerPoint Presentation</vt:lpstr>
      <vt:lpstr>PowerPoint Presentation</vt:lpstr>
      <vt:lpstr>BERT</vt:lpstr>
      <vt:lpstr>PowerPoint Presentation</vt:lpstr>
      <vt:lpstr>PowerPoint Presentation</vt:lpstr>
      <vt:lpstr>Results</vt:lpstr>
      <vt:lpstr>Conclusion:</vt:lpstr>
      <vt:lpstr>Front-end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revision>3</cp:revision>
  <dcterms:created xsi:type="dcterms:W3CDTF">2019-04-04T19:20:28Z</dcterms:created>
  <dcterms:modified xsi:type="dcterms:W3CDTF">2023-12-11T01:44:37Z</dcterms:modified>
  <cp:category/>
</cp:coreProperties>
</file>