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2BC4-7A5C-450F-80A9-DAEA60C279B9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A8BC-4BE4-4831-8541-DA5D96270E8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2BC4-7A5C-450F-80A9-DAEA60C279B9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A8BC-4BE4-4831-8541-DA5D96270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1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2BC4-7A5C-450F-80A9-DAEA60C279B9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A8BC-4BE4-4831-8541-DA5D96270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0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2BC4-7A5C-450F-80A9-DAEA60C279B9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A8BC-4BE4-4831-8541-DA5D96270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2BC4-7A5C-450F-80A9-DAEA60C279B9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A8BC-4BE4-4831-8541-DA5D96270E8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46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2BC4-7A5C-450F-80A9-DAEA60C279B9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A8BC-4BE4-4831-8541-DA5D96270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2BC4-7A5C-450F-80A9-DAEA60C279B9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A8BC-4BE4-4831-8541-DA5D96270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2BC4-7A5C-450F-80A9-DAEA60C279B9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A8BC-4BE4-4831-8541-DA5D96270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4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2BC4-7A5C-450F-80A9-DAEA60C279B9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A8BC-4BE4-4831-8541-DA5D96270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8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072BC4-7A5C-450F-80A9-DAEA60C279B9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91A8BC-4BE4-4831-8541-DA5D96270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2BC4-7A5C-450F-80A9-DAEA60C279B9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A8BC-4BE4-4831-8541-DA5D96270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4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72BC4-7A5C-450F-80A9-DAEA60C279B9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91A8BC-4BE4-4831-8541-DA5D96270E8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4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7D965C-D83B-4502-9643-D68D32CBB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it-IT" dirty="0"/>
              <a:t>BETTER TOMORROW</a:t>
            </a:r>
            <a:endParaRPr lang="en-GB" dirty="0"/>
          </a:p>
        </p:txBody>
      </p:sp>
      <p:pic>
        <p:nvPicPr>
          <p:cNvPr id="6" name="Graphic 5" descr="Run">
            <a:extLst>
              <a:ext uri="{FF2B5EF4-FFF2-40B4-BE49-F238E27FC236}">
                <a16:creationId xmlns:a16="http://schemas.microsoft.com/office/drawing/2014/main" id="{A56E79AE-DCF1-4EBF-81DA-7571F352C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039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A8F5-9BBC-4712-8136-63A3C31C9B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" y="447382"/>
            <a:ext cx="11963400" cy="95408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YOU WANT TO HELP, WE’LL TELL YOU HOW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2AF5-5A04-4D30-8281-9CC98AE8E7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3279" y="1615736"/>
            <a:ext cx="3746376" cy="164237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How can we help Non Government Organizations to share their ideas and values?</a:t>
            </a:r>
          </a:p>
          <a:p>
            <a:r>
              <a:rPr lang="it-IT" dirty="0"/>
              <a:t>Creating a Social Media just for them!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FBF10-4E76-44ED-B647-AC3C840D2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64" y="1615735"/>
            <a:ext cx="6514557" cy="4360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607F6F-F808-4C2B-B67F-FEF75E66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5" y="3472372"/>
            <a:ext cx="2444708" cy="24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41A8DFB-611A-4AAF-9195-84B09E4F7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3951CE-6985-48B0-8C07-92C55A1A1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97EF53E-8C19-478C-B271-F78844347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E7F82259-6DC6-40BE-84AB-3D4BDA537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DDF4F-74CE-4DDB-9993-D355BA393484}"/>
              </a:ext>
            </a:extLst>
          </p:cNvPr>
          <p:cNvSpPr txBox="1">
            <a:spLocks/>
          </p:cNvSpPr>
          <p:nvPr/>
        </p:nvSpPr>
        <p:spPr>
          <a:xfrm>
            <a:off x="828624" y="634946"/>
            <a:ext cx="482128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TECHNOLOGIES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969DA3-1975-44C7-B7ED-053710F9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EF8B9E-FF0B-4C10-B2B6-63DEE51C41A7}"/>
              </a:ext>
            </a:extLst>
          </p:cNvPr>
          <p:cNvSpPr txBox="1">
            <a:spLocks/>
          </p:cNvSpPr>
          <p:nvPr/>
        </p:nvSpPr>
        <p:spPr>
          <a:xfrm>
            <a:off x="828624" y="2198914"/>
            <a:ext cx="482128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pursue our goal we used for the back-end: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dirty="0"/>
              <a:t>Go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dirty="0"/>
              <a:t>MongoDB</a:t>
            </a:r>
          </a:p>
          <a:p>
            <a:pPr lvl="1">
              <a:buFont typeface="Calibri" panose="020F0502020204030204" pitchFamily="34" charset="0"/>
              <a:buChar char="•"/>
            </a:pPr>
            <a:endParaRPr lang="en-US" dirty="0"/>
          </a:p>
          <a:p>
            <a:pPr marL="201168" lvl="1" indent="0">
              <a:buFont typeface="Calibri" panose="020F0502020204030204" pitchFamily="34" charset="0"/>
              <a:buNone/>
            </a:pPr>
            <a:r>
              <a:rPr lang="en-US" dirty="0"/>
              <a:t>Front-end: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ReactJS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490A1A-AA28-463A-AA3C-C84B88ED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go">
            <a:extLst>
              <a:ext uri="{FF2B5EF4-FFF2-40B4-BE49-F238E27FC236}">
                <a16:creationId xmlns:a16="http://schemas.microsoft.com/office/drawing/2014/main" id="{D145EEBF-85C7-42CD-B63E-423B8D2BE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0630" y="1496886"/>
            <a:ext cx="2305160" cy="87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CBAC0BF-B249-46F8-B6CE-50488DCA1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reactjs">
            <a:extLst>
              <a:ext uri="{FF2B5EF4-FFF2-40B4-BE49-F238E27FC236}">
                <a16:creationId xmlns:a16="http://schemas.microsoft.com/office/drawing/2014/main" id="{F21C51E3-2EA5-4BF1-AEE8-145DACB50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0532" y="1122307"/>
            <a:ext cx="2339902" cy="16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983DEAAD-C42F-417F-96C1-36AC52AA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bootstrap logo">
            <a:extLst>
              <a:ext uri="{FF2B5EF4-FFF2-40B4-BE49-F238E27FC236}">
                <a16:creationId xmlns:a16="http://schemas.microsoft.com/office/drawing/2014/main" id="{30B1CA43-3538-43DA-98BF-854B5360A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0630" y="3789421"/>
            <a:ext cx="2309420" cy="160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9259C9E-EB60-4136-BFB3-C6AA8EAB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mongodb">
            <a:extLst>
              <a:ext uri="{FF2B5EF4-FFF2-40B4-BE49-F238E27FC236}">
                <a16:creationId xmlns:a16="http://schemas.microsoft.com/office/drawing/2014/main" id="{6E73C363-B771-476B-B7B8-1CE10D6EB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0532" y="4284319"/>
            <a:ext cx="2331368" cy="63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C44B207C-AE62-4FA8-B469-5E0EDADF8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1354F6-7F92-40AE-A769-AC17DBD95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303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BETTER TOMORROW</vt:lpstr>
      <vt:lpstr>YOU WANT TO HELP, WE’LL TELL YOU HOW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TOMORROW</dc:title>
  <dc:creator>Riccardo Di Dio</dc:creator>
  <cp:lastModifiedBy>Riccardo Di Dio</cp:lastModifiedBy>
  <cp:revision>2</cp:revision>
  <dcterms:created xsi:type="dcterms:W3CDTF">2019-04-07T17:47:19Z</dcterms:created>
  <dcterms:modified xsi:type="dcterms:W3CDTF">2019-04-07T17:57:30Z</dcterms:modified>
</cp:coreProperties>
</file>