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67" r:id="rId7"/>
    <p:sldId id="275" r:id="rId8"/>
    <p:sldId id="27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394B9-4B84-42B0-9DCC-F7FADFAF5474}" v="4" dt="2023-06-24T07:57:13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4" autoAdjust="0"/>
  </p:normalViewPr>
  <p:slideViewPr>
    <p:cSldViewPr>
      <p:cViewPr varScale="1">
        <p:scale>
          <a:sx n="75" d="100"/>
          <a:sy n="75" d="100"/>
        </p:scale>
        <p:origin x="162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raj Thyagarajan" userId="8dd169c259ddc6be" providerId="LiveId" clId="{FCF394B9-4B84-42B0-9DCC-F7FADFAF5474}"/>
    <pc:docChg chg="undo custSel addSld delSld modSld sldOrd">
      <pc:chgData name="Pradeepraj Thyagarajan" userId="8dd169c259ddc6be" providerId="LiveId" clId="{FCF394B9-4B84-42B0-9DCC-F7FADFAF5474}" dt="2023-06-24T07:59:04.273" v="849" actId="47"/>
      <pc:docMkLst>
        <pc:docMk/>
      </pc:docMkLst>
      <pc:sldChg chg="del">
        <pc:chgData name="Pradeepraj Thyagarajan" userId="8dd169c259ddc6be" providerId="LiveId" clId="{FCF394B9-4B84-42B0-9DCC-F7FADFAF5474}" dt="2023-06-24T07:46:16.646" v="159" actId="47"/>
        <pc:sldMkLst>
          <pc:docMk/>
          <pc:sldMk cId="0" sldId="258"/>
        </pc:sldMkLst>
      </pc:sldChg>
      <pc:sldChg chg="addSp delSp modSp del mod">
        <pc:chgData name="Pradeepraj Thyagarajan" userId="8dd169c259ddc6be" providerId="LiveId" clId="{FCF394B9-4B84-42B0-9DCC-F7FADFAF5474}" dt="2023-06-24T07:46:18.963" v="160" actId="47"/>
        <pc:sldMkLst>
          <pc:docMk/>
          <pc:sldMk cId="0" sldId="260"/>
        </pc:sldMkLst>
        <pc:spChg chg="mod">
          <ac:chgData name="Pradeepraj Thyagarajan" userId="8dd169c259ddc6be" providerId="LiveId" clId="{FCF394B9-4B84-42B0-9DCC-F7FADFAF5474}" dt="2023-06-24T07:43:36.357" v="5" actId="21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Pradeepraj Thyagarajan" userId="8dd169c259ddc6be" providerId="LiveId" clId="{FCF394B9-4B84-42B0-9DCC-F7FADFAF5474}" dt="2023-06-24T07:43:23.588" v="3"/>
          <ac:spMkLst>
            <pc:docMk/>
            <pc:sldMk cId="0" sldId="260"/>
            <ac:spMk id="4" creationId="{660CE46C-8770-A0AF-8C83-3B27F00DA98B}"/>
          </ac:spMkLst>
        </pc:spChg>
      </pc:sldChg>
      <pc:sldChg chg="del">
        <pc:chgData name="Pradeepraj Thyagarajan" userId="8dd169c259ddc6be" providerId="LiveId" clId="{FCF394B9-4B84-42B0-9DCC-F7FADFAF5474}" dt="2023-06-24T07:46:08.808" v="158" actId="47"/>
        <pc:sldMkLst>
          <pc:docMk/>
          <pc:sldMk cId="0" sldId="261"/>
        </pc:sldMkLst>
      </pc:sldChg>
      <pc:sldChg chg="del">
        <pc:chgData name="Pradeepraj Thyagarajan" userId="8dd169c259ddc6be" providerId="LiveId" clId="{FCF394B9-4B84-42B0-9DCC-F7FADFAF5474}" dt="2023-06-24T07:50:53.198" v="687" actId="47"/>
        <pc:sldMkLst>
          <pc:docMk/>
          <pc:sldMk cId="0" sldId="262"/>
        </pc:sldMkLst>
      </pc:sldChg>
      <pc:sldChg chg="addSp delSp modSp del mod">
        <pc:chgData name="Pradeepraj Thyagarajan" userId="8dd169c259ddc6be" providerId="LiveId" clId="{FCF394B9-4B84-42B0-9DCC-F7FADFAF5474}" dt="2023-06-24T07:53:21.576" v="700" actId="47"/>
        <pc:sldMkLst>
          <pc:docMk/>
          <pc:sldMk cId="0" sldId="263"/>
        </pc:sldMkLst>
        <pc:spChg chg="mod">
          <ac:chgData name="Pradeepraj Thyagarajan" userId="8dd169c259ddc6be" providerId="LiveId" clId="{FCF394B9-4B84-42B0-9DCC-F7FADFAF5474}" dt="2023-06-24T07:53:13.574" v="697" actId="21"/>
          <ac:spMkLst>
            <pc:docMk/>
            <pc:sldMk cId="0" sldId="263"/>
            <ac:spMk id="3" creationId="{00000000-0000-0000-0000-000000000000}"/>
          </ac:spMkLst>
        </pc:spChg>
        <pc:picChg chg="add del">
          <ac:chgData name="Pradeepraj Thyagarajan" userId="8dd169c259ddc6be" providerId="LiveId" clId="{FCF394B9-4B84-42B0-9DCC-F7FADFAF5474}" dt="2023-06-24T07:52:54.833" v="693" actId="21"/>
          <ac:picMkLst>
            <pc:docMk/>
            <pc:sldMk cId="0" sldId="263"/>
            <ac:picMk id="5" creationId="{BA9055E6-C463-10BF-427D-5C6753892327}"/>
          </ac:picMkLst>
        </pc:picChg>
      </pc:sldChg>
      <pc:sldChg chg="del">
        <pc:chgData name="Pradeepraj Thyagarajan" userId="8dd169c259ddc6be" providerId="LiveId" clId="{FCF394B9-4B84-42B0-9DCC-F7FADFAF5474}" dt="2023-06-24T07:59:04.273" v="849" actId="47"/>
        <pc:sldMkLst>
          <pc:docMk/>
          <pc:sldMk cId="0" sldId="264"/>
        </pc:sldMkLst>
      </pc:sldChg>
      <pc:sldChg chg="del">
        <pc:chgData name="Pradeepraj Thyagarajan" userId="8dd169c259ddc6be" providerId="LiveId" clId="{FCF394B9-4B84-42B0-9DCC-F7FADFAF5474}" dt="2023-06-24T07:47:25.414" v="306" actId="47"/>
        <pc:sldMkLst>
          <pc:docMk/>
          <pc:sldMk cId="2506788207" sldId="266"/>
        </pc:sldMkLst>
      </pc:sldChg>
      <pc:sldChg chg="addSp mod">
        <pc:chgData name="Pradeepraj Thyagarajan" userId="8dd169c259ddc6be" providerId="LiveId" clId="{FCF394B9-4B84-42B0-9DCC-F7FADFAF5474}" dt="2023-06-24T07:51:31.612" v="688" actId="22"/>
        <pc:sldMkLst>
          <pc:docMk/>
          <pc:sldMk cId="278872255" sldId="267"/>
        </pc:sldMkLst>
        <pc:spChg chg="add">
          <ac:chgData name="Pradeepraj Thyagarajan" userId="8dd169c259ddc6be" providerId="LiveId" clId="{FCF394B9-4B84-42B0-9DCC-F7FADFAF5474}" dt="2023-06-24T07:51:31.612" v="688" actId="22"/>
          <ac:spMkLst>
            <pc:docMk/>
            <pc:sldMk cId="278872255" sldId="267"/>
            <ac:spMk id="5" creationId="{36F2EB83-6118-D782-9E17-5B776808A855}"/>
          </ac:spMkLst>
        </pc:spChg>
      </pc:sldChg>
      <pc:sldChg chg="modSp new mod">
        <pc:chgData name="Pradeepraj Thyagarajan" userId="8dd169c259ddc6be" providerId="LiveId" clId="{FCF394B9-4B84-42B0-9DCC-F7FADFAF5474}" dt="2023-06-24T07:44:26.426" v="38"/>
        <pc:sldMkLst>
          <pc:docMk/>
          <pc:sldMk cId="1762143467" sldId="268"/>
        </pc:sldMkLst>
        <pc:spChg chg="mod">
          <ac:chgData name="Pradeepraj Thyagarajan" userId="8dd169c259ddc6be" providerId="LiveId" clId="{FCF394B9-4B84-42B0-9DCC-F7FADFAF5474}" dt="2023-06-24T07:44:26.426" v="38"/>
          <ac:spMkLst>
            <pc:docMk/>
            <pc:sldMk cId="1762143467" sldId="268"/>
            <ac:spMk id="2" creationId="{53EB0EDE-5577-A65F-5E15-09766AC23634}"/>
          </ac:spMkLst>
        </pc:spChg>
        <pc:spChg chg="mod">
          <ac:chgData name="Pradeepraj Thyagarajan" userId="8dd169c259ddc6be" providerId="LiveId" clId="{FCF394B9-4B84-42B0-9DCC-F7FADFAF5474}" dt="2023-06-24T07:44:16.439" v="37"/>
          <ac:spMkLst>
            <pc:docMk/>
            <pc:sldMk cId="1762143467" sldId="268"/>
            <ac:spMk id="3" creationId="{61A6F85C-7ED1-3061-6371-DF1D4AAA55C8}"/>
          </ac:spMkLst>
        </pc:spChg>
      </pc:sldChg>
      <pc:sldChg chg="modSp new mod">
        <pc:chgData name="Pradeepraj Thyagarajan" userId="8dd169c259ddc6be" providerId="LiveId" clId="{FCF394B9-4B84-42B0-9DCC-F7FADFAF5474}" dt="2023-06-24T07:46:03.402" v="157" actId="20577"/>
        <pc:sldMkLst>
          <pc:docMk/>
          <pc:sldMk cId="3425455935" sldId="269"/>
        </pc:sldMkLst>
        <pc:spChg chg="mod">
          <ac:chgData name="Pradeepraj Thyagarajan" userId="8dd169c259ddc6be" providerId="LiveId" clId="{FCF394B9-4B84-42B0-9DCC-F7FADFAF5474}" dt="2023-06-24T07:44:57.295" v="60" actId="20577"/>
          <ac:spMkLst>
            <pc:docMk/>
            <pc:sldMk cId="3425455935" sldId="269"/>
            <ac:spMk id="2" creationId="{1A153A1E-05B7-FF23-6298-761D35F9638B}"/>
          </ac:spMkLst>
        </pc:spChg>
        <pc:spChg chg="mod">
          <ac:chgData name="Pradeepraj Thyagarajan" userId="8dd169c259ddc6be" providerId="LiveId" clId="{FCF394B9-4B84-42B0-9DCC-F7FADFAF5474}" dt="2023-06-24T07:46:03.402" v="157" actId="20577"/>
          <ac:spMkLst>
            <pc:docMk/>
            <pc:sldMk cId="3425455935" sldId="269"/>
            <ac:spMk id="3" creationId="{E43517E9-84C7-1DCC-91A5-1598D2E949A4}"/>
          </ac:spMkLst>
        </pc:spChg>
      </pc:sldChg>
      <pc:sldChg chg="modSp new mod">
        <pc:chgData name="Pradeepraj Thyagarajan" userId="8dd169c259ddc6be" providerId="LiveId" clId="{FCF394B9-4B84-42B0-9DCC-F7FADFAF5474}" dt="2023-06-24T07:47:21.318" v="305" actId="20577"/>
        <pc:sldMkLst>
          <pc:docMk/>
          <pc:sldMk cId="4209950302" sldId="270"/>
        </pc:sldMkLst>
        <pc:spChg chg="mod">
          <ac:chgData name="Pradeepraj Thyagarajan" userId="8dd169c259ddc6be" providerId="LiveId" clId="{FCF394B9-4B84-42B0-9DCC-F7FADFAF5474}" dt="2023-06-24T07:46:35.266" v="180" actId="20577"/>
          <ac:spMkLst>
            <pc:docMk/>
            <pc:sldMk cId="4209950302" sldId="270"/>
            <ac:spMk id="2" creationId="{0E53520B-E2AC-E080-CCFF-F344722FD80B}"/>
          </ac:spMkLst>
        </pc:spChg>
        <pc:spChg chg="mod">
          <ac:chgData name="Pradeepraj Thyagarajan" userId="8dd169c259ddc6be" providerId="LiveId" clId="{FCF394B9-4B84-42B0-9DCC-F7FADFAF5474}" dt="2023-06-24T07:47:21.318" v="305" actId="20577"/>
          <ac:spMkLst>
            <pc:docMk/>
            <pc:sldMk cId="4209950302" sldId="270"/>
            <ac:spMk id="3" creationId="{C7709450-C3B7-9A4F-4A37-7AD726EF6390}"/>
          </ac:spMkLst>
        </pc:spChg>
      </pc:sldChg>
      <pc:sldChg chg="modSp new mod">
        <pc:chgData name="Pradeepraj Thyagarajan" userId="8dd169c259ddc6be" providerId="LiveId" clId="{FCF394B9-4B84-42B0-9DCC-F7FADFAF5474}" dt="2023-06-24T07:50:43.656" v="686" actId="20577"/>
        <pc:sldMkLst>
          <pc:docMk/>
          <pc:sldMk cId="3276906231" sldId="271"/>
        </pc:sldMkLst>
        <pc:spChg chg="mod">
          <ac:chgData name="Pradeepraj Thyagarajan" userId="8dd169c259ddc6be" providerId="LiveId" clId="{FCF394B9-4B84-42B0-9DCC-F7FADFAF5474}" dt="2023-06-24T07:47:51.370" v="330" actId="20577"/>
          <ac:spMkLst>
            <pc:docMk/>
            <pc:sldMk cId="3276906231" sldId="271"/>
            <ac:spMk id="2" creationId="{2BA834AF-827F-F42C-4F5B-4EA9953D363A}"/>
          </ac:spMkLst>
        </pc:spChg>
        <pc:spChg chg="mod">
          <ac:chgData name="Pradeepraj Thyagarajan" userId="8dd169c259ddc6be" providerId="LiveId" clId="{FCF394B9-4B84-42B0-9DCC-F7FADFAF5474}" dt="2023-06-24T07:50:43.656" v="686" actId="20577"/>
          <ac:spMkLst>
            <pc:docMk/>
            <pc:sldMk cId="3276906231" sldId="271"/>
            <ac:spMk id="3" creationId="{51CBE3CD-6B9B-A81D-FD9E-3E8F8A141E7F}"/>
          </ac:spMkLst>
        </pc:spChg>
      </pc:sldChg>
      <pc:sldChg chg="addSp delSp new del mod">
        <pc:chgData name="Pradeepraj Thyagarajan" userId="8dd169c259ddc6be" providerId="LiveId" clId="{FCF394B9-4B84-42B0-9DCC-F7FADFAF5474}" dt="2023-06-24T07:59:01.224" v="848" actId="47"/>
        <pc:sldMkLst>
          <pc:docMk/>
          <pc:sldMk cId="1383387890" sldId="272"/>
        </pc:sldMkLst>
        <pc:picChg chg="add del">
          <ac:chgData name="Pradeepraj Thyagarajan" userId="8dd169c259ddc6be" providerId="LiveId" clId="{FCF394B9-4B84-42B0-9DCC-F7FADFAF5474}" dt="2023-06-24T07:53:02.370" v="695" actId="21"/>
          <ac:picMkLst>
            <pc:docMk/>
            <pc:sldMk cId="1383387890" sldId="272"/>
            <ac:picMk id="5" creationId="{8A0A586A-963C-1AE3-C528-33D6BD548217}"/>
          </ac:picMkLst>
        </pc:picChg>
      </pc:sldChg>
      <pc:sldChg chg="addSp delSp modSp new mod">
        <pc:chgData name="Pradeepraj Thyagarajan" userId="8dd169c259ddc6be" providerId="LiveId" clId="{FCF394B9-4B84-42B0-9DCC-F7FADFAF5474}" dt="2023-06-24T07:53:16.906" v="699" actId="27636"/>
        <pc:sldMkLst>
          <pc:docMk/>
          <pc:sldMk cId="490946703" sldId="273"/>
        </pc:sldMkLst>
        <pc:spChg chg="mod">
          <ac:chgData name="Pradeepraj Thyagarajan" userId="8dd169c259ddc6be" providerId="LiveId" clId="{FCF394B9-4B84-42B0-9DCC-F7FADFAF5474}" dt="2023-06-24T07:53:16.906" v="699" actId="27636"/>
          <ac:spMkLst>
            <pc:docMk/>
            <pc:sldMk cId="490946703" sldId="273"/>
            <ac:spMk id="2" creationId="{4CA00B6C-1D5C-FCDB-2B77-6A041FD67F9D}"/>
          </ac:spMkLst>
        </pc:spChg>
        <pc:spChg chg="del">
          <ac:chgData name="Pradeepraj Thyagarajan" userId="8dd169c259ddc6be" providerId="LiveId" clId="{FCF394B9-4B84-42B0-9DCC-F7FADFAF5474}" dt="2023-06-24T07:52:58.925" v="694"/>
          <ac:spMkLst>
            <pc:docMk/>
            <pc:sldMk cId="490946703" sldId="273"/>
            <ac:spMk id="3" creationId="{67887C6B-950E-964B-8BA9-7FA98640B24E}"/>
          </ac:spMkLst>
        </pc:spChg>
        <pc:spChg chg="del">
          <ac:chgData name="Pradeepraj Thyagarajan" userId="8dd169c259ddc6be" providerId="LiveId" clId="{FCF394B9-4B84-42B0-9DCC-F7FADFAF5474}" dt="2023-06-24T07:53:05.534" v="696"/>
          <ac:spMkLst>
            <pc:docMk/>
            <pc:sldMk cId="490946703" sldId="273"/>
            <ac:spMk id="4" creationId="{779FA1E9-A690-2614-4A72-11EE6AD0823F}"/>
          </ac:spMkLst>
        </pc:spChg>
        <pc:picChg chg="add mod">
          <ac:chgData name="Pradeepraj Thyagarajan" userId="8dd169c259ddc6be" providerId="LiveId" clId="{FCF394B9-4B84-42B0-9DCC-F7FADFAF5474}" dt="2023-06-24T07:52:58.925" v="694"/>
          <ac:picMkLst>
            <pc:docMk/>
            <pc:sldMk cId="490946703" sldId="273"/>
            <ac:picMk id="5" creationId="{46444278-4439-36F4-6B74-C6CE34BEF058}"/>
          </ac:picMkLst>
        </pc:picChg>
        <pc:picChg chg="add mod">
          <ac:chgData name="Pradeepraj Thyagarajan" userId="8dd169c259ddc6be" providerId="LiveId" clId="{FCF394B9-4B84-42B0-9DCC-F7FADFAF5474}" dt="2023-06-24T07:53:05.534" v="696"/>
          <ac:picMkLst>
            <pc:docMk/>
            <pc:sldMk cId="490946703" sldId="273"/>
            <ac:picMk id="6" creationId="{FC405656-560B-1DD3-2DE7-3010CA3B3EAE}"/>
          </ac:picMkLst>
        </pc:picChg>
      </pc:sldChg>
      <pc:sldChg chg="addSp delSp modSp new del mod ord">
        <pc:chgData name="Pradeepraj Thyagarajan" userId="8dd169c259ddc6be" providerId="LiveId" clId="{FCF394B9-4B84-42B0-9DCC-F7FADFAF5474}" dt="2023-06-24T07:58:42.974" v="847" actId="47"/>
        <pc:sldMkLst>
          <pc:docMk/>
          <pc:sldMk cId="4092658517" sldId="274"/>
        </pc:sldMkLst>
        <pc:spChg chg="mod">
          <ac:chgData name="Pradeepraj Thyagarajan" userId="8dd169c259ddc6be" providerId="LiveId" clId="{FCF394B9-4B84-42B0-9DCC-F7FADFAF5474}" dt="2023-06-24T07:58:22.571" v="842" actId="21"/>
          <ac:spMkLst>
            <pc:docMk/>
            <pc:sldMk cId="4092658517" sldId="274"/>
            <ac:spMk id="2" creationId="{CB91E2C6-F08B-B2BB-9CF7-2838157CB5F4}"/>
          </ac:spMkLst>
        </pc:spChg>
        <pc:spChg chg="del">
          <ac:chgData name="Pradeepraj Thyagarajan" userId="8dd169c259ddc6be" providerId="LiveId" clId="{FCF394B9-4B84-42B0-9DCC-F7FADFAF5474}" dt="2023-06-24T07:54:01.426" v="706" actId="22"/>
          <ac:spMkLst>
            <pc:docMk/>
            <pc:sldMk cId="4092658517" sldId="274"/>
            <ac:spMk id="3" creationId="{5FD6C262-7879-E68C-5F09-76EE62D07BA3}"/>
          </ac:spMkLst>
        </pc:spChg>
        <pc:picChg chg="add mod ord">
          <ac:chgData name="Pradeepraj Thyagarajan" userId="8dd169c259ddc6be" providerId="LiveId" clId="{FCF394B9-4B84-42B0-9DCC-F7FADFAF5474}" dt="2023-06-24T07:54:21.976" v="707" actId="1076"/>
          <ac:picMkLst>
            <pc:docMk/>
            <pc:sldMk cId="4092658517" sldId="274"/>
            <ac:picMk id="5" creationId="{E0064E4E-C26B-79DF-BDF5-44807A132049}"/>
          </ac:picMkLst>
        </pc:picChg>
        <pc:picChg chg="add del">
          <ac:chgData name="Pradeepraj Thyagarajan" userId="8dd169c259ddc6be" providerId="LiveId" clId="{FCF394B9-4B84-42B0-9DCC-F7FADFAF5474}" dt="2023-06-24T07:57:10.420" v="837" actId="21"/>
          <ac:picMkLst>
            <pc:docMk/>
            <pc:sldMk cId="4092658517" sldId="274"/>
            <ac:picMk id="7" creationId="{FC9ED895-DC7B-16AB-68A6-37337AB6AC7A}"/>
          </ac:picMkLst>
        </pc:picChg>
      </pc:sldChg>
      <pc:sldChg chg="addSp delSp modSp new mod">
        <pc:chgData name="Pradeepraj Thyagarajan" userId="8dd169c259ddc6be" providerId="LiveId" clId="{FCF394B9-4B84-42B0-9DCC-F7FADFAF5474}" dt="2023-06-24T07:58:36.528" v="846" actId="27636"/>
        <pc:sldMkLst>
          <pc:docMk/>
          <pc:sldMk cId="1396314814" sldId="275"/>
        </pc:sldMkLst>
        <pc:spChg chg="mod">
          <ac:chgData name="Pradeepraj Thyagarajan" userId="8dd169c259ddc6be" providerId="LiveId" clId="{FCF394B9-4B84-42B0-9DCC-F7FADFAF5474}" dt="2023-06-24T07:58:36.528" v="846" actId="27636"/>
          <ac:spMkLst>
            <pc:docMk/>
            <pc:sldMk cId="1396314814" sldId="275"/>
            <ac:spMk id="2" creationId="{4BF4DE55-4C0B-D127-F3D9-4A53D4AF3655}"/>
          </ac:spMkLst>
        </pc:spChg>
        <pc:spChg chg="del">
          <ac:chgData name="Pradeepraj Thyagarajan" userId="8dd169c259ddc6be" providerId="LiveId" clId="{FCF394B9-4B84-42B0-9DCC-F7FADFAF5474}" dt="2023-06-24T07:57:13.733" v="838"/>
          <ac:spMkLst>
            <pc:docMk/>
            <pc:sldMk cId="1396314814" sldId="275"/>
            <ac:spMk id="3" creationId="{E8D50C0C-DB37-A910-33A7-0BDDDEFAFFC1}"/>
          </ac:spMkLst>
        </pc:spChg>
        <pc:spChg chg="del">
          <ac:chgData name="Pradeepraj Thyagarajan" userId="8dd169c259ddc6be" providerId="LiveId" clId="{FCF394B9-4B84-42B0-9DCC-F7FADFAF5474}" dt="2023-06-24T07:57:55.622" v="839" actId="22"/>
          <ac:spMkLst>
            <pc:docMk/>
            <pc:sldMk cId="1396314814" sldId="275"/>
            <ac:spMk id="4" creationId="{1774D1DB-AE6C-EAFC-AD53-BDD8C089B095}"/>
          </ac:spMkLst>
        </pc:spChg>
        <pc:spChg chg="add del mod">
          <ac:chgData name="Pradeepraj Thyagarajan" userId="8dd169c259ddc6be" providerId="LiveId" clId="{FCF394B9-4B84-42B0-9DCC-F7FADFAF5474}" dt="2023-06-24T07:58:14.738" v="841" actId="22"/>
          <ac:spMkLst>
            <pc:docMk/>
            <pc:sldMk cId="1396314814" sldId="275"/>
            <ac:spMk id="11" creationId="{DB1E6C72-A121-E297-B4A3-D8A1B03C4894}"/>
          </ac:spMkLst>
        </pc:spChg>
        <pc:picChg chg="add del mod">
          <ac:chgData name="Pradeepraj Thyagarajan" userId="8dd169c259ddc6be" providerId="LiveId" clId="{FCF394B9-4B84-42B0-9DCC-F7FADFAF5474}" dt="2023-06-24T07:57:57.525" v="840" actId="478"/>
          <ac:picMkLst>
            <pc:docMk/>
            <pc:sldMk cId="1396314814" sldId="275"/>
            <ac:picMk id="5" creationId="{7ECF0359-030F-9751-00E7-E88CDE44EBF6}"/>
          </ac:picMkLst>
        </pc:picChg>
        <pc:picChg chg="add mod ord">
          <ac:chgData name="Pradeepraj Thyagarajan" userId="8dd169c259ddc6be" providerId="LiveId" clId="{FCF394B9-4B84-42B0-9DCC-F7FADFAF5474}" dt="2023-06-24T07:57:55.622" v="839" actId="22"/>
          <ac:picMkLst>
            <pc:docMk/>
            <pc:sldMk cId="1396314814" sldId="275"/>
            <ac:picMk id="9" creationId="{D85F0E84-0F4E-BF91-FA6E-ADDF0D7D0F51}"/>
          </ac:picMkLst>
        </pc:picChg>
        <pc:picChg chg="add mod ord">
          <ac:chgData name="Pradeepraj Thyagarajan" userId="8dd169c259ddc6be" providerId="LiveId" clId="{FCF394B9-4B84-42B0-9DCC-F7FADFAF5474}" dt="2023-06-24T07:58:14.738" v="841" actId="22"/>
          <ac:picMkLst>
            <pc:docMk/>
            <pc:sldMk cId="1396314814" sldId="275"/>
            <ac:picMk id="13" creationId="{E7291EEF-E61E-E0A8-CDFC-94A60C38B1D3}"/>
          </ac:picMkLst>
        </pc:picChg>
        <pc:picChg chg="add del">
          <ac:chgData name="Pradeepraj Thyagarajan" userId="8dd169c259ddc6be" providerId="LiveId" clId="{FCF394B9-4B84-42B0-9DCC-F7FADFAF5474}" dt="2023-06-24T07:58:30.839" v="844" actId="22"/>
          <ac:picMkLst>
            <pc:docMk/>
            <pc:sldMk cId="1396314814" sldId="275"/>
            <ac:picMk id="15" creationId="{0CAE80C4-88A1-2B8E-EACC-9B33B778BB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chprady/PythonLearning/tree/ma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500438"/>
            <a:ext cx="6858048" cy="10001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GitHub Copilot Hackathon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232" y="4929198"/>
            <a:ext cx="5072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Team Name- Hexaware Copilots</a:t>
            </a:r>
          </a:p>
          <a:p>
            <a:r>
              <a:rPr lang="en-IN" dirty="0"/>
              <a:t>Team Leader Name- Manju </a:t>
            </a:r>
            <a:r>
              <a:rPr lang="en-IN" dirty="0" err="1"/>
              <a:t>kalyanasundaram</a:t>
            </a:r>
            <a:endParaRPr lang="en-IN" dirty="0"/>
          </a:p>
          <a:p>
            <a:r>
              <a:rPr lang="en-IN" dirty="0"/>
              <a:t>Team Leader Email Address-Manjuk2@hexaware.com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5780248D-C674-727C-41C7-7AB452D0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6475"/>
            <a:ext cx="9155501" cy="1694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0EDE-5577-A65F-5E15-09766AC2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r>
              <a:rPr lang="en-IN" b="1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Python - Weather Forecasting Tool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F85C-7ED1-3061-6371-DF1D4AAA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Create a command-line tool that accepts a city's name and returns the current weather forecast. Leverage </a:t>
            </a:r>
            <a:r>
              <a:rPr lang="en-US" b="0" i="0" dirty="0" err="1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OpenWeatherMap</a:t>
            </a:r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 API to fetch weather data and parse it using Python. Your solution should demonstrate how GitHub Copilot can help you with API usage, data parsing, and error handling.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14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20B-E2AC-E080-CCFF-F344722F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9450-C3B7-9A4F-4A37-7AD726EF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Subscribe to </a:t>
            </a:r>
            <a:r>
              <a:rPr lang="en-IN" b="0" i="0" dirty="0" err="1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OpenWeatherMap</a:t>
            </a:r>
            <a:r>
              <a:rPr lang="en-IN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 API</a:t>
            </a:r>
          </a:p>
          <a:p>
            <a:r>
              <a:rPr lang="en-IN" dirty="0">
                <a:solidFill>
                  <a:srgbClr val="4A4548"/>
                </a:solidFill>
                <a:latin typeface="Lato" panose="020F0502020204030203" pitchFamily="34" charset="0"/>
              </a:rPr>
              <a:t>Get help of GitHub copilot for requesting data from API and parsing the response from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95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3A1E-05B7-FF23-6298-761D35F9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Technology/Stack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17E9-84C7-1DCC-91A5-1598D2E9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Python, Visual studio 2022</a:t>
            </a:r>
          </a:p>
          <a:p>
            <a:r>
              <a:rPr lang="en-IN" b="0" i="0" dirty="0" err="1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OpenWeatherMap</a:t>
            </a:r>
            <a:r>
              <a:rPr lang="en-IN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 API</a:t>
            </a:r>
          </a:p>
          <a:p>
            <a:r>
              <a:rPr lang="en-IN" dirty="0" err="1">
                <a:solidFill>
                  <a:srgbClr val="4A4548"/>
                </a:solidFill>
                <a:latin typeface="Lato" panose="020F0502020204030203" pitchFamily="34" charset="0"/>
              </a:rPr>
              <a:t>GithubCopilot</a:t>
            </a:r>
            <a:r>
              <a:rPr lang="en-IN" dirty="0">
                <a:solidFill>
                  <a:srgbClr val="4A4548"/>
                </a:solidFill>
                <a:latin typeface="Lato" panose="020F0502020204030203" pitchFamily="34" charset="0"/>
              </a:rPr>
              <a:t> extensions for Visual Studio 2022</a:t>
            </a:r>
            <a:endParaRPr lang="en-IN" b="0" i="0" dirty="0">
              <a:solidFill>
                <a:srgbClr val="4A4548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45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34AF-827F-F42C-4F5B-4EA9953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of 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E3CD-6B9B-A81D-FD9E-3E8F8A14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is my first time coding in Python</a:t>
            </a:r>
          </a:p>
          <a:p>
            <a:r>
              <a:rPr lang="en-IN" dirty="0"/>
              <a:t>Since it is using GitHub copilot, I chose to compete in Python category instead of c#.</a:t>
            </a:r>
          </a:p>
          <a:p>
            <a:r>
              <a:rPr lang="en-IN" dirty="0"/>
              <a:t>I did not stuck up anywhere with the help of </a:t>
            </a:r>
            <a:r>
              <a:rPr lang="en-IN" dirty="0" err="1"/>
              <a:t>Github</a:t>
            </a:r>
            <a:r>
              <a:rPr lang="en-IN" dirty="0"/>
              <a:t> Copilot.</a:t>
            </a:r>
          </a:p>
          <a:p>
            <a:r>
              <a:rPr lang="en-IN" dirty="0"/>
              <a:t>I have used Visual Studio 2022 IDE since I am comfortable with.</a:t>
            </a:r>
          </a:p>
          <a:p>
            <a:r>
              <a:rPr lang="en-IN" dirty="0"/>
              <a:t>GitHub copilot is suggesting the syntax and helped me in parsing data back from response</a:t>
            </a:r>
          </a:p>
        </p:txBody>
      </p:sp>
    </p:spTree>
    <p:extLst>
      <p:ext uri="{BB962C8B-B14F-4D97-AF65-F5344CB8AC3E}">
        <p14:creationId xmlns:p14="http://schemas.microsoft.com/office/powerpoint/2010/main" val="327690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Source code in zip file /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link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B6F8-79A5-F1B7-F9B5-8C68F830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2EB83-6118-D782-9E17-5B776808A855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hlinkClick r:id="rId3"/>
              </a:rPr>
              <a:t>manchprady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PythonLearning</a:t>
            </a:r>
            <a:r>
              <a:rPr lang="en-IN" dirty="0">
                <a:hlinkClick r:id="rId3"/>
              </a:rPr>
              <a:t>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7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DE55-4C0B-D127-F3D9-4A53D4AF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 of </a:t>
            </a:r>
            <a:r>
              <a:rPr lang="en-US" dirty="0" err="1"/>
              <a:t>Github</a:t>
            </a:r>
            <a:r>
              <a:rPr lang="en-US" dirty="0"/>
              <a:t> copilot suggesting code in greyed: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5F0E84-0F4E-BF91-FA6E-ADDF0D7D0F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727325"/>
            <a:ext cx="4038600" cy="227171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291EEF-E61E-E0A8-CDFC-94A60C38B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727325"/>
            <a:ext cx="4038600" cy="2271712"/>
          </a:xfrm>
        </p:spPr>
      </p:pic>
    </p:spTree>
    <p:extLst>
      <p:ext uri="{BB962C8B-B14F-4D97-AF65-F5344CB8AC3E}">
        <p14:creationId xmlns:p14="http://schemas.microsoft.com/office/powerpoint/2010/main" val="139631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0B6C-1D5C-FCDB-2B77-6A041FD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showing usage of the</a:t>
            </a:r>
            <a:r>
              <a:rPr lang="en-US" sz="44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4400" b="1" dirty="0">
                <a:latin typeface="Verdana"/>
                <a:ea typeface="Verdana"/>
                <a:cs typeface="+mn-lt"/>
                <a:sym typeface="Verdana"/>
              </a:rPr>
              <a:t>GitHub Copilot</a:t>
            </a:r>
            <a:r>
              <a:rPr lang="en-US" sz="4400" b="1"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Platform 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44278-4439-36F4-6B74-C6CE34BEF0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727325"/>
            <a:ext cx="4038600" cy="227171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405656-560B-1DD3-2DE7-3010CA3B3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727325"/>
            <a:ext cx="4038600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DD4619-1BD4-AE1B-74CF-E872F465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234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Lato</vt:lpstr>
      <vt:lpstr>Verdana</vt:lpstr>
      <vt:lpstr>Office Theme</vt:lpstr>
      <vt:lpstr>PowerPoint Presentation</vt:lpstr>
      <vt:lpstr> Python - Weather Forecasting Tool </vt:lpstr>
      <vt:lpstr>Proposed solution</vt:lpstr>
      <vt:lpstr>Technology/Stack used</vt:lpstr>
      <vt:lpstr>Usage of GitHub Copilot</vt:lpstr>
      <vt:lpstr>PowerPoint Presentation</vt:lpstr>
      <vt:lpstr>Screenshot of Github copilot suggesting code in greyed:</vt:lpstr>
      <vt:lpstr>Execution Demo(Video/Screenshots) showing usage of the GitHub Copilot Platform :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Pradeepraj Thyagarajan</cp:lastModifiedBy>
  <cp:revision>77</cp:revision>
  <dcterms:created xsi:type="dcterms:W3CDTF">2022-04-28T06:07:44Z</dcterms:created>
  <dcterms:modified xsi:type="dcterms:W3CDTF">2023-06-24T07:59:05Z</dcterms:modified>
</cp:coreProperties>
</file>