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0" r:id="rId5"/>
    <p:sldId id="267" r:id="rId6"/>
    <p:sldId id="263" r:id="rId7"/>
    <p:sldId id="265" r:id="rId8"/>
    <p:sldId id="266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7855" autoAdjust="0"/>
  </p:normalViewPr>
  <p:slideViewPr>
    <p:cSldViewPr>
      <p:cViewPr varScale="1">
        <p:scale>
          <a:sx n="34" d="100"/>
          <a:sy n="34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How it works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smtClean="0"/>
            <a:t>Marketing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Unique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17353B85-984D-4AA5-9D1D-1AF6479C6083}">
      <dgm:prSet phldrT="[Text]"/>
      <dgm:spPr/>
      <dgm:t>
        <a:bodyPr/>
        <a:lstStyle>
          <a:extLst/>
        </a:lstStyle>
        <a:p>
          <a:r>
            <a:rPr lang="en-US" dirty="0" smtClean="0"/>
            <a:t>Competition</a:t>
          </a:r>
          <a:endParaRPr lang="en-US" dirty="0"/>
        </a:p>
      </dgm:t>
    </dgm:pt>
    <dgm:pt modelId="{B28AE2E8-5BD9-4A82-816F-8DE2F0595500}" type="parTrans" cxnId="{AF5EE544-E3DF-43E7-927B-370B12A54787}">
      <dgm:prSet/>
      <dgm:spPr/>
      <dgm:t>
        <a:bodyPr/>
        <a:lstStyle/>
        <a:p>
          <a:endParaRPr lang="en-US"/>
        </a:p>
      </dgm:t>
    </dgm:pt>
    <dgm:pt modelId="{56EB47FA-51C2-45E2-9F90-D8F77635B767}" type="sibTrans" cxnId="{AF5EE544-E3DF-43E7-927B-370B12A54787}">
      <dgm:prSet/>
      <dgm:spPr/>
      <dgm:t>
        <a:bodyPr/>
        <a:lstStyle/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Funding &amp; Revenue </a:t>
          </a:r>
          <a:endParaRPr lang="en-US" dirty="0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5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5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5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767A7949-5337-4F17-9C47-87DD822BD7B5}" type="pres">
      <dgm:prSet presAssocID="{17353B85-984D-4AA5-9D1D-1AF6479C6083}" presName="parentLin" presStyleCnt="0"/>
      <dgm:spPr/>
    </dgm:pt>
    <dgm:pt modelId="{90F3A69E-936C-4D32-8048-E0327BD594E7}" type="pres">
      <dgm:prSet presAssocID="{17353B85-984D-4AA5-9D1D-1AF6479C608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195A718-0FA7-4368-9F42-5CDE1F4ED9AB}" type="pres">
      <dgm:prSet presAssocID="{17353B85-984D-4AA5-9D1D-1AF6479C6083}" presName="parentText" presStyleLbl="node1" presStyleIdx="1" presStyleCnt="5" custScaleX="116748" custLinFactNeighborX="3448" custLinFactNeighborY="-7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E3C97-D9C5-4EC4-9C85-6410009A7A0D}" type="pres">
      <dgm:prSet presAssocID="{17353B85-984D-4AA5-9D1D-1AF6479C6083}" presName="negativeSpace" presStyleCnt="0"/>
      <dgm:spPr/>
    </dgm:pt>
    <dgm:pt modelId="{23172736-F83E-4E14-8822-CC60744CC8F0}" type="pres">
      <dgm:prSet presAssocID="{17353B85-984D-4AA5-9D1D-1AF6479C6083}" presName="childText" presStyleLbl="alignAcc1" presStyleIdx="1" presStyleCnt="5" custFlipVert="1" custScaleY="82532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B90F032-EBCF-4322-BD2A-772E0CF9A37B}" type="pres">
      <dgm:prSet presAssocID="{56EB47FA-51C2-45E2-9F90-D8F77635B767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1" presStyleCnt="5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2" presStyleCnt="5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2" presStyleCnt="5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2" presStyleCnt="5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3" presStyleCnt="5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3" presStyleCnt="5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3" presStyleCnt="5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4" presStyleCnt="5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4" presStyleCnt="5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AF5EE544-E3DF-43E7-927B-370B12A54787}" srcId="{8554BDF9-8515-4677-9942-0171F000F8EB}" destId="{17353B85-984D-4AA5-9D1D-1AF6479C6083}" srcOrd="1" destOrd="0" parTransId="{B28AE2E8-5BD9-4A82-816F-8DE2F0595500}" sibTransId="{56EB47FA-51C2-45E2-9F90-D8F77635B767}"/>
    <dgm:cxn modelId="{7BE48F06-505A-4F51-BA61-409D1FF34502}" srcId="{8554BDF9-8515-4677-9942-0171F000F8EB}" destId="{ECBD6B98-1CBE-4BAA-AB77-4873C9DB1799}" srcOrd="4" destOrd="0" parTransId="{A8E7F406-AFD8-48D2-8D82-E8A1F17391BF}" sibTransId="{CF18F627-55D0-4D75-84BC-9F6776290819}"/>
    <dgm:cxn modelId="{BD410426-76C0-433F-B72E-93F3462725FB}" type="presOf" srcId="{17353B85-984D-4AA5-9D1D-1AF6479C6083}" destId="{90F3A69E-936C-4D32-8048-E0327BD594E7}" srcOrd="0" destOrd="0" presId="urn:microsoft.com/office/officeart/2005/8/layout/list1#1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2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3" destOrd="0" parTransId="{DE0B39BA-A6F3-455E-8022-365CCF701DB7}" sibTransId="{25F4C625-3E51-442C-BBB8-3FA715271B27}"/>
    <dgm:cxn modelId="{D87915A0-F519-4331-850E-818B3118C385}" type="presOf" srcId="{17353B85-984D-4AA5-9D1D-1AF6479C6083}" destId="{1195A718-0FA7-4368-9F42-5CDE1F4ED9AB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D0304048-737D-497C-864F-2F335C6B3CF0}" type="presParOf" srcId="{9D58511D-D18C-46E6-ADFB-6CDE1389D37F}" destId="{767A7949-5337-4F17-9C47-87DD822BD7B5}" srcOrd="4" destOrd="0" presId="urn:microsoft.com/office/officeart/2005/8/layout/list1#1"/>
    <dgm:cxn modelId="{32274065-ED9C-44B5-B88C-BBA45B353B8E}" type="presParOf" srcId="{767A7949-5337-4F17-9C47-87DD822BD7B5}" destId="{90F3A69E-936C-4D32-8048-E0327BD594E7}" srcOrd="0" destOrd="0" presId="urn:microsoft.com/office/officeart/2005/8/layout/list1#1"/>
    <dgm:cxn modelId="{BAB80FA8-0871-4DD7-A4F8-8848BFEEFEC1}" type="presParOf" srcId="{767A7949-5337-4F17-9C47-87DD822BD7B5}" destId="{1195A718-0FA7-4368-9F42-5CDE1F4ED9AB}" srcOrd="1" destOrd="0" presId="urn:microsoft.com/office/officeart/2005/8/layout/list1#1"/>
    <dgm:cxn modelId="{6303465D-956A-4A5C-AAA1-8A4D0A420336}" type="presParOf" srcId="{9D58511D-D18C-46E6-ADFB-6CDE1389D37F}" destId="{DA1E3C97-D9C5-4EC4-9C85-6410009A7A0D}" srcOrd="5" destOrd="0" presId="urn:microsoft.com/office/officeart/2005/8/layout/list1#1"/>
    <dgm:cxn modelId="{52CB32C6-24DD-46E1-BB44-AE3C5C1CB18D}" type="presParOf" srcId="{9D58511D-D18C-46E6-ADFB-6CDE1389D37F}" destId="{23172736-F83E-4E14-8822-CC60744CC8F0}" srcOrd="6" destOrd="0" presId="urn:microsoft.com/office/officeart/2005/8/layout/list1#1"/>
    <dgm:cxn modelId="{6CE4C9C6-8299-4872-878D-14D90F7E44F4}" type="presParOf" srcId="{9D58511D-D18C-46E6-ADFB-6CDE1389D37F}" destId="{EB90F032-EBCF-4322-BD2A-772E0CF9A37B}" srcOrd="7" destOrd="0" presId="urn:microsoft.com/office/officeart/2005/8/layout/list1#1"/>
    <dgm:cxn modelId="{E0D82ACD-E5C7-4695-918A-912DE8157AE9}" type="presParOf" srcId="{9D58511D-D18C-46E6-ADFB-6CDE1389D37F}" destId="{D4434ECF-2146-46AC-B62E-87AB389C995A}" srcOrd="8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9" destOrd="0" presId="urn:microsoft.com/office/officeart/2005/8/layout/list1#1"/>
    <dgm:cxn modelId="{E3E8078B-B530-40B8-9908-372BDDFBAC7F}" type="presParOf" srcId="{9D58511D-D18C-46E6-ADFB-6CDE1389D37F}" destId="{51228DB3-E7D4-486B-A0C1-9A59D129891F}" srcOrd="10" destOrd="0" presId="urn:microsoft.com/office/officeart/2005/8/layout/list1#1"/>
    <dgm:cxn modelId="{CE7B7DFB-DB7E-4E84-B4F1-A1DBDFB8AF43}" type="presParOf" srcId="{9D58511D-D18C-46E6-ADFB-6CDE1389D37F}" destId="{ECC02425-44D1-4F4C-B5D6-13442CA71F2A}" srcOrd="11" destOrd="0" presId="urn:microsoft.com/office/officeart/2005/8/layout/list1#1"/>
    <dgm:cxn modelId="{1C1C1D40-CA92-42B9-BFAE-28CD99A44D41}" type="presParOf" srcId="{9D58511D-D18C-46E6-ADFB-6CDE1389D37F}" destId="{98CD7476-6A48-4BD0-A0B1-E79081300878}" srcOrd="12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13" destOrd="0" presId="urn:microsoft.com/office/officeart/2005/8/layout/list1#1"/>
    <dgm:cxn modelId="{A42D74F1-587B-4CCC-A643-E1D5BA96F0EA}" type="presParOf" srcId="{9D58511D-D18C-46E6-ADFB-6CDE1389D37F}" destId="{2DB5D132-AB90-49A4-A479-F0988A86E33E}" srcOrd="14" destOrd="0" presId="urn:microsoft.com/office/officeart/2005/8/layout/list1#1"/>
    <dgm:cxn modelId="{5783C852-9201-438C-A833-9F29205584EB}" type="presParOf" srcId="{9D58511D-D18C-46E6-ADFB-6CDE1389D37F}" destId="{A5E75685-2820-438A-88AF-159553A570AE}" srcOrd="15" destOrd="0" presId="urn:microsoft.com/office/officeart/2005/8/layout/list1#1"/>
    <dgm:cxn modelId="{CCDE5064-ACC1-4A08-AFD3-9E63FF6474D7}" type="presParOf" srcId="{9D58511D-D18C-46E6-ADFB-6CDE1389D37F}" destId="{3936D63D-3BB5-4099-A097-CE176EB2ABE2}" srcOrd="16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7" destOrd="0" presId="urn:microsoft.com/office/officeart/2005/8/layout/list1#1"/>
    <dgm:cxn modelId="{341024FC-9245-40AE-9171-0836E2F667E4}" type="presParOf" srcId="{9D58511D-D18C-46E6-ADFB-6CDE1389D37F}" destId="{56015E43-931D-4CAD-85C0-E9EB84437182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388200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65618"/>
          <a:ext cx="357736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How it works</a:t>
          </a:r>
          <a:endParaRPr lang="en-US" sz="2000" kern="1200" dirty="0"/>
        </a:p>
      </dsp:txBody>
      <dsp:txXfrm>
        <a:off x="241478" y="65618"/>
        <a:ext cx="3577361" cy="590400"/>
      </dsp:txXfrm>
    </dsp:sp>
    <dsp:sp modelId="{23172736-F83E-4E14-8822-CC60744CC8F0}">
      <dsp:nvSpPr>
        <dsp:cNvPr id="0" name=""/>
        <dsp:cNvSpPr/>
      </dsp:nvSpPr>
      <dsp:spPr>
        <a:xfrm flipV="1">
          <a:off x="0" y="1295400"/>
          <a:ext cx="4419600" cy="4159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5A718-0FA7-4368-9F42-5CDE1F4ED9AB}">
      <dsp:nvSpPr>
        <dsp:cNvPr id="0" name=""/>
        <dsp:cNvSpPr/>
      </dsp:nvSpPr>
      <dsp:spPr>
        <a:xfrm>
          <a:off x="228599" y="958418"/>
          <a:ext cx="3611856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Competition</a:t>
          </a:r>
          <a:endParaRPr lang="en-US" sz="2000" kern="1200" dirty="0"/>
        </a:p>
      </dsp:txBody>
      <dsp:txXfrm>
        <a:off x="228599" y="958418"/>
        <a:ext cx="3611856" cy="590400"/>
      </dsp:txXfrm>
    </dsp:sp>
    <dsp:sp modelId="{51228DB3-E7D4-486B-A0C1-9A59D129891F}">
      <dsp:nvSpPr>
        <dsp:cNvPr id="0" name=""/>
        <dsp:cNvSpPr/>
      </dsp:nvSpPr>
      <dsp:spPr>
        <a:xfrm>
          <a:off x="0" y="2114562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803173"/>
          <a:ext cx="361835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Funding &amp; Revenue </a:t>
          </a:r>
          <a:endParaRPr lang="en-US" sz="2000" kern="1200" dirty="0"/>
        </a:p>
      </dsp:txBody>
      <dsp:txXfrm>
        <a:off x="241478" y="1803173"/>
        <a:ext cx="3618353" cy="590400"/>
      </dsp:txXfrm>
    </dsp:sp>
    <dsp:sp modelId="{2DB5D132-AB90-49A4-A479-F0988A86E33E}">
      <dsp:nvSpPr>
        <dsp:cNvPr id="0" name=""/>
        <dsp:cNvSpPr/>
      </dsp:nvSpPr>
      <dsp:spPr>
        <a:xfrm>
          <a:off x="0" y="3003981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699179"/>
          <a:ext cx="36183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Marketing</a:t>
          </a:r>
          <a:endParaRPr lang="en-US" sz="2000" kern="1200" dirty="0"/>
        </a:p>
      </dsp:txBody>
      <dsp:txXfrm>
        <a:off x="220980" y="2699179"/>
        <a:ext cx="3618383" cy="590400"/>
      </dsp:txXfrm>
    </dsp:sp>
    <dsp:sp modelId="{56015E43-931D-4CAD-85C0-E9EB84437182}">
      <dsp:nvSpPr>
        <dsp:cNvPr id="0" name=""/>
        <dsp:cNvSpPr/>
      </dsp:nvSpPr>
      <dsp:spPr>
        <a:xfrm>
          <a:off x="0" y="3928962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633762"/>
          <a:ext cx="3594067" cy="5904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Unique</a:t>
          </a:r>
          <a:endParaRPr lang="en-US" sz="2000" kern="1200" dirty="0"/>
        </a:p>
      </dsp:txBody>
      <dsp:txXfrm>
        <a:off x="220980" y="3633762"/>
        <a:ext cx="3594067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1905-B97B-441E-8D1E-437ED097165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3012F-093E-4DD6-93E9-F15815905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17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Chuck:</a:t>
            </a:r>
          </a:p>
          <a:p>
            <a:endParaRPr lang="en-US" dirty="0" smtClean="0"/>
          </a:p>
          <a:p>
            <a:r>
              <a:rPr lang="en-US" dirty="0" smtClean="0"/>
              <a:t>Introduce</a:t>
            </a:r>
            <a:r>
              <a:rPr lang="en-US" baseline="0" dirty="0" smtClean="0"/>
              <a:t> the team</a:t>
            </a:r>
          </a:p>
          <a:p>
            <a:r>
              <a:rPr lang="en-US" baseline="0" dirty="0" smtClean="0"/>
              <a:t>Explain the product.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Leurys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</a:t>
            </a:r>
            <a:r>
              <a:rPr lang="en-US" baseline="0" dirty="0" smtClean="0"/>
              <a:t> tagging from smart phones </a:t>
            </a:r>
          </a:p>
          <a:p>
            <a:r>
              <a:rPr lang="en-US" baseline="0" dirty="0" smtClean="0"/>
              <a:t>Online searching</a:t>
            </a:r>
          </a:p>
          <a:p>
            <a:r>
              <a:rPr lang="en-US" baseline="0" dirty="0" smtClean="0"/>
              <a:t>Share With Friends and Family with Social Media (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Twitter)</a:t>
            </a:r>
          </a:p>
          <a:p>
            <a:r>
              <a:rPr lang="en-US" baseline="0" dirty="0" smtClean="0"/>
              <a:t>Friends can call dibs and search stores nearby for products</a:t>
            </a:r>
          </a:p>
          <a:p>
            <a:r>
              <a:rPr lang="en-US" baseline="0" dirty="0" smtClean="0"/>
              <a:t>Two or more friends can combine forces to purchase product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</a:t>
            </a:r>
          </a:p>
          <a:p>
            <a:r>
              <a:rPr lang="en-US" dirty="0" smtClean="0"/>
              <a:t>Brand name</a:t>
            </a:r>
            <a:r>
              <a:rPr lang="en-US" baseline="0" dirty="0" smtClean="0"/>
              <a:t> stored:</a:t>
            </a:r>
          </a:p>
          <a:p>
            <a:r>
              <a:rPr lang="en-US" baseline="0" dirty="0" smtClean="0"/>
              <a:t>	Macys,</a:t>
            </a:r>
          </a:p>
          <a:p>
            <a:r>
              <a:rPr lang="en-US" baseline="0" dirty="0" smtClean="0"/>
              <a:t>	Sears </a:t>
            </a:r>
          </a:p>
          <a:p>
            <a:r>
              <a:rPr lang="en-US" baseline="0" dirty="0" smtClean="0"/>
              <a:t>	Bed Bath &amp; Beyond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are vendor neutral, our customers will be able to shop across many different departments.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Anthony:</a:t>
            </a:r>
          </a:p>
          <a:p>
            <a:endParaRPr lang="en-US" dirty="0" smtClean="0"/>
          </a:p>
          <a:p>
            <a:r>
              <a:rPr lang="en-US" dirty="0" smtClean="0"/>
              <a:t>Approx</a:t>
            </a:r>
            <a:r>
              <a:rPr lang="en-US" baseline="0" dirty="0" smtClean="0"/>
              <a:t> $60,000 to start:</a:t>
            </a:r>
          </a:p>
          <a:p>
            <a:r>
              <a:rPr lang="en-US" baseline="0" dirty="0" smtClean="0"/>
              <a:t>	$2,800 for Marketplace Licensing </a:t>
            </a:r>
          </a:p>
          <a:p>
            <a:r>
              <a:rPr lang="en-US" baseline="0" dirty="0" smtClean="0"/>
              <a:t>	$50,000 for development costs</a:t>
            </a:r>
          </a:p>
          <a:p>
            <a:r>
              <a:rPr lang="en-US" baseline="0" dirty="0" smtClean="0"/>
              <a:t>	$1,500 Hosting costs </a:t>
            </a:r>
          </a:p>
          <a:p>
            <a:r>
              <a:rPr lang="en-US" baseline="0" dirty="0" smtClean="0"/>
              <a:t>	Rest into marketing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fund:</a:t>
            </a:r>
          </a:p>
          <a:p>
            <a:r>
              <a:rPr lang="en-US" dirty="0" smtClean="0"/>
              <a:t>Issuing</a:t>
            </a:r>
            <a:r>
              <a:rPr lang="en-US" baseline="0" dirty="0" smtClean="0"/>
              <a:t> Stock</a:t>
            </a:r>
          </a:p>
          <a:p>
            <a:r>
              <a:rPr lang="en-US" baseline="0" dirty="0" smtClean="0"/>
              <a:t>Venture Capital</a:t>
            </a:r>
          </a:p>
          <a:p>
            <a:r>
              <a:rPr lang="en-US" baseline="0" dirty="0" smtClean="0"/>
              <a:t>Business </a:t>
            </a:r>
            <a:r>
              <a:rPr lang="en-US" baseline="0" dirty="0" smtClean="0"/>
              <a:t>Loan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Revenue:</a:t>
            </a:r>
          </a:p>
          <a:p>
            <a:r>
              <a:rPr lang="en-US" baseline="0" dirty="0" smtClean="0"/>
              <a:t>Ads</a:t>
            </a:r>
          </a:p>
          <a:p>
            <a:r>
              <a:rPr lang="en-US" baseline="0" dirty="0" smtClean="0"/>
              <a:t>$2.50 / view </a:t>
            </a:r>
          </a:p>
          <a:p>
            <a:r>
              <a:rPr lang="en-US" baseline="0" dirty="0" smtClean="0"/>
              <a:t>50,000 Page views = $100,000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Oscar:</a:t>
            </a:r>
          </a:p>
          <a:p>
            <a:endParaRPr lang="en-US" dirty="0" smtClean="0"/>
          </a:p>
          <a:p>
            <a:r>
              <a:rPr lang="en-US" dirty="0" smtClean="0"/>
              <a:t>Word of Mouth</a:t>
            </a:r>
            <a:endParaRPr lang="en-US" dirty="0" smtClean="0"/>
          </a:p>
          <a:p>
            <a:r>
              <a:rPr lang="en-US" dirty="0" smtClean="0"/>
              <a:t>Social</a:t>
            </a:r>
            <a:r>
              <a:rPr lang="en-US" baseline="0" dirty="0" smtClean="0"/>
              <a:t> Media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b Ad’s</a:t>
            </a:r>
          </a:p>
          <a:p>
            <a:r>
              <a:rPr lang="en-US" dirty="0" err="1" smtClean="0"/>
              <a:t>Referal</a:t>
            </a:r>
            <a:r>
              <a:rPr lang="en-US" dirty="0" smtClean="0"/>
              <a:t> Incentives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Kelly:</a:t>
            </a:r>
          </a:p>
          <a:p>
            <a:endParaRPr lang="en-US" dirty="0" smtClean="0"/>
          </a:p>
          <a:p>
            <a:r>
              <a:rPr lang="en-US" dirty="0" smtClean="0"/>
              <a:t>Take</a:t>
            </a:r>
            <a:r>
              <a:rPr lang="en-US" baseline="0" dirty="0" smtClean="0"/>
              <a:t> your registry any </a:t>
            </a:r>
            <a:r>
              <a:rPr lang="en-US" baseline="0" dirty="0" smtClean="0"/>
              <a:t>ware not just with one store.</a:t>
            </a:r>
            <a:endParaRPr lang="en-US" baseline="0" dirty="0" smtClean="0"/>
          </a:p>
          <a:p>
            <a:r>
              <a:rPr lang="en-US" baseline="0" dirty="0" smtClean="0"/>
              <a:t>Small businesses can use it too, without needing a website for </a:t>
            </a:r>
            <a:r>
              <a:rPr lang="en-US" baseline="0" dirty="0" smtClean="0"/>
              <a:t>their company</a:t>
            </a:r>
            <a:endParaRPr lang="en-US" baseline="0" dirty="0" smtClean="0"/>
          </a:p>
          <a:p>
            <a:r>
              <a:rPr lang="en-US" baseline="0" dirty="0" smtClean="0"/>
              <a:t>Don’t have to leave your home to shop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sz="380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20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sz="400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sz="4000" cap="none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sz="36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sz="21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sz="1400">
                <a:solidFill>
                  <a:srgbClr val="FFFFFF"/>
                </a:solidFill>
              </a:defRPr>
            </a:lvl1pPr>
            <a:lvl2pPr eaLnBrk="1" latinLnBrk="0" hangingPunct="1">
              <a:defRPr kumimoji="0" sz="1200"/>
            </a:lvl2pPr>
            <a:lvl3pPr eaLnBrk="1" latinLnBrk="0" hangingPunct="1">
              <a:defRPr kumimoji="0" sz="1000"/>
            </a:lvl3pPr>
            <a:lvl4pPr eaLnBrk="1" latinLnBrk="0" hangingPunct="1">
              <a:defRPr kumimoji="0" sz="900"/>
            </a:lvl4pPr>
            <a:lvl5pPr eaLnBrk="1" latinLnBrk="0" hangingPunct="1"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kumimoji="0" lang="en-US" smtClean="0"/>
              <a:pPr/>
              <a:t>11/29/2011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smtClean="0">
                <a:solidFill>
                  <a:schemeClr val="tx2"/>
                </a:solidFill>
              </a:rPr>
              <a:pPr/>
              <a:t>11/29/2011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en-US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Register.</a:t>
            </a:r>
            <a:r>
              <a:rPr dirty="0" smtClean="0">
                <a:solidFill>
                  <a:schemeClr val="accent1"/>
                </a:solidFill>
              </a:rPr>
              <a:t>ME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By Team AWESOME!!!!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en-US" dirty="0" smtClean="0"/>
              <a:t>Team AWESOME!!!! Consists of: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Chuck Reeves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Anthony Fitzgerald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Kelly </a:t>
            </a:r>
            <a:r>
              <a:rPr lang="en-US" sz="2400" dirty="0" err="1" smtClean="0"/>
              <a:t>Geheran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Marissa </a:t>
            </a:r>
            <a:r>
              <a:rPr lang="en-US" sz="2400" dirty="0" err="1" smtClean="0"/>
              <a:t>Alibrandi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Chris Chin-sang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Oscar </a:t>
            </a:r>
            <a:r>
              <a:rPr lang="en-US" sz="2400" dirty="0" smtClean="0"/>
              <a:t>Cardona</a:t>
            </a:r>
          </a:p>
          <a:p>
            <a:pPr>
              <a:spcBef>
                <a:spcPts val="0"/>
              </a:spcBef>
            </a:pPr>
            <a:r>
              <a:rPr lang="en-US" sz="2400" dirty="0" err="1" smtClean="0"/>
              <a:t>Leurys</a:t>
            </a:r>
            <a:r>
              <a:rPr lang="en-US" sz="2400" dirty="0" smtClean="0"/>
              <a:t> Acosta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/>
          <p:cNvSpPr txBox="1">
            <a:spLocks/>
          </p:cNvSpPr>
          <p:nvPr/>
        </p:nvSpPr>
        <p:spPr>
          <a:xfrm>
            <a:off x="533400" y="152400"/>
            <a:ext cx="7772400" cy="1974059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REGISTER.</a:t>
            </a:r>
            <a:r>
              <a:rPr lang="en-US" sz="4000" spc="-150" dirty="0" smtClean="0">
                <a:solidFill>
                  <a:schemeClr val="accent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</a:t>
            </a:r>
            <a:endParaRPr kumimoji="0" 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How it works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Competition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Funding &amp; revenue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dirty="0" smtClean="0"/>
              <a:t>Marketing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Unique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PP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0312F0-786A-45B4-AD29-87F43A6C6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IntroPPT2007</Template>
  <TotalTime>0</TotalTime>
  <Words>161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IntroPPT2007</vt:lpstr>
      <vt:lpstr>Register.ME</vt:lpstr>
      <vt:lpstr>Slide 2</vt:lpstr>
      <vt:lpstr>How it works</vt:lpstr>
      <vt:lpstr>Competition</vt:lpstr>
      <vt:lpstr>Funding &amp; revenue </vt:lpstr>
      <vt:lpstr>Marketing</vt:lpstr>
      <vt:lpstr>Unique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2011-11-15T19:16:12Z</dcterms:created>
  <dcterms:modified xsi:type="dcterms:W3CDTF">2011-11-29T14:15:05Z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TC101769269990</vt:lpwstr>
  </property>
</Properties>
</file>