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58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2105" autoAdjust="0"/>
  </p:normalViewPr>
  <p:slideViewPr>
    <p:cSldViewPr>
      <p:cViewPr varScale="1">
        <p:scale>
          <a:sx n="49" d="100"/>
          <a:sy n="49" d="100"/>
        </p:scale>
        <p:origin x="-3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2FDBB-53D6-4806-95FF-0F838DC34C3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20A1-2C54-4F9B-9541-110B6A73F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regon" TargetMode="External"/><Relationship Id="rId3" Type="http://schemas.openxmlformats.org/officeDocument/2006/relationships/hyperlink" Target="http://en.wikipedia.org/wiki/Alaska" TargetMode="External"/><Relationship Id="rId7" Type="http://schemas.openxmlformats.org/officeDocument/2006/relationships/hyperlink" Target="http://en.wikipedia.org/wiki/Monta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issouri" TargetMode="External"/><Relationship Id="rId11" Type="http://schemas.openxmlformats.org/officeDocument/2006/relationships/hyperlink" Target="http://en.wikipedia.org/wiki/Arizona" TargetMode="External"/><Relationship Id="rId5" Type="http://schemas.openxmlformats.org/officeDocument/2006/relationships/hyperlink" Target="http://en.wikipedia.org/wiki/Mississippi" TargetMode="External"/><Relationship Id="rId10" Type="http://schemas.openxmlformats.org/officeDocument/2006/relationships/hyperlink" Target="http://en.wikipedia.org/wiki/Tennessee" TargetMode="External"/><Relationship Id="rId4" Type="http://schemas.openxmlformats.org/officeDocument/2006/relationships/hyperlink" Target="http://en.wikipedia.org/wiki/Nevada" TargetMode="External"/><Relationship Id="rId9" Type="http://schemas.openxmlformats.org/officeDocument/2006/relationships/hyperlink" Target="http://en.wikipedia.org/wiki/Colorado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Gay Marriage Affected you:</a:t>
            </a:r>
          </a:p>
          <a:p>
            <a:r>
              <a:rPr lang="en-US" baseline="0" dirty="0" smtClean="0"/>
              <a:t>	Mark Will not perform marriage without it gay marriage legal</a:t>
            </a:r>
          </a:p>
          <a:p>
            <a:r>
              <a:rPr lang="en-US" baseline="0" dirty="0" smtClean="0"/>
              <a:t>	Talk about Jude with Lauren and </a:t>
            </a:r>
            <a:r>
              <a:rPr lang="en-US" baseline="0" dirty="0" err="1" smtClean="0"/>
              <a:t>Cristie</a:t>
            </a:r>
            <a:endParaRPr lang="en-US" baseline="0" dirty="0" smtClean="0"/>
          </a:p>
          <a:p>
            <a:r>
              <a:rPr lang="en-US" baseline="0" dirty="0" smtClean="0"/>
              <a:t>	How can a women on drugs be more capable of razing a child then a couple who loves each other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There appears to be two sides:</a:t>
            </a:r>
          </a:p>
          <a:p>
            <a:r>
              <a:rPr lang="en-US" baseline="0" dirty="0" smtClean="0"/>
              <a:t>	“Liberal Left” – supports marriage equality</a:t>
            </a:r>
          </a:p>
          <a:p>
            <a:r>
              <a:rPr lang="en-US" baseline="0" dirty="0" smtClean="0"/>
              <a:t>	“Religious Right” – supports Strong morals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are deeply deadlocked according to a 2009 Gallup 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20A1-2C54-4F9B-9541-110B6A73F0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1,015 adults, aged 18 and older, were surveyed.  In a country with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311, million people that is a small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smaple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20A1-2C54-4F9B-9541-110B6A73F0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aseline="0" dirty="0" smtClean="0"/>
              <a:t>Turned to State Amendments:</a:t>
            </a:r>
          </a:p>
          <a:p>
            <a:r>
              <a:rPr lang="en-US" baseline="0" dirty="0" smtClean="0"/>
              <a:t>	Proposition 8 in 2008 was the most popular: 52% </a:t>
            </a:r>
            <a:r>
              <a:rPr lang="en-US" b="0" baseline="0" dirty="0" smtClean="0"/>
              <a:t>for 48%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7,001,084 For 6,401,482 Against</a:t>
            </a:r>
          </a:p>
          <a:p>
            <a:endParaRPr lang="en-US" baseline="0" dirty="0" smtClean="0"/>
          </a:p>
          <a:p>
            <a:pPr marL="1143000" lvl="2" indent="-228600">
              <a:buFont typeface="+mj-lt"/>
              <a:buNone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Alaska"/>
              </a:rPr>
              <a:t>Alaska</a:t>
            </a:r>
            <a:r>
              <a:rPr lang="en-US" i="0" dirty="0" smtClean="0"/>
              <a:t> 	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Ballot Measure 2, Joint Resolution 42	</a:t>
            </a:r>
            <a:endParaRPr lang="en-US" i="0" dirty="0" smtClean="0"/>
          </a:p>
          <a:p>
            <a:pPr marL="1143000" lvl="2" indent="-228600">
              <a:buFont typeface="+mj-lt"/>
              <a:buNone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evada"/>
              </a:rPr>
              <a:t>Nevada</a:t>
            </a:r>
            <a:r>
              <a:rPr lang="en-US" i="0" dirty="0" smtClean="0"/>
              <a:t> 	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Nevada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Question No. 2</a:t>
            </a:r>
            <a:endParaRPr lang="en-US" i="0" dirty="0" smtClean="0"/>
          </a:p>
          <a:p>
            <a:pPr marL="1143000" lvl="2" indent="-228600">
              <a:buFont typeface="+mj-lt"/>
              <a:buNone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Mississippi"/>
              </a:rPr>
              <a:t>Mississippi</a:t>
            </a:r>
            <a:r>
              <a:rPr lang="en-US" i="0" dirty="0" smtClean="0"/>
              <a:t> 	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Mississippi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Amendment 1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+mj-lt"/>
              <a:buNone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Missouri"/>
              </a:rPr>
              <a:t>Missouri</a:t>
            </a:r>
            <a:r>
              <a:rPr lang="en-US" i="0" dirty="0" smtClean="0"/>
              <a:t> 	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Constitutional Amendment 2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+mj-lt"/>
              <a:buNone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Montana"/>
              </a:rPr>
              <a:t>Montana</a:t>
            </a:r>
            <a:r>
              <a:rPr lang="en-US" i="0" dirty="0" smtClean="0"/>
              <a:t> 	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Montana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Initiative 96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+mj-lt"/>
              <a:buNone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Oregon"/>
              </a:rPr>
              <a:t>Oregon</a:t>
            </a:r>
            <a:r>
              <a:rPr lang="en-US" i="0" dirty="0" smtClean="0"/>
              <a:t> 	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Oregon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Ballot Measure 36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+mj-lt"/>
              <a:buNone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Colorado"/>
              </a:rPr>
              <a:t>Colorado</a:t>
            </a:r>
            <a:r>
              <a:rPr lang="en-US" i="0" dirty="0" smtClean="0"/>
              <a:t> 	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Colorado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Amendment 43</a:t>
            </a:r>
            <a:endParaRPr lang="en-US" i="0" dirty="0" smtClean="0"/>
          </a:p>
          <a:p>
            <a:pPr marL="1143000" lvl="2" indent="-228600">
              <a:buFont typeface="+mj-lt"/>
              <a:buNone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Tennessee"/>
              </a:rPr>
              <a:t>Tennessee</a:t>
            </a:r>
            <a:r>
              <a:rPr lang="en-US" i="0" dirty="0" smtClean="0"/>
              <a:t> 	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Tennessee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Amendment 1</a:t>
            </a:r>
            <a:endParaRPr lang="en-US" i="0" dirty="0" smtClean="0"/>
          </a:p>
          <a:p>
            <a:pPr marL="1143000" lvl="2" indent="-228600">
              <a:buFont typeface="+mj-lt"/>
              <a:buNone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Arizona"/>
              </a:rPr>
              <a:t>Arizona</a:t>
            </a:r>
            <a:r>
              <a:rPr lang="en-US" i="0" dirty="0" smtClean="0"/>
              <a:t> 	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Arizona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Proposition 102</a:t>
            </a:r>
            <a:endParaRPr lang="en-US" i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most states with the exception of Mississippi and Tennessee, fall within 50-60% approval in each states government.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There appears to be two sides:</a:t>
            </a:r>
          </a:p>
          <a:p>
            <a:r>
              <a:rPr lang="en-US" baseline="0" dirty="0" smtClean="0"/>
              <a:t>	“Liberal Left”</a:t>
            </a:r>
          </a:p>
          <a:p>
            <a:r>
              <a:rPr lang="en-US" baseline="0" dirty="0" smtClean="0"/>
              <a:t> 	“Religious Right”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Right: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Leviticus 18:22 in “The World English Bible” states: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20A1-2C54-4F9B-9541-110B6A73F0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quote is a favorite of the GOP and</a:t>
            </a:r>
            <a:r>
              <a:rPr lang="en-US" baseline="0" dirty="0" smtClean="0"/>
              <a:t> is used to point out that homosexuality is a sin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20A1-2C54-4F9B-9541-110B6A73F0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Except in the case where it</a:t>
            </a:r>
            <a:r>
              <a:rPr lang="en-US" baseline="0" dirty="0" smtClean="0"/>
              <a:t> is lesbian voyeurism</a:t>
            </a: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20A1-2C54-4F9B-9541-110B6A73F0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/>
              <a:t>Other arguments: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Scientifically, marriage between a male and a female is the natural order of life.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natural difference between man and woman, including sexual differences,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what draws them together and forms the basis of their relationship. Without those differences, a committed relationship can not occur.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[With reports of divorce rates at around 50% (according to the NY Times) how can we be sure of that with no study]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religious figures view homosexuality as a sin and therefore any union based on such a relationship is also deemed sinful.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 we cannot honor this stand according to the constitution.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respect these beliefs because I believe (as Mark did with his stance on performing straight marriages) that we need to stand up for our beliefs.  Both sides mock each other.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the 2008</a:t>
            </a:r>
            <a:r>
              <a:rPr lang="en-US" baseline="0" dirty="0" smtClean="0"/>
              <a:t> Comic Con with WBC (a firm anti gay organization) protested all the nerds because they worshiped false idols.  How did they respond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20A1-2C54-4F9B-9541-110B6A73F0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mocking their</a:t>
            </a:r>
            <a:r>
              <a:rPr lang="en-US" baseline="0" dirty="0" smtClean="0"/>
              <a:t> protest.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20A1-2C54-4F9B-9541-110B6A73F0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Arguments for Gay marriage: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right to marry is 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fundemental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right protected by the United States Constitution.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&lt;do no see it any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ware&gt;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the legal right to marriage, same sex couples lose their right to health care coverage, family leave, child custody protections, tax protections, inheritance protections, and pension plan options.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&lt;talk about you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marisas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health care&gt;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Permitting legal same sex marriages will not force any religion to perform such ceremonies against their beliefs, doctrine, or morals.</a:t>
            </a:r>
          </a:p>
          <a:p>
            <a:r>
              <a:rPr lang="en-US" dirty="0" smtClean="0"/>
              <a:t>&lt;talk about ADA Lawsuits&gt;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20A1-2C54-4F9B-9541-110B6A73F0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do we do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rid of Marriage in the government.  Treat it as LLC 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Alan M.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Dershowitz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Harvard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 up with the idea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pre-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nups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easier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Assets clearly divided all that remains is child custody 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20A1-2C54-4F9B-9541-110B6A73F0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93A3-146E-458C-963B-8ABB7262F4F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A760-07C2-4E47-AF01-57731E351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bjr69jfvu6et5yuzebjiw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990600"/>
            <a:ext cx="7703993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viticus-18-22_2680_1024x76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1-08-01_15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39" y="761999"/>
            <a:ext cx="8990322" cy="53340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0989-12798326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76200"/>
            <a:ext cx="4343400" cy="67367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399</Words>
  <Application>Microsoft Office PowerPoint</Application>
  <PresentationFormat>On-screen Show (4:3)</PresentationFormat>
  <Paragraphs>83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MANCHUCK</dc:creator>
  <cp:lastModifiedBy>MANCHUCK</cp:lastModifiedBy>
  <cp:revision>23</cp:revision>
  <dcterms:created xsi:type="dcterms:W3CDTF">2011-07-31T22:48:33Z</dcterms:created>
  <dcterms:modified xsi:type="dcterms:W3CDTF">2011-08-01T23:05:32Z</dcterms:modified>
</cp:coreProperties>
</file>