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8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2" r:id="rId14"/>
    <p:sldId id="263" r:id="rId15"/>
    <p:sldId id="272" r:id="rId16"/>
    <p:sldId id="282" r:id="rId17"/>
    <p:sldId id="275" r:id="rId18"/>
    <p:sldId id="276" r:id="rId19"/>
    <p:sldId id="287" r:id="rId20"/>
    <p:sldId id="277" r:id="rId21"/>
    <p:sldId id="273" r:id="rId22"/>
    <p:sldId id="288" r:id="rId23"/>
    <p:sldId id="286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47E0B-CE40-4297-9F58-501F3A4BE58C}" v="7" dt="2024-08-26T13:39:09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7" autoAdjust="0"/>
  </p:normalViewPr>
  <p:slideViewPr>
    <p:cSldViewPr snapToGrid="0">
      <p:cViewPr varScale="1">
        <p:scale>
          <a:sx n="103" d="100"/>
          <a:sy n="103" d="100"/>
        </p:scale>
        <p:origin x="162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proesser Mathias" userId="326f77df3314bb27" providerId="LiveId" clId="{581895C0-7AB2-4AB5-91FD-86D508244C3E}"/>
    <pc:docChg chg="undo custSel addSld delSld modSld">
      <pc:chgData name="Marlon Sproesser Mathias" userId="326f77df3314bb27" providerId="LiveId" clId="{581895C0-7AB2-4AB5-91FD-86D508244C3E}" dt="2022-08-10T01:46:59.444" v="1247" actId="20577"/>
      <pc:docMkLst>
        <pc:docMk/>
      </pc:docMkLst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29840780" sldId="73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188090596" sldId="74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850505907" sldId="74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984769821" sldId="74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481323701" sldId="74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874956344" sldId="744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200816399" sldId="745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084208500" sldId="746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615113279" sldId="747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299625220" sldId="748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415798680" sldId="74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7761927" sldId="75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134410213" sldId="75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682066675" sldId="75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345288533" sldId="75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757383829" sldId="754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353718661" sldId="755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46486901" sldId="756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471735563" sldId="757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535713026" sldId="758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26471331" sldId="75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337708701" sldId="76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74901909" sldId="76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900812708" sldId="76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199882153" sldId="76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4285835192" sldId="764"/>
        </pc:sldMkLst>
      </pc:sldChg>
      <pc:sldChg chg="modSp mod">
        <pc:chgData name="Marlon Sproesser Mathias" userId="326f77df3314bb27" providerId="LiveId" clId="{581895C0-7AB2-4AB5-91FD-86D508244C3E}" dt="2022-08-10T01:46:59.444" v="1247" actId="20577"/>
        <pc:sldMkLst>
          <pc:docMk/>
          <pc:sldMk cId="892784300" sldId="765"/>
        </pc:sldMkLst>
        <pc:spChg chg="mod">
          <ac:chgData name="Marlon Sproesser Mathias" userId="326f77df3314bb27" providerId="LiveId" clId="{581895C0-7AB2-4AB5-91FD-86D508244C3E}" dt="2022-08-10T01:46:59.444" v="1247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581895C0-7AB2-4AB5-91FD-86D508244C3E}" dt="2022-08-07T18:30:04.352" v="13" actId="20577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  <pc:sldChg chg="addSp modSp new mod setBg">
        <pc:chgData name="Marlon Sproesser Mathias" userId="326f77df3314bb27" providerId="LiveId" clId="{581895C0-7AB2-4AB5-91FD-86D508244C3E}" dt="2022-08-07T21:20:46.966" v="42" actId="14100"/>
        <pc:sldMkLst>
          <pc:docMk/>
          <pc:sldMk cId="541608159" sldId="766"/>
        </pc:sldMkLst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2" creationId="{35F3FF6B-A6B7-A0E5-77C3-52503A5F6458}"/>
          </ac:spMkLst>
        </pc:spChg>
        <pc:spChg chg="mod">
          <ac:chgData name="Marlon Sproesser Mathias" userId="326f77df3314bb27" providerId="LiveId" clId="{581895C0-7AB2-4AB5-91FD-86D508244C3E}" dt="2022-08-07T21:20:46.966" v="42" actId="14100"/>
          <ac:spMkLst>
            <pc:docMk/>
            <pc:sldMk cId="541608159" sldId="766"/>
            <ac:spMk id="3" creationId="{5E5573A1-CFE6-9A37-72F8-D5FD4A337EDA}"/>
          </ac:spMkLst>
        </pc:spChg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4" creationId="{92F7BCB6-F784-0E17-C775-C64D87632244}"/>
          </ac:spMkLst>
        </pc:spChg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5" creationId="{5D727408-5217-2F21-4021-DE38C2495DAE}"/>
          </ac:spMkLst>
        </pc:spChg>
        <pc:spChg chg="ad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12" creationId="{2B97F24A-32CE-4C1C-A50D-3016B394DCFB}"/>
          </ac:spMkLst>
        </pc:spChg>
        <pc:spChg chg="ad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14" creationId="{CD8B4F24-440B-49E9-B85D-733523DC064B}"/>
          </ac:spMkLst>
        </pc:spChg>
        <pc:picChg chg="add mod ord">
          <ac:chgData name="Marlon Sproesser Mathias" userId="326f77df3314bb27" providerId="LiveId" clId="{581895C0-7AB2-4AB5-91FD-86D508244C3E}" dt="2022-08-07T21:20:22.931" v="37" actId="26606"/>
          <ac:picMkLst>
            <pc:docMk/>
            <pc:sldMk cId="541608159" sldId="766"/>
            <ac:picMk id="7" creationId="{08522FEC-9267-AA21-9353-79B7FEF61528}"/>
          </ac:picMkLst>
        </pc:picChg>
      </pc:sldChg>
      <pc:sldChg chg="addSp delSp modSp new mod setBg">
        <pc:chgData name="Marlon Sproesser Mathias" userId="326f77df3314bb27" providerId="LiveId" clId="{581895C0-7AB2-4AB5-91FD-86D508244C3E}" dt="2022-08-07T21:54:12.237" v="643" actId="20577"/>
        <pc:sldMkLst>
          <pc:docMk/>
          <pc:sldMk cId="3617884098" sldId="767"/>
        </pc:sldMkLst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" creationId="{CA1D7295-6A2C-4380-6C21-48EB9086DD48}"/>
          </ac:spMkLst>
        </pc:spChg>
        <pc:spChg chg="mod">
          <ac:chgData name="Marlon Sproesser Mathias" userId="326f77df3314bb27" providerId="LiveId" clId="{581895C0-7AB2-4AB5-91FD-86D508244C3E}" dt="2022-08-07T21:54:12.237" v="643" actId="20577"/>
          <ac:spMkLst>
            <pc:docMk/>
            <pc:sldMk cId="3617884098" sldId="767"/>
            <ac:spMk id="3" creationId="{34C00F6C-F136-6CC7-BE52-D908E2D8139F}"/>
          </ac:spMkLst>
        </pc:spChg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4" creationId="{5A11DEB3-70F5-2305-8985-796F08FF25F3}"/>
          </ac:spMkLst>
        </pc:spChg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5" creationId="{59EEEF57-DFB8-E061-7EC4-6EF31372F046}"/>
          </ac:spMkLst>
        </pc:spChg>
        <pc:spChg chg="add del">
          <ac:chgData name="Marlon Sproesser Mathias" userId="326f77df3314bb27" providerId="LiveId" clId="{581895C0-7AB2-4AB5-91FD-86D508244C3E}" dt="2022-08-07T21:23:55.874" v="148" actId="26606"/>
          <ac:spMkLst>
            <pc:docMk/>
            <pc:sldMk cId="3617884098" sldId="767"/>
            <ac:spMk id="12" creationId="{2C61293E-6EBE-43EF-A52C-9BEBFD7679D4}"/>
          </ac:spMkLst>
        </pc:spChg>
        <pc:spChg chg="add del">
          <ac:chgData name="Marlon Sproesser Mathias" userId="326f77df3314bb27" providerId="LiveId" clId="{581895C0-7AB2-4AB5-91FD-86D508244C3E}" dt="2022-08-07T21:23:55.874" v="148" actId="26606"/>
          <ac:spMkLst>
            <pc:docMk/>
            <pc:sldMk cId="3617884098" sldId="767"/>
            <ac:spMk id="14" creationId="{21540236-BFD5-4A9D-8840-4703E7F76825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6" creationId="{2C1BBA94-3F40-40AA-8BB9-E69E25E537C1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7" creationId="{3756B343-807D-456E-AA26-80E96B75D13B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8" creationId="{169CC832-2974-4E8D-90ED-3E2941BA7336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9" creationId="{08980754-6F4B-43C9-B9BE-127B6BED6586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0" creationId="{55222F96-971A-4F90-B841-6BAB416C7AC1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5" creationId="{911BE883-46B4-412C-B6C3-88A2FF74BECF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7" creationId="{577D1452-F0B7-431E-9A24-D3F7103D8510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9" creationId="{A660F4F9-5DF5-4F15-BE6A-CD8648BB1148}"/>
          </ac:spMkLst>
        </pc:spChg>
        <pc:picChg chg="add mod ord">
          <ac:chgData name="Marlon Sproesser Mathias" userId="326f77df3314bb27" providerId="LiveId" clId="{581895C0-7AB2-4AB5-91FD-86D508244C3E}" dt="2022-08-07T21:53:54.593" v="632" actId="26606"/>
          <ac:picMkLst>
            <pc:docMk/>
            <pc:sldMk cId="3617884098" sldId="767"/>
            <ac:picMk id="7" creationId="{4C71CA9C-1FF3-CC0C-30BB-965133000694}"/>
          </ac:picMkLst>
        </pc:picChg>
      </pc:sldChg>
      <pc:sldChg chg="addSp delSp modSp new mod setBg">
        <pc:chgData name="Marlon Sproesser Mathias" userId="326f77df3314bb27" providerId="LiveId" clId="{581895C0-7AB2-4AB5-91FD-86D508244C3E}" dt="2022-08-07T21:53:33.147" v="630" actId="1036"/>
        <pc:sldMkLst>
          <pc:docMk/>
          <pc:sldMk cId="402332614" sldId="768"/>
        </pc:sldMkLst>
        <pc:spChg chg="mod">
          <ac:chgData name="Marlon Sproesser Mathias" userId="326f77df3314bb27" providerId="LiveId" clId="{581895C0-7AB2-4AB5-91FD-86D508244C3E}" dt="2022-08-07T21:53:33.147" v="630" actId="1036"/>
          <ac:spMkLst>
            <pc:docMk/>
            <pc:sldMk cId="402332614" sldId="768"/>
            <ac:spMk id="2" creationId="{A3BCED1B-A98C-4125-DCCC-17A8015ED464}"/>
          </ac:spMkLst>
        </pc:spChg>
        <pc:spChg chg="del mod">
          <ac:chgData name="Marlon Sproesser Mathias" userId="326f77df3314bb27" providerId="LiveId" clId="{581895C0-7AB2-4AB5-91FD-86D508244C3E}" dt="2022-08-07T21:52:46.048" v="542" actId="21"/>
          <ac:spMkLst>
            <pc:docMk/>
            <pc:sldMk cId="402332614" sldId="768"/>
            <ac:spMk id="3" creationId="{8256F770-65E1-12FF-40E6-D0A0A4918C67}"/>
          </ac:spMkLst>
        </pc:spChg>
        <pc:spChg chg="del">
          <ac:chgData name="Marlon Sproesser Mathias" userId="326f77df3314bb27" providerId="LiveId" clId="{581895C0-7AB2-4AB5-91FD-86D508244C3E}" dt="2022-08-07T21:26:42.814" v="221" actId="478"/>
          <ac:spMkLst>
            <pc:docMk/>
            <pc:sldMk cId="402332614" sldId="768"/>
            <ac:spMk id="4" creationId="{D9CB442A-8CC6-E9AF-8E74-79CD21C97606}"/>
          </ac:spMkLst>
        </pc:spChg>
        <pc:spChg chg="del mod">
          <ac:chgData name="Marlon Sproesser Mathias" userId="326f77df3314bb27" providerId="LiveId" clId="{581895C0-7AB2-4AB5-91FD-86D508244C3E}" dt="2022-08-07T21:52:46.048" v="542" actId="21"/>
          <ac:spMkLst>
            <pc:docMk/>
            <pc:sldMk cId="402332614" sldId="768"/>
            <ac:spMk id="5" creationId="{6F8FD5B8-AAD5-15B3-753E-5D8C37382BF9}"/>
          </ac:spMkLst>
        </pc:spChg>
        <pc:spChg chg="del mod">
          <ac:chgData name="Marlon Sproesser Mathias" userId="326f77df3314bb27" providerId="LiveId" clId="{581895C0-7AB2-4AB5-91FD-86D508244C3E}" dt="2022-08-07T21:27:02.510" v="228" actId="478"/>
          <ac:spMkLst>
            <pc:docMk/>
            <pc:sldMk cId="402332614" sldId="768"/>
            <ac:spMk id="6" creationId="{B2B77985-866D-3984-9F34-1F35CD0A0524}"/>
          </ac:spMkLst>
        </pc:spChg>
        <pc:spChg chg="mod or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7" creationId="{73496D89-A549-2A8C-EF70-4D3F77FA9167}"/>
          </ac:spMkLst>
        </pc:spChg>
        <pc:spChg chg="mod or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8" creationId="{753A2820-B2EC-1A09-041D-D0A058383DAC}"/>
          </ac:spMkLst>
        </pc:spChg>
        <pc:spChg chg="add del mod">
          <ac:chgData name="Marlon Sproesser Mathias" userId="326f77df3314bb27" providerId="LiveId" clId="{581895C0-7AB2-4AB5-91FD-86D508244C3E}" dt="2022-08-07T21:52:49.488" v="543" actId="478"/>
          <ac:spMkLst>
            <pc:docMk/>
            <pc:sldMk cId="402332614" sldId="768"/>
            <ac:spMk id="10" creationId="{B606CED1-A1CE-05F5-6973-323B938DBC82}"/>
          </ac:spMkLst>
        </pc:spChg>
        <pc:spChg chg="add del mod">
          <ac:chgData name="Marlon Sproesser Mathias" userId="326f77df3314bb27" providerId="LiveId" clId="{581895C0-7AB2-4AB5-91FD-86D508244C3E}" dt="2022-08-07T21:52:49.488" v="543" actId="478"/>
          <ac:spMkLst>
            <pc:docMk/>
            <pc:sldMk cId="402332614" sldId="768"/>
            <ac:spMk id="12" creationId="{58802A42-7BB6-7165-141E-C1A5BAAF5B61}"/>
          </ac:spMkLst>
        </pc:spChg>
        <pc:spChg chg="add mod">
          <ac:chgData name="Marlon Sproesser Mathias" userId="326f77df3314bb27" providerId="LiveId" clId="{581895C0-7AB2-4AB5-91FD-86D508244C3E}" dt="2022-08-07T21:53:27.986" v="617" actId="14100"/>
          <ac:spMkLst>
            <pc:docMk/>
            <pc:sldMk cId="402332614" sldId="768"/>
            <ac:spMk id="21" creationId="{ACB86009-F6ED-F34C-D923-09EBB40335FA}"/>
          </ac:spMkLst>
        </pc:spChg>
        <pc:spChg chg="add mod">
          <ac:chgData name="Marlon Sproesser Mathias" userId="326f77df3314bb27" providerId="LiveId" clId="{581895C0-7AB2-4AB5-91FD-86D508244C3E}" dt="2022-08-07T21:53:24.594" v="616" actId="14100"/>
          <ac:spMkLst>
            <pc:docMk/>
            <pc:sldMk cId="402332614" sldId="768"/>
            <ac:spMk id="22" creationId="{0D0CAE08-3B8D-964D-7CD6-DC1865F9C2F7}"/>
          </ac:spMkLst>
        </pc:spChg>
        <pc:spChg chg="add del">
          <ac:chgData name="Marlon Sproesser Mathias" userId="326f77df3314bb27" providerId="LiveId" clId="{581895C0-7AB2-4AB5-91FD-86D508244C3E}" dt="2022-08-07T21:52:58.597" v="545" actId="26606"/>
          <ac:spMkLst>
            <pc:docMk/>
            <pc:sldMk cId="402332614" sldId="768"/>
            <ac:spMk id="1033" creationId="{823AC064-BC96-4F32-8AE1-B2FD38754823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39" creationId="{70BDD0CE-06A4-404B-8A13-580229C1C923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40" creationId="{EE9899FA-8881-472C-AA59-D08A89CA8AEF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41" creationId="{080B7D90-3DF1-4514-B26D-616BE35553C9}"/>
          </ac:spMkLst>
        </pc:spChg>
        <pc:picChg chg="add mod">
          <ac:chgData name="Marlon Sproesser Mathias" userId="326f77df3314bb27" providerId="LiveId" clId="{581895C0-7AB2-4AB5-91FD-86D508244C3E}" dt="2022-08-07T21:53:13.254" v="585" actId="1036"/>
          <ac:picMkLst>
            <pc:docMk/>
            <pc:sldMk cId="402332614" sldId="768"/>
            <ac:picMk id="1026" creationId="{FB134C05-37AF-FD98-C741-FB8E72241431}"/>
          </ac:picMkLst>
        </pc:picChg>
        <pc:picChg chg="add mod">
          <ac:chgData name="Marlon Sproesser Mathias" userId="326f77df3314bb27" providerId="LiveId" clId="{581895C0-7AB2-4AB5-91FD-86D508244C3E}" dt="2022-08-07T21:53:14.897" v="599" actId="1036"/>
          <ac:picMkLst>
            <pc:docMk/>
            <pc:sldMk cId="402332614" sldId="768"/>
            <ac:picMk id="1028" creationId="{61366502-FCE9-26F8-DE13-62405977A7F2}"/>
          </ac:picMkLst>
        </pc:picChg>
        <pc:cxnChg chg="add del">
          <ac:chgData name="Marlon Sproesser Mathias" userId="326f77df3314bb27" providerId="LiveId" clId="{581895C0-7AB2-4AB5-91FD-86D508244C3E}" dt="2022-08-07T21:52:58.597" v="545" actId="26606"/>
          <ac:cxnSpMkLst>
            <pc:docMk/>
            <pc:sldMk cId="402332614" sldId="768"/>
            <ac:cxnSpMk id="1035" creationId="{7E7C77BC-7138-40B1-A15B-20F57A494629}"/>
          </ac:cxnSpMkLst>
        </pc:cxnChg>
        <pc:cxnChg chg="add del">
          <ac:chgData name="Marlon Sproesser Mathias" userId="326f77df3314bb27" providerId="LiveId" clId="{581895C0-7AB2-4AB5-91FD-86D508244C3E}" dt="2022-08-07T21:52:58.597" v="545" actId="26606"/>
          <ac:cxnSpMkLst>
            <pc:docMk/>
            <pc:sldMk cId="402332614" sldId="768"/>
            <ac:cxnSpMk id="1037" creationId="{DB146403-F3D6-484B-B2ED-97F9565D0370}"/>
          </ac:cxnSpMkLst>
        </pc:cxnChg>
      </pc:sldChg>
      <pc:sldChg chg="delSp modSp new del mod">
        <pc:chgData name="Marlon Sproesser Mathias" userId="326f77df3314bb27" providerId="LiveId" clId="{581895C0-7AB2-4AB5-91FD-86D508244C3E}" dt="2022-08-07T21:26:19.641" v="189" actId="47"/>
        <pc:sldMkLst>
          <pc:docMk/>
          <pc:sldMk cId="4082937580" sldId="768"/>
        </pc:sldMkLst>
        <pc:spChg chg="mod">
          <ac:chgData name="Marlon Sproesser Mathias" userId="326f77df3314bb27" providerId="LiveId" clId="{581895C0-7AB2-4AB5-91FD-86D508244C3E}" dt="2022-08-07T21:24:49.127" v="186" actId="20577"/>
          <ac:spMkLst>
            <pc:docMk/>
            <pc:sldMk cId="4082937580" sldId="768"/>
            <ac:spMk id="2" creationId="{6A4A79A2-3B17-E8E5-082F-A196510C217B}"/>
          </ac:spMkLst>
        </pc:spChg>
        <pc:spChg chg="del mod">
          <ac:chgData name="Marlon Sproesser Mathias" userId="326f77df3314bb27" providerId="LiveId" clId="{581895C0-7AB2-4AB5-91FD-86D508244C3E}" dt="2022-08-07T21:26:18.332" v="188" actId="478"/>
          <ac:spMkLst>
            <pc:docMk/>
            <pc:sldMk cId="4082937580" sldId="768"/>
            <ac:spMk id="3" creationId="{BB0DC3BB-D020-B184-4D06-6933A7DB1DD4}"/>
          </ac:spMkLst>
        </pc:spChg>
      </pc:sldChg>
      <pc:sldChg chg="addSp delSp modSp new mod setBg">
        <pc:chgData name="Marlon Sproesser Mathias" userId="326f77df3314bb27" providerId="LiveId" clId="{581895C0-7AB2-4AB5-91FD-86D508244C3E}" dt="2022-08-07T21:53:44.042" v="631" actId="26606"/>
        <pc:sldMkLst>
          <pc:docMk/>
          <pc:sldMk cId="3267951680" sldId="769"/>
        </pc:sldMkLst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" creationId="{50779F71-F83B-E69F-4D3A-6651DF01D665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3" creationId="{963DC832-5D15-2263-4F60-0390782D5C59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4" creationId="{AD9F0152-35A2-E9F2-61E3-87E8E355D3AE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5" creationId="{981F4562-E3D0-3EE5-95AF-6872FBA64984}"/>
          </ac:spMkLst>
        </pc:spChg>
        <pc:spChg chg="add del">
          <ac:chgData name="Marlon Sproesser Mathias" userId="326f77df3314bb27" providerId="LiveId" clId="{581895C0-7AB2-4AB5-91FD-86D508244C3E}" dt="2022-08-07T21:29:16.639" v="325" actId="26606"/>
          <ac:spMkLst>
            <pc:docMk/>
            <pc:sldMk cId="3267951680" sldId="769"/>
            <ac:spMk id="12" creationId="{F13C74B1-5B17-4795-BED0-7140497B445A}"/>
          </ac:spMkLst>
        </pc:spChg>
        <pc:spChg chg="add del">
          <ac:chgData name="Marlon Sproesser Mathias" userId="326f77df3314bb27" providerId="LiveId" clId="{581895C0-7AB2-4AB5-91FD-86D508244C3E}" dt="2022-08-07T21:29:16.639" v="325" actId="26606"/>
          <ac:spMkLst>
            <pc:docMk/>
            <pc:sldMk cId="3267951680" sldId="769"/>
            <ac:spMk id="14" creationId="{D4974D33-8DC5-464E-8C6D-BE58F0669C17}"/>
          </ac:spMkLst>
        </pc:spChg>
        <pc:spChg chg="add del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16" creationId="{2B97F24A-32CE-4C1C-A50D-3016B394DCFB}"/>
          </ac:spMkLst>
        </pc:spChg>
        <pc:spChg chg="add del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17" creationId="{CD8B4F24-440B-49E9-B85D-733523DC064B}"/>
          </ac:spMkLst>
        </pc:spChg>
        <pc:spChg chg="ad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2" creationId="{46F7435D-E3DB-47B1-BA61-B00ACC83A9DE}"/>
          </ac:spMkLst>
        </pc:spChg>
        <pc:spChg chg="ad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4" creationId="{F263A0B5-F8C4-4116-809F-78A768EA79A6}"/>
          </ac:spMkLst>
        </pc:spChg>
        <pc:picChg chg="add mod ord">
          <ac:chgData name="Marlon Sproesser Mathias" userId="326f77df3314bb27" providerId="LiveId" clId="{581895C0-7AB2-4AB5-91FD-86D508244C3E}" dt="2022-08-07T21:53:44.042" v="631" actId="26606"/>
          <ac:picMkLst>
            <pc:docMk/>
            <pc:sldMk cId="3267951680" sldId="769"/>
            <ac:picMk id="7" creationId="{9DB09569-A0A4-0BBB-0594-2BCEF914E4A7}"/>
          </ac:picMkLst>
        </pc:picChg>
      </pc:sldChg>
      <pc:sldChg chg="new del">
        <pc:chgData name="Marlon Sproesser Mathias" userId="326f77df3314bb27" providerId="LiveId" clId="{581895C0-7AB2-4AB5-91FD-86D508244C3E}" dt="2022-08-07T21:28:13.046" v="245" actId="680"/>
        <pc:sldMkLst>
          <pc:docMk/>
          <pc:sldMk cId="4089598118" sldId="769"/>
        </pc:sldMkLst>
      </pc:sldChg>
      <pc:sldChg chg="addSp delSp modSp new mod setBg setClrOvrMap">
        <pc:chgData name="Marlon Sproesser Mathias" userId="326f77df3314bb27" providerId="LiveId" clId="{581895C0-7AB2-4AB5-91FD-86D508244C3E}" dt="2022-08-07T23:50:27.777" v="644" actId="20577"/>
        <pc:sldMkLst>
          <pc:docMk/>
          <pc:sldMk cId="538714491" sldId="770"/>
        </pc:sldMkLst>
        <pc:spChg chg="mo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" creationId="{0277AE70-8B30-B9BB-10B6-F4E4EB07EEFB}"/>
          </ac:spMkLst>
        </pc:spChg>
        <pc:spChg chg="mod ord">
          <ac:chgData name="Marlon Sproesser Mathias" userId="326f77df3314bb27" providerId="LiveId" clId="{581895C0-7AB2-4AB5-91FD-86D508244C3E}" dt="2022-08-07T23:50:27.777" v="644" actId="20577"/>
          <ac:spMkLst>
            <pc:docMk/>
            <pc:sldMk cId="538714491" sldId="770"/>
            <ac:spMk id="3" creationId="{4A1533E9-78B7-25AB-C9D3-835CDCC0B0CD}"/>
          </ac:spMkLst>
        </pc:spChg>
        <pc:spChg chg="mod or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4" creationId="{A37A4AAB-EC37-EC37-97E9-751F851DA07F}"/>
          </ac:spMkLst>
        </pc:spChg>
        <pc:spChg chg="mod or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5" creationId="{BDBC7522-115F-7225-ED43-AE7321EF0092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1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3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5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7" creationId="{F38AB6A2-89F7-43B5-B608-50DFC740DEBF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9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71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6:47.112" v="500" actId="26606"/>
          <ac:spMkLst>
            <pc:docMk/>
            <pc:sldMk cId="538714491" sldId="770"/>
            <ac:spMk id="2073" creationId="{43FCDA63-538C-4FB3-911D-7DF75B5993C9}"/>
          </ac:spMkLst>
        </pc:spChg>
        <pc:spChg chg="add del">
          <ac:chgData name="Marlon Sproesser Mathias" userId="326f77df3314bb27" providerId="LiveId" clId="{581895C0-7AB2-4AB5-91FD-86D508244C3E}" dt="2022-08-07T21:46:47.112" v="500" actId="26606"/>
          <ac:spMkLst>
            <pc:docMk/>
            <pc:sldMk cId="538714491" sldId="770"/>
            <ac:spMk id="2074" creationId="{C0F36B17-8009-453B-9C49-36A9D6F9D0EC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6" creationId="{7BB7F823-6636-48BA-941D-E64678636AFC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7" creationId="{A87B67E4-C0EB-443E-9F52-71057ADE6C17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8" creationId="{44D1819B-21EB-4EB0-8BD9-B686574AD96B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9" creationId="{4DE0FBC4-76C2-4FA1-A14B-AF5A773FF09E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1" creationId="{75790728-11F5-45EA-B332-6E428C29576F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2" creationId="{D0446FEB-8296-4C58-A416-FE66BF9333A2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3" creationId="{B8DC1EB4-F209-45A1-B9E9-6E237EF041F1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4" creationId="{1ABC2BC2-F576-4967-9EDA-93DBDDD8D1C4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5" creationId="{CBF8AB07-7940-455D-8D68-CF56D29966BA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7" creationId="{6112B4A7-3559-4D03-BE94-7DA52DBD6D40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8" creationId="{90464369-70FA-42AF-948F-80664CA7BFE5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9" creationId="{A648176E-454C-437C-B0FC-9B82FCF32B24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90" creationId="{A6604B49-AD5C-4590-B051-06C8222ECD99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91" creationId="{CC552A98-EF7D-4D42-AB69-066B786AB55B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096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098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0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2" creationId="{F38AB6A2-89F7-43B5-B608-50DFC740DEBF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4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6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7:45.363" v="520" actId="26606"/>
          <ac:spMkLst>
            <pc:docMk/>
            <pc:sldMk cId="538714491" sldId="770"/>
            <ac:spMk id="2111" creationId="{9716D72B-0D25-43A5-8554-C535E5118D3B}"/>
          </ac:spMkLst>
        </pc:spChg>
        <pc:spChg chg="add del">
          <ac:chgData name="Marlon Sproesser Mathias" userId="326f77df3314bb27" providerId="LiveId" clId="{581895C0-7AB2-4AB5-91FD-86D508244C3E}" dt="2022-08-07T21:47:45.363" v="520" actId="26606"/>
          <ac:spMkLst>
            <pc:docMk/>
            <pc:sldMk cId="538714491" sldId="770"/>
            <ac:spMk id="2113" creationId="{3FCFB1DE-0B7E-48CC-BA90-B2AB0889F9D6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5" creationId="{2387511B-F6E1-4929-AC90-94FB8B6B0F41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6" creationId="{4C2AC11E-3162-4990-A36E-92B07ECF16C2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7" creationId="{AA58F78C-27AB-465F-AA33-15E08AF267F9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8" creationId="{9073D962-D3D2-4A72-8593-65C213CBFFC3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19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0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1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2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3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4" creationId="{F38AB6A2-89F7-43B5-B608-50DFC740DEBF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6" creationId="{EBB6D9F6-3E47-45AD-8461-718A3C87E3E8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7" creationId="{A3B16A00-A549-4B07-B8C2-4B3A966D9E26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8" creationId="{33B86BAE-87B4-4192-ABB2-627FFC965AC7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9" creationId="{22BB4F03-4463-45CC-89A7-8E03412EDDBF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30" creationId="{80E1AEAE-1F52-4C29-925C-27738417E9F5}"/>
          </ac:spMkLst>
        </pc:spChg>
        <pc:picChg chg="add del mod ord">
          <ac:chgData name="Marlon Sproesser Mathias" userId="326f77df3314bb27" providerId="LiveId" clId="{581895C0-7AB2-4AB5-91FD-86D508244C3E}" dt="2022-08-07T21:47:31.353" v="512" actId="478"/>
          <ac:picMkLst>
            <pc:docMk/>
            <pc:sldMk cId="538714491" sldId="770"/>
            <ac:picMk id="2050" creationId="{29D45A46-C60B-B0A4-E423-E605C2784C78}"/>
          </ac:picMkLst>
        </pc:picChg>
        <pc:picChg chg="add mod ord">
          <ac:chgData name="Marlon Sproesser Mathias" userId="326f77df3314bb27" providerId="LiveId" clId="{581895C0-7AB2-4AB5-91FD-86D508244C3E}" dt="2022-08-07T21:48:26.936" v="538" actId="1076"/>
          <ac:picMkLst>
            <pc:docMk/>
            <pc:sldMk cId="538714491" sldId="770"/>
            <ac:picMk id="2052" creationId="{25DF38CB-0554-E4AF-B247-20848F4E2531}"/>
          </ac:picMkLst>
        </pc:picChg>
        <pc:picChg chg="add mod ord">
          <ac:chgData name="Marlon Sproesser Mathias" userId="326f77df3314bb27" providerId="LiveId" clId="{581895C0-7AB2-4AB5-91FD-86D508244C3E}" dt="2022-08-07T21:48:20.426" v="535" actId="1076"/>
          <ac:picMkLst>
            <pc:docMk/>
            <pc:sldMk cId="538714491" sldId="770"/>
            <ac:picMk id="2054" creationId="{CAC25C77-CD32-BE15-5A4C-3C4494ACB822}"/>
          </ac:picMkLst>
        </pc:picChg>
        <pc:picChg chg="add mod ord">
          <ac:chgData name="Marlon Sproesser Mathias" userId="326f77df3314bb27" providerId="LiveId" clId="{581895C0-7AB2-4AB5-91FD-86D508244C3E}" dt="2022-08-07T21:48:05.804" v="529" actId="1076"/>
          <ac:picMkLst>
            <pc:docMk/>
            <pc:sldMk cId="538714491" sldId="770"/>
            <ac:picMk id="2056" creationId="{F1095095-81B6-025C-6F81-F3DDD9DEFF88}"/>
          </ac:picMkLst>
        </pc:picChg>
        <pc:picChg chg="add mod ord">
          <ac:chgData name="Marlon Sproesser Mathias" userId="326f77df3314bb27" providerId="LiveId" clId="{581895C0-7AB2-4AB5-91FD-86D508244C3E}" dt="2022-08-07T21:48:00.370" v="528" actId="1076"/>
          <ac:picMkLst>
            <pc:docMk/>
            <pc:sldMk cId="538714491" sldId="770"/>
            <ac:picMk id="2058" creationId="{B9624609-7C55-C905-881B-091538C76BB8}"/>
          </ac:picMkLst>
        </pc:picChg>
      </pc:sldChg>
      <pc:sldChg chg="addSp modSp new mod setBg">
        <pc:chgData name="Marlon Sproesser Mathias" userId="326f77df3314bb27" providerId="LiveId" clId="{581895C0-7AB2-4AB5-91FD-86D508244C3E}" dt="2022-08-08T00:03:32.344" v="1106" actId="20577"/>
        <pc:sldMkLst>
          <pc:docMk/>
          <pc:sldMk cId="2317148969" sldId="771"/>
        </pc:sldMkLst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03:32.344" v="1106" actId="20577"/>
          <ac:spMkLst>
            <pc:docMk/>
            <pc:sldMk cId="2317148969" sldId="771"/>
            <ac:spMk id="3" creationId="{9D63A06F-1646-5880-1C1C-337FEF9F9994}"/>
          </ac:spMkLst>
        </pc:spChg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4" creationId="{18AFB676-7B0A-656F-2DD6-85B0C21F5F2A}"/>
          </ac:spMkLst>
        </pc:spChg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5" creationId="{6AB62E9B-3249-20C6-FD54-8EC49F0C4D85}"/>
          </ac:spMkLst>
        </pc:spChg>
        <pc:spChg chg="ad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11" creationId="{577D1452-F0B7-431E-9A24-D3F7103D8510}"/>
          </ac:spMkLst>
        </pc:spChg>
        <pc:spChg chg="ad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13" creationId="{A660F4F9-5DF5-4F15-BE6A-CD8648BB1148}"/>
          </ac:spMkLst>
        </pc:spChg>
        <pc:picChg chg="add mod ord">
          <ac:chgData name="Marlon Sproesser Mathias" userId="326f77df3314bb27" providerId="LiveId" clId="{581895C0-7AB2-4AB5-91FD-86D508244C3E}" dt="2022-08-07T23:57:05.116" v="813" actId="26606"/>
          <ac:picMkLst>
            <pc:docMk/>
            <pc:sldMk cId="2317148969" sldId="771"/>
            <ac:picMk id="6" creationId="{953E9773-12A2-8E83-D3E7-7981AF21792D}"/>
          </ac:picMkLst>
        </pc:picChg>
      </pc:sldChg>
      <pc:sldChg chg="addSp delSp modSp add mod">
        <pc:chgData name="Marlon Sproesser Mathias" userId="326f77df3314bb27" providerId="LiveId" clId="{581895C0-7AB2-4AB5-91FD-86D508244C3E}" dt="2022-08-10T01:46:47.394" v="1229" actId="20577"/>
        <pc:sldMkLst>
          <pc:docMk/>
          <pc:sldMk cId="3994549752" sldId="772"/>
        </pc:sldMkLst>
        <pc:spChg chg="mo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10T01:46:47.394" v="1229" actId="20577"/>
          <ac:spMkLst>
            <pc:docMk/>
            <pc:sldMk cId="3994549752" sldId="772"/>
            <ac:spMk id="3" creationId="{9D63A06F-1646-5880-1C1C-337FEF9F9994}"/>
          </ac:spMkLst>
        </pc:spChg>
        <pc:spChg chg="mod or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4" creationId="{18AFB676-7B0A-656F-2DD6-85B0C21F5F2A}"/>
          </ac:spMkLst>
        </pc:spChg>
        <pc:spChg chg="mo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5" creationId="{6AB62E9B-3249-20C6-FD54-8EC49F0C4D85}"/>
          </ac:spMkLst>
        </pc:spChg>
        <pc:spChg chg="add del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11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13" creationId="{A660F4F9-5DF5-4F15-BE6A-CD8648BB1148}"/>
          </ac:spMkLst>
        </pc:spChg>
        <pc:spChg chg="add del">
          <ac:chgData name="Marlon Sproesser Mathias" userId="326f77df3314bb27" providerId="LiveId" clId="{581895C0-7AB2-4AB5-91FD-86D508244C3E}" dt="2022-08-07T23:57:40.551" v="823" actId="26606"/>
          <ac:spMkLst>
            <pc:docMk/>
            <pc:sldMk cId="3994549752" sldId="772"/>
            <ac:spMk id="18" creationId="{5E39A796-BE83-48B1-B33F-35C4A32AAB57}"/>
          </ac:spMkLst>
        </pc:spChg>
        <pc:spChg chg="add del">
          <ac:chgData name="Marlon Sproesser Mathias" userId="326f77df3314bb27" providerId="LiveId" clId="{581895C0-7AB2-4AB5-91FD-86D508244C3E}" dt="2022-08-07T23:57:40.551" v="823" actId="26606"/>
          <ac:spMkLst>
            <pc:docMk/>
            <pc:sldMk cId="3994549752" sldId="772"/>
            <ac:spMk id="20" creationId="{72F84B47-E267-4194-8194-831DB7B5547F}"/>
          </ac:spMkLst>
        </pc:spChg>
        <pc:spChg chg="ad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2" creationId="{8E20FA99-AAAC-4AF3-9FAE-707420324F1C}"/>
          </ac:spMkLst>
        </pc:spChg>
        <pc:spChg chg="ad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3" creationId="{9573BE85-6043-4C3A-A7DD-483A0A5FB740}"/>
          </ac:spMkLst>
        </pc:spChg>
        <pc:picChg chg="del">
          <ac:chgData name="Marlon Sproesser Mathias" userId="326f77df3314bb27" providerId="LiveId" clId="{581895C0-7AB2-4AB5-91FD-86D508244C3E}" dt="2022-08-07T23:57:28.838" v="820" actId="478"/>
          <ac:picMkLst>
            <pc:docMk/>
            <pc:sldMk cId="3994549752" sldId="772"/>
            <ac:picMk id="6" creationId="{953E9773-12A2-8E83-D3E7-7981AF21792D}"/>
          </ac:picMkLst>
        </pc:picChg>
        <pc:picChg chg="add mod ord">
          <ac:chgData name="Marlon Sproesser Mathias" userId="326f77df3314bb27" providerId="LiveId" clId="{581895C0-7AB2-4AB5-91FD-86D508244C3E}" dt="2022-08-07T23:57:40.567" v="824" actId="26606"/>
          <ac:picMkLst>
            <pc:docMk/>
            <pc:sldMk cId="3994549752" sldId="772"/>
            <ac:picMk id="9" creationId="{189922BE-5067-0D90-A7A2-56E534822C77}"/>
          </ac:picMkLst>
        </pc:picChg>
      </pc:sldChg>
      <pc:sldChg chg="addSp delSp modSp add mod">
        <pc:chgData name="Marlon Sproesser Mathias" userId="326f77df3314bb27" providerId="LiveId" clId="{581895C0-7AB2-4AB5-91FD-86D508244C3E}" dt="2022-08-08T00:03:04.210" v="1082" actId="20577"/>
        <pc:sldMkLst>
          <pc:docMk/>
          <pc:sldMk cId="2847921478" sldId="773"/>
        </pc:sldMkLst>
        <pc:spChg chg="mo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03:04.210" v="1082" actId="20577"/>
          <ac:spMkLst>
            <pc:docMk/>
            <pc:sldMk cId="2847921478" sldId="773"/>
            <ac:spMk id="3" creationId="{9D63A06F-1646-5880-1C1C-337FEF9F9994}"/>
          </ac:spMkLst>
        </pc:spChg>
        <pc:spChg chg="mod or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4" creationId="{18AFB676-7B0A-656F-2DD6-85B0C21F5F2A}"/>
          </ac:spMkLst>
        </pc:spChg>
        <pc:spChg chg="mod or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5" creationId="{6AB62E9B-3249-20C6-FD54-8EC49F0C4D85}"/>
          </ac:spMkLst>
        </pc:spChg>
        <pc:spChg chg="add del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2" creationId="{8E20FA99-AAAC-4AF3-9FAE-707420324F1C}"/>
          </ac:spMkLst>
        </pc:spChg>
        <pc:spChg chg="add del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3" creationId="{9573BE85-6043-4C3A-A7DD-483A0A5FB740}"/>
          </ac:spMkLst>
        </pc:spChg>
        <pc:spChg chg="add del">
          <ac:chgData name="Marlon Sproesser Mathias" userId="326f77df3314bb27" providerId="LiveId" clId="{581895C0-7AB2-4AB5-91FD-86D508244C3E}" dt="2022-08-08T00:02:15.213" v="1016" actId="26606"/>
          <ac:spMkLst>
            <pc:docMk/>
            <pc:sldMk cId="2847921478" sldId="773"/>
            <ac:spMk id="28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02:15.213" v="1016" actId="26606"/>
          <ac:spMkLst>
            <pc:docMk/>
            <pc:sldMk cId="2847921478" sldId="773"/>
            <ac:spMk id="30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2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3" creationId="{5F63FF5A-B9E2-4989-825C-C62CD37CBB8B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4" creationId="{577D1452-F0B7-431E-9A24-D3F7103D8510}"/>
          </ac:spMkLst>
        </pc:spChg>
        <pc:picChg chg="del">
          <ac:chgData name="Marlon Sproesser Mathias" userId="326f77df3314bb27" providerId="LiveId" clId="{581895C0-7AB2-4AB5-91FD-86D508244C3E}" dt="2022-08-08T00:02:00.680" v="1013" actId="478"/>
          <ac:picMkLst>
            <pc:docMk/>
            <pc:sldMk cId="2847921478" sldId="773"/>
            <ac:picMk id="9" creationId="{189922BE-5067-0D90-A7A2-56E534822C77}"/>
          </ac:picMkLst>
        </pc:picChg>
        <pc:picChg chg="add del mod ord">
          <ac:chgData name="Marlon Sproesser Mathias" userId="326f77df3314bb27" providerId="LiveId" clId="{581895C0-7AB2-4AB5-91FD-86D508244C3E}" dt="2022-08-08T00:02:24.039" v="1018" actId="478"/>
          <ac:picMkLst>
            <pc:docMk/>
            <pc:sldMk cId="2847921478" sldId="773"/>
            <ac:picMk id="10" creationId="{90E3B606-0197-0773-D9AB-79F713728B66}"/>
          </ac:picMkLst>
        </pc:picChg>
        <pc:picChg chg="add mod">
          <ac:chgData name="Marlon Sproesser Mathias" userId="326f77df3314bb27" providerId="LiveId" clId="{581895C0-7AB2-4AB5-91FD-86D508244C3E}" dt="2022-08-08T00:02:31.072" v="1021" actId="1076"/>
          <ac:picMkLst>
            <pc:docMk/>
            <pc:sldMk cId="2847921478" sldId="773"/>
            <ac:picMk id="15" creationId="{030F1BAD-6B17-6AD8-A62F-C2522CB0C191}"/>
          </ac:picMkLst>
        </pc:picChg>
      </pc:sldChg>
      <pc:sldChg chg="addSp delSp modSp add mod">
        <pc:chgData name="Marlon Sproesser Mathias" userId="326f77df3314bb27" providerId="LiveId" clId="{581895C0-7AB2-4AB5-91FD-86D508244C3E}" dt="2022-08-08T00:11:14.635" v="1197" actId="1076"/>
        <pc:sldMkLst>
          <pc:docMk/>
          <pc:sldMk cId="3122669728" sldId="774"/>
        </pc:sldMkLst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3" creationId="{9D63A06F-1646-5880-1C1C-337FEF9F9994}"/>
          </ac:spMkLst>
        </pc:spChg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" creationId="{18AFB676-7B0A-656F-2DD6-85B0C21F5F2A}"/>
          </ac:spMkLst>
        </pc:spChg>
        <pc:spChg chg="mod or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5" creationId="{6AB62E9B-3249-20C6-FD54-8EC49F0C4D85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2" creationId="{A660F4F9-5DF5-4F15-BE6A-CD8648BB1148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3" creationId="{5F63FF5A-B9E2-4989-825C-C62CD37CBB8B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4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39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1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6" creationId="{C0BFBD50-06CE-42F1-9AB9-3D9079057D1B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8" creationId="{787900AF-3ED0-4C02-A309-3984EBBD202C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50" creationId="{8DEDEE5C-3126-4336-A7D4-9277AF5A04B4}"/>
          </ac:spMkLst>
        </pc:spChg>
        <pc:picChg chg="add del mod ord">
          <ac:chgData name="Marlon Sproesser Mathias" userId="326f77df3314bb27" providerId="LiveId" clId="{581895C0-7AB2-4AB5-91FD-86D508244C3E}" dt="2022-08-08T00:11:04.886" v="1193" actId="478"/>
          <ac:picMkLst>
            <pc:docMk/>
            <pc:sldMk cId="3122669728" sldId="774"/>
            <ac:picMk id="10" creationId="{19A73ECA-AA4D-CEE1-678B-2491948A3C2F}"/>
          </ac:picMkLst>
        </pc:picChg>
        <pc:picChg chg="del">
          <ac:chgData name="Marlon Sproesser Mathias" userId="326f77df3314bb27" providerId="LiveId" clId="{581895C0-7AB2-4AB5-91FD-86D508244C3E}" dt="2022-08-08T00:10:24.173" v="1186" actId="478"/>
          <ac:picMkLst>
            <pc:docMk/>
            <pc:sldMk cId="3122669728" sldId="774"/>
            <ac:picMk id="15" creationId="{030F1BAD-6B17-6AD8-A62F-C2522CB0C191}"/>
          </ac:picMkLst>
        </pc:picChg>
        <pc:picChg chg="add mod">
          <ac:chgData name="Marlon Sproesser Mathias" userId="326f77df3314bb27" providerId="LiveId" clId="{581895C0-7AB2-4AB5-91FD-86D508244C3E}" dt="2022-08-08T00:11:14.635" v="1197" actId="1076"/>
          <ac:picMkLst>
            <pc:docMk/>
            <pc:sldMk cId="3122669728" sldId="774"/>
            <ac:picMk id="16" creationId="{49078421-FB79-C2CF-7A2E-5BAD1D6A322A}"/>
          </ac:picMkLst>
        </pc:picChg>
      </pc:sldChg>
      <pc:sldChg chg="addSp modSp new del mod">
        <pc:chgData name="Marlon Sproesser Mathias" userId="326f77df3314bb27" providerId="LiveId" clId="{581895C0-7AB2-4AB5-91FD-86D508244C3E}" dt="2022-08-10T01:46:50.728" v="1230" actId="47"/>
        <pc:sldMkLst>
          <pc:docMk/>
          <pc:sldMk cId="3986273423" sldId="775"/>
        </pc:sldMkLst>
        <pc:spChg chg="mod">
          <ac:chgData name="Marlon Sproesser Mathias" userId="326f77df3314bb27" providerId="LiveId" clId="{581895C0-7AB2-4AB5-91FD-86D508244C3E}" dt="2022-08-09T19:38:43.461" v="1223" actId="790"/>
          <ac:spMkLst>
            <pc:docMk/>
            <pc:sldMk cId="3986273423" sldId="775"/>
            <ac:spMk id="2" creationId="{20A3F0C6-DF72-562E-FADE-AF93479E14BC}"/>
          </ac:spMkLst>
        </pc:spChg>
        <pc:spChg chg="mod">
          <ac:chgData name="Marlon Sproesser Mathias" userId="326f77df3314bb27" providerId="LiveId" clId="{581895C0-7AB2-4AB5-91FD-86D508244C3E}" dt="2022-08-09T19:38:43.461" v="1223" actId="790"/>
          <ac:spMkLst>
            <pc:docMk/>
            <pc:sldMk cId="3986273423" sldId="775"/>
            <ac:spMk id="3" creationId="{0F45A6D7-4374-52D1-E608-C9C3C375E6E3}"/>
          </ac:spMkLst>
        </pc:spChg>
        <pc:picChg chg="add mod">
          <ac:chgData name="Marlon Sproesser Mathias" userId="326f77df3314bb27" providerId="LiveId" clId="{581895C0-7AB2-4AB5-91FD-86D508244C3E}" dt="2022-08-09T19:38:59.278" v="1225" actId="1076"/>
          <ac:picMkLst>
            <pc:docMk/>
            <pc:sldMk cId="3986273423" sldId="775"/>
            <ac:picMk id="6" creationId="{DC1E5B95-72C5-56C7-8C58-8A310D365A3A}"/>
          </ac:picMkLst>
        </pc:picChg>
      </pc:sldChg>
    </pc:docChg>
  </pc:docChgLst>
  <pc:docChgLst>
    <pc:chgData name="Marlon Sproesser Mathias" userId="326f77df3314bb27" providerId="LiveId" clId="{974CDE93-AAA3-4295-947D-DBFF76E529A0}"/>
    <pc:docChg chg="undo redo custSel addSld delSld modSld sldOrd">
      <pc:chgData name="Marlon Sproesser Mathias" userId="326f77df3314bb27" providerId="LiveId" clId="{974CDE93-AAA3-4295-947D-DBFF76E529A0}" dt="2022-08-30T19:30:17.211" v="2778" actId="5793"/>
      <pc:docMkLst>
        <pc:docMk/>
      </pc:docMkLst>
      <pc:sldChg chg="addSp modSp new mod setBg">
        <pc:chgData name="Marlon Sproesser Mathias" userId="326f77df3314bb27" providerId="LiveId" clId="{974CDE93-AAA3-4295-947D-DBFF76E529A0}" dt="2022-08-30T01:00:00.021" v="2294" actId="14100"/>
        <pc:sldMkLst>
          <pc:docMk/>
          <pc:sldMk cId="837008270" sldId="257"/>
        </pc:sldMkLst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2" creationId="{7F5D7B53-5345-AB88-52C3-D10D2F8970E7}"/>
          </ac:spMkLst>
        </pc:spChg>
        <pc:spChg chg="mod">
          <ac:chgData name="Marlon Sproesser Mathias" userId="326f77df3314bb27" providerId="LiveId" clId="{974CDE93-AAA3-4295-947D-DBFF76E529A0}" dt="2022-08-30T01:00:00.021" v="2294" actId="14100"/>
          <ac:spMkLst>
            <pc:docMk/>
            <pc:sldMk cId="837008270" sldId="257"/>
            <ac:spMk id="3" creationId="{5DE059C9-1E01-F100-96A6-0324F0F29AED}"/>
          </ac:spMkLst>
        </pc:spChg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4" creationId="{432C8E7A-06DF-0C77-AA33-9912D57BE021}"/>
          </ac:spMkLst>
        </pc:spChg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5" creationId="{A2DC4D2E-B12B-74FD-4F71-31F1F1085E7A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0" creationId="{B26EE4FD-480F-42A5-9FEB-DA630457CFB7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2" creationId="{A187062F-BE14-42FC-B06A-607DB23849C3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4" creationId="{731FE21B-2A45-4BF5-8B03-E12341988774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6" creationId="{2DC5A94D-79ED-48F5-9DC5-96CBB507CEC8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8" creationId="{93A3D4BE-AF25-4F9A-9C29-1145CCE24A28}"/>
          </ac:spMkLst>
        </pc:spChg>
      </pc:sldChg>
      <pc:sldChg chg="addSp delSp modSp new mod ord setBg">
        <pc:chgData name="Marlon Sproesser Mathias" userId="326f77df3314bb27" providerId="LiveId" clId="{974CDE93-AAA3-4295-947D-DBFF76E529A0}" dt="2022-08-29T23:21:15.218" v="124" actId="1076"/>
        <pc:sldMkLst>
          <pc:docMk/>
          <pc:sldMk cId="4290996269" sldId="258"/>
        </pc:sldMkLst>
        <pc:spChg chg="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2" creationId="{FE8E69BB-74CD-57E5-5A71-8648158F2C36}"/>
          </ac:spMkLst>
        </pc:spChg>
        <pc:spChg chg="del 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3" creationId="{8CB0ACF9-97AE-1251-6660-9ACD186DBD00}"/>
          </ac:spMkLst>
        </pc:spChg>
        <pc:spChg chg="mod">
          <ac:chgData name="Marlon Sproesser Mathias" userId="326f77df3314bb27" providerId="LiveId" clId="{974CDE93-AAA3-4295-947D-DBFF76E529A0}" dt="2022-08-29T23:21:15.218" v="124" actId="1076"/>
          <ac:spMkLst>
            <pc:docMk/>
            <pc:sldMk cId="4290996269" sldId="258"/>
            <ac:spMk id="4" creationId="{900F85C3-D30A-E0B1-87B8-CED665FAF9F7}"/>
          </ac:spMkLst>
        </pc:spChg>
        <pc:spChg chg="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5" creationId="{29778D39-36D7-421D-7855-EDF0BF8D5B73}"/>
          </ac:spMkLst>
        </pc:spChg>
        <pc:spChg chg="ad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11" creationId="{B819A166-7571-4003-A6B8-B62034C3ED30}"/>
          </ac:spMkLst>
        </pc:spChg>
        <pc:graphicFrameChg chg="add">
          <ac:chgData name="Marlon Sproesser Mathias" userId="326f77df3314bb27" providerId="LiveId" clId="{974CDE93-AAA3-4295-947D-DBFF76E529A0}" dt="2022-08-29T23:21:04.970" v="123" actId="26606"/>
          <ac:graphicFrameMkLst>
            <pc:docMk/>
            <pc:sldMk cId="4290996269" sldId="258"/>
            <ac:graphicFrameMk id="7" creationId="{0A2271E4-C340-9407-B1F8-F6BA5E738FE9}"/>
          </ac:graphicFrameMkLst>
        </pc:graphicFrameChg>
      </pc:sldChg>
      <pc:sldChg chg="addSp delSp modSp new mod setBg">
        <pc:chgData name="Marlon Sproesser Mathias" userId="326f77df3314bb27" providerId="LiveId" clId="{974CDE93-AAA3-4295-947D-DBFF76E529A0}" dt="2022-08-29T23:32:49.198" v="429" actId="20577"/>
        <pc:sldMkLst>
          <pc:docMk/>
          <pc:sldMk cId="788427458" sldId="259"/>
        </pc:sldMkLst>
        <pc:spChg chg="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2" creationId="{7DCC3572-3E65-C1FE-6A6F-29E093125650}"/>
          </ac:spMkLst>
        </pc:spChg>
        <pc:spChg chg="del 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3" creationId="{DB8A45D5-B340-37B5-5B32-F2D5E578C5A0}"/>
          </ac:spMkLst>
        </pc:spChg>
        <pc:spChg chg="mod">
          <ac:chgData name="Marlon Sproesser Mathias" userId="326f77df3314bb27" providerId="LiveId" clId="{974CDE93-AAA3-4295-947D-DBFF76E529A0}" dt="2022-08-29T23:24:52.719" v="324" actId="1076"/>
          <ac:spMkLst>
            <pc:docMk/>
            <pc:sldMk cId="788427458" sldId="259"/>
            <ac:spMk id="4" creationId="{D3C07E20-883D-0A6D-6832-30085CD341EC}"/>
          </ac:spMkLst>
        </pc:spChg>
        <pc:spChg chg="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5" creationId="{9B757D4B-F507-0BCC-287B-C0E129F5C638}"/>
          </ac:spMkLst>
        </pc:spChg>
        <pc:spChg chg="ad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11" creationId="{B819A166-7571-4003-A6B8-B62034C3ED30}"/>
          </ac:spMkLst>
        </pc:spChg>
        <pc:graphicFrameChg chg="add mod">
          <ac:chgData name="Marlon Sproesser Mathias" userId="326f77df3314bb27" providerId="LiveId" clId="{974CDE93-AAA3-4295-947D-DBFF76E529A0}" dt="2022-08-29T23:32:49.198" v="429" actId="20577"/>
          <ac:graphicFrameMkLst>
            <pc:docMk/>
            <pc:sldMk cId="788427458" sldId="259"/>
            <ac:graphicFrameMk id="7" creationId="{46827517-683A-48DE-D5D1-BB0D6605EDC2}"/>
          </ac:graphicFrameMkLst>
        </pc:graphicFrameChg>
      </pc:sldChg>
      <pc:sldChg chg="addSp modSp new mod setBg">
        <pc:chgData name="Marlon Sproesser Mathias" userId="326f77df3314bb27" providerId="LiveId" clId="{974CDE93-AAA3-4295-947D-DBFF76E529A0}" dt="2022-08-29T23:39:22.822" v="776" actId="20577"/>
        <pc:sldMkLst>
          <pc:docMk/>
          <pc:sldMk cId="2423682873" sldId="260"/>
        </pc:sldMkLst>
        <pc:spChg chg="mod">
          <ac:chgData name="Marlon Sproesser Mathias" userId="326f77df3314bb27" providerId="LiveId" clId="{974CDE93-AAA3-4295-947D-DBFF76E529A0}" dt="2022-08-29T23:39:22.822" v="776" actId="20577"/>
          <ac:spMkLst>
            <pc:docMk/>
            <pc:sldMk cId="2423682873" sldId="260"/>
            <ac:spMk id="2" creationId="{D192A642-C1D5-B9FA-CFAF-19637FBD2C76}"/>
          </ac:spMkLst>
        </pc:spChg>
        <pc:spChg chg="mod">
          <ac:chgData name="Marlon Sproesser Mathias" userId="326f77df3314bb27" providerId="LiveId" clId="{974CDE93-AAA3-4295-947D-DBFF76E529A0}" dt="2022-08-29T23:36:17.145" v="633" actId="20577"/>
          <ac:spMkLst>
            <pc:docMk/>
            <pc:sldMk cId="2423682873" sldId="260"/>
            <ac:spMk id="3" creationId="{4D5019A1-FFB6-8592-277B-1F35CC5C0412}"/>
          </ac:spMkLst>
        </pc:spChg>
        <pc:spChg chg="mo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4" creationId="{82BAE60B-7101-CD83-1C88-DA6AF290A3FB}"/>
          </ac:spMkLst>
        </pc:spChg>
        <pc:spChg chg="mo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5" creationId="{D19F177D-49DC-0EDC-CA8B-17BEE671CF7D}"/>
          </ac:spMkLst>
        </pc:spChg>
        <pc:spChg chg="ad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11" creationId="{787900AF-3ED0-4C02-A309-3984EBBD202C}"/>
          </ac:spMkLst>
        </pc:spChg>
        <pc:spChg chg="ad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13" creationId="{8DEDEE5C-3126-4336-A7D4-9277AF5A04B4}"/>
          </ac:spMkLst>
        </pc:spChg>
        <pc:graphicFrameChg chg="add mod modGraphic">
          <ac:chgData name="Marlon Sproesser Mathias" userId="326f77df3314bb27" providerId="LiveId" clId="{974CDE93-AAA3-4295-947D-DBFF76E529A0}" dt="2022-08-29T23:36:41.505" v="638" actId="14100"/>
          <ac:graphicFrameMkLst>
            <pc:docMk/>
            <pc:sldMk cId="2423682873" sldId="260"/>
            <ac:graphicFrameMk id="6" creationId="{0CD43239-D97C-A9ED-A0BF-27239A83C56D}"/>
          </ac:graphicFrameMkLst>
        </pc:graphicFrameChg>
      </pc:sldChg>
      <pc:sldChg chg="add">
        <pc:chgData name="Marlon Sproesser Mathias" userId="326f77df3314bb27" providerId="LiveId" clId="{974CDE93-AAA3-4295-947D-DBFF76E529A0}" dt="2022-08-29T23:36:12.719" v="630" actId="2890"/>
        <pc:sldMkLst>
          <pc:docMk/>
          <pc:sldMk cId="4220523536" sldId="261"/>
        </pc:sldMkLst>
      </pc:sldChg>
      <pc:sldChg chg="add">
        <pc:chgData name="Marlon Sproesser Mathias" userId="326f77df3314bb27" providerId="LiveId" clId="{974CDE93-AAA3-4295-947D-DBFF76E529A0}" dt="2022-08-29T23:36:19.261" v="634" actId="2890"/>
        <pc:sldMkLst>
          <pc:docMk/>
          <pc:sldMk cId="3997571185" sldId="262"/>
        </pc:sldMkLst>
      </pc:sldChg>
      <pc:sldChg chg="add">
        <pc:chgData name="Marlon Sproesser Mathias" userId="326f77df3314bb27" providerId="LiveId" clId="{974CDE93-AAA3-4295-947D-DBFF76E529A0}" dt="2022-08-29T23:36:30.871" v="636" actId="2890"/>
        <pc:sldMkLst>
          <pc:docMk/>
          <pc:sldMk cId="1944531461" sldId="263"/>
        </pc:sldMkLst>
      </pc:sldChg>
      <pc:sldChg chg="modSp add mod">
        <pc:chgData name="Marlon Sproesser Mathias" userId="326f77df3314bb27" providerId="LiveId" clId="{974CDE93-AAA3-4295-947D-DBFF76E529A0}" dt="2022-08-29T23:37:44.366" v="698" actId="20577"/>
        <pc:sldMkLst>
          <pc:docMk/>
          <pc:sldMk cId="1576745763" sldId="264"/>
        </pc:sldMkLst>
        <pc:spChg chg="mod">
          <ac:chgData name="Marlon Sproesser Mathias" userId="326f77df3314bb27" providerId="LiveId" clId="{974CDE93-AAA3-4295-947D-DBFF76E529A0}" dt="2022-08-29T23:37:44.366" v="698" actId="20577"/>
          <ac:spMkLst>
            <pc:docMk/>
            <pc:sldMk cId="1576745763" sldId="264"/>
            <ac:spMk id="3" creationId="{4D5019A1-FFB6-8592-277B-1F35CC5C0412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29T23:41:35.320" v="861" actId="1076"/>
        <pc:sldMkLst>
          <pc:docMk/>
          <pc:sldMk cId="628538261" sldId="265"/>
        </pc:sldMkLst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2" creationId="{F1957649-341D-C0EF-8BE8-A6394BD24B0E}"/>
          </ac:spMkLst>
        </pc:spChg>
        <pc:spChg chg="mod">
          <ac:chgData name="Marlon Sproesser Mathias" userId="326f77df3314bb27" providerId="LiveId" clId="{974CDE93-AAA3-4295-947D-DBFF76E529A0}" dt="2022-08-29T23:41:23.842" v="854" actId="21"/>
          <ac:spMkLst>
            <pc:docMk/>
            <pc:sldMk cId="628538261" sldId="265"/>
            <ac:spMk id="3" creationId="{E10DDE71-BA89-5684-353F-7E87366C051D}"/>
          </ac:spMkLst>
        </pc:spChg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4" creationId="{050D2AFF-A5FD-6E63-C3F4-0AC0FBB958FA}"/>
          </ac:spMkLst>
        </pc:spChg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5" creationId="{A157C776-4263-9A82-4E99-37BE55D3CFE8}"/>
          </ac:spMkLst>
        </pc:spChg>
        <pc:spChg chg="add mod">
          <ac:chgData name="Marlon Sproesser Mathias" userId="326f77df3314bb27" providerId="LiveId" clId="{974CDE93-AAA3-4295-947D-DBFF76E529A0}" dt="2022-08-29T23:41:35.320" v="861" actId="1076"/>
          <ac:spMkLst>
            <pc:docMk/>
            <pc:sldMk cId="628538261" sldId="265"/>
            <ac:spMk id="7" creationId="{C3EBA6C1-3F27-4CE7-5D40-05B6E8A92D58}"/>
          </ac:spMkLst>
        </pc:spChg>
        <pc:spChg chg="ad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12" creationId="{5E39A796-BE83-48B1-B33F-35C4A32AAB57}"/>
          </ac:spMkLst>
        </pc:spChg>
        <pc:spChg chg="ad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14" creationId="{72F84B47-E267-4194-8194-831DB7B5547F}"/>
          </ac:spMkLst>
        </pc:spChg>
        <pc:picChg chg="add del">
          <ac:chgData name="Marlon Sproesser Mathias" userId="326f77df3314bb27" providerId="LiveId" clId="{974CDE93-AAA3-4295-947D-DBFF76E529A0}" dt="2022-08-29T23:41:21.520" v="853" actId="478"/>
          <ac:picMkLst>
            <pc:docMk/>
            <pc:sldMk cId="628538261" sldId="265"/>
            <ac:picMk id="9" creationId="{D2AAC36B-5A43-2B4D-5528-8C7BA3856D2F}"/>
          </ac:picMkLst>
        </pc:picChg>
      </pc:sldChg>
      <pc:sldChg chg="modSp add mod">
        <pc:chgData name="Marlon Sproesser Mathias" userId="326f77df3314bb27" providerId="LiveId" clId="{974CDE93-AAA3-4295-947D-DBFF76E529A0}" dt="2022-08-29T23:42:05.689" v="936" actId="20577"/>
        <pc:sldMkLst>
          <pc:docMk/>
          <pc:sldMk cId="947152986" sldId="266"/>
        </pc:sldMkLst>
        <pc:spChg chg="mod">
          <ac:chgData name="Marlon Sproesser Mathias" userId="326f77df3314bb27" providerId="LiveId" clId="{974CDE93-AAA3-4295-947D-DBFF76E529A0}" dt="2022-08-29T23:42:05.689" v="936" actId="20577"/>
          <ac:spMkLst>
            <pc:docMk/>
            <pc:sldMk cId="947152986" sldId="266"/>
            <ac:spMk id="2" creationId="{F1957649-341D-C0EF-8BE8-A6394BD24B0E}"/>
          </ac:spMkLst>
        </pc:spChg>
        <pc:spChg chg="mod">
          <ac:chgData name="Marlon Sproesser Mathias" userId="326f77df3314bb27" providerId="LiveId" clId="{974CDE93-AAA3-4295-947D-DBFF76E529A0}" dt="2022-08-29T23:41:53.733" v="935" actId="20577"/>
          <ac:spMkLst>
            <pc:docMk/>
            <pc:sldMk cId="947152986" sldId="266"/>
            <ac:spMk id="3" creationId="{E10DDE71-BA89-5684-353F-7E87366C051D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30T00:18:51.847" v="1956" actId="20577"/>
        <pc:sldMkLst>
          <pc:docMk/>
          <pc:sldMk cId="906005645" sldId="267"/>
        </pc:sldMkLst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2" creationId="{798D28DB-5841-8101-8C60-F6D5D6941925}"/>
          </ac:spMkLst>
        </pc:spChg>
        <pc:spChg chg="del mod">
          <ac:chgData name="Marlon Sproesser Mathias" userId="326f77df3314bb27" providerId="LiveId" clId="{974CDE93-AAA3-4295-947D-DBFF76E529A0}" dt="2022-08-29T23:48:43.339" v="965" actId="478"/>
          <ac:spMkLst>
            <pc:docMk/>
            <pc:sldMk cId="906005645" sldId="267"/>
            <ac:spMk id="3" creationId="{FA12DBE0-3F11-FC7C-D71B-5DD0757E8D7B}"/>
          </ac:spMkLst>
        </pc:spChg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4" creationId="{4118A26F-59A8-7E49-3995-55C0E21871BD}"/>
          </ac:spMkLst>
        </pc:spChg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5" creationId="{EFA05BC8-E64D-E000-4F4C-23587CD5FE30}"/>
          </ac:spMkLst>
        </pc:spChg>
        <pc:spChg chg="add del mod">
          <ac:chgData name="Marlon Sproesser Mathias" userId="326f77df3314bb27" providerId="LiveId" clId="{974CDE93-AAA3-4295-947D-DBFF76E529A0}" dt="2022-08-29T23:48:44.592" v="966" actId="478"/>
          <ac:spMkLst>
            <pc:docMk/>
            <pc:sldMk cId="906005645" sldId="267"/>
            <ac:spMk id="8" creationId="{EC758728-84C7-C7AD-05E5-BE9CCCA0483D}"/>
          </ac:spMkLst>
        </pc:spChg>
        <pc:spChg chg="ad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11" creationId="{6DBF50F6-DD88-4D9F-B7D3-79B989980940}"/>
          </ac:spMkLst>
        </pc:spChg>
        <pc:spChg chg="ad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13" creationId="{916BBDC2-6929-469E-B7C4-A03E77BF94B0}"/>
          </ac:spMkLst>
        </pc:spChg>
        <pc:grpChg chg="add">
          <ac:chgData name="Marlon Sproesser Mathias" userId="326f77df3314bb27" providerId="LiveId" clId="{974CDE93-AAA3-4295-947D-DBFF76E529A0}" dt="2022-08-29T23:49:38.089" v="985" actId="26606"/>
          <ac:grpSpMkLst>
            <pc:docMk/>
            <pc:sldMk cId="906005645" sldId="267"/>
            <ac:grpSpMk id="15" creationId="{C344E6B5-C9F5-4338-9E33-003B12373104}"/>
          </ac:grpSpMkLst>
        </pc:grpChg>
        <pc:grpChg chg="add">
          <ac:chgData name="Marlon Sproesser Mathias" userId="326f77df3314bb27" providerId="LiveId" clId="{974CDE93-AAA3-4295-947D-DBFF76E529A0}" dt="2022-08-29T23:49:38.089" v="985" actId="26606"/>
          <ac:grpSpMkLst>
            <pc:docMk/>
            <pc:sldMk cId="906005645" sldId="267"/>
            <ac:grpSpMk id="21" creationId="{FDFEDBF7-8E2C-46B8-9095-AE1D77E21773}"/>
          </ac:grpSpMkLst>
        </pc:grpChg>
        <pc:graphicFrameChg chg="add mod modGraphic">
          <ac:chgData name="Marlon Sproesser Mathias" userId="326f77df3314bb27" providerId="LiveId" clId="{974CDE93-AAA3-4295-947D-DBFF76E529A0}" dt="2022-08-30T00:18:51.847" v="1956" actId="20577"/>
          <ac:graphicFrameMkLst>
            <pc:docMk/>
            <pc:sldMk cId="906005645" sldId="267"/>
            <ac:graphicFrameMk id="6" creationId="{A267806D-62EA-81CB-CBD8-50DB1B0D72E0}"/>
          </ac:graphicFrameMkLst>
        </pc:graphicFrameChg>
      </pc:sldChg>
      <pc:sldChg chg="addSp delSp modSp new mod setBg">
        <pc:chgData name="Marlon Sproesser Mathias" userId="326f77df3314bb27" providerId="LiveId" clId="{974CDE93-AAA3-4295-947D-DBFF76E529A0}" dt="2022-08-30T00:19:55.464" v="1997" actId="20577"/>
        <pc:sldMkLst>
          <pc:docMk/>
          <pc:sldMk cId="3558451721" sldId="268"/>
        </pc:sldMkLst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2" creationId="{37A1FB46-3BEF-121E-F7BC-DC5ACB1C9EC9}"/>
          </ac:spMkLst>
        </pc:spChg>
        <pc:spChg chg="mod">
          <ac:chgData name="Marlon Sproesser Mathias" userId="326f77df3314bb27" providerId="LiveId" clId="{974CDE93-AAA3-4295-947D-DBFF76E529A0}" dt="2022-08-29T23:55:18.856" v="1284" actId="1076"/>
          <ac:spMkLst>
            <pc:docMk/>
            <pc:sldMk cId="3558451721" sldId="268"/>
            <ac:spMk id="3" creationId="{7D2D18B6-4D26-92CB-FD2E-D25F4245D604}"/>
          </ac:spMkLst>
        </pc:spChg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4" creationId="{E64D1736-9861-9E63-91F0-F9D632A6AA1D}"/>
          </ac:spMkLst>
        </pc:spChg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5" creationId="{7F1C98A6-9A26-33A3-483E-693008361858}"/>
          </ac:spMkLst>
        </pc:spChg>
        <pc:spChg chg="ad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11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13" creationId="{07A0C51E-5464-4470-855E-CA530A59BF98}"/>
          </ac:spMkLst>
        </pc:spChg>
        <pc:graphicFrameChg chg="add del mod modGraphic">
          <ac:chgData name="Marlon Sproesser Mathias" userId="326f77df3314bb27" providerId="LiveId" clId="{974CDE93-AAA3-4295-947D-DBFF76E529A0}" dt="2022-08-30T00:18:58.455" v="1957" actId="478"/>
          <ac:graphicFrameMkLst>
            <pc:docMk/>
            <pc:sldMk cId="3558451721" sldId="268"/>
            <ac:graphicFrameMk id="6" creationId="{0C21A382-0AEE-6689-BA38-6A6662EC5B13}"/>
          </ac:graphicFrameMkLst>
        </pc:graphicFrameChg>
        <pc:graphicFrameChg chg="add mod modGraphic">
          <ac:chgData name="Marlon Sproesser Mathias" userId="326f77df3314bb27" providerId="LiveId" clId="{974CDE93-AAA3-4295-947D-DBFF76E529A0}" dt="2022-08-30T00:19:55.464" v="1997" actId="20577"/>
          <ac:graphicFrameMkLst>
            <pc:docMk/>
            <pc:sldMk cId="3558451721" sldId="268"/>
            <ac:graphicFrameMk id="7" creationId="{B11DF301-4151-25BC-8B3D-F8EBBD0D326E}"/>
          </ac:graphicFrameMkLst>
        </pc:graphicFrameChg>
      </pc:sldChg>
      <pc:sldChg chg="addSp delSp modSp add del mod modTransition setBg addAnim delAnim modAnim">
        <pc:chgData name="Marlon Sproesser Mathias" userId="326f77df3314bb27" providerId="LiveId" clId="{974CDE93-AAA3-4295-947D-DBFF76E529A0}" dt="2022-08-30T00:00:04.798" v="1378" actId="47"/>
        <pc:sldMkLst>
          <pc:docMk/>
          <pc:sldMk cId="210159389" sldId="269"/>
        </pc:sldMkLst>
        <pc:spChg chg="mo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2" creationId="{D237D546-E467-D50E-FADF-7FAB67FB17A3}"/>
          </ac:spMkLst>
        </pc:spChg>
        <pc:spChg chg="mo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3" creationId="{5D8D2CE1-8244-17F5-32FF-33EF0CBD1E16}"/>
          </ac:spMkLst>
        </pc:spChg>
        <pc:spChg chg="add mod">
          <ac:chgData name="Marlon Sproesser Mathias" userId="326f77df3314bb27" providerId="LiveId" clId="{974CDE93-AAA3-4295-947D-DBFF76E529A0}" dt="2022-08-29T23:58:31.794" v="1322" actId="571"/>
          <ac:spMkLst>
            <pc:docMk/>
            <pc:sldMk cId="210159389" sldId="269"/>
            <ac:spMk id="4" creationId="{5835CB41-A9C6-8799-5995-9B7109CC3393}"/>
          </ac:spMkLst>
        </pc:spChg>
        <pc:spChg chg="add mod">
          <ac:chgData name="Marlon Sproesser Mathias" userId="326f77df3314bb27" providerId="LiveId" clId="{974CDE93-AAA3-4295-947D-DBFF76E529A0}" dt="2022-08-29T23:58:31.794" v="1322" actId="571"/>
          <ac:spMkLst>
            <pc:docMk/>
            <pc:sldMk cId="210159389" sldId="269"/>
            <ac:spMk id="5" creationId="{6199E82F-67DC-34C3-E3D2-E2A56B087E00}"/>
          </ac:spMkLst>
        </pc:spChg>
        <pc:spChg chg="add del mod">
          <ac:chgData name="Marlon Sproesser Mathias" userId="326f77df3314bb27" providerId="LiveId" clId="{974CDE93-AAA3-4295-947D-DBFF76E529A0}" dt="2022-08-29T23:59:25.328" v="1333"/>
          <ac:spMkLst>
            <pc:docMk/>
            <pc:sldMk cId="210159389" sldId="269"/>
            <ac:spMk id="6" creationId="{4BE00A22-D911-53B9-1CA7-EB9BE8BC8951}"/>
          </ac:spMkLst>
        </pc:spChg>
        <pc:spChg chg="add del mod">
          <ac:chgData name="Marlon Sproesser Mathias" userId="326f77df3314bb27" providerId="LiveId" clId="{974CDE93-AAA3-4295-947D-DBFF76E529A0}" dt="2022-08-29T23:59:25.328" v="1333"/>
          <ac:spMkLst>
            <pc:docMk/>
            <pc:sldMk cId="210159389" sldId="269"/>
            <ac:spMk id="7" creationId="{071C6A26-0EEC-37F6-DA1C-8DEC7C302332}"/>
          </ac:spMkLst>
        </pc:spChg>
        <pc:spChg chg="add del mod">
          <ac:chgData name="Marlon Sproesser Mathias" userId="326f77df3314bb27" providerId="LiveId" clId="{974CDE93-AAA3-4295-947D-DBFF76E529A0}" dt="2022-08-29T23:58:38.438" v="1326" actId="21"/>
          <ac:spMkLst>
            <pc:docMk/>
            <pc:sldMk cId="210159389" sldId="269"/>
            <ac:spMk id="9" creationId="{F2A3DD25-2C43-348C-8633-3996352E9030}"/>
          </ac:spMkLst>
        </pc:spChg>
        <pc:spChg chg="del mod">
          <ac:chgData name="Marlon Sproesser Mathias" userId="326f77df3314bb27" providerId="LiveId" clId="{974CDE93-AAA3-4295-947D-DBFF76E529A0}" dt="2022-08-29T23:58:38.438" v="1326" actId="21"/>
          <ac:spMkLst>
            <pc:docMk/>
            <pc:sldMk cId="210159389" sldId="269"/>
            <ac:spMk id="10" creationId="{4F892D52-DBAF-2160-8392-22D1A3A61985}"/>
          </ac:spMkLst>
        </pc:spChg>
        <pc:spChg chg="ad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16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18" creationId="{07A0C51E-5464-4470-855E-CA530A59BF98}"/>
          </ac:spMkLst>
        </pc:spChg>
        <pc:graphicFrameChg chg="mod modGraphic">
          <ac:chgData name="Marlon Sproesser Mathias" userId="326f77df3314bb27" providerId="LiveId" clId="{974CDE93-AAA3-4295-947D-DBFF76E529A0}" dt="2022-08-29T23:59:11.241" v="1329" actId="26606"/>
          <ac:graphicFrameMkLst>
            <pc:docMk/>
            <pc:sldMk cId="210159389" sldId="269"/>
            <ac:graphicFrameMk id="11" creationId="{05DB2338-51F8-0534-BD85-E1487E078924}"/>
          </ac:graphicFrameMkLst>
        </pc:graphicFrameChg>
      </pc:sldChg>
      <pc:sldChg chg="new del">
        <pc:chgData name="Marlon Sproesser Mathias" userId="326f77df3314bb27" providerId="LiveId" clId="{974CDE93-AAA3-4295-947D-DBFF76E529A0}" dt="2022-08-29T23:56:40.872" v="1286" actId="680"/>
        <pc:sldMkLst>
          <pc:docMk/>
          <pc:sldMk cId="954700952" sldId="269"/>
        </pc:sldMkLst>
      </pc:sldChg>
      <pc:sldChg chg="addSp delSp modSp add del mod modAnim">
        <pc:chgData name="Marlon Sproesser Mathias" userId="326f77df3314bb27" providerId="LiveId" clId="{974CDE93-AAA3-4295-947D-DBFF76E529A0}" dt="2022-08-30T00:19:49.423" v="1995" actId="478"/>
        <pc:sldMkLst>
          <pc:docMk/>
          <pc:sldMk cId="4217493710" sldId="270"/>
        </pc:sldMkLst>
        <pc:spChg chg="add mod">
          <ac:chgData name="Marlon Sproesser Mathias" userId="326f77df3314bb27" providerId="LiveId" clId="{974CDE93-AAA3-4295-947D-DBFF76E529A0}" dt="2022-08-29T23:59:53.848" v="1366" actId="14100"/>
          <ac:spMkLst>
            <pc:docMk/>
            <pc:sldMk cId="4217493710" sldId="270"/>
            <ac:spMk id="4" creationId="{DD694BB6-837D-1344-5AFE-679CD626E3DC}"/>
          </ac:spMkLst>
        </pc:spChg>
        <pc:spChg chg="add mod">
          <ac:chgData name="Marlon Sproesser Mathias" userId="326f77df3314bb27" providerId="LiveId" clId="{974CDE93-AAA3-4295-947D-DBFF76E529A0}" dt="2022-08-29T23:59:58.675" v="1377" actId="20577"/>
          <ac:spMkLst>
            <pc:docMk/>
            <pc:sldMk cId="4217493710" sldId="270"/>
            <ac:spMk id="5" creationId="{D958E5F3-1CEA-18CC-A6E2-E6C4EE65F1F6}"/>
          </ac:spMkLst>
        </pc:spChg>
        <pc:graphicFrameChg chg="add del mod">
          <ac:chgData name="Marlon Sproesser Mathias" userId="326f77df3314bb27" providerId="LiveId" clId="{974CDE93-AAA3-4295-947D-DBFF76E529A0}" dt="2022-08-30T00:19:48.463" v="1994"/>
          <ac:graphicFrameMkLst>
            <pc:docMk/>
            <pc:sldMk cId="4217493710" sldId="270"/>
            <ac:graphicFrameMk id="6" creationId="{07F57F60-CE68-CB1E-6B5A-3280AFF32597}"/>
          </ac:graphicFrameMkLst>
        </pc:graphicFrameChg>
        <pc:graphicFrameChg chg="add del">
          <ac:chgData name="Marlon Sproesser Mathias" userId="326f77df3314bb27" providerId="LiveId" clId="{974CDE93-AAA3-4295-947D-DBFF76E529A0}" dt="2022-08-30T00:19:49.423" v="1995" actId="478"/>
          <ac:graphicFrameMkLst>
            <pc:docMk/>
            <pc:sldMk cId="4217493710" sldId="270"/>
            <ac:graphicFrameMk id="11" creationId="{05DB2338-51F8-0534-BD85-E1487E078924}"/>
          </ac:graphicFrameMkLst>
        </pc:graphicFrameChg>
      </pc:sldChg>
      <pc:sldChg chg="addSp delSp modSp add del mod">
        <pc:chgData name="Marlon Sproesser Mathias" userId="326f77df3314bb27" providerId="LiveId" clId="{974CDE93-AAA3-4295-947D-DBFF76E529A0}" dt="2022-08-30T00:23:19.868" v="2013" actId="20577"/>
        <pc:sldMkLst>
          <pc:docMk/>
          <pc:sldMk cId="2614766482" sldId="271"/>
        </pc:sldMkLst>
        <pc:spChg chg="mod">
          <ac:chgData name="Marlon Sproesser Mathias" userId="326f77df3314bb27" providerId="LiveId" clId="{974CDE93-AAA3-4295-947D-DBFF76E529A0}" dt="2022-08-30T00:23:19.868" v="2013" actId="20577"/>
          <ac:spMkLst>
            <pc:docMk/>
            <pc:sldMk cId="2614766482" sldId="271"/>
            <ac:spMk id="4" creationId="{DD694BB6-837D-1344-5AFE-679CD626E3DC}"/>
          </ac:spMkLst>
        </pc:spChg>
        <pc:spChg chg="mod">
          <ac:chgData name="Marlon Sproesser Mathias" userId="326f77df3314bb27" providerId="LiveId" clId="{974CDE93-AAA3-4295-947D-DBFF76E529A0}" dt="2022-08-30T00:02:49.489" v="1431" actId="20577"/>
          <ac:spMkLst>
            <pc:docMk/>
            <pc:sldMk cId="2614766482" sldId="271"/>
            <ac:spMk id="5" creationId="{D958E5F3-1CEA-18CC-A6E2-E6C4EE65F1F6}"/>
          </ac:spMkLst>
        </pc:spChg>
        <pc:graphicFrameChg chg="add del mod">
          <ac:chgData name="Marlon Sproesser Mathias" userId="326f77df3314bb27" providerId="LiveId" clId="{974CDE93-AAA3-4295-947D-DBFF76E529A0}" dt="2022-08-30T00:19:46.271" v="1992"/>
          <ac:graphicFrameMkLst>
            <pc:docMk/>
            <pc:sldMk cId="2614766482" sldId="271"/>
            <ac:graphicFrameMk id="6" creationId="{2AE94FEE-3F7C-C7E3-ACDB-84C6557D8494}"/>
          </ac:graphicFrameMkLst>
        </pc:graphicFrameChg>
        <pc:graphicFrameChg chg="add del">
          <ac:chgData name="Marlon Sproesser Mathias" userId="326f77df3314bb27" providerId="LiveId" clId="{974CDE93-AAA3-4295-947D-DBFF76E529A0}" dt="2022-08-30T00:19:47.594" v="1993" actId="478"/>
          <ac:graphicFrameMkLst>
            <pc:docMk/>
            <pc:sldMk cId="2614766482" sldId="271"/>
            <ac:graphicFrameMk id="11" creationId="{05DB2338-51F8-0534-BD85-E1487E078924}"/>
          </ac:graphicFrameMkLst>
        </pc:graphicFrameChg>
      </pc:sldChg>
      <pc:sldChg chg="addSp delSp modSp add del mod addAnim delAnim modAnim">
        <pc:chgData name="Marlon Sproesser Mathias" userId="326f77df3314bb27" providerId="LiveId" clId="{974CDE93-AAA3-4295-947D-DBFF76E529A0}" dt="2022-08-30T00:28:36.323" v="2293" actId="1036"/>
        <pc:sldMkLst>
          <pc:docMk/>
          <pc:sldMk cId="1590457254" sldId="272"/>
        </pc:sldMkLst>
        <pc:spChg chg="del">
          <ac:chgData name="Marlon Sproesser Mathias" userId="326f77df3314bb27" providerId="LiveId" clId="{974CDE93-AAA3-4295-947D-DBFF76E529A0}" dt="2022-08-30T00:04:11.789" v="1467" actId="478"/>
          <ac:spMkLst>
            <pc:docMk/>
            <pc:sldMk cId="1590457254" sldId="272"/>
            <ac:spMk id="3" creationId="{5D8D2CE1-8244-17F5-32FF-33EF0CBD1E16}"/>
          </ac:spMkLst>
        </pc:spChg>
        <pc:spChg chg="del mod">
          <ac:chgData name="Marlon Sproesser Mathias" userId="326f77df3314bb27" providerId="LiveId" clId="{974CDE93-AAA3-4295-947D-DBFF76E529A0}" dt="2022-08-30T00:03:54.936" v="1464" actId="478"/>
          <ac:spMkLst>
            <pc:docMk/>
            <pc:sldMk cId="1590457254" sldId="272"/>
            <ac:spMk id="4" creationId="{DD694BB6-837D-1344-5AFE-679CD626E3DC}"/>
          </ac:spMkLst>
        </pc:spChg>
        <pc:spChg chg="del mod">
          <ac:chgData name="Marlon Sproesser Mathias" userId="326f77df3314bb27" providerId="LiveId" clId="{974CDE93-AAA3-4295-947D-DBFF76E529A0}" dt="2022-08-30T00:03:54.936" v="1464" actId="478"/>
          <ac:spMkLst>
            <pc:docMk/>
            <pc:sldMk cId="1590457254" sldId="272"/>
            <ac:spMk id="5" creationId="{D958E5F3-1CEA-18CC-A6E2-E6C4EE65F1F6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6" creationId="{ED4698F7-3198-454B-710E-E10DDF4A4366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7" creationId="{209B9B69-C9BE-9922-8828-70A997733AF8}"/>
          </ac:spMkLst>
        </pc:spChg>
        <pc:spChg chg="add del mod">
          <ac:chgData name="Marlon Sproesser Mathias" userId="326f77df3314bb27" providerId="LiveId" clId="{974CDE93-AAA3-4295-947D-DBFF76E529A0}" dt="2022-08-30T00:04:09.440" v="1466"/>
          <ac:spMkLst>
            <pc:docMk/>
            <pc:sldMk cId="1590457254" sldId="272"/>
            <ac:spMk id="8" creationId="{108458EE-5F1B-DDF0-06E4-10251D04DB77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10" creationId="{1D5611A9-75FF-3E90-E9A9-EC625E8E965F}"/>
          </ac:spMkLst>
        </pc:spChg>
        <pc:spChg chg="add mod">
          <ac:chgData name="Marlon Sproesser Mathias" userId="326f77df3314bb27" providerId="LiveId" clId="{974CDE93-AAA3-4295-947D-DBFF76E529A0}" dt="2022-08-30T00:28:36.323" v="2293" actId="1036"/>
          <ac:spMkLst>
            <pc:docMk/>
            <pc:sldMk cId="1590457254" sldId="272"/>
            <ac:spMk id="12" creationId="{58FB4422-65E5-997D-785F-FBAC3B74FA06}"/>
          </ac:spMkLst>
        </pc:spChg>
        <pc:spChg chg="add del mod">
          <ac:chgData name="Marlon Sproesser Mathias" userId="326f77df3314bb27" providerId="LiveId" clId="{974CDE93-AAA3-4295-947D-DBFF76E529A0}" dt="2022-08-30T00:27:53.278" v="2219" actId="13822"/>
          <ac:spMkLst>
            <pc:docMk/>
            <pc:sldMk cId="1590457254" sldId="272"/>
            <ac:spMk id="13" creationId="{A3D65583-0D4C-F693-7913-774FB6B1FD0E}"/>
          </ac:spMkLst>
        </pc:spChg>
        <pc:spChg chg="add del mod">
          <ac:chgData name="Marlon Sproesser Mathias" userId="326f77df3314bb27" providerId="LiveId" clId="{974CDE93-AAA3-4295-947D-DBFF76E529A0}" dt="2022-08-30T00:28:29.847" v="2288" actId="1076"/>
          <ac:spMkLst>
            <pc:docMk/>
            <pc:sldMk cId="1590457254" sldId="272"/>
            <ac:spMk id="14" creationId="{2AFA758B-63A5-43B4-BC36-D2499CAAF3EB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30T00:15:31.595" v="1934" actId="1076"/>
        <pc:sldMkLst>
          <pc:docMk/>
          <pc:sldMk cId="2850340389" sldId="273"/>
        </pc:sldMkLst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2" creationId="{54C85B20-4175-22D5-C07A-FC0D4AAB80C8}"/>
          </ac:spMkLst>
        </pc:spChg>
        <pc:spChg chg="mod">
          <ac:chgData name="Marlon Sproesser Mathias" userId="326f77df3314bb27" providerId="LiveId" clId="{974CDE93-AAA3-4295-947D-DBFF76E529A0}" dt="2022-08-30T00:09:04.578" v="1775" actId="20577"/>
          <ac:spMkLst>
            <pc:docMk/>
            <pc:sldMk cId="2850340389" sldId="273"/>
            <ac:spMk id="3" creationId="{0A3C9261-A3ED-A96B-1658-E728653BFF79}"/>
          </ac:spMkLst>
        </pc:spChg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4" creationId="{F382B211-EC10-4EEE-328B-54340495F5A8}"/>
          </ac:spMkLst>
        </pc:spChg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5" creationId="{6D97E4FE-8962-72CE-691C-31D4E4555713}"/>
          </ac:spMkLst>
        </pc:spChg>
        <pc:spChg chg="add mod">
          <ac:chgData name="Marlon Sproesser Mathias" userId="326f77df3314bb27" providerId="LiveId" clId="{974CDE93-AAA3-4295-947D-DBFF76E529A0}" dt="2022-08-30T00:15:31.595" v="1934" actId="1076"/>
          <ac:spMkLst>
            <pc:docMk/>
            <pc:sldMk cId="2850340389" sldId="273"/>
            <ac:spMk id="7" creationId="{F2537766-C3EE-322E-707C-158E80405E74}"/>
          </ac:spMkLst>
        </pc:spChg>
        <pc:spChg chg="add mod">
          <ac:chgData name="Marlon Sproesser Mathias" userId="326f77df3314bb27" providerId="LiveId" clId="{974CDE93-AAA3-4295-947D-DBFF76E529A0}" dt="2022-08-30T00:14:40.203" v="1919" actId="1076"/>
          <ac:spMkLst>
            <pc:docMk/>
            <pc:sldMk cId="2850340389" sldId="273"/>
            <ac:spMk id="8" creationId="{C2C673F7-9EB9-31E3-2A27-198C1CA3A184}"/>
          </ac:spMkLst>
        </pc:spChg>
        <pc:spChg chg="add mod">
          <ac:chgData name="Marlon Sproesser Mathias" userId="326f77df3314bb27" providerId="LiveId" clId="{974CDE93-AAA3-4295-947D-DBFF76E529A0}" dt="2022-08-30T00:14:54.735" v="1925" actId="20577"/>
          <ac:spMkLst>
            <pc:docMk/>
            <pc:sldMk cId="2850340389" sldId="273"/>
            <ac:spMk id="10" creationId="{0438713D-1CCB-81A5-B66A-EC4C433212E7}"/>
          </ac:spMkLst>
        </pc:spChg>
        <pc:spChg chg="ad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12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14" creationId="{07A0C51E-5464-4470-855E-CA530A59BF98}"/>
          </ac:spMkLst>
        </pc:spChg>
        <pc:picChg chg="add del">
          <ac:chgData name="Marlon Sproesser Mathias" userId="326f77df3314bb27" providerId="LiveId" clId="{974CDE93-AAA3-4295-947D-DBFF76E529A0}" dt="2022-08-30T00:09:05.865" v="1776" actId="478"/>
          <ac:picMkLst>
            <pc:docMk/>
            <pc:sldMk cId="2850340389" sldId="273"/>
            <ac:picMk id="9" creationId="{D647FAD6-AC9D-D09B-8FCC-D05EC7BAA7CF}"/>
          </ac:picMkLst>
        </pc:picChg>
      </pc:sldChg>
      <pc:sldChg chg="addSp delSp modSp add mod">
        <pc:chgData name="Marlon Sproesser Mathias" userId="326f77df3314bb27" providerId="LiveId" clId="{974CDE93-AAA3-4295-947D-DBFF76E529A0}" dt="2022-08-30T00:15:20.231" v="1931" actId="1076"/>
        <pc:sldMkLst>
          <pc:docMk/>
          <pc:sldMk cId="2857920560" sldId="274"/>
        </pc:sldMkLst>
        <pc:spChg chg="mod">
          <ac:chgData name="Marlon Sproesser Mathias" userId="326f77df3314bb27" providerId="LiveId" clId="{974CDE93-AAA3-4295-947D-DBFF76E529A0}" dt="2022-08-30T00:10:25.503" v="1832" actId="20577"/>
          <ac:spMkLst>
            <pc:docMk/>
            <pc:sldMk cId="2857920560" sldId="274"/>
            <ac:spMk id="3" creationId="{0A3C9261-A3ED-A96B-1658-E728653BFF79}"/>
          </ac:spMkLst>
        </pc:spChg>
        <pc:spChg chg="mod">
          <ac:chgData name="Marlon Sproesser Mathias" userId="326f77df3314bb27" providerId="LiveId" clId="{974CDE93-AAA3-4295-947D-DBFF76E529A0}" dt="2022-08-30T00:15:20.231" v="1931" actId="1076"/>
          <ac:spMkLst>
            <pc:docMk/>
            <pc:sldMk cId="2857920560" sldId="274"/>
            <ac:spMk id="7" creationId="{F2537766-C3EE-322E-707C-158E80405E74}"/>
          </ac:spMkLst>
        </pc:spChg>
        <pc:spChg chg="add del mod">
          <ac:chgData name="Marlon Sproesser Mathias" userId="326f77df3314bb27" providerId="LiveId" clId="{974CDE93-AAA3-4295-947D-DBFF76E529A0}" dt="2022-08-30T00:11:12.313" v="1860" actId="478"/>
          <ac:spMkLst>
            <pc:docMk/>
            <pc:sldMk cId="2857920560" sldId="274"/>
            <ac:spMk id="11" creationId="{671E8FDE-6F82-7D66-F66F-06B0A832DBD9}"/>
          </ac:spMkLst>
        </pc:spChg>
        <pc:spChg chg="add mod">
          <ac:chgData name="Marlon Sproesser Mathias" userId="326f77df3314bb27" providerId="LiveId" clId="{974CDE93-AAA3-4295-947D-DBFF76E529A0}" dt="2022-08-30T00:12:07.218" v="1870" actId="14100"/>
          <ac:spMkLst>
            <pc:docMk/>
            <pc:sldMk cId="2857920560" sldId="274"/>
            <ac:spMk id="13" creationId="{6D577700-3C3E-AA83-FDD3-68B172B74175}"/>
          </ac:spMkLst>
        </pc:spChg>
        <pc:spChg chg="add mod">
          <ac:chgData name="Marlon Sproesser Mathias" userId="326f77df3314bb27" providerId="LiveId" clId="{974CDE93-AAA3-4295-947D-DBFF76E529A0}" dt="2022-08-30T00:15:05.276" v="1927" actId="1076"/>
          <ac:spMkLst>
            <pc:docMk/>
            <pc:sldMk cId="2857920560" sldId="274"/>
            <ac:spMk id="18" creationId="{D139CAC4-1B68-A12A-B53B-665BFABEA7F7}"/>
          </ac:spMkLst>
        </pc:spChg>
        <pc:spChg chg="add mod">
          <ac:chgData name="Marlon Sproesser Mathias" userId="326f77df3314bb27" providerId="LiveId" clId="{974CDE93-AAA3-4295-947D-DBFF76E529A0}" dt="2022-08-30T00:15:17.426" v="1930" actId="1076"/>
          <ac:spMkLst>
            <pc:docMk/>
            <pc:sldMk cId="2857920560" sldId="274"/>
            <ac:spMk id="19" creationId="{9F465963-2856-AB3F-C1F7-B6AC770BECC2}"/>
          </ac:spMkLst>
        </pc:spChg>
        <pc:cxnChg chg="add">
          <ac:chgData name="Marlon Sproesser Mathias" userId="326f77df3314bb27" providerId="LiveId" clId="{974CDE93-AAA3-4295-947D-DBFF76E529A0}" dt="2022-08-30T00:10:37.494" v="1834" actId="11529"/>
          <ac:cxnSpMkLst>
            <pc:docMk/>
            <pc:sldMk cId="2857920560" sldId="274"/>
            <ac:cxnSpMk id="8" creationId="{DBCBE17E-3EBA-4354-22BD-293D91D66EE7}"/>
          </ac:cxnSpMkLst>
        </pc:cxnChg>
        <pc:cxnChg chg="add mod">
          <ac:chgData name="Marlon Sproesser Mathias" userId="326f77df3314bb27" providerId="LiveId" clId="{974CDE93-AAA3-4295-947D-DBFF76E529A0}" dt="2022-08-30T00:12:10.700" v="1871" actId="14100"/>
          <ac:cxnSpMkLst>
            <pc:docMk/>
            <pc:sldMk cId="2857920560" sldId="274"/>
            <ac:cxnSpMk id="10" creationId="{DBF1FC38-4CCC-CDB8-8E51-0FAA0B22B32B}"/>
          </ac:cxnSpMkLst>
        </pc:cxnChg>
        <pc:cxnChg chg="add mod">
          <ac:chgData name="Marlon Sproesser Mathias" userId="326f77df3314bb27" providerId="LiveId" clId="{974CDE93-AAA3-4295-947D-DBFF76E529A0}" dt="2022-08-30T00:12:39.726" v="1876" actId="693"/>
          <ac:cxnSpMkLst>
            <pc:docMk/>
            <pc:sldMk cId="2857920560" sldId="274"/>
            <ac:cxnSpMk id="17" creationId="{E51A1AD4-2413-DEF1-9B0E-9D545A1D736A}"/>
          </ac:cxnSpMkLst>
        </pc:cxnChg>
      </pc:sldChg>
      <pc:sldChg chg="addSp delSp modSp add mod">
        <pc:chgData name="Marlon Sproesser Mathias" userId="326f77df3314bb27" providerId="LiveId" clId="{974CDE93-AAA3-4295-947D-DBFF76E529A0}" dt="2022-08-30T00:15:26.110" v="1933"/>
        <pc:sldMkLst>
          <pc:docMk/>
          <pc:sldMk cId="509834741" sldId="275"/>
        </pc:sldMkLst>
        <pc:spChg chg="del">
          <ac:chgData name="Marlon Sproesser Mathias" userId="326f77df3314bb27" providerId="LiveId" clId="{974CDE93-AAA3-4295-947D-DBFF76E529A0}" dt="2022-08-30T00:15:25.311" v="1932" actId="478"/>
          <ac:spMkLst>
            <pc:docMk/>
            <pc:sldMk cId="509834741" sldId="275"/>
            <ac:spMk id="7" creationId="{F2537766-C3EE-322E-707C-158E80405E74}"/>
          </ac:spMkLst>
        </pc:spChg>
        <pc:spChg chg="add mod">
          <ac:chgData name="Marlon Sproesser Mathias" userId="326f77df3314bb27" providerId="LiveId" clId="{974CDE93-AAA3-4295-947D-DBFF76E529A0}" dt="2022-08-30T00:13:11.450" v="1892" actId="1076"/>
          <ac:spMkLst>
            <pc:docMk/>
            <pc:sldMk cId="509834741" sldId="275"/>
            <ac:spMk id="11" creationId="{3ABA7DF9-12E2-BCD4-01BF-41B9D129611F}"/>
          </ac:spMkLst>
        </pc:spChg>
        <pc:spChg chg="add mod">
          <ac:chgData name="Marlon Sproesser Mathias" userId="326f77df3314bb27" providerId="LiveId" clId="{974CDE93-AAA3-4295-947D-DBFF76E529A0}" dt="2022-08-30T00:13:18.895" v="1902" actId="20577"/>
          <ac:spMkLst>
            <pc:docMk/>
            <pc:sldMk cId="509834741" sldId="275"/>
            <ac:spMk id="15" creationId="{EC46A64A-D56D-25E6-72D8-3EE90D02A973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6" creationId="{EC99D8BD-60D0-6CB3-516F-C83301E24B68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8" creationId="{F56E67D4-EFF1-69C1-38DD-67AA522C61CA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9" creationId="{555EFB15-D060-2133-6CDB-569EBAD55EFE}"/>
          </ac:spMkLst>
        </pc:spChg>
        <pc:cxnChg chg="add mod">
          <ac:chgData name="Marlon Sproesser Mathias" userId="326f77df3314bb27" providerId="LiveId" clId="{974CDE93-AAA3-4295-947D-DBFF76E529A0}" dt="2022-08-30T00:12:49.870" v="1878" actId="571"/>
          <ac:cxnSpMkLst>
            <pc:docMk/>
            <pc:sldMk cId="509834741" sldId="275"/>
            <ac:cxnSpMk id="6" creationId="{6F88E3A5-3023-472D-88C6-002C035A3F98}"/>
          </ac:cxnSpMkLst>
        </pc:cxnChg>
        <pc:cxnChg chg="add mod">
          <ac:chgData name="Marlon Sproesser Mathias" userId="326f77df3314bb27" providerId="LiveId" clId="{974CDE93-AAA3-4295-947D-DBFF76E529A0}" dt="2022-08-30T00:12:52.369" v="1879" actId="571"/>
          <ac:cxnSpMkLst>
            <pc:docMk/>
            <pc:sldMk cId="509834741" sldId="275"/>
            <ac:cxnSpMk id="9" creationId="{465443D1-DFD5-3C47-5F02-738D0C1BB191}"/>
          </ac:cxnSpMkLst>
        </pc:cxnChg>
      </pc:sldChg>
      <pc:sldChg chg="addSp delSp modSp new mod setBg addAnim modAnim">
        <pc:chgData name="Marlon Sproesser Mathias" userId="326f77df3314bb27" providerId="LiveId" clId="{974CDE93-AAA3-4295-947D-DBFF76E529A0}" dt="2022-08-30T19:28:01.641" v="2618"/>
        <pc:sldMkLst>
          <pc:docMk/>
          <pc:sldMk cId="2745479288" sldId="276"/>
        </pc:sldMkLst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2" creationId="{B14DF911-61BB-5539-63A9-2C9BAA5C3ED2}"/>
          </ac:spMkLst>
        </pc:spChg>
        <pc:spChg chg="del mod">
          <ac:chgData name="Marlon Sproesser Mathias" userId="326f77df3314bb27" providerId="LiveId" clId="{974CDE93-AAA3-4295-947D-DBFF76E529A0}" dt="2022-08-30T19:27:23.248" v="2611" actId="478"/>
          <ac:spMkLst>
            <pc:docMk/>
            <pc:sldMk cId="2745479288" sldId="276"/>
            <ac:spMk id="3" creationId="{4BCB5A2A-12FB-4794-8CB8-175946290B2D}"/>
          </ac:spMkLst>
        </pc:spChg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" creationId="{242F003C-4513-D205-6173-F9CC1DCE64D5}"/>
          </ac:spMkLst>
        </pc:spChg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5" creationId="{02BE6DB9-3DE2-83FA-3B28-56762CD609E2}"/>
          </ac:spMkLst>
        </pc:spChg>
        <pc:spChg chg="add del mod">
          <ac:chgData name="Marlon Sproesser Mathias" userId="326f77df3314bb27" providerId="LiveId" clId="{974CDE93-AAA3-4295-947D-DBFF76E529A0}" dt="2022-08-30T19:27:25.408" v="2612" actId="478"/>
          <ac:spMkLst>
            <pc:docMk/>
            <pc:sldMk cId="2745479288" sldId="276"/>
            <ac:spMk id="7" creationId="{AFE52CA6-58E9-D05F-6DBD-EA65ADE18303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0" creationId="{C2554CA6-288E-4202-BC52-2E5A8F0C0AED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2" creationId="{B10BB131-AC8E-4A8E-A5D1-36260F720C3B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4" creationId="{5B7778FC-632E-4DCA-A7CB-0D7731CCF970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6" creationId="{FA23A907-97FB-4A8F-880A-DD77401C4296}"/>
          </ac:spMkLst>
        </pc:spChg>
        <pc:spChg chg="add del">
          <ac:chgData name="Marlon Sproesser Mathias" userId="326f77df3314bb27" providerId="LiveId" clId="{974CDE93-AAA3-4295-947D-DBFF76E529A0}" dt="2022-08-30T19:27:01.799" v="2608" actId="26606"/>
          <ac:spMkLst>
            <pc:docMk/>
            <pc:sldMk cId="2745479288" sldId="276"/>
            <ac:spMk id="21" creationId="{4BC99CB9-DDAD-44A2-8A1C-E3AF4E72DF5C}"/>
          </ac:spMkLst>
        </pc:spChg>
        <pc:spChg chg="add del">
          <ac:chgData name="Marlon Sproesser Mathias" userId="326f77df3314bb27" providerId="LiveId" clId="{974CDE93-AAA3-4295-947D-DBFF76E529A0}" dt="2022-08-30T19:27:01.799" v="2608" actId="26606"/>
          <ac:spMkLst>
            <pc:docMk/>
            <pc:sldMk cId="2745479288" sldId="276"/>
            <ac:spMk id="23" creationId="{64053CBF-3932-45FF-8285-EE5146085F3A}"/>
          </ac:spMkLst>
        </pc:spChg>
        <pc:spChg chg="add del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37" creationId="{4BC99CB9-DDAD-44A2-8A1C-E3AF4E72DF5C}"/>
          </ac:spMkLst>
        </pc:spChg>
        <pc:spChg chg="ad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7" creationId="{A8DB9CD9-59B1-4D73-BC4C-98796A48EF9B}"/>
          </ac:spMkLst>
        </pc:spChg>
        <pc:spChg chg="ad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9" creationId="{8874A6A9-41FF-4E33-AFA8-F9F81436A59E}"/>
          </ac:spMkLst>
        </pc:spChg>
        <pc:grpChg chg="add del">
          <ac:chgData name="Marlon Sproesser Mathias" userId="326f77df3314bb27" providerId="LiveId" clId="{974CDE93-AAA3-4295-947D-DBFF76E529A0}" dt="2022-08-30T19:27:01.799" v="2608" actId="26606"/>
          <ac:grpSpMkLst>
            <pc:docMk/>
            <pc:sldMk cId="2745479288" sldId="276"/>
            <ac:grpSpMk id="25" creationId="{2E751C04-BEA6-446B-A678-9C74819EBD4C}"/>
          </ac:grpSpMkLst>
        </pc:grpChg>
        <pc:grpChg chg="add del">
          <ac:chgData name="Marlon Sproesser Mathias" userId="326f77df3314bb27" providerId="LiveId" clId="{974CDE93-AAA3-4295-947D-DBFF76E529A0}" dt="2022-08-30T19:27:01.799" v="2608" actId="26606"/>
          <ac:grpSpMkLst>
            <pc:docMk/>
            <pc:sldMk cId="2745479288" sldId="276"/>
            <ac:grpSpMk id="31" creationId="{B63ACBA3-DEFD-4C6D-BBA0-64468FA99C2D}"/>
          </ac:grpSpMkLst>
        </pc:grpChg>
        <pc:grpChg chg="add del">
          <ac:chgData name="Marlon Sproesser Mathias" userId="326f77df3314bb27" providerId="LiveId" clId="{974CDE93-AAA3-4295-947D-DBFF76E529A0}" dt="2022-08-30T19:27:30.156" v="2613" actId="26606"/>
          <ac:grpSpMkLst>
            <pc:docMk/>
            <pc:sldMk cId="2745479288" sldId="276"/>
            <ac:grpSpMk id="38" creationId="{5C3921CD-DDE5-4B57-8FDF-B37ADE4EDAC7}"/>
          </ac:grpSpMkLst>
        </pc:grpChg>
        <pc:grpChg chg="add">
          <ac:chgData name="Marlon Sproesser Mathias" userId="326f77df3314bb27" providerId="LiveId" clId="{974CDE93-AAA3-4295-947D-DBFF76E529A0}" dt="2022-08-30T19:27:30.156" v="2613" actId="26606"/>
          <ac:grpSpMkLst>
            <pc:docMk/>
            <pc:sldMk cId="2745479288" sldId="276"/>
            <ac:grpSpMk id="51" creationId="{721D730E-1F97-4071-B143-B05E6D2599BC}"/>
          </ac:grpSpMkLst>
        </pc:grpChg>
      </pc:sldChg>
      <pc:sldChg chg="addSp delSp modSp new mod setBg addAnim modAnim">
        <pc:chgData name="Marlon Sproesser Mathias" userId="326f77df3314bb27" providerId="LiveId" clId="{974CDE93-AAA3-4295-947D-DBFF76E529A0}" dt="2022-08-30T19:27:54.483" v="2617"/>
        <pc:sldMkLst>
          <pc:docMk/>
          <pc:sldMk cId="1196029844" sldId="277"/>
        </pc:sldMkLst>
        <pc:spChg chg="mo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2" creationId="{1AE5E9A3-A257-3791-889D-8D0D8277D340}"/>
          </ac:spMkLst>
        </pc:spChg>
        <pc:spChg chg="mo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3" creationId="{C681B743-7D24-20BD-2903-0A17255D2A8A}"/>
          </ac:spMkLst>
        </pc:spChg>
        <pc:spChg chg="mod">
          <ac:chgData name="Marlon Sproesser Mathias" userId="326f77df3314bb27" providerId="LiveId" clId="{974CDE93-AAA3-4295-947D-DBFF76E529A0}" dt="2022-08-30T19:26:50.857" v="2606" actId="26606"/>
          <ac:spMkLst>
            <pc:docMk/>
            <pc:sldMk cId="1196029844" sldId="277"/>
            <ac:spMk id="4" creationId="{B2DB0D3D-012C-33EA-CC35-73485D03D5FA}"/>
          </ac:spMkLst>
        </pc:spChg>
        <pc:spChg chg="mod">
          <ac:chgData name="Marlon Sproesser Mathias" userId="326f77df3314bb27" providerId="LiveId" clId="{974CDE93-AAA3-4295-947D-DBFF76E529A0}" dt="2022-08-30T19:26:50.857" v="2606" actId="26606"/>
          <ac:spMkLst>
            <pc:docMk/>
            <pc:sldMk cId="1196029844" sldId="277"/>
            <ac:spMk id="5" creationId="{8F1077A0-48D1-DA9D-3FE2-732A28DE5932}"/>
          </ac:spMkLst>
        </pc:spChg>
        <pc:spChg chg="add del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10" creationId="{686EAD33-C5DD-4FAE-B20B-2707A6A92C99}"/>
          </ac:spMkLst>
        </pc:spChg>
        <pc:spChg chg="add del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12" creationId="{C2F7C8AC-27FC-4265-A113-E7CDA1AAD7D6}"/>
          </ac:spMkLst>
        </pc:spChg>
        <pc:spChg chg="ad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29" creationId="{6DDA8CE9-E0A6-4FF2-823D-D08607606DC2}"/>
          </ac:spMkLst>
        </pc:spChg>
        <pc:spChg chg="ad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31" creationId="{11195564-33B9-434B-9641-764F5905A56F}"/>
          </ac:spMkLst>
        </pc:spChg>
        <pc:grpChg chg="add del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14" creationId="{A574C829-AF08-4CA3-A132-7BA0448975BB}"/>
          </ac:grpSpMkLst>
        </pc:grpChg>
        <pc:grpChg chg="add del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20" creationId="{1D3FC9CC-6461-481B-BB4C-19D576432F73}"/>
          </ac:grpSpMkLst>
        </pc:grpChg>
        <pc:grpChg chg="add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33" creationId="{1D18C537-E336-47C4-836B-C342A230F8F3}"/>
          </ac:grpSpMkLst>
        </pc:grpChg>
        <pc:grpChg chg="add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39" creationId="{5A1259D8-0C3A-4069-A22F-537BBBB61A9C}"/>
          </ac:grpSpMkLst>
        </pc:grpChg>
      </pc:sldChg>
      <pc:sldChg chg="add">
        <pc:chgData name="Marlon Sproesser Mathias" userId="326f77df3314bb27" providerId="LiveId" clId="{974CDE93-AAA3-4295-947D-DBFF76E529A0}" dt="2022-08-30T19:27:20.604" v="2610" actId="2890"/>
        <pc:sldMkLst>
          <pc:docMk/>
          <pc:sldMk cId="3533398505" sldId="278"/>
        </pc:sldMkLst>
      </pc:sldChg>
      <pc:sldChg chg="addSp delSp modSp new mod setBg">
        <pc:chgData name="Marlon Sproesser Mathias" userId="326f77df3314bb27" providerId="LiveId" clId="{974CDE93-AAA3-4295-947D-DBFF76E529A0}" dt="2022-08-30T19:30:17.211" v="2778" actId="5793"/>
        <pc:sldMkLst>
          <pc:docMk/>
          <pc:sldMk cId="2624898334" sldId="279"/>
        </pc:sldMkLst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2" creationId="{89CFA350-FAC8-36BD-CC1F-BC729F4FABDA}"/>
          </ac:spMkLst>
        </pc:spChg>
        <pc:spChg chg="mod">
          <ac:chgData name="Marlon Sproesser Mathias" userId="326f77df3314bb27" providerId="LiveId" clId="{974CDE93-AAA3-4295-947D-DBFF76E529A0}" dt="2022-08-30T19:30:17.211" v="2778" actId="5793"/>
          <ac:spMkLst>
            <pc:docMk/>
            <pc:sldMk cId="2624898334" sldId="279"/>
            <ac:spMk id="3" creationId="{1340621D-A6E4-307F-3A64-50B547BA648C}"/>
          </ac:spMkLst>
        </pc:spChg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4" creationId="{00C61DB5-D1C9-D79D-8A52-31D67C38DF13}"/>
          </ac:spMkLst>
        </pc:spChg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5" creationId="{370130F2-44F7-1DA3-496D-A818D7B5EAB8}"/>
          </ac:spMkLst>
        </pc:spChg>
        <pc:spChg chg="add del mod">
          <ac:chgData name="Marlon Sproesser Mathias" userId="326f77df3314bb27" providerId="LiveId" clId="{974CDE93-AAA3-4295-947D-DBFF76E529A0}" dt="2022-08-30T19:30:13.272" v="2773" actId="478"/>
          <ac:spMkLst>
            <pc:docMk/>
            <pc:sldMk cId="2624898334" sldId="279"/>
            <ac:spMk id="7" creationId="{5E2B23A6-FD11-3EBE-3547-84DDA7EDACCD}"/>
          </ac:spMkLst>
        </pc:spChg>
        <pc:spChg chg="ad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10" creationId="{FA3C7DEA-BCC2-4295-8850-147993296189}"/>
          </ac:spMkLst>
        </pc:spChg>
        <pc:spChg chg="ad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12" creationId="{C289949D-B9F6-468A-86FE-2694DC5AE773}"/>
          </ac:spMkLst>
        </pc:spChg>
        <pc:grpChg chg="add">
          <ac:chgData name="Marlon Sproesser Mathias" userId="326f77df3314bb27" providerId="LiveId" clId="{974CDE93-AAA3-4295-947D-DBFF76E529A0}" dt="2022-08-30T19:29:36.339" v="2766" actId="26606"/>
          <ac:grpSpMkLst>
            <pc:docMk/>
            <pc:sldMk cId="2624898334" sldId="279"/>
            <ac:grpSpMk id="14" creationId="{E4DF0958-0C87-4C28-9554-2FADC788C2B1}"/>
          </ac:grpSpMkLst>
        </pc:grpChg>
      </pc:sldChg>
      <pc:sldChg chg="modSp del mod">
        <pc:chgData name="Marlon Sproesser Mathias" userId="326f77df3314bb27" providerId="LiveId" clId="{974CDE93-AAA3-4295-947D-DBFF76E529A0}" dt="2022-08-29T23:19:54.970" v="14" actId="47"/>
        <pc:sldMkLst>
          <pc:docMk/>
          <pc:sldMk cId="1820868705" sldId="768"/>
        </pc:sldMkLst>
        <pc:spChg chg="mod">
          <ac:chgData name="Marlon Sproesser Mathias" userId="326f77df3314bb27" providerId="LiveId" clId="{974CDE93-AAA3-4295-947D-DBFF76E529A0}" dt="2022-08-29T23:19:44.709" v="0" actId="20577"/>
          <ac:spMkLst>
            <pc:docMk/>
            <pc:sldMk cId="1820868705" sldId="768"/>
            <ac:spMk id="2" creationId="{DFA1A2DD-1C3B-FA3D-31DC-09128566470D}"/>
          </ac:spMkLst>
        </pc:spChg>
        <pc:graphicFrameChg chg="mod">
          <ac:chgData name="Marlon Sproesser Mathias" userId="326f77df3314bb27" providerId="LiveId" clId="{974CDE93-AAA3-4295-947D-DBFF76E529A0}" dt="2022-08-29T23:19:51.973" v="13" actId="20577"/>
          <ac:graphicFrameMkLst>
            <pc:docMk/>
            <pc:sldMk cId="1820868705" sldId="768"/>
            <ac:graphicFrameMk id="9" creationId="{221B7493-D81E-AA08-93B8-0F46F1A7B127}"/>
          </ac:graphicFrameMkLst>
        </pc:graphicFrameChg>
      </pc:sldChg>
      <pc:sldChg chg="del">
        <pc:chgData name="Marlon Sproesser Mathias" userId="326f77df3314bb27" providerId="LiveId" clId="{974CDE93-AAA3-4295-947D-DBFF76E529A0}" dt="2022-08-29T23:19:55.620" v="15" actId="47"/>
        <pc:sldMkLst>
          <pc:docMk/>
          <pc:sldMk cId="4219861425" sldId="769"/>
        </pc:sldMkLst>
      </pc:sldChg>
      <pc:sldChg chg="del">
        <pc:chgData name="Marlon Sproesser Mathias" userId="326f77df3314bb27" providerId="LiveId" clId="{974CDE93-AAA3-4295-947D-DBFF76E529A0}" dt="2022-08-29T23:19:56.136" v="16" actId="47"/>
        <pc:sldMkLst>
          <pc:docMk/>
          <pc:sldMk cId="3738078508" sldId="770"/>
        </pc:sldMkLst>
      </pc:sldChg>
    </pc:docChg>
  </pc:docChgLst>
  <pc:docChgLst>
    <pc:chgData name="Marlon Sproesser Mathias" userId="326f77df3314bb27" providerId="LiveId" clId="{AB547E0B-CE40-4297-9F58-501F3A4BE58C}"/>
    <pc:docChg chg="undo custSel addSld delSld modSld sldOrd">
      <pc:chgData name="Marlon Sproesser Mathias" userId="326f77df3314bb27" providerId="LiveId" clId="{AB547E0B-CE40-4297-9F58-501F3A4BE58C}" dt="2024-08-26T13:42:44.448" v="203" actId="1037"/>
      <pc:docMkLst>
        <pc:docMk/>
      </pc:docMkLst>
      <pc:sldChg chg="modSp mod">
        <pc:chgData name="Marlon Sproesser Mathias" userId="326f77df3314bb27" providerId="LiveId" clId="{AB547E0B-CE40-4297-9F58-501F3A4BE58C}" dt="2024-08-26T13:34:38.548" v="1" actId="20577"/>
        <pc:sldMkLst>
          <pc:docMk/>
          <pc:sldMk cId="519410663" sldId="259"/>
        </pc:sldMkLst>
        <pc:spChg chg="mod">
          <ac:chgData name="Marlon Sproesser Mathias" userId="326f77df3314bb27" providerId="LiveId" clId="{AB547E0B-CE40-4297-9F58-501F3A4BE58C}" dt="2024-08-26T13:34:38.548" v="1" actId="20577"/>
          <ac:spMkLst>
            <pc:docMk/>
            <pc:sldMk cId="519410663" sldId="259"/>
            <ac:spMk id="2" creationId="{B81C3AA6-94EB-60C2-3339-9C628DEEAC73}"/>
          </ac:spMkLst>
        </pc:spChg>
      </pc:sldChg>
      <pc:sldChg chg="ord">
        <pc:chgData name="Marlon Sproesser Mathias" userId="326f77df3314bb27" providerId="LiveId" clId="{AB547E0B-CE40-4297-9F58-501F3A4BE58C}" dt="2024-08-26T13:37:21.364" v="9"/>
        <pc:sldMkLst>
          <pc:docMk/>
          <pc:sldMk cId="4034135177" sldId="274"/>
        </pc:sldMkLst>
      </pc:sldChg>
      <pc:sldChg chg="modSp mod">
        <pc:chgData name="Marlon Sproesser Mathias" userId="326f77df3314bb27" providerId="LiveId" clId="{AB547E0B-CE40-4297-9F58-501F3A4BE58C}" dt="2024-08-26T13:39:53.934" v="150" actId="20577"/>
        <pc:sldMkLst>
          <pc:docMk/>
          <pc:sldMk cId="794993342" sldId="275"/>
        </pc:sldMkLst>
        <pc:spChg chg="mod">
          <ac:chgData name="Marlon Sproesser Mathias" userId="326f77df3314bb27" providerId="LiveId" clId="{AB547E0B-CE40-4297-9F58-501F3A4BE58C}" dt="2024-08-26T13:39:53.934" v="150" actId="20577"/>
          <ac:spMkLst>
            <pc:docMk/>
            <pc:sldMk cId="794993342" sldId="275"/>
            <ac:spMk id="3" creationId="{A4002F1D-59CE-FD86-D58A-1CC020961F13}"/>
          </ac:spMkLst>
        </pc:spChg>
      </pc:sldChg>
      <pc:sldChg chg="modSp mod">
        <pc:chgData name="Marlon Sproesser Mathias" userId="326f77df3314bb27" providerId="LiveId" clId="{AB547E0B-CE40-4297-9F58-501F3A4BE58C}" dt="2024-08-26T13:39:31.095" v="87" actId="20577"/>
        <pc:sldMkLst>
          <pc:docMk/>
          <pc:sldMk cId="2574295740" sldId="276"/>
        </pc:sldMkLst>
        <pc:spChg chg="mod">
          <ac:chgData name="Marlon Sproesser Mathias" userId="326f77df3314bb27" providerId="LiveId" clId="{AB547E0B-CE40-4297-9F58-501F3A4BE58C}" dt="2024-08-26T13:39:31.095" v="87" actId="20577"/>
          <ac:spMkLst>
            <pc:docMk/>
            <pc:sldMk cId="2574295740" sldId="276"/>
            <ac:spMk id="3" creationId="{A4002F1D-59CE-FD86-D58A-1CC020961F13}"/>
          </ac:spMkLst>
        </pc:spChg>
      </pc:sldChg>
      <pc:sldChg chg="addSp delSp add del setBg delDesignElem">
        <pc:chgData name="Marlon Sproesser Mathias" userId="326f77df3314bb27" providerId="LiveId" clId="{AB547E0B-CE40-4297-9F58-501F3A4BE58C}" dt="2024-08-26T13:36:02.240" v="7"/>
        <pc:sldMkLst>
          <pc:docMk/>
          <pc:sldMk cId="799811797" sldId="278"/>
        </pc:sldMkLst>
        <pc:spChg chg="add del">
          <ac:chgData name="Marlon Sproesser Mathias" userId="326f77df3314bb27" providerId="LiveId" clId="{AB547E0B-CE40-4297-9F58-501F3A4BE58C}" dt="2024-08-26T13:36:02.240" v="7"/>
          <ac:spMkLst>
            <pc:docMk/>
            <pc:sldMk cId="799811797" sldId="278"/>
            <ac:spMk id="18" creationId="{3A93628A-4A26-42A6-859F-D1C95150AD7C}"/>
          </ac:spMkLst>
        </pc:spChg>
        <pc:spChg chg="add del">
          <ac:chgData name="Marlon Sproesser Mathias" userId="326f77df3314bb27" providerId="LiveId" clId="{AB547E0B-CE40-4297-9F58-501F3A4BE58C}" dt="2024-08-26T13:36:02.240" v="7"/>
          <ac:spMkLst>
            <pc:docMk/>
            <pc:sldMk cId="799811797" sldId="278"/>
            <ac:spMk id="19" creationId="{3532152E-6A17-42D3-9591-5CAC0BFEE60A}"/>
          </ac:spMkLst>
        </pc:spChg>
        <pc:spChg chg="add del">
          <ac:chgData name="Marlon Sproesser Mathias" userId="326f77df3314bb27" providerId="LiveId" clId="{AB547E0B-CE40-4297-9F58-501F3A4BE58C}" dt="2024-08-26T13:36:02.240" v="7"/>
          <ac:spMkLst>
            <pc:docMk/>
            <pc:sldMk cId="799811797" sldId="278"/>
            <ac:spMk id="20" creationId="{D0D1E45D-067D-4152-BAD5-4265AFF7D099}"/>
          </ac:spMkLst>
        </pc:spChg>
      </pc:sldChg>
      <pc:sldChg chg="del ord">
        <pc:chgData name="Marlon Sproesser Mathias" userId="326f77df3314bb27" providerId="LiveId" clId="{AB547E0B-CE40-4297-9F58-501F3A4BE58C}" dt="2024-08-26T13:38:51.818" v="17" actId="47"/>
        <pc:sldMkLst>
          <pc:docMk/>
          <pc:sldMk cId="2395329825" sldId="278"/>
        </pc:sldMkLst>
      </pc:sldChg>
      <pc:sldChg chg="addSp delSp add del setBg delDesignElem">
        <pc:chgData name="Marlon Sproesser Mathias" userId="326f77df3314bb27" providerId="LiveId" clId="{AB547E0B-CE40-4297-9F58-501F3A4BE58C}" dt="2024-08-26T13:37:33.381" v="10" actId="47"/>
        <pc:sldMkLst>
          <pc:docMk/>
          <pc:sldMk cId="180381655" sldId="279"/>
        </pc:sldMkLst>
        <pc:spChg chg="add del">
          <ac:chgData name="Marlon Sproesser Mathias" userId="326f77df3314bb27" providerId="LiveId" clId="{AB547E0B-CE40-4297-9F58-501F3A4BE58C}" dt="2024-08-26T13:36:02.240" v="7"/>
          <ac:spMkLst>
            <pc:docMk/>
            <pc:sldMk cId="180381655" sldId="279"/>
            <ac:spMk id="12" creationId="{A3363022-C969-41E9-8EB2-E4C94908C1FA}"/>
          </ac:spMkLst>
        </pc:spChg>
        <pc:spChg chg="add del">
          <ac:chgData name="Marlon Sproesser Mathias" userId="326f77df3314bb27" providerId="LiveId" clId="{AB547E0B-CE40-4297-9F58-501F3A4BE58C}" dt="2024-08-26T13:36:02.240" v="7"/>
          <ac:spMkLst>
            <pc:docMk/>
            <pc:sldMk cId="180381655" sldId="279"/>
            <ac:spMk id="14" creationId="{8D1AD6B3-BE88-4CEB-BA17-790657CC4729}"/>
          </ac:spMkLst>
        </pc:spChg>
        <pc:grpChg chg="add del">
          <ac:chgData name="Marlon Sproesser Mathias" userId="326f77df3314bb27" providerId="LiveId" clId="{AB547E0B-CE40-4297-9F58-501F3A4BE58C}" dt="2024-08-26T13:36:02.240" v="7"/>
          <ac:grpSpMkLst>
            <pc:docMk/>
            <pc:sldMk cId="180381655" sldId="279"/>
            <ac:grpSpMk id="16" creationId="{89D1390B-7E13-4B4F-9CB2-391063412E54}"/>
          </ac:grpSpMkLst>
        </pc:grpChg>
      </pc:sldChg>
      <pc:sldChg chg="add del">
        <pc:chgData name="Marlon Sproesser Mathias" userId="326f77df3314bb27" providerId="LiveId" clId="{AB547E0B-CE40-4297-9F58-501F3A4BE58C}" dt="2024-08-26T13:36:02.240" v="7"/>
        <pc:sldMkLst>
          <pc:docMk/>
          <pc:sldMk cId="1742988136" sldId="280"/>
        </pc:sldMkLst>
      </pc:sldChg>
      <pc:sldChg chg="del">
        <pc:chgData name="Marlon Sproesser Mathias" userId="326f77df3314bb27" providerId="LiveId" clId="{AB547E0B-CE40-4297-9F58-501F3A4BE58C}" dt="2024-08-26T13:37:33.381" v="10" actId="47"/>
        <pc:sldMkLst>
          <pc:docMk/>
          <pc:sldMk cId="2165885234" sldId="280"/>
        </pc:sldMkLst>
      </pc:sldChg>
      <pc:sldChg chg="del">
        <pc:chgData name="Marlon Sproesser Mathias" userId="326f77df3314bb27" providerId="LiveId" clId="{AB547E0B-CE40-4297-9F58-501F3A4BE58C}" dt="2024-08-26T13:37:34.570" v="11" actId="47"/>
        <pc:sldMkLst>
          <pc:docMk/>
          <pc:sldMk cId="1096016521" sldId="281"/>
        </pc:sldMkLst>
      </pc:sldChg>
      <pc:sldChg chg="add del">
        <pc:chgData name="Marlon Sproesser Mathias" userId="326f77df3314bb27" providerId="LiveId" clId="{AB547E0B-CE40-4297-9F58-501F3A4BE58C}" dt="2024-08-26T13:36:02.240" v="7"/>
        <pc:sldMkLst>
          <pc:docMk/>
          <pc:sldMk cId="2466357634" sldId="281"/>
        </pc:sldMkLst>
      </pc:sldChg>
      <pc:sldChg chg="add del">
        <pc:chgData name="Marlon Sproesser Mathias" userId="326f77df3314bb27" providerId="LiveId" clId="{AB547E0B-CE40-4297-9F58-501F3A4BE58C}" dt="2024-08-26T13:37:55.764" v="14" actId="2696"/>
        <pc:sldMkLst>
          <pc:docMk/>
          <pc:sldMk cId="3078648082" sldId="282"/>
        </pc:sldMkLst>
      </pc:sldChg>
      <pc:sldChg chg="ord">
        <pc:chgData name="Marlon Sproesser Mathias" userId="326f77df3314bb27" providerId="LiveId" clId="{AB547E0B-CE40-4297-9F58-501F3A4BE58C}" dt="2024-08-26T13:38:39.896" v="16"/>
        <pc:sldMkLst>
          <pc:docMk/>
          <pc:sldMk cId="3502239257" sldId="282"/>
        </pc:sldMkLst>
      </pc:sldChg>
      <pc:sldChg chg="add del">
        <pc:chgData name="Marlon Sproesser Mathias" userId="326f77df3314bb27" providerId="LiveId" clId="{AB547E0B-CE40-4297-9F58-501F3A4BE58C}" dt="2024-08-26T13:37:50.146" v="12" actId="47"/>
        <pc:sldMkLst>
          <pc:docMk/>
          <pc:sldMk cId="3646989717" sldId="283"/>
        </pc:sldMkLst>
      </pc:sldChg>
      <pc:sldChg chg="add del">
        <pc:chgData name="Marlon Sproesser Mathias" userId="326f77df3314bb27" providerId="LiveId" clId="{AB547E0B-CE40-4297-9F58-501F3A4BE58C}" dt="2024-08-26T13:37:50.146" v="12" actId="47"/>
        <pc:sldMkLst>
          <pc:docMk/>
          <pc:sldMk cId="2787658462" sldId="284"/>
        </pc:sldMkLst>
      </pc:sldChg>
      <pc:sldChg chg="addSp delSp add del setBg delDesignElem">
        <pc:chgData name="Marlon Sproesser Mathias" userId="326f77df3314bb27" providerId="LiveId" clId="{AB547E0B-CE40-4297-9F58-501F3A4BE58C}" dt="2024-08-26T13:37:54.107" v="13" actId="47"/>
        <pc:sldMkLst>
          <pc:docMk/>
          <pc:sldMk cId="2791622263" sldId="285"/>
        </pc:sldMkLst>
        <pc:spChg chg="add del">
          <ac:chgData name="Marlon Sproesser Mathias" userId="326f77df3314bb27" providerId="LiveId" clId="{AB547E0B-CE40-4297-9F58-501F3A4BE58C}" dt="2024-08-26T13:36:02.240" v="7"/>
          <ac:spMkLst>
            <pc:docMk/>
            <pc:sldMk cId="2791622263" sldId="285"/>
            <ac:spMk id="12" creationId="{B6FACB3C-9069-4791-BC5C-0DB7CD19B853}"/>
          </ac:spMkLst>
        </pc:spChg>
        <pc:spChg chg="add del">
          <ac:chgData name="Marlon Sproesser Mathias" userId="326f77df3314bb27" providerId="LiveId" clId="{AB547E0B-CE40-4297-9F58-501F3A4BE58C}" dt="2024-08-26T13:36:02.240" v="7"/>
          <ac:spMkLst>
            <pc:docMk/>
            <pc:sldMk cId="2791622263" sldId="285"/>
            <ac:spMk id="14" creationId="{71F2038E-D777-4B76-81DD-DD13EE91B9DD}"/>
          </ac:spMkLst>
        </pc:spChg>
        <pc:grpChg chg="add del">
          <ac:chgData name="Marlon Sproesser Mathias" userId="326f77df3314bb27" providerId="LiveId" clId="{AB547E0B-CE40-4297-9F58-501F3A4BE58C}" dt="2024-08-26T13:36:02.240" v="7"/>
          <ac:grpSpMkLst>
            <pc:docMk/>
            <pc:sldMk cId="2791622263" sldId="285"/>
            <ac:grpSpMk id="16" creationId="{DD354807-230F-4402-B1B9-F733A8F1F190}"/>
          </ac:grpSpMkLst>
        </pc:grpChg>
      </pc:sldChg>
      <pc:sldChg chg="addSp delSp add del setBg delDesignElem">
        <pc:chgData name="Marlon Sproesser Mathias" userId="326f77df3314bb27" providerId="LiveId" clId="{AB547E0B-CE40-4297-9F58-501F3A4BE58C}" dt="2024-08-26T13:36:02.240" v="7"/>
        <pc:sldMkLst>
          <pc:docMk/>
          <pc:sldMk cId="3212214639" sldId="286"/>
        </pc:sldMkLst>
        <pc:spChg chg="add del">
          <ac:chgData name="Marlon Sproesser Mathias" userId="326f77df3314bb27" providerId="LiveId" clId="{AB547E0B-CE40-4297-9F58-501F3A4BE58C}" dt="2024-08-26T13:36:02.240" v="7"/>
          <ac:spMkLst>
            <pc:docMk/>
            <pc:sldMk cId="3212214639" sldId="286"/>
            <ac:spMk id="10" creationId="{87BF42CA-AD55-48B4-8949-C4DCA60A6AEE}"/>
          </ac:spMkLst>
        </pc:spChg>
        <pc:spChg chg="add del">
          <ac:chgData name="Marlon Sproesser Mathias" userId="326f77df3314bb27" providerId="LiveId" clId="{AB547E0B-CE40-4297-9F58-501F3A4BE58C}" dt="2024-08-26T13:36:02.240" v="7"/>
          <ac:spMkLst>
            <pc:docMk/>
            <pc:sldMk cId="3212214639" sldId="286"/>
            <ac:spMk id="12" creationId="{66AE1D3D-3106-4CB2-AA7C-0C1642AC0F2E}"/>
          </ac:spMkLst>
        </pc:spChg>
        <pc:grpChg chg="add del">
          <ac:chgData name="Marlon Sproesser Mathias" userId="326f77df3314bb27" providerId="LiveId" clId="{AB547E0B-CE40-4297-9F58-501F3A4BE58C}" dt="2024-08-26T13:36:02.240" v="7"/>
          <ac:grpSpMkLst>
            <pc:docMk/>
            <pc:sldMk cId="3212214639" sldId="286"/>
            <ac:grpSpMk id="14" creationId="{0A31B6AF-B711-4CDB-8C2B-16E963DDC4C5}"/>
          </ac:grpSpMkLst>
        </pc:grpChg>
      </pc:sldChg>
      <pc:sldChg chg="add">
        <pc:chgData name="Marlon Sproesser Mathias" userId="326f77df3314bb27" providerId="LiveId" clId="{AB547E0B-CE40-4297-9F58-501F3A4BE58C}" dt="2024-08-26T13:39:00.094" v="18" actId="2890"/>
        <pc:sldMkLst>
          <pc:docMk/>
          <pc:sldMk cId="1459369867" sldId="287"/>
        </pc:sldMkLst>
      </pc:sldChg>
      <pc:sldChg chg="addSp delSp modSp add mod ord">
        <pc:chgData name="Marlon Sproesser Mathias" userId="326f77df3314bb27" providerId="LiveId" clId="{AB547E0B-CE40-4297-9F58-501F3A4BE58C}" dt="2024-08-26T13:42:44.448" v="203" actId="1037"/>
        <pc:sldMkLst>
          <pc:docMk/>
          <pc:sldMk cId="1285048512" sldId="288"/>
        </pc:sldMkLst>
        <pc:spChg chg="mod">
          <ac:chgData name="Marlon Sproesser Mathias" userId="326f77df3314bb27" providerId="LiveId" clId="{AB547E0B-CE40-4297-9F58-501F3A4BE58C}" dt="2024-08-26T13:41:27.263" v="168" actId="20577"/>
          <ac:spMkLst>
            <pc:docMk/>
            <pc:sldMk cId="1285048512" sldId="288"/>
            <ac:spMk id="2" creationId="{BA751DD2-FAAD-91A5-3D61-438E3C15E477}"/>
          </ac:spMkLst>
        </pc:spChg>
        <pc:spChg chg="del">
          <ac:chgData name="Marlon Sproesser Mathias" userId="326f77df3314bb27" providerId="LiveId" clId="{AB547E0B-CE40-4297-9F58-501F3A4BE58C}" dt="2024-08-26T13:41:30.004" v="169" actId="478"/>
          <ac:spMkLst>
            <pc:docMk/>
            <pc:sldMk cId="1285048512" sldId="288"/>
            <ac:spMk id="3" creationId="{A4002F1D-59CE-FD86-D58A-1CC020961F13}"/>
          </ac:spMkLst>
        </pc:spChg>
        <pc:spChg chg="add del mod">
          <ac:chgData name="Marlon Sproesser Mathias" userId="326f77df3314bb27" providerId="LiveId" clId="{AB547E0B-CE40-4297-9F58-501F3A4BE58C}" dt="2024-08-26T13:41:42.466" v="176" actId="478"/>
          <ac:spMkLst>
            <pc:docMk/>
            <pc:sldMk cId="1285048512" sldId="288"/>
            <ac:spMk id="7" creationId="{D5042389-00DD-BFF4-8ED6-BBC6028BEA07}"/>
          </ac:spMkLst>
        </pc:spChg>
        <pc:picChg chg="add mod">
          <ac:chgData name="Marlon Sproesser Mathias" userId="326f77df3314bb27" providerId="LiveId" clId="{AB547E0B-CE40-4297-9F58-501F3A4BE58C}" dt="2024-08-26T13:42:44.448" v="203" actId="1037"/>
          <ac:picMkLst>
            <pc:docMk/>
            <pc:sldMk cId="1285048512" sldId="288"/>
            <ac:picMk id="9" creationId="{59EA14F5-7B54-F1C0-40B9-6770B0406427}"/>
          </ac:picMkLst>
        </pc:picChg>
        <pc:picChg chg="add mod">
          <ac:chgData name="Marlon Sproesser Mathias" userId="326f77df3314bb27" providerId="LiveId" clId="{AB547E0B-CE40-4297-9F58-501F3A4BE58C}" dt="2024-08-26T13:42:35.860" v="184" actId="1440"/>
          <ac:picMkLst>
            <pc:docMk/>
            <pc:sldMk cId="1285048512" sldId="288"/>
            <ac:picMk id="13" creationId="{9AEC15EF-DE70-B041-A4DE-7F512D5C360D}"/>
          </ac:picMkLst>
        </pc:picChg>
      </pc:sldChg>
      <pc:sldChg chg="new del">
        <pc:chgData name="Marlon Sproesser Mathias" userId="326f77df3314bb27" providerId="LiveId" clId="{AB547E0B-CE40-4297-9F58-501F3A4BE58C}" dt="2024-08-26T13:41:15.133" v="152" actId="680"/>
        <pc:sldMkLst>
          <pc:docMk/>
          <pc:sldMk cId="2391911066" sldId="288"/>
        </pc:sldMkLst>
      </pc:sldChg>
      <pc:sldChg chg="add del">
        <pc:chgData name="Marlon Sproesser Mathias" userId="326f77df3314bb27" providerId="LiveId" clId="{AB547E0B-CE40-4297-9F58-501F3A4BE58C}" dt="2024-08-26T13:41:19.579" v="154" actId="2890"/>
        <pc:sldMkLst>
          <pc:docMk/>
          <pc:sldMk cId="2421657476" sldId="288"/>
        </pc:sldMkLst>
      </pc:sldChg>
    </pc:docChg>
  </pc:docChgLst>
  <pc:docChgLst>
    <pc:chgData name="Marlon Sproesser Mathias" userId="326f77df3314bb27" providerId="LiveId" clId="{4D834D87-12E7-4ACC-B296-1681EF7CA7B7}"/>
    <pc:docChg chg="undo custSel addSld delSld modSld sldOrd modMainMaster">
      <pc:chgData name="Marlon Sproesser Mathias" userId="326f77df3314bb27" providerId="LiveId" clId="{4D834D87-12E7-4ACC-B296-1681EF7CA7B7}" dt="2022-08-02T01:41:04.933" v="3966"/>
      <pc:docMkLst>
        <pc:docMk/>
      </pc:docMkLst>
      <pc:sldChg chg="modTransition">
        <pc:chgData name="Marlon Sproesser Mathias" userId="326f77df3314bb27" providerId="LiveId" clId="{4D834D87-12E7-4ACC-B296-1681EF7CA7B7}" dt="2022-07-10T22:32:27.370" v="80"/>
        <pc:sldMkLst>
          <pc:docMk/>
          <pc:sldMk cId="1494397337" sldId="256"/>
        </pc:sldMkLst>
      </pc:sldChg>
      <pc:sldChg chg="addSp delSp modSp mod modTransition setBg setClrOvrMap">
        <pc:chgData name="Marlon Sproesser Mathias" userId="326f77df3314bb27" providerId="LiveId" clId="{4D834D87-12E7-4ACC-B296-1681EF7CA7B7}" dt="2022-08-02T00:55:17.922" v="3393" actId="20577"/>
        <pc:sldMkLst>
          <pc:docMk/>
          <pc:sldMk cId="280868100" sldId="257"/>
        </pc:sldMkLst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4D834D87-12E7-4ACC-B296-1681EF7CA7B7}" dt="2022-08-02T00:55:17.922" v="3393" actId="20577"/>
          <ac:spMkLst>
            <pc:docMk/>
            <pc:sldMk cId="280868100" sldId="257"/>
            <ac:spMk id="3" creationId="{D8F6CAD4-9E23-616B-5903-852E15930BCE}"/>
          </ac:spMkLst>
        </pc:spChg>
        <pc:spChg chg="mod ord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4" creationId="{24198606-7413-B486-9D9D-65BDB646FDB1}"/>
          </ac:spMkLst>
        </pc:spChg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5" creationId="{51473143-FFB1-AECD-6AB8-A6C5C50D1C93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3" creationId="{907EF6B7-1338-4443-8C46-6A318D952DFD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4" creationId="{DAAE4CDD-124C-4DCF-9584-B6033B545DD5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5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7" creationId="{3A4F209C-C20E-4FA7-B241-1EF4F8D193B2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9" creationId="{E4564234-45B0-4ED8-A9E2-199C00173276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4" creationId="{ECF157C5-282F-4C93-80F7-CCD7F4A435BD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6" creationId="{54A9C5F1-B76A-4908-9A82-8F1CD0FB5008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8" creationId="{CED05210-F855-4657-BDA5-CF310B3D1400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9" creationId="{AA2C266F-E6D2-44F1-B910-9FADE4044089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0" creationId="{76BD6A71-5DCB-4373-810E-0C269DB8C8A7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1" creationId="{232B8A28-B0F8-48EA-BB11-AD0D29CC3F3C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3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4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44:53.605" v="1514" actId="26606"/>
          <ac:spMkLst>
            <pc:docMk/>
            <pc:sldMk cId="280868100" sldId="257"/>
            <ac:spMk id="59" creationId="{EF526DD0-5E46-40B7-AEF1-9B26256CFB4F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2" creationId="{8B9AA7C6-5E5A-498E-A6DF-A943376E09BC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8" creationId="{81E140AE-0ABF-47C8-BF32-7D2F0CF2BA44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80" creationId="{CBC4F608-B4B8-48C3-9572-C0F061B1CD99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85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91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4" creationId="{081EA652-8C6A-4E69-BEB9-170809474553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5" creationId="{A4026A73-1F7F-49F2-B319-8CA3B3D53269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6" creationId="{5298780A-33B9-4EA2-8F67-DE68AD62841B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7" creationId="{7F488E8B-4E1E-4402-8935-D4E6C02615C7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99" creationId="{DBF61EA3-B236-439E-9C0B-340980D56BEE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101" creationId="{E659831F-0D9A-4C63-9EBB-8435B85A440F}"/>
          </ac:spMkLst>
        </pc:s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1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5" creationId="{5D133F51-4E9D-4F0B-A452-875C6A52B621}"/>
          </ac:grpSpMkLst>
        </pc:grpChg>
        <pc:grpChg chg="add del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74" creationId="{83EAB11A-76F7-48F4-9B4F-5BFDF4BF9670}"/>
          </ac:grpSpMkLst>
        </pc:grpChg>
        <pc:grpChg chg="add del">
          <ac:chgData name="Marlon Sproesser Mathias" userId="326f77df3314bb27" providerId="LiveId" clId="{4D834D87-12E7-4ACC-B296-1681EF7CA7B7}" dt="2022-07-16T14:45:39.678" v="1519" actId="26606"/>
          <ac:grpSpMkLst>
            <pc:docMk/>
            <pc:sldMk cId="280868100" sldId="257"/>
            <ac:grpSpMk id="87" creationId="{28FAF094-D087-493F-8DF9-A486C2D6BBAA}"/>
          </ac:grpSpMkLst>
        </pc:grpChg>
        <pc:grpChg chg="add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100" creationId="{28FAF094-D087-493F-8DF9-A486C2D6BBAA}"/>
          </ac:grpSpMkLst>
        </pc:grpChg>
        <pc:cxnChg chg="add del">
          <ac:chgData name="Marlon Sproesser Mathias" userId="326f77df3314bb27" providerId="LiveId" clId="{4D834D87-12E7-4ACC-B296-1681EF7CA7B7}" dt="2022-07-16T14:45:41.308" v="1521" actId="26606"/>
          <ac:cxnSpMkLst>
            <pc:docMk/>
            <pc:sldMk cId="280868100" sldId="257"/>
            <ac:cxnSpMk id="93" creationId="{23AAC9B5-8015-485C-ACF9-A750390E9A56}"/>
          </ac:cxnSpMkLst>
        </pc:cxnChg>
      </pc:sldChg>
      <pc:sldChg chg="addSp delSp modSp mod modTransition">
        <pc:chgData name="Marlon Sproesser Mathias" userId="326f77df3314bb27" providerId="LiveId" clId="{4D834D87-12E7-4ACC-B296-1681EF7CA7B7}" dt="2022-07-16T14:44:57.763" v="1515" actId="26606"/>
        <pc:sldMkLst>
          <pc:docMk/>
          <pc:sldMk cId="2869320030" sldId="258"/>
        </pc:sldMkLst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2" creationId="{FD2F218A-7233-2277-92F2-A437C14658CC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" creationId="{EE32D754-0707-0085-8048-A83B2D579232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0" creationId="{777A147A-9ED8-46B4-8660-1B3C2AA880B5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8" creationId="{5D6C15A0-C087-4593-8414-2B4EC1CDC3DE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19" creationId="{9682A605-CFD4-EC59-42A3-049F5A065EE8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4" creationId="{179F7551-E956-43CB-8F36-268A5DA443BE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6" creationId="{80677D43-DB57-4254-BD60-C0C10917DBC4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8" creationId="{DF0924E5-8F0D-47CB-B59E-155AFCF8C3CB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3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5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0" creationId="{EF526DD0-5E46-40B7-AEF1-9B26256CFB4F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3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9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61" creationId="{CBC4F608-B4B8-48C3-9572-C0F061B1CD99}"/>
          </ac:spMkLst>
        </pc:s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2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6" creationId="{5D133F51-4E9D-4F0B-A452-875C6A52B621}"/>
          </ac:grpSpMkLst>
        </pc:grpChg>
        <pc:grpChg chg="add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55" creationId="{83EAB11A-76F7-48F4-9B4F-5BFDF4BF9670}"/>
          </ac:grpSpMkLst>
        </pc:grpChg>
      </pc:sldChg>
      <pc:sldChg chg="addSp delSp modSp mod modTransition setBg setClrOvrMap modNotesTx">
        <pc:chgData name="Marlon Sproesser Mathias" userId="326f77df3314bb27" providerId="LiveId" clId="{4D834D87-12E7-4ACC-B296-1681EF7CA7B7}" dt="2022-08-02T01:03:34.012" v="3471" actId="20577"/>
        <pc:sldMkLst>
          <pc:docMk/>
          <pc:sldMk cId="3909079400" sldId="259"/>
        </pc:sldMkLst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2" creationId="{6057902D-220E-9AD6-E189-2015BF7CF0F9}"/>
          </ac:spMkLst>
        </pc:spChg>
        <pc:spChg chg="add del mod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3" creationId="{B680B7F5-D98F-6419-2AC8-E78B66D71596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" creationId="{53EE97E5-F284-15E7-9FB4-8F2257369650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" creationId="{70E18FDC-8543-BE94-7725-D332D5FC270C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0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0T21:45:16.212" v="15" actId="26606"/>
          <ac:spMkLst>
            <pc:docMk/>
            <pc:sldMk cId="3909079400" sldId="259"/>
            <ac:spMk id="11" creationId="{FCEC2294-5A7B-45E5-9251-C1AA89F4ADCF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2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5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6" creationId="{C05CBC3C-2E5A-4839-8B9B-2E5A6ADF0F58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7" creationId="{827FF362-FC97-4BF5-949B-D4ADFA26E45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8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19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20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21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2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3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6" creationId="{9264D464-898B-4908-88FD-33A83D6ED64E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7" creationId="{2C61293E-6EBE-43EF-A52C-9BEBFD7679D4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8" creationId="{F0BC1D9E-4401-4EC0-88FD-ED103CB570EA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9" creationId="{3FCFB1DE-0B7E-48CC-BA90-B2AB0889F9D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0" creationId="{B0AAF7C9-094E-400C-A428-F6C2262F6527}"/>
          </ac:spMkLst>
        </pc:spChg>
        <pc:spChg chg="add del">
          <ac:chgData name="Marlon Sproesser Mathias" userId="326f77df3314bb27" providerId="LiveId" clId="{4D834D87-12E7-4ACC-B296-1681EF7CA7B7}" dt="2022-07-13T20:58:14.344" v="101" actId="26606"/>
          <ac:spMkLst>
            <pc:docMk/>
            <pc:sldMk cId="3909079400" sldId="259"/>
            <ac:spMk id="31" creationId="{B819A166-7571-4003-A6B8-B62034C3ED30}"/>
          </ac:spMkLst>
        </pc:spChg>
        <pc:spChg chg="add del mod or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34" creationId="{B680B7F5-D98F-6419-2AC8-E78B66D7159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5" creationId="{6200B311-3585-4069-AAC6-CD443FA5B8AD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0" creationId="{7C32DF3D-3F59-481D-A237-77C31AD492C1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2" creationId="{32F02326-30C4-4095-988F-932A425AE2DA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4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5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9" creationId="{C5E33FA7-5CA0-4E9A-8D01-D8EDB5F4C4DD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0" creationId="{09588DA8-065E-4F6F-8EFD-43104AB2E0CF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2" creationId="{C4285719-470E-454C-AF62-8323075F1F5B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4" creationId="{CD9FE4EF-C4D8-49A0-B2FF-81D8DB7D8A24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6" creationId="{4300840D-0A0B-4512-BACA-B439D5B9C57C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7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8" creationId="{D2B78728-A580-49A7-84F9-6EF6F583ADE0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0" creationId="{38FAA1A1-D861-433F-88FA-1E9D6FD31D11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2" creationId="{8D71EDA1-87BF-4D5D-AB79-F346FD19278A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64" creationId="{D5B0017B-2ECA-49AF-B397-DC140825DF8D}"/>
          </ac:spMkLst>
        </pc:spChg>
        <pc:grpChg chg="add del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47" creationId="{51DF09CD-25B8-4B12-8634-158BA767BC9A}"/>
          </ac:grpSpMkLst>
        </pc:grpChg>
        <pc:grpChg chg="add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59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3T20:58:14.344" v="101" actId="26606"/>
          <ac:graphicFrameMkLst>
            <pc:docMk/>
            <pc:sldMk cId="3909079400" sldId="259"/>
            <ac:graphicFrameMk id="32" creationId="{85EC28BC-DBA4-F59D-67F5-F3459D33EDA8}"/>
          </ac:graphicFrameMkLst>
        </pc:graphicFrameChg>
        <pc:graphicFrameChg chg="add">
          <ac:chgData name="Marlon Sproesser Mathias" userId="326f77df3314bb27" providerId="LiveId" clId="{4D834D87-12E7-4ACC-B296-1681EF7CA7B7}" dt="2022-07-16T14:39:01.504" v="1442" actId="26606"/>
          <ac:graphicFrameMkLst>
            <pc:docMk/>
            <pc:sldMk cId="3909079400" sldId="259"/>
            <ac:graphicFrameMk id="53" creationId="{2E570A18-26B0-B529-1F7C-245060F77D94}"/>
          </ac:graphicFrameMkLst>
        </pc:graphicFrameChg>
        <pc:picChg chg="add del">
          <ac:chgData name="Marlon Sproesser Mathias" userId="326f77df3314bb27" providerId="LiveId" clId="{4D834D87-12E7-4ACC-B296-1681EF7CA7B7}" dt="2022-07-10T21:45:16.212" v="15" actId="26606"/>
          <ac:picMkLst>
            <pc:docMk/>
            <pc:sldMk cId="3909079400" sldId="259"/>
            <ac:picMk id="7" creationId="{1094D9DA-A641-AD23-336F-6023DFDC598C}"/>
          </ac:picMkLst>
        </pc:picChg>
        <pc:picChg chg="add del">
          <ac:chgData name="Marlon Sproesser Mathias" userId="326f77df3314bb27" providerId="LiveId" clId="{4D834D87-12E7-4ACC-B296-1681EF7CA7B7}" dt="2022-07-10T21:44:50.343" v="5" actId="26606"/>
          <ac:picMkLst>
            <pc:docMk/>
            <pc:sldMk cId="3909079400" sldId="259"/>
            <ac:picMk id="9" creationId="{603BAEAD-26C3-7BF2-B5B6-CC441733D2DB}"/>
          </ac:picMkLst>
        </pc:picChg>
        <pc:picChg chg="add del">
          <ac:chgData name="Marlon Sproesser Mathias" userId="326f77df3314bb27" providerId="LiveId" clId="{4D834D87-12E7-4ACC-B296-1681EF7CA7B7}" dt="2022-07-13T20:58:09.778" v="99" actId="26606"/>
          <ac:picMkLst>
            <pc:docMk/>
            <pc:sldMk cId="3909079400" sldId="259"/>
            <ac:picMk id="25" creationId="{54410DB0-3E7F-92BF-D579-F160C7BB21CE}"/>
          </ac:picMkLst>
        </pc:picChg>
        <pc:cxnChg chg="add del">
          <ac:chgData name="Marlon Sproesser Mathias" userId="326f77df3314bb27" providerId="LiveId" clId="{4D834D87-12E7-4ACC-B296-1681EF7CA7B7}" dt="2022-07-10T21:45:16.212" v="15" actId="26606"/>
          <ac:cxnSpMkLst>
            <pc:docMk/>
            <pc:sldMk cId="3909079400" sldId="259"/>
            <ac:cxnSpMk id="13" creationId="{67182200-4859-4C8D-BCBB-55B245C28BA3}"/>
          </ac:cxnSpMkLst>
        </pc:cxnChg>
        <pc:cxnChg chg="add">
          <ac:chgData name="Marlon Sproesser Mathias" userId="326f77df3314bb27" providerId="LiveId" clId="{4D834D87-12E7-4ACC-B296-1681EF7CA7B7}" dt="2022-07-16T14:39:01.504" v="1442" actId="26606"/>
          <ac:cxnSpMkLst>
            <pc:docMk/>
            <pc:sldMk cId="3909079400" sldId="259"/>
            <ac:cxnSpMk id="66" creationId="{6CF1BAF6-AD41-4082-B212-8A1F9A2E8779}"/>
          </ac:cxnSpMkLst>
        </pc:cxnChg>
      </pc:sldChg>
      <pc:sldChg chg="addSp delSp modSp new mod modTransition setBg delAnim modAnim">
        <pc:chgData name="Marlon Sproesser Mathias" userId="326f77df3314bb27" providerId="LiveId" clId="{4D834D87-12E7-4ACC-B296-1681EF7CA7B7}" dt="2022-07-16T14:39:06.500" v="1443" actId="26606"/>
        <pc:sldMkLst>
          <pc:docMk/>
          <pc:sldMk cId="1518900919" sldId="260"/>
        </pc:sldMkLst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" creationId="{712310E2-CFF7-8129-4BA0-83C78E569D72}"/>
          </ac:spMkLst>
        </pc:spChg>
        <pc:spChg chg="del mod">
          <ac:chgData name="Marlon Sproesser Mathias" userId="326f77df3314bb27" providerId="LiveId" clId="{4D834D87-12E7-4ACC-B296-1681EF7CA7B7}" dt="2022-07-10T22:31:32.952" v="70" actId="478"/>
          <ac:spMkLst>
            <pc:docMk/>
            <pc:sldMk cId="1518900919" sldId="260"/>
            <ac:spMk id="3" creationId="{793639AE-1E52-058A-39A3-B31B4CA3D78C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4" creationId="{41BB7568-2487-4450-3C6E-7B01BF75555B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5" creationId="{B4C1BDF5-27AA-BC34-2724-7F212895D530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2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4" creationId="{6D8B37B0-0682-433E-BC8D-498C04ABD9A7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6" creationId="{1825AC39-5F85-4CAA-8A81-A1287086B2B6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7" creationId="{95DA4D23-37FC-4B90-8188-F0377C5FF44B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8" creationId="{909E572F-9CDC-4214-9D42-FF0017649590}"/>
          </ac:spMkLst>
        </pc:spChg>
        <pc:spChg chg="add del">
          <ac:chgData name="Marlon Sproesser Mathias" userId="326f77df3314bb27" providerId="LiveId" clId="{4D834D87-12E7-4ACC-B296-1681EF7CA7B7}" dt="2022-07-13T20:59:00.988" v="106" actId="26606"/>
          <ac:spMkLst>
            <pc:docMk/>
            <pc:sldMk cId="1518900919" sldId="260"/>
            <ac:spMk id="19" creationId="{02D44074-0B69-4F0C-A7B3-5645CE40D8E3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1" creationId="{047C8CCB-F95D-4249-92DD-651249D3535A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2" creationId="{6753252F-4873-4F63-801D-CC719279A7D5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3" creationId="{A7A4B465-FBCC-4CD4-89A1-82992A7B47FF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4" creationId="{665DBBEF-238B-476B-96AB-8AAC3224ECEA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5" creationId="{3FCFB1DE-0B7E-48CC-BA90-B2AB0889F9D6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8" creationId="{47942995-B07F-4636-9A06-C6A104B260A8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5" creationId="{B81933D1-5615-42C7-9C0B-4EB7105CCE2D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4:39:06.500" v="1443" actId="26606"/>
          <ac:grpSpMkLst>
            <pc:docMk/>
            <pc:sldMk cId="1518900919" sldId="260"/>
            <ac:grpSpMk id="30" creationId="{032D8612-31EB-44CF-A1D0-14FD4C705424}"/>
          </ac:grpSpMkLst>
        </pc:grpChg>
        <pc:picChg chg="add mod">
          <ac:chgData name="Marlon Sproesser Mathias" userId="326f77df3314bb27" providerId="LiveId" clId="{4D834D87-12E7-4ACC-B296-1681EF7CA7B7}" dt="2022-07-16T14:39:06.500" v="1443" actId="26606"/>
          <ac:picMkLst>
            <pc:docMk/>
            <pc:sldMk cId="1518900919" sldId="260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0T22:31:09.670" v="59" actId="478"/>
          <ac:picMkLst>
            <pc:docMk/>
            <pc:sldMk cId="1518900919" sldId="260"/>
            <ac:picMk id="7" creationId="{9E70B644-359D-C3E7-2E09-ACC6D5AB50A1}"/>
          </ac:picMkLst>
        </pc:picChg>
      </pc:sldChg>
      <pc:sldChg chg="addSp delSp modSp new mod modTransition setBg">
        <pc:chgData name="Marlon Sproesser Mathias" userId="326f77df3314bb27" providerId="LiveId" clId="{4D834D87-12E7-4ACC-B296-1681EF7CA7B7}" dt="2022-08-02T01:30:42.706" v="3759" actId="1036"/>
        <pc:sldMkLst>
          <pc:docMk/>
          <pc:sldMk cId="1761609072" sldId="261"/>
        </pc:sldMkLst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2" creationId="{00B32733-B493-8305-5A66-AD06394DEE24}"/>
          </ac:spMkLst>
        </pc:spChg>
        <pc:spChg chg="del">
          <ac:chgData name="Marlon Sproesser Mathias" userId="326f77df3314bb27" providerId="LiveId" clId="{4D834D87-12E7-4ACC-B296-1681EF7CA7B7}" dt="2022-07-13T21:14:26.144" v="185"/>
          <ac:spMkLst>
            <pc:docMk/>
            <pc:sldMk cId="1761609072" sldId="261"/>
            <ac:spMk id="3" creationId="{77DE4564-18CB-6355-E6E5-FCF279E61B39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4" creationId="{71ED67F5-8DF7-BCE5-421A-DA350058D29C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5" creationId="{906142E9-503D-5086-3218-F6A7321AF406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0" creationId="{FABFEE82-1778-0F4D-B50E-D4350EEE498A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3" creationId="{A6D37EE4-EA1B-46EE-A54B-5233C63C9695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5" creationId="{927D5270-6648-4CC1-8F78-48BE299CAC25}"/>
          </ac:spMkLst>
        </pc:spChg>
        <pc:picChg chg="add mod ord">
          <ac:chgData name="Marlon Sproesser Mathias" userId="326f77df3314bb27" providerId="LiveId" clId="{4D834D87-12E7-4ACC-B296-1681EF7CA7B7}" dt="2022-08-02T01:30:42.706" v="3759" actId="1036"/>
          <ac:picMkLst>
            <pc:docMk/>
            <pc:sldMk cId="1761609072" sldId="261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7-13T21:16:47.461" v="249" actId="1076"/>
          <ac:picMkLst>
            <pc:docMk/>
            <pc:sldMk cId="1761609072" sldId="261"/>
            <ac:picMk id="11" creationId="{C988C55F-97CE-D29C-DA90-2BB26DB7AB6C}"/>
          </ac:picMkLst>
        </pc:picChg>
      </pc:sldChg>
      <pc:sldChg chg="addSp delSp modSp add del mod modTransition modAnim">
        <pc:chgData name="Marlon Sproesser Mathias" userId="326f77df3314bb27" providerId="LiveId" clId="{4D834D87-12E7-4ACC-B296-1681EF7CA7B7}" dt="2022-07-16T14:33:45.685" v="1304" actId="47"/>
        <pc:sldMkLst>
          <pc:docMk/>
          <pc:sldMk cId="2692069681" sldId="262"/>
        </pc:sldMkLst>
        <pc:spChg chg="mod or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" creationId="{712310E2-CFF7-8129-4BA0-83C78E569D72}"/>
          </ac:spMkLst>
        </pc:spChg>
        <pc:spChg chg="del">
          <ac:chgData name="Marlon Sproesser Mathias" userId="326f77df3314bb27" providerId="LiveId" clId="{4D834D87-12E7-4ACC-B296-1681EF7CA7B7}" dt="2022-07-10T22:31:30.790" v="69" actId="478"/>
          <ac:spMkLst>
            <pc:docMk/>
            <pc:sldMk cId="2692069681" sldId="262"/>
            <ac:spMk id="3" creationId="{793639AE-1E52-058A-39A3-B31B4CA3D78C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4" creationId="{41BB7568-2487-4450-3C6E-7B01BF75555B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5" creationId="{B4C1BDF5-27AA-BC34-2724-7F212895D530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2" creationId="{69D47016-023F-44BD-981C-50E7A10A6609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4" creationId="{6D8B37B0-0682-433E-BC8D-498C04ABD9A7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9" creationId="{BE95D989-81FA-4BAD-9AD5-E46CEDA91B36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1" creationId="{156189E5-8A3E-4CFD-B71B-CCD0F8495E56}"/>
          </ac:spMkLst>
        </pc:spChg>
        <pc:picChg chg="mo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6" creationId="{6D5DF30D-DDA3-8600-B8AA-B287FD0374D2}"/>
          </ac:picMkLst>
        </pc:picChg>
        <pc:picChg chg="add mod or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9" creationId="{458B5681-C267-43F2-3BA0-ED0E98724F50}"/>
          </ac:picMkLst>
        </pc:picChg>
      </pc:sldChg>
      <pc:sldChg chg="addSp delSp modSp add del mod modAnim">
        <pc:chgData name="Marlon Sproesser Mathias" userId="326f77df3314bb27" providerId="LiveId" clId="{4D834D87-12E7-4ACC-B296-1681EF7CA7B7}" dt="2022-07-16T14:34:55.548" v="1346" actId="47"/>
        <pc:sldMkLst>
          <pc:docMk/>
          <pc:sldMk cId="3159690951" sldId="263"/>
        </pc:sldMkLst>
        <pc:spChg chg="add mod">
          <ac:chgData name="Marlon Sproesser Mathias" userId="326f77df3314bb27" providerId="LiveId" clId="{4D834D87-12E7-4ACC-B296-1681EF7CA7B7}" dt="2022-07-13T21:00:14.373" v="120" actId="1076"/>
          <ac:spMkLst>
            <pc:docMk/>
            <pc:sldMk cId="3159690951" sldId="263"/>
            <ac:spMk id="11" creationId="{A93370A9-02D6-F433-C0A1-0405F4A769C7}"/>
          </ac:spMkLst>
        </pc:spChg>
        <pc:picChg chg="del">
          <ac:chgData name="Marlon Sproesser Mathias" userId="326f77df3314bb27" providerId="LiveId" clId="{4D834D87-12E7-4ACC-B296-1681EF7CA7B7}" dt="2022-07-13T20:56:13.585" v="82" actId="478"/>
          <ac:picMkLst>
            <pc:docMk/>
            <pc:sldMk cId="3159690951" sldId="263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3T20:56:17.829" v="84" actId="14100"/>
          <ac:picMkLst>
            <pc:docMk/>
            <pc:sldMk cId="3159690951" sldId="263"/>
            <ac:picMk id="9" creationId="{458B5681-C267-43F2-3BA0-ED0E98724F50}"/>
          </ac:picMkLst>
        </pc:picChg>
        <pc:picChg chg="add mod">
          <ac:chgData name="Marlon Sproesser Mathias" userId="326f77df3314bb27" providerId="LiveId" clId="{4D834D87-12E7-4ACC-B296-1681EF7CA7B7}" dt="2022-07-13T20:56:55.667" v="93" actId="1076"/>
          <ac:picMkLst>
            <pc:docMk/>
            <pc:sldMk cId="3159690951" sldId="263"/>
            <ac:picMk id="10" creationId="{DE3F55F9-45F1-4A4E-BE4C-5C1EA3F2DB82}"/>
          </ac:picMkLst>
        </pc:picChg>
      </pc:sldChg>
      <pc:sldChg chg="addSp delSp modSp add mod modTransition setBg modAnim">
        <pc:chgData name="Marlon Sproesser Mathias" userId="326f77df3314bb27" providerId="LiveId" clId="{4D834D87-12E7-4ACC-B296-1681EF7CA7B7}" dt="2022-07-16T15:23:52.559" v="2018" actId="404"/>
        <pc:sldMkLst>
          <pc:docMk/>
          <pc:sldMk cId="395790720" sldId="718"/>
        </pc:sldMkLst>
        <pc:spChg chg="mo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4" creationId="{00000000-0000-0000-0000-000000000000}"/>
          </ac:spMkLst>
        </pc:spChg>
        <pc:spChg chg="mod">
          <ac:chgData name="Marlon Sproesser Mathias" userId="326f77df3314bb27" providerId="LiveId" clId="{4D834D87-12E7-4ACC-B296-1681EF7CA7B7}" dt="2022-07-16T15:23:52.559" v="2018" actId="404"/>
          <ac:spMkLst>
            <pc:docMk/>
            <pc:sldMk cId="395790720" sldId="718"/>
            <ac:spMk id="5" creationId="{00000000-0000-0000-0000-000000000000}"/>
          </ac:spMkLst>
        </pc:spChg>
        <pc:spChg chg="add del mod">
          <ac:chgData name="Marlon Sproesser Mathias" userId="326f77df3314bb27" providerId="LiveId" clId="{4D834D87-12E7-4ACC-B296-1681EF7CA7B7}" dt="2022-07-16T15:23:24.155" v="1991" actId="21"/>
          <ac:spMkLst>
            <pc:docMk/>
            <pc:sldMk cId="395790720" sldId="718"/>
            <ac:spMk id="7" creationId="{6CCFBA5A-2CD4-1456-0D52-D6F56FBB46EF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2" creationId="{068C0432-0E90-4CC1-8CD3-D44A90DF07EF}"/>
          </ac:spMkLst>
        </pc:spChg>
        <pc:spChg chg="add mod">
          <ac:chgData name="Marlon Sproesser Mathias" userId="326f77df3314bb27" providerId="LiveId" clId="{4D834D87-12E7-4ACC-B296-1681EF7CA7B7}" dt="2022-07-16T15:23:32.571" v="2012"/>
          <ac:spMkLst>
            <pc:docMk/>
            <pc:sldMk cId="395790720" sldId="718"/>
            <ac:spMk id="15" creationId="{24013E51-DCFD-71B7-5576-5ACF5733E4FF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7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3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5" creationId="{C13237C8-E62C-4F0D-A318-BD6FB6C2D138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5:22:12.798" v="1942" actId="26606"/>
          <ac:grpSpMkLst>
            <pc:docMk/>
            <pc:sldMk cId="395790720" sldId="718"/>
            <ac:grpSpMk id="19" creationId="{1DE889C7-FAD6-4397-98E2-05D503484459}"/>
          </ac:grpSpMkLst>
        </pc:grpChg>
        <pc:picChg chg="add mod">
          <ac:chgData name="Marlon Sproesser Mathias" userId="326f77df3314bb27" providerId="LiveId" clId="{4D834D87-12E7-4ACC-B296-1681EF7CA7B7}" dt="2022-07-16T15:22:37.859" v="1975" actId="1036"/>
          <ac:picMkLst>
            <pc:docMk/>
            <pc:sldMk cId="395790720" sldId="718"/>
            <ac:picMk id="6" creationId="{E87BD6D2-5EE2-9708-D5C7-58C9C713E50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5:07.196" v="2040" actId="1036"/>
        <pc:sldMkLst>
          <pc:docMk/>
          <pc:sldMk cId="3982971580" sldId="719"/>
        </pc:sldMkLst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2" creationId="{0B2976FB-C353-FC02-8AB4-8D9764019AF9}"/>
          </ac:spMkLst>
        </pc:spChg>
        <pc:spChg chg="del">
          <ac:chgData name="Marlon Sproesser Mathias" userId="326f77df3314bb27" providerId="LiveId" clId="{4D834D87-12E7-4ACC-B296-1681EF7CA7B7}" dt="2022-07-13T21:02:45.405" v="137"/>
          <ac:spMkLst>
            <pc:docMk/>
            <pc:sldMk cId="3982971580" sldId="719"/>
            <ac:spMk id="3" creationId="{FCF5C8C9-1608-8E07-BB96-B20C010F60AC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" creationId="{D8C45856-B5DD-6D19-C98B-D988C477A413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" creationId="{0DE68546-7E9B-2ADD-967E-5675CC3A88E6}"/>
          </ac:spMkLst>
        </pc:spChg>
        <pc:spChg chg="add del mod ord">
          <ac:chgData name="Marlon Sproesser Mathias" userId="326f77df3314bb27" providerId="LiveId" clId="{4D834D87-12E7-4ACC-B296-1681EF7CA7B7}" dt="2022-07-16T15:24:34.390" v="2025" actId="21"/>
          <ac:spMkLst>
            <pc:docMk/>
            <pc:sldMk cId="3982971580" sldId="719"/>
            <ac:spMk id="8" creationId="{AEF047C9-C195-15B7-8715-54A344FAA7E2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3" creationId="{2B97F24A-32CE-4C1C-A50D-3016B394DCFB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5" creationId="{CD8B4F24-440B-49E9-B85D-733523DC064B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0" creationId="{DBC6133C-0615-4CE4-9132-37E609A9BDFA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2" creationId="{169CC832-2974-4E8D-90ED-3E2941BA7336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4" creationId="{55222F96-971A-4F90-B841-6BAB416C7AC1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6" creationId="{08980754-6F4B-43C9-B9BE-127B6BED6586}"/>
          </ac:spMkLst>
        </pc:spChg>
        <pc:spChg chg="add mod">
          <ac:chgData name="Marlon Sproesser Mathias" userId="326f77df3314bb27" providerId="LiveId" clId="{4D834D87-12E7-4ACC-B296-1681EF7CA7B7}" dt="2022-07-16T15:25:02.284" v="2035" actId="20577"/>
          <ac:spMkLst>
            <pc:docMk/>
            <pc:sldMk cId="3982971580" sldId="719"/>
            <ac:spMk id="27" creationId="{B87681FA-07F9-0138-0943-E4F80062EFE9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8" creationId="{2C1BBA94-3F40-40AA-8BB9-E69E25E537C1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33" creationId="{28D31E1B-0407-4223-9642-0B642CBF57D9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0" creationId="{D5B0017B-2ECA-49AF-B397-DC140825DF8D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2" creationId="{70E96339-907C-46C3-99AC-31179B6F0EBD}"/>
          </ac:spMkLst>
        </pc:spChg>
        <pc:spChg chg="add del">
          <ac:chgData name="Marlon Sproesser Mathias" userId="326f77df3314bb27" providerId="LiveId" clId="{4D834D87-12E7-4ACC-B296-1681EF7CA7B7}" dt="2022-07-16T15:24:48.220" v="2028" actId="478"/>
          <ac:spMkLst>
            <pc:docMk/>
            <pc:sldMk cId="3982971580" sldId="719"/>
            <ac:spMk id="48" creationId="{BB25D7BA-A8CD-9337-632E-89E7013FD38C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1" creationId="{058A14AF-9FB5-4CC7-BA35-E8E85D3EDF0E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7" creationId="{E6995CE5-F890-4ABA-82A2-26507CE8D2A3}"/>
          </ac:spMkLst>
        </pc:spChg>
        <pc:grpChg chg="add del">
          <ac:chgData name="Marlon Sproesser Mathias" userId="326f77df3314bb27" providerId="LiveId" clId="{4D834D87-12E7-4ACC-B296-1681EF7CA7B7}" dt="2022-07-16T15:24:44.204" v="2026" actId="26606"/>
          <ac:grpSpMkLst>
            <pc:docMk/>
            <pc:sldMk cId="3982971580" sldId="719"/>
            <ac:grpSpMk id="35" creationId="{AE1C45F0-260A-458C-96ED-C1F6D2151219}"/>
          </ac:grpSpMkLst>
        </pc:grpChg>
        <pc:picChg chg="add del mod">
          <ac:chgData name="Marlon Sproesser Mathias" userId="326f77df3314bb27" providerId="LiveId" clId="{4D834D87-12E7-4ACC-B296-1681EF7CA7B7}" dt="2022-07-13T21:02:43.224" v="136" actId="21"/>
          <ac:picMkLst>
            <pc:docMk/>
            <pc:sldMk cId="3982971580" sldId="719"/>
            <ac:picMk id="6" creationId="{7160D697-DBC6-4810-ABEC-1EA232B9E3C7}"/>
          </ac:picMkLst>
        </pc:picChg>
        <pc:picChg chg="add mod ord">
          <ac:chgData name="Marlon Sproesser Mathias" userId="326f77df3314bb27" providerId="LiveId" clId="{4D834D87-12E7-4ACC-B296-1681EF7CA7B7}" dt="2022-07-16T15:25:07.196" v="2040" actId="1036"/>
          <ac:picMkLst>
            <pc:docMk/>
            <pc:sldMk cId="3982971580" sldId="719"/>
            <ac:picMk id="7" creationId="{0A26D12A-2641-D006-9D7D-F641AE488834}"/>
          </ac:picMkLst>
        </pc:picChg>
        <pc:cxnChg chg="add del">
          <ac:chgData name="Marlon Sproesser Mathias" userId="326f77df3314bb27" providerId="LiveId" clId="{4D834D87-12E7-4ACC-B296-1681EF7CA7B7}" dt="2022-07-16T15:24:44.204" v="2026" actId="26606"/>
          <ac:cxnSpMkLst>
            <pc:docMk/>
            <pc:sldMk cId="3982971580" sldId="719"/>
            <ac:cxnSpMk id="44" creationId="{6CF1BAF6-AD41-4082-B212-8A1F9A2E8779}"/>
          </ac:cxnSpMkLst>
        </pc:cxnChg>
      </pc:sldChg>
      <pc:sldChg chg="addSp delSp modSp new del mod ord setBg">
        <pc:chgData name="Marlon Sproesser Mathias" userId="326f77df3314bb27" providerId="LiveId" clId="{4D834D87-12E7-4ACC-B296-1681EF7CA7B7}" dt="2022-07-16T14:36:06.538" v="1367" actId="47"/>
        <pc:sldMkLst>
          <pc:docMk/>
          <pc:sldMk cId="3955425182" sldId="720"/>
        </pc:sldMkLst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2:38.859" v="1018" actId="26606"/>
          <ac:spMkLst>
            <pc:docMk/>
            <pc:sldMk cId="3955425182" sldId="720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2:27.252" v="1017" actId="21"/>
          <ac:spMkLst>
            <pc:docMk/>
            <pc:sldMk cId="3955425182" sldId="720"/>
            <ac:spMk id="7" creationId="{EFF2D717-D94F-EA02-F0CE-4A06F4D9082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1" creationId="{35DB3719-6FDC-4E5D-891D-FF40B7300F64}"/>
          </ac:spMkLst>
        </pc:spChg>
        <pc:spChg chg="add mod or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2" creationId="{18D54F60-753F-FBD7-9C2B-73311D21A1B4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3" creationId="{E0CBAC23-2E3F-4A90-BA59-F8299F6A5439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9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1" creationId="{835EF3DD-7D43-4A27-8967-A92FD8CC9365}"/>
          </ac:spMkLst>
        </pc:spChg>
        <pc:graphicFrameChg chg="add mod modGraphic">
          <ac:chgData name="Marlon Sproesser Mathias" userId="326f77df3314bb27" providerId="LiveId" clId="{4D834D87-12E7-4ACC-B296-1681EF7CA7B7}" dt="2022-07-16T14:35:17.301" v="1348" actId="26606"/>
          <ac:graphicFrameMkLst>
            <pc:docMk/>
            <pc:sldMk cId="3955425182" sldId="720"/>
            <ac:graphicFrameMk id="8" creationId="{CF4A4C2E-6AF7-8468-EF28-D89AC061804F}"/>
          </ac:graphicFrameMkLst>
        </pc:graphicFrameChg>
        <pc:graphicFrameChg chg="add del">
          <ac:chgData name="Marlon Sproesser Mathias" userId="326f77df3314bb27" providerId="LiveId" clId="{4D834D87-12E7-4ACC-B296-1681EF7CA7B7}" dt="2022-07-14T19:52:17.868" v="1016" actId="26606"/>
          <ac:graphicFrameMkLst>
            <pc:docMk/>
            <pc:sldMk cId="3955425182" sldId="720"/>
            <ac:graphicFrameMk id="9" creationId="{D6A5DB32-6CB3-67C8-92D1-AFBD2434F8A7}"/>
          </ac:graphicFrameMkLst>
        </pc:graphicFrameChg>
        <pc:picChg chg="add del">
          <ac:chgData name="Marlon Sproesser Mathias" userId="326f77df3314bb27" providerId="LiveId" clId="{4D834D87-12E7-4ACC-B296-1681EF7CA7B7}" dt="2022-07-16T14:35:17.301" v="1348" actId="26606"/>
          <ac:picMkLst>
            <pc:docMk/>
            <pc:sldMk cId="3955425182" sldId="720"/>
            <ac:picMk id="15" creationId="{4EEC670F-C6AF-76EA-AAE0-4B9C973A9DF4}"/>
          </ac:picMkLst>
        </pc:picChg>
      </pc:sldChg>
      <pc:sldChg chg="addSp delSp modSp add mod ord setBg">
        <pc:chgData name="Marlon Sproesser Mathias" userId="326f77df3314bb27" providerId="LiveId" clId="{4D834D87-12E7-4ACC-B296-1681EF7CA7B7}" dt="2022-07-16T14:49:27.613" v="1614" actId="313"/>
        <pc:sldMkLst>
          <pc:docMk/>
          <pc:sldMk cId="2333397333" sldId="721"/>
        </pc:sldMkLst>
        <pc:spChg chg="mo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" creationId="{75B18185-9DFF-7687-6F9D-3BF62F26DD58}"/>
          </ac:spMkLst>
        </pc:spChg>
        <pc:spChg chg="mod">
          <ac:chgData name="Marlon Sproesser Mathias" userId="326f77df3314bb27" providerId="LiveId" clId="{4D834D87-12E7-4ACC-B296-1681EF7CA7B7}" dt="2022-07-16T14:49:27.613" v="1614" actId="313"/>
          <ac:spMkLst>
            <pc:docMk/>
            <pc:sldMk cId="2333397333" sldId="721"/>
            <ac:spMk id="3" creationId="{C46F7532-A57D-ACAE-DAA4-7FCC906029EF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4" creationId="{A6A5D0BE-2D4F-766B-6BEB-F2536CC1D1E9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3:04.659" v="1023"/>
          <ac:spMkLst>
            <pc:docMk/>
            <pc:sldMk cId="2333397333" sldId="721"/>
            <ac:spMk id="12" creationId="{8A370A00-1DDF-0FC5-4807-2F0B54F26D56}"/>
          </ac:spMkLst>
        </pc:spChg>
        <pc:spChg chg="add del mod">
          <ac:chgData name="Marlon Sproesser Mathias" userId="326f77df3314bb27" providerId="LiveId" clId="{4D834D87-12E7-4ACC-B296-1681EF7CA7B7}" dt="2022-07-16T14:43:27.143" v="1503" actId="478"/>
          <ac:spMkLst>
            <pc:docMk/>
            <pc:sldMk cId="2333397333" sldId="721"/>
            <ac:spMk id="13" creationId="{4EC46BEA-5C34-7DFB-CBAD-82646AC247DF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4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6" creationId="{6D8B37B0-0682-433E-BC8D-498C04ABD9A7}"/>
          </ac:spMkLst>
        </pc:spChg>
        <pc:spChg chg="add mod">
          <ac:chgData name="Marlon Sproesser Mathias" userId="326f77df3314bb27" providerId="LiveId" clId="{4D834D87-12E7-4ACC-B296-1681EF7CA7B7}" dt="2022-07-16T14:43:31.339" v="1505" actId="1076"/>
          <ac:spMkLst>
            <pc:docMk/>
            <pc:sldMk cId="2333397333" sldId="721"/>
            <ac:spMk id="17" creationId="{4CB576F6-7FB2-6894-5B0D-6F8020626BC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1" creationId="{EEEEAA75-AA19-426C-A43C-35F6F9119B8D}"/>
          </ac:spMkLst>
        </pc:spChg>
        <pc:spChg chg="add mod">
          <ac:chgData name="Marlon Sproesser Mathias" userId="326f77df3314bb27" providerId="LiveId" clId="{4D834D87-12E7-4ACC-B296-1681EF7CA7B7}" dt="2022-07-16T14:48:52.565" v="1572" actId="1038"/>
          <ac:spMkLst>
            <pc:docMk/>
            <pc:sldMk cId="2333397333" sldId="721"/>
            <ac:spMk id="22" creationId="{E6E13492-6F2A-226E-E2D4-BF5C0776710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3" creationId="{90464369-70FA-42AF-948F-80664CA7BFE5}"/>
          </ac:spMkLst>
        </pc:spChg>
        <pc:spChg chg="add mod">
          <ac:chgData name="Marlon Sproesser Mathias" userId="326f77df3314bb27" providerId="LiveId" clId="{4D834D87-12E7-4ACC-B296-1681EF7CA7B7}" dt="2022-07-16T14:49:13.255" v="1602" actId="1035"/>
          <ac:spMkLst>
            <pc:docMk/>
            <pc:sldMk cId="2333397333" sldId="721"/>
            <ac:spMk id="24" creationId="{EBE88DD4-4C60-0C23-254F-8B101A524B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5" creationId="{CC552A98-EF7D-4D42-AB69-066B786AB5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7" creationId="{A6604B49-AD5C-4590-B051-06C8222ECD99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9" creationId="{0BB19363-8354-4E75-A15C-A08F755171F6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31" creationId="{A648176E-454C-437C-B0FC-9B82FCF32B24}"/>
          </ac:spMkLst>
        </pc:spChg>
        <pc:picChg chg="add mod">
          <ac:chgData name="Marlon Sproesser Mathias" userId="326f77df3314bb27" providerId="LiveId" clId="{4D834D87-12E7-4ACC-B296-1681EF7CA7B7}" dt="2022-07-16T14:43:19.220" v="1501" actId="26606"/>
          <ac:picMkLst>
            <pc:docMk/>
            <pc:sldMk cId="2333397333" sldId="721"/>
            <ac:picMk id="7" creationId="{6F6E8A78-55E6-015F-F399-7B4E559DC42A}"/>
          </ac:picMkLst>
        </pc:picChg>
        <pc:picChg chg="add mod">
          <ac:chgData name="Marlon Sproesser Mathias" userId="326f77df3314bb27" providerId="LiveId" clId="{4D834D87-12E7-4ACC-B296-1681EF7CA7B7}" dt="2022-07-16T14:49:17.476" v="1612" actId="1035"/>
          <ac:picMkLst>
            <pc:docMk/>
            <pc:sldMk cId="2333397333" sldId="721"/>
            <ac:picMk id="9" creationId="{2632F1CB-DE27-CEB7-2360-F4F5A8E418CE}"/>
          </ac:picMkLst>
        </pc:picChg>
        <pc:cxnChg chg="add del">
          <ac:chgData name="Marlon Sproesser Mathias" userId="326f77df3314bb27" providerId="LiveId" clId="{4D834D87-12E7-4ACC-B296-1681EF7CA7B7}" dt="2022-07-16T14:48:33.379" v="1539" actId="478"/>
          <ac:cxnSpMkLst>
            <pc:docMk/>
            <pc:sldMk cId="2333397333" sldId="721"/>
            <ac:cxnSpMk id="8" creationId="{4378F7EA-66DF-78F2-B04A-2A32AABF9084}"/>
          </ac:cxnSpMkLst>
        </pc:cxnChg>
      </pc:sldChg>
      <pc:sldChg chg="addSp delSp modSp add mod ord setBg">
        <pc:chgData name="Marlon Sproesser Mathias" userId="326f77df3314bb27" providerId="LiveId" clId="{4D834D87-12E7-4ACC-B296-1681EF7CA7B7}" dt="2022-07-16T14:50:16.245" v="1662" actId="1035"/>
        <pc:sldMkLst>
          <pc:docMk/>
          <pc:sldMk cId="1839977284" sldId="722"/>
        </pc:sldMkLst>
        <pc:spChg chg="mod">
          <ac:chgData name="Marlon Sproesser Mathias" userId="326f77df3314bb27" providerId="LiveId" clId="{4D834D87-12E7-4ACC-B296-1681EF7CA7B7}" dt="2022-07-16T14:50:04.045" v="1653" actId="1037"/>
          <ac:spMkLst>
            <pc:docMk/>
            <pc:sldMk cId="1839977284" sldId="722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3:33.897" v="1029" actId="26606"/>
          <ac:spMkLst>
            <pc:docMk/>
            <pc:sldMk cId="1839977284" sldId="722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5" creationId="{8EB89119-1D7E-60DA-3EBC-3CD61EBD3B4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1" creationId="{35DB3719-6FDC-4E5D-891D-FF40B7300F6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2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3" creationId="{E0CBAC23-2E3F-4A90-BA59-F8299F6A5439}"/>
          </ac:spMkLst>
        </pc:spChg>
        <pc:spChg chg="add del mod">
          <ac:chgData name="Marlon Sproesser Mathias" userId="326f77df3314bb27" providerId="LiveId" clId="{4D834D87-12E7-4ACC-B296-1681EF7CA7B7}" dt="2022-07-16T14:43:44.860" v="1507" actId="21"/>
          <ac:spMkLst>
            <pc:docMk/>
            <pc:sldMk cId="1839977284" sldId="722"/>
            <ac:spMk id="14" creationId="{EE9E6646-BA54-B694-3925-430BF5AA0436}"/>
          </ac:spMkLst>
        </pc:spChg>
        <pc:spChg chg="add mod">
          <ac:chgData name="Marlon Sproesser Mathias" userId="326f77df3314bb27" providerId="LiveId" clId="{4D834D87-12E7-4ACC-B296-1681EF7CA7B7}" dt="2022-07-16T14:49:59.785" v="1632" actId="1038"/>
          <ac:spMkLst>
            <pc:docMk/>
            <pc:sldMk cId="1839977284" sldId="722"/>
            <ac:spMk id="15" creationId="{C46F7532-A57D-ACAE-DAA4-7FCC906029EF}"/>
          </ac:spMkLst>
        </pc:spChg>
        <pc:spChg chg="add mod">
          <ac:chgData name="Marlon Sproesser Mathias" userId="326f77df3314bb27" providerId="LiveId" clId="{4D834D87-12E7-4ACC-B296-1681EF7CA7B7}" dt="2022-07-16T14:43:58.501" v="1510" actId="1076"/>
          <ac:spMkLst>
            <pc:docMk/>
            <pc:sldMk cId="1839977284" sldId="722"/>
            <ac:spMk id="16" creationId="{EB632B6F-7B76-F927-285A-3BEE558FC3D5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0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8" creationId="{CBC4F608-B4B8-48C3-9572-C0F061B1CD99}"/>
          </ac:spMkLst>
        </pc:spChg>
        <pc:grpChg chg="add">
          <ac:chgData name="Marlon Sproesser Mathias" userId="326f77df3314bb27" providerId="LiveId" clId="{4D834D87-12E7-4ACC-B296-1681EF7CA7B7}" dt="2022-07-16T14:43:52.882" v="1508" actId="26606"/>
          <ac:grpSpMkLst>
            <pc:docMk/>
            <pc:sldMk cId="1839977284" sldId="722"/>
            <ac:grpSpMk id="22" creationId="{83EAB11A-76F7-48F4-9B4F-5BFDF4BF9670}"/>
          </ac:grpSpMkLst>
        </pc:grpChg>
        <pc:graphicFrameChg chg="add del">
          <ac:chgData name="Marlon Sproesser Mathias" userId="326f77df3314bb27" providerId="LiveId" clId="{4D834D87-12E7-4ACC-B296-1681EF7CA7B7}" dt="2022-07-14T19:53:33.888" v="1028" actId="26606"/>
          <ac:graphicFrameMkLst>
            <pc:docMk/>
            <pc:sldMk cId="1839977284" sldId="722"/>
            <ac:graphicFrameMk id="8" creationId="{41D179DB-D393-7C80-AE6A-7F848543BA3D}"/>
          </ac:graphicFrameMkLst>
        </pc:graphicFrameChg>
        <pc:picChg chg="add mod">
          <ac:chgData name="Marlon Sproesser Mathias" userId="326f77df3314bb27" providerId="LiveId" clId="{4D834D87-12E7-4ACC-B296-1681EF7CA7B7}" dt="2022-07-16T14:50:16.245" v="1662" actId="1035"/>
          <ac:picMkLst>
            <pc:docMk/>
            <pc:sldMk cId="1839977284" sldId="722"/>
            <ac:picMk id="6" creationId="{DE394C3C-F725-82D0-C1E7-0E74B43C0A59}"/>
          </ac:picMkLst>
        </pc:picChg>
        <pc:picChg chg="del">
          <ac:chgData name="Marlon Sproesser Mathias" userId="326f77df3314bb27" providerId="LiveId" clId="{4D834D87-12E7-4ACC-B296-1681EF7CA7B7}" dt="2022-07-14T19:48:59.188" v="736" actId="478"/>
          <ac:picMkLst>
            <pc:docMk/>
            <pc:sldMk cId="1839977284" sldId="722"/>
            <ac:picMk id="7" creationId="{6F6E8A78-55E6-015F-F399-7B4E559DC42A}"/>
          </ac:picMkLst>
        </pc:picChg>
        <pc:picChg chg="del">
          <ac:chgData name="Marlon Sproesser Mathias" userId="326f77df3314bb27" providerId="LiveId" clId="{4D834D87-12E7-4ACC-B296-1681EF7CA7B7}" dt="2022-07-14T19:48:58.547" v="735" actId="478"/>
          <ac:picMkLst>
            <pc:docMk/>
            <pc:sldMk cId="1839977284" sldId="722"/>
            <ac:picMk id="9" creationId="{2632F1CB-DE27-CEB7-2360-F4F5A8E418CE}"/>
          </ac:picMkLst>
        </pc:picChg>
        <pc:picChg chg="add del mod">
          <ac:chgData name="Marlon Sproesser Mathias" userId="326f77df3314bb27" providerId="LiveId" clId="{4D834D87-12E7-4ACC-B296-1681EF7CA7B7}" dt="2022-07-16T14:43:41.240" v="1506" actId="21"/>
          <ac:picMkLst>
            <pc:docMk/>
            <pc:sldMk cId="1839977284" sldId="722"/>
            <ac:picMk id="1026" creationId="{6D67C247-2F40-0849-C9DC-4B52BC4C6B5A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3:29.537" v="2011" actId="1036"/>
        <pc:sldMkLst>
          <pc:docMk/>
          <pc:sldMk cId="3173915391" sldId="723"/>
        </pc:sldMkLst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6T14:52:16.866" v="1789" actId="14100"/>
          <ac:spMkLst>
            <pc:docMk/>
            <pc:sldMk cId="3173915391" sldId="723"/>
            <ac:spMk id="3" creationId="{C3B2DC90-F172-B437-84B8-CBAF64B36230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4" creationId="{CE91A572-E14F-618B-C7CE-582FA63D1116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5" creationId="{15557B1B-6720-4907-AB32-31BF4F8EEA00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5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6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8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9" creationId="{0D153B68-5844-490D-8E67-F616D6D721CA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1" creationId="{45D37F4E-DDB4-456B-97E0-9937730A039F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3" creationId="{B2DD41CD-8F47-4F56-AD12-4E2FF7696987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25" creationId="{9A0D773F-7A7D-4DBB-9DEA-86BB8B8F4BC8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7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8" creationId="{835EF3DD-7D43-4A27-8967-A92FD8CC9365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9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0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1" creationId="{0D153B68-5844-490D-8E67-F616D6D721C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2" creationId="{9A0D773F-7A7D-4DBB-9DEA-86BB8B8F4BC8}"/>
          </ac:spMkLst>
        </pc:spChg>
        <pc:spChg chg="add mod">
          <ac:chgData name="Marlon Sproesser Mathias" userId="326f77df3314bb27" providerId="LiveId" clId="{4D834D87-12E7-4ACC-B296-1681EF7CA7B7}" dt="2022-07-16T15:23:29.537" v="2011" actId="1036"/>
          <ac:spMkLst>
            <pc:docMk/>
            <pc:sldMk cId="3173915391" sldId="723"/>
            <ac:spMk id="34" creationId="{7AE25D85-D60B-C907-BAC9-F17013C87826}"/>
          </ac:spMkLst>
        </pc:spChg>
        <pc:grpChg chg="add">
          <ac:chgData name="Marlon Sproesser Mathias" userId="326f77df3314bb27" providerId="LiveId" clId="{4D834D87-12E7-4ACC-B296-1681EF7CA7B7}" dt="2022-07-16T14:50:34.370" v="1664" actId="26606"/>
          <ac:grpSpMkLst>
            <pc:docMk/>
            <pc:sldMk cId="3173915391" sldId="723"/>
            <ac:grpSpMk id="22" creationId="{28FAF094-D087-493F-8DF9-A486C2D6BBAA}"/>
          </ac:grpSpMkLst>
        </pc:grpChg>
        <pc:picChg chg="add del mod ord">
          <ac:chgData name="Marlon Sproesser Mathias" userId="326f77df3314bb27" providerId="LiveId" clId="{4D834D87-12E7-4ACC-B296-1681EF7CA7B7}" dt="2022-07-16T14:50:24.122" v="1663" actId="21"/>
          <ac:picMkLst>
            <pc:docMk/>
            <pc:sldMk cId="3173915391" sldId="723"/>
            <ac:picMk id="11" creationId="{6C6C073D-2770-828E-EACA-48DAB5EA61FB}"/>
          </ac:picMkLst>
        </pc:picChg>
        <pc:picChg chg="add mod">
          <ac:chgData name="Marlon Sproesser Mathias" userId="326f77df3314bb27" providerId="LiveId" clId="{4D834D87-12E7-4ACC-B296-1681EF7CA7B7}" dt="2022-07-16T14:52:27.688" v="1824" actId="14100"/>
          <ac:picMkLst>
            <pc:docMk/>
            <pc:sldMk cId="3173915391" sldId="723"/>
            <ac:picMk id="33" creationId="{B29E9F73-312C-543B-CD1F-B55C86E61AD8}"/>
          </ac:picMkLst>
        </pc:picChg>
      </pc:sldChg>
      <pc:sldChg chg="addSp modSp new del mod">
        <pc:chgData name="Marlon Sproesser Mathias" userId="326f77df3314bb27" providerId="LiveId" clId="{4D834D87-12E7-4ACC-B296-1681EF7CA7B7}" dt="2022-07-17T01:14:57.300" v="2232" actId="47"/>
        <pc:sldMkLst>
          <pc:docMk/>
          <pc:sldMk cId="4123476317" sldId="724"/>
        </pc:sldMkLst>
        <pc:spChg chg="mod">
          <ac:chgData name="Marlon Sproesser Mathias" userId="326f77df3314bb27" providerId="LiveId" clId="{4D834D87-12E7-4ACC-B296-1681EF7CA7B7}" dt="2022-07-16T00:09:37.130" v="1133" actId="20577"/>
          <ac:spMkLst>
            <pc:docMk/>
            <pc:sldMk cId="4123476317" sldId="724"/>
            <ac:spMk id="2" creationId="{616DA3F9-869D-DFF3-640D-712FC8D1C482}"/>
          </ac:spMkLst>
        </pc:spChg>
        <pc:spChg chg="mod">
          <ac:chgData name="Marlon Sproesser Mathias" userId="326f77df3314bb27" providerId="LiveId" clId="{4D834D87-12E7-4ACC-B296-1681EF7CA7B7}" dt="2022-07-16T14:32:04.827" v="1295" actId="20577"/>
          <ac:spMkLst>
            <pc:docMk/>
            <pc:sldMk cId="4123476317" sldId="724"/>
            <ac:spMk id="3" creationId="{31B6B7C9-145A-5B65-0609-690CC4C2BE41}"/>
          </ac:spMkLst>
        </pc:spChg>
        <pc:picChg chg="add mod">
          <ac:chgData name="Marlon Sproesser Mathias" userId="326f77df3314bb27" providerId="LiveId" clId="{4D834D87-12E7-4ACC-B296-1681EF7CA7B7}" dt="2022-07-16T14:32:09.170" v="1296" actId="1076"/>
          <ac:picMkLst>
            <pc:docMk/>
            <pc:sldMk cId="4123476317" sldId="724"/>
            <ac:picMk id="6" creationId="{FAD8D1F3-2E77-2ABC-AB61-779F1AF5CFEF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14.152" v="1445" actId="47"/>
        <pc:sldMkLst>
          <pc:docMk/>
          <pc:sldMk cId="2062765136" sldId="725"/>
        </pc:sldMkLst>
        <pc:picChg chg="mod">
          <ac:chgData name="Marlon Sproesser Mathias" userId="326f77df3314bb27" providerId="LiveId" clId="{4D834D87-12E7-4ACC-B296-1681EF7CA7B7}" dt="2022-07-16T14:33:52.778" v="1307" actId="1076"/>
          <ac:picMkLst>
            <pc:docMk/>
            <pc:sldMk cId="2062765136" sldId="725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6T14:39:12.347" v="1444" actId="21"/>
          <ac:picMkLst>
            <pc:docMk/>
            <pc:sldMk cId="2062765136" sldId="725"/>
            <ac:picMk id="10" creationId="{6F92054A-9DB9-4C87-0612-5AE836174EFE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54.676" v="1463" actId="47"/>
        <pc:sldMkLst>
          <pc:docMk/>
          <pc:sldMk cId="33484256" sldId="726"/>
        </pc:sldMkLst>
        <pc:picChg chg="mod">
          <ac:chgData name="Marlon Sproesser Mathias" userId="326f77df3314bb27" providerId="LiveId" clId="{4D834D87-12E7-4ACC-B296-1681EF7CA7B7}" dt="2022-07-16T14:34:40.305" v="1322" actId="14100"/>
          <ac:picMkLst>
            <pc:docMk/>
            <pc:sldMk cId="33484256" sldId="726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4:47.500" v="1345" actId="1037"/>
          <ac:picMkLst>
            <pc:docMk/>
            <pc:sldMk cId="33484256" sldId="726"/>
            <ac:picMk id="10" creationId="{6F92054A-9DB9-4C87-0612-5AE836174EFE}"/>
          </ac:picMkLst>
        </pc:picChg>
        <pc:picChg chg="add del mod">
          <ac:chgData name="Marlon Sproesser Mathias" userId="326f77df3314bb27" providerId="LiveId" clId="{4D834D87-12E7-4ACC-B296-1681EF7CA7B7}" dt="2022-07-16T14:39:37.256" v="1455" actId="21"/>
          <ac:picMkLst>
            <pc:docMk/>
            <pc:sldMk cId="33484256" sldId="726"/>
            <ac:picMk id="11" creationId="{6F8C0B85-183B-7F0A-19C9-31C7AA158D73}"/>
          </ac:picMkLst>
        </pc:picChg>
      </pc:sldChg>
      <pc:sldChg chg="addSp delSp modSp new del mod setBg">
        <pc:chgData name="Marlon Sproesser Mathias" userId="326f77df3314bb27" providerId="LiveId" clId="{4D834D87-12E7-4ACC-B296-1681EF7CA7B7}" dt="2022-07-16T14:43:11.073" v="1500" actId="47"/>
        <pc:sldMkLst>
          <pc:docMk/>
          <pc:sldMk cId="3378585236" sldId="727"/>
        </pc:sldMkLst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" creationId="{127410C5-6CE5-21E3-4A0E-9634E20D17DD}"/>
          </ac:spMkLst>
        </pc:spChg>
        <pc:spChg chg="add del mo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3" creationId="{D8C497BB-B0A4-7F7C-27DE-481C3335B1B5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4" creationId="{21549A2F-4F8C-F2EB-0D5A-E59A4ADFCFA1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5" creationId="{85BC4AAE-44FB-DB6D-947C-34052885B697}"/>
          </ac:spMkLst>
        </pc:spChg>
        <pc:spChg chg="add del mod">
          <ac:chgData name="Marlon Sproesser Mathias" userId="326f77df3314bb27" providerId="LiveId" clId="{4D834D87-12E7-4ACC-B296-1681EF7CA7B7}" dt="2022-07-16T14:36:19.431" v="1368" actId="21"/>
          <ac:spMkLst>
            <pc:docMk/>
            <pc:sldMk cId="3378585236" sldId="727"/>
            <ac:spMk id="6" creationId="{FEBA721C-76F6-0B0D-282A-23EC489E3372}"/>
          </ac:spMkLst>
        </pc:spChg>
        <pc:spChg chg="add del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12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1" creationId="{E8BF0C67-DF85-430A-B677-74D9594394B5}"/>
          </ac:spMkLst>
        </pc:spChg>
        <pc:spChg chg="add del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2" creationId="{3A5B4632-C963-4296-86F0-79AA9EA5AE98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3" creationId="{751BAC80-2398-422A-9AA2-2489F01EF9FF}"/>
          </ac:spMkLst>
        </pc:spChg>
        <pc:spChg chg="ad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24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5" creationId="{34A3EF12-7620-4D66-ACFC-B9F71BAD878C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8" creationId="{BB8505BE-2298-4E13-A7FB-2D05006DF6BF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9" creationId="{6751C2C2-B295-4CDA-9112-A35D684DCB55}"/>
          </ac:spMkLst>
        </pc:spChg>
        <pc:spChg chg="add del mod">
          <ac:chgData name="Marlon Sproesser Mathias" userId="326f77df3314bb27" providerId="LiveId" clId="{4D834D87-12E7-4ACC-B296-1681EF7CA7B7}" dt="2022-07-16T14:42:50.539" v="1491" actId="21"/>
          <ac:spMkLst>
            <pc:docMk/>
            <pc:sldMk cId="3378585236" sldId="727"/>
            <ac:spMk id="30" creationId="{F563516A-90E6-90D4-D3D5-A3BD60566457}"/>
          </ac:spMkLst>
        </pc:spChg>
        <pc:grpChg chg="add del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14" creationId="{0075437B-93A1-4A73-812B-C5030CC2FFCD}"/>
          </ac:grpSpMkLst>
        </pc:grpChg>
        <pc:grpChg chg="add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26" creationId="{0075437B-93A1-4A73-812B-C5030CC2FFCD}"/>
          </ac:grpSpMkLst>
        </pc:grpChg>
        <pc:graphicFrameChg chg="add del">
          <ac:chgData name="Marlon Sproesser Mathias" userId="326f77df3314bb27" providerId="LiveId" clId="{4D834D87-12E7-4ACC-B296-1681EF7CA7B7}" dt="2022-07-16T14:37:01.691" v="1374" actId="26606"/>
          <ac:graphicFrameMkLst>
            <pc:docMk/>
            <pc:sldMk cId="3378585236" sldId="727"/>
            <ac:graphicFrameMk id="18" creationId="{CF8ED8B6-C98B-9E97-152D-A1DB75894981}"/>
          </ac:graphicFrameMkLst>
        </pc:graphicFrameChg>
        <pc:graphicFrameChg chg="add mod modGraphic">
          <ac:chgData name="Marlon Sproesser Mathias" userId="326f77df3314bb27" providerId="LiveId" clId="{4D834D87-12E7-4ACC-B296-1681EF7CA7B7}" dt="2022-07-16T14:38:29.677" v="1441" actId="404"/>
          <ac:graphicFrameMkLst>
            <pc:docMk/>
            <pc:sldMk cId="3378585236" sldId="727"/>
            <ac:graphicFrameMk id="27" creationId="{324EE6BE-0B32-2FE7-3BA3-90744F4FB23A}"/>
          </ac:graphicFrameMkLst>
        </pc:graphicFrameChg>
        <pc:picChg chg="add del">
          <ac:chgData name="Marlon Sproesser Mathias" userId="326f77df3314bb27" providerId="LiveId" clId="{4D834D87-12E7-4ACC-B296-1681EF7CA7B7}" dt="2022-07-16T14:36:36.609" v="1370" actId="478"/>
          <ac:picMkLst>
            <pc:docMk/>
            <pc:sldMk cId="3378585236" sldId="727"/>
            <ac:picMk id="9" creationId="{51A9AB3C-3737-FAF2-277D-8F7473CEAD01}"/>
          </ac:picMkLst>
        </pc:picChg>
      </pc:sldChg>
      <pc:sldChg chg="addSp modSp add mod">
        <pc:chgData name="Marlon Sproesser Mathias" userId="326f77df3314bb27" providerId="LiveId" clId="{4D834D87-12E7-4ACC-B296-1681EF7CA7B7}" dt="2022-07-16T14:39:32.073" v="1453" actId="1076"/>
        <pc:sldMkLst>
          <pc:docMk/>
          <pc:sldMk cId="3672407110" sldId="728"/>
        </pc:sldMkLst>
        <pc:picChg chg="mod">
          <ac:chgData name="Marlon Sproesser Mathias" userId="326f77df3314bb27" providerId="LiveId" clId="{4D834D87-12E7-4ACC-B296-1681EF7CA7B7}" dt="2022-07-16T14:39:24.813" v="1450" actId="1076"/>
          <ac:picMkLst>
            <pc:docMk/>
            <pc:sldMk cId="3672407110" sldId="728"/>
            <ac:picMk id="6" creationId="{6D5DF30D-DDA3-8600-B8AA-B287FD0374D2}"/>
          </ac:picMkLst>
        </pc:picChg>
        <pc:picChg chg="add mod">
          <ac:chgData name="Marlon Sproesser Mathias" userId="326f77df3314bb27" providerId="LiveId" clId="{4D834D87-12E7-4ACC-B296-1681EF7CA7B7}" dt="2022-07-16T14:39:32.073" v="1453" actId="1076"/>
          <ac:picMkLst>
            <pc:docMk/>
            <pc:sldMk cId="3672407110" sldId="728"/>
            <ac:picMk id="13" creationId="{D0EA453F-CDA8-22E6-BED8-EDB96DB8033D}"/>
          </ac:picMkLst>
        </pc:picChg>
      </pc:sldChg>
      <pc:sldChg chg="addSp modSp add mod modNotesTx">
        <pc:chgData name="Marlon Sproesser Mathias" userId="326f77df3314bb27" providerId="LiveId" clId="{4D834D87-12E7-4ACC-B296-1681EF7CA7B7}" dt="2022-08-02T01:06:17.233" v="3483" actId="20577"/>
        <pc:sldMkLst>
          <pc:docMk/>
          <pc:sldMk cId="1902472292" sldId="729"/>
        </pc:sldMkLst>
        <pc:picChg chg="mod">
          <ac:chgData name="Marlon Sproesser Mathias" userId="326f77df3314bb27" providerId="LiveId" clId="{4D834D87-12E7-4ACC-B296-1681EF7CA7B7}" dt="2022-07-16T14:39:46.829" v="1460" actId="14100"/>
          <ac:picMkLst>
            <pc:docMk/>
            <pc:sldMk cId="1902472292" sldId="729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9:49.435" v="1461" actId="1076"/>
          <ac:picMkLst>
            <pc:docMk/>
            <pc:sldMk cId="1902472292" sldId="729"/>
            <ac:picMk id="13" creationId="{D0EA453F-CDA8-22E6-BED8-EDB96DB8033D}"/>
          </ac:picMkLst>
        </pc:picChg>
        <pc:picChg chg="add mod">
          <ac:chgData name="Marlon Sproesser Mathias" userId="326f77df3314bb27" providerId="LiveId" clId="{4D834D87-12E7-4ACC-B296-1681EF7CA7B7}" dt="2022-07-16T14:39:51.105" v="1462" actId="1076"/>
          <ac:picMkLst>
            <pc:docMk/>
            <pc:sldMk cId="1902472292" sldId="729"/>
            <ac:picMk id="14" creationId="{C0AA6A86-785E-1A6E-BF52-FE954BF4B7F4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4:43:07.938" v="1499" actId="790"/>
        <pc:sldMkLst>
          <pc:docMk/>
          <pc:sldMk cId="2962779877" sldId="730"/>
        </pc:sldMkLst>
        <pc:spChg chg="mod">
          <ac:chgData name="Marlon Sproesser Mathias" userId="326f77df3314bb27" providerId="LiveId" clId="{4D834D87-12E7-4ACC-B296-1681EF7CA7B7}" dt="2022-07-16T14:43:07.938" v="1499" actId="790"/>
          <ac:spMkLst>
            <pc:docMk/>
            <pc:sldMk cId="2962779877" sldId="730"/>
            <ac:spMk id="2" creationId="{A87813F6-9C24-4DBB-6D6E-D747043E65E4}"/>
          </ac:spMkLst>
        </pc:spChg>
        <pc:spChg chg="del mod">
          <ac:chgData name="Marlon Sproesser Mathias" userId="326f77df3314bb27" providerId="LiveId" clId="{4D834D87-12E7-4ACC-B296-1681EF7CA7B7}" dt="2022-07-16T14:40:33.824" v="1479" actId="26606"/>
          <ac:spMkLst>
            <pc:docMk/>
            <pc:sldMk cId="2962779877" sldId="730"/>
            <ac:spMk id="3" creationId="{C87F9635-0D74-DA31-3B7C-2BAC64C617D7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4" creationId="{7F0F832C-726B-1407-A31A-11A3ECA8C6A6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5" creationId="{6A226E00-09CD-71C4-7C38-A1281C8BE03D}"/>
          </ac:spMkLst>
        </pc:spChg>
        <pc:spChg chg="add del mod ord">
          <ac:chgData name="Marlon Sproesser Mathias" userId="326f77df3314bb27" providerId="LiveId" clId="{4D834D87-12E7-4ACC-B296-1681EF7CA7B7}" dt="2022-07-16T14:42:56.932" v="1497" actId="11529"/>
          <ac:spMkLst>
            <pc:docMk/>
            <pc:sldMk cId="2962779877" sldId="730"/>
            <ac:spMk id="6" creationId="{60BAFC37-1AE2-B0FB-CE93-544DBC819B7C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2" creationId="{058A14AF-9FB5-4CC7-BA35-E8E85D3EDF0E}"/>
          </ac:spMkLst>
        </pc:spChg>
        <pc:spChg chg="add del mod">
          <ac:chgData name="Marlon Sproesser Mathias" userId="326f77df3314bb27" providerId="LiveId" clId="{4D834D87-12E7-4ACC-B296-1681EF7CA7B7}" dt="2022-07-16T14:42:50.196" v="1490"/>
          <ac:spMkLst>
            <pc:docMk/>
            <pc:sldMk cId="2962779877" sldId="730"/>
            <ac:spMk id="13" creationId="{CECB1BEC-B72E-B0BC-7C07-EF01411111D9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4" creationId="{3A9A4357-BD1D-4622-A4FE-766E6AB8DE84}"/>
          </ac:spMkLst>
        </pc:spChg>
        <pc:spChg chg="add mod">
          <ac:chgData name="Marlon Sproesser Mathias" userId="326f77df3314bb27" providerId="LiveId" clId="{4D834D87-12E7-4ACC-B296-1681EF7CA7B7}" dt="2022-07-16T14:43:00.378" v="1498"/>
          <ac:spMkLst>
            <pc:docMk/>
            <pc:sldMk cId="2962779877" sldId="730"/>
            <ac:spMk id="15" creationId="{8124E17F-B6D1-1D34-908A-05FFCE6E8DEE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6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8" creationId="{E6995CE5-F890-4ABA-82A2-26507CE8D2A3}"/>
          </ac:spMkLst>
        </pc:spChg>
        <pc:graphicFrameChg chg="add mod">
          <ac:chgData name="Marlon Sproesser Mathias" userId="326f77df3314bb27" providerId="LiveId" clId="{4D834D87-12E7-4ACC-B296-1681EF7CA7B7}" dt="2022-07-16T14:41:50.400" v="1481" actId="208"/>
          <ac:graphicFrameMkLst>
            <pc:docMk/>
            <pc:sldMk cId="2962779877" sldId="730"/>
            <ac:graphicFrameMk id="7" creationId="{66DE79E0-6299-1048-8F2A-0E30B837DD6C}"/>
          </ac:graphicFrameMkLst>
        </pc:graphicFrameChg>
        <pc:picChg chg="add del">
          <ac:chgData name="Marlon Sproesser Mathias" userId="326f77df3314bb27" providerId="LiveId" clId="{4D834D87-12E7-4ACC-B296-1681EF7CA7B7}" dt="2022-07-16T14:40:31.821" v="1478" actId="26606"/>
          <ac:picMkLst>
            <pc:docMk/>
            <pc:sldMk cId="2962779877" sldId="730"/>
            <ac:picMk id="9" creationId="{9ECF270D-96EE-4630-9A98-191CD74A1B44}"/>
          </ac:picMkLst>
        </pc:picChg>
      </pc:sldChg>
      <pc:sldChg chg="addSp delSp modSp add mod ord">
        <pc:chgData name="Marlon Sproesser Mathias" userId="326f77df3314bb27" providerId="LiveId" clId="{4D834D87-12E7-4ACC-B296-1681EF7CA7B7}" dt="2022-07-17T01:15:26.081" v="2233" actId="14100"/>
        <pc:sldMkLst>
          <pc:docMk/>
          <pc:sldMk cId="2470558726" sldId="731"/>
        </pc:sldMkLst>
        <pc:spChg chg="mod">
          <ac:chgData name="Marlon Sproesser Mathias" userId="326f77df3314bb27" providerId="LiveId" clId="{4D834D87-12E7-4ACC-B296-1681EF7CA7B7}" dt="2022-07-17T01:07:48.670" v="2052" actId="20577"/>
          <ac:spMkLst>
            <pc:docMk/>
            <pc:sldMk cId="2470558726" sldId="731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7T01:14:45.473" v="2231" actId="14100"/>
          <ac:spMkLst>
            <pc:docMk/>
            <pc:sldMk cId="2470558726" sldId="731"/>
            <ac:spMk id="3" creationId="{C3B2DC90-F172-B437-84B8-CBAF64B36230}"/>
          </ac:spMkLst>
        </pc:spChg>
        <pc:spChg chg="add mod">
          <ac:chgData name="Marlon Sproesser Mathias" userId="326f77df3314bb27" providerId="LiveId" clId="{4D834D87-12E7-4ACC-B296-1681EF7CA7B7}" dt="2022-07-17T01:13:59.671" v="2154" actId="1076"/>
          <ac:spMkLst>
            <pc:docMk/>
            <pc:sldMk cId="2470558726" sldId="731"/>
            <ac:spMk id="14" creationId="{C9BB6A8F-FB7B-A070-A622-125B1086DDAC}"/>
          </ac:spMkLst>
        </pc:spChg>
        <pc:picChg chg="add mod">
          <ac:chgData name="Marlon Sproesser Mathias" userId="326f77df3314bb27" providerId="LiveId" clId="{4D834D87-12E7-4ACC-B296-1681EF7CA7B7}" dt="2022-07-17T01:15:26.081" v="2233" actId="14100"/>
          <ac:picMkLst>
            <pc:docMk/>
            <pc:sldMk cId="2470558726" sldId="731"/>
            <ac:picMk id="7" creationId="{E5C020B4-0966-3006-B9FC-77E740BA2E91}"/>
          </ac:picMkLst>
        </pc:picChg>
        <pc:picChg chg="del">
          <ac:chgData name="Marlon Sproesser Mathias" userId="326f77df3314bb27" providerId="LiveId" clId="{4D834D87-12E7-4ACC-B296-1681EF7CA7B7}" dt="2022-07-17T01:08:38.653" v="2053" actId="478"/>
          <ac:picMkLst>
            <pc:docMk/>
            <pc:sldMk cId="2470558726" sldId="731"/>
            <ac:picMk id="33" creationId="{B29E9F73-312C-543B-CD1F-B55C86E61AD8}"/>
          </ac:picMkLst>
        </pc:picChg>
      </pc:sldChg>
      <pc:sldChg chg="modSp new del mod">
        <pc:chgData name="Marlon Sproesser Mathias" userId="326f77df3314bb27" providerId="LiveId" clId="{4D834D87-12E7-4ACC-B296-1681EF7CA7B7}" dt="2022-07-17T01:32:42.509" v="2237" actId="680"/>
        <pc:sldMkLst>
          <pc:docMk/>
          <pc:sldMk cId="769634573" sldId="732"/>
        </pc:sldMkLst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2" creationId="{B455AC78-AED7-2B60-0B4A-844D0FF88BE5}"/>
          </ac:spMkLst>
        </pc:spChg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3" creationId="{6E04A4C2-FCE9-6B9F-A620-5667F993B12E}"/>
          </ac:spMkLst>
        </pc:spChg>
      </pc:sldChg>
      <pc:sldChg chg="addSp delSp modSp new del mod">
        <pc:chgData name="Marlon Sproesser Mathias" userId="326f77df3314bb27" providerId="LiveId" clId="{4D834D87-12E7-4ACC-B296-1681EF7CA7B7}" dt="2022-07-17T01:45:18.314" v="2549" actId="47"/>
        <pc:sldMkLst>
          <pc:docMk/>
          <pc:sldMk cId="3324631865" sldId="732"/>
        </pc:sldMkLst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2" creationId="{4233C6F4-57C1-9C33-4D36-E2D4863D6AE6}"/>
          </ac:spMkLst>
        </pc:spChg>
        <pc:spChg chg="mod">
          <ac:chgData name="Marlon Sproesser Mathias" userId="326f77df3314bb27" providerId="LiveId" clId="{4D834D87-12E7-4ACC-B296-1681EF7CA7B7}" dt="2022-07-17T01:33:18.916" v="2280" actId="20577"/>
          <ac:spMkLst>
            <pc:docMk/>
            <pc:sldMk cId="3324631865" sldId="732"/>
            <ac:spMk id="3" creationId="{065CBDBE-BF8F-83CB-703A-0B25CC878B43}"/>
          </ac:spMkLst>
        </pc:spChg>
        <pc:spChg chg="mod">
          <ac:chgData name="Marlon Sproesser Mathias" userId="326f77df3314bb27" providerId="LiveId" clId="{4D834D87-12E7-4ACC-B296-1681EF7CA7B7}" dt="2022-07-17T01:33:47.588" v="2393" actId="20577"/>
          <ac:spMkLst>
            <pc:docMk/>
            <pc:sldMk cId="3324631865" sldId="732"/>
            <ac:spMk id="4" creationId="{2A4DC998-E8D4-BB03-3D02-5264AE1B3A70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5" creationId="{2D37AADF-D5ED-296A-FE3D-3171F8945F6E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6" creationId="{7FC780AF-624E-B2A4-6525-2A604F5AEBEA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7" creationId="{69873CE8-8435-80EE-D540-11278907169E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8" creationId="{1A761EF8-6433-C04D-B08C-95FE59688021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0" creationId="{C69F5691-2089-ECB0-008D-1CEAAA28CEBA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2" creationId="{F37FB847-279B-308E-CE45-8C59F815BC66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4" creationId="{4312E17D-F417-5398-6315-D378827F5895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6" creationId="{C702E4B8-C387-4AF1-4C92-19F02355D040}"/>
          </ac:spMkLst>
        </pc:spChg>
      </pc:sldChg>
      <pc:sldChg chg="addSp delSp modSp new del mod setBg">
        <pc:chgData name="Marlon Sproesser Mathias" userId="326f77df3314bb27" providerId="LiveId" clId="{4D834D87-12E7-4ACC-B296-1681EF7CA7B7}" dt="2022-07-17T02:28:13.925" v="3346" actId="47"/>
        <pc:sldMkLst>
          <pc:docMk/>
          <pc:sldMk cId="1538587296" sldId="733"/>
        </pc:sldMkLst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2" creationId="{6C7AD5CE-B64C-8415-8308-FC567A0B32DF}"/>
          </ac:spMkLst>
        </pc:spChg>
        <pc:spChg chg="add del mod">
          <ac:chgData name="Marlon Sproesser Mathias" userId="326f77df3314bb27" providerId="LiveId" clId="{4D834D87-12E7-4ACC-B296-1681EF7CA7B7}" dt="2022-07-17T01:45:02.239" v="2543" actId="14100"/>
          <ac:spMkLst>
            <pc:docMk/>
            <pc:sldMk cId="1538587296" sldId="733"/>
            <ac:spMk id="3" creationId="{C4932A06-D089-945B-3850-925AB78D2700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4" creationId="{7028A581-93F6-B12E-CC68-CD1C35C78C46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5" creationId="{859F8AE1-F2E4-1A45-BB23-9AA098145BCB}"/>
          </ac:spMkLst>
        </pc:spChg>
        <pc:spChg chg="add del">
          <ac:chgData name="Marlon Sproesser Mathias" userId="326f77df3314bb27" providerId="LiveId" clId="{4D834D87-12E7-4ACC-B296-1681EF7CA7B7}" dt="2022-07-17T01:44:19.013" v="2519" actId="22"/>
          <ac:spMkLst>
            <pc:docMk/>
            <pc:sldMk cId="1538587296" sldId="733"/>
            <ac:spMk id="7" creationId="{71F805A2-7C21-995F-F8B3-1BBF08860844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1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8" creationId="{D5B0017B-2ECA-49AF-B397-DC140825DF8D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9" creationId="{E659831F-0D9A-4C63-9EBB-8435B85A440F}"/>
          </ac:spMkLst>
        </pc:spChg>
        <pc:spChg chg="add mod">
          <ac:chgData name="Marlon Sproesser Mathias" userId="326f77df3314bb27" providerId="LiveId" clId="{4D834D87-12E7-4ACC-B296-1681EF7CA7B7}" dt="2022-07-17T01:45:15.182" v="2548"/>
          <ac:spMkLst>
            <pc:docMk/>
            <pc:sldMk cId="1538587296" sldId="733"/>
            <ac:spMk id="21" creationId="{5E9625B1-58AD-CF00-E6C4-23914C65B10C}"/>
          </ac:spMkLst>
        </pc:spChg>
        <pc:grpChg chg="add">
          <ac:chgData name="Marlon Sproesser Mathias" userId="326f77df3314bb27" providerId="LiveId" clId="{4D834D87-12E7-4ACC-B296-1681EF7CA7B7}" dt="2022-07-17T01:44:34.777" v="2523" actId="26606"/>
          <ac:grpSpMkLst>
            <pc:docMk/>
            <pc:sldMk cId="1538587296" sldId="733"/>
            <ac:grpSpMk id="12" creationId="{28FAF094-D087-493F-8DF9-A486C2D6BBAA}"/>
          </ac:grpSpMkLst>
        </pc:grpChg>
        <pc:grpChg chg="add del">
          <ac:chgData name="Marlon Sproesser Mathias" userId="326f77df3314bb27" providerId="LiveId" clId="{4D834D87-12E7-4ACC-B296-1681EF7CA7B7}" dt="2022-07-17T01:44:28.689" v="2522" actId="26606"/>
          <ac:grpSpMkLst>
            <pc:docMk/>
            <pc:sldMk cId="1538587296" sldId="733"/>
            <ac:grpSpMk id="13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7T01:44:28.689" v="2522" actId="26606"/>
          <ac:graphicFrameMkLst>
            <pc:docMk/>
            <pc:sldMk cId="1538587296" sldId="733"/>
            <ac:graphicFrameMk id="8" creationId="{6480F7DB-69C9-CDA0-38DF-2920CB994B47}"/>
          </ac:graphicFrameMkLst>
        </pc:graphicFrameChg>
        <pc:cxnChg chg="add del">
          <ac:chgData name="Marlon Sproesser Mathias" userId="326f77df3314bb27" providerId="LiveId" clId="{4D834D87-12E7-4ACC-B296-1681EF7CA7B7}" dt="2022-07-17T01:44:28.689" v="2522" actId="26606"/>
          <ac:cxnSpMkLst>
            <pc:docMk/>
            <pc:sldMk cId="1538587296" sldId="733"/>
            <ac:cxnSpMk id="20" creationId="{6CF1BAF6-AD41-4082-B212-8A1F9A2E8779}"/>
          </ac:cxnSpMkLst>
        </pc:cxnChg>
      </pc:sldChg>
      <pc:sldChg chg="new del">
        <pc:chgData name="Marlon Sproesser Mathias" userId="326f77df3314bb27" providerId="LiveId" clId="{4D834D87-12E7-4ACC-B296-1681EF7CA7B7}" dt="2022-07-17T01:43:05.040" v="2483" actId="680"/>
        <pc:sldMkLst>
          <pc:docMk/>
          <pc:sldMk cId="3397519000" sldId="733"/>
        </pc:sldMkLst>
      </pc:sldChg>
      <pc:sldChg chg="modSp new del mod">
        <pc:chgData name="Marlon Sproesser Mathias" userId="326f77df3314bb27" providerId="LiveId" clId="{4D834D87-12E7-4ACC-B296-1681EF7CA7B7}" dt="2022-07-17T01:43:30.089" v="2491" actId="47"/>
        <pc:sldMkLst>
          <pc:docMk/>
          <pc:sldMk cId="3718959626" sldId="733"/>
        </pc:sldMkLst>
        <pc:spChg chg="mod">
          <ac:chgData name="Marlon Sproesser Mathias" userId="326f77df3314bb27" providerId="LiveId" clId="{4D834D87-12E7-4ACC-B296-1681EF7CA7B7}" dt="2022-07-17T01:43:11.603" v="2486" actId="20577"/>
          <ac:spMkLst>
            <pc:docMk/>
            <pc:sldMk cId="3718959626" sldId="733"/>
            <ac:spMk id="2" creationId="{CE88FA78-AD8F-EFFF-8B4F-A75B2F362F6D}"/>
          </ac:spMkLst>
        </pc:spChg>
      </pc:sldChg>
      <pc:sldChg chg="addSp delSp modSp new mod setBg">
        <pc:chgData name="Marlon Sproesser Mathias" userId="326f77df3314bb27" providerId="LiveId" clId="{4D834D87-12E7-4ACC-B296-1681EF7CA7B7}" dt="2022-07-17T02:20:42.731" v="3241" actId="1076"/>
        <pc:sldMkLst>
          <pc:docMk/>
          <pc:sldMk cId="289748642" sldId="734"/>
        </pc:sldMkLst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2" creationId="{2AF6A11E-F7BF-5A45-3DE2-2D47F336FC21}"/>
          </ac:spMkLst>
        </pc:spChg>
        <pc:spChg chg="del mod">
          <ac:chgData name="Marlon Sproesser Mathias" userId="326f77df3314bb27" providerId="LiveId" clId="{4D834D87-12E7-4ACC-B296-1681EF7CA7B7}" dt="2022-07-17T01:52:36.288" v="2649" actId="478"/>
          <ac:spMkLst>
            <pc:docMk/>
            <pc:sldMk cId="289748642" sldId="734"/>
            <ac:spMk id="3" creationId="{5D64A593-93AD-F28E-77DB-00C4228E0287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4" creationId="{D09D25B7-CDAB-C7DB-2A37-06F9DD2C7E14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5" creationId="{D24F74C4-573F-0AAC-6047-8BCDD2A7722F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0" creationId="{3AD318CC-E2A8-4E27-9548-A047A78999B1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6" creationId="{2C1BBA94-3F40-40AA-8BB9-E69E25E537C1}"/>
          </ac:spMkLst>
        </pc:spChg>
        <pc:grpChg chg="add">
          <ac:chgData name="Marlon Sproesser Mathias" userId="326f77df3314bb27" providerId="LiveId" clId="{4D834D87-12E7-4ACC-B296-1681EF7CA7B7}" dt="2022-07-17T01:51:58.849" v="2643" actId="26606"/>
          <ac:grpSpMkLst>
            <pc:docMk/>
            <pc:sldMk cId="289748642" sldId="734"/>
            <ac:grpSpMk id="12" creationId="{B14B560F-9DD7-4302-A60B-EBD3EF59B073}"/>
          </ac:grpSpMkLst>
        </pc:grpChg>
        <pc:graphicFrameChg chg="add mod modGraphic">
          <ac:chgData name="Marlon Sproesser Mathias" userId="326f77df3314bb27" providerId="LiveId" clId="{4D834D87-12E7-4ACC-B296-1681EF7CA7B7}" dt="2022-07-17T02:20:42.731" v="3241" actId="1076"/>
          <ac:graphicFrameMkLst>
            <pc:docMk/>
            <pc:sldMk cId="289748642" sldId="734"/>
            <ac:graphicFrameMk id="6" creationId="{95B50C8D-3765-DDDA-3425-D17F90D1FCCB}"/>
          </ac:graphicFrameMkLst>
        </pc:graphicFrameChg>
      </pc:sldChg>
      <pc:sldChg chg="new del ord">
        <pc:chgData name="Marlon Sproesser Mathias" userId="326f77df3314bb27" providerId="LiveId" clId="{4D834D87-12E7-4ACC-B296-1681EF7CA7B7}" dt="2022-07-17T01:43:28.584" v="2490" actId="47"/>
        <pc:sldMkLst>
          <pc:docMk/>
          <pc:sldMk cId="1360642441" sldId="734"/>
        </pc:sldMkLst>
      </pc:sldChg>
      <pc:sldChg chg="addSp delSp modSp new mod setBg">
        <pc:chgData name="Marlon Sproesser Mathias" userId="326f77df3314bb27" providerId="LiveId" clId="{4D834D87-12E7-4ACC-B296-1681EF7CA7B7}" dt="2022-07-17T01:59:45.815" v="2798" actId="13822"/>
        <pc:sldMkLst>
          <pc:docMk/>
          <pc:sldMk cId="313038205" sldId="735"/>
        </pc:sldMkLst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2" creationId="{9FD8F889-B5D1-9510-34B6-612BA4FC0B0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3" creationId="{14355B9B-698F-3643-260E-DBB7071348E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4" creationId="{5E24575C-F5A0-5DFD-BD34-4A06FE7F9BF6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5" creationId="{C7658A33-7E1B-C723-2A0B-612AE85190A2}"/>
          </ac:spMkLst>
        </pc:spChg>
        <pc:spChg chg="add mod">
          <ac:chgData name="Marlon Sproesser Mathias" userId="326f77df3314bb27" providerId="LiveId" clId="{4D834D87-12E7-4ACC-B296-1681EF7CA7B7}" dt="2022-07-17T01:59:06.757" v="2779" actId="20577"/>
          <ac:spMkLst>
            <pc:docMk/>
            <pc:sldMk cId="313038205" sldId="735"/>
            <ac:spMk id="7" creationId="{D0FCD4FB-01C5-94C8-4FD3-FFB8E8B7A1AD}"/>
          </ac:spMkLst>
        </pc:spChg>
        <pc:spChg chg="add mod">
          <ac:chgData name="Marlon Sproesser Mathias" userId="326f77df3314bb27" providerId="LiveId" clId="{4D834D87-12E7-4ACC-B296-1681EF7CA7B7}" dt="2022-07-17T01:59:20.513" v="2789" actId="1076"/>
          <ac:spMkLst>
            <pc:docMk/>
            <pc:sldMk cId="313038205" sldId="735"/>
            <ac:spMk id="8" creationId="{19962DB5-48AF-176F-AAEA-57AF6EDE3FAD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9" creationId="{B4211DBC-6330-A65C-6D4C-305EDB64FED1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1" creationId="{49AE1604-BB93-4F6D-94D6-F2A6021FC5AD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7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9" creationId="{1382A32C-5B0C-4B1C-A074-76C6DBCC9F87}"/>
          </ac:spMkLst>
        </pc:spChg>
        <pc:spChg chg="add mod">
          <ac:chgData name="Marlon Sproesser Mathias" userId="326f77df3314bb27" providerId="LiveId" clId="{4D834D87-12E7-4ACC-B296-1681EF7CA7B7}" dt="2022-07-17T01:59:29.740" v="2795" actId="1076"/>
          <ac:spMkLst>
            <pc:docMk/>
            <pc:sldMk cId="313038205" sldId="735"/>
            <ac:spMk id="21" creationId="{990F787B-FE42-D967-5328-25FB8B6A80E5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23" creationId="{0E3A00B9-A791-431D-693C-051311476D4B}"/>
          </ac:spMkLst>
        </pc:spChg>
        <pc:grpChg chg="add">
          <ac:chgData name="Marlon Sproesser Mathias" userId="326f77df3314bb27" providerId="LiveId" clId="{4D834D87-12E7-4ACC-B296-1681EF7CA7B7}" dt="2022-07-17T01:55:30.181" v="2688" actId="26606"/>
          <ac:grpSpMkLst>
            <pc:docMk/>
            <pc:sldMk cId="313038205" sldId="735"/>
            <ac:grpSpMk id="13" creationId="{A9270323-9616-4384-857D-E86B78272EFE}"/>
          </ac:grpSpMkLst>
        </pc:grpChg>
        <pc:picChg chg="add mod ord">
          <ac:chgData name="Marlon Sproesser Mathias" userId="326f77df3314bb27" providerId="LiveId" clId="{4D834D87-12E7-4ACC-B296-1681EF7CA7B7}" dt="2022-07-17T01:58:37.964" v="2735" actId="1076"/>
          <ac:picMkLst>
            <pc:docMk/>
            <pc:sldMk cId="313038205" sldId="735"/>
            <ac:picMk id="6" creationId="{B0521BFB-DA46-D6B1-0A58-0732BAD7C4C8}"/>
          </ac:picMkLst>
        </pc:picChg>
        <pc:picChg chg="add del mod">
          <ac:chgData name="Marlon Sproesser Mathias" userId="326f77df3314bb27" providerId="LiveId" clId="{4D834D87-12E7-4ACC-B296-1681EF7CA7B7}" dt="2022-07-17T01:58:13.939" v="2722" actId="478"/>
          <ac:picMkLst>
            <pc:docMk/>
            <pc:sldMk cId="313038205" sldId="735"/>
            <ac:picMk id="16" creationId="{AE5DCC30-62AF-57A0-72FF-7C7F28C05E20}"/>
          </ac:picMkLst>
        </pc:picChg>
        <pc:picChg chg="add mod">
          <ac:chgData name="Marlon Sproesser Mathias" userId="326f77df3314bb27" providerId="LiveId" clId="{4D834D87-12E7-4ACC-B296-1681EF7CA7B7}" dt="2022-07-17T01:58:39.960" v="2736" actId="1076"/>
          <ac:picMkLst>
            <pc:docMk/>
            <pc:sldMk cId="313038205" sldId="735"/>
            <ac:picMk id="18" creationId="{5F8C5FC0-858F-A5A2-CA0B-EA1186D10B97}"/>
          </ac:picMkLst>
        </pc:picChg>
        <pc:picChg chg="add mod">
          <ac:chgData name="Marlon Sproesser Mathias" userId="326f77df3314bb27" providerId="LiveId" clId="{4D834D87-12E7-4ACC-B296-1681EF7CA7B7}" dt="2022-07-17T01:58:35.286" v="2733" actId="1076"/>
          <ac:picMkLst>
            <pc:docMk/>
            <pc:sldMk cId="313038205" sldId="735"/>
            <ac:picMk id="20" creationId="{185CBC04-F67E-23A3-9F07-7E39E534CCEF}"/>
          </ac:picMkLst>
        </pc:picChg>
        <pc:picChg chg="add del mod">
          <ac:chgData name="Marlon Sproesser Mathias" userId="326f77df3314bb27" providerId="LiveId" clId="{4D834D87-12E7-4ACC-B296-1681EF7CA7B7}" dt="2022-07-17T01:58:17.612" v="2725" actId="478"/>
          <ac:picMkLst>
            <pc:docMk/>
            <pc:sldMk cId="313038205" sldId="735"/>
            <ac:picMk id="1026" creationId="{F9A73B58-4030-AEBF-EC10-3D96CD2FF456}"/>
          </ac:picMkLst>
        </pc:picChg>
        <pc:picChg chg="add mod">
          <ac:chgData name="Marlon Sproesser Mathias" userId="326f77df3314bb27" providerId="LiveId" clId="{4D834D87-12E7-4ACC-B296-1681EF7CA7B7}" dt="2022-07-17T01:58:44.064" v="2737" actId="1076"/>
          <ac:picMkLst>
            <pc:docMk/>
            <pc:sldMk cId="313038205" sldId="735"/>
            <ac:picMk id="1028" creationId="{CB25AD3B-0F74-167D-A97C-6ADF17D694B7}"/>
          </ac:picMkLst>
        </pc:picChg>
        <pc:picChg chg="add del mod">
          <ac:chgData name="Marlon Sproesser Mathias" userId="326f77df3314bb27" providerId="LiveId" clId="{4D834D87-12E7-4ACC-B296-1681EF7CA7B7}" dt="2022-07-17T01:58:29.690" v="2731" actId="478"/>
          <ac:picMkLst>
            <pc:docMk/>
            <pc:sldMk cId="313038205" sldId="735"/>
            <ac:picMk id="1030" creationId="{911D2D1A-70E8-4DBC-7967-A5179B964B60}"/>
          </ac:picMkLst>
        </pc:picChg>
      </pc:sldChg>
      <pc:sldChg chg="addSp delSp modSp new mod setBg modNotesTx">
        <pc:chgData name="Marlon Sproesser Mathias" userId="326f77df3314bb27" providerId="LiveId" clId="{4D834D87-12E7-4ACC-B296-1681EF7CA7B7}" dt="2022-08-02T01:17:43.558" v="3725" actId="20577"/>
        <pc:sldMkLst>
          <pc:docMk/>
          <pc:sldMk cId="3428280724" sldId="736"/>
        </pc:sldMkLst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2" creationId="{51A52CEC-52EC-376F-1D06-696312911466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3" creationId="{EE53DCE2-0F88-1557-F97D-5751B3A0592E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4" creationId="{9A034FD9-A17F-8347-D78E-5BDDA0EE3338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5" creationId="{0D0FF1B4-381C-96FC-CF46-6F17C20E50C6}"/>
          </ac:spMkLst>
        </pc:spChg>
        <pc:spChg chg="add mod">
          <ac:chgData name="Marlon Sproesser Mathias" userId="326f77df3314bb27" providerId="LiveId" clId="{4D834D87-12E7-4ACC-B296-1681EF7CA7B7}" dt="2022-07-17T02:05:52.436" v="2854" actId="14100"/>
          <ac:spMkLst>
            <pc:docMk/>
            <pc:sldMk cId="3428280724" sldId="736"/>
            <ac:spMk id="9" creationId="{2228D11A-9B64-59A8-8650-1A81DD7C99DB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1" creationId="{117AB3D3-3C9C-4DED-809A-78734805B895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7" creationId="{E6995CE5-F890-4ABA-82A2-26507CE8D2A3}"/>
          </ac:spMkLst>
        </pc:spChg>
        <pc:spChg chg="add mod">
          <ac:chgData name="Marlon Sproesser Mathias" userId="326f77df3314bb27" providerId="LiveId" clId="{4D834D87-12E7-4ACC-B296-1681EF7CA7B7}" dt="2022-07-17T02:06:04.966" v="2858" actId="208"/>
          <ac:spMkLst>
            <pc:docMk/>
            <pc:sldMk cId="3428280724" sldId="736"/>
            <ac:spMk id="20" creationId="{C75F9C6E-F05A-DBBE-FA78-A055EA089D8E}"/>
          </ac:spMkLst>
        </pc:spChg>
        <pc:spChg chg="add mod">
          <ac:chgData name="Marlon Sproesser Mathias" userId="326f77df3314bb27" providerId="LiveId" clId="{4D834D87-12E7-4ACC-B296-1681EF7CA7B7}" dt="2022-07-17T02:11:46.307" v="2893" actId="1076"/>
          <ac:spMkLst>
            <pc:docMk/>
            <pc:sldMk cId="3428280724" sldId="736"/>
            <ac:spMk id="21" creationId="{1D0AC389-B848-42EB-07F8-AD8EA66FD31A}"/>
          </ac:spMkLst>
        </pc:spChg>
        <pc:picChg chg="add del mod ord">
          <ac:chgData name="Marlon Sproesser Mathias" userId="326f77df3314bb27" providerId="LiveId" clId="{4D834D87-12E7-4ACC-B296-1681EF7CA7B7}" dt="2022-07-17T02:04:51.829" v="2835" actId="478"/>
          <ac:picMkLst>
            <pc:docMk/>
            <pc:sldMk cId="3428280724" sldId="736"/>
            <ac:picMk id="6" creationId="{CD629E75-7126-01FA-20B1-770D737C65F6}"/>
          </ac:picMkLst>
        </pc:picChg>
        <pc:picChg chg="add del">
          <ac:chgData name="Marlon Sproesser Mathias" userId="326f77df3314bb27" providerId="LiveId" clId="{4D834D87-12E7-4ACC-B296-1681EF7CA7B7}" dt="2022-07-17T02:04:57.391" v="2837" actId="478"/>
          <ac:picMkLst>
            <pc:docMk/>
            <pc:sldMk cId="3428280724" sldId="736"/>
            <ac:picMk id="8" creationId="{47DE1E62-03B8-62B7-458B-E787A3B513A5}"/>
          </ac:picMkLst>
        </pc:picChg>
        <pc:picChg chg="add mod">
          <ac:chgData name="Marlon Sproesser Mathias" userId="326f77df3314bb27" providerId="LiveId" clId="{4D834D87-12E7-4ACC-B296-1681EF7CA7B7}" dt="2022-07-17T02:05:55.812" v="2856" actId="1076"/>
          <ac:picMkLst>
            <pc:docMk/>
            <pc:sldMk cId="3428280724" sldId="736"/>
            <ac:picMk id="14" creationId="{66C4C495-20CF-75DB-B661-9FBCA14DA458}"/>
          </ac:picMkLst>
        </pc:picChg>
        <pc:picChg chg="add mod">
          <ac:chgData name="Marlon Sproesser Mathias" userId="326f77df3314bb27" providerId="LiveId" clId="{4D834D87-12E7-4ACC-B296-1681EF7CA7B7}" dt="2022-07-17T02:05:23.061" v="2845" actId="1076"/>
          <ac:picMkLst>
            <pc:docMk/>
            <pc:sldMk cId="3428280724" sldId="736"/>
            <ac:picMk id="16" creationId="{3B945737-AE5F-2B0B-2249-30B8820B089D}"/>
          </ac:picMkLst>
        </pc:picChg>
        <pc:picChg chg="add mod">
          <ac:chgData name="Marlon Sproesser Mathias" userId="326f77df3314bb27" providerId="LiveId" clId="{4D834D87-12E7-4ACC-B296-1681EF7CA7B7}" dt="2022-07-17T02:05:56.654" v="2857" actId="1076"/>
          <ac:picMkLst>
            <pc:docMk/>
            <pc:sldMk cId="3428280724" sldId="736"/>
            <ac:picMk id="18" creationId="{F3F4B4FD-4D70-16F7-CBF8-1052C5B49CEA}"/>
          </ac:picMkLst>
        </pc:picChg>
        <pc:picChg chg="add mod">
          <ac:chgData name="Marlon Sproesser Mathias" userId="326f77df3314bb27" providerId="LiveId" clId="{4D834D87-12E7-4ACC-B296-1681EF7CA7B7}" dt="2022-07-17T02:05:26.005" v="2847" actId="14100"/>
          <ac:picMkLst>
            <pc:docMk/>
            <pc:sldMk cId="3428280724" sldId="736"/>
            <ac:picMk id="19" creationId="{052D37CC-B134-F693-2B5D-DE69BDBAFCB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0:19.916" v="3561" actId="20577"/>
        <pc:sldMkLst>
          <pc:docMk/>
          <pc:sldMk cId="752387890" sldId="737"/>
        </pc:sldMkLst>
        <pc:spChg chg="mod">
          <ac:chgData name="Marlon Sproesser Mathias" userId="326f77df3314bb27" providerId="LiveId" clId="{4D834D87-12E7-4ACC-B296-1681EF7CA7B7}" dt="2022-07-17T02:17:55.507" v="3230" actId="404"/>
          <ac:spMkLst>
            <pc:docMk/>
            <pc:sldMk cId="752387890" sldId="737"/>
            <ac:spMk id="2" creationId="{BF72E796-3ABA-C14F-465A-81D18F5B783C}"/>
          </ac:spMkLst>
        </pc:spChg>
        <pc:spChg chg="mod">
          <ac:chgData name="Marlon Sproesser Mathias" userId="326f77df3314bb27" providerId="LiveId" clId="{4D834D87-12E7-4ACC-B296-1681EF7CA7B7}" dt="2022-08-02T01:10:19.916" v="3561" actId="20577"/>
          <ac:spMkLst>
            <pc:docMk/>
            <pc:sldMk cId="752387890" sldId="737"/>
            <ac:spMk id="3" creationId="{F0CF1572-DF7D-FCB0-F8CA-9327FB7650C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4" creationId="{8DA383EA-CCFE-70CF-2128-DC07214490A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5" creationId="{903897AB-FA05-6EF5-67EF-3897455988EE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7" creationId="{047AF0C6-9112-2004-AFC9-C3EEDFE244AC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8" creationId="{57007F6E-9C76-B1F9-58EA-E568315B2D1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8" creationId="{ABF57C92-6670-F61B-2CC9-7A0993A804D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9" creationId="{BEC1B7DB-B32B-F02D-DAC9-653B4066DF2B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9" creationId="{C75E57E3-40CB-8B9B-DB57-3670072C9313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10" creationId="{EF286F07-7BE4-0D86-751C-37F50A53F736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5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8" creationId="{CBC4F608-B4B8-48C3-9572-C0F061B1CD99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0" creationId="{FA7D57B0-D24A-5462-492C-86BB84757DC3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1" creationId="{D75336D2-E998-4C2F-D7C4-D0D7C0611E90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2" creationId="{9C54A9E9-1185-F7D2-388D-DE4180EC8D17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3" creationId="{B661331E-89BD-E317-FA8B-19BC77970EE7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24" creationId="{06BD5DEE-01C4-7520-7494-0E8A94602BB7}"/>
          </ac:spMkLst>
        </pc:spChg>
        <pc:grpChg chg="add del mod">
          <ac:chgData name="Marlon Sproesser Mathias" userId="326f77df3314bb27" providerId="LiveId" clId="{4D834D87-12E7-4ACC-B296-1681EF7CA7B7}" dt="2022-07-17T02:17:30.653" v="3222" actId="21"/>
          <ac:grpSpMkLst>
            <pc:docMk/>
            <pc:sldMk cId="752387890" sldId="737"/>
            <ac:grpSpMk id="11" creationId="{1F5429DA-5FFF-3BE4-5ADA-387A0AAC32D0}"/>
          </ac:grpSpMkLst>
        </pc:grpChg>
        <pc:grpChg chg="add">
          <ac:chgData name="Marlon Sproesser Mathias" userId="326f77df3314bb27" providerId="LiveId" clId="{4D834D87-12E7-4ACC-B296-1681EF7CA7B7}" dt="2022-07-17T02:17:34.448" v="3223" actId="26606"/>
          <ac:grpSpMkLst>
            <pc:docMk/>
            <pc:sldMk cId="752387890" sldId="737"/>
            <ac:grpSpMk id="12" creationId="{83EAB11A-76F7-48F4-9B4F-5BFDF4BF9670}"/>
          </ac:grpSpMkLst>
        </pc:grpChg>
        <pc:grpChg chg="add del mod">
          <ac:chgData name="Marlon Sproesser Mathias" userId="326f77df3314bb27" providerId="LiveId" clId="{4D834D87-12E7-4ACC-B296-1681EF7CA7B7}" dt="2022-08-02T01:07:32.112" v="3484" actId="478"/>
          <ac:grpSpMkLst>
            <pc:docMk/>
            <pc:sldMk cId="752387890" sldId="737"/>
            <ac:grpSpMk id="19" creationId="{D4409DB5-77D7-7594-FE92-06256D4EA1A8}"/>
          </ac:grpSpMkLst>
        </pc:grpChg>
        <pc:picChg chg="add mod modCrop">
          <ac:chgData name="Marlon Sproesser Mathias" userId="326f77df3314bb27" providerId="LiveId" clId="{4D834D87-12E7-4ACC-B296-1681EF7CA7B7}" dt="2022-08-02T01:10:05.302" v="3560" actId="1036"/>
          <ac:picMkLst>
            <pc:docMk/>
            <pc:sldMk cId="752387890" sldId="737"/>
            <ac:picMk id="7" creationId="{30E48016-CF83-4879-C284-3F760DFD05AB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8:12.759" v="3730" actId="1076"/>
        <pc:sldMkLst>
          <pc:docMk/>
          <pc:sldMk cId="2986532024" sldId="738"/>
        </pc:sldMkLst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" creationId="{41986767-536A-AC5A-483C-341387B0FADF}"/>
          </ac:spMkLst>
        </pc:spChg>
        <pc:spChg chg="add del mod">
          <ac:chgData name="Marlon Sproesser Mathias" userId="326f77df3314bb27" providerId="LiveId" clId="{4D834D87-12E7-4ACC-B296-1681EF7CA7B7}" dt="2022-08-02T01:17:00.137" v="3684" actId="2710"/>
          <ac:spMkLst>
            <pc:docMk/>
            <pc:sldMk cId="2986532024" sldId="738"/>
            <ac:spMk id="3" creationId="{460FFB3D-F093-99E0-5C85-1B0D4AD44010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4" creationId="{6497B60C-26C5-9B06-3629-5B479BA02227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5" creationId="{B8B39F10-13E1-8FF6-F4E2-A6D5295CF1BA}"/>
          </ac:spMkLst>
        </pc:spChg>
        <pc:spChg chg="add del mod">
          <ac:chgData name="Marlon Sproesser Mathias" userId="326f77df3314bb27" providerId="LiveId" clId="{4D834D87-12E7-4ACC-B296-1681EF7CA7B7}" dt="2022-07-17T02:27:22.129" v="3334" actId="478"/>
          <ac:spMkLst>
            <pc:docMk/>
            <pc:sldMk cId="2986532024" sldId="738"/>
            <ac:spMk id="6" creationId="{98AED629-22C3-0A1B-DF61-3474F48C1CB4}"/>
          </ac:spMkLst>
        </pc:spChg>
        <pc:spChg chg="add del mod">
          <ac:chgData name="Marlon Sproesser Mathias" userId="326f77df3314bb27" providerId="LiveId" clId="{4D834D87-12E7-4ACC-B296-1681EF7CA7B7}" dt="2022-08-02T01:11:29.791" v="3563" actId="478"/>
          <ac:spMkLst>
            <pc:docMk/>
            <pc:sldMk cId="2986532024" sldId="738"/>
            <ac:spMk id="16" creationId="{5DBC965B-9BD0-713D-7D62-759C6FE2D597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59" creationId="{6EFC920F-B85A-4068-BD93-41064EDE93D3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5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7" creationId="{1382A32C-5B0C-4B1C-A074-76C6DBCC9F87}"/>
          </ac:spMkLst>
        </pc:spChg>
        <pc:grpChg chg="add">
          <ac:chgData name="Marlon Sproesser Mathias" userId="326f77df3314bb27" providerId="LiveId" clId="{4D834D87-12E7-4ACC-B296-1681EF7CA7B7}" dt="2022-07-17T02:27:29.344" v="3337" actId="26606"/>
          <ac:grpSpMkLst>
            <pc:docMk/>
            <pc:sldMk cId="2986532024" sldId="738"/>
            <ac:grpSpMk id="2061" creationId="{1C559108-BBAE-426C-8564-051D2BA6DDC8}"/>
          </ac:grpSpMkLst>
        </pc:grpChg>
        <pc:graphicFrameChg chg="add del">
          <ac:chgData name="Marlon Sproesser Mathias" userId="326f77df3314bb27" providerId="LiveId" clId="{4D834D87-12E7-4ACC-B296-1681EF7CA7B7}" dt="2022-08-02T01:12:24.099" v="3583" actId="26606"/>
          <ac:graphicFrameMkLst>
            <pc:docMk/>
            <pc:sldMk cId="2986532024" sldId="738"/>
            <ac:graphicFrameMk id="2069" creationId="{7B6C62C3-C25A-C83F-31FE-51BB14AD36E5}"/>
          </ac:graphicFrameMkLst>
        </pc:graphicFrameChg>
        <pc:picChg chg="add mod">
          <ac:chgData name="Marlon Sproesser Mathias" userId="326f77df3314bb27" providerId="LiveId" clId="{4D834D87-12E7-4ACC-B296-1681EF7CA7B7}" dt="2022-08-02T01:18:12.759" v="3730" actId="1076"/>
          <ac:picMkLst>
            <pc:docMk/>
            <pc:sldMk cId="2986532024" sldId="738"/>
            <ac:picMk id="1026" creationId="{3C968EB2-904D-EF52-455E-A1B2D2F25AC3}"/>
          </ac:picMkLst>
        </pc:picChg>
        <pc:picChg chg="add del">
          <ac:chgData name="Marlon Sproesser Mathias" userId="326f77df3314bb27" providerId="LiveId" clId="{4D834D87-12E7-4ACC-B296-1681EF7CA7B7}" dt="2022-07-17T02:27:24.977" v="3335" actId="478"/>
          <ac:picMkLst>
            <pc:docMk/>
            <pc:sldMk cId="2986532024" sldId="738"/>
            <ac:picMk id="2050" creationId="{AFF5BE6D-C9BF-6455-EF33-25BC7AB4FA46}"/>
          </ac:picMkLst>
        </pc:picChg>
        <pc:picChg chg="add del">
          <ac:chgData name="Marlon Sproesser Mathias" userId="326f77df3314bb27" providerId="LiveId" clId="{4D834D87-12E7-4ACC-B296-1681EF7CA7B7}" dt="2022-07-17T02:27:21.832" v="3333"/>
          <ac:picMkLst>
            <pc:docMk/>
            <pc:sldMk cId="2986532024" sldId="738"/>
            <ac:picMk id="2052" creationId="{2B4983DC-8CFF-38CF-3C2C-CB6B1924EA76}"/>
          </ac:picMkLst>
        </pc:picChg>
        <pc:picChg chg="add del mod ord">
          <ac:chgData name="Marlon Sproesser Mathias" userId="326f77df3314bb27" providerId="LiveId" clId="{4D834D87-12E7-4ACC-B296-1681EF7CA7B7}" dt="2022-08-02T01:11:28.723" v="3562" actId="478"/>
          <ac:picMkLst>
            <pc:docMk/>
            <pc:sldMk cId="2986532024" sldId="738"/>
            <ac:picMk id="2054" creationId="{C00604E9-9AF4-8F43-6FC5-3D67A5FD7AAA}"/>
          </ac:picMkLst>
        </pc:picChg>
      </pc:sldChg>
      <pc:sldChg chg="modSp add mod ord modNotesTx">
        <pc:chgData name="Marlon Sproesser Mathias" userId="326f77df3314bb27" providerId="LiveId" clId="{4D834D87-12E7-4ACC-B296-1681EF7CA7B7}" dt="2022-08-02T01:15:42.456" v="3680" actId="20577"/>
        <pc:sldMkLst>
          <pc:docMk/>
          <pc:sldMk cId="329840780" sldId="739"/>
        </pc:sldMkLst>
        <pc:spChg chg="mod">
          <ac:chgData name="Marlon Sproesser Mathias" userId="326f77df3314bb27" providerId="LiveId" clId="{4D834D87-12E7-4ACC-B296-1681EF7CA7B7}" dt="2022-08-02T01:14:55.734" v="3599" actId="20577"/>
          <ac:spMkLst>
            <pc:docMk/>
            <pc:sldMk cId="329840780" sldId="739"/>
            <ac:spMk id="2" creationId="{6057902D-220E-9AD6-E189-2015BF7CF0F9}"/>
          </ac:spMkLst>
        </pc:spChg>
        <pc:graphicFrameChg chg="mod">
          <ac:chgData name="Marlon Sproesser Mathias" userId="326f77df3314bb27" providerId="LiveId" clId="{4D834D87-12E7-4ACC-B296-1681EF7CA7B7}" dt="2022-08-02T01:15:42.456" v="3680" actId="20577"/>
          <ac:graphicFrameMkLst>
            <pc:docMk/>
            <pc:sldMk cId="329840780" sldId="739"/>
            <ac:graphicFrameMk id="53" creationId="{2E570A18-26B0-B529-1F7C-245060F77D94}"/>
          </ac:graphicFrameMkLst>
        </pc:graphicFrameChg>
      </pc:sldChg>
      <pc:sldChg chg="addSp delSp modSp add mod modTransition setBg">
        <pc:chgData name="Marlon Sproesser Mathias" userId="326f77df3314bb27" providerId="LiveId" clId="{4D834D87-12E7-4ACC-B296-1681EF7CA7B7}" dt="2022-08-02T01:41:03.020" v="3965"/>
        <pc:sldMkLst>
          <pc:docMk/>
          <pc:sldMk cId="116691129" sldId="740"/>
        </pc:sldMkLst>
        <pc:spChg chg="mo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" creationId="{00B32733-B493-8305-5A66-AD06394DEE24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4" creationId="{71ED67F5-8DF7-BCE5-421A-DA350058D29C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5" creationId="{906142E9-503D-5086-3218-F6A7321AF406}"/>
          </ac:spMkLst>
        </pc:spChg>
        <pc:spChg chg="add del mod">
          <ac:chgData name="Marlon Sproesser Mathias" userId="326f77df3314bb27" providerId="LiveId" clId="{4D834D87-12E7-4ACC-B296-1681EF7CA7B7}" dt="2022-08-02T01:34:06.729" v="3880" actId="478"/>
          <ac:spMkLst>
            <pc:docMk/>
            <pc:sldMk cId="116691129" sldId="740"/>
            <ac:spMk id="7" creationId="{C1428B21-DCED-18DB-71FE-343AF1298C5A}"/>
          </ac:spMkLst>
        </pc:spChg>
        <pc:spChg chg="add del mod">
          <ac:chgData name="Marlon Sproesser Mathias" userId="326f77df3314bb27" providerId="LiveId" clId="{4D834D87-12E7-4ACC-B296-1681EF7CA7B7}" dt="2022-08-02T01:35:04.181" v="3881" actId="478"/>
          <ac:spMkLst>
            <pc:docMk/>
            <pc:sldMk cId="116691129" sldId="740"/>
            <ac:spMk id="13" creationId="{1DB2692E-5D36-AB7E-AFD1-AA13DF75FF78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14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0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2" creationId="{C13237C8-E62C-4F0D-A318-BD6FB6C2D138}"/>
          </ac:spMkLst>
        </pc:spChg>
        <pc:spChg chg="add del mod">
          <ac:chgData name="Marlon Sproesser Mathias" userId="326f77df3314bb27" providerId="LiveId" clId="{4D834D87-12E7-4ACC-B296-1681EF7CA7B7}" dt="2022-08-02T01:36:12.503" v="3896" actId="21"/>
          <ac:spMkLst>
            <pc:docMk/>
            <pc:sldMk cId="116691129" sldId="740"/>
            <ac:spMk id="23" creationId="{4D0460D8-BECF-0F12-6BA6-E53A290A2DFF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4" creationId="{19C9EAEA-39D0-4B0E-A0EB-51E7B26740B1}"/>
          </ac:spMkLst>
        </pc:spChg>
        <pc:spChg chg="add mod">
          <ac:chgData name="Marlon Sproesser Mathias" userId="326f77df3314bb27" providerId="LiveId" clId="{4D834D87-12E7-4ACC-B296-1681EF7CA7B7}" dt="2022-08-02T01:36:48.890" v="3904" actId="1037"/>
          <ac:spMkLst>
            <pc:docMk/>
            <pc:sldMk cId="116691129" sldId="740"/>
            <ac:spMk id="25" creationId="{9D2C869B-5716-423E-A163-A2A27763C2C0}"/>
          </ac:spMkLst>
        </pc:spChg>
        <pc:grpChg chg="add">
          <ac:chgData name="Marlon Sproesser Mathias" userId="326f77df3314bb27" providerId="LiveId" clId="{4D834D87-12E7-4ACC-B296-1681EF7CA7B7}" dt="2022-08-02T01:32:22.624" v="3801" actId="26606"/>
          <ac:grpSpMkLst>
            <pc:docMk/>
            <pc:sldMk cId="116691129" sldId="740"/>
            <ac:grpSpMk id="16" creationId="{1DE889C7-FAD6-4397-98E2-05D503484459}"/>
          </ac:grpSpMkLst>
        </pc:grpChg>
        <pc:graphicFrameChg chg="add mod modGraphic">
          <ac:chgData name="Marlon Sproesser Mathias" userId="326f77df3314bb27" providerId="LiveId" clId="{4D834D87-12E7-4ACC-B296-1681EF7CA7B7}" dt="2022-08-02T01:40:21.887" v="3962" actId="13782"/>
          <ac:graphicFrameMkLst>
            <pc:docMk/>
            <pc:sldMk cId="116691129" sldId="740"/>
            <ac:graphicFrameMk id="10" creationId="{BC9D9551-6115-E6A2-5CC9-0AF0CADB778D}"/>
          </ac:graphicFrameMkLst>
        </pc:graphicFrameChg>
        <pc:picChg chg="del">
          <ac:chgData name="Marlon Sproesser Mathias" userId="326f77df3314bb27" providerId="LiveId" clId="{4D834D87-12E7-4ACC-B296-1681EF7CA7B7}" dt="2022-08-02T01:31:08.417" v="3760" actId="478"/>
          <ac:picMkLst>
            <pc:docMk/>
            <pc:sldMk cId="116691129" sldId="740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8-02T01:32:57.710" v="3818" actId="1076"/>
          <ac:picMkLst>
            <pc:docMk/>
            <pc:sldMk cId="116691129" sldId="740"/>
            <ac:picMk id="9" creationId="{B978024F-21EF-9591-2AAA-9DFF824EB981}"/>
          </ac:picMkLst>
        </pc:picChg>
        <pc:picChg chg="del">
          <ac:chgData name="Marlon Sproesser Mathias" userId="326f77df3314bb27" providerId="LiveId" clId="{4D834D87-12E7-4ACC-B296-1681EF7CA7B7}" dt="2022-08-02T01:31:10.604" v="3761" actId="478"/>
          <ac:picMkLst>
            <pc:docMk/>
            <pc:sldMk cId="116691129" sldId="740"/>
            <ac:picMk id="11" creationId="{C988C55F-97CE-D29C-DA90-2BB26DB7AB6C}"/>
          </ac:picMkLst>
        </pc:picChg>
      </pc:sldChg>
      <pc:sldChg chg="addSp delSp modSp add mod modTransition">
        <pc:chgData name="Marlon Sproesser Mathias" userId="326f77df3314bb27" providerId="LiveId" clId="{4D834D87-12E7-4ACC-B296-1681EF7CA7B7}" dt="2022-08-02T01:41:04.933" v="3966"/>
        <pc:sldMkLst>
          <pc:docMk/>
          <pc:sldMk cId="3982213680" sldId="741"/>
        </pc:sldMkLst>
        <pc:spChg chg="add del mod">
          <ac:chgData name="Marlon Sproesser Mathias" userId="326f77df3314bb27" providerId="LiveId" clId="{4D834D87-12E7-4ACC-B296-1681EF7CA7B7}" dt="2022-08-02T01:36:52.139" v="3905" actId="478"/>
          <ac:spMkLst>
            <pc:docMk/>
            <pc:sldMk cId="3982213680" sldId="741"/>
            <ac:spMk id="15" creationId="{96BE0021-504D-9073-BBF4-19E365DFEB11}"/>
          </ac:spMkLst>
        </pc:spChg>
        <pc:spChg chg="add mod">
          <ac:chgData name="Marlon Sproesser Mathias" userId="326f77df3314bb27" providerId="LiveId" clId="{4D834D87-12E7-4ACC-B296-1681EF7CA7B7}" dt="2022-08-02T01:36:53.016" v="3906"/>
          <ac:spMkLst>
            <pc:docMk/>
            <pc:sldMk cId="3982213680" sldId="741"/>
            <ac:spMk id="19" creationId="{64EEEF0D-67A9-9BBA-3ADA-3E27289AED00}"/>
          </ac:spMkLst>
        </pc:spChg>
        <pc:graphicFrameChg chg="mod">
          <ac:chgData name="Marlon Sproesser Mathias" userId="326f77df3314bb27" providerId="LiveId" clId="{4D834D87-12E7-4ACC-B296-1681EF7CA7B7}" dt="2022-08-02T01:39:59.107" v="3961" actId="13782"/>
          <ac:graphicFrameMkLst>
            <pc:docMk/>
            <pc:sldMk cId="3982213680" sldId="741"/>
            <ac:graphicFrameMk id="10" creationId="{BC9D9551-6115-E6A2-5CC9-0AF0CADB778D}"/>
          </ac:graphicFrameMkLst>
        </pc:graphicFrameChg>
        <pc:picChg chg="add mod">
          <ac:chgData name="Marlon Sproesser Mathias" userId="326f77df3314bb27" providerId="LiveId" clId="{4D834D87-12E7-4ACC-B296-1681EF7CA7B7}" dt="2022-08-02T01:37:20.114" v="3909" actId="1076"/>
          <ac:picMkLst>
            <pc:docMk/>
            <pc:sldMk cId="3982213680" sldId="741"/>
            <ac:picMk id="6" creationId="{C9C33ACC-2000-9AE4-6B18-71EC04B54BC5}"/>
          </ac:picMkLst>
        </pc:picChg>
        <pc:picChg chg="del">
          <ac:chgData name="Marlon Sproesser Mathias" userId="326f77df3314bb27" providerId="LiveId" clId="{4D834D87-12E7-4ACC-B296-1681EF7CA7B7}" dt="2022-08-02T01:36:54.112" v="3907" actId="478"/>
          <ac:picMkLst>
            <pc:docMk/>
            <pc:sldMk cId="3982213680" sldId="741"/>
            <ac:picMk id="9" creationId="{B978024F-21EF-9591-2AAA-9DFF824EB981}"/>
          </ac:picMkLst>
        </pc:picChg>
      </pc:sldChg>
      <pc:sldMasterChg chg="modTransition modSldLayout">
        <pc:chgData name="Marlon Sproesser Mathias" userId="326f77df3314bb27" providerId="LiveId" clId="{4D834D87-12E7-4ACC-B296-1681EF7CA7B7}" dt="2022-07-10T22:32:27.370" v="80"/>
        <pc:sldMasterMkLst>
          <pc:docMk/>
          <pc:sldMasterMk cId="2803192896" sldId="2147483648"/>
        </pc:sldMasterMkLst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703248955" sldId="2147483649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778548433" sldId="2147483650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26172412" sldId="2147483651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93313960" sldId="2147483652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931520459" sldId="2147483653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07716975" sldId="2147483654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853383735" sldId="2147483655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56282545" sldId="2147483656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929942088" sldId="2147483657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76646988" sldId="2147483658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126917290" sldId="2147483659"/>
          </pc:sldLayoutMkLst>
        </pc:sldLayoutChg>
      </pc:sldMasterChg>
    </pc:docChg>
  </pc:docChgLst>
  <pc:docChgLst>
    <pc:chgData name="Marlon Sproesser Mathias" userId="326f77df3314bb27" providerId="LiveId" clId="{906E1210-1671-4CBB-ABB3-E8254B2C14D6}"/>
    <pc:docChg chg="undo redo custSel addSld delSld modSld sldOrd">
      <pc:chgData name="Marlon Sproesser Mathias" userId="326f77df3314bb27" providerId="LiveId" clId="{906E1210-1671-4CBB-ABB3-E8254B2C14D6}" dt="2022-08-16T00:46:30.874" v="1308"/>
      <pc:docMkLst>
        <pc:docMk/>
      </pc:docMkLst>
      <pc:sldChg chg="addSp delSp modSp mod">
        <pc:chgData name="Marlon Sproesser Mathias" userId="326f77df3314bb27" providerId="LiveId" clId="{906E1210-1671-4CBB-ABB3-E8254B2C14D6}" dt="2022-08-12T23:27:04.056" v="609" actId="26606"/>
        <pc:sldMkLst>
          <pc:docMk/>
          <pc:sldMk cId="892784300" sldId="765"/>
        </pc:sldMkLst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2" creationId="{6057902D-220E-9AD6-E189-2015BF7CF0F9}"/>
          </ac:spMkLst>
        </pc:spChg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4" creationId="{53EE97E5-F284-15E7-9FB4-8F2257369650}"/>
          </ac:spMkLst>
        </pc:spChg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5" creationId="{70E18FDC-8543-BE94-7725-D332D5FC270C}"/>
          </ac:spMkLst>
        </pc:spChg>
        <pc:spChg chg="del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57" creationId="{56E9B3E6-E277-4D68-BA48-9CB43FFBD6E2}"/>
          </ac:spMkLst>
        </pc:spChg>
        <pc:spChg chg="del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64" creationId="{D5B0017B-2ECA-49AF-B397-DC140825DF8D}"/>
          </ac:spMkLst>
        </pc:spChg>
        <pc:spChg chg="ad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71" creationId="{5628E5CB-913B-4378-97CE-18C9F6410C53}"/>
          </ac:spMkLst>
        </pc:spChg>
        <pc:grpChg chg="del">
          <ac:chgData name="Marlon Sproesser Mathias" userId="326f77df3314bb27" providerId="LiveId" clId="{906E1210-1671-4CBB-ABB3-E8254B2C14D6}" dt="2022-08-12T23:27:04.056" v="609" actId="26606"/>
          <ac:grpSpMkLst>
            <pc:docMk/>
            <pc:sldMk cId="892784300" sldId="765"/>
            <ac:grpSpMk id="59" creationId="{AE1C45F0-260A-458C-96ED-C1F6D2151219}"/>
          </ac:grpSpMkLst>
        </pc:grpChg>
        <pc:graphicFrameChg chg="mod modGraphic">
          <ac:chgData name="Marlon Sproesser Mathias" userId="326f77df3314bb27" providerId="LiveId" clId="{906E1210-1671-4CBB-ABB3-E8254B2C14D6}" dt="2022-08-12T23:27:04.056" v="609" actId="26606"/>
          <ac:graphicFrameMkLst>
            <pc:docMk/>
            <pc:sldMk cId="892784300" sldId="765"/>
            <ac:graphicFrameMk id="53" creationId="{2E570A18-26B0-B529-1F7C-245060F77D94}"/>
          </ac:graphicFrameMkLst>
        </pc:graphicFrameChg>
        <pc:cxnChg chg="del">
          <ac:chgData name="Marlon Sproesser Mathias" userId="326f77df3314bb27" providerId="LiveId" clId="{906E1210-1671-4CBB-ABB3-E8254B2C14D6}" dt="2022-08-12T23:27:04.056" v="609" actId="26606"/>
          <ac:cxnSpMkLst>
            <pc:docMk/>
            <pc:sldMk cId="892784300" sldId="765"/>
            <ac:cxnSpMk id="66" creationId="{6CF1BAF6-AD41-4082-B212-8A1F9A2E877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488175855" sldId="766"/>
        </pc:sldMkLst>
      </pc:sldChg>
      <pc:sldChg chg="addSp delSp modSp new del mod">
        <pc:chgData name="Marlon Sproesser Mathias" userId="326f77df3314bb27" providerId="LiveId" clId="{906E1210-1671-4CBB-ABB3-E8254B2C14D6}" dt="2022-08-12T22:57:06.028" v="382" actId="47"/>
        <pc:sldMkLst>
          <pc:docMk/>
          <pc:sldMk cId="1660389956" sldId="766"/>
        </pc:sldMkLst>
        <pc:spChg chg="mod">
          <ac:chgData name="Marlon Sproesser Mathias" userId="326f77df3314bb27" providerId="LiveId" clId="{906E1210-1671-4CBB-ABB3-E8254B2C14D6}" dt="2022-08-11T21:40:40.398" v="155" actId="790"/>
          <ac:spMkLst>
            <pc:docMk/>
            <pc:sldMk cId="1660389956" sldId="766"/>
            <ac:spMk id="2" creationId="{37F7EBD9-515E-6944-C4B6-2D64F518D5FD}"/>
          </ac:spMkLst>
        </pc:spChg>
        <pc:spChg chg="mod">
          <ac:chgData name="Marlon Sproesser Mathias" userId="326f77df3314bb27" providerId="LiveId" clId="{906E1210-1671-4CBB-ABB3-E8254B2C14D6}" dt="2022-08-11T21:40:56.564" v="186" actId="20577"/>
          <ac:spMkLst>
            <pc:docMk/>
            <pc:sldMk cId="1660389956" sldId="766"/>
            <ac:spMk id="3" creationId="{5418BB63-678B-46C9-1B0D-9F3AEDC05BA9}"/>
          </ac:spMkLst>
        </pc:spChg>
        <pc:picChg chg="add del">
          <ac:chgData name="Marlon Sproesser Mathias" userId="326f77df3314bb27" providerId="LiveId" clId="{906E1210-1671-4CBB-ABB3-E8254B2C14D6}" dt="2022-08-12T22:56:05.620" v="352" actId="478"/>
          <ac:picMkLst>
            <pc:docMk/>
            <pc:sldMk cId="1660389956" sldId="766"/>
            <ac:picMk id="7" creationId="{F1B0B73E-5ED7-13F7-61C7-C30A16E15C50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59402822" sldId="767"/>
        </pc:sldMkLst>
      </pc:sldChg>
      <pc:sldChg chg="addSp modSp new mod setBg">
        <pc:chgData name="Marlon Sproesser Mathias" userId="326f77df3314bb27" providerId="LiveId" clId="{906E1210-1671-4CBB-ABB3-E8254B2C14D6}" dt="2022-08-12T23:01:27.941" v="534" actId="1076"/>
        <pc:sldMkLst>
          <pc:docMk/>
          <pc:sldMk cId="2985622595" sldId="767"/>
        </pc:sldMkLst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2" creationId="{E1BCA511-AAEE-EB02-9197-F254455DA94B}"/>
          </ac:spMkLst>
        </pc:spChg>
        <pc:spChg chg="mod">
          <ac:chgData name="Marlon Sproesser Mathias" userId="326f77df3314bb27" providerId="LiveId" clId="{906E1210-1671-4CBB-ABB3-E8254B2C14D6}" dt="2022-08-12T23:01:01.830" v="528" actId="20577"/>
          <ac:spMkLst>
            <pc:docMk/>
            <pc:sldMk cId="2985622595" sldId="767"/>
            <ac:spMk id="3" creationId="{42B77CAD-292C-F86D-7496-A3C666290A93}"/>
          </ac:spMkLst>
        </pc:spChg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4" creationId="{C3CFE91C-F47C-68B6-7B81-14820C7FF8AC}"/>
          </ac:spMkLst>
        </pc:spChg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5" creationId="{BB9BFEDA-059E-4A10-6C1A-0FE68558A18F}"/>
          </ac:spMkLst>
        </pc:spChg>
        <pc:spChg chg="add mod">
          <ac:chgData name="Marlon Sproesser Mathias" userId="326f77df3314bb27" providerId="LiveId" clId="{906E1210-1671-4CBB-ABB3-E8254B2C14D6}" dt="2022-08-12T23:01:27.941" v="534" actId="1076"/>
          <ac:spMkLst>
            <pc:docMk/>
            <pc:sldMk cId="2985622595" sldId="767"/>
            <ac:spMk id="11" creationId="{6A81D5E7-CD25-DC3B-3268-67139AB5FE66}"/>
          </ac:spMkLst>
        </pc:spChg>
        <pc:spChg chg="ad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12" creationId="{5E39A796-BE83-48B1-B33F-35C4A32AAB57}"/>
          </ac:spMkLst>
        </pc:spChg>
        <pc:spChg chg="ad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14" creationId="{72F84B47-E267-4194-8194-831DB7B5547F}"/>
          </ac:spMkLst>
        </pc:spChg>
        <pc:picChg chg="add mod ord">
          <ac:chgData name="Marlon Sproesser Mathias" userId="326f77df3314bb27" providerId="LiveId" clId="{906E1210-1671-4CBB-ABB3-E8254B2C14D6}" dt="2022-08-12T23:00:40.331" v="516" actId="26606"/>
          <ac:picMkLst>
            <pc:docMk/>
            <pc:sldMk cId="2985622595" sldId="767"/>
            <ac:picMk id="7" creationId="{514FE412-80F2-792E-1C2F-44031960A688}"/>
          </ac:picMkLst>
        </pc:picChg>
        <pc:picChg chg="add mod">
          <ac:chgData name="Marlon Sproesser Mathias" userId="326f77df3314bb27" providerId="LiveId" clId="{906E1210-1671-4CBB-ABB3-E8254B2C14D6}" dt="2022-08-12T23:00:59.843" v="527" actId="1037"/>
          <ac:picMkLst>
            <pc:docMk/>
            <pc:sldMk cId="2985622595" sldId="767"/>
            <ac:picMk id="9" creationId="{6E8A5B7B-0B03-6A17-B344-EEE536EEFF01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777048163" sldId="768"/>
        </pc:sldMkLst>
      </pc:sldChg>
      <pc:sldChg chg="addSp delSp modSp new mod setBg">
        <pc:chgData name="Marlon Sproesser Mathias" userId="326f77df3314bb27" providerId="LiveId" clId="{906E1210-1671-4CBB-ABB3-E8254B2C14D6}" dt="2022-08-16T00:42:02.680" v="1305" actId="20577"/>
        <pc:sldMkLst>
          <pc:docMk/>
          <pc:sldMk cId="1820868705" sldId="768"/>
        </pc:sldMkLst>
        <pc:spChg chg="mod">
          <ac:chgData name="Marlon Sproesser Mathias" userId="326f77df3314bb27" providerId="LiveId" clId="{906E1210-1671-4CBB-ABB3-E8254B2C14D6}" dt="2022-08-16T00:41:57.271" v="1303" actId="20577"/>
          <ac:spMkLst>
            <pc:docMk/>
            <pc:sldMk cId="1820868705" sldId="768"/>
            <ac:spMk id="2" creationId="{DFA1A2DD-1C3B-FA3D-31DC-09128566470D}"/>
          </ac:spMkLst>
        </pc:spChg>
        <pc:spChg chg="del 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3" creationId="{8B0FB092-5202-4213-298E-4C9ED6613E6B}"/>
          </ac:spMkLst>
        </pc:spChg>
        <pc:spChg chg="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4" creationId="{D45C13CD-0800-A961-1429-F14A69586652}"/>
          </ac:spMkLst>
        </pc:spChg>
        <pc:spChg chg="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5" creationId="{0F5C769C-8751-E772-7D39-296F5CD95E47}"/>
          </ac:spMkLst>
        </pc:spChg>
        <pc:spChg chg="add del mod">
          <ac:chgData name="Marlon Sproesser Mathias" userId="326f77df3314bb27" providerId="LiveId" clId="{906E1210-1671-4CBB-ABB3-E8254B2C14D6}" dt="2022-08-16T00:40:54.624" v="1298" actId="478"/>
          <ac:spMkLst>
            <pc:docMk/>
            <pc:sldMk cId="1820868705" sldId="768"/>
            <ac:spMk id="8" creationId="{3ECDA5B8-F1D3-84C4-1F0F-928DA3D88004}"/>
          </ac:spMkLst>
        </pc:spChg>
        <pc:spChg chg="ad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11" creationId="{3A5B4632-C963-4296-86F0-79AA9EA5AE98}"/>
          </ac:spMkLst>
        </pc:spChg>
        <pc:spChg chg="add del">
          <ac:chgData name="Marlon Sproesser Mathias" userId="326f77df3314bb27" providerId="LiveId" clId="{906E1210-1671-4CBB-ABB3-E8254B2C14D6}" dt="2022-08-11T21:53:54.738" v="338" actId="26606"/>
          <ac:spMkLst>
            <pc:docMk/>
            <pc:sldMk cId="1820868705" sldId="768"/>
            <ac:spMk id="12" creationId="{A9616D99-AEFB-4C95-84EF-5DEC698D92A7}"/>
          </ac:spMkLst>
        </pc:spChg>
        <pc:spChg chg="add del">
          <ac:chgData name="Marlon Sproesser Mathias" userId="326f77df3314bb27" providerId="LiveId" clId="{906E1210-1671-4CBB-ABB3-E8254B2C14D6}" dt="2022-08-11T21:53:54.738" v="338" actId="26606"/>
          <ac:spMkLst>
            <pc:docMk/>
            <pc:sldMk cId="1820868705" sldId="768"/>
            <ac:spMk id="14" creationId="{D0F97023-F626-4FC5-8C2D-753B5C7F4606}"/>
          </ac:spMkLst>
        </pc:spChg>
        <pc:graphicFrameChg chg="add mod">
          <ac:chgData name="Marlon Sproesser Mathias" userId="326f77df3314bb27" providerId="LiveId" clId="{906E1210-1671-4CBB-ABB3-E8254B2C14D6}" dt="2022-08-16T00:42:02.680" v="1305" actId="20577"/>
          <ac:graphicFrameMkLst>
            <pc:docMk/>
            <pc:sldMk cId="1820868705" sldId="768"/>
            <ac:graphicFrameMk id="9" creationId="{221B7493-D81E-AA08-93B8-0F46F1A7B127}"/>
          </ac:graphicFrameMkLst>
        </pc:graphicFrameChg>
        <pc:picChg chg="add del mod ord">
          <ac:chgData name="Marlon Sproesser Mathias" userId="326f77df3314bb27" providerId="LiveId" clId="{906E1210-1671-4CBB-ABB3-E8254B2C14D6}" dt="2022-08-16T00:40:44.922" v="1296" actId="478"/>
          <ac:picMkLst>
            <pc:docMk/>
            <pc:sldMk cId="1820868705" sldId="768"/>
            <ac:picMk id="7" creationId="{77AA5430-EE2A-2335-2689-43BCEBE82DE5}"/>
          </ac:picMkLst>
        </pc:picChg>
      </pc:sldChg>
      <pc:sldChg chg="addSp delSp modSp add mod setBg">
        <pc:chgData name="Marlon Sproesser Mathias" userId="326f77df3314bb27" providerId="LiveId" clId="{906E1210-1671-4CBB-ABB3-E8254B2C14D6}" dt="2022-08-12T22:57:24.128" v="387" actId="478"/>
        <pc:sldMkLst>
          <pc:docMk/>
          <pc:sldMk cId="268503152" sldId="769"/>
        </pc:sldMkLst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2" creationId="{37F7EBD9-515E-6944-C4B6-2D64F518D5FD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3" creationId="{5418BB63-678B-46C9-1B0D-9F3AEDC05BA9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4" creationId="{11576ADE-1BD2-3973-9D22-757913F94970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5" creationId="{5A3F73A1-CB37-7C82-9731-945F15C3D5DD}"/>
          </ac:spMkLst>
        </pc:spChg>
        <pc:spChg chg="add del mod">
          <ac:chgData name="Marlon Sproesser Mathias" userId="326f77df3314bb27" providerId="LiveId" clId="{906E1210-1671-4CBB-ABB3-E8254B2C14D6}" dt="2022-08-12T22:56:53.303" v="380" actId="21"/>
          <ac:spMkLst>
            <pc:docMk/>
            <pc:sldMk cId="268503152" sldId="769"/>
            <ac:spMk id="9" creationId="{48691E5D-1B36-56ED-7DC1-6D85258A5D97}"/>
          </ac:spMkLst>
        </pc:spChg>
        <pc:spChg chg="add del mod">
          <ac:chgData name="Marlon Sproesser Mathias" userId="326f77df3314bb27" providerId="LiveId" clId="{906E1210-1671-4CBB-ABB3-E8254B2C14D6}" dt="2022-08-12T22:57:24.128" v="387" actId="478"/>
          <ac:spMkLst>
            <pc:docMk/>
            <pc:sldMk cId="268503152" sldId="769"/>
            <ac:spMk id="10" creationId="{7630687D-6086-973E-F6B3-138C99E8BE23}"/>
          </ac:spMkLst>
        </pc:spChg>
        <pc:spChg chg="ad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12" creationId="{5E39A796-BE83-48B1-B33F-35C4A32AAB57}"/>
          </ac:spMkLst>
        </pc:spChg>
        <pc:spChg chg="ad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14" creationId="{72F84B47-E267-4194-8194-831DB7B5547F}"/>
          </ac:spMkLst>
        </pc:spChg>
        <pc:picChg chg="add del mod ord">
          <ac:chgData name="Marlon Sproesser Mathias" userId="326f77df3314bb27" providerId="LiveId" clId="{906E1210-1671-4CBB-ABB3-E8254B2C14D6}" dt="2022-08-12T22:57:24.128" v="387" actId="478"/>
          <ac:picMkLst>
            <pc:docMk/>
            <pc:sldMk cId="268503152" sldId="769"/>
            <ac:picMk id="7" creationId="{CA6079A4-0FD7-0A30-D274-B75E38DBF9A6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723491130" sldId="769"/>
        </pc:sldMkLst>
      </pc:sldChg>
      <pc:sldChg chg="addSp modSp add mod">
        <pc:chgData name="Marlon Sproesser Mathias" userId="326f77df3314bb27" providerId="LiveId" clId="{906E1210-1671-4CBB-ABB3-E8254B2C14D6}" dt="2022-08-12T22:58:26.272" v="423" actId="114"/>
        <pc:sldMkLst>
          <pc:docMk/>
          <pc:sldMk cId="3045381457" sldId="770"/>
        </pc:sldMkLst>
        <pc:spChg chg="mod">
          <ac:chgData name="Marlon Sproesser Mathias" userId="326f77df3314bb27" providerId="LiveId" clId="{906E1210-1671-4CBB-ABB3-E8254B2C14D6}" dt="2022-08-12T22:58:26.272" v="423" actId="114"/>
          <ac:spMkLst>
            <pc:docMk/>
            <pc:sldMk cId="3045381457" sldId="770"/>
            <ac:spMk id="3" creationId="{5418BB63-678B-46C9-1B0D-9F3AEDC05BA9}"/>
          </ac:spMkLst>
        </pc:spChg>
        <pc:spChg chg="mod">
          <ac:chgData name="Marlon Sproesser Mathias" userId="326f77df3314bb27" providerId="LiveId" clId="{906E1210-1671-4CBB-ABB3-E8254B2C14D6}" dt="2022-08-12T22:57:43.561" v="391" actId="1076"/>
          <ac:spMkLst>
            <pc:docMk/>
            <pc:sldMk cId="3045381457" sldId="770"/>
            <ac:spMk id="10" creationId="{7630687D-6086-973E-F6B3-138C99E8BE23}"/>
          </ac:spMkLst>
        </pc:spChg>
        <pc:picChg chg="mod">
          <ac:chgData name="Marlon Sproesser Mathias" userId="326f77df3314bb27" providerId="LiveId" clId="{906E1210-1671-4CBB-ABB3-E8254B2C14D6}" dt="2022-08-12T22:57:41.154" v="390" actId="1076"/>
          <ac:picMkLst>
            <pc:docMk/>
            <pc:sldMk cId="3045381457" sldId="770"/>
            <ac:picMk id="7" creationId="{CA6079A4-0FD7-0A30-D274-B75E38DBF9A6}"/>
          </ac:picMkLst>
        </pc:picChg>
        <pc:picChg chg="add mod">
          <ac:chgData name="Marlon Sproesser Mathias" userId="326f77df3314bb27" providerId="LiveId" clId="{906E1210-1671-4CBB-ABB3-E8254B2C14D6}" dt="2022-08-12T22:58:00.102" v="396" actId="14100"/>
          <ac:picMkLst>
            <pc:docMk/>
            <pc:sldMk cId="3045381457" sldId="770"/>
            <ac:picMk id="8" creationId="{93CAFDCC-DD54-4CE9-72DD-4C42A32D18CD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468989452" sldId="770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751905436" sldId="771"/>
        </pc:sldMkLst>
      </pc:sldChg>
      <pc:sldChg chg="addSp delSp modSp new mod setBg">
        <pc:chgData name="Marlon Sproesser Mathias" userId="326f77df3314bb27" providerId="LiveId" clId="{906E1210-1671-4CBB-ABB3-E8254B2C14D6}" dt="2022-08-12T23:07:00.228" v="594"/>
        <pc:sldMkLst>
          <pc:docMk/>
          <pc:sldMk cId="3733574636" sldId="771"/>
        </pc:sldMkLst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2" creationId="{F3585F0B-2DEC-7128-F99D-D27C7149C7F9}"/>
          </ac:spMkLst>
        </pc:spChg>
        <pc:spChg chg="del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3" creationId="{9629395E-617E-B306-08B5-ADCF5CA7A3EB}"/>
          </ac:spMkLst>
        </pc:spChg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4" creationId="{947361CF-8CE7-0ED8-8C88-11A5034C8F02}"/>
          </ac:spMkLst>
        </pc:spChg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5" creationId="{785F6486-C880-ACE9-340D-5DB3C8FE464A}"/>
          </ac:spMkLst>
        </pc:spChg>
        <pc:spChg chg="add mod">
          <ac:chgData name="Marlon Sproesser Mathias" userId="326f77df3314bb27" providerId="LiveId" clId="{906E1210-1671-4CBB-ABB3-E8254B2C14D6}" dt="2022-08-12T23:07:00.228" v="594"/>
          <ac:spMkLst>
            <pc:docMk/>
            <pc:sldMk cId="3733574636" sldId="771"/>
            <ac:spMk id="8" creationId="{4C2BD9E0-A5FB-163A-D376-6D6E933CFF99}"/>
          </ac:spMkLst>
        </pc:spChg>
        <pc:spChg chg="ad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12" creationId="{A4AC5506-6312-4701-8D3C-40187889A947}"/>
          </ac:spMkLst>
        </pc:spChg>
        <pc:picChg chg="add mod ord">
          <ac:chgData name="Marlon Sproesser Mathias" userId="326f77df3314bb27" providerId="LiveId" clId="{906E1210-1671-4CBB-ABB3-E8254B2C14D6}" dt="2022-08-12T23:06:05.556" v="568" actId="26606"/>
          <ac:picMkLst>
            <pc:docMk/>
            <pc:sldMk cId="3733574636" sldId="771"/>
            <ac:picMk id="7" creationId="{C0A5A296-B1DB-7BA9-957A-38219431D856}"/>
          </ac:picMkLst>
        </pc:picChg>
      </pc:sldChg>
      <pc:sldChg chg="addSp delSp modSp new mod setBg">
        <pc:chgData name="Marlon Sproesser Mathias" userId="326f77df3314bb27" providerId="LiveId" clId="{906E1210-1671-4CBB-ABB3-E8254B2C14D6}" dt="2022-08-12T23:07:13.638" v="608" actId="1038"/>
        <pc:sldMkLst>
          <pc:docMk/>
          <pc:sldMk cId="649452918" sldId="772"/>
        </pc:sldMkLst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2" creationId="{1AECE0BF-E8F6-A3BA-D175-37F51210D1A1}"/>
          </ac:spMkLst>
        </pc:spChg>
        <pc:spChg chg="del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3" creationId="{ADFB8614-CB8C-7E97-642C-A02DBD9A437B}"/>
          </ac:spMkLst>
        </pc:spChg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4" creationId="{3BCC4F22-4BA8-15D4-AEED-6FE2FD2665B8}"/>
          </ac:spMkLst>
        </pc:spChg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5" creationId="{5DF53E6E-12E0-E165-DC10-947DC5D4AE9D}"/>
          </ac:spMkLst>
        </pc:spChg>
        <pc:spChg chg="add mod">
          <ac:chgData name="Marlon Sproesser Mathias" userId="326f77df3314bb27" providerId="LiveId" clId="{906E1210-1671-4CBB-ABB3-E8254B2C14D6}" dt="2022-08-12T23:07:05.495" v="596" actId="1076"/>
          <ac:spMkLst>
            <pc:docMk/>
            <pc:sldMk cId="649452918" sldId="772"/>
            <ac:spMk id="8" creationId="{98873FBD-070B-D389-F662-B79243AA2298}"/>
          </ac:spMkLst>
        </pc:spChg>
        <pc:spChg chg="ad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12" creationId="{A4AC5506-6312-4701-8D3C-40187889A947}"/>
          </ac:spMkLst>
        </pc:spChg>
        <pc:picChg chg="add mod ord">
          <ac:chgData name="Marlon Sproesser Mathias" userId="326f77df3314bb27" providerId="LiveId" clId="{906E1210-1671-4CBB-ABB3-E8254B2C14D6}" dt="2022-08-12T23:07:13.638" v="608" actId="1038"/>
          <ac:picMkLst>
            <pc:docMk/>
            <pc:sldMk cId="649452918" sldId="772"/>
            <ac:picMk id="7" creationId="{1BD584FB-02BF-525C-9570-BE204D600726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425302059" sldId="772"/>
        </pc:sldMkLst>
      </pc:sldChg>
      <pc:sldChg chg="addSp delSp modSp new mod ord setBg">
        <pc:chgData name="Marlon Sproesser Mathias" userId="326f77df3314bb27" providerId="LiveId" clId="{906E1210-1671-4CBB-ABB3-E8254B2C14D6}" dt="2022-08-16T00:46:30.874" v="1308"/>
        <pc:sldMkLst>
          <pc:docMk/>
          <pc:sldMk cId="1971023815" sldId="773"/>
        </pc:sldMkLst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2" creationId="{507DA226-7466-3A30-70B7-A190F642B80B}"/>
          </ac:spMkLst>
        </pc:spChg>
        <pc:spChg chg="add del mod or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3" creationId="{F355FA8E-E153-808F-7D2E-50024D352EA7}"/>
          </ac:spMkLst>
        </pc:spChg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4" creationId="{028C3659-D79D-C4CC-31AA-D0978225785F}"/>
          </ac:spMkLst>
        </pc:spChg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5" creationId="{90D86C33-0996-A0E8-E4ED-763043DC9395}"/>
          </ac:spMkLst>
        </pc:spChg>
        <pc:spChg chg="ad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8" creationId="{CEB41C5C-0F34-4DDA-9D7C-5E717F35F60C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0" creationId="{09588DA8-065E-4F6F-8EFD-43104AB2E0CF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1" creationId="{BACC6370-2D7E-4714-9D71-7542949D7D5D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2" creationId="{C4285719-470E-454C-AF62-8323075F1F5B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3" creationId="{F68B3F68-107C-434F-AA38-110D5EA91B85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4" creationId="{CD9FE4EF-C4D8-49A0-B2FF-81D8DB7D8A24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5" creationId="{AAD0DBB9-1A4B-4391-81D4-CB19F9AB918A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6" creationId="{4300840D-0A0B-4512-BACA-B439D5B9C57C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7" creationId="{063BBA22-50EA-4C4D-BE05-F1CE4E63AA56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8" creationId="{D2B78728-A580-49A7-84F9-6EF6F583ADE0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19" creationId="{F13C74B1-5B17-4795-BED0-7140497B445A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20" creationId="{38FAA1A1-D861-433F-88FA-1E9D6FD31D11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21" creationId="{D4974D33-8DC5-464E-8C6D-BE58F0669C17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22" creationId="{8D71EDA1-87BF-4D5D-AB79-F346FD19278A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23" creationId="{F355FA8E-E153-808F-7D2E-50024D352EA7}"/>
          </ac:spMkLst>
        </pc:spChg>
        <pc:graphicFrameChg chg="add del">
          <ac:chgData name="Marlon Sproesser Mathias" userId="326f77df3314bb27" providerId="LiveId" clId="{906E1210-1671-4CBB-ABB3-E8254B2C14D6}" dt="2022-08-13T02:42:53.321" v="741" actId="26606"/>
          <ac:graphicFrameMkLst>
            <pc:docMk/>
            <pc:sldMk cId="1971023815" sldId="773"/>
            <ac:graphicFrameMk id="7" creationId="{B55479C5-576F-2539-6E29-0848483A16F5}"/>
          </ac:graphicFrameMkLst>
        </pc:graphicFrameChg>
        <pc:picChg chg="add mod ord">
          <ac:chgData name="Marlon Sproesser Mathias" userId="326f77df3314bb27" providerId="LiveId" clId="{906E1210-1671-4CBB-ABB3-E8254B2C14D6}" dt="2022-08-13T02:43:08.400" v="745" actId="26606"/>
          <ac:picMkLst>
            <pc:docMk/>
            <pc:sldMk cId="1971023815" sldId="773"/>
            <ac:picMk id="6" creationId="{B1FB5E3E-9987-6FF8-2CDC-53BBB99D758C}"/>
          </ac:picMkLst>
        </pc:picChg>
        <pc:picChg chg="add del">
          <ac:chgData name="Marlon Sproesser Mathias" userId="326f77df3314bb27" providerId="LiveId" clId="{906E1210-1671-4CBB-ABB3-E8254B2C14D6}" dt="2022-08-13T02:43:03.327" v="743" actId="26606"/>
          <ac:picMkLst>
            <pc:docMk/>
            <pc:sldMk cId="1971023815" sldId="773"/>
            <ac:picMk id="24" creationId="{21DA1CE1-DBD6-3548-433F-F2F52C988556}"/>
          </ac:picMkLst>
        </pc:picChg>
        <pc:cxnChg chg="add">
          <ac:chgData name="Marlon Sproesser Mathias" userId="326f77df3314bb27" providerId="LiveId" clId="{906E1210-1671-4CBB-ABB3-E8254B2C14D6}" dt="2022-08-13T02:43:08.400" v="745" actId="26606"/>
          <ac:cxnSpMkLst>
            <pc:docMk/>
            <pc:sldMk cId="1971023815" sldId="773"/>
            <ac:cxnSpMk id="9" creationId="{57E1E5E6-F385-4E9C-B201-BA5BDE5CAD52}"/>
          </ac:cxnSpMkLst>
        </pc:cxnChg>
      </pc:sldChg>
      <pc:sldChg chg="addSp modSp new mod setBg">
        <pc:chgData name="Marlon Sproesser Mathias" userId="326f77df3314bb27" providerId="LiveId" clId="{906E1210-1671-4CBB-ABB3-E8254B2C14D6}" dt="2022-08-13T02:44:35.983" v="850" actId="26606"/>
        <pc:sldMkLst>
          <pc:docMk/>
          <pc:sldMk cId="234102866" sldId="774"/>
        </pc:sldMkLst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2" creationId="{C998FC67-5D5B-7955-A655-E2CCF96E255A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3" creationId="{639C52F6-16D4-A658-AB32-2EBDCEB47031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4" creationId="{8A65CB92-F6B9-E1B2-CA7F-9A3F3020A8AA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5" creationId="{C5A04684-FD40-2F74-E150-501C9233B8C7}"/>
          </ac:spMkLst>
        </pc:spChg>
        <pc:spChg chg="ad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10" creationId="{F98ED85F-DCEE-4B50-802E-71A6E3E12B04}"/>
          </ac:spMkLst>
        </pc:spChg>
        <pc:cxnChg chg="add">
          <ac:chgData name="Marlon Sproesser Mathias" userId="326f77df3314bb27" providerId="LiveId" clId="{906E1210-1671-4CBB-ABB3-E8254B2C14D6}" dt="2022-08-13T02:44:35.983" v="850" actId="26606"/>
          <ac:cxnSpMkLst>
            <pc:docMk/>
            <pc:sldMk cId="234102866" sldId="774"/>
            <ac:cxnSpMk id="12" creationId="{E8E35B83-1EC3-4F87-9D54-D863463351B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106970094" sldId="774"/>
        </pc:sldMkLst>
      </pc:sldChg>
      <pc:sldChg chg="addSp delSp modSp new mod setBg setClrOvrMap">
        <pc:chgData name="Marlon Sproesser Mathias" userId="326f77df3314bb27" providerId="LiveId" clId="{906E1210-1671-4CBB-ABB3-E8254B2C14D6}" dt="2022-08-13T02:47:41.222" v="983" actId="14100"/>
        <pc:sldMkLst>
          <pc:docMk/>
          <pc:sldMk cId="1582196332" sldId="775"/>
        </pc:sldMkLst>
        <pc:spChg chg="mod">
          <ac:chgData name="Marlon Sproesser Mathias" userId="326f77df3314bb27" providerId="LiveId" clId="{906E1210-1671-4CBB-ABB3-E8254B2C14D6}" dt="2022-08-13T02:47:41.222" v="983" actId="14100"/>
          <ac:spMkLst>
            <pc:docMk/>
            <pc:sldMk cId="1582196332" sldId="775"/>
            <ac:spMk id="2" creationId="{382FCBFC-F766-8021-F21C-A9D72B1C4399}"/>
          </ac:spMkLst>
        </pc:spChg>
        <pc:spChg chg="mod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3" creationId="{21805A2A-1976-C94A-81E7-DCA8CD2009C7}"/>
          </ac:spMkLst>
        </pc:spChg>
        <pc:spChg chg="mod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4" creationId="{EED6D579-E0FF-3FD4-B322-14944B9808E0}"/>
          </ac:spMkLst>
        </pc:spChg>
        <pc:spChg chg="mod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5" creationId="{E16F92DE-AAC0-36A2-5F86-132E935A3FF7}"/>
          </ac:spMkLst>
        </pc:spChg>
        <pc:spChg chg="add del">
          <ac:chgData name="Marlon Sproesser Mathias" userId="326f77df3314bb27" providerId="LiveId" clId="{906E1210-1671-4CBB-ABB3-E8254B2C14D6}" dt="2022-08-13T02:47:23.942" v="979" actId="26606"/>
          <ac:spMkLst>
            <pc:docMk/>
            <pc:sldMk cId="1582196332" sldId="775"/>
            <ac:spMk id="10" creationId="{488333BA-AE6E-427A-9B16-A39C8073F4EB}"/>
          </ac:spMkLst>
        </pc:spChg>
        <pc:spChg chg="add del">
          <ac:chgData name="Marlon Sproesser Mathias" userId="326f77df3314bb27" providerId="LiveId" clId="{906E1210-1671-4CBB-ABB3-E8254B2C14D6}" dt="2022-08-13T02:47:23.942" v="979" actId="26606"/>
          <ac:spMkLst>
            <pc:docMk/>
            <pc:sldMk cId="1582196332" sldId="775"/>
            <ac:spMk id="12" creationId="{F98ED85F-DCEE-4B50-802E-71A6E3E12B04}"/>
          </ac:spMkLst>
        </pc:spChg>
        <pc:spChg chg="add del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17" creationId="{CB5DFCDA-694D-4637-8E9B-038575194349}"/>
          </ac:spMkLst>
        </pc:spChg>
        <pc:spChg chg="add del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19" creationId="{E4DB276E-BFF1-43F5-AB90-7ABA4B9A919A}"/>
          </ac:spMkLst>
        </pc:spChg>
        <pc:spChg chg="add del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24" creationId="{F98ED85F-DCEE-4B50-802E-71A6E3E12B04}"/>
          </ac:spMkLst>
        </pc:spChg>
        <pc:spChg chg="add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31" creationId="{F98ED85F-DCEE-4B50-802E-71A6E3E12B04}"/>
          </ac:spMkLst>
        </pc:spChg>
        <pc:cxnChg chg="add del">
          <ac:chgData name="Marlon Sproesser Mathias" userId="326f77df3314bb27" providerId="LiveId" clId="{906E1210-1671-4CBB-ABB3-E8254B2C14D6}" dt="2022-08-13T02:47:36.226" v="982" actId="26606"/>
          <ac:cxnSpMkLst>
            <pc:docMk/>
            <pc:sldMk cId="1582196332" sldId="775"/>
            <ac:cxnSpMk id="26" creationId="{E8E35B83-1EC3-4F87-9D54-D863463351B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546571983" sldId="775"/>
        </pc:sldMkLst>
      </pc:sldChg>
      <pc:sldChg chg="modSp new del mod">
        <pc:chgData name="Marlon Sproesser Mathias" userId="326f77df3314bb27" providerId="LiveId" clId="{906E1210-1671-4CBB-ABB3-E8254B2C14D6}" dt="2022-08-16T00:40:17.097" v="1255" actId="2696"/>
        <pc:sldMkLst>
          <pc:docMk/>
          <pc:sldMk cId="2362739306" sldId="776"/>
        </pc:sldMkLst>
        <pc:spChg chg="mod">
          <ac:chgData name="Marlon Sproesser Mathias" userId="326f77df3314bb27" providerId="LiveId" clId="{906E1210-1671-4CBB-ABB3-E8254B2C14D6}" dt="2022-08-13T02:48:04.159" v="1005" actId="20577"/>
          <ac:spMkLst>
            <pc:docMk/>
            <pc:sldMk cId="2362739306" sldId="776"/>
            <ac:spMk id="2" creationId="{72075872-B324-B29D-E4B9-BE1E39E9FBEA}"/>
          </ac:spMkLst>
        </pc:spChg>
        <pc:spChg chg="mod">
          <ac:chgData name="Marlon Sproesser Mathias" userId="326f77df3314bb27" providerId="LiveId" clId="{906E1210-1671-4CBB-ABB3-E8254B2C14D6}" dt="2022-08-16T00:39:16.155" v="1247"/>
          <ac:spMkLst>
            <pc:docMk/>
            <pc:sldMk cId="2362739306" sldId="776"/>
            <ac:spMk id="3" creationId="{73E9A018-6D47-7E39-68A9-17D861D9ECD5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667296782" sldId="776"/>
        </pc:sldMkLst>
      </pc:sldChg>
      <pc:sldChg chg="addSp modSp new mod setBg">
        <pc:chgData name="Marlon Sproesser Mathias" userId="326f77df3314bb27" providerId="LiveId" clId="{906E1210-1671-4CBB-ABB3-E8254B2C14D6}" dt="2022-08-13T02:52:21.223" v="1198" actId="14100"/>
        <pc:sldMkLst>
          <pc:docMk/>
          <pc:sldMk cId="1036131562" sldId="777"/>
        </pc:sldMkLst>
        <pc:spChg chg="mod">
          <ac:chgData name="Marlon Sproesser Mathias" userId="326f77df3314bb27" providerId="LiveId" clId="{906E1210-1671-4CBB-ABB3-E8254B2C14D6}" dt="2022-08-13T02:52:21.223" v="1198" actId="14100"/>
          <ac:spMkLst>
            <pc:docMk/>
            <pc:sldMk cId="1036131562" sldId="777"/>
            <ac:spMk id="2" creationId="{A696657A-95D1-72B5-2F72-5D40F8E6749D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3" creationId="{D0B31F24-B874-F60D-27F4-E14E2DAEEC44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4" creationId="{84F36D04-CF3E-F635-6592-8615BFA5D289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5" creationId="{9B32820F-8F6A-BD20-D6E1-BCAFF671AB97}"/>
          </ac:spMkLst>
        </pc:spChg>
        <pc:spChg chg="ad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10" creationId="{F98ED85F-DCEE-4B50-802E-71A6E3E12B04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380724502" sldId="777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717931145" sldId="778"/>
        </pc:sldMkLst>
      </pc:sldChg>
      <pc:sldChg chg="modSp add mod ord">
        <pc:chgData name="Marlon Sproesser Mathias" userId="326f77df3314bb27" providerId="LiveId" clId="{906E1210-1671-4CBB-ABB3-E8254B2C14D6}" dt="2022-08-16T00:42:42.273" v="1306" actId="207"/>
        <pc:sldMkLst>
          <pc:docMk/>
          <pc:sldMk cId="2014951738" sldId="778"/>
        </pc:sldMkLst>
        <pc:spChg chg="mod">
          <ac:chgData name="Marlon Sproesser Mathias" userId="326f77df3314bb27" providerId="LiveId" clId="{906E1210-1671-4CBB-ABB3-E8254B2C14D6}" dt="2022-08-16T00:40:01.436" v="1253"/>
          <ac:spMkLst>
            <pc:docMk/>
            <pc:sldMk cId="2014951738" sldId="778"/>
            <ac:spMk id="2" creationId="{C998FC67-5D5B-7955-A655-E2CCF96E255A}"/>
          </ac:spMkLst>
        </pc:spChg>
        <pc:spChg chg="mod">
          <ac:chgData name="Marlon Sproesser Mathias" userId="326f77df3314bb27" providerId="LiveId" clId="{906E1210-1671-4CBB-ABB3-E8254B2C14D6}" dt="2022-08-16T00:42:42.273" v="1306" actId="207"/>
          <ac:spMkLst>
            <pc:docMk/>
            <pc:sldMk cId="2014951738" sldId="778"/>
            <ac:spMk id="3" creationId="{639C52F6-16D4-A658-AB32-2EBDCEB47031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446707503" sldId="779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966241046" sldId="780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231620551" sldId="781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668060912" sldId="782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012231934" sldId="783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418895546" sldId="784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806514389" sldId="785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910237564" sldId="786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994858863" sldId="787"/>
        </pc:sldMkLst>
      </pc:sldChg>
    </pc:docChg>
  </pc:docChgLst>
  <pc:docChgLst>
    <pc:chgData name="Marlon Sproesser Mathias" userId="326f77df3314bb27" providerId="LiveId" clId="{7D32531C-687B-4370-93DE-C433A544BF37}"/>
    <pc:docChg chg="undo custSel addSld delSld modSld sldOrd">
      <pc:chgData name="Marlon Sproesser Mathias" userId="326f77df3314bb27" providerId="LiveId" clId="{7D32531C-687B-4370-93DE-C433A544BF37}" dt="2022-08-10T22:10:44.392" v="2648" actId="1076"/>
      <pc:docMkLst>
        <pc:docMk/>
      </pc:docMkLst>
      <pc:sldChg chg="modSp mod">
        <pc:chgData name="Marlon Sproesser Mathias" userId="326f77df3314bb27" providerId="LiveId" clId="{7D32531C-687B-4370-93DE-C433A544BF37}" dt="2022-08-10T20:22:57.202" v="98" actId="20577"/>
        <pc:sldMkLst>
          <pc:docMk/>
          <pc:sldMk cId="892784300" sldId="765"/>
        </pc:sldMkLst>
        <pc:spChg chg="mod">
          <ac:chgData name="Marlon Sproesser Mathias" userId="326f77df3314bb27" providerId="LiveId" clId="{7D32531C-687B-4370-93DE-C433A544BF37}" dt="2022-08-10T20:22:57.202" v="98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7D32531C-687B-4370-93DE-C433A544BF37}" dt="2022-08-10T20:22:40.930" v="94" actId="14100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  <pc:sldChg chg="addSp delSp modSp new mod setBg">
        <pc:chgData name="Marlon Sproesser Mathias" userId="326f77df3314bb27" providerId="LiveId" clId="{7D32531C-687B-4370-93DE-C433A544BF37}" dt="2022-08-10T20:29:19.595" v="227" actId="403"/>
        <pc:sldMkLst>
          <pc:docMk/>
          <pc:sldMk cId="488175855" sldId="766"/>
        </pc:sldMkLst>
        <pc:spChg chg="mo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2" creationId="{E4E68996-16A2-E1D1-6B05-46B11C079BE4}"/>
          </ac:spMkLst>
        </pc:spChg>
        <pc:spChg chg="mod ord">
          <ac:chgData name="Marlon Sproesser Mathias" userId="326f77df3314bb27" providerId="LiveId" clId="{7D32531C-687B-4370-93DE-C433A544BF37}" dt="2022-08-10T20:29:19.595" v="227" actId="403"/>
          <ac:spMkLst>
            <pc:docMk/>
            <pc:sldMk cId="488175855" sldId="766"/>
            <ac:spMk id="3" creationId="{11BF1C7F-6DA3-6FD2-2E13-973A6C3B7282}"/>
          </ac:spMkLst>
        </pc:spChg>
        <pc:spChg chg="mo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4" creationId="{0CD36550-911E-D75A-858D-530C5442CEA4}"/>
          </ac:spMkLst>
        </pc:spChg>
        <pc:spChg chg="mod or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5" creationId="{728C8A1D-CBAE-C4C8-58A6-405B9973FF9C}"/>
          </ac:spMkLst>
        </pc:spChg>
        <pc:spChg chg="add del">
          <ac:chgData name="Marlon Sproesser Mathias" userId="326f77df3314bb27" providerId="LiveId" clId="{7D32531C-687B-4370-93DE-C433A544BF37}" dt="2022-08-10T20:26:58.372" v="213"/>
          <ac:spMkLst>
            <pc:docMk/>
            <pc:sldMk cId="488175855" sldId="766"/>
            <ac:spMk id="6" creationId="{2C5BFD73-389C-79D7-ECD7-2B5D0898361A}"/>
          </ac:spMkLst>
        </pc:spChg>
        <pc:spChg chg="add del mod">
          <ac:chgData name="Marlon Sproesser Mathias" userId="326f77df3314bb27" providerId="LiveId" clId="{7D32531C-687B-4370-93DE-C433A544BF37}" dt="2022-08-10T20:27:13.264" v="217"/>
          <ac:spMkLst>
            <pc:docMk/>
            <pc:sldMk cId="488175855" sldId="766"/>
            <ac:spMk id="7" creationId="{AD60B75E-40DB-A1D3-FAA8-8977D65235F2}"/>
          </ac:spMkLst>
        </pc:spChg>
        <pc:spChg chg="add del">
          <ac:chgData name="Marlon Sproesser Mathias" userId="326f77df3314bb27" providerId="LiveId" clId="{7D32531C-687B-4370-93DE-C433A544BF37}" dt="2022-08-10T20:27:34.781" v="221" actId="26606"/>
          <ac:spMkLst>
            <pc:docMk/>
            <pc:sldMk cId="488175855" sldId="766"/>
            <ac:spMk id="14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6" creationId="{830A36F8-48C2-4842-A87B-8CE8DF4E7FD2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7" creationId="{9D25F302-27C5-414F-97F8-6EA0A6C028BA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8" creationId="{8F451A30-466B-4996-9BA5-CD6ABCC6D558}"/>
          </ac:spMkLst>
        </pc:spChg>
        <pc:spChg chg="ad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20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0:27:36.902" v="224" actId="26606"/>
          <ac:picMkLst>
            <pc:docMk/>
            <pc:sldMk cId="488175855" sldId="766"/>
            <ac:picMk id="9" creationId="{BC286B0B-30CC-324B-90DC-06EFE1B78A7B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541608159" sldId="766"/>
        </pc:sldMkLst>
      </pc:sldChg>
      <pc:sldChg chg="modSp add mod">
        <pc:chgData name="Marlon Sproesser Mathias" userId="326f77df3314bb27" providerId="LiveId" clId="{7D32531C-687B-4370-93DE-C433A544BF37}" dt="2022-08-10T20:31:35.297" v="267" actId="5793"/>
        <pc:sldMkLst>
          <pc:docMk/>
          <pc:sldMk cId="159402822" sldId="767"/>
        </pc:sldMkLst>
        <pc:spChg chg="mod">
          <ac:chgData name="Marlon Sproesser Mathias" userId="326f77df3314bb27" providerId="LiveId" clId="{7D32531C-687B-4370-93DE-C433A544BF37}" dt="2022-08-10T20:31:35.297" v="267" actId="5793"/>
          <ac:spMkLst>
            <pc:docMk/>
            <pc:sldMk cId="159402822" sldId="767"/>
            <ac:spMk id="3" creationId="{11BF1C7F-6DA3-6FD2-2E13-973A6C3B7282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617884098" sldId="767"/>
        </pc:sldMkLst>
      </pc:sldChg>
      <pc:sldChg chg="new del">
        <pc:chgData name="Marlon Sproesser Mathias" userId="326f77df3314bb27" providerId="LiveId" clId="{7D32531C-687B-4370-93DE-C433A544BF37}" dt="2022-08-10T20:32:20.887" v="269" actId="680"/>
        <pc:sldMkLst>
          <pc:docMk/>
          <pc:sldMk cId="202858215" sldId="768"/>
        </pc:sldMkLst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402332614" sldId="768"/>
        </pc:sldMkLst>
      </pc:sldChg>
      <pc:sldChg chg="addSp modSp add del mod">
        <pc:chgData name="Marlon Sproesser Mathias" userId="326f77df3314bb27" providerId="LiveId" clId="{7D32531C-687B-4370-93DE-C433A544BF37}" dt="2022-08-10T20:36:15.553" v="535" actId="1036"/>
        <pc:sldMkLst>
          <pc:docMk/>
          <pc:sldMk cId="777048163" sldId="768"/>
        </pc:sldMkLst>
        <pc:spChg chg="mod">
          <ac:chgData name="Marlon Sproesser Mathias" userId="326f77df3314bb27" providerId="LiveId" clId="{7D32531C-687B-4370-93DE-C433A544BF37}" dt="2022-08-10T20:32:29.598" v="280" actId="20577"/>
          <ac:spMkLst>
            <pc:docMk/>
            <pc:sldMk cId="777048163" sldId="768"/>
            <ac:spMk id="2" creationId="{E4E68996-16A2-E1D1-6B05-46B11C079BE4}"/>
          </ac:spMkLst>
        </pc:spChg>
        <pc:spChg chg="mod">
          <ac:chgData name="Marlon Sproesser Mathias" userId="326f77df3314bb27" providerId="LiveId" clId="{7D32531C-687B-4370-93DE-C433A544BF37}" dt="2022-08-10T20:36:15.553" v="535" actId="1036"/>
          <ac:spMkLst>
            <pc:docMk/>
            <pc:sldMk cId="777048163" sldId="768"/>
            <ac:spMk id="3" creationId="{11BF1C7F-6DA3-6FD2-2E13-973A6C3B7282}"/>
          </ac:spMkLst>
        </pc:spChg>
        <pc:spChg chg="add mod">
          <ac:chgData name="Marlon Sproesser Mathias" userId="326f77df3314bb27" providerId="LiveId" clId="{7D32531C-687B-4370-93DE-C433A544BF37}" dt="2022-08-10T20:36:15.553" v="535" actId="1036"/>
          <ac:spMkLst>
            <pc:docMk/>
            <pc:sldMk cId="777048163" sldId="768"/>
            <ac:spMk id="6" creationId="{EAF72F32-1A6B-A799-B2BB-25722534DA85}"/>
          </ac:spMkLst>
        </pc:spChg>
        <pc:picChg chg="add mod">
          <ac:chgData name="Marlon Sproesser Mathias" userId="326f77df3314bb27" providerId="LiveId" clId="{7D32531C-687B-4370-93DE-C433A544BF37}" dt="2022-08-10T20:36:11.950" v="515" actId="1076"/>
          <ac:picMkLst>
            <pc:docMk/>
            <pc:sldMk cId="777048163" sldId="768"/>
            <ac:picMk id="8" creationId="{9D84F917-4C32-2B4D-E3F1-06F2BA6AB337}"/>
          </ac:picMkLst>
        </pc:picChg>
        <pc:picChg chg="mod">
          <ac:chgData name="Marlon Sproesser Mathias" userId="326f77df3314bb27" providerId="LiveId" clId="{7D32531C-687B-4370-93DE-C433A544BF37}" dt="2022-08-10T20:35:37.821" v="509" actId="1076"/>
          <ac:picMkLst>
            <pc:docMk/>
            <pc:sldMk cId="777048163" sldId="768"/>
            <ac:picMk id="9" creationId="{BC286B0B-30CC-324B-90DC-06EFE1B78A7B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267951680" sldId="769"/>
        </pc:sldMkLst>
      </pc:sldChg>
      <pc:sldChg chg="addSp delSp modSp new mod setBg">
        <pc:chgData name="Marlon Sproesser Mathias" userId="326f77df3314bb27" providerId="LiveId" clId="{7D32531C-687B-4370-93DE-C433A544BF37}" dt="2022-08-10T20:39:08.438" v="656" actId="5793"/>
        <pc:sldMkLst>
          <pc:docMk/>
          <pc:sldMk cId="3723491130" sldId="769"/>
        </pc:sldMkLst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" creationId="{AC9D9554-8AEB-D3CA-B94A-807B422BB241}"/>
          </ac:spMkLst>
        </pc:spChg>
        <pc:spChg chg="mod ord">
          <ac:chgData name="Marlon Sproesser Mathias" userId="326f77df3314bb27" providerId="LiveId" clId="{7D32531C-687B-4370-93DE-C433A544BF37}" dt="2022-08-10T20:39:08.438" v="656" actId="5793"/>
          <ac:spMkLst>
            <pc:docMk/>
            <pc:sldMk cId="3723491130" sldId="769"/>
            <ac:spMk id="3" creationId="{2F3C2E46-DA8E-D511-6631-4312BE8555BF}"/>
          </ac:spMkLst>
        </pc:spChg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4" creationId="{5306265C-1B84-BD23-23DF-C2FA51C84B95}"/>
          </ac:spMkLst>
        </pc:spChg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5" creationId="{9EBE7DA2-66C9-616F-748E-862ADD89C45E}"/>
          </ac:spMkLst>
        </pc:spChg>
        <pc:spChg chg="add del">
          <ac:chgData name="Marlon Sproesser Mathias" userId="326f77df3314bb27" providerId="LiveId" clId="{7D32531C-687B-4370-93DE-C433A544BF37}" dt="2022-08-10T20:39:02.144" v="652" actId="26606"/>
          <ac:spMkLst>
            <pc:docMk/>
            <pc:sldMk cId="3723491130" sldId="769"/>
            <ac:spMk id="10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0:39:00.001" v="650" actId="26606"/>
          <ac:spMkLst>
            <pc:docMk/>
            <pc:sldMk cId="3723491130" sldId="769"/>
            <ac:spMk id="12" creationId="{59A309A7-1751-4ABE-A3C1-EEC40366AD89}"/>
          </ac:spMkLst>
        </pc:spChg>
        <pc:spChg chg="add del">
          <ac:chgData name="Marlon Sproesser Mathias" userId="326f77df3314bb27" providerId="LiveId" clId="{7D32531C-687B-4370-93DE-C433A544BF37}" dt="2022-08-10T20:39:00.001" v="650" actId="26606"/>
          <ac:spMkLst>
            <pc:docMk/>
            <pc:sldMk cId="3723491130" sldId="769"/>
            <ac:spMk id="14" creationId="{967D8EB6-EAE1-4F9C-B398-83321E287204}"/>
          </ac:spMkLst>
        </pc:spChg>
        <pc:spChg chg="add del">
          <ac:chgData name="Marlon Sproesser Mathias" userId="326f77df3314bb27" providerId="LiveId" clId="{7D32531C-687B-4370-93DE-C433A544BF37}" dt="2022-08-10T20:39:02.144" v="652" actId="26606"/>
          <ac:spMkLst>
            <pc:docMk/>
            <pc:sldMk cId="3723491130" sldId="769"/>
            <ac:spMk id="17" creationId="{3B2069EE-A08E-44F0-B3F9-3CF8CC2DCAD5}"/>
          </ac:spMkLst>
        </pc:spChg>
        <pc:spChg chg="add del">
          <ac:chgData name="Marlon Sproesser Mathias" userId="326f77df3314bb27" providerId="LiveId" clId="{7D32531C-687B-4370-93DE-C433A544BF37}" dt="2022-08-10T20:39:02.829" v="654" actId="26606"/>
          <ac:spMkLst>
            <pc:docMk/>
            <pc:sldMk cId="3723491130" sldId="769"/>
            <ac:spMk id="20" creationId="{59A309A7-1751-4ABE-A3C1-EEC40366AD89}"/>
          </ac:spMkLst>
        </pc:spChg>
        <pc:spChg chg="add del">
          <ac:chgData name="Marlon Sproesser Mathias" userId="326f77df3314bb27" providerId="LiveId" clId="{7D32531C-687B-4370-93DE-C433A544BF37}" dt="2022-08-10T20:39:02.829" v="654" actId="26606"/>
          <ac:spMkLst>
            <pc:docMk/>
            <pc:sldMk cId="3723491130" sldId="769"/>
            <ac:spMk id="21" creationId="{967D8EB6-EAE1-4F9C-B398-83321E287204}"/>
          </ac:spMkLst>
        </pc:spChg>
        <pc:spChg chg="ad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4" creationId="{59A309A7-1751-4ABE-A3C1-EEC40366AD89}"/>
          </ac:spMkLst>
        </pc:spChg>
        <pc:spChg chg="ad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5" creationId="{967D8EB6-EAE1-4F9C-B398-83321E287204}"/>
          </ac:spMkLst>
        </pc:spChg>
        <pc:grpChg chg="add del">
          <ac:chgData name="Marlon Sproesser Mathias" userId="326f77df3314bb27" providerId="LiveId" clId="{7D32531C-687B-4370-93DE-C433A544BF37}" dt="2022-08-10T20:39:02.144" v="652" actId="26606"/>
          <ac:grpSpMkLst>
            <pc:docMk/>
            <pc:sldMk cId="3723491130" sldId="769"/>
            <ac:grpSpMk id="18" creationId="{E12BF2FB-8A96-4B53-86A0-04755C545EB8}"/>
          </ac:grpSpMkLst>
        </pc:grpChg>
        <pc:picChg chg="add del">
          <ac:chgData name="Marlon Sproesser Mathias" userId="326f77df3314bb27" providerId="LiveId" clId="{7D32531C-687B-4370-93DE-C433A544BF37}" dt="2022-08-10T20:39:00.001" v="650" actId="26606"/>
          <ac:picMkLst>
            <pc:docMk/>
            <pc:sldMk cId="3723491130" sldId="769"/>
            <ac:picMk id="9" creationId="{F3245A91-82FC-B318-8E8E-314782E963AC}"/>
          </ac:picMkLst>
        </pc:picChg>
        <pc:picChg chg="add del">
          <ac:chgData name="Marlon Sproesser Mathias" userId="326f77df3314bb27" providerId="LiveId" clId="{7D32531C-687B-4370-93DE-C433A544BF37}" dt="2022-08-10T20:39:02.829" v="654" actId="26606"/>
          <ac:picMkLst>
            <pc:docMk/>
            <pc:sldMk cId="3723491130" sldId="769"/>
            <ac:picMk id="22" creationId="{6466BFAB-0A2C-D658-9E67-160B893E35D1}"/>
          </ac:picMkLst>
        </pc:picChg>
        <pc:picChg chg="add">
          <ac:chgData name="Marlon Sproesser Mathias" userId="326f77df3314bb27" providerId="LiveId" clId="{7D32531C-687B-4370-93DE-C433A544BF37}" dt="2022-08-10T20:39:02.859" v="655" actId="26606"/>
          <ac:picMkLst>
            <pc:docMk/>
            <pc:sldMk cId="3723491130" sldId="769"/>
            <ac:picMk id="26" creationId="{F3245A91-82FC-B318-8E8E-314782E963AC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538714491" sldId="770"/>
        </pc:sldMkLst>
      </pc:sldChg>
      <pc:sldChg chg="modSp add mod">
        <pc:chgData name="Marlon Sproesser Mathias" userId="326f77df3314bb27" providerId="LiveId" clId="{7D32531C-687B-4370-93DE-C433A544BF37}" dt="2022-08-10T20:40:04.671" v="715" actId="20577"/>
        <pc:sldMkLst>
          <pc:docMk/>
          <pc:sldMk cId="3468989452" sldId="770"/>
        </pc:sldMkLst>
        <pc:spChg chg="mod">
          <ac:chgData name="Marlon Sproesser Mathias" userId="326f77df3314bb27" providerId="LiveId" clId="{7D32531C-687B-4370-93DE-C433A544BF37}" dt="2022-08-10T20:40:04.671" v="715" actId="20577"/>
          <ac:spMkLst>
            <pc:docMk/>
            <pc:sldMk cId="3468989452" sldId="770"/>
            <ac:spMk id="3" creationId="{11BF1C7F-6DA3-6FD2-2E13-973A6C3B7282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2317148969" sldId="771"/>
        </pc:sldMkLst>
      </pc:sldChg>
      <pc:sldChg chg="addSp modSp new mod setBg">
        <pc:chgData name="Marlon Sproesser Mathias" userId="326f77df3314bb27" providerId="LiveId" clId="{7D32531C-687B-4370-93DE-C433A544BF37}" dt="2022-08-10T20:43:57.730" v="816" actId="1036"/>
        <pc:sldMkLst>
          <pc:docMk/>
          <pc:sldMk cId="2751905436" sldId="771"/>
        </pc:sldMkLst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2" creationId="{585FD042-571E-BF5A-F47D-E093020D0AEB}"/>
          </ac:spMkLst>
        </pc:spChg>
        <pc:spChg chg="mod">
          <ac:chgData name="Marlon Sproesser Mathias" userId="326f77df3314bb27" providerId="LiveId" clId="{7D32531C-687B-4370-93DE-C433A544BF37}" dt="2022-08-10T20:43:53.480" v="797" actId="20577"/>
          <ac:spMkLst>
            <pc:docMk/>
            <pc:sldMk cId="2751905436" sldId="771"/>
            <ac:spMk id="3" creationId="{15CD213F-EE67-04DF-5B31-E26A89304C18}"/>
          </ac:spMkLst>
        </pc:spChg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4" creationId="{3D1DF24D-D898-7DE1-8DFD-4E17152F9E52}"/>
          </ac:spMkLst>
        </pc:spChg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5" creationId="{672C4125-E018-07DF-5650-DD55C052CD7D}"/>
          </ac:spMkLst>
        </pc:spChg>
        <pc:spChg chg="add mod">
          <ac:chgData name="Marlon Sproesser Mathias" userId="326f77df3314bb27" providerId="LiveId" clId="{7D32531C-687B-4370-93DE-C433A544BF37}" dt="2022-08-10T20:43:57.730" v="816" actId="1036"/>
          <ac:spMkLst>
            <pc:docMk/>
            <pc:sldMk cId="2751905436" sldId="771"/>
            <ac:spMk id="8" creationId="{62399EE7-8FF9-F049-B107-BD3535703AEC}"/>
          </ac:spMkLst>
        </pc:spChg>
        <pc:picChg chg="add mod ord">
          <ac:chgData name="Marlon Sproesser Mathias" userId="326f77df3314bb27" providerId="LiveId" clId="{7D32531C-687B-4370-93DE-C433A544BF37}" dt="2022-08-10T20:43:57.730" v="816" actId="1036"/>
          <ac:picMkLst>
            <pc:docMk/>
            <pc:sldMk cId="2751905436" sldId="771"/>
            <ac:picMk id="7" creationId="{78546578-0B4F-2667-4CB2-177EACFD8199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0:50:18.881" v="1070" actId="14100"/>
        <pc:sldMkLst>
          <pc:docMk/>
          <pc:sldMk cId="1425302059" sldId="772"/>
        </pc:sldMkLst>
        <pc:spChg chg="mo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2" creationId="{62E91BD3-D5EF-736C-886D-50C5CA229D08}"/>
          </ac:spMkLst>
        </pc:spChg>
        <pc:spChg chg="mod">
          <ac:chgData name="Marlon Sproesser Mathias" userId="326f77df3314bb27" providerId="LiveId" clId="{7D32531C-687B-4370-93DE-C433A544BF37}" dt="2022-08-10T20:50:18.881" v="1070" actId="14100"/>
          <ac:spMkLst>
            <pc:docMk/>
            <pc:sldMk cId="1425302059" sldId="772"/>
            <ac:spMk id="3" creationId="{1F3843C1-E896-E13F-18EC-05E56641CFD9}"/>
          </ac:spMkLst>
        </pc:spChg>
        <pc:spChg chg="mo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4" creationId="{D958F39B-7157-94A3-B568-92C70CD0CD1C}"/>
          </ac:spMkLst>
        </pc:spChg>
        <pc:spChg chg="mod or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5" creationId="{C5F4BC9C-47B5-6976-7D7F-FACF38DDBB3D}"/>
          </ac:spMkLst>
        </pc:spChg>
        <pc:spChg chg="add del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12" creationId="{6FBDFA86-51D3-4729-B154-796918372804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19" creationId="{637B2035-1FCB-439A-B421-095E136C7E07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1" creationId="{B39A1F5A-E57E-4178-8F57-A18DC747E5E1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3" creationId="{CF93DC6C-1BFD-4414-BF23-471C8831CA04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5" creationId="{001928A5-13A8-4372-8A77-BCAAE5553E6F}"/>
          </ac:spMkLst>
        </pc:spChg>
        <pc:spChg chg="add del">
          <ac:chgData name="Marlon Sproesser Mathias" userId="326f77df3314bb27" providerId="LiveId" clId="{7D32531C-687B-4370-93DE-C433A544BF37}" dt="2022-08-10T20:50:07.612" v="1068" actId="26606"/>
          <ac:spMkLst>
            <pc:docMk/>
            <pc:sldMk cId="1425302059" sldId="772"/>
            <ac:spMk id="27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29" creationId="{59A309A7-1751-4ABE-A3C1-EEC40366AD89}"/>
          </ac:spMkLst>
        </pc:spChg>
        <pc:spChg chg="ad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30" creationId="{967D8EB6-EAE1-4F9C-B398-83321E287204}"/>
          </ac:spMkLst>
        </pc:spChg>
        <pc:picChg chg="add mod ord">
          <ac:chgData name="Marlon Sproesser Mathias" userId="326f77df3314bb27" providerId="LiveId" clId="{7D32531C-687B-4370-93DE-C433A544BF37}" dt="2022-08-10T20:50:07.612" v="1069" actId="26606"/>
          <ac:picMkLst>
            <pc:docMk/>
            <pc:sldMk cId="1425302059" sldId="772"/>
            <ac:picMk id="6" creationId="{F65A49B6-0504-29E4-47D6-368DA9BC6BE7}"/>
          </ac:picMkLst>
        </pc:picChg>
        <pc:picChg chg="add del">
          <ac:chgData name="Marlon Sproesser Mathias" userId="326f77df3314bb27" providerId="LiveId" clId="{7D32531C-687B-4370-93DE-C433A544BF37}" dt="2022-08-10T20:49:46.887" v="1059" actId="26606"/>
          <ac:picMkLst>
            <pc:docMk/>
            <pc:sldMk cId="1425302059" sldId="772"/>
            <ac:picMk id="9" creationId="{A6BBF712-668A-E0FA-7B75-C3E55119100B}"/>
          </ac:picMkLst>
        </pc:picChg>
        <pc:picChg chg="add del">
          <ac:chgData name="Marlon Sproesser Mathias" userId="326f77df3314bb27" providerId="LiveId" clId="{7D32531C-687B-4370-93DE-C433A544BF37}" dt="2022-08-10T20:49:50.030" v="1061" actId="478"/>
          <ac:picMkLst>
            <pc:docMk/>
            <pc:sldMk cId="1425302059" sldId="772"/>
            <ac:picMk id="11" creationId="{2D9AF923-163D-89BE-49DD-5AE430B49062}"/>
          </ac:picMkLst>
        </pc:picChg>
        <pc:cxnChg chg="add del">
          <ac:chgData name="Marlon Sproesser Mathias" userId="326f77df3314bb27" providerId="LiveId" clId="{7D32531C-687B-4370-93DE-C433A544BF37}" dt="2022-08-10T20:50:07.612" v="1069" actId="26606"/>
          <ac:cxnSpMkLst>
            <pc:docMk/>
            <pc:sldMk cId="1425302059" sldId="772"/>
            <ac:cxnSpMk id="14" creationId="{0F1CE7C6-BE91-42A7-9214-F33FD918C386}"/>
          </ac:cxnSpMkLst>
        </pc:cxn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994549752" sldId="772"/>
        </pc:sldMkLst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2847921478" sldId="773"/>
        </pc:sldMkLst>
      </pc:sldChg>
      <pc:sldChg chg="addSp delSp modSp new del mod setBg">
        <pc:chgData name="Marlon Sproesser Mathias" userId="326f77df3314bb27" providerId="LiveId" clId="{7D32531C-687B-4370-93DE-C433A544BF37}" dt="2022-08-10T21:31:06.816" v="2084" actId="47"/>
        <pc:sldMkLst>
          <pc:docMk/>
          <pc:sldMk cId="4060713362" sldId="773"/>
        </pc:sldMkLst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2" creationId="{EC9FE661-4ABB-6DCF-624F-E298E66DD9DA}"/>
          </ac:spMkLst>
        </pc:spChg>
        <pc:spChg chg="mod">
          <ac:chgData name="Marlon Sproesser Mathias" userId="326f77df3314bb27" providerId="LiveId" clId="{7D32531C-687B-4370-93DE-C433A544BF37}" dt="2022-08-10T20:55:22.509" v="1188" actId="255"/>
          <ac:spMkLst>
            <pc:docMk/>
            <pc:sldMk cId="4060713362" sldId="773"/>
            <ac:spMk id="3" creationId="{1CCF33A5-5C02-CE23-9557-1B756CC9008D}"/>
          </ac:spMkLst>
        </pc:spChg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4" creationId="{5055365C-11C5-251D-CEFA-DA541536DEDA}"/>
          </ac:spMkLst>
        </pc:spChg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5" creationId="{409485AF-9B3A-D8DC-8914-691FC8CFF1EA}"/>
          </ac:spMkLst>
        </pc:spChg>
        <pc:spChg chg="add del">
          <ac:chgData name="Marlon Sproesser Mathias" userId="326f77df3314bb27" providerId="LiveId" clId="{7D32531C-687B-4370-93DE-C433A544BF37}" dt="2022-08-10T20:54:39.025" v="1125" actId="26606"/>
          <ac:spMkLst>
            <pc:docMk/>
            <pc:sldMk cId="4060713362" sldId="773"/>
            <ac:spMk id="13" creationId="{F13C74B1-5B17-4795-BED0-7140497B445A}"/>
          </ac:spMkLst>
        </pc:spChg>
        <pc:spChg chg="add del">
          <ac:chgData name="Marlon Sproesser Mathias" userId="326f77df3314bb27" providerId="LiveId" clId="{7D32531C-687B-4370-93DE-C433A544BF37}" dt="2022-08-10T20:54:39.025" v="1125" actId="26606"/>
          <ac:spMkLst>
            <pc:docMk/>
            <pc:sldMk cId="4060713362" sldId="773"/>
            <ac:spMk id="15" creationId="{D4974D33-8DC5-464E-8C6D-BE58F0669C17}"/>
          </ac:spMkLst>
        </pc:spChg>
        <pc:spChg chg="add del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17" creationId="{45D37F4E-DDB4-456B-97E0-9937730A039F}"/>
          </ac:spMkLst>
        </pc:spChg>
        <pc:spChg chg="add del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18" creationId="{B2DD41CD-8F47-4F56-AD12-4E2FF7696987}"/>
          </ac:spMkLst>
        </pc:spChg>
        <pc:spChg chg="add del">
          <ac:chgData name="Marlon Sproesser Mathias" userId="326f77df3314bb27" providerId="LiveId" clId="{7D32531C-687B-4370-93DE-C433A544BF37}" dt="2022-08-10T20:54:55.039" v="1128" actId="26606"/>
          <ac:spMkLst>
            <pc:docMk/>
            <pc:sldMk cId="4060713362" sldId="773"/>
            <ac:spMk id="23" creationId="{743AA782-23D1-4521-8CAD-47662984AA08}"/>
          </ac:spMkLst>
        </pc:spChg>
        <pc:spChg chg="add del">
          <ac:chgData name="Marlon Sproesser Mathias" userId="326f77df3314bb27" providerId="LiveId" clId="{7D32531C-687B-4370-93DE-C433A544BF37}" dt="2022-08-10T20:54:55.039" v="1128" actId="26606"/>
          <ac:spMkLst>
            <pc:docMk/>
            <pc:sldMk cId="4060713362" sldId="773"/>
            <ac:spMk id="25" creationId="{650D18FE-0824-4A46-B22C-A86B52E5780A}"/>
          </ac:spMkLst>
        </pc:spChg>
        <pc:spChg chg="ad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27" creationId="{73DE2CFE-42F2-48F0-8706-5264E012B10C}"/>
          </ac:spMkLst>
        </pc:spChg>
        <pc:graphicFrameChg chg="add del mod">
          <ac:chgData name="Marlon Sproesser Mathias" userId="326f77df3314bb27" providerId="LiveId" clId="{7D32531C-687B-4370-93DE-C433A544BF37}" dt="2022-08-10T20:53:40.262" v="1110" actId="478"/>
          <ac:graphicFrameMkLst>
            <pc:docMk/>
            <pc:sldMk cId="4060713362" sldId="773"/>
            <ac:graphicFrameMk id="6" creationId="{9EBDBD06-6212-FB22-EAF2-4DE99CA8C988}"/>
          </ac:graphicFrameMkLst>
        </pc:graphicFrameChg>
        <pc:picChg chg="add mod ord">
          <ac:chgData name="Marlon Sproesser Mathias" userId="326f77df3314bb27" providerId="LiveId" clId="{7D32531C-687B-4370-93DE-C433A544BF37}" dt="2022-08-10T20:54:55.039" v="1129" actId="26606"/>
          <ac:picMkLst>
            <pc:docMk/>
            <pc:sldMk cId="4060713362" sldId="773"/>
            <ac:picMk id="8" creationId="{F7CF8EE4-A386-C98A-1766-F25AFC27516D}"/>
          </ac:picMkLst>
        </pc:picChg>
      </pc:sldChg>
      <pc:sldChg chg="modSp add mod">
        <pc:chgData name="Marlon Sproesser Mathias" userId="326f77df3314bb27" providerId="LiveId" clId="{7D32531C-687B-4370-93DE-C433A544BF37}" dt="2022-08-10T20:56:43.467" v="1204" actId="20577"/>
        <pc:sldMkLst>
          <pc:docMk/>
          <pc:sldMk cId="3106970094" sldId="774"/>
        </pc:sldMkLst>
        <pc:spChg chg="mod">
          <ac:chgData name="Marlon Sproesser Mathias" userId="326f77df3314bb27" providerId="LiveId" clId="{7D32531C-687B-4370-93DE-C433A544BF37}" dt="2022-08-10T20:56:43.467" v="1204" actId="20577"/>
          <ac:spMkLst>
            <pc:docMk/>
            <pc:sldMk cId="3106970094" sldId="774"/>
            <ac:spMk id="3" creationId="{1CCF33A5-5C02-CE23-9557-1B756CC9008D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122669728" sldId="774"/>
        </pc:sldMkLst>
      </pc:sldChg>
      <pc:sldChg chg="addSp delSp modSp new mod setBg">
        <pc:chgData name="Marlon Sproesser Mathias" userId="326f77df3314bb27" providerId="LiveId" clId="{7D32531C-687B-4370-93DE-C433A544BF37}" dt="2022-08-10T21:00:10.544" v="1268" actId="1076"/>
        <pc:sldMkLst>
          <pc:docMk/>
          <pc:sldMk cId="3546571983" sldId="775"/>
        </pc:sldMkLst>
        <pc:spChg chg="mod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2" creationId="{94C92F61-E2C8-9062-D716-BB494BF0AABD}"/>
          </ac:spMkLst>
        </pc:spChg>
        <pc:spChg chg="mod">
          <ac:chgData name="Marlon Sproesser Mathias" userId="326f77df3314bb27" providerId="LiveId" clId="{7D32531C-687B-4370-93DE-C433A544BF37}" dt="2022-08-10T21:00:08.013" v="1267" actId="403"/>
          <ac:spMkLst>
            <pc:docMk/>
            <pc:sldMk cId="3546571983" sldId="775"/>
            <ac:spMk id="3" creationId="{A95DDE71-4CFD-73B9-87A8-B010B6D007B0}"/>
          </ac:spMkLst>
        </pc:spChg>
        <pc:spChg chg="mod">
          <ac:chgData name="Marlon Sproesser Mathias" userId="326f77df3314bb27" providerId="LiveId" clId="{7D32531C-687B-4370-93DE-C433A544BF37}" dt="2022-08-10T20:59:53.174" v="1259" actId="26606"/>
          <ac:spMkLst>
            <pc:docMk/>
            <pc:sldMk cId="3546571983" sldId="775"/>
            <ac:spMk id="4" creationId="{749A1CE9-FCF0-A3A2-7066-144EFCAD38C0}"/>
          </ac:spMkLst>
        </pc:spChg>
        <pc:spChg chg="mod">
          <ac:chgData name="Marlon Sproesser Mathias" userId="326f77df3314bb27" providerId="LiveId" clId="{7D32531C-687B-4370-93DE-C433A544BF37}" dt="2022-08-10T20:59:53.174" v="1259" actId="26606"/>
          <ac:spMkLst>
            <pc:docMk/>
            <pc:sldMk cId="3546571983" sldId="775"/>
            <ac:spMk id="5" creationId="{F7275C9E-3A30-1E5C-4537-D936D691C9CB}"/>
          </ac:spMkLst>
        </pc:spChg>
        <pc:spChg chg="add del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7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10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2" creationId="{7B831B6F-405A-4B47-B9BB-5CA88F285844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4" creationId="{15109354-9C5D-4F8C-B0E6-D1043C7BF20A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6" creationId="{49B530FE-A87D-41A0-A920-ADC6539EAA44}"/>
          </ac:spMkLst>
        </pc:spChg>
        <pc:spChg chg="add del">
          <ac:chgData name="Marlon Sproesser Mathias" userId="326f77df3314bb27" providerId="LiveId" clId="{7D32531C-687B-4370-93DE-C433A544BF37}" dt="2022-08-10T20:59:44.116" v="1257" actId="26606"/>
          <ac:spMkLst>
            <pc:docMk/>
            <pc:sldMk cId="3546571983" sldId="775"/>
            <ac:spMk id="21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1:00:10.544" v="1268" actId="1076"/>
          <ac:picMkLst>
            <pc:docMk/>
            <pc:sldMk cId="3546571983" sldId="775"/>
            <ac:picMk id="6" creationId="{63E74B9B-AB17-820F-BCDB-9C62259CFE30}"/>
          </ac:picMkLst>
        </pc:picChg>
        <pc:picChg chg="add del">
          <ac:chgData name="Marlon Sproesser Mathias" userId="326f77df3314bb27" providerId="LiveId" clId="{7D32531C-687B-4370-93DE-C433A544BF37}" dt="2022-08-10T20:59:56.408" v="1260" actId="478"/>
          <ac:picMkLst>
            <pc:docMk/>
            <pc:sldMk cId="3546571983" sldId="775"/>
            <ac:picMk id="8" creationId="{1B2770CD-4AC2-7942-450D-F7B2417D75F4}"/>
          </ac:picMkLst>
        </pc:picChg>
        <pc:picChg chg="add del mod ord">
          <ac:chgData name="Marlon Sproesser Mathias" userId="326f77df3314bb27" providerId="LiveId" clId="{7D32531C-687B-4370-93DE-C433A544BF37}" dt="2022-08-10T20:59:44.945" v="1258" actId="26606"/>
          <ac:picMkLst>
            <pc:docMk/>
            <pc:sldMk cId="3546571983" sldId="775"/>
            <ac:picMk id="9" creationId="{2C838619-80CC-6CA6-C9F6-1B7BBDAD6C22}"/>
          </ac:picMkLst>
        </pc:picChg>
      </pc:sldChg>
      <pc:sldChg chg="addSp delSp modSp new mod setBg setClrOvrMap">
        <pc:chgData name="Marlon Sproesser Mathias" userId="326f77df3314bb27" providerId="LiveId" clId="{7D32531C-687B-4370-93DE-C433A544BF37}" dt="2022-08-10T21:35:19.784" v="2198" actId="404"/>
        <pc:sldMkLst>
          <pc:docMk/>
          <pc:sldMk cId="2667296782" sldId="776"/>
        </pc:sldMkLst>
        <pc:spChg chg="mo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2" creationId="{67365B04-69CC-CA5F-AA58-4074B1DB3695}"/>
          </ac:spMkLst>
        </pc:spChg>
        <pc:spChg chg="mod">
          <ac:chgData name="Marlon Sproesser Mathias" userId="326f77df3314bb27" providerId="LiveId" clId="{7D32531C-687B-4370-93DE-C433A544BF37}" dt="2022-08-10T21:35:19.784" v="2198" actId="404"/>
          <ac:spMkLst>
            <pc:docMk/>
            <pc:sldMk cId="2667296782" sldId="776"/>
            <ac:spMk id="3" creationId="{2C042817-55AC-E2D4-FC16-62CBE3760416}"/>
          </ac:spMkLst>
        </pc:spChg>
        <pc:spChg chg="mod or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4" creationId="{C129B515-BC1A-6EF5-5D24-78151EF30394}"/>
          </ac:spMkLst>
        </pc:spChg>
        <pc:spChg chg="mo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5" creationId="{FA115C21-781D-CB56-9A50-C9B46DC4B15F}"/>
          </ac:spMkLst>
        </pc:spChg>
        <pc:spChg chg="add del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2" creationId="{245A4996-DED7-4805-8721-AB6B9669B3E5}"/>
          </ac:spMkLst>
        </pc:spChg>
        <pc:spChg chg="add del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4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9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21" creationId="{662A3FAA-D056-4098-8115-EA61EAF068CF}"/>
          </ac:spMkLst>
        </pc:spChg>
        <pc:picChg chg="add mod ord">
          <ac:chgData name="Marlon Sproesser Mathias" userId="326f77df3314bb27" providerId="LiveId" clId="{7D32531C-687B-4370-93DE-C433A544BF37}" dt="2022-08-10T21:12:56.680" v="1762" actId="26606"/>
          <ac:picMkLst>
            <pc:docMk/>
            <pc:sldMk cId="2667296782" sldId="776"/>
            <ac:picMk id="7" creationId="{DDDE1563-A732-C464-6BE1-4D4CACEAB561}"/>
          </ac:picMkLst>
        </pc:picChg>
      </pc:sldChg>
      <pc:sldChg chg="addSp delSp modSp add mod setBg setClrOvrMap">
        <pc:chgData name="Marlon Sproesser Mathias" userId="326f77df3314bb27" providerId="LiveId" clId="{7D32531C-687B-4370-93DE-C433A544BF37}" dt="2022-08-10T21:12:50.328" v="1761" actId="26606"/>
        <pc:sldMkLst>
          <pc:docMk/>
          <pc:sldMk cId="2380724502" sldId="777"/>
        </pc:sldMkLst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2" creationId="{67365B04-69CC-CA5F-AA58-4074B1DB3695}"/>
          </ac:spMkLst>
        </pc:spChg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" creationId="{2C042817-55AC-E2D4-FC16-62CBE3760416}"/>
          </ac:spMkLst>
        </pc:spChg>
        <pc:spChg chg="mod or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4" creationId="{C129B515-BC1A-6EF5-5D24-78151EF30394}"/>
          </ac:spMkLst>
        </pc:spChg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5" creationId="{FA115C21-781D-CB56-9A50-C9B46DC4B15F}"/>
          </ac:spMkLst>
        </pc:spChg>
        <pc:spChg chg="del">
          <ac:chgData name="Marlon Sproesser Mathias" userId="326f77df3314bb27" providerId="LiveId" clId="{7D32531C-687B-4370-93DE-C433A544BF37}" dt="2022-08-10T21:05:28.030" v="1417" actId="26606"/>
          <ac:spMkLst>
            <pc:docMk/>
            <pc:sldMk cId="2380724502" sldId="777"/>
            <ac:spMk id="12" creationId="{245A4996-DED7-4805-8721-AB6B9669B3E5}"/>
          </ac:spMkLst>
        </pc:spChg>
        <pc:spChg chg="del">
          <ac:chgData name="Marlon Sproesser Mathias" userId="326f77df3314bb27" providerId="LiveId" clId="{7D32531C-687B-4370-93DE-C433A544BF37}" dt="2022-08-10T21:05:28.030" v="1417" actId="26606"/>
          <ac:spMkLst>
            <pc:docMk/>
            <pc:sldMk cId="2380724502" sldId="777"/>
            <ac:spMk id="14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19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24" creationId="{C4E4288A-DFC8-40A2-90E5-70E851A933AD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0" creationId="{956571CF-1434-4180-A385-D4AC63B6269D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2" creationId="{9AD93FD3-7DF2-4DC8-BD55-8B2EB5F63F2A}"/>
          </ac:spMkLst>
        </pc:spChg>
        <pc:grpChg chg="add">
          <ac:chgData name="Marlon Sproesser Mathias" userId="326f77df3314bb27" providerId="LiveId" clId="{7D32531C-687B-4370-93DE-C433A544BF37}" dt="2022-08-10T21:12:50.328" v="1761" actId="26606"/>
          <ac:grpSpMkLst>
            <pc:docMk/>
            <pc:sldMk cId="2380724502" sldId="777"/>
            <ac:grpSpMk id="26" creationId="{C770F868-28FE-4B38-8FC7-E9C841B837FA}"/>
          </ac:grpSpMkLst>
        </pc:grpChg>
        <pc:picChg chg="mod ord">
          <ac:chgData name="Marlon Sproesser Mathias" userId="326f77df3314bb27" providerId="LiveId" clId="{7D32531C-687B-4370-93DE-C433A544BF37}" dt="2022-08-10T21:12:50.328" v="1761" actId="26606"/>
          <ac:picMkLst>
            <pc:docMk/>
            <pc:sldMk cId="2380724502" sldId="777"/>
            <ac:picMk id="7" creationId="{DDDE1563-A732-C464-6BE1-4D4CACEAB561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2:06:07.139" v="2640" actId="20577"/>
        <pc:sldMkLst>
          <pc:docMk/>
          <pc:sldMk cId="1717931145" sldId="778"/>
        </pc:sldMkLst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" creationId="{FCA2DE99-2E61-3022-1514-0B9609CE4CA3}"/>
          </ac:spMkLst>
        </pc:spChg>
        <pc:spChg chg="mod ord">
          <ac:chgData name="Marlon Sproesser Mathias" userId="326f77df3314bb27" providerId="LiveId" clId="{7D32531C-687B-4370-93DE-C433A544BF37}" dt="2022-08-10T22:06:07.139" v="2640" actId="20577"/>
          <ac:spMkLst>
            <pc:docMk/>
            <pc:sldMk cId="1717931145" sldId="778"/>
            <ac:spMk id="3" creationId="{CA178AF0-DC53-8FA6-0B9C-EB2F9659ACF6}"/>
          </ac:spMkLst>
        </pc:spChg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4" creationId="{DC8AF723-58D7-BF7A-FC2B-4E8223CA4E19}"/>
          </ac:spMkLst>
        </pc:spChg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5" creationId="{B3F54497-D773-DF24-6AA5-F6567B0854B2}"/>
          </ac:spMkLst>
        </pc:spChg>
        <pc:spChg chg="add del">
          <ac:chgData name="Marlon Sproesser Mathias" userId="326f77df3314bb27" providerId="LiveId" clId="{7D32531C-687B-4370-93DE-C433A544BF37}" dt="2022-08-10T21:09:31.922" v="1650" actId="26606"/>
          <ac:spMkLst>
            <pc:docMk/>
            <pc:sldMk cId="1717931145" sldId="778"/>
            <ac:spMk id="7" creationId="{C2F4CBFA-B385-4B16-B63B-29D40EBF7357}"/>
          </ac:spMkLst>
        </pc:spChg>
        <pc:spChg chg="add del">
          <ac:chgData name="Marlon Sproesser Mathias" userId="326f77df3314bb27" providerId="LiveId" clId="{7D32531C-687B-4370-93DE-C433A544BF37}" dt="2022-08-10T21:09:26.684" v="1648" actId="26606"/>
          <ac:spMkLst>
            <pc:docMk/>
            <pc:sldMk cId="1717931145" sldId="778"/>
            <ac:spMk id="10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09:26.684" v="1648" actId="26606"/>
          <ac:spMkLst>
            <pc:docMk/>
            <pc:sldMk cId="1717931145" sldId="778"/>
            <ac:spMk id="16" creationId="{662A3FAA-D056-4098-8115-EA61EAF068CF}"/>
          </ac:spMkLst>
        </pc:spChg>
        <pc:spChg chg="add del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17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19" creationId="{662A3FAA-D056-4098-8115-EA61EAF068CF}"/>
          </ac:spMkLst>
        </pc:spChg>
        <pc:spChg chg="ad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4" creationId="{91F32EBA-ED97-466E-8CFA-8382584155D0}"/>
          </ac:spMkLst>
        </pc:spChg>
        <pc:spChg chg="ad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6" creationId="{62A38935-BB53-4DF7-A56E-48DD25B685D7}"/>
          </ac:spMkLst>
        </pc:spChg>
        <pc:grpChg chg="add del">
          <ac:chgData name="Marlon Sproesser Mathias" userId="326f77df3314bb27" providerId="LiveId" clId="{7D32531C-687B-4370-93DE-C433A544BF37}" dt="2022-08-10T21:09:31.922" v="1650" actId="26606"/>
          <ac:grpSpMkLst>
            <pc:docMk/>
            <pc:sldMk cId="1717931145" sldId="778"/>
            <ac:grpSpMk id="8" creationId="{F698CE04-5039-4B4D-B676-5DDF9467EA20}"/>
          </ac:grpSpMkLst>
        </pc:grpChg>
        <pc:grpChg chg="add del">
          <ac:chgData name="Marlon Sproesser Mathias" userId="326f77df3314bb27" providerId="LiveId" clId="{7D32531C-687B-4370-93DE-C433A544BF37}" dt="2022-08-10T21:09:26.684" v="1648" actId="26606"/>
          <ac:grpSpMkLst>
            <pc:docMk/>
            <pc:sldMk cId="1717931145" sldId="778"/>
            <ac:grpSpMk id="12" creationId="{2C3846A5-A498-4C9E-B4DC-13532657D717}"/>
          </ac:grpSpMkLst>
        </pc:grpChg>
        <pc:grpChg chg="add del">
          <ac:chgData name="Marlon Sproesser Mathias" userId="326f77df3314bb27" providerId="LiveId" clId="{7D32531C-687B-4370-93DE-C433A544BF37}" dt="2022-08-10T21:13:09.415" v="1763" actId="26606"/>
          <ac:grpSpMkLst>
            <pc:docMk/>
            <pc:sldMk cId="1717931145" sldId="778"/>
            <ac:grpSpMk id="18" creationId="{2C3846A5-A498-4C9E-B4DC-13532657D717}"/>
          </ac:grpSpMkLst>
        </pc:grpChg>
        <pc:picChg chg="add del">
          <ac:chgData name="Marlon Sproesser Mathias" userId="326f77df3314bb27" providerId="LiveId" clId="{7D32531C-687B-4370-93DE-C433A544BF37}" dt="2022-08-10T21:07:56.007" v="1596" actId="478"/>
          <ac:picMkLst>
            <pc:docMk/>
            <pc:sldMk cId="1717931145" sldId="778"/>
            <ac:picMk id="3074" creationId="{1CDDB4F8-8910-200F-FDCE-ACBBC26DC744}"/>
          </ac:picMkLst>
        </pc:picChg>
      </pc:sldChg>
      <pc:sldChg chg="addSp delSp modSp add mod ord setBg">
        <pc:chgData name="Marlon Sproesser Mathias" userId="326f77df3314bb27" providerId="LiveId" clId="{7D32531C-687B-4370-93DE-C433A544BF37}" dt="2022-08-10T22:10:44.392" v="2648" actId="1076"/>
        <pc:sldMkLst>
          <pc:docMk/>
          <pc:sldMk cId="446707503" sldId="779"/>
        </pc:sldMkLst>
        <pc:spChg chg="mod">
          <ac:chgData name="Marlon Sproesser Mathias" userId="326f77df3314bb27" providerId="LiveId" clId="{7D32531C-687B-4370-93DE-C433A544BF37}" dt="2022-08-10T22:04:52.082" v="2631" actId="1076"/>
          <ac:spMkLst>
            <pc:docMk/>
            <pc:sldMk cId="446707503" sldId="779"/>
            <ac:spMk id="2" creationId="{FCA2DE99-2E61-3022-1514-0B9609CE4CA3}"/>
          </ac:spMkLst>
        </pc:spChg>
        <pc:spChg chg="del mod">
          <ac:chgData name="Marlon Sproesser Mathias" userId="326f77df3314bb27" providerId="LiveId" clId="{7D32531C-687B-4370-93DE-C433A544BF37}" dt="2022-08-10T22:04:03.315" v="2597" actId="478"/>
          <ac:spMkLst>
            <pc:docMk/>
            <pc:sldMk cId="446707503" sldId="779"/>
            <ac:spMk id="3" creationId="{CA178AF0-DC53-8FA6-0B9C-EB2F9659ACF6}"/>
          </ac:spMkLst>
        </pc:spChg>
        <pc:spChg chg="mo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4" creationId="{DC8AF723-58D7-BF7A-FC2B-4E8223CA4E19}"/>
          </ac:spMkLst>
        </pc:spChg>
        <pc:spChg chg="mo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5" creationId="{B3F54497-D773-DF24-6AA5-F6567B0854B2}"/>
          </ac:spMkLst>
        </pc:spChg>
        <pc:spChg chg="add mod">
          <ac:chgData name="Marlon Sproesser Mathias" userId="326f77df3314bb27" providerId="LiveId" clId="{7D32531C-687B-4370-93DE-C433A544BF37}" dt="2022-08-10T22:10:44.392" v="2648" actId="1076"/>
          <ac:spMkLst>
            <pc:docMk/>
            <pc:sldMk cId="446707503" sldId="779"/>
            <ac:spMk id="6" creationId="{F66ED475-47FE-87C4-71D2-BD22AB28A24A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79" creationId="{605494DE-B078-4D87-BB01-C84320618DAD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81" creationId="{9A0576B0-CD8C-4661-95C8-A9F2CE7CDDB0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83" creationId="{3FF60E2B-3919-423C-B1FF-56CDE6681165}"/>
          </ac:spMkLst>
        </pc:spChg>
        <pc:picChg chg="mod ord">
          <ac:chgData name="Marlon Sproesser Mathias" userId="326f77df3314bb27" providerId="LiveId" clId="{7D32531C-687B-4370-93DE-C433A544BF37}" dt="2022-08-10T22:04:26.821" v="2615" actId="14100"/>
          <ac:picMkLst>
            <pc:docMk/>
            <pc:sldMk cId="446707503" sldId="779"/>
            <ac:picMk id="3074" creationId="{1CDDB4F8-8910-200F-FDCE-ACBBC26DC744}"/>
          </ac:picMkLst>
        </pc:picChg>
      </pc:sldChg>
      <pc:sldChg chg="addSp modSp new mod ord setBg">
        <pc:chgData name="Marlon Sproesser Mathias" userId="326f77df3314bb27" providerId="LiveId" clId="{7D32531C-687B-4370-93DE-C433A544BF37}" dt="2022-08-10T21:14:32.086" v="1849" actId="20577"/>
        <pc:sldMkLst>
          <pc:docMk/>
          <pc:sldMk cId="3966241046" sldId="780"/>
        </pc:sldMkLst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2" creationId="{79251AB1-FAE6-E13C-8D44-EF1D0F38DBFE}"/>
          </ac:spMkLst>
        </pc:spChg>
        <pc:spChg chg="mod ord">
          <ac:chgData name="Marlon Sproesser Mathias" userId="326f77df3314bb27" providerId="LiveId" clId="{7D32531C-687B-4370-93DE-C433A544BF37}" dt="2022-08-10T21:14:32.086" v="1849" actId="20577"/>
          <ac:spMkLst>
            <pc:docMk/>
            <pc:sldMk cId="3966241046" sldId="780"/>
            <ac:spMk id="3" creationId="{DFC3A871-7D40-9F58-9B40-2E89E4C2132F}"/>
          </ac:spMkLst>
        </pc:spChg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4" creationId="{7C435344-1D6C-6004-79EB-B3BAA9C6E7B6}"/>
          </ac:spMkLst>
        </pc:spChg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5" creationId="{28D5ADA6-21DB-949E-0FA4-7887CF87C067}"/>
          </ac:spMkLst>
        </pc:spChg>
        <pc:spChg chg="ad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12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14" creationId="{3B2069EE-A08E-44F0-B3F9-3CF8CC2DCAD5}"/>
          </ac:spMkLst>
        </pc:spChg>
        <pc:grpChg chg="add">
          <ac:chgData name="Marlon Sproesser Mathias" userId="326f77df3314bb27" providerId="LiveId" clId="{7D32531C-687B-4370-93DE-C433A544BF37}" dt="2022-08-10T21:12:43.875" v="1760" actId="26606"/>
          <ac:grpSpMkLst>
            <pc:docMk/>
            <pc:sldMk cId="3966241046" sldId="780"/>
            <ac:grpSpMk id="16" creationId="{C9888C69-11CC-40BA-BABF-F9B7E11C9156}"/>
          </ac:grpSpMkLst>
        </pc:grpChg>
        <pc:picChg chg="add">
          <ac:chgData name="Marlon Sproesser Mathias" userId="326f77df3314bb27" providerId="LiveId" clId="{7D32531C-687B-4370-93DE-C433A544BF37}" dt="2022-08-10T21:12:43.875" v="1760" actId="26606"/>
          <ac:picMkLst>
            <pc:docMk/>
            <pc:sldMk cId="3966241046" sldId="780"/>
            <ac:picMk id="9" creationId="{6AE19F0B-9106-5DE6-BC88-8122282B3874}"/>
          </ac:picMkLst>
        </pc:picChg>
      </pc:sldChg>
      <pc:sldChg chg="addSp modSp new mod setBg">
        <pc:chgData name="Marlon Sproesser Mathias" userId="326f77df3314bb27" providerId="LiveId" clId="{7D32531C-687B-4370-93DE-C433A544BF37}" dt="2022-08-10T21:31:31.886" v="2097" actId="20577"/>
        <pc:sldMkLst>
          <pc:docMk/>
          <pc:sldMk cId="1231620551" sldId="781"/>
        </pc:sldMkLst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2" creationId="{1629B3F7-54D9-2C30-625B-E8A4B9CEF48F}"/>
          </ac:spMkLst>
        </pc:spChg>
        <pc:spChg chg="mod">
          <ac:chgData name="Marlon Sproesser Mathias" userId="326f77df3314bb27" providerId="LiveId" clId="{7D32531C-687B-4370-93DE-C433A544BF37}" dt="2022-08-10T21:31:31.886" v="2097" actId="20577"/>
          <ac:spMkLst>
            <pc:docMk/>
            <pc:sldMk cId="1231620551" sldId="781"/>
            <ac:spMk id="3" creationId="{1097FEC2-F153-4CF4-0BB4-45B44730A29E}"/>
          </ac:spMkLst>
        </pc:spChg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4" creationId="{D6CA236C-179B-2FBB-90D0-FAB2D7C6DAEB}"/>
          </ac:spMkLst>
        </pc:spChg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5" creationId="{FCE9772D-8EA8-F6CF-E856-04AC9F6AD2AD}"/>
          </ac:spMkLst>
        </pc:spChg>
        <pc:spChg chg="add mod">
          <ac:chgData name="Marlon Sproesser Mathias" userId="326f77df3314bb27" providerId="LiveId" clId="{7D32531C-687B-4370-93DE-C433A544BF37}" dt="2022-08-10T21:14:22.152" v="1837" actId="1076"/>
          <ac:spMkLst>
            <pc:docMk/>
            <pc:sldMk cId="1231620551" sldId="781"/>
            <ac:spMk id="9" creationId="{FEDACF57-8CEB-D0CE-08E0-6D4970A8A5E5}"/>
          </ac:spMkLst>
        </pc:spChg>
        <pc:spChg chg="ad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12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1:13:53.440" v="1830" actId="26606"/>
          <ac:picMkLst>
            <pc:docMk/>
            <pc:sldMk cId="1231620551" sldId="781"/>
            <ac:picMk id="7" creationId="{454E308F-0F5F-D690-954D-CAA41302F7E2}"/>
          </ac:picMkLst>
        </pc:picChg>
      </pc:sldChg>
      <pc:sldChg chg="addSp modSp new mod setBg">
        <pc:chgData name="Marlon Sproesser Mathias" userId="326f77df3314bb27" providerId="LiveId" clId="{7D32531C-687B-4370-93DE-C433A544BF37}" dt="2022-08-10T21:30:03.407" v="2083" actId="20577"/>
        <pc:sldMkLst>
          <pc:docMk/>
          <pc:sldMk cId="1668060912" sldId="782"/>
        </pc:sldMkLst>
        <pc:spChg chg="mo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2" creationId="{025DFEDD-6549-32A6-E736-D0E2B748A249}"/>
          </ac:spMkLst>
        </pc:spChg>
        <pc:spChg chg="mod ord">
          <ac:chgData name="Marlon Sproesser Mathias" userId="326f77df3314bb27" providerId="LiveId" clId="{7D32531C-687B-4370-93DE-C433A544BF37}" dt="2022-08-10T21:30:03.407" v="2083" actId="20577"/>
          <ac:spMkLst>
            <pc:docMk/>
            <pc:sldMk cId="1668060912" sldId="782"/>
            <ac:spMk id="3" creationId="{3F4E2A80-AA67-2F34-C0EF-6F629AF17B5C}"/>
          </ac:spMkLst>
        </pc:spChg>
        <pc:spChg chg="mo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4" creationId="{3F0B47B8-F601-4457-2026-48D1A20CC67C}"/>
          </ac:spMkLst>
        </pc:spChg>
        <pc:spChg chg="mod or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5" creationId="{E2049561-B08D-392D-F86F-A2999F86115F}"/>
          </ac:spMkLst>
        </pc:spChg>
        <pc:spChg chg="add mod">
          <ac:chgData name="Marlon Sproesser Mathias" userId="326f77df3314bb27" providerId="LiveId" clId="{7D32531C-687B-4370-93DE-C433A544BF37}" dt="2022-08-10T21:28:29.711" v="2069" actId="1076"/>
          <ac:spMkLst>
            <pc:docMk/>
            <pc:sldMk cId="1668060912" sldId="782"/>
            <ac:spMk id="9" creationId="{30191895-8A92-5008-D826-AF08349617DB}"/>
          </ac:spMkLst>
        </pc:spChg>
        <pc:spChg chg="ad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12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14" creationId="{B19D093C-27FB-4032-B282-42C4563F257C}"/>
          </ac:spMkLst>
        </pc:spChg>
        <pc:grpChg chg="add">
          <ac:chgData name="Marlon Sproesser Mathias" userId="326f77df3314bb27" providerId="LiveId" clId="{7D32531C-687B-4370-93DE-C433A544BF37}" dt="2022-08-10T21:25:40.272" v="2048" actId="26606"/>
          <ac:grpSpMkLst>
            <pc:docMk/>
            <pc:sldMk cId="1668060912" sldId="782"/>
            <ac:grpSpMk id="16" creationId="{35EE815E-1BD3-4777-B652-6D98825BF66B}"/>
          </ac:grpSpMkLst>
        </pc:grpChg>
        <pc:picChg chg="add mod">
          <ac:chgData name="Marlon Sproesser Mathias" userId="326f77df3314bb27" providerId="LiveId" clId="{7D32531C-687B-4370-93DE-C433A544BF37}" dt="2022-08-10T21:25:40.272" v="2048" actId="26606"/>
          <ac:picMkLst>
            <pc:docMk/>
            <pc:sldMk cId="1668060912" sldId="782"/>
            <ac:picMk id="7" creationId="{7302264D-71A9-7B0C-48D2-ACA7BD61868F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1:34:30.054" v="2194" actId="1076"/>
        <pc:sldMkLst>
          <pc:docMk/>
          <pc:sldMk cId="2012231934" sldId="783"/>
        </pc:sldMkLst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2" creationId="{4DAF8A85-E852-7F20-3899-A316ABC953B9}"/>
          </ac:spMkLst>
        </pc:spChg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3" creationId="{26E6244F-9293-29E7-4E44-E2D50ECA3063}"/>
          </ac:spMkLst>
        </pc:spChg>
        <pc:spChg chg="mod">
          <ac:chgData name="Marlon Sproesser Mathias" userId="326f77df3314bb27" providerId="LiveId" clId="{7D32531C-687B-4370-93DE-C433A544BF37}" dt="2022-08-10T21:34:30.054" v="2194" actId="1076"/>
          <ac:spMkLst>
            <pc:docMk/>
            <pc:sldMk cId="2012231934" sldId="783"/>
            <ac:spMk id="4" creationId="{0A2E8924-98A8-3400-12A3-2CE05427F0E5}"/>
          </ac:spMkLst>
        </pc:spChg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5" creationId="{D146E69B-78E1-44C6-3529-4204E4C84E19}"/>
          </ac:spMkLst>
        </pc:spChg>
        <pc:spChg chg="add del">
          <ac:chgData name="Marlon Sproesser Mathias" userId="326f77df3314bb27" providerId="LiveId" clId="{7D32531C-687B-4370-93DE-C433A544BF37}" dt="2022-08-10T21:32:19.283" v="2135"/>
          <ac:spMkLst>
            <pc:docMk/>
            <pc:sldMk cId="2012231934" sldId="783"/>
            <ac:spMk id="6" creationId="{407406E9-800A-17CF-08D3-3D22C7C3BCA7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0" creationId="{C7FA33FF-088D-4F16-95A2-2C64D353DEA8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2" creationId="{A376EFB1-01CF-419F-ABF1-2AF02BBFCBD1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4" creationId="{FF9DEA15-78BD-4750-AA18-B9F28A6D5AB8}"/>
          </ac:spMkLst>
        </pc:spChg>
      </pc:sldChg>
      <pc:sldChg chg="addSp delSp modSp new mod setBg setClrOvrMap">
        <pc:chgData name="Marlon Sproesser Mathias" userId="326f77df3314bb27" providerId="LiveId" clId="{7D32531C-687B-4370-93DE-C433A544BF37}" dt="2022-08-10T21:46:12.943" v="2351" actId="403"/>
        <pc:sldMkLst>
          <pc:docMk/>
          <pc:sldMk cId="3418895546" sldId="784"/>
        </pc:sldMkLst>
        <pc:spChg chg="mo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2" creationId="{E105CE89-0127-54ED-FA5F-B6A5CCE34DF0}"/>
          </ac:spMkLst>
        </pc:spChg>
        <pc:spChg chg="mod ord">
          <ac:chgData name="Marlon Sproesser Mathias" userId="326f77df3314bb27" providerId="LiveId" clId="{7D32531C-687B-4370-93DE-C433A544BF37}" dt="2022-08-10T21:46:12.943" v="2351" actId="403"/>
          <ac:spMkLst>
            <pc:docMk/>
            <pc:sldMk cId="3418895546" sldId="784"/>
            <ac:spMk id="3" creationId="{4AFEA5E8-14E4-AD7C-836E-BC526DD3A3DA}"/>
          </ac:spMkLst>
        </pc:spChg>
        <pc:spChg chg="mo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4" creationId="{505EB5AF-E145-9473-F626-64FAEE815865}"/>
          </ac:spMkLst>
        </pc:spChg>
        <pc:spChg chg="mod or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" creationId="{28045D1A-FD50-6F34-1834-F96A4B9D1217}"/>
          </ac:spMkLst>
        </pc:spChg>
        <pc:spChg chg="add del">
          <ac:chgData name="Marlon Sproesser Mathias" userId="326f77df3314bb27" providerId="LiveId" clId="{7D32531C-687B-4370-93DE-C433A544BF37}" dt="2022-08-10T21:39:48.622" v="2303" actId="26606"/>
          <ac:spMkLst>
            <pc:docMk/>
            <pc:sldMk cId="3418895546" sldId="784"/>
            <ac:spMk id="5127" creationId="{F13C74B1-5B17-4795-BED0-7140497B445A}"/>
          </ac:spMkLst>
        </pc:spChg>
        <pc:spChg chg="add del">
          <ac:chgData name="Marlon Sproesser Mathias" userId="326f77df3314bb27" providerId="LiveId" clId="{7D32531C-687B-4370-93DE-C433A544BF37}" dt="2022-08-10T21:39:48.622" v="2303" actId="26606"/>
          <ac:spMkLst>
            <pc:docMk/>
            <pc:sldMk cId="3418895546" sldId="784"/>
            <ac:spMk id="5129" creationId="{D4974D33-8DC5-464E-8C6D-BE58F0669C17}"/>
          </ac:spMkLst>
        </pc:spChg>
        <pc:spChg chg="add del">
          <ac:chgData name="Marlon Sproesser Mathias" userId="326f77df3314bb27" providerId="LiveId" clId="{7D32531C-687B-4370-93DE-C433A544BF37}" dt="2022-08-10T21:39:50.237" v="2305" actId="26606"/>
          <ac:spMkLst>
            <pc:docMk/>
            <pc:sldMk cId="3418895546" sldId="784"/>
            <ac:spMk id="5134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39:50.237" v="2305" actId="26606"/>
          <ac:spMkLst>
            <pc:docMk/>
            <pc:sldMk cId="3418895546" sldId="784"/>
            <ac:spMk id="5135" creationId="{B19D093C-27FB-4032-B282-42C4563F257C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7" creationId="{68A4132F-DEC6-4332-A00C-A11AD4519B6C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8" creationId="{9B38642C-62C4-4E31-A5D3-BB1DD8CA3942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9" creationId="{A9F66240-8C38-4069-A5C9-2D3FCD97EDAD}"/>
          </ac:spMkLst>
        </pc:spChg>
        <pc:spChg chg="add del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144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146" creationId="{B19D093C-27FB-4032-B282-42C4563F257C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2" creationId="{68A4132F-DEC6-4332-A00C-A11AD4519B6C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3" creationId="{9B38642C-62C4-4E31-A5D3-BB1DD8CA3942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4" creationId="{A9F66240-8C38-4069-A5C9-2D3FCD97EDAD}"/>
          </ac:spMkLst>
        </pc:spChg>
        <pc:grpChg chg="add del">
          <ac:chgData name="Marlon Sproesser Mathias" userId="326f77df3314bb27" providerId="LiveId" clId="{7D32531C-687B-4370-93DE-C433A544BF37}" dt="2022-08-10T21:39:50.237" v="2305" actId="26606"/>
          <ac:grpSpMkLst>
            <pc:docMk/>
            <pc:sldMk cId="3418895546" sldId="784"/>
            <ac:grpSpMk id="5131" creationId="{35EE815E-1BD3-4777-B652-6D98825BF66B}"/>
          </ac:grpSpMkLst>
        </pc:grpChg>
        <pc:grpChg chg="add del">
          <ac:chgData name="Marlon Sproesser Mathias" userId="326f77df3314bb27" providerId="LiveId" clId="{7D32531C-687B-4370-93DE-C433A544BF37}" dt="2022-08-10T21:46:00.219" v="2348" actId="26606"/>
          <ac:grpSpMkLst>
            <pc:docMk/>
            <pc:sldMk cId="3418895546" sldId="784"/>
            <ac:grpSpMk id="5148" creationId="{35EE815E-1BD3-4777-B652-6D98825BF66B}"/>
          </ac:grpSpMkLst>
        </pc:grpChg>
        <pc:picChg chg="add mod ord">
          <ac:chgData name="Marlon Sproesser Mathias" userId="326f77df3314bb27" providerId="LiveId" clId="{7D32531C-687B-4370-93DE-C433A544BF37}" dt="2022-08-10T21:46:00.219" v="2348" actId="26606"/>
          <ac:picMkLst>
            <pc:docMk/>
            <pc:sldMk cId="3418895546" sldId="784"/>
            <ac:picMk id="5122" creationId="{6CE41A56-CA06-37BC-196E-730ABC7774DB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2:01:17.816" v="2498" actId="403"/>
        <pc:sldMkLst>
          <pc:docMk/>
          <pc:sldMk cId="2806514389" sldId="785"/>
        </pc:sldMkLst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2" creationId="{EBB199A3-47DF-5711-E35D-C3A36F42FA94}"/>
          </ac:spMkLst>
        </pc:spChg>
        <pc:spChg chg="mod">
          <ac:chgData name="Marlon Sproesser Mathias" userId="326f77df3314bb27" providerId="LiveId" clId="{7D32531C-687B-4370-93DE-C433A544BF37}" dt="2022-08-10T22:01:17.816" v="2498" actId="403"/>
          <ac:spMkLst>
            <pc:docMk/>
            <pc:sldMk cId="2806514389" sldId="785"/>
            <ac:spMk id="3" creationId="{F44C8F9B-FE47-A001-0388-F4012040E995}"/>
          </ac:spMkLst>
        </pc:spChg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4" creationId="{8166A53A-E263-24BE-9743-BA271C6325C7}"/>
          </ac:spMkLst>
        </pc:spChg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5" creationId="{EE0C67CE-B94B-79B3-C805-B535560404E5}"/>
          </ac:spMkLst>
        </pc:spChg>
        <pc:spChg chg="add del mod">
          <ac:chgData name="Marlon Sproesser Mathias" userId="326f77df3314bb27" providerId="LiveId" clId="{7D32531C-687B-4370-93DE-C433A544BF37}" dt="2022-08-10T22:00:59.238" v="2490" actId="21"/>
          <ac:spMkLst>
            <pc:docMk/>
            <pc:sldMk cId="2806514389" sldId="785"/>
            <ac:spMk id="9" creationId="{23BC5805-A825-378C-A2A8-6A59F68B3487}"/>
          </ac:spMkLst>
        </pc:spChg>
        <pc:spChg chg="add mod">
          <ac:chgData name="Marlon Sproesser Mathias" userId="326f77df3314bb27" providerId="LiveId" clId="{7D32531C-687B-4370-93DE-C433A544BF37}" dt="2022-08-10T22:01:09.504" v="2493" actId="1076"/>
          <ac:spMkLst>
            <pc:docMk/>
            <pc:sldMk cId="2806514389" sldId="785"/>
            <ac:spMk id="10" creationId="{8FABCBDC-0B76-0421-DBC0-BA53A6C0CB10}"/>
          </ac:spMkLst>
        </pc:spChg>
        <pc:spChg chg="ad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6151" creationId="{73DE2CFE-42F2-48F0-8706-5264E012B10C}"/>
          </ac:spMkLst>
        </pc:spChg>
        <pc:picChg chg="add del mod">
          <ac:chgData name="Marlon Sproesser Mathias" userId="326f77df3314bb27" providerId="LiveId" clId="{7D32531C-687B-4370-93DE-C433A544BF37}" dt="2022-08-10T21:58:24.759" v="2428" actId="478"/>
          <ac:picMkLst>
            <pc:docMk/>
            <pc:sldMk cId="2806514389" sldId="785"/>
            <ac:picMk id="7" creationId="{DFC4F8DE-99FC-BFC6-020A-12E2872D9E58}"/>
          </ac:picMkLst>
        </pc:picChg>
        <pc:picChg chg="add mod ord">
          <ac:chgData name="Marlon Sproesser Mathias" userId="326f77df3314bb27" providerId="LiveId" clId="{7D32531C-687B-4370-93DE-C433A544BF37}" dt="2022-08-10T22:01:14.490" v="2495" actId="14100"/>
          <ac:picMkLst>
            <pc:docMk/>
            <pc:sldMk cId="2806514389" sldId="785"/>
            <ac:picMk id="6146" creationId="{9DB92C36-C38E-1680-42CF-9F703AC657DC}"/>
          </ac:picMkLst>
        </pc:picChg>
      </pc:sldChg>
      <pc:sldChg chg="addSp delSp modSp add mod setBg">
        <pc:chgData name="Marlon Sproesser Mathias" userId="326f77df3314bb27" providerId="LiveId" clId="{7D32531C-687B-4370-93DE-C433A544BF37}" dt="2022-08-10T22:07:19.371" v="2642" actId="790"/>
        <pc:sldMkLst>
          <pc:docMk/>
          <pc:sldMk cId="910237564" sldId="786"/>
        </pc:sldMkLst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2" creationId="{EBB199A3-47DF-5711-E35D-C3A36F42FA94}"/>
          </ac:spMkLst>
        </pc:spChg>
        <pc:spChg chg="mod">
          <ac:chgData name="Marlon Sproesser Mathias" userId="326f77df3314bb27" providerId="LiveId" clId="{7D32531C-687B-4370-93DE-C433A544BF37}" dt="2022-08-10T22:07:19.371" v="2642" actId="790"/>
          <ac:spMkLst>
            <pc:docMk/>
            <pc:sldMk cId="910237564" sldId="786"/>
            <ac:spMk id="3" creationId="{F44C8F9B-FE47-A001-0388-F4012040E995}"/>
          </ac:spMkLst>
        </pc:spChg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4" creationId="{8166A53A-E263-24BE-9743-BA271C6325C7}"/>
          </ac:spMkLst>
        </pc:spChg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5" creationId="{EE0C67CE-B94B-79B3-C805-B535560404E5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2" creationId="{605494DE-B078-4D87-BB01-C84320618DAD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4" creationId="{9A0576B0-CD8C-4661-95C8-A9F2CE7CDDB0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6" creationId="{3FF60E2B-3919-423C-B1FF-56CDE6681165}"/>
          </ac:spMkLst>
        </pc:spChg>
        <pc:spChg chg="ad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21" creationId="{73DE2CFE-42F2-48F0-8706-5264E012B10C}"/>
          </ac:spMkLst>
        </pc:spChg>
        <pc:picChg chg="mod ord">
          <ac:chgData name="Marlon Sproesser Mathias" userId="326f77df3314bb27" providerId="LiveId" clId="{7D32531C-687B-4370-93DE-C433A544BF37}" dt="2022-08-10T21:59:33.172" v="2472" actId="14100"/>
          <ac:picMkLst>
            <pc:docMk/>
            <pc:sldMk cId="910237564" sldId="786"/>
            <ac:picMk id="7" creationId="{DFC4F8DE-99FC-BFC6-020A-12E2872D9E58}"/>
          </ac:picMkLst>
        </pc:picChg>
      </pc:sldChg>
      <pc:sldChg chg="addSp delSp modSp add mod">
        <pc:chgData name="Marlon Sproesser Mathias" userId="326f77df3314bb27" providerId="LiveId" clId="{7D32531C-687B-4370-93DE-C433A544BF37}" dt="2022-08-10T22:03:51.108" v="2592" actId="790"/>
        <pc:sldMkLst>
          <pc:docMk/>
          <pc:sldMk cId="2994858863" sldId="787"/>
        </pc:sldMkLst>
        <pc:spChg chg="mod">
          <ac:chgData name="Marlon Sproesser Mathias" userId="326f77df3314bb27" providerId="LiveId" clId="{7D32531C-687B-4370-93DE-C433A544BF37}" dt="2022-08-10T22:03:51.108" v="2592" actId="790"/>
          <ac:spMkLst>
            <pc:docMk/>
            <pc:sldMk cId="2994858863" sldId="787"/>
            <ac:spMk id="3" creationId="{F44C8F9B-FE47-A001-0388-F4012040E995}"/>
          </ac:spMkLst>
        </pc:spChg>
        <pc:spChg chg="add del mod">
          <ac:chgData name="Marlon Sproesser Mathias" userId="326f77df3314bb27" providerId="LiveId" clId="{7D32531C-687B-4370-93DE-C433A544BF37}" dt="2022-08-10T22:03:23.219" v="2588" actId="207"/>
          <ac:spMkLst>
            <pc:docMk/>
            <pc:sldMk cId="2994858863" sldId="787"/>
            <ac:spMk id="6" creationId="{0C8363BA-8988-A8A7-9800-AF2B8FD1D36D}"/>
          </ac:spMkLst>
        </pc:spChg>
        <pc:spChg chg="add mod ord">
          <ac:chgData name="Marlon Sproesser Mathias" userId="326f77df3314bb27" providerId="LiveId" clId="{7D32531C-687B-4370-93DE-C433A544BF37}" dt="2022-08-10T22:03:33.148" v="2591" actId="167"/>
          <ac:spMkLst>
            <pc:docMk/>
            <pc:sldMk cId="2994858863" sldId="787"/>
            <ac:spMk id="8" creationId="{DF261EC8-E679-8BEF-46F3-01B6F4A71493}"/>
          </ac:spMkLst>
        </pc:spChg>
        <pc:picChg chg="del">
          <ac:chgData name="Marlon Sproesser Mathias" userId="326f77df3314bb27" providerId="LiveId" clId="{7D32531C-687B-4370-93DE-C433A544BF37}" dt="2022-08-10T22:01:51.072" v="2523" actId="478"/>
          <ac:picMkLst>
            <pc:docMk/>
            <pc:sldMk cId="2994858863" sldId="787"/>
            <ac:picMk id="7" creationId="{DFC4F8DE-99FC-BFC6-020A-12E2872D9E58}"/>
          </ac:picMkLst>
        </pc:picChg>
      </pc:sldChg>
    </pc:docChg>
  </pc:docChgLst>
  <pc:docChgLst>
    <pc:chgData name="Marlon Sproesser Mathias" userId="326f77df3314bb27" providerId="LiveId" clId="{D68B8CC9-4242-4792-8562-75178465915B}"/>
    <pc:docChg chg="undo custSel addSld delSld modSld addMainMaster delMainMaster modMainMaster">
      <pc:chgData name="Marlon Sproesser Mathias" userId="326f77df3314bb27" providerId="LiveId" clId="{D68B8CC9-4242-4792-8562-75178465915B}" dt="2022-07-10T21:42:37.967" v="492" actId="20577"/>
      <pc:docMkLst>
        <pc:docMk/>
      </pc:docMkLst>
      <pc:sldChg chg="addSp delSp modSp new mod setBg modClrScheme setClrOvrMap delDesignElem chgLayout">
        <pc:chgData name="Marlon Sproesser Mathias" userId="326f77df3314bb27" providerId="LiveId" clId="{D68B8CC9-4242-4792-8562-75178465915B}" dt="2022-07-10T21:40:54.650" v="339" actId="1076"/>
        <pc:sldMkLst>
          <pc:docMk/>
          <pc:sldMk cId="1494397337" sldId="256"/>
        </pc:sldMkLst>
        <pc:spChg chg="mod">
          <ac:chgData name="Marlon Sproesser Mathias" userId="326f77df3314bb27" providerId="LiveId" clId="{D68B8CC9-4242-4792-8562-75178465915B}" dt="2022-07-10T21:40:48.672" v="338" actId="14100"/>
          <ac:spMkLst>
            <pc:docMk/>
            <pc:sldMk cId="1494397337" sldId="256"/>
            <ac:spMk id="2" creationId="{18302FBD-3085-45B4-30F7-BA4AB34E4C0D}"/>
          </ac:spMkLst>
        </pc:spChg>
        <pc:spChg chg="mod">
          <ac:chgData name="Marlon Sproesser Mathias" userId="326f77df3314bb27" providerId="LiveId" clId="{D68B8CC9-4242-4792-8562-75178465915B}" dt="2022-07-10T21:40:54.650" v="339" actId="1076"/>
          <ac:spMkLst>
            <pc:docMk/>
            <pc:sldMk cId="1494397337" sldId="256"/>
            <ac:spMk id="3" creationId="{A69B88DC-341D-FD48-E725-889AFF49EDEA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9" creationId="{C7FE5201-BB98-480C-BADB-207C8F893897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23" creationId="{61DBDC3E-EFBF-429B-957B-6C76FFB44963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44" creationId="{543B647B-173D-45B0-B125-E9B26CF56460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6" creationId="{A20E4EF1-6AA9-4634-A88F-49303780651A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7" creationId="{DD0558E7-61D4-43D8-ADB8-96DE97118653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48" creationId="{F1174801-1395-44C5-9B00-CCAC45C056E7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49" creationId="{DD1980C8-FD80-43D8-9D6A-0262A4D53391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0" creationId="{B2C335F7-F61C-4EB4-80F2-4B1438FE66BB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1" creationId="{F1189494-2B67-46D2-93D6-A122A09BF6B2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2" creationId="{8BADB362-9771-4A3C-B9E5-6777F34C5041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3" creationId="{94C0C11B-582D-4BD6-AFEF-ED15AAF1604A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4" creationId="{EE0EF321-8351-49AB-BA30-A90615C80EEA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5" creationId="{C0B27210-D0CA-4654-B3E3-9ABB4F178EA1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6" creationId="{7F729D3C-986A-4A27-A9FF-0A07A0959FEA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7" creationId="{72EF3F9A-9717-4ACB-A30D-96694842C4F7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9" creationId="{1DB7C82F-AB7E-4F0C-B829-FA1B9C415180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1" creationId="{BEBBBF70-6ABC-46E8-A293-73A60B8E2EA4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2" creationId="{05388887-43DC-4FAF-9400-7925701AFEE6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3" creationId="{2F2FD4B7-706B-4F5C-A0C7-7D69677C7BFC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66" creationId="{70B66945-4967-4040-926D-DCA44313CDAB}"/>
          </ac:spMkLst>
        </pc:spChg>
        <pc:grpChg chg="add del">
          <ac:chgData name="Marlon Sproesser Mathias" userId="326f77df3314bb27" providerId="LiveId" clId="{D68B8CC9-4242-4792-8562-75178465915B}" dt="2022-07-10T20:37:52.789" v="101" actId="26606"/>
          <ac:grpSpMkLst>
            <pc:docMk/>
            <pc:sldMk cId="1494397337" sldId="256"/>
            <ac:grpSpMk id="11" creationId="{E3707398-9855-4B67-B02F-A07EE321CBCD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3" creationId="{C8F3AECA-1E28-4DB0-901D-747B827596E9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8" creationId="{3214C51D-3B74-4CCB-82B8-A184460FCAA2}"/>
          </ac:grpSpMkLst>
        </pc:grpChg>
        <pc:grpChg chg="add del">
          <ac:chgData name="Marlon Sproesser Mathias" userId="326f77df3314bb27" providerId="LiveId" clId="{D68B8CC9-4242-4792-8562-75178465915B}" dt="2022-07-10T21:26:22.392" v="193" actId="26606"/>
          <ac:grpSpMkLst>
            <pc:docMk/>
            <pc:sldMk cId="1494397337" sldId="256"/>
            <ac:grpSpMk id="58" creationId="{16E5FE72-E50C-4D31-BB8A-9DAC217CB00E}"/>
          </ac:grpSpMkLst>
        </pc:grpChg>
        <pc:picChg chg="add del mod">
          <ac:chgData name="Marlon Sproesser Mathias" userId="326f77df3314bb27" providerId="LiveId" clId="{D68B8CC9-4242-4792-8562-75178465915B}" dt="2022-07-10T20:40:05.122" v="117" actId="21"/>
          <ac:picMkLst>
            <pc:docMk/>
            <pc:sldMk cId="1494397337" sldId="256"/>
            <ac:picMk id="4" creationId="{E6DBA5D9-9FD0-D718-3702-603B68D35738}"/>
          </ac:picMkLst>
        </pc:picChg>
        <pc:picChg chg="add mod">
          <ac:chgData name="Marlon Sproesser Mathias" userId="326f77df3314bb27" providerId="LiveId" clId="{D68B8CC9-4242-4792-8562-75178465915B}" dt="2022-07-10T21:34:24.566" v="295" actId="26606"/>
          <ac:picMkLst>
            <pc:docMk/>
            <pc:sldMk cId="1494397337" sldId="256"/>
            <ac:picMk id="45" creationId="{BCF45619-DADF-58B8-9BB6-99B7E36559D0}"/>
          </ac:picMkLst>
        </pc:pic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0" creationId="{33AD82B4-5F4B-4968-B15E-29DCF8592D58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4" creationId="{26E6DC6E-1FA3-4048-B867-BDB51763F365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5" creationId="{6E066135-B6C1-4001-B7CC-53A443DF250C}"/>
          </ac:cxnSpMkLst>
        </pc:cxnChg>
      </pc:sldChg>
      <pc:sldChg chg="addSp delSp modSp new del mod">
        <pc:chgData name="Marlon Sproesser Mathias" userId="326f77df3314bb27" providerId="LiveId" clId="{D68B8CC9-4242-4792-8562-75178465915B}" dt="2022-07-10T20:35:30.548" v="42" actId="680"/>
        <pc:sldMkLst>
          <pc:docMk/>
          <pc:sldMk cId="1912501361" sldId="256"/>
        </pc:sldMkLst>
        <pc:spChg chg="mod">
          <ac:chgData name="Marlon Sproesser Mathias" userId="326f77df3314bb27" providerId="LiveId" clId="{D68B8CC9-4242-4792-8562-75178465915B}" dt="2022-07-10T20:35:29.611" v="40" actId="20577"/>
          <ac:spMkLst>
            <pc:docMk/>
            <pc:sldMk cId="1912501361" sldId="256"/>
            <ac:spMk id="2" creationId="{5C59FA66-8C55-78BD-22F8-FCB34A723AB2}"/>
          </ac:spMkLst>
        </pc:spChg>
        <pc:picChg chg="add del mod">
          <ac:chgData name="Marlon Sproesser Mathias" userId="326f77df3314bb27" providerId="LiveId" clId="{D68B8CC9-4242-4792-8562-75178465915B}" dt="2022-07-10T20:35:30.058" v="41"/>
          <ac:picMkLst>
            <pc:docMk/>
            <pc:sldMk cId="1912501361" sldId="256"/>
            <ac:picMk id="4" creationId="{B28B2E43-E260-592F-0206-8E81B583F47B}"/>
          </ac:picMkLst>
        </pc:picChg>
      </pc:sldChg>
      <pc:sldChg chg="new add del">
        <pc:chgData name="Marlon Sproesser Mathias" userId="326f77df3314bb27" providerId="LiveId" clId="{D68B8CC9-4242-4792-8562-75178465915B}" dt="2022-07-10T21:33:03.252" v="267" actId="680"/>
        <pc:sldMkLst>
          <pc:docMk/>
          <pc:sldMk cId="16029103" sldId="257"/>
        </pc:sldMkLst>
      </pc:sldChg>
      <pc:sldChg chg="addSp delSp modSp new mod setBg">
        <pc:chgData name="Marlon Sproesser Mathias" userId="326f77df3314bb27" providerId="LiveId" clId="{D68B8CC9-4242-4792-8562-75178465915B}" dt="2022-07-10T21:35:15.689" v="309" actId="26606"/>
        <pc:sldMkLst>
          <pc:docMk/>
          <pc:sldMk cId="280868100" sldId="257"/>
        </pc:sldMkLst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3" creationId="{D8F6CAD4-9E23-616B-5903-852E15930BCE}"/>
          </ac:spMkLst>
        </pc:spChg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4" creationId="{24198606-7413-B486-9D9D-65BDB646FDB1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5" creationId="{51473143-FFB1-AECD-6AB8-A6C5C50D1C93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7" creationId="{907EF6B7-1338-4443-8C46-6A318D952DFD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8" creationId="{DAAE4CDD-124C-4DCF-9584-B6033B545DD5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9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0" creationId="{09588DA8-065E-4F6F-8EFD-43104AB2E0CF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1" creationId="{B775CD93-9DF2-48CB-9F57-1BCA9A46C7FA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2" creationId="{C4285719-470E-454C-AF62-8323075F1F5B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3" creationId="{6166C6D1-23AC-49C4-BA07-238E4E9F8CEB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4" creationId="{CD9FE4EF-C4D8-49A0-B2FF-81D8DB7D8A24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5" creationId="{1C091803-41C2-48E0-9228-5148460C7479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6" creationId="{4300840D-0A0B-4512-BACA-B439D5B9C57C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7" creationId="{1BB867FF-FC45-48F7-8104-F89BE54909F1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8" creationId="{D2B78728-A580-49A7-84F9-6EF6F583ADE0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9" creationId="{8BB56887-D0D5-4F0C-9E19-7247EB83C8B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0" creationId="{38FAA1A1-D861-433F-88FA-1E9D6FD31D11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1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2" creationId="{8D71EDA1-87BF-4D5D-AB79-F346FD19278A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3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4" creationId="{DAAE4CDD-124C-4DCF-9584-B6033B545DD5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5" creationId="{081E4A58-353D-44AE-B2FC-2A74E2E400F7}"/>
          </ac:spMkLst>
        </pc:spChg>
      </pc:sldChg>
      <pc:sldChg chg="new del">
        <pc:chgData name="Marlon Sproesser Mathias" userId="326f77df3314bb27" providerId="LiveId" clId="{D68B8CC9-4242-4792-8562-75178465915B}" dt="2022-07-10T20:38:05.794" v="106" actId="680"/>
        <pc:sldMkLst>
          <pc:docMk/>
          <pc:sldMk cId="418236541" sldId="257"/>
        </pc:sldMkLst>
      </pc:sldChg>
      <pc:sldChg chg="new del">
        <pc:chgData name="Marlon Sproesser Mathias" userId="326f77df3314bb27" providerId="LiveId" clId="{D68B8CC9-4242-4792-8562-75178465915B}" dt="2022-07-10T21:33:42.969" v="290" actId="47"/>
        <pc:sldMkLst>
          <pc:docMk/>
          <pc:sldMk cId="1249644058" sldId="257"/>
        </pc:sldMkLst>
      </pc:sldChg>
      <pc:sldChg chg="new del">
        <pc:chgData name="Marlon Sproesser Mathias" userId="326f77df3314bb27" providerId="LiveId" clId="{D68B8CC9-4242-4792-8562-75178465915B}" dt="2022-07-10T20:39:40.281" v="112" actId="680"/>
        <pc:sldMkLst>
          <pc:docMk/>
          <pc:sldMk cId="1938372229" sldId="257"/>
        </pc:sldMkLst>
      </pc:sldChg>
      <pc:sldChg chg="addSp delSp modSp new del">
        <pc:chgData name="Marlon Sproesser Mathias" userId="326f77df3314bb27" providerId="LiveId" clId="{D68B8CC9-4242-4792-8562-75178465915B}" dt="2022-07-10T20:39:03.971" v="110" actId="680"/>
        <pc:sldMkLst>
          <pc:docMk/>
          <pc:sldMk cId="2488412146" sldId="257"/>
        </pc:sldMkLst>
        <pc:picChg chg="add del mod">
          <ac:chgData name="Marlon Sproesser Mathias" userId="326f77df3314bb27" providerId="LiveId" clId="{D68B8CC9-4242-4792-8562-75178465915B}" dt="2022-07-10T20:38:34.671" v="109"/>
          <ac:picMkLst>
            <pc:docMk/>
            <pc:sldMk cId="2488412146" sldId="257"/>
            <ac:picMk id="4" creationId="{4616EC98-227A-1FC5-40F8-402F810C9E8E}"/>
          </ac:picMkLst>
        </pc:picChg>
      </pc:sldChg>
      <pc:sldChg chg="addSp delSp modSp new del mod setBg setClrOvrMap">
        <pc:chgData name="Marlon Sproesser Mathias" userId="326f77df3314bb27" providerId="LiveId" clId="{D68B8CC9-4242-4792-8562-75178465915B}" dt="2022-07-10T21:32:51.182" v="263" actId="47"/>
        <pc:sldMkLst>
          <pc:docMk/>
          <pc:sldMk cId="2535944483" sldId="257"/>
        </pc:sldMkLst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2" creationId="{C926BEFF-B5AC-9E80-BA66-FF928C1E1C35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3" creationId="{14103DCF-B313-CECE-0263-0BA14CCDFD9F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4" creationId="{914F0060-17EC-75F1-C648-BB05C300EC11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5" creationId="{C090DD7F-8EB6-1C74-F1E2-A37AD44C5EC6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0" creationId="{CB5DFCDA-694D-4637-8E9B-038575194349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2" creationId="{E4DB276E-BFF1-43F5-AB90-7ABA4B9A919A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4" creationId="{081E4A58-353D-44AE-B2FC-2A74E2E400F7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5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6" creationId="{DAAE4CDD-124C-4DCF-9584-B6033B545DD5}"/>
          </ac:spMkLst>
        </pc:spChg>
      </pc:sldChg>
      <pc:sldChg chg="addSp delSp modSp new del mod setBg setClrOvrMap">
        <pc:chgData name="Marlon Sproesser Mathias" userId="326f77df3314bb27" providerId="LiveId" clId="{D68B8CC9-4242-4792-8562-75178465915B}" dt="2022-07-10T21:25:51.971" v="184" actId="47"/>
        <pc:sldMkLst>
          <pc:docMk/>
          <pc:sldMk cId="2977752053" sldId="257"/>
        </pc:sldMkLst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2" creationId="{17FCE6A5-61ED-E981-25A8-951A02292037}"/>
          </ac:spMkLst>
        </pc:spChg>
        <pc:spChg chg="del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3" creationId="{DB6EDA20-1862-47F6-8149-5E5D02F11D25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4" creationId="{CFFA86AD-073B-F3AA-00AB-EA95CC3EECD7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5" creationId="{DE7F7345-FF0A-0656-C3A2-334F882DA6C9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0" creationId="{66B332A4-D438-4773-A77F-5ED49A448D9D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2" creationId="{DF9AD32D-FF05-44F4-BD4D-9CEE89B71EB9}"/>
          </ac:spMkLst>
        </pc:spChg>
      </pc:sldChg>
      <pc:sldChg chg="new del">
        <pc:chgData name="Marlon Sproesser Mathias" userId="326f77df3314bb27" providerId="LiveId" clId="{D68B8CC9-4242-4792-8562-75178465915B}" dt="2022-07-10T20:39:58.324" v="115" actId="680"/>
        <pc:sldMkLst>
          <pc:docMk/>
          <pc:sldMk cId="3106334096" sldId="257"/>
        </pc:sldMkLst>
      </pc:sldChg>
      <pc:sldChg chg="addSp delSp modSp new del mod setBg">
        <pc:chgData name="Marlon Sproesser Mathias" userId="326f77df3314bb27" providerId="LiveId" clId="{D68B8CC9-4242-4792-8562-75178465915B}" dt="2022-07-10T21:26:45.989" v="200" actId="680"/>
        <pc:sldMkLst>
          <pc:docMk/>
          <pc:sldMk cId="4000306351" sldId="257"/>
        </pc:sldMkLst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2" creationId="{34C2DD91-8310-4A38-420E-B878E5DFFF90}"/>
          </ac:spMkLst>
        </pc:spChg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3" creationId="{23BBF4E4-7A31-2B96-C4F0-9D9DDA21D36E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8" creationId="{70120F84-A866-4D9F-8B1C-9120A013D654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10" creationId="{252FEFEF-6AC0-46B6-AC09-11FC56196FA4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3" creationId="{F04BED5A-E98E-4DA0-BAA5-4F6AB2492D6C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4" creationId="{D1B26337-5AA4-470D-9687-5907CB53BAE9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5" creationId="{EB64B94A-E40E-48CE-BD7B-C1A30AE572FB}"/>
          </ac:spMkLst>
        </pc:spChg>
        <pc:cxnChg chg="add del">
          <ac:chgData name="Marlon Sproesser Mathias" userId="326f77df3314bb27" providerId="LiveId" clId="{D68B8CC9-4242-4792-8562-75178465915B}" dt="2022-07-10T21:26:45.031" v="199" actId="26606"/>
          <ac:cxnSpMkLst>
            <pc:docMk/>
            <pc:sldMk cId="4000306351" sldId="257"/>
            <ac:cxnSpMk id="12" creationId="{49EC5CA6-6479-49D5-B4B5-5643D26B83CD}"/>
          </ac:cxnSpMkLst>
        </pc:cxnChg>
      </pc:sldChg>
      <pc:sldChg chg="new del">
        <pc:chgData name="Marlon Sproesser Mathias" userId="326f77df3314bb27" providerId="LiveId" clId="{D68B8CC9-4242-4792-8562-75178465915B}" dt="2022-07-10T21:32:50.085" v="262" actId="47"/>
        <pc:sldMkLst>
          <pc:docMk/>
          <pc:sldMk cId="209038748" sldId="258"/>
        </pc:sldMkLst>
      </pc:sldChg>
      <pc:sldChg chg="new del">
        <pc:chgData name="Marlon Sproesser Mathias" userId="326f77df3314bb27" providerId="LiveId" clId="{D68B8CC9-4242-4792-8562-75178465915B}" dt="2022-07-10T21:33:43.527" v="291" actId="47"/>
        <pc:sldMkLst>
          <pc:docMk/>
          <pc:sldMk cId="1633486403" sldId="258"/>
        </pc:sldMkLst>
      </pc:sldChg>
      <pc:sldChg chg="new del">
        <pc:chgData name="Marlon Sproesser Mathias" userId="326f77df3314bb27" providerId="LiveId" clId="{D68B8CC9-4242-4792-8562-75178465915B}" dt="2022-07-10T21:32:46.963" v="260" actId="47"/>
        <pc:sldMkLst>
          <pc:docMk/>
          <pc:sldMk cId="2456041637" sldId="258"/>
        </pc:sldMkLst>
      </pc:sldChg>
      <pc:sldChg chg="addSp delSp modSp new mod setBg">
        <pc:chgData name="Marlon Sproesser Mathias" userId="326f77df3314bb27" providerId="LiveId" clId="{D68B8CC9-4242-4792-8562-75178465915B}" dt="2022-07-10T21:36:04.171" v="333" actId="26606"/>
        <pc:sldMkLst>
          <pc:docMk/>
          <pc:sldMk cId="2869320030" sldId="258"/>
        </pc:sldMkLst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2" creationId="{FD2F218A-7233-2277-92F2-A437C14658CC}"/>
          </ac:spMkLst>
        </pc:spChg>
        <pc:spChg chg="add del 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3" creationId="{9682A605-CFD4-EC59-42A3-049F5A065EE8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5" creationId="{EE32D754-0707-0085-8048-A83B2D579232}"/>
          </ac:spMkLst>
        </pc:spChg>
        <pc:spChg chg="add del mod">
          <ac:chgData name="Marlon Sproesser Mathias" userId="326f77df3314bb27" providerId="LiveId" clId="{D68B8CC9-4242-4792-8562-75178465915B}" dt="2022-07-10T21:35:46.905" v="324"/>
          <ac:spMkLst>
            <pc:docMk/>
            <pc:sldMk cId="2869320030" sldId="258"/>
            <ac:spMk id="6" creationId="{425D077A-2072-09C6-3E30-95BED4CE9478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0" creationId="{777A147A-9ED8-46B4-8660-1B3C2AA880B5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2" creationId="{D3E17859-C5F0-476F-A082-A4CB8841DB24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4" creationId="{70BEB1E7-2F88-40BC-B73D-42E5B6F80BFC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6" creationId="{A7B99495-F43F-4D80-A44F-2CB4764EB90B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8" creationId="{5D6C15A0-C087-4593-8414-2B4EC1CDC3DE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9" creationId="{9682A605-CFD4-EC59-42A3-049F5A065EE8}"/>
          </ac:spMkLst>
        </pc:spChg>
        <pc:graphicFrameChg chg="add del">
          <ac:chgData name="Marlon Sproesser Mathias" userId="326f77df3314bb27" providerId="LiveId" clId="{D68B8CC9-4242-4792-8562-75178465915B}" dt="2022-07-10T21:36:04.154" v="332" actId="26606"/>
          <ac:graphicFrameMkLst>
            <pc:docMk/>
            <pc:sldMk cId="2869320030" sldId="258"/>
            <ac:graphicFrameMk id="7" creationId="{3668316A-EE3D-F8E4-6E9C-6BEEEBA3FDA7}"/>
          </ac:graphicFrameMkLst>
        </pc:graphicFrameChg>
        <pc:picChg chg="add del">
          <ac:chgData name="Marlon Sproesser Mathias" userId="326f77df3314bb27" providerId="LiveId" clId="{D68B8CC9-4242-4792-8562-75178465915B}" dt="2022-07-10T21:36:04.154" v="332" actId="26606"/>
          <ac:picMkLst>
            <pc:docMk/>
            <pc:sldMk cId="2869320030" sldId="258"/>
            <ac:picMk id="8" creationId="{57BE2620-341E-8F1F-CAA3-234F269BA855}"/>
          </ac:picMkLst>
        </pc:picChg>
      </pc:sldChg>
      <pc:sldChg chg="modSp new mod">
        <pc:chgData name="Marlon Sproesser Mathias" userId="326f77df3314bb27" providerId="LiveId" clId="{D68B8CC9-4242-4792-8562-75178465915B}" dt="2022-07-10T21:42:37.967" v="492" actId="20577"/>
        <pc:sldMkLst>
          <pc:docMk/>
          <pc:sldMk cId="3909079400" sldId="259"/>
        </pc:sldMkLst>
        <pc:spChg chg="mod">
          <ac:chgData name="Marlon Sproesser Mathias" userId="326f77df3314bb27" providerId="LiveId" clId="{D68B8CC9-4242-4792-8562-75178465915B}" dt="2022-07-10T21:41:47.118" v="346" actId="20577"/>
          <ac:spMkLst>
            <pc:docMk/>
            <pc:sldMk cId="3909079400" sldId="259"/>
            <ac:spMk id="2" creationId="{6057902D-220E-9AD6-E189-2015BF7CF0F9}"/>
          </ac:spMkLst>
        </pc:spChg>
        <pc:spChg chg="mod">
          <ac:chgData name="Marlon Sproesser Mathias" userId="326f77df3314bb27" providerId="LiveId" clId="{D68B8CC9-4242-4792-8562-75178465915B}" dt="2022-07-10T21:42:37.967" v="492" actId="20577"/>
          <ac:spMkLst>
            <pc:docMk/>
            <pc:sldMk cId="3909079400" sldId="259"/>
            <ac:spMk id="3" creationId="{B680B7F5-D98F-6419-2AC8-E78B66D71596}"/>
          </ac:spMkLst>
        </pc:spChg>
      </pc:sldChg>
      <pc:sldMasterChg chg="addSp delSp modSp add del mod addSldLayout delSldLayout modSldLayout">
        <pc:chgData name="Marlon Sproesser Mathias" userId="326f77df3314bb27" providerId="LiveId" clId="{D68B8CC9-4242-4792-8562-75178465915B}" dt="2022-07-10T21:33:32.035" v="287" actId="790"/>
        <pc:sldMasterMkLst>
          <pc:docMk/>
          <pc:sldMasterMk cId="2803192896" sldId="2147483648"/>
        </pc:sldMasterMkLst>
        <pc:spChg chg="mod">
          <ac:chgData name="Marlon Sproesser Mathias" userId="326f77df3314bb27" providerId="LiveId" clId="{D68B8CC9-4242-4792-8562-75178465915B}" dt="2022-07-10T21:31:38.939" v="242" actId="20577"/>
          <ac:spMkLst>
            <pc:docMk/>
            <pc:sldMasterMk cId="2803192896" sldId="2147483648"/>
            <ac:spMk id="4" creationId="{F8D71D99-DC0F-24F9-7515-58CA7423091B}"/>
          </ac:spMkLst>
        </pc:spChg>
        <pc:spChg chg="mod">
          <ac:chgData name="Marlon Sproesser Mathias" userId="326f77df3314bb27" providerId="LiveId" clId="{D68B8CC9-4242-4792-8562-75178465915B}" dt="2022-07-10T21:33:32.035" v="287" actId="790"/>
          <ac:spMkLst>
            <pc:docMk/>
            <pc:sldMasterMk cId="2803192896" sldId="2147483648"/>
            <ac:spMk id="5" creationId="{B15FC089-2F42-10D9-21AC-FB235EB788E1}"/>
          </ac:spMkLst>
        </pc:spChg>
        <pc:spChg chg="mod">
          <ac:chgData name="Marlon Sproesser Mathias" userId="326f77df3314bb27" providerId="LiveId" clId="{D68B8CC9-4242-4792-8562-75178465915B}" dt="2022-07-10T21:25:02.566" v="182" actId="2711"/>
          <ac:spMkLst>
            <pc:docMk/>
            <pc:sldMasterMk cId="2803192896" sldId="2147483648"/>
            <ac:spMk id="6" creationId="{73C6244B-4F38-F3B5-A596-29025A2FB9F1}"/>
          </ac:spMkLst>
        </pc:spChg>
        <pc:picChg chg="add del mod">
          <ac:chgData name="Marlon Sproesser Mathias" userId="326f77df3314bb27" providerId="LiveId" clId="{D68B8CC9-4242-4792-8562-75178465915B}" dt="2022-07-10T21:31:19.648" v="238" actId="478"/>
          <ac:picMkLst>
            <pc:docMk/>
            <pc:sldMasterMk cId="2803192896" sldId="2147483648"/>
            <ac:picMk id="7" creationId="{35A0417D-3E1B-236F-12F9-19615125CC33}"/>
          </ac:picMkLst>
        </pc:picChg>
        <pc:picChg chg="add del mod">
          <ac:chgData name="Marlon Sproesser Mathias" userId="326f77df3314bb27" providerId="LiveId" clId="{D68B8CC9-4242-4792-8562-75178465915B}" dt="2022-07-10T21:31:27.666" v="240"/>
          <ac:picMkLst>
            <pc:docMk/>
            <pc:sldMasterMk cId="2803192896" sldId="2147483648"/>
            <ac:picMk id="8" creationId="{B066409C-29A8-5C47-0A3E-769C7CDED56E}"/>
          </ac:picMkLst>
        </pc:picChg>
        <pc:picChg chg="add del mod">
          <ac:chgData name="Marlon Sproesser Mathias" userId="326f77df3314bb27" providerId="LiveId" clId="{D68B8CC9-4242-4792-8562-75178465915B}" dt="2022-07-10T21:32:11.975" v="246" actId="478"/>
          <ac:picMkLst>
            <pc:docMk/>
            <pc:sldMasterMk cId="2803192896" sldId="2147483648"/>
            <ac:picMk id="9" creationId="{BD4A8E6C-50B7-D1BF-2A53-4ECD6443D63C}"/>
          </ac:picMkLst>
        </pc:picChg>
        <pc:sldLayoutChg chg="addSp delSp modSp add del mod">
          <pc:chgData name="Marlon Sproesser Mathias" userId="326f77df3314bb27" providerId="LiveId" clId="{D68B8CC9-4242-4792-8562-75178465915B}" dt="2022-07-10T21:33:13.497" v="268" actId="20577"/>
          <pc:sldLayoutMkLst>
            <pc:docMk/>
            <pc:sldMasterMk cId="2803192896" sldId="2147483648"/>
            <pc:sldLayoutMk cId="1703248955" sldId="2147483649"/>
          </pc:sldLayoutMkLst>
          <pc:spChg chg="mod">
            <ac:chgData name="Marlon Sproesser Mathias" userId="326f77df3314bb27" providerId="LiveId" clId="{D68B8CC9-4242-4792-8562-75178465915B}" dt="2022-07-10T21:33:13.497" v="268" actId="20577"/>
            <ac:spMkLst>
              <pc:docMk/>
              <pc:sldMasterMk cId="2803192896" sldId="2147483648"/>
              <pc:sldLayoutMk cId="1703248955" sldId="2147483649"/>
              <ac:spMk id="5" creationId="{9F5666FB-B60C-F75F-B1F6-6A8595368040}"/>
            </ac:spMkLst>
          </pc:spChg>
          <pc:spChg chg="add del mod">
            <ac:chgData name="Marlon Sproesser Mathias" userId="326f77df3314bb27" providerId="LiveId" clId="{D68B8CC9-4242-4792-8562-75178465915B}" dt="2022-07-10T21:32:20.211" v="247" actId="478"/>
            <ac:spMkLst>
              <pc:docMk/>
              <pc:sldMasterMk cId="2803192896" sldId="2147483648"/>
              <pc:sldLayoutMk cId="1703248955" sldId="2147483649"/>
              <ac:spMk id="7" creationId="{EF9BE412-4F68-B1A7-5ACB-3EA456F681A5}"/>
            </ac:spMkLst>
          </pc:spChg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778548433" sldId="214748365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26172412" sldId="214748365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93313960" sldId="214748365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931520459" sldId="214748365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07716975" sldId="214748365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853383735" sldId="214748365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56282545" sldId="214748365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929942088" sldId="214748365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76646988" sldId="214748365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126917290" sldId="2147483659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06.086" v="191" actId="26606"/>
        <pc:sldMasterMkLst>
          <pc:docMk/>
          <pc:sldMasterMk cId="2585278872" sldId="2147483673"/>
        </pc:sldMasterMkLst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733859679" sldId="2147483662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895581225" sldId="2147483663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4973614" sldId="2147483664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97280517" sldId="2147483665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420941084" sldId="2147483666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53168401" sldId="2147483667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620344351" sldId="2147483668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90854823" sldId="2147483669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181338843" sldId="2147483670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12546790" sldId="2147483671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021522639" sldId="2147483672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48.076" v="201" actId="26606"/>
        <pc:sldMasterMkLst>
          <pc:docMk/>
          <pc:sldMasterMk cId="3130289064" sldId="2147483699"/>
        </pc:sldMasterMkLst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157281686" sldId="214748368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137524768" sldId="2147483689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856165057" sldId="214748369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4156304843" sldId="214748369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97662378" sldId="214748369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947786367" sldId="214748369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868751050" sldId="214748369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74748488" sldId="214748369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701360871" sldId="214748369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76185908" sldId="214748369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137325417" sldId="2147483698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22.392" v="193" actId="26606"/>
        <pc:sldMasterMkLst>
          <pc:docMk/>
          <pc:sldMasterMk cId="2810738976" sldId="2147483725"/>
        </pc:sldMasterMkLst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34738526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555972467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6139043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44802449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9769726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4900369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63962008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7982122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050598323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43867139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652496413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6.956" v="103" actId="26606"/>
        <pc:sldMasterMkLst>
          <pc:docMk/>
          <pc:sldMasterMk cId="3349376997" sldId="2147483725"/>
        </pc:sldMasterMkLst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52080737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089145788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17527968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75018351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892102535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15048533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407163826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9795277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07089457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724675087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889601779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2.789" v="101" actId="26606"/>
        <pc:sldMasterMkLst>
          <pc:docMk/>
          <pc:sldMasterMk cId="2031358182" sldId="2147483738"/>
        </pc:sldMasterMkLst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4074929037" sldId="2147483727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58782239" sldId="2147483728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2838530254" sldId="2147483729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1293058969" sldId="2147483730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34977608" sldId="2147483731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109057307" sldId="2147483732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944740970" sldId="2147483733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474206562" sldId="2147483734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894677538" sldId="2147483735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396757264" sldId="2147483736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738803522" sldId="2147483737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9:41.014" v="113" actId="26606"/>
        <pc:sldMasterMkLst>
          <pc:docMk/>
          <pc:sldMasterMk cId="4092838411" sldId="2147483751"/>
        </pc:sldMasterMkLst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90148769" sldId="2147483740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2432464796" sldId="2147483741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78326981" sldId="2147483742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69870782" sldId="2147483743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48307840" sldId="2147483744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96660730" sldId="2147483745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309696371" sldId="2147483746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372777429" sldId="2147483747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72718843" sldId="2147483748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772321091" sldId="2147483749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491805631" sldId="2147483750"/>
          </pc:sldLayoutMkLst>
        </pc:sldLayoutChg>
      </pc:sldMasterChg>
    </pc:docChg>
  </pc:docChgLst>
  <pc:docChgLst>
    <pc:chgData name="Marlon Sproesser Mathias" userId="326f77df3314bb27" providerId="LiveId" clId="{2D7C41E8-885C-43F6-8E9D-733DAEB8FF09}"/>
    <pc:docChg chg="undo custSel addSld delSld modSld sldOrd">
      <pc:chgData name="Marlon Sproesser Mathias" userId="326f77df3314bb27" providerId="LiveId" clId="{2D7C41E8-885C-43F6-8E9D-733DAEB8FF09}" dt="2022-08-07T01:12:10.588" v="3956" actId="12269"/>
      <pc:docMkLst>
        <pc:docMk/>
      </pc:docMkLst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0868100" sldId="25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69320030" sldId="25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09079400" sldId="25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518900919" sldId="26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761609072" sldId="26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5790720" sldId="71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971580" sldId="71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333397333" sldId="72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839977284" sldId="722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73915391" sldId="723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672407110" sldId="72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902472292" sldId="72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62779877" sldId="73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470558726" sldId="73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9748642" sldId="734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3038205" sldId="735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428280724" sldId="736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752387890" sldId="73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86532024" sldId="738"/>
        </pc:sldMkLst>
      </pc:sldChg>
      <pc:sldChg chg="modSp mod">
        <pc:chgData name="Marlon Sproesser Mathias" userId="326f77df3314bb27" providerId="LiveId" clId="{2D7C41E8-885C-43F6-8E9D-733DAEB8FF09}" dt="2022-08-04T21:33:37.294" v="6" actId="20577"/>
        <pc:sldMkLst>
          <pc:docMk/>
          <pc:sldMk cId="329840780" sldId="739"/>
        </pc:sldMkLst>
        <pc:spChg chg="mod">
          <ac:chgData name="Marlon Sproesser Mathias" userId="326f77df3314bb27" providerId="LiveId" clId="{2D7C41E8-885C-43F6-8E9D-733DAEB8FF09}" dt="2022-08-04T21:33:37.294" v="6" actId="20577"/>
          <ac:spMkLst>
            <pc:docMk/>
            <pc:sldMk cId="329840780" sldId="739"/>
            <ac:spMk id="2" creationId="{6057902D-220E-9AD6-E189-2015BF7CF0F9}"/>
          </ac:spMkLst>
        </pc:sp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16691129" sldId="740"/>
        </pc:sldMkLst>
      </pc:sldChg>
      <pc:sldChg chg="addSp delSp modSp new mod setBg">
        <pc:chgData name="Marlon Sproesser Mathias" userId="326f77df3314bb27" providerId="LiveId" clId="{2D7C41E8-885C-43F6-8E9D-733DAEB8FF09}" dt="2022-08-04T21:59:20.825" v="321" actId="20577"/>
        <pc:sldMkLst>
          <pc:docMk/>
          <pc:sldMk cId="2188090596" sldId="740"/>
        </pc:sldMkLst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2" creationId="{4957EAAF-6FE1-152A-FB0C-3BF8DE012DC3}"/>
          </ac:spMkLst>
        </pc:spChg>
        <pc:spChg chg="mod">
          <ac:chgData name="Marlon Sproesser Mathias" userId="326f77df3314bb27" providerId="LiveId" clId="{2D7C41E8-885C-43F6-8E9D-733DAEB8FF09}" dt="2022-08-04T21:59:20.825" v="321" actId="20577"/>
          <ac:spMkLst>
            <pc:docMk/>
            <pc:sldMk cId="2188090596" sldId="740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4" creationId="{A1565B89-DDFB-75B2-A2B6-1C8B97EFCC18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5" creationId="{CB8D296B-FFB3-958A-E220-660E571F2B1F}"/>
          </ac:spMkLst>
        </pc:spChg>
        <pc:spChg chg="add del mod topLvl">
          <ac:chgData name="Marlon Sproesser Mathias" userId="326f77df3314bb27" providerId="LiveId" clId="{2D7C41E8-885C-43F6-8E9D-733DAEB8FF09}" dt="2022-08-04T21:48:27.602" v="119" actId="21"/>
          <ac:spMkLst>
            <pc:docMk/>
            <pc:sldMk cId="2188090596" sldId="740"/>
            <ac:spMk id="9" creationId="{2902A343-6F5E-D333-CE81-610E8C60B2C5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2" creationId="{2B97F24A-32CE-4C1C-A50D-3016B394DCFB}"/>
          </ac:spMkLst>
        </pc:spChg>
        <pc:spChg chg="add mod">
          <ac:chgData name="Marlon Sproesser Mathias" userId="326f77df3314bb27" providerId="LiveId" clId="{2D7C41E8-885C-43F6-8E9D-733DAEB8FF09}" dt="2022-08-04T21:48:52.311" v="126" actId="164"/>
          <ac:spMkLst>
            <pc:docMk/>
            <pc:sldMk cId="2188090596" sldId="740"/>
            <ac:spMk id="13" creationId="{5B81A93A-6091-4D97-9662-CACC9C2F4320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4" creationId="{CD8B4F24-440B-49E9-B85D-733523DC064B}"/>
          </ac:spMkLst>
        </pc:spChg>
        <pc:spChg chg="add mod">
          <ac:chgData name="Marlon Sproesser Mathias" userId="326f77df3314bb27" providerId="LiveId" clId="{2D7C41E8-885C-43F6-8E9D-733DAEB8FF09}" dt="2022-08-04T21:57:27.483" v="217" actId="1076"/>
          <ac:spMkLst>
            <pc:docMk/>
            <pc:sldMk cId="2188090596" sldId="740"/>
            <ac:spMk id="19" creationId="{E0E716E7-4093-0451-8B23-C74F40DF7632}"/>
          </ac:spMkLst>
        </pc:spChg>
        <pc:grpChg chg="add del mod">
          <ac:chgData name="Marlon Sproesser Mathias" userId="326f77df3314bb27" providerId="LiveId" clId="{2D7C41E8-885C-43F6-8E9D-733DAEB8FF09}" dt="2022-08-04T21:48:27.602" v="119" actId="21"/>
          <ac:grpSpMkLst>
            <pc:docMk/>
            <pc:sldMk cId="2188090596" sldId="740"/>
            <ac:grpSpMk id="10" creationId="{3877422F-335A-DD41-3270-0CD82DAB0B50}"/>
          </ac:grpSpMkLst>
        </pc:grpChg>
        <pc:grpChg chg="add del mod">
          <ac:chgData name="Marlon Sproesser Mathias" userId="326f77df3314bb27" providerId="LiveId" clId="{2D7C41E8-885C-43F6-8E9D-733DAEB8FF09}" dt="2022-08-04T21:56:16.407" v="139" actId="478"/>
          <ac:grpSpMkLst>
            <pc:docMk/>
            <pc:sldMk cId="2188090596" sldId="740"/>
            <ac:grpSpMk id="11" creationId="{1903A7A4-5E5A-7775-845A-922C22952859}"/>
          </ac:grpSpMkLst>
        </pc:grpChg>
        <pc:picChg chg="add mod ord topLvl">
          <ac:chgData name="Marlon Sproesser Mathias" userId="326f77df3314bb27" providerId="LiveId" clId="{2D7C41E8-885C-43F6-8E9D-733DAEB8FF09}" dt="2022-08-04T21:48:52.311" v="126" actId="164"/>
          <ac:picMkLst>
            <pc:docMk/>
            <pc:sldMk cId="2188090596" sldId="740"/>
            <ac:picMk id="7" creationId="{57A30B5B-02A3-6808-719E-82474CE5A860}"/>
          </ac:picMkLst>
        </pc:picChg>
        <pc:picChg chg="add del mod">
          <ac:chgData name="Marlon Sproesser Mathias" userId="326f77df3314bb27" providerId="LiveId" clId="{2D7C41E8-885C-43F6-8E9D-733DAEB8FF09}" dt="2022-08-04T21:56:38.201" v="145" actId="478"/>
          <ac:picMkLst>
            <pc:docMk/>
            <pc:sldMk cId="2188090596" sldId="740"/>
            <ac:picMk id="16" creationId="{419EFB35-0F42-02CD-17DB-C0B061967A3F}"/>
          </ac:picMkLst>
        </pc:picChg>
        <pc:picChg chg="add mod">
          <ac:chgData name="Marlon Sproesser Mathias" userId="326f77df3314bb27" providerId="LiveId" clId="{2D7C41E8-885C-43F6-8E9D-733DAEB8FF09}" dt="2022-08-04T21:56:43.329" v="148" actId="1076"/>
          <ac:picMkLst>
            <pc:docMk/>
            <pc:sldMk cId="2188090596" sldId="740"/>
            <ac:picMk id="18" creationId="{A330AED9-B9A6-1A21-24E2-68FACF3C78BE}"/>
          </ac:picMkLst>
        </pc:picChg>
      </pc:sldChg>
      <pc:sldChg chg="new del">
        <pc:chgData name="Marlon Sproesser Mathias" userId="326f77df3314bb27" providerId="LiveId" clId="{2D7C41E8-885C-43F6-8E9D-733DAEB8FF09}" dt="2022-08-04T22:00:18.267" v="323" actId="47"/>
        <pc:sldMkLst>
          <pc:docMk/>
          <pc:sldMk cId="1509268494" sldId="741"/>
        </pc:sldMkLst>
      </pc:sldChg>
      <pc:sldChg chg="addSp modSp add mod">
        <pc:chgData name="Marlon Sproesser Mathias" userId="326f77df3314bb27" providerId="LiveId" clId="{2D7C41E8-885C-43F6-8E9D-733DAEB8FF09}" dt="2022-08-04T22:01:23.784" v="409" actId="20577"/>
        <pc:sldMkLst>
          <pc:docMk/>
          <pc:sldMk cId="3850505907" sldId="741"/>
        </pc:sldMkLst>
        <pc:spChg chg="mod">
          <ac:chgData name="Marlon Sproesser Mathias" userId="326f77df3314bb27" providerId="LiveId" clId="{2D7C41E8-885C-43F6-8E9D-733DAEB8FF09}" dt="2022-08-04T22:01:23.784" v="409" actId="20577"/>
          <ac:spMkLst>
            <pc:docMk/>
            <pc:sldMk cId="3850505907" sldId="741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2:00:26.839" v="327" actId="1076"/>
          <ac:spMkLst>
            <pc:docMk/>
            <pc:sldMk cId="3850505907" sldId="741"/>
            <ac:spMk id="19" creationId="{E0E716E7-4093-0451-8B23-C74F40DF7632}"/>
          </ac:spMkLst>
        </pc:spChg>
        <pc:picChg chg="add mod">
          <ac:chgData name="Marlon Sproesser Mathias" userId="326f77df3314bb27" providerId="LiveId" clId="{2D7C41E8-885C-43F6-8E9D-733DAEB8FF09}" dt="2022-08-04T22:00:34.320" v="334" actId="1038"/>
          <ac:picMkLst>
            <pc:docMk/>
            <pc:sldMk cId="3850505907" sldId="741"/>
            <ac:picMk id="7" creationId="{8253D9AE-E09F-CF43-DCA7-DE339E29ABE5}"/>
          </ac:picMkLst>
        </pc:picChg>
        <pc:picChg chg="mod">
          <ac:chgData name="Marlon Sproesser Mathias" userId="326f77df3314bb27" providerId="LiveId" clId="{2D7C41E8-885C-43F6-8E9D-733DAEB8FF09}" dt="2022-08-04T22:00:24.427" v="326" actId="1076"/>
          <ac:picMkLst>
            <pc:docMk/>
            <pc:sldMk cId="3850505907" sldId="741"/>
            <ac:picMk id="18" creationId="{A330AED9-B9A6-1A21-24E2-68FACF3C78BE}"/>
          </ac:picMkLst>
        </pc:pic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213680" sldId="741"/>
        </pc:sldMkLst>
      </pc:sldChg>
      <pc:sldChg chg="addSp delSp modSp new mod setBg">
        <pc:chgData name="Marlon Sproesser Mathias" userId="326f77df3314bb27" providerId="LiveId" clId="{2D7C41E8-885C-43F6-8E9D-733DAEB8FF09}" dt="2022-08-04T22:03:48.720" v="461"/>
        <pc:sldMkLst>
          <pc:docMk/>
          <pc:sldMk cId="984769821" sldId="742"/>
        </pc:sldMkLst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2" creationId="{22DDF01E-47DA-808F-C896-81BB2F80568C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3" creationId="{6C632500-D6AC-033C-7FE6-3632F1BE9885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4" creationId="{27D65B83-0759-D18F-01A6-42AAA4E00168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5" creationId="{11ED3F56-E9B8-3362-5787-F09925F46DA1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2" creationId="{665DBBEF-238B-476B-96AB-8AAC3224ECEA}"/>
          </ac:spMkLst>
        </pc:spChg>
        <pc:spChg chg="add mod">
          <ac:chgData name="Marlon Sproesser Mathias" userId="326f77df3314bb27" providerId="LiveId" clId="{2D7C41E8-885C-43F6-8E9D-733DAEB8FF09}" dt="2022-08-04T22:03:48.720" v="461"/>
          <ac:spMkLst>
            <pc:docMk/>
            <pc:sldMk cId="984769821" sldId="742"/>
            <ac:spMk id="13" creationId="{53815622-4A8D-8EE4-334A-0C1D3D079DC3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4" creationId="{3FCFB1DE-0B7E-48CC-BA90-B2AB0889F9D6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6" creationId="{2B97F24A-32CE-4C1C-A50D-3016B394DCFB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7" creationId="{CD8B4F24-440B-49E9-B85D-733523DC064B}"/>
          </ac:spMkLst>
        </pc:spChg>
        <pc:picChg chg="add mod ord">
          <ac:chgData name="Marlon Sproesser Mathias" userId="326f77df3314bb27" providerId="LiveId" clId="{2D7C41E8-885C-43F6-8E9D-733DAEB8FF09}" dt="2022-08-04T22:03:27.137" v="460" actId="26606"/>
          <ac:picMkLst>
            <pc:docMk/>
            <pc:sldMk cId="984769821" sldId="742"/>
            <ac:picMk id="7" creationId="{0AD7BAEF-9343-8B80-7CE2-818A72BF9A91}"/>
          </ac:picMkLst>
        </pc:picChg>
      </pc:sldChg>
      <pc:sldChg chg="addSp modSp add mod">
        <pc:chgData name="Marlon Sproesser Mathias" userId="326f77df3314bb27" providerId="LiveId" clId="{2D7C41E8-885C-43F6-8E9D-733DAEB8FF09}" dt="2022-08-04T22:04:53.950" v="524" actId="14100"/>
        <pc:sldMkLst>
          <pc:docMk/>
          <pc:sldMk cId="481323701" sldId="743"/>
        </pc:sldMkLst>
        <pc:spChg chg="mod">
          <ac:chgData name="Marlon Sproesser Mathias" userId="326f77df3314bb27" providerId="LiveId" clId="{2D7C41E8-885C-43F6-8E9D-733DAEB8FF09}" dt="2022-08-04T22:04:53.950" v="524" actId="14100"/>
          <ac:spMkLst>
            <pc:docMk/>
            <pc:sldMk cId="481323701" sldId="743"/>
            <ac:spMk id="3" creationId="{6C632500-D6AC-033C-7FE6-3632F1BE9885}"/>
          </ac:spMkLst>
        </pc:spChg>
        <pc:picChg chg="mod">
          <ac:chgData name="Marlon Sproesser Mathias" userId="326f77df3314bb27" providerId="LiveId" clId="{2D7C41E8-885C-43F6-8E9D-733DAEB8FF09}" dt="2022-08-04T22:03:55.539" v="464" actId="1076"/>
          <ac:picMkLst>
            <pc:docMk/>
            <pc:sldMk cId="481323701" sldId="743"/>
            <ac:picMk id="7" creationId="{0AD7BAEF-9343-8B80-7CE2-818A72BF9A91}"/>
          </ac:picMkLst>
        </pc:picChg>
        <pc:picChg chg="add mod">
          <ac:chgData name="Marlon Sproesser Mathias" userId="326f77df3314bb27" providerId="LiveId" clId="{2D7C41E8-885C-43F6-8E9D-733DAEB8FF09}" dt="2022-08-04T22:04:21.528" v="467" actId="1076"/>
          <ac:picMkLst>
            <pc:docMk/>
            <pc:sldMk cId="481323701" sldId="743"/>
            <ac:picMk id="8" creationId="{8D3508B7-3C0B-BD9F-BA32-6D08A25A26F3}"/>
          </ac:picMkLst>
        </pc:picChg>
      </pc:sldChg>
      <pc:sldChg chg="addSp delSp modSp new mod setBg modAnim">
        <pc:chgData name="Marlon Sproesser Mathias" userId="326f77df3314bb27" providerId="LiveId" clId="{2D7C41E8-885C-43F6-8E9D-733DAEB8FF09}" dt="2022-08-06T20:59:56.421" v="1044" actId="58"/>
        <pc:sldMkLst>
          <pc:docMk/>
          <pc:sldMk cId="874956344" sldId="744"/>
        </pc:sldMkLst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2" creationId="{DDFFF8F6-66C2-6450-4A81-1124686B149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3" creationId="{32E524BE-6E54-D40F-F419-A8A6A8C6EC46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4" creationId="{5DBF1D8F-774D-4BC9-06F1-A77BB368890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5" creationId="{77A37543-C9B7-D5C3-3410-A0CFF84725F4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1" creationId="{32AEEBC8-9D30-42EF-95F2-386C2653FBF0}"/>
          </ac:spMkLst>
        </pc:spChg>
        <pc:spChg chg="add mod">
          <ac:chgData name="Marlon Sproesser Mathias" userId="326f77df3314bb27" providerId="LiveId" clId="{2D7C41E8-885C-43F6-8E9D-733DAEB8FF09}" dt="2022-08-06T20:59:56.421" v="1044" actId="58"/>
          <ac:spMkLst>
            <pc:docMk/>
            <pc:sldMk cId="874956344" sldId="744"/>
            <ac:spMk id="12" creationId="{0448D592-EC27-CFDD-E7E8-E3CD426E6D4A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3" creationId="{2E92FA66-67D7-4CB4-94D3-E643A9AD4757}"/>
          </ac:spMkLst>
        </pc:spChg>
        <pc:picChg chg="add del mod ord">
          <ac:chgData name="Marlon Sproesser Mathias" userId="326f77df3314bb27" providerId="LiveId" clId="{2D7C41E8-885C-43F6-8E9D-733DAEB8FF09}" dt="2022-08-06T20:37:53.232" v="641" actId="478"/>
          <ac:picMkLst>
            <pc:docMk/>
            <pc:sldMk cId="874956344" sldId="744"/>
            <ac:picMk id="6" creationId="{0D22CB4E-D18A-3D39-A260-ECA2D4F1550A}"/>
          </ac:picMkLst>
        </pc:picChg>
        <pc:picChg chg="add mod">
          <ac:chgData name="Marlon Sproesser Mathias" userId="326f77df3314bb27" providerId="LiveId" clId="{2D7C41E8-885C-43F6-8E9D-733DAEB8FF09}" dt="2022-08-06T20:39:50.227" v="645" actId="1076"/>
          <ac:picMkLst>
            <pc:docMk/>
            <pc:sldMk cId="874956344" sldId="744"/>
            <ac:picMk id="8" creationId="{38C5DE21-398E-89A0-60A0-D4DAE50BB053}"/>
          </ac:picMkLst>
        </pc:picChg>
      </pc:sldChg>
      <pc:sldChg chg="addSp delSp modSp new mod">
        <pc:chgData name="Marlon Sproesser Mathias" userId="326f77df3314bb27" providerId="LiveId" clId="{2D7C41E8-885C-43F6-8E9D-733DAEB8FF09}" dt="2022-08-06T21:00:27.382" v="1056" actId="20577"/>
        <pc:sldMkLst>
          <pc:docMk/>
          <pc:sldMk cId="2200816399" sldId="745"/>
        </pc:sldMkLst>
        <pc:spChg chg="mod">
          <ac:chgData name="Marlon Sproesser Mathias" userId="326f77df3314bb27" providerId="LiveId" clId="{2D7C41E8-885C-43F6-8E9D-733DAEB8FF09}" dt="2022-08-06T20:49:06.585" v="884" actId="790"/>
          <ac:spMkLst>
            <pc:docMk/>
            <pc:sldMk cId="2200816399" sldId="745"/>
            <ac:spMk id="2" creationId="{876D2E2B-33EA-D31E-04D5-9948DF1BC19E}"/>
          </ac:spMkLst>
        </pc:spChg>
        <pc:spChg chg="del mod">
          <ac:chgData name="Marlon Sproesser Mathias" userId="326f77df3314bb27" providerId="LiveId" clId="{2D7C41E8-885C-43F6-8E9D-733DAEB8FF09}" dt="2022-08-06T20:49:10.883" v="885" actId="478"/>
          <ac:spMkLst>
            <pc:docMk/>
            <pc:sldMk cId="2200816399" sldId="745"/>
            <ac:spMk id="3" creationId="{70421DBC-0346-5310-65C3-7CCBB7A16725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6" creationId="{4EA18158-2128-AD76-80DB-A55D65E529E7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7" creationId="{A9E59FD6-340D-2AFE-4371-049679F10538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8" creationId="{F9A4D5C8-6A5F-C4B2-FB28-963504AC1BF8}"/>
          </ac:spMkLst>
        </pc:spChg>
        <pc:spChg chg="add mod">
          <ac:chgData name="Marlon Sproesser Mathias" userId="326f77df3314bb27" providerId="LiveId" clId="{2D7C41E8-885C-43F6-8E9D-733DAEB8FF09}" dt="2022-08-06T21:00:27.382" v="1056" actId="20577"/>
          <ac:spMkLst>
            <pc:docMk/>
            <pc:sldMk cId="2200816399" sldId="745"/>
            <ac:spMk id="9" creationId="{3F8C9CB6-7636-4B15-37A8-6AD436DE75B0}"/>
          </ac:spMkLst>
        </pc:spChg>
        <pc:spChg chg="add mod">
          <ac:chgData name="Marlon Sproesser Mathias" userId="326f77df3314bb27" providerId="LiveId" clId="{2D7C41E8-885C-43F6-8E9D-733DAEB8FF09}" dt="2022-08-06T21:00:16.342" v="1055" actId="1076"/>
          <ac:spMkLst>
            <pc:docMk/>
            <pc:sldMk cId="2200816399" sldId="745"/>
            <ac:spMk id="12" creationId="{B337ADC3-6F78-0E7E-09CA-3D7D8A3F6127}"/>
          </ac:spMkLst>
        </pc:spChg>
        <pc:spChg chg="add mod">
          <ac:chgData name="Marlon Sproesser Mathias" userId="326f77df3314bb27" providerId="LiveId" clId="{2D7C41E8-885C-43F6-8E9D-733DAEB8FF09}" dt="2022-08-06T20:52:26.022" v="1006" actId="1582"/>
          <ac:spMkLst>
            <pc:docMk/>
            <pc:sldMk cId="2200816399" sldId="745"/>
            <ac:spMk id="13" creationId="{24E93B56-A12D-F91B-9720-297266683FCB}"/>
          </ac:spMkLst>
        </pc:spChg>
        <pc:spChg chg="add mod">
          <ac:chgData name="Marlon Sproesser Mathias" userId="326f77df3314bb27" providerId="LiveId" clId="{2D7C41E8-885C-43F6-8E9D-733DAEB8FF09}" dt="2022-08-06T20:52:51.942" v="1020" actId="1076"/>
          <ac:spMkLst>
            <pc:docMk/>
            <pc:sldMk cId="2200816399" sldId="745"/>
            <ac:spMk id="14" creationId="{41FDFD1E-5DB7-93FD-C49F-F230FA732816}"/>
          </ac:spMkLst>
        </pc:spChg>
        <pc:spChg chg="add mod">
          <ac:chgData name="Marlon Sproesser Mathias" userId="326f77df3314bb27" providerId="LiveId" clId="{2D7C41E8-885C-43F6-8E9D-733DAEB8FF09}" dt="2022-08-06T20:53:01.643" v="1038" actId="14100"/>
          <ac:spMkLst>
            <pc:docMk/>
            <pc:sldMk cId="2200816399" sldId="745"/>
            <ac:spMk id="15" creationId="{867EFE7A-101B-CE1F-1031-42569A8063EB}"/>
          </ac:spMkLst>
        </pc:spChg>
        <pc:picChg chg="add mod">
          <ac:chgData name="Marlon Sproesser Mathias" userId="326f77df3314bb27" providerId="LiveId" clId="{2D7C41E8-885C-43F6-8E9D-733DAEB8FF09}" dt="2022-08-06T20:51:13.443" v="931" actId="1076"/>
          <ac:picMkLst>
            <pc:docMk/>
            <pc:sldMk cId="2200816399" sldId="745"/>
            <ac:picMk id="10" creationId="{B17E1F9C-CD2C-4842-9703-594660307F2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1:12:49.824" v="1424" actId="20577"/>
        <pc:sldMkLst>
          <pc:docMk/>
          <pc:sldMk cId="3084208500" sldId="746"/>
        </pc:sldMkLst>
        <pc:spChg chg="mod">
          <ac:chgData name="Marlon Sproesser Mathias" userId="326f77df3314bb27" providerId="LiveId" clId="{2D7C41E8-885C-43F6-8E9D-733DAEB8FF09}" dt="2022-08-06T21:12:45.222" v="1423" actId="790"/>
          <ac:spMkLst>
            <pc:docMk/>
            <pc:sldMk cId="3084208500" sldId="746"/>
            <ac:spMk id="2" creationId="{255F1EB8-93B2-25ED-B3E1-1C1727AFF715}"/>
          </ac:spMkLst>
        </pc:spChg>
        <pc:spChg chg="mod">
          <ac:chgData name="Marlon Sproesser Mathias" userId="326f77df3314bb27" providerId="LiveId" clId="{2D7C41E8-885C-43F6-8E9D-733DAEB8FF09}" dt="2022-08-06T21:12:49.824" v="1424" actId="20577"/>
          <ac:spMkLst>
            <pc:docMk/>
            <pc:sldMk cId="3084208500" sldId="746"/>
            <ac:spMk id="3" creationId="{A5990971-DC12-D6AB-E945-330B34AA976C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4" creationId="{0FE5A31C-63AE-B5D3-F247-71F030E9EA3D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5" creationId="{05CE954C-080A-1C81-B6F4-74764A2C2200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2" creationId="{201CC55D-ED54-4C5C-95E6-10947BD1103B}"/>
          </ac:spMkLst>
        </pc:spChg>
        <pc:spChg chg="add mod">
          <ac:chgData name="Marlon Sproesser Mathias" userId="326f77df3314bb27" providerId="LiveId" clId="{2D7C41E8-885C-43F6-8E9D-733DAEB8FF09}" dt="2022-08-06T21:11:53.395" v="1405" actId="1038"/>
          <ac:spMkLst>
            <pc:docMk/>
            <pc:sldMk cId="3084208500" sldId="746"/>
            <ac:spMk id="17" creationId="{BE04CA08-FFDC-0B5A-AAF0-DFD4FC446234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8" creationId="{3873B707-463F-40B0-8227-E8CC6C67EB25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0" creationId="{C13237C8-E62C-4F0D-A318-BD6FB6C2D138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2" creationId="{19C9EAEA-39D0-4B0E-A0EB-51E7B26740B1}"/>
          </ac:spMkLst>
        </pc:spChg>
        <pc:grpChg chg="add">
          <ac:chgData name="Marlon Sproesser Mathias" userId="326f77df3314bb27" providerId="LiveId" clId="{2D7C41E8-885C-43F6-8E9D-733DAEB8FF09}" dt="2022-08-06T21:04:53.954" v="1255" actId="26606"/>
          <ac:grpSpMkLst>
            <pc:docMk/>
            <pc:sldMk cId="3084208500" sldId="746"/>
            <ac:grpSpMk id="14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6T21:04:53.954" v="1255" actId="26606"/>
          <ac:picMkLst>
            <pc:docMk/>
            <pc:sldMk cId="3084208500" sldId="746"/>
            <ac:picMk id="7" creationId="{B342345F-0ECF-079A-3D05-613BC363FBA6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19:47.266" v="1684" actId="1076"/>
        <pc:sldMkLst>
          <pc:docMk/>
          <pc:sldMk cId="1615113279" sldId="747"/>
        </pc:sldMkLst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" creationId="{B1344385-C8AB-8F39-8068-CB7B36BD710A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" creationId="{0EE209E8-26DC-3E1C-BF73-3D67B39CBE4F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4" creationId="{00B62930-0C77-6C7F-BF23-6E7FF30072D9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5" creationId="{A0AED380-52C6-2FED-7866-6EF7FA9753F7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11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4" creationId="{53E60C6D-4E85-4E14-BCDF-BF15C241F7CA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6" creationId="{7D42D292-4C48-479B-9E59-E29CD9871C0C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8" creationId="{533DF362-939D-4EEE-8DC4-6B54607E5611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7" creationId="{922F19F4-FE70-43DC-856F-2CE5F521DC48}"/>
          </ac:spMkLst>
        </pc:spChg>
        <pc:spChg chg="add mod">
          <ac:chgData name="Marlon Sproesser Mathias" userId="326f77df3314bb27" providerId="LiveId" clId="{2D7C41E8-885C-43F6-8E9D-733DAEB8FF09}" dt="2022-08-06T21:19:47.266" v="1684" actId="1076"/>
          <ac:spMkLst>
            <pc:docMk/>
            <pc:sldMk cId="1615113279" sldId="747"/>
            <ac:spMk id="33" creationId="{218CDA00-2DA3-1F0D-346A-01F6B6DE961F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4" creationId="{D5B0017B-2ECA-49AF-B397-DC140825DF8D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6" creationId="{395ECC94-3D5E-46A7-A7A1-DE807E1563B4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8" creationId="{7E549738-9961-462D-81B7-4A7A44691102}"/>
          </ac:spMkLst>
        </pc:s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12" creationId="{5995D10D-E9C9-47DB-AE7E-801FEF38F5C9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0" creationId="{828A5161-06F1-46CF-8AD7-844680A59E13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9" creationId="{AE1C45F0-260A-458C-96ED-C1F6D2151219}"/>
          </ac:grpSpMkLst>
        </pc:grpChg>
        <pc:picChg chg="add mod ord">
          <ac:chgData name="Marlon Sproesser Mathias" userId="326f77df3314bb27" providerId="LiveId" clId="{2D7C41E8-885C-43F6-8E9D-733DAEB8FF09}" dt="2022-08-06T21:19:04.538" v="1669" actId="1076"/>
          <ac:picMkLst>
            <pc:docMk/>
            <pc:sldMk cId="1615113279" sldId="747"/>
            <ac:picMk id="7" creationId="{53FB6448-AD62-C54D-D4C2-3F5193F907B9}"/>
          </ac:picMkLst>
        </pc:picChg>
        <pc:picChg chg="add del mod ord">
          <ac:chgData name="Marlon Sproesser Mathias" userId="326f77df3314bb27" providerId="LiveId" clId="{2D7C41E8-885C-43F6-8E9D-733DAEB8FF09}" dt="2022-08-06T21:18:05.583" v="1664" actId="478"/>
          <ac:picMkLst>
            <pc:docMk/>
            <pc:sldMk cId="1615113279" sldId="747"/>
            <ac:picMk id="9" creationId="{F0C0EDD3-9C8A-0FAE-D1A8-2F475C8D3116}"/>
          </ac:picMkLst>
        </pc:picChg>
        <pc:picChg chg="add mod">
          <ac:chgData name="Marlon Sproesser Mathias" userId="326f77df3314bb27" providerId="LiveId" clId="{2D7C41E8-885C-43F6-8E9D-733DAEB8FF09}" dt="2022-08-06T21:19:14.694" v="1676" actId="14100"/>
          <ac:picMkLst>
            <pc:docMk/>
            <pc:sldMk cId="1615113279" sldId="747"/>
            <ac:picMk id="1026" creationId="{B3AA3C2C-C3FE-8F27-CC5B-BCEA53D0DEFC}"/>
          </ac:picMkLst>
        </pc:picChg>
        <pc:cxnChg chg="add del">
          <ac:chgData name="Marlon Sproesser Mathias" userId="326f77df3314bb27" providerId="LiveId" clId="{2D7C41E8-885C-43F6-8E9D-733DAEB8FF09}" dt="2022-08-06T21:17:55.613" v="1661" actId="26606"/>
          <ac:cxnSpMkLst>
            <pc:docMk/>
            <pc:sldMk cId="1615113279" sldId="747"/>
            <ac:cxnSpMk id="40" creationId="{6CF1BAF6-AD41-4082-B212-8A1F9A2E8779}"/>
          </ac:cxnSpMkLst>
        </pc:cxnChg>
      </pc:sldChg>
      <pc:sldChg chg="new del">
        <pc:chgData name="Marlon Sproesser Mathias" userId="326f77df3314bb27" providerId="LiveId" clId="{2D7C41E8-885C-43F6-8E9D-733DAEB8FF09}" dt="2022-08-06T21:00:48.455" v="1059" actId="680"/>
        <pc:sldMkLst>
          <pc:docMk/>
          <pc:sldMk cId="2768283026" sldId="747"/>
        </pc:sldMkLst>
      </pc:sldChg>
      <pc:sldChg chg="addSp delSp modSp add mod">
        <pc:chgData name="Marlon Sproesser Mathias" userId="326f77df3314bb27" providerId="LiveId" clId="{2D7C41E8-885C-43F6-8E9D-733DAEB8FF09}" dt="2022-08-06T21:24:17.313" v="1783" actId="1076"/>
        <pc:sldMkLst>
          <pc:docMk/>
          <pc:sldMk cId="2299625220" sldId="748"/>
        </pc:sldMkLst>
        <pc:spChg chg="mod">
          <ac:chgData name="Marlon Sproesser Mathias" userId="326f77df3314bb27" providerId="LiveId" clId="{2D7C41E8-885C-43F6-8E9D-733DAEB8FF09}" dt="2022-08-06T21:23:57.482" v="1739" actId="14100"/>
          <ac:spMkLst>
            <pc:docMk/>
            <pc:sldMk cId="2299625220" sldId="748"/>
            <ac:spMk id="3" creationId="{0EE209E8-26DC-3E1C-BF73-3D67B39CBE4F}"/>
          </ac:spMkLst>
        </pc:spChg>
        <pc:spChg chg="add del mod">
          <ac:chgData name="Marlon Sproesser Mathias" userId="326f77df3314bb27" providerId="LiveId" clId="{2D7C41E8-885C-43F6-8E9D-733DAEB8FF09}" dt="2022-08-06T21:23:54.812" v="1738" actId="478"/>
          <ac:spMkLst>
            <pc:docMk/>
            <pc:sldMk cId="2299625220" sldId="748"/>
            <ac:spMk id="18" creationId="{C80F78E0-77BE-CE5D-6ECA-4F019042DC01}"/>
          </ac:spMkLst>
        </pc:spChg>
        <pc:spChg chg="add mod">
          <ac:chgData name="Marlon Sproesser Mathias" userId="326f77df3314bb27" providerId="LiveId" clId="{2D7C41E8-885C-43F6-8E9D-733DAEB8FF09}" dt="2022-08-06T21:24:17.313" v="1783" actId="1076"/>
          <ac:spMkLst>
            <pc:docMk/>
            <pc:sldMk cId="2299625220" sldId="748"/>
            <ac:spMk id="19" creationId="{C1D4BAC4-7068-9191-CE48-9BAC54F27F67}"/>
          </ac:spMkLst>
        </pc:spChg>
        <pc:spChg chg="mod">
          <ac:chgData name="Marlon Sproesser Mathias" userId="326f77df3314bb27" providerId="LiveId" clId="{2D7C41E8-885C-43F6-8E9D-733DAEB8FF09}" dt="2022-08-06T21:22:53.345" v="1689" actId="1076"/>
          <ac:spMkLst>
            <pc:docMk/>
            <pc:sldMk cId="2299625220" sldId="748"/>
            <ac:spMk id="33" creationId="{218CDA00-2DA3-1F0D-346A-01F6B6DE961F}"/>
          </ac:spMkLst>
        </pc:spChg>
        <pc:picChg chg="mod">
          <ac:chgData name="Marlon Sproesser Mathias" userId="326f77df3314bb27" providerId="LiveId" clId="{2D7C41E8-885C-43F6-8E9D-733DAEB8FF09}" dt="2022-08-06T21:22:46.815" v="1687" actId="1076"/>
          <ac:picMkLst>
            <pc:docMk/>
            <pc:sldMk cId="2299625220" sldId="748"/>
            <ac:picMk id="7" creationId="{53FB6448-AD62-C54D-D4C2-3F5193F907B9}"/>
          </ac:picMkLst>
        </pc:picChg>
        <pc:picChg chg="add mod">
          <ac:chgData name="Marlon Sproesser Mathias" userId="326f77df3314bb27" providerId="LiveId" clId="{2D7C41E8-885C-43F6-8E9D-733DAEB8FF09}" dt="2022-08-06T21:23:44.374" v="1725" actId="1076"/>
          <ac:picMkLst>
            <pc:docMk/>
            <pc:sldMk cId="2299625220" sldId="748"/>
            <ac:picMk id="8" creationId="{D1927EC0-90B4-4AF5-2A58-53FE0062D7AF}"/>
          </ac:picMkLst>
        </pc:picChg>
        <pc:picChg chg="mod">
          <ac:chgData name="Marlon Sproesser Mathias" userId="326f77df3314bb27" providerId="LiveId" clId="{2D7C41E8-885C-43F6-8E9D-733DAEB8FF09}" dt="2022-08-06T21:22:48.775" v="1688" actId="1076"/>
          <ac:picMkLst>
            <pc:docMk/>
            <pc:sldMk cId="2299625220" sldId="748"/>
            <ac:picMk id="1026" creationId="{B3AA3C2C-C3FE-8F27-CC5B-BCEA53D0DEF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52:34.151" v="2300" actId="20577"/>
        <pc:sldMkLst>
          <pc:docMk/>
          <pc:sldMk cId="2415798680" sldId="749"/>
        </pc:sldMkLst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" creationId="{C31252F3-C2F3-8CA2-4704-3DDCAA2D872F}"/>
          </ac:spMkLst>
        </pc:spChg>
        <pc:spChg chg="add del mod">
          <ac:chgData name="Marlon Sproesser Mathias" userId="326f77df3314bb27" providerId="LiveId" clId="{2D7C41E8-885C-43F6-8E9D-733DAEB8FF09}" dt="2022-08-06T21:52:34.151" v="2300" actId="20577"/>
          <ac:spMkLst>
            <pc:docMk/>
            <pc:sldMk cId="2415798680" sldId="749"/>
            <ac:spMk id="3" creationId="{6BF7D7DC-B771-2811-964E-E2A1FEFBD5D2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4" creationId="{B91E5D4E-1214-7571-11AC-B787F24E3E77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5" creationId="{1FAF7DE9-975F-A4E3-684B-D177B694223C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2" creationId="{DBC6133C-0615-4CE4-9132-37E609A9BDFA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4" creationId="{169CC832-2974-4E8D-90ED-3E2941BA733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6" creationId="{55222F96-971A-4F90-B841-6BAB416C7AC1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8" creationId="{08980754-6F4B-43C9-B9BE-127B6BED658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0" creationId="{2C1BBA94-3F40-40AA-8BB9-E69E25E537C1}"/>
          </ac:spMkLst>
        </pc:spChg>
        <pc:picChg chg="add del mod">
          <ac:chgData name="Marlon Sproesser Mathias" userId="326f77df3314bb27" providerId="LiveId" clId="{2D7C41E8-885C-43F6-8E9D-733DAEB8FF09}" dt="2022-08-06T21:35:14.156" v="1809"/>
          <ac:picMkLst>
            <pc:docMk/>
            <pc:sldMk cId="2415798680" sldId="749"/>
            <ac:picMk id="6" creationId="{C5078E54-2375-59EC-FA8D-AC8BF6DD8A83}"/>
          </ac:picMkLst>
        </pc:picChg>
        <pc:picChg chg="add mod ord">
          <ac:chgData name="Marlon Sproesser Mathias" userId="326f77df3314bb27" providerId="LiveId" clId="{2D7C41E8-885C-43F6-8E9D-733DAEB8FF09}" dt="2022-08-06T21:36:25.911" v="1815" actId="27614"/>
          <ac:picMkLst>
            <pc:docMk/>
            <pc:sldMk cId="2415798680" sldId="749"/>
            <ac:picMk id="7" creationId="{A33E01EE-6B58-752C-155F-3F82E6B90E6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53:11.444" v="2308" actId="478"/>
        <pc:sldMkLst>
          <pc:docMk/>
          <pc:sldMk cId="37761927" sldId="750"/>
        </pc:sldMkLst>
        <pc:spChg chg="mod">
          <ac:chgData name="Marlon Sproesser Mathias" userId="326f77df3314bb27" providerId="LiveId" clId="{2D7C41E8-885C-43F6-8E9D-733DAEB8FF09}" dt="2022-08-06T21:46:13.557" v="2102" actId="404"/>
          <ac:spMkLst>
            <pc:docMk/>
            <pc:sldMk cId="37761927" sldId="750"/>
            <ac:spMk id="2" creationId="{9847BD24-EE9E-EBA7-A35C-1A3A9CC30B1B}"/>
          </ac:spMkLst>
        </pc:spChg>
        <pc:spChg chg="del">
          <ac:chgData name="Marlon Sproesser Mathias" userId="326f77df3314bb27" providerId="LiveId" clId="{2D7C41E8-885C-43F6-8E9D-733DAEB8FF09}" dt="2022-08-06T21:45:22.574" v="2093" actId="478"/>
          <ac:spMkLst>
            <pc:docMk/>
            <pc:sldMk cId="37761927" sldId="750"/>
            <ac:spMk id="3" creationId="{E4968AC8-C1FD-4C6F-5254-926F396094FB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4" creationId="{3B45306A-D7FD-5FB3-C8EB-1EA3A93F20D5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5" creationId="{B34B3FEE-1E44-9105-C3F2-3EC5363485CA}"/>
          </ac:spMkLst>
        </pc:spChg>
        <pc:spChg chg="add mod ord">
          <ac:chgData name="Marlon Sproesser Mathias" userId="326f77df3314bb27" providerId="LiveId" clId="{2D7C41E8-885C-43F6-8E9D-733DAEB8FF09}" dt="2022-08-06T21:46:28.611" v="2110" actId="5793"/>
          <ac:spMkLst>
            <pc:docMk/>
            <pc:sldMk cId="37761927" sldId="750"/>
            <ac:spMk id="6" creationId="{8520E141-7441-A366-1F97-779007633884}"/>
          </ac:spMkLst>
        </pc:spChg>
        <pc:spChg chg="add del mod">
          <ac:chgData name="Marlon Sproesser Mathias" userId="326f77df3314bb27" providerId="LiveId" clId="{2D7C41E8-885C-43F6-8E9D-733DAEB8FF09}" dt="2022-08-06T21:53:11.444" v="2308" actId="478"/>
          <ac:spMkLst>
            <pc:docMk/>
            <pc:sldMk cId="37761927" sldId="750"/>
            <ac:spMk id="8" creationId="{E2C11C8C-ECCE-2D60-14E2-94040AE27DF0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1" creationId="{8B9AA7C6-5E5A-498E-A6DF-A943376E09BC}"/>
          </ac:spMkLst>
        </pc:spChg>
        <pc:spChg chg="add del mod">
          <ac:chgData name="Marlon Sproesser Mathias" userId="326f77df3314bb27" providerId="LiveId" clId="{2D7C41E8-885C-43F6-8E9D-733DAEB8FF09}" dt="2022-08-06T21:46:58.193" v="2111" actId="478"/>
          <ac:spMkLst>
            <pc:docMk/>
            <pc:sldMk cId="37761927" sldId="750"/>
            <ac:spMk id="16" creationId="{FB47764B-824E-71C1-F046-7C310B3F44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7" creationId="{81E140AE-0ABF-47C8-BF32-7D2F0CF2BA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9" creationId="{CBC4F608-B4B8-48C3-9572-C0F061B1CD99}"/>
          </ac:spMkLst>
        </pc:spChg>
        <pc:grpChg chg="add">
          <ac:chgData name="Marlon Sproesser Mathias" userId="326f77df3314bb27" providerId="LiveId" clId="{2D7C41E8-885C-43F6-8E9D-733DAEB8FF09}" dt="2022-08-06T21:45:36.051" v="2095" actId="26606"/>
          <ac:grpSpMkLst>
            <pc:docMk/>
            <pc:sldMk cId="37761927" sldId="750"/>
            <ac:grpSpMk id="13" creationId="{83EAB11A-76F7-48F4-9B4F-5BFDF4BF9670}"/>
          </ac:grpSpMkLst>
        </pc:grpChg>
        <pc:graphicFrameChg chg="add mod modGraphic">
          <ac:chgData name="Marlon Sproesser Mathias" userId="326f77df3314bb27" providerId="LiveId" clId="{2D7C41E8-885C-43F6-8E9D-733DAEB8FF09}" dt="2022-08-06T21:51:33.863" v="2255" actId="20577"/>
          <ac:graphicFrameMkLst>
            <pc:docMk/>
            <pc:sldMk cId="37761927" sldId="750"/>
            <ac:graphicFrameMk id="7" creationId="{7A74D78A-8B46-3C23-A8B3-68F900F3EB92}"/>
          </ac:graphicFrameMkLst>
        </pc:graphicFrameChg>
      </pc:sldChg>
      <pc:sldChg chg="add del">
        <pc:chgData name="Marlon Sproesser Mathias" userId="326f77df3314bb27" providerId="LiveId" clId="{2D7C41E8-885C-43F6-8E9D-733DAEB8FF09}" dt="2022-08-06T21:44:58.895" v="2068" actId="2890"/>
        <pc:sldMkLst>
          <pc:docMk/>
          <pc:sldMk cId="1621240371" sldId="750"/>
        </pc:sldMkLst>
      </pc:sldChg>
      <pc:sldChg chg="addSp modSp new mod setBg">
        <pc:chgData name="Marlon Sproesser Mathias" userId="326f77df3314bb27" providerId="LiveId" clId="{2D7C41E8-885C-43F6-8E9D-733DAEB8FF09}" dt="2022-08-06T22:05:17.971" v="2417" actId="962"/>
        <pc:sldMkLst>
          <pc:docMk/>
          <pc:sldMk cId="3134410213" sldId="751"/>
        </pc:sldMkLst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2" creationId="{302966A6-2B70-16BE-EC63-9CD92EAEFD42}"/>
          </ac:spMkLst>
        </pc:spChg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3" creationId="{F4EBB819-BD3E-D11C-68D0-EFEB0161D376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4" creationId="{42F4057C-7D6D-7290-8DE5-07404BBBA247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5" creationId="{2DBDD72F-9AFB-988F-782C-4025BAFADEE1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2" creationId="{C4879EFC-8E62-4E00-973C-C45EE9EC676D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4" creationId="{D6A9C53F-5F90-40A5-8C85-5412D39C8C68}"/>
          </ac:spMkLst>
        </pc:spChg>
        <pc:graphicFrameChg chg="add mod modGraphic">
          <ac:chgData name="Marlon Sproesser Mathias" userId="326f77df3314bb27" providerId="LiveId" clId="{2D7C41E8-885C-43F6-8E9D-733DAEB8FF09}" dt="2022-08-06T22:05:05.063" v="2414" actId="26606"/>
          <ac:graphicFrameMkLst>
            <pc:docMk/>
            <pc:sldMk cId="3134410213" sldId="751"/>
            <ac:graphicFrameMk id="6" creationId="{6249591B-3778-F8C9-D93A-C4434DFEEBE9}"/>
          </ac:graphicFrameMkLst>
        </pc:graphicFrameChg>
        <pc:picChg chg="add mod ord">
          <ac:chgData name="Marlon Sproesser Mathias" userId="326f77df3314bb27" providerId="LiveId" clId="{2D7C41E8-885C-43F6-8E9D-733DAEB8FF09}" dt="2022-08-06T22:05:17.971" v="2416" actId="27614"/>
          <ac:picMkLst>
            <pc:docMk/>
            <pc:sldMk cId="3134410213" sldId="751"/>
            <ac:picMk id="7" creationId="{390C9CCF-1AF9-872D-80E4-C062B86A3B50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2:09:18.224" v="2525" actId="14100"/>
        <pc:sldMkLst>
          <pc:docMk/>
          <pc:sldMk cId="1682066675" sldId="752"/>
        </pc:sldMkLst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" creationId="{861D63AA-8179-C01D-B457-6D0DBAC720A3}"/>
          </ac:spMkLst>
        </pc:spChg>
        <pc:spChg chg="add del 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3" creationId="{5EF55A4B-284D-00BB-D0B3-578DDA82188A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4" creationId="{1FFD50C9-AB0F-56F5-CD90-3C8FAD871565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5" creationId="{DAB2519E-96F3-F8CF-601C-613DB33B8CE3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1" creationId="{62DBC9C2-6CD1-99C6-9307-D2ED5361D35E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12" creationId="{BA79A7CF-01AF-4178-9369-94E0C90EB046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3" creationId="{92468898-5A6E-4D55-85EC-308E785EE06C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4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5" creationId="{3E23A947-2D45-4208-AE2B-64948C87A3EB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8" creationId="{E5BBB0F9-6A59-4D02-A9C7-A2D6516684CE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1" creationId="{32AEEBC8-9D30-42EF-95F2-386C2653FBF0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2" creationId="{2E92FA66-67D7-4CB4-94D3-E643A9AD4757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4" creationId="{99413ED5-9ED4-4772-BCE4-2BCAE6B12E35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5" creationId="{04357C93-F0CB-4A1C-8F77-4E9063789819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6" creationId="{90F533E9-6690-41A8-A372-4C6C622D028D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7" creationId="{743AA782-23D1-4521-8CAD-47662984AA08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8" creationId="{71877DBC-BB60-40F0-AC93-2ACDBAAE60CE}"/>
          </ac:spMkLst>
        </pc:s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16" creationId="{287F69AB-2350-44E3-9076-00265B93F313}"/>
          </ac:grpSpMkLst>
        </pc:gr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20" creationId="{3EA7D759-6BEF-4CBD-A325-BCFA77832B3F}"/>
          </ac:grpSpMkLst>
        </pc:grpChg>
        <pc:picChg chg="add del mod ord">
          <ac:chgData name="Marlon Sproesser Mathias" userId="326f77df3314bb27" providerId="LiveId" clId="{2D7C41E8-885C-43F6-8E9D-733DAEB8FF09}" dt="2022-08-06T22:08:31.633" v="2446" actId="22"/>
          <ac:picMkLst>
            <pc:docMk/>
            <pc:sldMk cId="1682066675" sldId="752"/>
            <ac:picMk id="7" creationId="{54DDBCB6-C8B1-8C68-0465-46E78441DCA7}"/>
          </ac:picMkLst>
        </pc:picChg>
        <pc:picChg chg="add mod ord">
          <ac:chgData name="Marlon Sproesser Mathias" userId="326f77df3314bb27" providerId="LiveId" clId="{2D7C41E8-885C-43F6-8E9D-733DAEB8FF09}" dt="2022-08-06T22:09:18.224" v="2525" actId="14100"/>
          <ac:picMkLst>
            <pc:docMk/>
            <pc:sldMk cId="1682066675" sldId="752"/>
            <ac:picMk id="9" creationId="{205A658F-69EC-B1C4-28FC-B98F9896287E}"/>
          </ac:picMkLst>
        </pc:picChg>
      </pc:sldChg>
      <pc:sldChg chg="addSp modSp add mod">
        <pc:chgData name="Marlon Sproesser Mathias" userId="326f77df3314bb27" providerId="LiveId" clId="{2D7C41E8-885C-43F6-8E9D-733DAEB8FF09}" dt="2022-08-06T22:10:39.484" v="2541" actId="1076"/>
        <pc:sldMkLst>
          <pc:docMk/>
          <pc:sldMk cId="1345288533" sldId="753"/>
        </pc:sldMkLst>
        <pc:spChg chg="add mod">
          <ac:chgData name="Marlon Sproesser Mathias" userId="326f77df3314bb27" providerId="LiveId" clId="{2D7C41E8-885C-43F6-8E9D-733DAEB8FF09}" dt="2022-08-06T22:10:30.856" v="2540" actId="14100"/>
          <ac:spMkLst>
            <pc:docMk/>
            <pc:sldMk cId="1345288533" sldId="753"/>
            <ac:spMk id="12" creationId="{A3ABBB7D-F81B-0B27-B8AA-BE494E6FCFF4}"/>
          </ac:spMkLst>
        </pc:spChg>
        <pc:picChg chg="add mod">
          <ac:chgData name="Marlon Sproesser Mathias" userId="326f77df3314bb27" providerId="LiveId" clId="{2D7C41E8-885C-43F6-8E9D-733DAEB8FF09}" dt="2022-08-06T22:10:10.971" v="2532" actId="1076"/>
          <ac:picMkLst>
            <pc:docMk/>
            <pc:sldMk cId="1345288533" sldId="753"/>
            <ac:picMk id="7" creationId="{BE45150E-A8E4-2475-6C15-DE9D0509F514}"/>
          </ac:picMkLst>
        </pc:picChg>
        <pc:picChg chg="mod">
          <ac:chgData name="Marlon Sproesser Mathias" userId="326f77df3314bb27" providerId="LiveId" clId="{2D7C41E8-885C-43F6-8E9D-733DAEB8FF09}" dt="2022-08-06T22:10:39.484" v="2541" actId="1076"/>
          <ac:picMkLst>
            <pc:docMk/>
            <pc:sldMk cId="1345288533" sldId="753"/>
            <ac:picMk id="9" creationId="{205A658F-69EC-B1C4-28FC-B98F9896287E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3:10:07.256" v="2732" actId="1076"/>
        <pc:sldMkLst>
          <pc:docMk/>
          <pc:sldMk cId="2757383829" sldId="754"/>
        </pc:sldMkLst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" creationId="{5C79ACA6-2E97-968D-9C69-E42972A3658B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3" creationId="{A99DC6DD-7CA4-6ACD-2B9F-0B9CC7AE273A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4" creationId="{8F02BA5D-4110-B35B-9BB1-7FDF5C13ED38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5" creationId="{55742815-C5C3-EEE4-EE7A-F7C46A32A0FC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2" creationId="{45D37F4E-DDB4-456B-97E0-9937730A039F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4" creationId="{B2DD41CD-8F47-4F56-AD12-4E2FF7696987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6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7" creationId="{361DC183-07AE-409A-AB63-34A0C77B60E6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8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9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0" creationId="{A648176E-454C-437C-B0FC-9B82FCF32B24}"/>
          </ac:spMkLst>
        </pc:spChg>
        <pc:spChg chg="add mod">
          <ac:chgData name="Marlon Sproesser Mathias" userId="326f77df3314bb27" providerId="LiveId" clId="{2D7C41E8-885C-43F6-8E9D-733DAEB8FF09}" dt="2022-08-06T23:10:07.256" v="2732" actId="1076"/>
          <ac:spMkLst>
            <pc:docMk/>
            <pc:sldMk cId="2757383829" sldId="754"/>
            <ac:spMk id="21" creationId="{15A541B1-B476-8900-9E73-EB40D96599DF}"/>
          </ac:spMkLst>
        </pc:spChg>
        <pc:picChg chg="add mod ord">
          <ac:chgData name="Marlon Sproesser Mathias" userId="326f77df3314bb27" providerId="LiveId" clId="{2D7C41E8-885C-43F6-8E9D-733DAEB8FF09}" dt="2022-08-06T23:08:49.618" v="2677" actId="26606"/>
          <ac:picMkLst>
            <pc:docMk/>
            <pc:sldMk cId="2757383829" sldId="754"/>
            <ac:picMk id="7" creationId="{0DB68DAA-6C9D-201F-BDAB-01EBF6BF02B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3:18:18.051" v="2963"/>
        <pc:sldMkLst>
          <pc:docMk/>
          <pc:sldMk cId="3353718661" sldId="755"/>
        </pc:sldMkLst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2" creationId="{9D3BAC81-21D1-C1BB-C1C2-80F8CB4186EB}"/>
          </ac:spMkLst>
        </pc:spChg>
        <pc:spChg chg="mod">
          <ac:chgData name="Marlon Sproesser Mathias" userId="326f77df3314bb27" providerId="LiveId" clId="{2D7C41E8-885C-43F6-8E9D-733DAEB8FF09}" dt="2022-08-06T23:13:28.532" v="2943" actId="20577"/>
          <ac:spMkLst>
            <pc:docMk/>
            <pc:sldMk cId="3353718661" sldId="755"/>
            <ac:spMk id="3" creationId="{1EFDA8E1-C89C-F16E-C290-A033DF9C0B63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4" creationId="{A1CAB6DB-DDC6-DF98-6516-67C5B5E597C0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5" creationId="{8657542D-66C3-E903-2304-3D5E93B676AF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1" creationId="{361DC183-07AE-409A-AB63-34A0C77B60E6}"/>
          </ac:spMkLst>
        </pc:spChg>
        <pc:spChg chg="add mod">
          <ac:chgData name="Marlon Sproesser Mathias" userId="326f77df3314bb27" providerId="LiveId" clId="{2D7C41E8-885C-43F6-8E9D-733DAEB8FF09}" dt="2022-08-06T23:18:18.051" v="2963"/>
          <ac:spMkLst>
            <pc:docMk/>
            <pc:sldMk cId="3353718661" sldId="755"/>
            <ac:spMk id="12" creationId="{4C4F6589-CF66-D6EE-B990-19141BF94710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3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5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7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9" creationId="{A648176E-454C-437C-B0FC-9B82FCF32B24}"/>
          </ac:spMkLst>
        </pc:spChg>
        <pc:picChg chg="add mod ord">
          <ac:chgData name="Marlon Sproesser Mathias" userId="326f77df3314bb27" providerId="LiveId" clId="{2D7C41E8-885C-43F6-8E9D-733DAEB8FF09}" dt="2022-08-06T23:09:24.854" v="2685" actId="27614"/>
          <ac:picMkLst>
            <pc:docMk/>
            <pc:sldMk cId="3353718661" sldId="755"/>
            <ac:picMk id="6" creationId="{19956DC7-A105-E7A7-21EA-D915BA17AC96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18:29.112" v="2968" actId="1076"/>
        <pc:sldMkLst>
          <pc:docMk/>
          <pc:sldMk cId="3546486901" sldId="756"/>
        </pc:sldMkLst>
        <pc:spChg chg="mo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2" creationId="{9D3BAC81-21D1-C1BB-C1C2-80F8CB4186EB}"/>
          </ac:spMkLst>
        </pc:spChg>
        <pc:spChg chg="mod or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" creationId="{1EFDA8E1-C89C-F16E-C290-A033DF9C0B63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1" creationId="{361DC183-07AE-409A-AB63-34A0C77B60E6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3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5" creationId="{A6604B49-AD5C-4590-B051-06C8222ECD99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7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9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24" creationId="{0BAAA925-2FEE-4E9B-B60C-B03A886BDC4C}"/>
          </ac:spMkLst>
        </pc:spChg>
        <pc:spChg chg="add mod">
          <ac:chgData name="Marlon Sproesser Mathias" userId="326f77df3314bb27" providerId="LiveId" clId="{2D7C41E8-885C-43F6-8E9D-733DAEB8FF09}" dt="2022-08-06T23:18:29.112" v="2968" actId="1076"/>
          <ac:spMkLst>
            <pc:docMk/>
            <pc:sldMk cId="3546486901" sldId="756"/>
            <ac:spMk id="29" creationId="{BBD9E51E-8B04-1642-44E7-82A8B8D415BB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0" creationId="{CBC4F608-B4B8-48C3-9572-C0F061B1CD99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2" creationId="{1382A32C-5B0C-4B1C-A074-76C6DBCC9F87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4" creationId="{149FB5C3-7336-4FE0-A30C-CC0A3646D499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8" creationId="{0DA909B4-15FF-46A6-8A7F-7AEF977FE9ED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9" creationId="{1382A32C-5B0C-4B1C-A074-76C6DBCC9F87}"/>
          </ac:spMkLst>
        </pc:spChg>
        <pc:grpChg chg="add del">
          <ac:chgData name="Marlon Sproesser Mathias" userId="326f77df3314bb27" providerId="LiveId" clId="{2D7C41E8-885C-43F6-8E9D-733DAEB8FF09}" dt="2022-08-06T23:16:05.862" v="2951" actId="26606"/>
          <ac:grpSpMkLst>
            <pc:docMk/>
            <pc:sldMk cId="3546486901" sldId="756"/>
            <ac:grpSpMk id="26" creationId="{A9270323-9616-4384-857D-E86B78272EFE}"/>
          </ac:grpSpMkLst>
        </pc:grpChg>
        <pc:grpChg chg="add">
          <ac:chgData name="Marlon Sproesser Mathias" userId="326f77df3314bb27" providerId="LiveId" clId="{2D7C41E8-885C-43F6-8E9D-733DAEB8FF09}" dt="2022-08-06T23:16:05.892" v="2952" actId="26606"/>
          <ac:grpSpMkLst>
            <pc:docMk/>
            <pc:sldMk cId="3546486901" sldId="756"/>
            <ac:grpSpMk id="35" creationId="{19A6B5CE-CB1D-48EE-8B43-E952235C8371}"/>
          </ac:grpSpMkLst>
        </pc:grpChg>
        <pc:picChg chg="mod">
          <ac:chgData name="Marlon Sproesser Mathias" userId="326f77df3314bb27" providerId="LiveId" clId="{2D7C41E8-885C-43F6-8E9D-733DAEB8FF09}" dt="2022-08-06T23:16:17.310" v="2956" actId="1076"/>
          <ac:picMkLst>
            <pc:docMk/>
            <pc:sldMk cId="3546486901" sldId="756"/>
            <ac:picMk id="6" creationId="{19956DC7-A105-E7A7-21EA-D915BA17AC96}"/>
          </ac:picMkLst>
        </pc:picChg>
        <pc:picChg chg="add del mod ord">
          <ac:chgData name="Marlon Sproesser Mathias" userId="326f77df3314bb27" providerId="LiveId" clId="{2D7C41E8-885C-43F6-8E9D-733DAEB8FF09}" dt="2022-08-06T23:18:07.014" v="2959" actId="478"/>
          <ac:picMkLst>
            <pc:docMk/>
            <pc:sldMk cId="3546486901" sldId="756"/>
            <ac:picMk id="8" creationId="{0CF89FD0-0C9C-4DC2-A6B4-ACDA757CA348}"/>
          </ac:picMkLst>
        </pc:picChg>
        <pc:picChg chg="add mod">
          <ac:chgData name="Marlon Sproesser Mathias" userId="326f77df3314bb27" providerId="LiveId" clId="{2D7C41E8-885C-43F6-8E9D-733DAEB8FF09}" dt="2022-08-06T23:18:13.690" v="2962" actId="1076"/>
          <ac:picMkLst>
            <pc:docMk/>
            <pc:sldMk cId="3546486901" sldId="756"/>
            <ac:picMk id="10" creationId="{FC98135E-B590-5C23-9781-01AB32F735D7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19:22.790" v="2977" actId="1076"/>
        <pc:sldMkLst>
          <pc:docMk/>
          <pc:sldMk cId="1471735563" sldId="757"/>
        </pc:sldMkLst>
        <pc:spChg chg="del">
          <ac:chgData name="Marlon Sproesser Mathias" userId="326f77df3314bb27" providerId="LiveId" clId="{2D7C41E8-885C-43F6-8E9D-733DAEB8FF09}" dt="2022-08-06T23:18:58.618" v="2970" actId="478"/>
          <ac:spMkLst>
            <pc:docMk/>
            <pc:sldMk cId="1471735563" sldId="757"/>
            <ac:spMk id="3" creationId="{1EFDA8E1-C89C-F16E-C290-A033DF9C0B63}"/>
          </ac:spMkLst>
        </pc:spChg>
        <pc:spChg chg="add del mod">
          <ac:chgData name="Marlon Sproesser Mathias" userId="326f77df3314bb27" providerId="LiveId" clId="{2D7C41E8-885C-43F6-8E9D-733DAEB8FF09}" dt="2022-08-06T23:19:00.265" v="2971" actId="478"/>
          <ac:spMkLst>
            <pc:docMk/>
            <pc:sldMk cId="1471735563" sldId="757"/>
            <ac:spMk id="8" creationId="{7B7B3E4E-7644-88AE-6412-F6E995A0E35A}"/>
          </ac:spMkLst>
        </pc:spChg>
        <pc:picChg chg="mod">
          <ac:chgData name="Marlon Sproesser Mathias" userId="326f77df3314bb27" providerId="LiveId" clId="{2D7C41E8-885C-43F6-8E9D-733DAEB8FF09}" dt="2022-08-06T23:19:02.541" v="2972" actId="1076"/>
          <ac:picMkLst>
            <pc:docMk/>
            <pc:sldMk cId="1471735563" sldId="757"/>
            <ac:picMk id="10" creationId="{FC98135E-B590-5C23-9781-01AB32F735D7}"/>
          </ac:picMkLst>
        </pc:picChg>
        <pc:picChg chg="add mod">
          <ac:chgData name="Marlon Sproesser Mathias" userId="326f77df3314bb27" providerId="LiveId" clId="{2D7C41E8-885C-43F6-8E9D-733DAEB8FF09}" dt="2022-08-06T23:19:22.790" v="2977" actId="1076"/>
          <ac:picMkLst>
            <pc:docMk/>
            <pc:sldMk cId="1471735563" sldId="757"/>
            <ac:picMk id="11" creationId="{EC6A13BA-FC52-AA04-306B-B5BE03AD6A25}"/>
          </ac:picMkLst>
        </pc:picChg>
        <pc:picChg chg="add del mod">
          <ac:chgData name="Marlon Sproesser Mathias" userId="326f77df3314bb27" providerId="LiveId" clId="{2D7C41E8-885C-43F6-8E9D-733DAEB8FF09}" dt="2022-08-06T23:19:13.732" v="2974"/>
          <ac:picMkLst>
            <pc:docMk/>
            <pc:sldMk cId="1471735563" sldId="757"/>
            <ac:picMk id="17" creationId="{B9F762BE-83D9-D12D-DA6F-BDDBF4925101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33:46.465" v="3128" actId="20577"/>
        <pc:sldMkLst>
          <pc:docMk/>
          <pc:sldMk cId="1535713026" sldId="758"/>
        </pc:sldMkLst>
        <pc:spChg chg="add mod">
          <ac:chgData name="Marlon Sproesser Mathias" userId="326f77df3314bb27" providerId="LiveId" clId="{2D7C41E8-885C-43F6-8E9D-733DAEB8FF09}" dt="2022-08-06T23:33:46.465" v="3128" actId="20577"/>
          <ac:spMkLst>
            <pc:docMk/>
            <pc:sldMk cId="1535713026" sldId="758"/>
            <ac:spMk id="17" creationId="{399A6EB5-02AC-A3C3-5215-DF57A4E5007B}"/>
          </ac:spMkLst>
        </pc:spChg>
        <pc:picChg chg="add del mod">
          <ac:chgData name="Marlon Sproesser Mathias" userId="326f77df3314bb27" providerId="LiveId" clId="{2D7C41E8-885C-43F6-8E9D-733DAEB8FF09}" dt="2022-08-06T23:31:41.072" v="2985" actId="478"/>
          <ac:picMkLst>
            <pc:docMk/>
            <pc:sldMk cId="1535713026" sldId="758"/>
            <ac:picMk id="7" creationId="{C875E6F9-AE37-435C-9C8F-D12ABE70506B}"/>
          </ac:picMkLst>
        </pc:picChg>
        <pc:picChg chg="del">
          <ac:chgData name="Marlon Sproesser Mathias" userId="326f77df3314bb27" providerId="LiveId" clId="{2D7C41E8-885C-43F6-8E9D-733DAEB8FF09}" dt="2022-08-06T23:31:20.025" v="2979" actId="478"/>
          <ac:picMkLst>
            <pc:docMk/>
            <pc:sldMk cId="1535713026" sldId="758"/>
            <ac:picMk id="10" creationId="{FC98135E-B590-5C23-9781-01AB32F735D7}"/>
          </ac:picMkLst>
        </pc:picChg>
        <pc:picChg chg="mod">
          <ac:chgData name="Marlon Sproesser Mathias" userId="326f77df3314bb27" providerId="LiveId" clId="{2D7C41E8-885C-43F6-8E9D-733DAEB8FF09}" dt="2022-08-06T23:31:27.936" v="2981" actId="1076"/>
          <ac:picMkLst>
            <pc:docMk/>
            <pc:sldMk cId="1535713026" sldId="758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1:04:43.522" v="3672" actId="20577"/>
        <pc:sldMkLst>
          <pc:docMk/>
          <pc:sldMk cId="3526471331" sldId="759"/>
        </pc:sldMkLst>
        <pc:spChg chg="add mod">
          <ac:chgData name="Marlon Sproesser Mathias" userId="326f77df3314bb27" providerId="LiveId" clId="{2D7C41E8-885C-43F6-8E9D-733DAEB8FF09}" dt="2022-08-06T23:35:12.791" v="3237" actId="20577"/>
          <ac:spMkLst>
            <pc:docMk/>
            <pc:sldMk cId="3526471331" sldId="759"/>
            <ac:spMk id="15" creationId="{46B7672B-17C0-10FD-5DFA-683E7E7772CD}"/>
          </ac:spMkLst>
        </pc:spChg>
        <pc:spChg chg="mod">
          <ac:chgData name="Marlon Sproesser Mathias" userId="326f77df3314bb27" providerId="LiveId" clId="{2D7C41E8-885C-43F6-8E9D-733DAEB8FF09}" dt="2022-08-07T01:04:43.522" v="3672" actId="20577"/>
          <ac:spMkLst>
            <pc:docMk/>
            <pc:sldMk cId="3526471331" sldId="759"/>
            <ac:spMk id="17" creationId="{399A6EB5-02AC-A3C3-5215-DF57A4E5007B}"/>
          </ac:spMkLst>
        </pc:spChg>
        <pc:picChg chg="add mod">
          <ac:chgData name="Marlon Sproesser Mathias" userId="326f77df3314bb27" providerId="LiveId" clId="{2D7C41E8-885C-43F6-8E9D-733DAEB8FF09}" dt="2022-08-06T23:35:14.416" v="3238" actId="1076"/>
          <ac:picMkLst>
            <pc:docMk/>
            <pc:sldMk cId="3526471331" sldId="759"/>
            <ac:picMk id="7" creationId="{D9690EE4-D323-CFE8-AB16-38C75168B2E0}"/>
          </ac:picMkLst>
        </pc:picChg>
        <pc:picChg chg="del">
          <ac:chgData name="Marlon Sproesser Mathias" userId="326f77df3314bb27" providerId="LiveId" clId="{2D7C41E8-885C-43F6-8E9D-733DAEB8FF09}" dt="2022-08-06T23:33:58.722" v="3130" actId="478"/>
          <ac:picMkLst>
            <pc:docMk/>
            <pc:sldMk cId="3526471331" sldId="759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0:47:40.505" v="3430" actId="1076"/>
        <pc:sldMkLst>
          <pc:docMk/>
          <pc:sldMk cId="1337708701" sldId="760"/>
        </pc:sldMkLst>
        <pc:spChg chg="add mod">
          <ac:chgData name="Marlon Sproesser Mathias" userId="326f77df3314bb27" providerId="LiveId" clId="{2D7C41E8-885C-43F6-8E9D-733DAEB8FF09}" dt="2022-08-07T00:47:36.758" v="3429" actId="1076"/>
          <ac:spMkLst>
            <pc:docMk/>
            <pc:sldMk cId="1337708701" sldId="760"/>
            <ac:spMk id="3" creationId="{CC797BB4-48CB-E200-3B70-24A8AA6CCE6B}"/>
          </ac:spMkLst>
        </pc:spChg>
        <pc:spChg chg="add mod">
          <ac:chgData name="Marlon Sproesser Mathias" userId="326f77df3314bb27" providerId="LiveId" clId="{2D7C41E8-885C-43F6-8E9D-733DAEB8FF09}" dt="2022-08-07T00:47:34.352" v="3428" actId="1076"/>
          <ac:spMkLst>
            <pc:docMk/>
            <pc:sldMk cId="1337708701" sldId="760"/>
            <ac:spMk id="18" creationId="{CFA03030-FC9E-09A6-D18B-30884DB992F1}"/>
          </ac:spMkLst>
        </pc:spChg>
        <pc:picChg chg="del">
          <ac:chgData name="Marlon Sproesser Mathias" userId="326f77df3314bb27" providerId="LiveId" clId="{2D7C41E8-885C-43F6-8E9D-733DAEB8FF09}" dt="2022-08-07T00:40:41.258" v="3240" actId="478"/>
          <ac:picMkLst>
            <pc:docMk/>
            <pc:sldMk cId="1337708701" sldId="760"/>
            <ac:picMk id="10" creationId="{FC98135E-B590-5C23-9781-01AB32F735D7}"/>
          </ac:picMkLst>
        </pc:picChg>
        <pc:picChg chg="mod modCrop">
          <ac:chgData name="Marlon Sproesser Mathias" userId="326f77df3314bb27" providerId="LiveId" clId="{2D7C41E8-885C-43F6-8E9D-733DAEB8FF09}" dt="2022-08-07T00:47:28.335" v="3426" actId="1076"/>
          <ac:picMkLst>
            <pc:docMk/>
            <pc:sldMk cId="1337708701" sldId="760"/>
            <ac:picMk id="11" creationId="{EC6A13BA-FC52-AA04-306B-B5BE03AD6A25}"/>
          </ac:picMkLst>
        </pc:picChg>
        <pc:picChg chg="add mod">
          <ac:chgData name="Marlon Sproesser Mathias" userId="326f77df3314bb27" providerId="LiveId" clId="{2D7C41E8-885C-43F6-8E9D-733DAEB8FF09}" dt="2022-08-07T00:47:40.505" v="3430" actId="1076"/>
          <ac:picMkLst>
            <pc:docMk/>
            <pc:sldMk cId="1337708701" sldId="760"/>
            <ac:picMk id="16" creationId="{904C0445-9FBC-21B7-956E-35192A18311D}"/>
          </ac:picMkLst>
        </pc:picChg>
        <pc:picChg chg="add del mod">
          <ac:chgData name="Marlon Sproesser Mathias" userId="326f77df3314bb27" providerId="LiveId" clId="{2D7C41E8-885C-43F6-8E9D-733DAEB8FF09}" dt="2022-08-07T00:47:15.297" v="3421" actId="478"/>
          <ac:picMkLst>
            <pc:docMk/>
            <pc:sldMk cId="1337708701" sldId="760"/>
            <ac:picMk id="21" creationId="{06AB71BC-33F4-1BD5-F19E-6E8E1630E72D}"/>
          </ac:picMkLst>
        </pc:picChg>
        <pc:cxnChg chg="add del mod">
          <ac:chgData name="Marlon Sproesser Mathias" userId="326f77df3314bb27" providerId="LiveId" clId="{2D7C41E8-885C-43F6-8E9D-733DAEB8FF09}" dt="2022-08-07T00:45:34.711" v="3388" actId="478"/>
          <ac:cxnSpMkLst>
            <pc:docMk/>
            <pc:sldMk cId="1337708701" sldId="760"/>
            <ac:cxnSpMk id="8" creationId="{A754E973-68B6-56DD-C4B2-C1F6E63820AC}"/>
          </ac:cxnSpMkLst>
        </pc:cxnChg>
        <pc:cxnChg chg="add mod">
          <ac:chgData name="Marlon Sproesser Mathias" userId="326f77df3314bb27" providerId="LiveId" clId="{2D7C41E8-885C-43F6-8E9D-733DAEB8FF09}" dt="2022-08-07T00:47:32.014" v="3427" actId="1076"/>
          <ac:cxnSpMkLst>
            <pc:docMk/>
            <pc:sldMk cId="1337708701" sldId="760"/>
            <ac:cxnSpMk id="12" creationId="{B9A0AD1F-EE52-1921-6440-E404F2F5BCD8}"/>
          </ac:cxnSpMkLst>
        </pc:cxnChg>
        <pc:cxnChg chg="add del mod">
          <ac:chgData name="Marlon Sproesser Mathias" userId="326f77df3314bb27" providerId="LiveId" clId="{2D7C41E8-885C-43F6-8E9D-733DAEB8FF09}" dt="2022-08-07T00:47:17.165" v="3422" actId="478"/>
          <ac:cxnSpMkLst>
            <pc:docMk/>
            <pc:sldMk cId="1337708701" sldId="760"/>
            <ac:cxnSpMk id="15" creationId="{85EEFECE-A2F5-8383-8D09-F80757BD7A90}"/>
          </ac:cxnSpMkLst>
        </pc:cxnChg>
      </pc:sldChg>
      <pc:sldChg chg="addSp delSp modSp add mod">
        <pc:chgData name="Marlon Sproesser Mathias" userId="326f77df3314bb27" providerId="LiveId" clId="{2D7C41E8-885C-43F6-8E9D-733DAEB8FF09}" dt="2022-08-07T00:48:12.286" v="3462" actId="1076"/>
        <pc:sldMkLst>
          <pc:docMk/>
          <pc:sldMk cId="3574901909" sldId="761"/>
        </pc:sldMkLst>
        <pc:spChg chg="del">
          <ac:chgData name="Marlon Sproesser Mathias" userId="326f77df3314bb27" providerId="LiveId" clId="{2D7C41E8-885C-43F6-8E9D-733DAEB8FF09}" dt="2022-08-07T00:48:02.603" v="3458" actId="478"/>
          <ac:spMkLst>
            <pc:docMk/>
            <pc:sldMk cId="3574901909" sldId="761"/>
            <ac:spMk id="3" creationId="{CC797BB4-48CB-E200-3B70-24A8AA6CCE6B}"/>
          </ac:spMkLst>
        </pc:spChg>
        <pc:spChg chg="mod">
          <ac:chgData name="Marlon Sproesser Mathias" userId="326f77df3314bb27" providerId="LiveId" clId="{2D7C41E8-885C-43F6-8E9D-733DAEB8FF09}" dt="2022-08-07T00:48:01.361" v="3457" actId="1076"/>
          <ac:spMkLst>
            <pc:docMk/>
            <pc:sldMk cId="3574901909" sldId="761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12.286" v="3462" actId="1076"/>
          <ac:picMkLst>
            <pc:docMk/>
            <pc:sldMk cId="3574901909" sldId="761"/>
            <ac:picMk id="10" creationId="{FD487163-8F78-C95C-2F22-A9F607458A75}"/>
          </ac:picMkLst>
        </pc:picChg>
        <pc:picChg chg="del">
          <ac:chgData name="Marlon Sproesser Mathias" userId="326f77df3314bb27" providerId="LiveId" clId="{2D7C41E8-885C-43F6-8E9D-733DAEB8FF09}" dt="2022-08-07T00:48:03.760" v="3459" actId="478"/>
          <ac:picMkLst>
            <pc:docMk/>
            <pc:sldMk cId="3574901909" sldId="761"/>
            <ac:picMk id="16" creationId="{904C0445-9FBC-21B7-956E-35192A18311D}"/>
          </ac:picMkLst>
        </pc:picChg>
        <pc:cxnChg chg="mod">
          <ac:chgData name="Marlon Sproesser Mathias" userId="326f77df3314bb27" providerId="LiveId" clId="{2D7C41E8-885C-43F6-8E9D-733DAEB8FF09}" dt="2022-08-07T00:47:52.105" v="3436" actId="1076"/>
          <ac:cxnSpMkLst>
            <pc:docMk/>
            <pc:sldMk cId="3574901909" sldId="761"/>
            <ac:cxnSpMk id="12" creationId="{B9A0AD1F-EE52-1921-6440-E404F2F5BCD8}"/>
          </ac:cxnSpMkLst>
        </pc:cxnChg>
      </pc:sldChg>
      <pc:sldChg chg="addSp delSp modSp add mod">
        <pc:chgData name="Marlon Sproesser Mathias" userId="326f77df3314bb27" providerId="LiveId" clId="{2D7C41E8-885C-43F6-8E9D-733DAEB8FF09}" dt="2022-08-07T00:48:49.900" v="3476" actId="1076"/>
        <pc:sldMkLst>
          <pc:docMk/>
          <pc:sldMk cId="2900812708" sldId="762"/>
        </pc:sldMkLst>
        <pc:spChg chg="mod">
          <ac:chgData name="Marlon Sproesser Mathias" userId="326f77df3314bb27" providerId="LiveId" clId="{2D7C41E8-885C-43F6-8E9D-733DAEB8FF09}" dt="2022-08-07T00:48:33.706" v="3472" actId="1076"/>
          <ac:spMkLst>
            <pc:docMk/>
            <pc:sldMk cId="2900812708" sldId="762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49.900" v="3476" actId="1076"/>
          <ac:picMkLst>
            <pc:docMk/>
            <pc:sldMk cId="2900812708" sldId="762"/>
            <ac:picMk id="7" creationId="{97BEF420-2617-D05E-C7E7-1FF5FFCFAC55}"/>
          </ac:picMkLst>
        </pc:picChg>
        <pc:picChg chg="del">
          <ac:chgData name="Marlon Sproesser Mathias" userId="326f77df3314bb27" providerId="LiveId" clId="{2D7C41E8-885C-43F6-8E9D-733DAEB8FF09}" dt="2022-08-07T00:48:34.517" v="3473" actId="478"/>
          <ac:picMkLst>
            <pc:docMk/>
            <pc:sldMk cId="2900812708" sldId="762"/>
            <ac:picMk id="10" creationId="{FD487163-8F78-C95C-2F22-A9F607458A75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2:46.169" v="3625" actId="1076"/>
        <pc:sldMkLst>
          <pc:docMk/>
          <pc:sldMk cId="3199882153" sldId="763"/>
        </pc:sldMkLst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" creationId="{2E8804ED-F23F-9D07-4F51-BDC3C3DD579B}"/>
          </ac:spMkLst>
        </pc:spChg>
        <pc:spChg chg="mod">
          <ac:chgData name="Marlon Sproesser Mathias" userId="326f77df3314bb27" providerId="LiveId" clId="{2D7C41E8-885C-43F6-8E9D-733DAEB8FF09}" dt="2022-08-07T01:01:38.826" v="3623" actId="14100"/>
          <ac:spMkLst>
            <pc:docMk/>
            <pc:sldMk cId="3199882153" sldId="763"/>
            <ac:spMk id="3" creationId="{FD26DAF7-1FC4-D1BC-0EFA-3958759C84F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4" creationId="{D009AEC5-5E04-31FD-01B8-E004186E761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5" creationId="{55BD2661-4F29-742E-3EA8-2B0B692EBC38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3" creationId="{1022CA72-2A63-428F-B586-37BA5AB6D265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5" creationId="{95C8260E-968F-44E8-A823-ABB431311926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7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9" creationId="{FE43805F-24A6-46A4-B19B-54F28347355C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1" creationId="{0BB19363-8354-4E75-A15C-A08F755171F6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2" creationId="{1DC5A442-E2D0-4F6D-894C-999AF89A7310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3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4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5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6" creationId="{A6604B49-AD5C-4590-B051-06C8222ECD99}"/>
          </ac:spMkLst>
        </pc:spChg>
        <pc:spChg chg="add mod">
          <ac:chgData name="Marlon Sproesser Mathias" userId="326f77df3314bb27" providerId="LiveId" clId="{2D7C41E8-885C-43F6-8E9D-733DAEB8FF09}" dt="2022-08-07T01:02:46.169" v="3625" actId="1076"/>
          <ac:spMkLst>
            <pc:docMk/>
            <pc:sldMk cId="3199882153" sldId="763"/>
            <ac:spMk id="27" creationId="{B6FEA9F5-48C3-1635-7BBF-226C88C560B7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8" creationId="{352BEC0E-22F8-46D0-9632-375DB541B06C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9" creationId="{3FCFB1DE-0B7E-48CC-BA90-B2AB0889F9D6}"/>
          </ac:spMkLst>
        </pc:spChg>
        <pc:picChg chg="add mod ord">
          <ac:chgData name="Marlon Sproesser Mathias" userId="326f77df3314bb27" providerId="LiveId" clId="{2D7C41E8-885C-43F6-8E9D-733DAEB8FF09}" dt="2022-08-07T01:00:51.787" v="3511" actId="14100"/>
          <ac:picMkLst>
            <pc:docMk/>
            <pc:sldMk cId="3199882153" sldId="763"/>
            <ac:picMk id="7" creationId="{F529A1EA-D865-3225-4043-3C9EE6C03A7C}"/>
          </ac:picMkLst>
        </pc:picChg>
        <pc:picChg chg="add mod ord">
          <ac:chgData name="Marlon Sproesser Mathias" userId="326f77df3314bb27" providerId="LiveId" clId="{2D7C41E8-885C-43F6-8E9D-733DAEB8FF09}" dt="2022-08-07T01:00:55.415" v="3513" actId="14100"/>
          <ac:picMkLst>
            <pc:docMk/>
            <pc:sldMk cId="3199882153" sldId="763"/>
            <ac:picMk id="8" creationId="{E232A032-4976-B736-6E56-74C610482E60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9:12.219" v="3795" actId="26606"/>
        <pc:sldMkLst>
          <pc:docMk/>
          <pc:sldMk cId="4285835192" sldId="764"/>
        </pc:sldMkLst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2" creationId="{AFB86DF8-6A7C-5FC4-8167-4BBF705CC69F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" creationId="{AAE81FB8-E3CF-5956-2701-8BCC6B1B041C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4" creationId="{AE0F6D0D-AFB4-448C-1573-B1137B608809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5" creationId="{09CF261E-5497-891E-6A8B-1495892204FB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1" creationId="{DBC6133C-0615-4CE4-9132-37E609A9BDFA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3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7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9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1" creationId="{9A724DBA-D2D9-471E-8ED7-2015DDD950DF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2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3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4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27" creationId="{201CC55D-ED54-4C5C-95E6-10947BD1103B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0" creationId="{3873B707-463F-40B0-8227-E8CC6C67EB25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1" creationId="{C13237C8-E62C-4F0D-A318-BD6FB6C2D138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2" creationId="{19C9EAEA-39D0-4B0E-A0EB-51E7B26740B1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4" creationId="{117AB3D3-3C9C-4DED-809A-78734805B895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5" creationId="{3A9A4357-BD1D-4622-A4FE-766E6AB8DE84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6" creationId="{E659831F-0D9A-4C63-9EBB-8435B85A440F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7" creationId="{E6995CE5-F890-4ABA-82A2-26507CE8D2A3}"/>
          </ac:spMkLst>
        </pc:spChg>
        <pc:grpChg chg="add del">
          <ac:chgData name="Marlon Sproesser Mathias" userId="326f77df3314bb27" providerId="LiveId" clId="{2D7C41E8-885C-43F6-8E9D-733DAEB8FF09}" dt="2022-08-07T01:09:12.219" v="3794" actId="26606"/>
          <ac:grpSpMkLst>
            <pc:docMk/>
            <pc:sldMk cId="4285835192" sldId="764"/>
            <ac:grpSpMk id="28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7T01:09:12.219" v="3795" actId="26606"/>
          <ac:picMkLst>
            <pc:docMk/>
            <pc:sldMk cId="4285835192" sldId="764"/>
            <ac:picMk id="6" creationId="{D40556C5-9E47-7741-376D-7EACC9FE0BBE}"/>
          </ac:picMkLst>
        </pc:picChg>
      </pc:sldChg>
      <pc:sldChg chg="modSp add mod ord">
        <pc:chgData name="Marlon Sproesser Mathias" userId="326f77df3314bb27" providerId="LiveId" clId="{2D7C41E8-885C-43F6-8E9D-733DAEB8FF09}" dt="2022-08-07T01:12:10.588" v="3956" actId="12269"/>
        <pc:sldMkLst>
          <pc:docMk/>
          <pc:sldMk cId="892784300" sldId="765"/>
        </pc:sldMkLst>
        <pc:spChg chg="mod">
          <ac:chgData name="Marlon Sproesser Mathias" userId="326f77df3314bb27" providerId="LiveId" clId="{2D7C41E8-885C-43F6-8E9D-733DAEB8FF09}" dt="2022-08-07T01:09:33.632" v="3816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2D7C41E8-885C-43F6-8E9D-733DAEB8FF09}" dt="2022-08-07T01:12:10.588" v="3956" actId="12269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</pc:docChg>
  </pc:docChgLst>
  <pc:docChgLst>
    <pc:chgData name="Marlon Sproesser Mathias" userId="326f77df3314bb27" providerId="LiveId" clId="{B9F58ECF-F4C8-41E4-AA32-F35A56A1E47B}"/>
    <pc:docChg chg="undo custSel addSld delSld modSld">
      <pc:chgData name="Marlon Sproesser Mathias" userId="326f77df3314bb27" providerId="LiveId" clId="{B9F58ECF-F4C8-41E4-AA32-F35A56A1E47B}" dt="2022-08-17T22:03:35.174" v="208" actId="47"/>
      <pc:docMkLst>
        <pc:docMk/>
      </pc:docMkLst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892784300" sldId="765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985622595" sldId="767"/>
        </pc:sldMkLst>
      </pc:sldChg>
      <pc:sldChg chg="modSp mod">
        <pc:chgData name="Marlon Sproesser Mathias" userId="326f77df3314bb27" providerId="LiveId" clId="{B9F58ECF-F4C8-41E4-AA32-F35A56A1E47B}" dt="2022-08-17T15:02:01.448" v="8" actId="20577"/>
        <pc:sldMkLst>
          <pc:docMk/>
          <pc:sldMk cId="1820868705" sldId="768"/>
        </pc:sldMkLst>
        <pc:spChg chg="mod">
          <ac:chgData name="Marlon Sproesser Mathias" userId="326f77df3314bb27" providerId="LiveId" clId="{B9F58ECF-F4C8-41E4-AA32-F35A56A1E47B}" dt="2022-08-17T15:02:01.448" v="8" actId="20577"/>
          <ac:spMkLst>
            <pc:docMk/>
            <pc:sldMk cId="1820868705" sldId="768"/>
            <ac:spMk id="2" creationId="{DFA1A2DD-1C3B-FA3D-31DC-09128566470D}"/>
          </ac:spMkLst>
        </pc:sp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68503152" sldId="769"/>
        </pc:sldMkLst>
      </pc:sldChg>
      <pc:sldChg chg="addSp delSp modSp new mod setBg">
        <pc:chgData name="Marlon Sproesser Mathias" userId="326f77df3314bb27" providerId="LiveId" clId="{B9F58ECF-F4C8-41E4-AA32-F35A56A1E47B}" dt="2022-08-17T15:24:36.883" v="89" actId="20577"/>
        <pc:sldMkLst>
          <pc:docMk/>
          <pc:sldMk cId="4219861425" sldId="769"/>
        </pc:sldMkLst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" creationId="{F330AEB9-8E5C-C207-14E0-524DED11CEEE}"/>
          </ac:spMkLst>
        </pc:spChg>
        <pc:spChg chg="add del mod">
          <ac:chgData name="Marlon Sproesser Mathias" userId="326f77df3314bb27" providerId="LiveId" clId="{B9F58ECF-F4C8-41E4-AA32-F35A56A1E47B}" dt="2022-08-17T15:22:09.110" v="51" actId="478"/>
          <ac:spMkLst>
            <pc:docMk/>
            <pc:sldMk cId="4219861425" sldId="769"/>
            <ac:spMk id="3" creationId="{C8A5CEE2-692A-365F-0D5F-DB6CB583465C}"/>
          </ac:spMkLst>
        </pc:spChg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4" creationId="{6AA48073-C5FF-2E36-9138-3A5D6B534263}"/>
          </ac:spMkLst>
        </pc:spChg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5" creationId="{F04D6EE9-F705-6676-B8B5-5D419790B1A4}"/>
          </ac:spMkLst>
        </pc:spChg>
        <pc:spChg chg="add del mod">
          <ac:chgData name="Marlon Sproesser Mathias" userId="326f77df3314bb27" providerId="LiveId" clId="{B9F58ECF-F4C8-41E4-AA32-F35A56A1E47B}" dt="2022-08-17T15:19:35.686" v="33"/>
          <ac:spMkLst>
            <pc:docMk/>
            <pc:sldMk cId="4219861425" sldId="769"/>
            <ac:spMk id="6" creationId="{6047AD3C-C946-F2E5-028D-E7183E14CB72}"/>
          </ac:spMkLst>
        </pc:spChg>
        <pc:spChg chg="add del mod">
          <ac:chgData name="Marlon Sproesser Mathias" userId="326f77df3314bb27" providerId="LiveId" clId="{B9F58ECF-F4C8-41E4-AA32-F35A56A1E47B}" dt="2022-08-17T15:22:06.063" v="49" actId="22"/>
          <ac:spMkLst>
            <pc:docMk/>
            <pc:sldMk cId="4219861425" sldId="769"/>
            <ac:spMk id="9" creationId="{37E33B20-ABD6-7DC0-F432-3045C142FBE3}"/>
          </ac:spMkLst>
        </pc:spChg>
        <pc:spChg chg="add del mod">
          <ac:chgData name="Marlon Sproesser Mathias" userId="326f77df3314bb27" providerId="LiveId" clId="{B9F58ECF-F4C8-41E4-AA32-F35A56A1E47B}" dt="2022-08-17T15:22:22.281" v="52" actId="3680"/>
          <ac:spMkLst>
            <pc:docMk/>
            <pc:sldMk cId="4219861425" sldId="769"/>
            <ac:spMk id="11" creationId="{06FC65E2-988E-3615-A3D9-AE560495B7DD}"/>
          </ac:spMkLst>
        </pc:spChg>
        <pc:spChg chg="add del">
          <ac:chgData name="Marlon Sproesser Mathias" userId="326f77df3314bb27" providerId="LiveId" clId="{B9F58ECF-F4C8-41E4-AA32-F35A56A1E47B}" dt="2022-08-17T15:23:19.447" v="69"/>
          <ac:spMkLst>
            <pc:docMk/>
            <pc:sldMk cId="4219861425" sldId="769"/>
            <ac:spMk id="13" creationId="{F45FF1BD-FBDE-694A-3AD4-CA8A53F9B34F}"/>
          </ac:spMkLst>
        </pc:spChg>
        <pc:spChg chg="add mod">
          <ac:chgData name="Marlon Sproesser Mathias" userId="326f77df3314bb27" providerId="LiveId" clId="{B9F58ECF-F4C8-41E4-AA32-F35A56A1E47B}" dt="2022-08-17T15:24:36.883" v="89" actId="20577"/>
          <ac:spMkLst>
            <pc:docMk/>
            <pc:sldMk cId="4219861425" sldId="769"/>
            <ac:spMk id="15" creationId="{D037D6CB-7ED5-ACFE-E0B9-D5F5B06BFDA8}"/>
          </ac:spMkLst>
        </pc:spChg>
        <pc:spChg chg="add del">
          <ac:chgData name="Marlon Sproesser Mathias" userId="326f77df3314bb27" providerId="LiveId" clId="{B9F58ECF-F4C8-41E4-AA32-F35A56A1E47B}" dt="2022-08-17T15:22:48.894" v="63" actId="26606"/>
          <ac:spMkLst>
            <pc:docMk/>
            <pc:sldMk cId="4219861425" sldId="769"/>
            <ac:spMk id="17" creationId="{A4AC5506-6312-4701-8D3C-40187889A947}"/>
          </ac:spMkLst>
        </pc:spChg>
        <pc:spChg chg="add del">
          <ac:chgData name="Marlon Sproesser Mathias" userId="326f77df3314bb27" providerId="LiveId" clId="{B9F58ECF-F4C8-41E4-AA32-F35A56A1E47B}" dt="2022-08-17T15:22:50.906" v="65" actId="26606"/>
          <ac:spMkLst>
            <pc:docMk/>
            <pc:sldMk cId="4219861425" sldId="769"/>
            <ac:spMk id="19" creationId="{5C3C901A-B2F4-4A3C-BCDD-7C8D587ECA2E}"/>
          </ac:spMkLst>
        </pc:spChg>
        <pc:spChg chg="add del">
          <ac:chgData name="Marlon Sproesser Mathias" userId="326f77df3314bb27" providerId="LiveId" clId="{B9F58ECF-F4C8-41E4-AA32-F35A56A1E47B}" dt="2022-08-17T15:22:50.906" v="65" actId="26606"/>
          <ac:spMkLst>
            <pc:docMk/>
            <pc:sldMk cId="4219861425" sldId="769"/>
            <ac:spMk id="20" creationId="{08953E74-D241-4DDF-8508-F0365EA13A92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1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2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3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4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5" creationId="{1E547BA6-BAE0-43BB-A7CA-60F69CE252F0}"/>
          </ac:spMkLst>
        </pc:spChg>
        <pc:graphicFrameChg chg="add del mod modGraphic">
          <ac:chgData name="Marlon Sproesser Mathias" userId="326f77df3314bb27" providerId="LiveId" clId="{B9F58ECF-F4C8-41E4-AA32-F35A56A1E47B}" dt="2022-08-17T15:21:47.180" v="42"/>
          <ac:graphicFrameMkLst>
            <pc:docMk/>
            <pc:sldMk cId="4219861425" sldId="769"/>
            <ac:graphicFrameMk id="7" creationId="{80865939-EA2A-5CAE-0ACD-F5E159522951}"/>
          </ac:graphicFrameMkLst>
        </pc:graphicFrameChg>
        <pc:graphicFrameChg chg="add mod ord modGraphic">
          <ac:chgData name="Marlon Sproesser Mathias" userId="326f77df3314bb27" providerId="LiveId" clId="{B9F58ECF-F4C8-41E4-AA32-F35A56A1E47B}" dt="2022-08-17T15:23:42.121" v="81" actId="14100"/>
          <ac:graphicFrameMkLst>
            <pc:docMk/>
            <pc:sldMk cId="4219861425" sldId="769"/>
            <ac:graphicFrameMk id="12" creationId="{BA2FF228-15C5-8369-068B-99E49FA6FDF5}"/>
          </ac:graphicFrameMkLst>
        </pc:graphicFrame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3045381457" sldId="770"/>
        </pc:sldMkLst>
      </pc:sldChg>
      <pc:sldChg chg="addSp delSp modSp new mod setBg">
        <pc:chgData name="Marlon Sproesser Mathias" userId="326f77df3314bb27" providerId="LiveId" clId="{B9F58ECF-F4C8-41E4-AA32-F35A56A1E47B}" dt="2022-08-17T15:26:40.114" v="144" actId="1076"/>
        <pc:sldMkLst>
          <pc:docMk/>
          <pc:sldMk cId="3738078508" sldId="770"/>
        </pc:sldMkLst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2" creationId="{09FC236C-4626-4F60-1C37-6E6ED6C03BB8}"/>
          </ac:spMkLst>
        </pc:spChg>
        <pc:spChg chg="add del mod">
          <ac:chgData name="Marlon Sproesser Mathias" userId="326f77df3314bb27" providerId="LiveId" clId="{B9F58ECF-F4C8-41E4-AA32-F35A56A1E47B}" dt="2022-08-17T15:26:25.738" v="142"/>
          <ac:spMkLst>
            <pc:docMk/>
            <pc:sldMk cId="3738078508" sldId="770"/>
            <ac:spMk id="3" creationId="{028A497D-2036-A57C-2815-D121FCC9DC4B}"/>
          </ac:spMkLst>
        </pc:spChg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4" creationId="{CF811252-57D1-9676-89C3-B5D2C5CEF986}"/>
          </ac:spMkLst>
        </pc:spChg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5" creationId="{B6C52EF7-66F2-AE88-0341-4EAE2CC77A8C}"/>
          </ac:spMkLst>
        </pc:spChg>
        <pc:spChg chg="add del mod">
          <ac:chgData name="Marlon Sproesser Mathias" userId="326f77df3314bb27" providerId="LiveId" clId="{B9F58ECF-F4C8-41E4-AA32-F35A56A1E47B}" dt="2022-08-17T15:25:15.081" v="122"/>
          <ac:spMkLst>
            <pc:docMk/>
            <pc:sldMk cId="3738078508" sldId="770"/>
            <ac:spMk id="6" creationId="{719CF565-D1F0-5AB2-03F5-A329C3D3355B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2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4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6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8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20" creationId="{1E547BA6-BAE0-43BB-A7CA-60F69CE252F0}"/>
          </ac:spMkLst>
        </pc:spChg>
        <pc:graphicFrameChg chg="add mod ord">
          <ac:chgData name="Marlon Sproesser Mathias" userId="326f77df3314bb27" providerId="LiveId" clId="{B9F58ECF-F4C8-41E4-AA32-F35A56A1E47B}" dt="2022-08-17T15:26:40.114" v="144" actId="1076"/>
          <ac:graphicFrameMkLst>
            <pc:docMk/>
            <pc:sldMk cId="3738078508" sldId="770"/>
            <ac:graphicFrameMk id="7" creationId="{26314C70-7421-E780-DF0A-C37AB69FF112}"/>
          </ac:graphicFrameMkLst>
        </pc:graphicFrameChg>
      </pc:sldChg>
      <pc:sldChg chg="addSp delSp modSp new del mod setBg">
        <pc:chgData name="Marlon Sproesser Mathias" userId="326f77df3314bb27" providerId="LiveId" clId="{B9F58ECF-F4C8-41E4-AA32-F35A56A1E47B}" dt="2022-08-17T22:03:35.174" v="208" actId="47"/>
        <pc:sldMkLst>
          <pc:docMk/>
          <pc:sldMk cId="2740500830" sldId="771"/>
        </pc:sldMkLst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" creationId="{7E4EABC7-6D40-FD4A-4534-194071DD4663}"/>
          </ac:spMkLst>
        </pc:spChg>
        <pc:spChg chg="add del">
          <ac:chgData name="Marlon Sproesser Mathias" userId="326f77df3314bb27" providerId="LiveId" clId="{B9F58ECF-F4C8-41E4-AA32-F35A56A1E47B}" dt="2022-08-17T21:13:55.864" v="179" actId="478"/>
          <ac:spMkLst>
            <pc:docMk/>
            <pc:sldMk cId="2740500830" sldId="771"/>
            <ac:spMk id="3" creationId="{2C182FD3-438E-79B7-624D-A82B21245942}"/>
          </ac:spMkLst>
        </pc:spChg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4" creationId="{06BE9993-1ADF-CB63-1B84-AF4797362FA3}"/>
          </ac:spMkLst>
        </pc:spChg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5" creationId="{3EC49FCB-1083-C27A-4715-9C02E590B627}"/>
          </ac:spMkLst>
        </pc:spChg>
        <pc:spChg chg="add mod ord">
          <ac:chgData name="Marlon Sproesser Mathias" userId="326f77df3314bb27" providerId="LiveId" clId="{B9F58ECF-F4C8-41E4-AA32-F35A56A1E47B}" dt="2022-08-17T21:18:06.785" v="207" actId="12"/>
          <ac:spMkLst>
            <pc:docMk/>
            <pc:sldMk cId="2740500830" sldId="771"/>
            <ac:spMk id="9" creationId="{28FB8944-FE5B-85E0-0D9F-A3B8C12D34DB}"/>
          </ac:spMkLst>
        </pc:spChg>
        <pc:spChg chg="add del">
          <ac:chgData name="Marlon Sproesser Mathias" userId="326f77df3314bb27" providerId="LiveId" clId="{B9F58ECF-F4C8-41E4-AA32-F35A56A1E47B}" dt="2022-08-17T21:14:38.571" v="200" actId="22"/>
          <ac:spMkLst>
            <pc:docMk/>
            <pc:sldMk cId="2740500830" sldId="771"/>
            <ac:spMk id="11" creationId="{BD2DDCF1-6253-6872-FC9A-96917E1BA75B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4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6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8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0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2" creationId="{1E547BA6-BAE0-43BB-A7CA-60F69CE252F0}"/>
          </ac:spMkLst>
        </pc:spChg>
        <pc:graphicFrameChg chg="add del mod modGraphic">
          <ac:chgData name="Marlon Sproesser Mathias" userId="326f77df3314bb27" providerId="LiveId" clId="{B9F58ECF-F4C8-41E4-AA32-F35A56A1E47B}" dt="2022-08-17T21:13:43.506" v="174"/>
          <ac:graphicFrameMkLst>
            <pc:docMk/>
            <pc:sldMk cId="2740500830" sldId="771"/>
            <ac:graphicFrameMk id="6" creationId="{9E491B4D-5AAB-5264-C123-D963ABFFFC0D}"/>
          </ac:graphicFrameMkLst>
        </pc:graphicFrameChg>
        <pc:graphicFrameChg chg="add del mod">
          <ac:chgData name="Marlon Sproesser Mathias" userId="326f77df3314bb27" providerId="LiveId" clId="{B9F58ECF-F4C8-41E4-AA32-F35A56A1E47B}" dt="2022-08-17T21:13:51.150" v="176"/>
          <ac:graphicFrameMkLst>
            <pc:docMk/>
            <pc:sldMk cId="2740500830" sldId="771"/>
            <ac:graphicFrameMk id="7" creationId="{599A06D3-4E65-06EF-C4D4-00E86B6C77B0}"/>
          </ac:graphicFrameMkLst>
        </pc:graphicFrame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3733574636" sldId="771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649452918" sldId="772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971023815" sldId="773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34102866" sldId="774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582196332" sldId="775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036131562" sldId="777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014951738" sldId="778"/>
        </pc:sldMkLst>
      </pc:sldChg>
    </pc:docChg>
  </pc:docChgLst>
  <pc:docChgLst>
    <pc:chgData name="Marlon Sproesser Mathias" userId="326f77df3314bb27" providerId="LiveId" clId="{CD7D5558-B2D8-48B7-8D8E-B02ECCEFBC05}"/>
    <pc:docChg chg="undo custSel addSld delSld modSld">
      <pc:chgData name="Marlon Sproesser Mathias" userId="326f77df3314bb27" providerId="LiveId" clId="{CD7D5558-B2D8-48B7-8D8E-B02ECCEFBC05}" dt="2022-09-09T14:41:22.008" v="2481" actId="14100"/>
      <pc:docMkLst>
        <pc:docMk/>
      </pc:docMkLst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837008270" sldId="257"/>
        </pc:sldMkLst>
      </pc:sldChg>
      <pc:sldChg chg="modSp new del mod">
        <pc:chgData name="Marlon Sproesser Mathias" userId="326f77df3314bb27" providerId="LiveId" clId="{CD7D5558-B2D8-48B7-8D8E-B02ECCEFBC05}" dt="2022-09-04T18:14:39.589" v="144" actId="47"/>
        <pc:sldMkLst>
          <pc:docMk/>
          <pc:sldMk cId="2215336363" sldId="257"/>
        </pc:sldMkLst>
        <pc:spChg chg="mod">
          <ac:chgData name="Marlon Sproesser Mathias" userId="326f77df3314bb27" providerId="LiveId" clId="{CD7D5558-B2D8-48B7-8D8E-B02ECCEFBC05}" dt="2022-09-04T18:11:30.836" v="8" actId="20577"/>
          <ac:spMkLst>
            <pc:docMk/>
            <pc:sldMk cId="2215336363" sldId="257"/>
            <ac:spMk id="2" creationId="{0CCA168D-CC37-ADD1-0A31-30EAD07E5391}"/>
          </ac:spMkLst>
        </pc:spChg>
        <pc:spChg chg="mod">
          <ac:chgData name="Marlon Sproesser Mathias" userId="326f77df3314bb27" providerId="LiveId" clId="{CD7D5558-B2D8-48B7-8D8E-B02ECCEFBC05}" dt="2022-09-04T18:11:38.688" v="40" actId="20577"/>
          <ac:spMkLst>
            <pc:docMk/>
            <pc:sldMk cId="2215336363" sldId="257"/>
            <ac:spMk id="3" creationId="{D7FEB7BA-A2A3-BAF8-3543-47FC610113C8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8:13:58.369" v="100" actId="1076"/>
        <pc:sldMkLst>
          <pc:docMk/>
          <pc:sldMk cId="3525632187" sldId="258"/>
        </pc:sldMkLst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2" creationId="{AFA92846-71A9-2250-1F4F-C4458683972D}"/>
          </ac:spMkLst>
        </pc:spChg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3" creationId="{7A2424CA-077A-F5EA-84BE-D20871F7F0A8}"/>
          </ac:spMkLst>
        </pc:spChg>
        <pc:spChg chg="mod or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4" creationId="{5A7C5827-7B3F-10AA-2AE5-96DD95A24172}"/>
          </ac:spMkLst>
        </pc:spChg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5" creationId="{C9B28C07-8ACC-B87B-F9F4-D97A15D3C5AD}"/>
          </ac:spMkLst>
        </pc:spChg>
        <pc:spChg chg="add del mod">
          <ac:chgData name="Marlon Sproesser Mathias" userId="326f77df3314bb27" providerId="LiveId" clId="{CD7D5558-B2D8-48B7-8D8E-B02ECCEFBC05}" dt="2022-09-04T18:13:00.498" v="85" actId="21"/>
          <ac:spMkLst>
            <pc:docMk/>
            <pc:sldMk cId="3525632187" sldId="258"/>
            <ac:spMk id="9" creationId="{43B221AD-DA85-F957-1DB2-644CB7AFD962}"/>
          </ac:spMkLst>
        </pc:spChg>
        <pc:spChg chg="add mod">
          <ac:chgData name="Marlon Sproesser Mathias" userId="326f77df3314bb27" providerId="LiveId" clId="{CD7D5558-B2D8-48B7-8D8E-B02ECCEFBC05}" dt="2022-09-04T18:13:58.369" v="100" actId="1076"/>
          <ac:spMkLst>
            <pc:docMk/>
            <pc:sldMk cId="3525632187" sldId="258"/>
            <ac:spMk id="11" creationId="{9636E0E2-3643-6A95-9D34-8AE89BC73EB6}"/>
          </ac:spMkLst>
        </pc:spChg>
        <pc:spChg chg="ad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12" creationId="{EB270761-CC40-4F3F-A916-7E3BC3989348}"/>
          </ac:spMkLst>
        </pc:spChg>
        <pc:spChg chg="ad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14" creationId="{A2555B16-BE1D-4C33-A27C-FF0671B6C94C}"/>
          </ac:spMkLst>
        </pc:spChg>
        <pc:picChg chg="add mod">
          <ac:chgData name="Marlon Sproesser Mathias" userId="326f77df3314bb27" providerId="LiveId" clId="{CD7D5558-B2D8-48B7-8D8E-B02ECCEFBC05}" dt="2022-09-04T18:13:54.609" v="99" actId="1076"/>
          <ac:picMkLst>
            <pc:docMk/>
            <pc:sldMk cId="3525632187" sldId="258"/>
            <ac:picMk id="7" creationId="{60588F82-71B9-7F59-AF02-EB0EBF786FE7}"/>
          </ac:picMkLst>
        </pc:picChg>
      </pc:sldChg>
      <pc:sldChg chg="modSp del mod">
        <pc:chgData name="Marlon Sproesser Mathias" userId="326f77df3314bb27" providerId="LiveId" clId="{CD7D5558-B2D8-48B7-8D8E-B02ECCEFBC05}" dt="2022-09-04T18:11:23.521" v="1" actId="47"/>
        <pc:sldMkLst>
          <pc:docMk/>
          <pc:sldMk cId="4290996269" sldId="258"/>
        </pc:sldMkLst>
        <pc:spChg chg="mod">
          <ac:chgData name="Marlon Sproesser Mathias" userId="326f77df3314bb27" providerId="LiveId" clId="{CD7D5558-B2D8-48B7-8D8E-B02ECCEFBC05}" dt="2022-09-04T18:11:11.582" v="0" actId="20577"/>
          <ac:spMkLst>
            <pc:docMk/>
            <pc:sldMk cId="4290996269" sldId="258"/>
            <ac:spMk id="2" creationId="{FE8E69BB-74CD-57E5-5A71-8648158F2C36}"/>
          </ac:spMkLst>
        </pc:spChg>
      </pc:sldChg>
      <pc:sldChg chg="addSp modSp new mod setBg addAnim modAnim">
        <pc:chgData name="Marlon Sproesser Mathias" userId="326f77df3314bb27" providerId="LiveId" clId="{CD7D5558-B2D8-48B7-8D8E-B02ECCEFBC05}" dt="2022-09-04T18:14:55.759" v="148" actId="1076"/>
        <pc:sldMkLst>
          <pc:docMk/>
          <pc:sldMk cId="519410663" sldId="259"/>
        </pc:sldMkLst>
        <pc:spChg chg="mo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2" creationId="{B81C3AA6-94EB-60C2-3339-9C628DEEAC73}"/>
          </ac:spMkLst>
        </pc:spChg>
        <pc:spChg chg="mo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3" creationId="{04926EE9-C212-2DD5-4B8D-A1134F4048D5}"/>
          </ac:spMkLst>
        </pc:spChg>
        <pc:spChg chg="add mod">
          <ac:chgData name="Marlon Sproesser Mathias" userId="326f77df3314bb27" providerId="LiveId" clId="{CD7D5558-B2D8-48B7-8D8E-B02ECCEFBC05}" dt="2022-09-04T18:14:55.759" v="148" actId="1076"/>
          <ac:spMkLst>
            <pc:docMk/>
            <pc:sldMk cId="519410663" sldId="259"/>
            <ac:spMk id="4" creationId="{8E38A04C-CE24-4584-1640-E34545D5B634}"/>
          </ac:spMkLst>
        </pc:spChg>
        <pc:spChg chg="ad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8" creationId="{5FB946D7-1CA4-446E-8795-007CACFDEB88}"/>
          </ac:spMkLst>
        </pc:spChg>
        <pc:spChg chg="ad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10" creationId="{192416F2-BC84-4D7C-80C6-6296C10C3819}"/>
          </ac:spMkLst>
        </pc:spChg>
        <pc:cxnChg chg="add">
          <ac:chgData name="Marlon Sproesser Mathias" userId="326f77df3314bb27" providerId="LiveId" clId="{CD7D5558-B2D8-48B7-8D8E-B02ECCEFBC05}" dt="2022-09-04T18:14:34.621" v="141" actId="26606"/>
          <ac:cxnSpMkLst>
            <pc:docMk/>
            <pc:sldMk cId="519410663" sldId="259"/>
            <ac:cxnSpMk id="12" creationId="{2330623A-AB89-4E04-AC9A-2BAFBF85AE3A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788427458" sldId="259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423682873" sldId="260"/>
        </pc:sldMkLst>
      </pc:sldChg>
      <pc:sldChg chg="addSp delSp modSp new del mod">
        <pc:chgData name="Marlon Sproesser Mathias" userId="326f77df3314bb27" providerId="LiveId" clId="{CD7D5558-B2D8-48B7-8D8E-B02ECCEFBC05}" dt="2022-09-04T18:17:23.038" v="209" actId="47"/>
        <pc:sldMkLst>
          <pc:docMk/>
          <pc:sldMk cId="2880118850" sldId="260"/>
        </pc:sldMkLst>
        <pc:spChg chg="mod">
          <ac:chgData name="Marlon Sproesser Mathias" userId="326f77df3314bb27" providerId="LiveId" clId="{CD7D5558-B2D8-48B7-8D8E-B02ECCEFBC05}" dt="2022-09-04T18:15:31.867" v="176" actId="790"/>
          <ac:spMkLst>
            <pc:docMk/>
            <pc:sldMk cId="2880118850" sldId="260"/>
            <ac:spMk id="2" creationId="{9F3E74DF-0D77-E009-8474-F13E38D3CA79}"/>
          </ac:spMkLst>
        </pc:spChg>
        <pc:spChg chg="del mod">
          <ac:chgData name="Marlon Sproesser Mathias" userId="326f77df3314bb27" providerId="LiveId" clId="{CD7D5558-B2D8-48B7-8D8E-B02ECCEFBC05}" dt="2022-09-04T18:15:41.368" v="177" actId="478"/>
          <ac:spMkLst>
            <pc:docMk/>
            <pc:sldMk cId="2880118850" sldId="260"/>
            <ac:spMk id="3" creationId="{13823B79-43D6-976C-B633-B9C0E3808CB8}"/>
          </ac:spMkLst>
        </pc:spChg>
        <pc:spChg chg="add del mod">
          <ac:chgData name="Marlon Sproesser Mathias" userId="326f77df3314bb27" providerId="LiveId" clId="{CD7D5558-B2D8-48B7-8D8E-B02ECCEFBC05}" dt="2022-09-04T18:16:00.694" v="179"/>
          <ac:spMkLst>
            <pc:docMk/>
            <pc:sldMk cId="2880118850" sldId="260"/>
            <ac:spMk id="6" creationId="{90333711-F9F9-E23F-A638-7B27103AA3DF}"/>
          </ac:spMkLst>
        </pc:spChg>
        <pc:spChg chg="add del mod">
          <ac:chgData name="Marlon Sproesser Mathias" userId="326f77df3314bb27" providerId="LiveId" clId="{CD7D5558-B2D8-48B7-8D8E-B02ECCEFBC05}" dt="2022-09-04T18:16:00.694" v="179"/>
          <ac:spMkLst>
            <pc:docMk/>
            <pc:sldMk cId="2880118850" sldId="260"/>
            <ac:spMk id="7" creationId="{DDC5B4CA-6193-4738-D336-647C2D95C1CC}"/>
          </ac:spMkLst>
        </pc:spChg>
      </pc:sldChg>
      <pc:sldChg chg="addSp delSp modSp add mod">
        <pc:chgData name="Marlon Sproesser Mathias" userId="326f77df3314bb27" providerId="LiveId" clId="{CD7D5558-B2D8-48B7-8D8E-B02ECCEFBC05}" dt="2022-09-04T18:17:36.134" v="211" actId="20577"/>
        <pc:sldMkLst>
          <pc:docMk/>
          <pc:sldMk cId="1620748388" sldId="261"/>
        </pc:sldMkLst>
        <pc:spChg chg="mod">
          <ac:chgData name="Marlon Sproesser Mathias" userId="326f77df3314bb27" providerId="LiveId" clId="{CD7D5558-B2D8-48B7-8D8E-B02ECCEFBC05}" dt="2022-09-04T18:17:36.134" v="211" actId="20577"/>
          <ac:spMkLst>
            <pc:docMk/>
            <pc:sldMk cId="1620748388" sldId="261"/>
            <ac:spMk id="2" creationId="{AFA92846-71A9-2250-1F4F-C4458683972D}"/>
          </ac:spMkLst>
        </pc:spChg>
        <pc:spChg chg="del">
          <ac:chgData name="Marlon Sproesser Mathias" userId="326f77df3314bb27" providerId="LiveId" clId="{CD7D5558-B2D8-48B7-8D8E-B02ECCEFBC05}" dt="2022-09-04T18:16:26.781" v="192" actId="478"/>
          <ac:spMkLst>
            <pc:docMk/>
            <pc:sldMk cId="1620748388" sldId="261"/>
            <ac:spMk id="3" creationId="{7A2424CA-077A-F5EA-84BE-D20871F7F0A8}"/>
          </ac:spMkLst>
        </pc:spChg>
        <pc:spChg chg="mod or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4" creationId="{5A7C5827-7B3F-10AA-2AE5-96DD95A24172}"/>
          </ac:spMkLst>
        </pc:spChg>
        <pc:spChg chg="mod or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5" creationId="{C9B28C07-8ACC-B87B-F9F4-D97A15D3C5AD}"/>
          </ac:spMkLst>
        </pc:spChg>
        <pc:spChg chg="add del mod">
          <ac:chgData name="Marlon Sproesser Mathias" userId="326f77df3314bb27" providerId="LiveId" clId="{CD7D5558-B2D8-48B7-8D8E-B02ECCEFBC05}" dt="2022-09-04T18:16:29.327" v="193" actId="478"/>
          <ac:spMkLst>
            <pc:docMk/>
            <pc:sldMk cId="1620748388" sldId="261"/>
            <ac:spMk id="8" creationId="{88D9DC45-AA91-2D41-6095-D26706F0B4CE}"/>
          </ac:spMkLst>
        </pc:spChg>
        <pc:spChg chg="del">
          <ac:chgData name="Marlon Sproesser Mathias" userId="326f77df3314bb27" providerId="LiveId" clId="{CD7D5558-B2D8-48B7-8D8E-B02ECCEFBC05}" dt="2022-09-04T18:16:25.193" v="191" actId="478"/>
          <ac:spMkLst>
            <pc:docMk/>
            <pc:sldMk cId="1620748388" sldId="261"/>
            <ac:spMk id="11" creationId="{9636E0E2-3643-6A95-9D34-8AE89BC73EB6}"/>
          </ac:spMkLst>
        </pc:spChg>
        <pc:spChg chg="del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2" creationId="{EB270761-CC40-4F3F-A916-7E3BC3989348}"/>
          </ac:spMkLst>
        </pc:spChg>
        <pc:spChg chg="add mod">
          <ac:chgData name="Marlon Sproesser Mathias" userId="326f77df3314bb27" providerId="LiveId" clId="{CD7D5558-B2D8-48B7-8D8E-B02ECCEFBC05}" dt="2022-09-04T18:17:11.329" v="206" actId="1076"/>
          <ac:spMkLst>
            <pc:docMk/>
            <pc:sldMk cId="1620748388" sldId="261"/>
            <ac:spMk id="13" creationId="{924A174D-F699-E71D-9AC5-D2E696C41133}"/>
          </ac:spMkLst>
        </pc:spChg>
        <pc:spChg chg="del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4" creationId="{A2555B16-BE1D-4C33-A27C-FF0671B6C94C}"/>
          </ac:spMkLst>
        </pc:spChg>
        <pc:spChg chg="add mod">
          <ac:chgData name="Marlon Sproesser Mathias" userId="326f77df3314bb27" providerId="LiveId" clId="{CD7D5558-B2D8-48B7-8D8E-B02ECCEFBC05}" dt="2022-09-04T18:17:16.245" v="208" actId="1076"/>
          <ac:spMkLst>
            <pc:docMk/>
            <pc:sldMk cId="1620748388" sldId="261"/>
            <ac:spMk id="15" creationId="{3EAD1788-95B4-D23C-42AE-5C575AB2326D}"/>
          </ac:spMkLst>
        </pc:spChg>
        <pc:spChg chg="ad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9" creationId="{D4771268-CB57-404A-9271-370EB28F6090}"/>
          </ac:spMkLst>
        </pc:spChg>
        <pc:picChg chg="del">
          <ac:chgData name="Marlon Sproesser Mathias" userId="326f77df3314bb27" providerId="LiveId" clId="{CD7D5558-B2D8-48B7-8D8E-B02ECCEFBC05}" dt="2022-09-04T18:16:23.836" v="190" actId="478"/>
          <ac:picMkLst>
            <pc:docMk/>
            <pc:sldMk cId="1620748388" sldId="261"/>
            <ac:picMk id="7" creationId="{60588F82-71B9-7F59-AF02-EB0EBF786FE7}"/>
          </ac:picMkLst>
        </pc:picChg>
        <pc:picChg chg="add del mod">
          <ac:chgData name="Marlon Sproesser Mathias" userId="326f77df3314bb27" providerId="LiveId" clId="{CD7D5558-B2D8-48B7-8D8E-B02ECCEFBC05}" dt="2022-09-04T18:16:47.794" v="199" actId="478"/>
          <ac:picMkLst>
            <pc:docMk/>
            <pc:sldMk cId="1620748388" sldId="261"/>
            <ac:picMk id="10" creationId="{EDFC7C19-349B-8B00-CFE3-2681E4E331B3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4220523536" sldId="261"/>
        </pc:sldMkLst>
      </pc:sldChg>
      <pc:sldChg chg="addSp delSp modSp new mod">
        <pc:chgData name="Marlon Sproesser Mathias" userId="326f77df3314bb27" providerId="LiveId" clId="{CD7D5558-B2D8-48B7-8D8E-B02ECCEFBC05}" dt="2022-09-04T18:38:45.930" v="323" actId="1076"/>
        <pc:sldMkLst>
          <pc:docMk/>
          <pc:sldMk cId="1548792205" sldId="262"/>
        </pc:sldMkLst>
        <pc:spChg chg="mod">
          <ac:chgData name="Marlon Sproesser Mathias" userId="326f77df3314bb27" providerId="LiveId" clId="{CD7D5558-B2D8-48B7-8D8E-B02ECCEFBC05}" dt="2022-09-04T18:25:20.045" v="258" actId="20577"/>
          <ac:spMkLst>
            <pc:docMk/>
            <pc:sldMk cId="1548792205" sldId="262"/>
            <ac:spMk id="2" creationId="{5BB1356C-4BB2-3BFC-0A22-5E5DACE15090}"/>
          </ac:spMkLst>
        </pc:spChg>
        <pc:spChg chg="del">
          <ac:chgData name="Marlon Sproesser Mathias" userId="326f77df3314bb27" providerId="LiveId" clId="{CD7D5558-B2D8-48B7-8D8E-B02ECCEFBC05}" dt="2022-09-04T18:25:55.422" v="263" actId="478"/>
          <ac:spMkLst>
            <pc:docMk/>
            <pc:sldMk cId="1548792205" sldId="262"/>
            <ac:spMk id="3" creationId="{2ADC7DD3-2650-43E8-F1F4-6DE942C1C510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7" creationId="{FC701AEA-0402-C8B7-36C2-553AA98020AD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9" creationId="{BECCFE25-7D6D-7ABD-748F-B281A578705B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11" creationId="{2F1E24B8-E6BC-949E-C967-BD07BEFB2D39}"/>
          </ac:spMkLst>
        </pc:spChg>
        <pc:spChg chg="add del mod">
          <ac:chgData name="Marlon Sproesser Mathias" userId="326f77df3314bb27" providerId="LiveId" clId="{CD7D5558-B2D8-48B7-8D8E-B02ECCEFBC05}" dt="2022-09-04T18:26:19.746" v="273" actId="478"/>
          <ac:spMkLst>
            <pc:docMk/>
            <pc:sldMk cId="1548792205" sldId="262"/>
            <ac:spMk id="13" creationId="{416F4A5D-65BF-33DF-EB90-34B1D05A1498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15" creationId="{DABDEC39-42C8-8C99-337B-DF69D1A13438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17" creationId="{F897B5C7-4854-7512-70A0-C10244ACB518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19" creationId="{385D4085-AF57-EBCB-41E4-CB1FF4CBD4B4}"/>
          </ac:spMkLst>
        </pc:spChg>
        <pc:spChg chg="add del">
          <ac:chgData name="Marlon Sproesser Mathias" userId="326f77df3314bb27" providerId="LiveId" clId="{CD7D5558-B2D8-48B7-8D8E-B02ECCEFBC05}" dt="2022-09-04T18:26:48.018" v="285" actId="478"/>
          <ac:spMkLst>
            <pc:docMk/>
            <pc:sldMk cId="1548792205" sldId="262"/>
            <ac:spMk id="21" creationId="{EE65133A-0297-68E2-F8D4-7A469E40BB76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3" creationId="{9B06B03A-EA47-5AE8-82C8-696542AFD702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5" creationId="{CBC59ADF-1A9D-DD03-F55F-0D0E9D81878E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7" creationId="{32024AB0-1928-7279-CBB3-2BC8FD0740B4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29" creationId="{666BE498-9935-D7E4-3B91-A248C74FB616}"/>
          </ac:spMkLst>
        </pc:spChg>
        <pc:spChg chg="add del">
          <ac:chgData name="Marlon Sproesser Mathias" userId="326f77df3314bb27" providerId="LiveId" clId="{CD7D5558-B2D8-48B7-8D8E-B02ECCEFBC05}" dt="2022-09-04T18:26:18.808" v="272" actId="11529"/>
          <ac:spMkLst>
            <pc:docMk/>
            <pc:sldMk cId="1548792205" sldId="262"/>
            <ac:spMk id="30" creationId="{19C5F845-EE81-A5FB-CD5C-E653092819BF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31" creationId="{1CEC6175-A056-8636-9A36-506BAE2D3A96}"/>
          </ac:spMkLst>
        </pc:spChg>
        <pc:spChg chg="add mod">
          <ac:chgData name="Marlon Sproesser Mathias" userId="326f77df3314bb27" providerId="LiveId" clId="{CD7D5558-B2D8-48B7-8D8E-B02ECCEFBC05}" dt="2022-09-04T18:38:30.952" v="304" actId="13822"/>
          <ac:spMkLst>
            <pc:docMk/>
            <pc:sldMk cId="1548792205" sldId="262"/>
            <ac:spMk id="32" creationId="{0053E828-9D14-0A23-D61F-B30BB2373A90}"/>
          </ac:spMkLst>
        </pc:spChg>
        <pc:spChg chg="add mod">
          <ac:chgData name="Marlon Sproesser Mathias" userId="326f77df3314bb27" providerId="LiveId" clId="{CD7D5558-B2D8-48B7-8D8E-B02ECCEFBC05}" dt="2022-09-04T18:38:45.930" v="323" actId="1076"/>
          <ac:spMkLst>
            <pc:docMk/>
            <pc:sldMk cId="1548792205" sldId="262"/>
            <ac:spMk id="33" creationId="{5FC770DC-5003-5C96-F112-DB230C714AB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997571185" sldId="262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944531461" sldId="263"/>
        </pc:sldMkLst>
      </pc:sldChg>
      <pc:sldChg chg="addSp delSp modSp add mod">
        <pc:chgData name="Marlon Sproesser Mathias" userId="326f77df3314bb27" providerId="LiveId" clId="{CD7D5558-B2D8-48B7-8D8E-B02ECCEFBC05}" dt="2022-09-09T14:41:22.008" v="2481" actId="14100"/>
        <pc:sldMkLst>
          <pc:docMk/>
          <pc:sldMk cId="2482580638" sldId="263"/>
        </pc:sldMkLst>
        <pc:spChg chg="mod">
          <ac:chgData name="Marlon Sproesser Mathias" userId="326f77df3314bb27" providerId="LiveId" clId="{CD7D5558-B2D8-48B7-8D8E-B02ECCEFBC05}" dt="2022-09-09T14:41:22.008" v="2481" actId="14100"/>
          <ac:spMkLst>
            <pc:docMk/>
            <pc:sldMk cId="2482580638" sldId="263"/>
            <ac:spMk id="2" creationId="{5BB1356C-4BB2-3BFC-0A22-5E5DACE15090}"/>
          </ac:spMkLst>
        </pc:spChg>
        <pc:spChg chg="del">
          <ac:chgData name="Marlon Sproesser Mathias" userId="326f77df3314bb27" providerId="LiveId" clId="{CD7D5558-B2D8-48B7-8D8E-B02ECCEFBC05}" dt="2022-09-04T18:25:43.872" v="260" actId="478"/>
          <ac:spMkLst>
            <pc:docMk/>
            <pc:sldMk cId="2482580638" sldId="263"/>
            <ac:spMk id="3" creationId="{2ADC7DD3-2650-43E8-F1F4-6DE942C1C510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7" creationId="{586F327C-92C4-E276-97D7-B4A84A82A201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9" creationId="{71D8CBB8-1243-66AF-8493-E4B4602C78B2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1" creationId="{EC1AE3AF-67B7-91FB-70C1-15B0FA9799A3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3" creationId="{70925097-366D-5E7A-7543-5C94661289BF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5" creationId="{8462DED0-1A2D-1682-24B8-532E11FCD44C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7" creationId="{8FADE119-3153-6151-78BF-AB4BE1E3A495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9" creationId="{CE429354-EB8B-94DA-E6B0-920923A1B482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1" creationId="{1880ADA9-CE1F-460D-4CA1-5EF16EEFFCDE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3" creationId="{424B6941-2E7D-F341-A8DE-E5D7E49FBB3C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5" creationId="{AA351ED0-1471-0965-FEB7-92C79A525F3D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7" creationId="{44DF8BC2-FEDC-A9C2-28F9-D3C9DEFE3746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9" creationId="{B5213523-0FA6-D9DC-B8CE-8F0603CAC251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31" creationId="{A794A5CF-5395-2177-26D4-2AEBF83A7CDA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33" creationId="{E874D9C9-32E6-33AA-B9CC-6FF5936D85F9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576745763" sldId="264"/>
        </pc:sldMkLst>
      </pc:sldChg>
      <pc:sldChg chg="addSp delSp modSp new mod setBg">
        <pc:chgData name="Marlon Sproesser Mathias" userId="326f77df3314bb27" providerId="LiveId" clId="{CD7D5558-B2D8-48B7-8D8E-B02ECCEFBC05}" dt="2022-09-04T18:49:15.648" v="468" actId="20577"/>
        <pc:sldMkLst>
          <pc:docMk/>
          <pc:sldMk cId="2553320456" sldId="264"/>
        </pc:sldMkLst>
        <pc:spChg chg="mo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2" creationId="{CEDC15A7-BACE-6E19-1282-E17ADA54DB4D}"/>
          </ac:spMkLst>
        </pc:spChg>
        <pc:spChg chg="mod ord">
          <ac:chgData name="Marlon Sproesser Mathias" userId="326f77df3314bb27" providerId="LiveId" clId="{CD7D5558-B2D8-48B7-8D8E-B02ECCEFBC05}" dt="2022-09-04T18:49:15.648" v="468" actId="20577"/>
          <ac:spMkLst>
            <pc:docMk/>
            <pc:sldMk cId="2553320456" sldId="264"/>
            <ac:spMk id="3" creationId="{74F17213-9185-A801-6891-9B3631705258}"/>
          </ac:spMkLst>
        </pc:spChg>
        <pc:spChg chg="mod or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4" creationId="{1264AF17-8DF9-3ED5-0D91-D6FEBB04F008}"/>
          </ac:spMkLst>
        </pc:spChg>
        <pc:spChg chg="mo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5" creationId="{FEB595D4-69BC-64F5-C99E-97DCB933FCC1}"/>
          </ac:spMkLst>
        </pc:spChg>
        <pc:spChg chg="add del mod">
          <ac:chgData name="Marlon Sproesser Mathias" userId="326f77df3314bb27" providerId="LiveId" clId="{CD7D5558-B2D8-48B7-8D8E-B02ECCEFBC05}" dt="2022-09-04T18:39:53.133" v="353" actId="478"/>
          <ac:spMkLst>
            <pc:docMk/>
            <pc:sldMk cId="2553320456" sldId="264"/>
            <ac:spMk id="7" creationId="{017768A5-8673-905C-02B8-3D318C9243A3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0" creationId="{85016AEC-0320-4ED0-8ECB-FE11DDDFE17A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2" creationId="{D3CDB30C-1F82-41E6-A067-831D6E89184F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4" creationId="{2DDA86DD-F997-4F66-A87C-5B58AB6D19EC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6" creationId="{D241B827-437E-40A3-A732-669230D6A5BC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18" creationId="{3A93628A-4A26-42A6-859F-D1C95150AD7C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19" creationId="{3532152E-6A17-42D3-9591-5CAC0BFEE60A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20" creationId="{D0D1E45D-067D-4152-BAD5-4265AFF7D099}"/>
          </ac:spMkLst>
        </pc:spChg>
        <pc:picChg chg="add del">
          <ac:chgData name="Marlon Sproesser Mathias" userId="326f77df3314bb27" providerId="LiveId" clId="{CD7D5558-B2D8-48B7-8D8E-B02ECCEFBC05}" dt="2022-09-04T18:48:28.925" v="451" actId="26606"/>
          <ac:picMkLst>
            <pc:docMk/>
            <pc:sldMk cId="2553320456" sldId="264"/>
            <ac:picMk id="8" creationId="{47E986BF-AD5F-275F-B6C5-12A115AE8A90}"/>
          </ac:picMkLst>
        </pc:picChg>
        <pc:cxnChg chg="add del">
          <ac:chgData name="Marlon Sproesser Mathias" userId="326f77df3314bb27" providerId="LiveId" clId="{CD7D5558-B2D8-48B7-8D8E-B02ECCEFBC05}" dt="2022-09-04T18:48:28.925" v="451" actId="26606"/>
          <ac:cxnSpMkLst>
            <pc:docMk/>
            <pc:sldMk cId="2553320456" sldId="264"/>
            <ac:cxnSpMk id="11" creationId="{A7F400EE-A8A5-48AF-B4D6-291B52C6F0B0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628538261" sldId="265"/>
        </pc:sldMkLst>
      </pc:sldChg>
      <pc:sldChg chg="addSp delSp modSp new mod setBg">
        <pc:chgData name="Marlon Sproesser Mathias" userId="326f77df3314bb27" providerId="LiveId" clId="{CD7D5558-B2D8-48B7-8D8E-B02ECCEFBC05}" dt="2022-09-04T18:54:28.313" v="552" actId="1035"/>
        <pc:sldMkLst>
          <pc:docMk/>
          <pc:sldMk cId="3117148088" sldId="265"/>
        </pc:sldMkLst>
        <pc:spChg chg="mod">
          <ac:chgData name="Marlon Sproesser Mathias" userId="326f77df3314bb27" providerId="LiveId" clId="{CD7D5558-B2D8-48B7-8D8E-B02ECCEFBC05}" dt="2022-09-04T18:53:32.054" v="504" actId="14100"/>
          <ac:spMkLst>
            <pc:docMk/>
            <pc:sldMk cId="3117148088" sldId="265"/>
            <ac:spMk id="2" creationId="{80CD00E8-22BD-2DC2-E375-E13BDF978F4E}"/>
          </ac:spMkLst>
        </pc:spChg>
        <pc:spChg chg="del mod ord">
          <ac:chgData name="Marlon Sproesser Mathias" userId="326f77df3314bb27" providerId="LiveId" clId="{CD7D5558-B2D8-48B7-8D8E-B02ECCEFBC05}" dt="2022-09-04T18:52:20.978" v="492" actId="478"/>
          <ac:spMkLst>
            <pc:docMk/>
            <pc:sldMk cId="3117148088" sldId="265"/>
            <ac:spMk id="3" creationId="{9CE7367A-ACEA-E077-8456-04FE93FF985A}"/>
          </ac:spMkLst>
        </pc:spChg>
        <pc:spChg chg="mod or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4" creationId="{2270FC75-BCA7-C66B-8587-8D48639F202B}"/>
          </ac:spMkLst>
        </pc:spChg>
        <pc:spChg chg="mo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5" creationId="{E858962A-5E99-CD45-FDE5-32855D348128}"/>
          </ac:spMkLst>
        </pc:spChg>
        <pc:spChg chg="add mod">
          <ac:chgData name="Marlon Sproesser Mathias" userId="326f77df3314bb27" providerId="LiveId" clId="{CD7D5558-B2D8-48B7-8D8E-B02ECCEFBC05}" dt="2022-09-04T18:54:17.966" v="550" actId="1038"/>
          <ac:spMkLst>
            <pc:docMk/>
            <pc:sldMk cId="3117148088" sldId="265"/>
            <ac:spMk id="11" creationId="{BAEFBA97-3CEC-1441-7B2B-CD1B4BF83AAD}"/>
          </ac:spMkLst>
        </pc:spChg>
        <pc:spChg chg="ad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12" creationId="{85016AEC-0320-4ED0-8ECB-FE11DDDFE17A}"/>
          </ac:spMkLst>
        </pc:spChg>
        <pc:spChg chg="ad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14" creationId="{C70C3B59-DE2C-4611-8148-812575C5CA48}"/>
          </ac:spMkLst>
        </pc:spChg>
        <pc:picChg chg="add mod">
          <ac:chgData name="Marlon Sproesser Mathias" userId="326f77df3314bb27" providerId="LiveId" clId="{CD7D5558-B2D8-48B7-8D8E-B02ECCEFBC05}" dt="2022-09-04T18:54:09.937" v="534" actId="1035"/>
          <ac:picMkLst>
            <pc:docMk/>
            <pc:sldMk cId="3117148088" sldId="265"/>
            <ac:picMk id="7" creationId="{F37CC5AC-88F2-0DE9-615E-C92E3215E2B5}"/>
          </ac:picMkLst>
        </pc:picChg>
        <pc:picChg chg="add mod">
          <ac:chgData name="Marlon Sproesser Mathias" userId="326f77df3314bb27" providerId="LiveId" clId="{CD7D5558-B2D8-48B7-8D8E-B02ECCEFBC05}" dt="2022-09-04T18:54:28.313" v="552" actId="1035"/>
          <ac:picMkLst>
            <pc:docMk/>
            <pc:sldMk cId="3117148088" sldId="265"/>
            <ac:picMk id="9" creationId="{1F234860-3650-7E96-C973-1F1563957FC9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947152986" sldId="266"/>
        </pc:sldMkLst>
      </pc:sldChg>
      <pc:sldChg chg="addSp delSp modSp new mod setBg">
        <pc:chgData name="Marlon Sproesser Mathias" userId="326f77df3314bb27" providerId="LiveId" clId="{CD7D5558-B2D8-48B7-8D8E-B02ECCEFBC05}" dt="2022-09-09T14:40:57.323" v="2469" actId="20577"/>
        <pc:sldMkLst>
          <pc:docMk/>
          <pc:sldMk cId="3804748236" sldId="266"/>
        </pc:sldMkLst>
        <pc:spChg chg="del mod">
          <ac:chgData name="Marlon Sproesser Mathias" userId="326f77df3314bb27" providerId="LiveId" clId="{CD7D5558-B2D8-48B7-8D8E-B02ECCEFBC05}" dt="2022-09-04T18:55:49.665" v="666" actId="478"/>
          <ac:spMkLst>
            <pc:docMk/>
            <pc:sldMk cId="3804748236" sldId="266"/>
            <ac:spMk id="2" creationId="{B2062D20-E335-0A78-C857-9B329B409A03}"/>
          </ac:spMkLst>
        </pc:spChg>
        <pc:spChg chg="mod ord">
          <ac:chgData name="Marlon Sproesser Mathias" userId="326f77df3314bb27" providerId="LiveId" clId="{CD7D5558-B2D8-48B7-8D8E-B02ECCEFBC05}" dt="2022-09-09T14:40:57.323" v="2469" actId="20577"/>
          <ac:spMkLst>
            <pc:docMk/>
            <pc:sldMk cId="3804748236" sldId="266"/>
            <ac:spMk id="3" creationId="{ABAA3B8B-39D1-35F8-CDFB-0DC24EBA4991}"/>
          </ac:spMkLst>
        </pc:spChg>
        <pc:spChg chg="mod or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4" creationId="{3AA0E4BE-F443-29FA-2021-064FBFF2F834}"/>
          </ac:spMkLst>
        </pc:spChg>
        <pc:spChg chg="mo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5" creationId="{7CACCAA5-8E22-B355-3F87-0A090D62B940}"/>
          </ac:spMkLst>
        </pc:spChg>
        <pc:spChg chg="add del mod">
          <ac:chgData name="Marlon Sproesser Mathias" userId="326f77df3314bb27" providerId="LiveId" clId="{CD7D5558-B2D8-48B7-8D8E-B02ECCEFBC05}" dt="2022-09-04T18:55:54.785" v="668" actId="478"/>
          <ac:spMkLst>
            <pc:docMk/>
            <pc:sldMk cId="3804748236" sldId="266"/>
            <ac:spMk id="7" creationId="{4DEBA956-35BD-2757-B85B-1D508D36FF00}"/>
          </ac:spMkLst>
        </pc:spChg>
        <pc:spChg chg="add mod">
          <ac:chgData name="Marlon Sproesser Mathias" userId="326f77df3314bb27" providerId="LiveId" clId="{CD7D5558-B2D8-48B7-8D8E-B02ECCEFBC05}" dt="2022-09-04T18:55:53.459" v="667"/>
          <ac:spMkLst>
            <pc:docMk/>
            <pc:sldMk cId="3804748236" sldId="266"/>
            <ac:spMk id="8" creationId="{3309FE8C-9B65-0EEC-AB7C-2693976BB242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0" creationId="{72B886CF-D3D5-4CDE-A0D0-35994223D8D7}"/>
          </ac:spMkLst>
        </pc:spChg>
        <pc:spChg chg="add del mod">
          <ac:chgData name="Marlon Sproesser Mathias" userId="326f77df3314bb27" providerId="LiveId" clId="{CD7D5558-B2D8-48B7-8D8E-B02ECCEFBC05}" dt="2022-09-04T18:56:30.067" v="726" actId="478"/>
          <ac:spMkLst>
            <pc:docMk/>
            <pc:sldMk cId="3804748236" sldId="266"/>
            <ac:spMk id="11" creationId="{C8C9F9F8-3189-3691-C3B8-051E5C51F0A0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4" creationId="{5565521B-3AFA-45E0-B4C4-C6ED089C86E5}"/>
          </ac:spMkLst>
        </pc:spChg>
        <pc:picChg chg="add mod">
          <ac:chgData name="Marlon Sproesser Mathias" userId="326f77df3314bb27" providerId="LiveId" clId="{CD7D5558-B2D8-48B7-8D8E-B02ECCEFBC05}" dt="2022-09-04T18:56:38.548" v="729" actId="1076"/>
          <ac:picMkLst>
            <pc:docMk/>
            <pc:sldMk cId="3804748236" sldId="266"/>
            <ac:picMk id="15" creationId="{803C6E68-65DB-7D54-8AB9-B618D9EA2FD6}"/>
          </ac:picMkLst>
        </pc:picChg>
        <pc:picChg chg="add mod">
          <ac:chgData name="Marlon Sproesser Mathias" userId="326f77df3314bb27" providerId="LiveId" clId="{CD7D5558-B2D8-48B7-8D8E-B02ECCEFBC05}" dt="2022-09-04T18:56:43.421" v="731" actId="1076"/>
          <ac:picMkLst>
            <pc:docMk/>
            <pc:sldMk cId="3804748236" sldId="266"/>
            <ac:picMk id="17" creationId="{E1BBDC35-ABD7-DC9F-9916-ED629594479D}"/>
          </ac:picMkLst>
        </pc:picChg>
      </pc:sldChg>
      <pc:sldChg chg="addSp delSp modSp add mod">
        <pc:chgData name="Marlon Sproesser Mathias" userId="326f77df3314bb27" providerId="LiveId" clId="{CD7D5558-B2D8-48B7-8D8E-B02ECCEFBC05}" dt="2022-09-04T18:59:58.390" v="924" actId="1035"/>
        <pc:sldMkLst>
          <pc:docMk/>
          <pc:sldMk cId="705687007" sldId="267"/>
        </pc:sldMkLst>
        <pc:spChg chg="add mod">
          <ac:chgData name="Marlon Sproesser Mathias" userId="326f77df3314bb27" providerId="LiveId" clId="{CD7D5558-B2D8-48B7-8D8E-B02ECCEFBC05}" dt="2022-09-04T18:59:58.390" v="924" actId="1035"/>
          <ac:spMkLst>
            <pc:docMk/>
            <pc:sldMk cId="705687007" sldId="267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8:59:55.505" v="912" actId="20577"/>
          <ac:spMkLst>
            <pc:docMk/>
            <pc:sldMk cId="705687007" sldId="267"/>
            <ac:spMk id="3" creationId="{ABAA3B8B-39D1-35F8-CDFB-0DC24EBA4991}"/>
          </ac:spMkLst>
        </pc:spChg>
        <pc:spChg chg="add mod">
          <ac:chgData name="Marlon Sproesser Mathias" userId="326f77df3314bb27" providerId="LiveId" clId="{CD7D5558-B2D8-48B7-8D8E-B02ECCEFBC05}" dt="2022-09-04T18:58:23.693" v="838" actId="1076"/>
          <ac:spMkLst>
            <pc:docMk/>
            <pc:sldMk cId="705687007" sldId="267"/>
            <ac:spMk id="7" creationId="{4611C9F4-74FA-9955-4C95-3CE90EAECD84}"/>
          </ac:spMkLst>
        </pc:spChg>
        <pc:spChg chg="add mod">
          <ac:chgData name="Marlon Sproesser Mathias" userId="326f77df3314bb27" providerId="LiveId" clId="{CD7D5558-B2D8-48B7-8D8E-B02ECCEFBC05}" dt="2022-09-04T18:59:11.761" v="887" actId="1076"/>
          <ac:spMkLst>
            <pc:docMk/>
            <pc:sldMk cId="705687007" sldId="267"/>
            <ac:spMk id="9" creationId="{C27BDCF5-0EE9-C173-F12D-E096DEBB870B}"/>
          </ac:spMkLst>
        </pc:spChg>
        <pc:picChg chg="del">
          <ac:chgData name="Marlon Sproesser Mathias" userId="326f77df3314bb27" providerId="LiveId" clId="{CD7D5558-B2D8-48B7-8D8E-B02ECCEFBC05}" dt="2022-09-04T18:56:59.994" v="740" actId="478"/>
          <ac:picMkLst>
            <pc:docMk/>
            <pc:sldMk cId="705687007" sldId="267"/>
            <ac:picMk id="15" creationId="{803C6E68-65DB-7D54-8AB9-B618D9EA2FD6}"/>
          </ac:picMkLst>
        </pc:picChg>
        <pc:picChg chg="del">
          <ac:chgData name="Marlon Sproesser Mathias" userId="326f77df3314bb27" providerId="LiveId" clId="{CD7D5558-B2D8-48B7-8D8E-B02ECCEFBC05}" dt="2022-09-04T18:57:00.349" v="741" actId="478"/>
          <ac:picMkLst>
            <pc:docMk/>
            <pc:sldMk cId="705687007" sldId="267"/>
            <ac:picMk id="17" creationId="{E1BBDC35-ABD7-DC9F-9916-ED629594479D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906005645" sldId="267"/>
        </pc:sldMkLst>
      </pc:sldChg>
      <pc:sldChg chg="modSp add mod">
        <pc:chgData name="Marlon Sproesser Mathias" userId="326f77df3314bb27" providerId="LiveId" clId="{CD7D5558-B2D8-48B7-8D8E-B02ECCEFBC05}" dt="2022-09-04T19:01:57.837" v="1108" actId="20577"/>
        <pc:sldMkLst>
          <pc:docMk/>
          <pc:sldMk cId="1334102538" sldId="268"/>
        </pc:sldMkLst>
        <pc:spChg chg="mod">
          <ac:chgData name="Marlon Sproesser Mathias" userId="326f77df3314bb27" providerId="LiveId" clId="{CD7D5558-B2D8-48B7-8D8E-B02ECCEFBC05}" dt="2022-09-04T19:00:02.273" v="941" actId="1035"/>
          <ac:spMkLst>
            <pc:docMk/>
            <pc:sldMk cId="1334102538" sldId="268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8:59:50.605" v="904" actId="20577"/>
          <ac:spMkLst>
            <pc:docMk/>
            <pc:sldMk cId="1334102538" sldId="268"/>
            <ac:spMk id="3" creationId="{ABAA3B8B-39D1-35F8-CDFB-0DC24EBA4991}"/>
          </ac:spMkLst>
        </pc:spChg>
        <pc:spChg chg="mod">
          <ac:chgData name="Marlon Sproesser Mathias" userId="326f77df3314bb27" providerId="LiveId" clId="{CD7D5558-B2D8-48B7-8D8E-B02ECCEFBC05}" dt="2022-09-04T18:59:40.996" v="891" actId="1076"/>
          <ac:spMkLst>
            <pc:docMk/>
            <pc:sldMk cId="1334102538" sldId="268"/>
            <ac:spMk id="7" creationId="{4611C9F4-74FA-9955-4C95-3CE90EAECD84}"/>
          </ac:spMkLst>
        </pc:spChg>
        <pc:spChg chg="mod">
          <ac:chgData name="Marlon Sproesser Mathias" userId="326f77df3314bb27" providerId="LiveId" clId="{CD7D5558-B2D8-48B7-8D8E-B02ECCEFBC05}" dt="2022-09-04T19:01:57.837" v="1108" actId="20577"/>
          <ac:spMkLst>
            <pc:docMk/>
            <pc:sldMk cId="1334102538" sldId="268"/>
            <ac:spMk id="9" creationId="{C27BDCF5-0EE9-C173-F12D-E096DEBB870B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558451721" sldId="268"/>
        </pc:sldMkLst>
      </pc:sldChg>
      <pc:sldChg chg="delSp modSp add mod">
        <pc:chgData name="Marlon Sproesser Mathias" userId="326f77df3314bb27" providerId="LiveId" clId="{CD7D5558-B2D8-48B7-8D8E-B02ECCEFBC05}" dt="2022-09-04T19:03:45.959" v="1216" actId="1076"/>
        <pc:sldMkLst>
          <pc:docMk/>
          <pc:sldMk cId="1959034942" sldId="269"/>
        </pc:sldMkLst>
        <pc:spChg chg="mod">
          <ac:chgData name="Marlon Sproesser Mathias" userId="326f77df3314bb27" providerId="LiveId" clId="{CD7D5558-B2D8-48B7-8D8E-B02ECCEFBC05}" dt="2022-09-04T19:01:49.613" v="1102" actId="1035"/>
          <ac:spMkLst>
            <pc:docMk/>
            <pc:sldMk cId="1959034942" sldId="269"/>
            <ac:spMk id="2" creationId="{453CD266-BE77-8C49-705A-9D9566DBF261}"/>
          </ac:spMkLst>
        </pc:spChg>
        <pc:spChg chg="del">
          <ac:chgData name="Marlon Sproesser Mathias" userId="326f77df3314bb27" providerId="LiveId" clId="{CD7D5558-B2D8-48B7-8D8E-B02ECCEFBC05}" dt="2022-09-04T19:00:56.555" v="1006" actId="478"/>
          <ac:spMkLst>
            <pc:docMk/>
            <pc:sldMk cId="1959034942" sldId="269"/>
            <ac:spMk id="7" creationId="{4611C9F4-74FA-9955-4C95-3CE90EAECD84}"/>
          </ac:spMkLst>
        </pc:spChg>
        <pc:spChg chg="mod">
          <ac:chgData name="Marlon Sproesser Mathias" userId="326f77df3314bb27" providerId="LiveId" clId="{CD7D5558-B2D8-48B7-8D8E-B02ECCEFBC05}" dt="2022-09-04T19:03:45.959" v="1216" actId="1076"/>
          <ac:spMkLst>
            <pc:docMk/>
            <pc:sldMk cId="1959034942" sldId="269"/>
            <ac:spMk id="9" creationId="{C27BDCF5-0EE9-C173-F12D-E096DEBB870B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4217493710" sldId="270"/>
        </pc:sldMkLst>
      </pc:sldChg>
      <pc:sldChg chg="modSp add mod">
        <pc:chgData name="Marlon Sproesser Mathias" userId="326f77df3314bb27" providerId="LiveId" clId="{CD7D5558-B2D8-48B7-8D8E-B02ECCEFBC05}" dt="2022-09-04T19:03:42.970" v="1215" actId="1076"/>
        <pc:sldMkLst>
          <pc:docMk/>
          <pc:sldMk cId="4277149125" sldId="270"/>
        </pc:sldMkLst>
        <pc:spChg chg="mod">
          <ac:chgData name="Marlon Sproesser Mathias" userId="326f77df3314bb27" providerId="LiveId" clId="{CD7D5558-B2D8-48B7-8D8E-B02ECCEFBC05}" dt="2022-09-04T19:02:34.629" v="1129" actId="1076"/>
          <ac:spMkLst>
            <pc:docMk/>
            <pc:sldMk cId="4277149125" sldId="270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9:03:42.970" v="1215" actId="1076"/>
          <ac:spMkLst>
            <pc:docMk/>
            <pc:sldMk cId="4277149125" sldId="270"/>
            <ac:spMk id="9" creationId="{C27BDCF5-0EE9-C173-F12D-E096DEBB870B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9:09:07.771" v="1355" actId="1036"/>
        <pc:sldMkLst>
          <pc:docMk/>
          <pc:sldMk cId="1823327786" sldId="271"/>
        </pc:sldMkLst>
        <pc:spChg chg="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2" creationId="{52481AD6-7458-DFB8-079F-85852386B59B}"/>
          </ac:spMkLst>
        </pc:spChg>
        <pc:spChg chg="del">
          <ac:chgData name="Marlon Sproesser Mathias" userId="326f77df3314bb27" providerId="LiveId" clId="{CD7D5558-B2D8-48B7-8D8E-B02ECCEFBC05}" dt="2022-09-04T19:07:36.578" v="1271" actId="478"/>
          <ac:spMkLst>
            <pc:docMk/>
            <pc:sldMk cId="1823327786" sldId="271"/>
            <ac:spMk id="3" creationId="{17CDC8CF-FE1A-A501-9CF7-5A835D7287E8}"/>
          </ac:spMkLst>
        </pc:spChg>
        <pc:spChg chg="mod or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4" creationId="{4134C9D8-4E45-9700-60C1-9D28401E554C}"/>
          </ac:spMkLst>
        </pc:spChg>
        <pc:spChg chg="mo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5" creationId="{126247BA-723B-7859-3EFA-8961DC68D3AB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6" creationId="{4AB6AE90-9B02-50C6-F256-C5EEEE2F86A1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7" creationId="{2E596E47-329F-3D4E-6086-721CA4F202B1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8" creationId="{138F1A3B-3901-5702-55FD-DBF8732C7C23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9" creationId="{D478678D-19E4-A13E-CE42-BC264366F960}"/>
          </ac:spMkLst>
        </pc:spChg>
        <pc:spChg chg="add del mod">
          <ac:chgData name="Marlon Sproesser Mathias" userId="326f77df3314bb27" providerId="LiveId" clId="{CD7D5558-B2D8-48B7-8D8E-B02ECCEFBC05}" dt="2022-09-04T19:08:06.069" v="1309" actId="478"/>
          <ac:spMkLst>
            <pc:docMk/>
            <pc:sldMk cId="1823327786" sldId="271"/>
            <ac:spMk id="10" creationId="{13E33278-9F40-862F-50A1-8E9149EE380F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3" creationId="{9C602DC3-9AE9-41A8-A15E-4A92F171B309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4" creationId="{06B9930B-1C7C-4FD2-8FC6-263F72BA8142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5" creationId="{1FD8995B-B799-4347-9329-AB4302D71F83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6" creationId="{42099A05-CEBD-360B-2F9F-BFB84730BCC9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7" creationId="{AFC8CF69-4CA2-41A6-DDB5-AF3D2585FE98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8" creationId="{D7582A67-006B-F7C6-1247-6F011A985F1A}"/>
          </ac:spMkLst>
        </pc:spChg>
        <pc:spChg chg="add mod">
          <ac:chgData name="Marlon Sproesser Mathias" userId="326f77df3314bb27" providerId="LiveId" clId="{CD7D5558-B2D8-48B7-8D8E-B02ECCEFBC05}" dt="2022-09-04T19:09:07.771" v="1355" actId="1036"/>
          <ac:spMkLst>
            <pc:docMk/>
            <pc:sldMk cId="1823327786" sldId="271"/>
            <ac:spMk id="19" creationId="{CBC7ED3B-3DE0-DAED-24BF-57FC00661581}"/>
          </ac:spMkLst>
        </pc:spChg>
        <pc:cxnChg chg="add del mod">
          <ac:chgData name="Marlon Sproesser Mathias" userId="326f77df3314bb27" providerId="LiveId" clId="{CD7D5558-B2D8-48B7-8D8E-B02ECCEFBC05}" dt="2022-09-04T19:08:19.819" v="1335" actId="21"/>
          <ac:cxnSpMkLst>
            <pc:docMk/>
            <pc:sldMk cId="1823327786" sldId="271"/>
            <ac:cxnSpMk id="11" creationId="{2E3D0AE5-8415-820E-F497-AFFD92FA6CAB}"/>
          </ac:cxnSpMkLst>
        </pc:cxnChg>
        <pc:cxnChg chg="add del mod">
          <ac:chgData name="Marlon Sproesser Mathias" userId="326f77df3314bb27" providerId="LiveId" clId="{CD7D5558-B2D8-48B7-8D8E-B02ECCEFBC05}" dt="2022-09-04T19:08:19.819" v="1335" actId="21"/>
          <ac:cxnSpMkLst>
            <pc:docMk/>
            <pc:sldMk cId="1823327786" sldId="271"/>
            <ac:cxnSpMk id="12" creationId="{5560C722-E5FF-6002-711D-DDA4848A1C58}"/>
          </ac:cxnSpMkLst>
        </pc:cxnChg>
        <pc:cxnChg chg="add mod">
          <ac:chgData name="Marlon Sproesser Mathias" userId="326f77df3314bb27" providerId="LiveId" clId="{CD7D5558-B2D8-48B7-8D8E-B02ECCEFBC05}" dt="2022-09-04T19:09:05.184" v="1354" actId="1076"/>
          <ac:cxnSpMkLst>
            <pc:docMk/>
            <pc:sldMk cId="1823327786" sldId="271"/>
            <ac:cxnSpMk id="20" creationId="{67A0A169-6714-B1BB-F706-A6B6F2FF5795}"/>
          </ac:cxnSpMkLst>
        </pc:cxnChg>
        <pc:cxnChg chg="add mod">
          <ac:chgData name="Marlon Sproesser Mathias" userId="326f77df3314bb27" providerId="LiveId" clId="{CD7D5558-B2D8-48B7-8D8E-B02ECCEFBC05}" dt="2022-09-04T19:09:05.184" v="1354" actId="1076"/>
          <ac:cxnSpMkLst>
            <pc:docMk/>
            <pc:sldMk cId="1823327786" sldId="271"/>
            <ac:cxnSpMk id="21" creationId="{7EF7A6C2-B98B-E19C-B0E1-62C71FC018BB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614766482" sldId="271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590457254" sldId="272"/>
        </pc:sldMkLst>
      </pc:sldChg>
      <pc:sldChg chg="addSp delSp modSp new mod setBg">
        <pc:chgData name="Marlon Sproesser Mathias" userId="326f77df3314bb27" providerId="LiveId" clId="{CD7D5558-B2D8-48B7-8D8E-B02ECCEFBC05}" dt="2022-09-04T19:16:20.146" v="1523" actId="14100"/>
        <pc:sldMkLst>
          <pc:docMk/>
          <pc:sldMk cId="3451026249" sldId="272"/>
        </pc:sldMkLst>
        <pc:spChg chg="mod">
          <ac:chgData name="Marlon Sproesser Mathias" userId="326f77df3314bb27" providerId="LiveId" clId="{CD7D5558-B2D8-48B7-8D8E-B02ECCEFBC05}" dt="2022-09-04T19:16:20.146" v="1523" actId="14100"/>
          <ac:spMkLst>
            <pc:docMk/>
            <pc:sldMk cId="3451026249" sldId="272"/>
            <ac:spMk id="2" creationId="{BC10201D-43A0-148A-B9D5-955F38124604}"/>
          </ac:spMkLst>
        </pc:spChg>
        <pc:spChg chg="mod ord">
          <ac:chgData name="Marlon Sproesser Mathias" userId="326f77df3314bb27" providerId="LiveId" clId="{CD7D5558-B2D8-48B7-8D8E-B02ECCEFBC05}" dt="2022-09-04T19:15:59.858" v="1521" actId="20577"/>
          <ac:spMkLst>
            <pc:docMk/>
            <pc:sldMk cId="3451026249" sldId="272"/>
            <ac:spMk id="3" creationId="{5D5A5AC5-34A2-A30A-65C4-327C9B06C77B}"/>
          </ac:spMkLst>
        </pc:spChg>
        <pc:spChg chg="mod or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4" creationId="{3F924F1C-385A-1760-1787-21033BE260A0}"/>
          </ac:spMkLst>
        </pc:spChg>
        <pc:spChg chg="mo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5" creationId="{BB53B11A-3633-33D9-2525-6F20C8E31C4B}"/>
          </ac:spMkLst>
        </pc:spChg>
        <pc:spChg chg="add del mod">
          <ac:chgData name="Marlon Sproesser Mathias" userId="326f77df3314bb27" providerId="LiveId" clId="{CD7D5558-B2D8-48B7-8D8E-B02ECCEFBC05}" dt="2022-09-04T19:13:03.767" v="1437" actId="478"/>
          <ac:spMkLst>
            <pc:docMk/>
            <pc:sldMk cId="3451026249" sldId="272"/>
            <ac:spMk id="7" creationId="{F555E21F-52C5-669A-56C8-815D882A2A23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0" creationId="{72B886CF-D3D5-4CDE-A0D0-35994223D8D7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4" creationId="{5565521B-3AFA-45E0-B4C4-C6ED089C86E5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9:18:46.254" v="1589" actId="26606"/>
        <pc:sldMkLst>
          <pc:docMk/>
          <pc:sldMk cId="1320359371" sldId="273"/>
        </pc:sldMkLst>
        <pc:spChg chg="mo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" creationId="{77AF012A-925B-246A-3DE3-EEF3617C4323}"/>
          </ac:spMkLst>
        </pc:spChg>
        <pc:spChg chg="mod or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3" creationId="{21204234-3A72-E0B3-6DDE-C5B8934C93A4}"/>
          </ac:spMkLst>
        </pc:spChg>
        <pc:spChg chg="mod or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4" creationId="{1CB043EA-5310-DEAC-1476-25FD276F6D45}"/>
          </ac:spMkLst>
        </pc:spChg>
        <pc:spChg chg="mo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5" creationId="{729EB71B-BC7D-425D-68B2-F7ABAC51C67E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0" creationId="{85016AEC-0320-4ED0-8ECB-FE11DDDFE17A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2" creationId="{D3CDB30C-1F82-41E6-A067-831D6E89184F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4" creationId="{2DDA86DD-F997-4F66-A87C-5B58AB6D19EC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6" creationId="{D241B827-437E-40A3-A732-669230D6A5BC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1" creationId="{9C602DC3-9AE9-41A8-A15E-4A92F171B309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3" creationId="{1FD8995B-B799-4347-9329-AB4302D71F83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5" creationId="{06B9930B-1C7C-4FD2-8FC6-263F72BA8142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850340389" sldId="273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857920560" sldId="274"/>
        </pc:sldMkLst>
      </pc:sldChg>
      <pc:sldChg chg="addSp delSp modSp new mod setBg">
        <pc:chgData name="Marlon Sproesser Mathias" userId="326f77df3314bb27" providerId="LiveId" clId="{CD7D5558-B2D8-48B7-8D8E-B02ECCEFBC05}" dt="2022-09-04T20:06:41.885" v="2457" actId="26606"/>
        <pc:sldMkLst>
          <pc:docMk/>
          <pc:sldMk cId="4034135177" sldId="274"/>
        </pc:sldMkLst>
        <pc:spChg chg="mo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2" creationId="{0A38A194-48A0-77A4-A109-8151FCD6107A}"/>
          </ac:spMkLst>
        </pc:spChg>
        <pc:spChg chg="mod or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3" creationId="{91C3771B-E5BA-67A9-D4B6-5020370B6D35}"/>
          </ac:spMkLst>
        </pc:spChg>
        <pc:spChg chg="mod ord">
          <ac:chgData name="Marlon Sproesser Mathias" userId="326f77df3314bb27" providerId="LiveId" clId="{CD7D5558-B2D8-48B7-8D8E-B02ECCEFBC05}" dt="2022-09-04T19:28:27.897" v="1948" actId="26606"/>
          <ac:spMkLst>
            <pc:docMk/>
            <pc:sldMk cId="4034135177" sldId="274"/>
            <ac:spMk id="4" creationId="{41E2502F-4D03-F059-690E-B580E48F8534}"/>
          </ac:spMkLst>
        </pc:spChg>
        <pc:spChg chg="mod">
          <ac:chgData name="Marlon Sproesser Mathias" userId="326f77df3314bb27" providerId="LiveId" clId="{CD7D5558-B2D8-48B7-8D8E-B02ECCEFBC05}" dt="2022-09-04T19:28:27.897" v="1948" actId="26606"/>
          <ac:spMkLst>
            <pc:docMk/>
            <pc:sldMk cId="4034135177" sldId="274"/>
            <ac:spMk id="5" creationId="{2C7EF915-2019-51E3-9A32-1AF5AB886CBD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0" creationId="{72B886CF-D3D5-4CDE-A0D0-35994223D8D7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2" creationId="{FC139937-FF72-463A-8CD1-5AFF723B298A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4" creationId="{5565521B-3AFA-45E0-B4C4-C6ED089C86E5}"/>
          </ac:spMkLst>
        </pc:spChg>
        <pc:spChg chg="ad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9" creationId="{D462EE7E-14DF-497D-AE08-F6623DB88E99}"/>
          </ac:spMkLst>
        </pc:spChg>
        <pc:spChg chg="ad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21" creationId="{820E2AEF-4B9A-4866-A6A9-9503A847DDEA}"/>
          </ac:spMkLst>
        </pc:spChg>
        <pc:picChg chg="add mod">
          <ac:chgData name="Marlon Sproesser Mathias" userId="326f77df3314bb27" providerId="LiveId" clId="{CD7D5558-B2D8-48B7-8D8E-B02ECCEFBC05}" dt="2022-09-04T20:06:41.885" v="2457" actId="26606"/>
          <ac:picMkLst>
            <pc:docMk/>
            <pc:sldMk cId="4034135177" sldId="274"/>
            <ac:picMk id="7" creationId="{2A15F488-A2F6-EC18-F092-24D97297A40A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509834741" sldId="275"/>
        </pc:sldMkLst>
      </pc:sldChg>
      <pc:sldChg chg="addSp modSp new mod setBg addAnim modAnim">
        <pc:chgData name="Marlon Sproesser Mathias" userId="326f77df3314bb27" providerId="LiveId" clId="{CD7D5558-B2D8-48B7-8D8E-B02ECCEFBC05}" dt="2022-09-04T20:02:39.803" v="2174" actId="20577"/>
        <pc:sldMkLst>
          <pc:docMk/>
          <pc:sldMk cId="794993342" sldId="275"/>
        </pc:sldMkLst>
        <pc:spChg chg="mo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2" creationId="{BA751DD2-FAAD-91A5-3D61-438E3C15E477}"/>
          </ac:spMkLst>
        </pc:spChg>
        <pc:spChg chg="mod ord">
          <ac:chgData name="Marlon Sproesser Mathias" userId="326f77df3314bb27" providerId="LiveId" clId="{CD7D5558-B2D8-48B7-8D8E-B02ECCEFBC05}" dt="2022-09-04T20:02:39.803" v="2174" actId="20577"/>
          <ac:spMkLst>
            <pc:docMk/>
            <pc:sldMk cId="794993342" sldId="275"/>
            <ac:spMk id="3" creationId="{A4002F1D-59CE-FD86-D58A-1CC020961F13}"/>
          </ac:spMkLst>
        </pc:spChg>
        <pc:spChg chg="mod or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4" creationId="{77697EDC-BAD7-2644-094E-AF01C985B9DB}"/>
          </ac:spMkLst>
        </pc:spChg>
        <pc:spChg chg="mo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5" creationId="{DE8F53D9-E963-CB94-F1AF-2AF0C0C9601F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0" creationId="{72B886CF-D3D5-4CDE-A0D0-35994223D8D7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4" creationId="{5565521B-3AFA-45E0-B4C4-C6ED089C86E5}"/>
          </ac:spMkLst>
        </pc:spChg>
      </pc:sldChg>
      <pc:sldChg chg="new del">
        <pc:chgData name="Marlon Sproesser Mathias" userId="326f77df3314bb27" providerId="LiveId" clId="{CD7D5558-B2D8-48B7-8D8E-B02ECCEFBC05}" dt="2022-09-04T20:00:45.855" v="1961" actId="47"/>
        <pc:sldMkLst>
          <pc:docMk/>
          <pc:sldMk cId="1720407003" sldId="275"/>
        </pc:sldMkLst>
      </pc:sldChg>
      <pc:sldChg chg="modSp add mod">
        <pc:chgData name="Marlon Sproesser Mathias" userId="326f77df3314bb27" providerId="LiveId" clId="{CD7D5558-B2D8-48B7-8D8E-B02ECCEFBC05}" dt="2022-09-04T20:03:21.921" v="2229" actId="20577"/>
        <pc:sldMkLst>
          <pc:docMk/>
          <pc:sldMk cId="2574295740" sldId="276"/>
        </pc:sldMkLst>
        <pc:spChg chg="mod">
          <ac:chgData name="Marlon Sproesser Mathias" userId="326f77df3314bb27" providerId="LiveId" clId="{CD7D5558-B2D8-48B7-8D8E-B02ECCEFBC05}" dt="2022-09-04T20:03:21.921" v="2229" actId="20577"/>
          <ac:spMkLst>
            <pc:docMk/>
            <pc:sldMk cId="2574295740" sldId="276"/>
            <ac:spMk id="3" creationId="{A4002F1D-59CE-FD86-D58A-1CC020961F1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745479288" sldId="276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196029844" sldId="277"/>
        </pc:sldMkLst>
      </pc:sldChg>
      <pc:sldChg chg="modSp add mod">
        <pc:chgData name="Marlon Sproesser Mathias" userId="326f77df3314bb27" providerId="LiveId" clId="{CD7D5558-B2D8-48B7-8D8E-B02ECCEFBC05}" dt="2022-09-04T20:04:36.436" v="2453" actId="5793"/>
        <pc:sldMkLst>
          <pc:docMk/>
          <pc:sldMk cId="1336785719" sldId="277"/>
        </pc:sldMkLst>
        <pc:spChg chg="mod">
          <ac:chgData name="Marlon Sproesser Mathias" userId="326f77df3314bb27" providerId="LiveId" clId="{CD7D5558-B2D8-48B7-8D8E-B02ECCEFBC05}" dt="2022-09-04T20:04:36.436" v="2453" actId="5793"/>
          <ac:spMkLst>
            <pc:docMk/>
            <pc:sldMk cId="1336785719" sldId="277"/>
            <ac:spMk id="3" creationId="{A4002F1D-59CE-FD86-D58A-1CC020961F1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533398505" sldId="278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624898334" sldId="27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585FD-807D-4023-8730-D475E7A3536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6C4E5C-F0CE-46D9-93A3-49CA4B62829B}">
      <dgm:prSet/>
      <dgm:spPr/>
      <dgm:t>
        <a:bodyPr/>
        <a:lstStyle/>
        <a:p>
          <a:r>
            <a:rPr lang="pt-BR"/>
            <a:t>Soluções oscilatórias</a:t>
          </a:r>
          <a:endParaRPr lang="en-US"/>
        </a:p>
      </dgm:t>
    </dgm:pt>
    <dgm:pt modelId="{F5AA0EDB-F42A-4375-AAC8-D1C7F7C4024F}" type="parTrans" cxnId="{2EEDEDAE-5527-43F1-BFEC-ADF3BB30B231}">
      <dgm:prSet/>
      <dgm:spPr/>
      <dgm:t>
        <a:bodyPr/>
        <a:lstStyle/>
        <a:p>
          <a:endParaRPr lang="en-US"/>
        </a:p>
      </dgm:t>
    </dgm:pt>
    <dgm:pt modelId="{C2BBDC79-CEA9-4CBE-8D02-5754CC20EC84}" type="sibTrans" cxnId="{2EEDEDAE-5527-43F1-BFEC-ADF3BB30B231}">
      <dgm:prSet/>
      <dgm:spPr/>
      <dgm:t>
        <a:bodyPr/>
        <a:lstStyle/>
        <a:p>
          <a:endParaRPr lang="en-US"/>
        </a:p>
      </dgm:t>
    </dgm:pt>
    <dgm:pt modelId="{3D787CAA-6E20-4090-BA5A-EF314BCFCB29}">
      <dgm:prSet/>
      <dgm:spPr/>
      <dgm:t>
        <a:bodyPr/>
        <a:lstStyle/>
        <a:p>
          <a:r>
            <a:rPr lang="pt-BR"/>
            <a:t>Múltiplas escalas</a:t>
          </a:r>
          <a:endParaRPr lang="en-US"/>
        </a:p>
      </dgm:t>
    </dgm:pt>
    <dgm:pt modelId="{DB19649E-FCAA-4ED3-8AE4-0B43663FB1F7}" type="parTrans" cxnId="{3503745E-CA21-475B-9376-42ED62CC14AC}">
      <dgm:prSet/>
      <dgm:spPr/>
      <dgm:t>
        <a:bodyPr/>
        <a:lstStyle/>
        <a:p>
          <a:endParaRPr lang="en-US"/>
        </a:p>
      </dgm:t>
    </dgm:pt>
    <dgm:pt modelId="{1C721CA9-78BB-420B-A61B-D2D1520AC47B}" type="sibTrans" cxnId="{3503745E-CA21-475B-9376-42ED62CC14AC}">
      <dgm:prSet/>
      <dgm:spPr/>
      <dgm:t>
        <a:bodyPr/>
        <a:lstStyle/>
        <a:p>
          <a:endParaRPr lang="en-US"/>
        </a:p>
      </dgm:t>
    </dgm:pt>
    <dgm:pt modelId="{CA405A5C-E45C-4D18-B803-6AE51D27C530}">
      <dgm:prSet/>
      <dgm:spPr/>
      <dgm:t>
        <a:bodyPr/>
        <a:lstStyle/>
        <a:p>
          <a:r>
            <a:rPr lang="pt-BR"/>
            <a:t>Caos</a:t>
          </a:r>
          <a:endParaRPr lang="en-US"/>
        </a:p>
      </dgm:t>
    </dgm:pt>
    <dgm:pt modelId="{214B04E3-847B-4DE6-9CAD-965BC0EFDA51}" type="parTrans" cxnId="{0EE410EF-D27F-4C40-A748-F4F462FB00D9}">
      <dgm:prSet/>
      <dgm:spPr/>
      <dgm:t>
        <a:bodyPr/>
        <a:lstStyle/>
        <a:p>
          <a:endParaRPr lang="en-US"/>
        </a:p>
      </dgm:t>
    </dgm:pt>
    <dgm:pt modelId="{465B990E-10C5-45A9-BA79-2B4DA63F1545}" type="sibTrans" cxnId="{0EE410EF-D27F-4C40-A748-F4F462FB00D9}">
      <dgm:prSet/>
      <dgm:spPr/>
      <dgm:t>
        <a:bodyPr/>
        <a:lstStyle/>
        <a:p>
          <a:endParaRPr lang="en-US"/>
        </a:p>
      </dgm:t>
    </dgm:pt>
    <dgm:pt modelId="{21B90B71-B9AD-4328-8252-9B1A5BC439F9}">
      <dgm:prSet/>
      <dgm:spPr/>
      <dgm:t>
        <a:bodyPr/>
        <a:lstStyle/>
        <a:p>
          <a:r>
            <a:rPr lang="pt-BR"/>
            <a:t>Mínimos locais</a:t>
          </a:r>
          <a:endParaRPr lang="en-US"/>
        </a:p>
      </dgm:t>
    </dgm:pt>
    <dgm:pt modelId="{C9CBA50E-B5D9-4605-A516-E11105846EE8}" type="parTrans" cxnId="{0D7E1BE7-712A-4299-8AFF-188C53BD30F6}">
      <dgm:prSet/>
      <dgm:spPr/>
      <dgm:t>
        <a:bodyPr/>
        <a:lstStyle/>
        <a:p>
          <a:endParaRPr lang="en-US"/>
        </a:p>
      </dgm:t>
    </dgm:pt>
    <dgm:pt modelId="{F62652F4-2390-4718-8CAD-394B268CA794}" type="sibTrans" cxnId="{0D7E1BE7-712A-4299-8AFF-188C53BD30F6}">
      <dgm:prSet/>
      <dgm:spPr/>
      <dgm:t>
        <a:bodyPr/>
        <a:lstStyle/>
        <a:p>
          <a:endParaRPr lang="en-US"/>
        </a:p>
      </dgm:t>
    </dgm:pt>
    <dgm:pt modelId="{31144C27-DF2F-4821-96D8-FF169B357ED8}">
      <dgm:prSet/>
      <dgm:spPr/>
      <dgm:t>
        <a:bodyPr/>
        <a:lstStyle/>
        <a:p>
          <a:r>
            <a:rPr lang="pt-BR"/>
            <a:t>Equilíbrio entre equações de tipos diferentes</a:t>
          </a:r>
          <a:endParaRPr lang="en-US"/>
        </a:p>
      </dgm:t>
    </dgm:pt>
    <dgm:pt modelId="{396D0695-D32A-4D0B-99AB-5ED7581E20AC}" type="parTrans" cxnId="{880C142E-155A-4A12-B2E1-F74F9157939B}">
      <dgm:prSet/>
      <dgm:spPr/>
      <dgm:t>
        <a:bodyPr/>
        <a:lstStyle/>
        <a:p>
          <a:endParaRPr lang="en-US"/>
        </a:p>
      </dgm:t>
    </dgm:pt>
    <dgm:pt modelId="{858D02D3-BC20-4684-97B4-C7667A4107EA}" type="sibTrans" cxnId="{880C142E-155A-4A12-B2E1-F74F9157939B}">
      <dgm:prSet/>
      <dgm:spPr/>
      <dgm:t>
        <a:bodyPr/>
        <a:lstStyle/>
        <a:p>
          <a:endParaRPr lang="en-US"/>
        </a:p>
      </dgm:t>
    </dgm:pt>
    <dgm:pt modelId="{FF23E5DB-6731-496F-B3A4-A6E21B82E730}">
      <dgm:prSet/>
      <dgm:spPr/>
      <dgm:t>
        <a:bodyPr/>
        <a:lstStyle/>
        <a:p>
          <a:r>
            <a:rPr lang="pt-BR"/>
            <a:t>Troca de condições iniciais e de contorno</a:t>
          </a:r>
          <a:endParaRPr lang="en-US"/>
        </a:p>
      </dgm:t>
    </dgm:pt>
    <dgm:pt modelId="{877724B0-F7A8-4DBF-BA3B-A1A41CE2A4E4}" type="parTrans" cxnId="{BA42FDB2-80AB-4685-B57D-D14885D3A36C}">
      <dgm:prSet/>
      <dgm:spPr/>
      <dgm:t>
        <a:bodyPr/>
        <a:lstStyle/>
        <a:p>
          <a:endParaRPr lang="en-US"/>
        </a:p>
      </dgm:t>
    </dgm:pt>
    <dgm:pt modelId="{A398C394-3EC6-4E4C-8D64-8DA4ABCB88EC}" type="sibTrans" cxnId="{BA42FDB2-80AB-4685-B57D-D14885D3A36C}">
      <dgm:prSet/>
      <dgm:spPr/>
      <dgm:t>
        <a:bodyPr/>
        <a:lstStyle/>
        <a:p>
          <a:endParaRPr lang="en-US"/>
        </a:p>
      </dgm:t>
    </dgm:pt>
    <dgm:pt modelId="{0EF55E21-60B7-4413-BCDF-28CB5F2A30A0}">
      <dgm:prSet/>
      <dgm:spPr/>
      <dgm:t>
        <a:bodyPr/>
        <a:lstStyle/>
        <a:p>
          <a:r>
            <a:rPr lang="pt-BR"/>
            <a:t>Troca de domínio</a:t>
          </a:r>
          <a:endParaRPr lang="en-US"/>
        </a:p>
      </dgm:t>
    </dgm:pt>
    <dgm:pt modelId="{589785E9-7CC8-4458-A83F-6B5964B9287D}" type="parTrans" cxnId="{C6BD610F-321F-43DA-A10B-21C4A6D27B88}">
      <dgm:prSet/>
      <dgm:spPr/>
      <dgm:t>
        <a:bodyPr/>
        <a:lstStyle/>
        <a:p>
          <a:endParaRPr lang="en-US"/>
        </a:p>
      </dgm:t>
    </dgm:pt>
    <dgm:pt modelId="{AA321D52-CB14-4540-8A46-7BC1ABE59419}" type="sibTrans" cxnId="{C6BD610F-321F-43DA-A10B-21C4A6D27B88}">
      <dgm:prSet/>
      <dgm:spPr/>
      <dgm:t>
        <a:bodyPr/>
        <a:lstStyle/>
        <a:p>
          <a:endParaRPr lang="en-US"/>
        </a:p>
      </dgm:t>
    </dgm:pt>
    <dgm:pt modelId="{E8CF8CB9-1929-4B50-A71B-8F262F3B68A1}" type="pres">
      <dgm:prSet presAssocID="{4CA585FD-807D-4023-8730-D475E7A3536F}" presName="diagram" presStyleCnt="0">
        <dgm:presLayoutVars>
          <dgm:dir/>
          <dgm:resizeHandles val="exact"/>
        </dgm:presLayoutVars>
      </dgm:prSet>
      <dgm:spPr/>
    </dgm:pt>
    <dgm:pt modelId="{5FC29B60-C8CA-46A9-9DEB-D1D507500948}" type="pres">
      <dgm:prSet presAssocID="{8E6C4E5C-F0CE-46D9-93A3-49CA4B62829B}" presName="node" presStyleLbl="node1" presStyleIdx="0" presStyleCnt="7">
        <dgm:presLayoutVars>
          <dgm:bulletEnabled val="1"/>
        </dgm:presLayoutVars>
      </dgm:prSet>
      <dgm:spPr/>
    </dgm:pt>
    <dgm:pt modelId="{CFDB1BDF-77DA-463C-830B-2DFE011D5086}" type="pres">
      <dgm:prSet presAssocID="{C2BBDC79-CEA9-4CBE-8D02-5754CC20EC84}" presName="sibTrans" presStyleCnt="0"/>
      <dgm:spPr/>
    </dgm:pt>
    <dgm:pt modelId="{836DCFC5-44A8-4DB8-B8A2-190F134653D9}" type="pres">
      <dgm:prSet presAssocID="{3D787CAA-6E20-4090-BA5A-EF314BCFCB29}" presName="node" presStyleLbl="node1" presStyleIdx="1" presStyleCnt="7">
        <dgm:presLayoutVars>
          <dgm:bulletEnabled val="1"/>
        </dgm:presLayoutVars>
      </dgm:prSet>
      <dgm:spPr/>
    </dgm:pt>
    <dgm:pt modelId="{19027A4D-0681-4063-B0A3-4B8B3701E0D3}" type="pres">
      <dgm:prSet presAssocID="{1C721CA9-78BB-420B-A61B-D2D1520AC47B}" presName="sibTrans" presStyleCnt="0"/>
      <dgm:spPr/>
    </dgm:pt>
    <dgm:pt modelId="{F4466EF8-680B-41CE-92B8-C03CE52E437E}" type="pres">
      <dgm:prSet presAssocID="{CA405A5C-E45C-4D18-B803-6AE51D27C530}" presName="node" presStyleLbl="node1" presStyleIdx="2" presStyleCnt="7">
        <dgm:presLayoutVars>
          <dgm:bulletEnabled val="1"/>
        </dgm:presLayoutVars>
      </dgm:prSet>
      <dgm:spPr/>
    </dgm:pt>
    <dgm:pt modelId="{644FF6FD-659F-404D-88FE-DEF26D258D26}" type="pres">
      <dgm:prSet presAssocID="{465B990E-10C5-45A9-BA79-2B4DA63F1545}" presName="sibTrans" presStyleCnt="0"/>
      <dgm:spPr/>
    </dgm:pt>
    <dgm:pt modelId="{D627B186-FE1B-4F77-A69E-D866B6713F3D}" type="pres">
      <dgm:prSet presAssocID="{21B90B71-B9AD-4328-8252-9B1A5BC439F9}" presName="node" presStyleLbl="node1" presStyleIdx="3" presStyleCnt="7">
        <dgm:presLayoutVars>
          <dgm:bulletEnabled val="1"/>
        </dgm:presLayoutVars>
      </dgm:prSet>
      <dgm:spPr/>
    </dgm:pt>
    <dgm:pt modelId="{A283F5DC-7D7C-42F8-BF46-693A30567773}" type="pres">
      <dgm:prSet presAssocID="{F62652F4-2390-4718-8CAD-394B268CA794}" presName="sibTrans" presStyleCnt="0"/>
      <dgm:spPr/>
    </dgm:pt>
    <dgm:pt modelId="{9824AF22-7032-4FC8-AB56-9BB60F271983}" type="pres">
      <dgm:prSet presAssocID="{31144C27-DF2F-4821-96D8-FF169B357ED8}" presName="node" presStyleLbl="node1" presStyleIdx="4" presStyleCnt="7">
        <dgm:presLayoutVars>
          <dgm:bulletEnabled val="1"/>
        </dgm:presLayoutVars>
      </dgm:prSet>
      <dgm:spPr/>
    </dgm:pt>
    <dgm:pt modelId="{CBF509F9-5801-48C4-BC00-EA8D048BF65B}" type="pres">
      <dgm:prSet presAssocID="{858D02D3-BC20-4684-97B4-C7667A4107EA}" presName="sibTrans" presStyleCnt="0"/>
      <dgm:spPr/>
    </dgm:pt>
    <dgm:pt modelId="{F7ADFE3F-CAAB-43B1-B162-6FB1541950B7}" type="pres">
      <dgm:prSet presAssocID="{FF23E5DB-6731-496F-B3A4-A6E21B82E730}" presName="node" presStyleLbl="node1" presStyleIdx="5" presStyleCnt="7">
        <dgm:presLayoutVars>
          <dgm:bulletEnabled val="1"/>
        </dgm:presLayoutVars>
      </dgm:prSet>
      <dgm:spPr/>
    </dgm:pt>
    <dgm:pt modelId="{D9D558BA-A03E-404E-9F2B-8BB6942BE932}" type="pres">
      <dgm:prSet presAssocID="{A398C394-3EC6-4E4C-8D64-8DA4ABCB88EC}" presName="sibTrans" presStyleCnt="0"/>
      <dgm:spPr/>
    </dgm:pt>
    <dgm:pt modelId="{3F7D260B-C19A-43AA-97F6-78EC450346BD}" type="pres">
      <dgm:prSet presAssocID="{0EF55E21-60B7-4413-BCDF-28CB5F2A30A0}" presName="node" presStyleLbl="node1" presStyleIdx="6" presStyleCnt="7">
        <dgm:presLayoutVars>
          <dgm:bulletEnabled val="1"/>
        </dgm:presLayoutVars>
      </dgm:prSet>
      <dgm:spPr/>
    </dgm:pt>
  </dgm:ptLst>
  <dgm:cxnLst>
    <dgm:cxn modelId="{5D696D07-B7B2-4F7D-B906-A68896EE0ABE}" type="presOf" srcId="{FF23E5DB-6731-496F-B3A4-A6E21B82E730}" destId="{F7ADFE3F-CAAB-43B1-B162-6FB1541950B7}" srcOrd="0" destOrd="0" presId="urn:microsoft.com/office/officeart/2005/8/layout/default"/>
    <dgm:cxn modelId="{C6BD610F-321F-43DA-A10B-21C4A6D27B88}" srcId="{4CA585FD-807D-4023-8730-D475E7A3536F}" destId="{0EF55E21-60B7-4413-BCDF-28CB5F2A30A0}" srcOrd="6" destOrd="0" parTransId="{589785E9-7CC8-4458-A83F-6B5964B9287D}" sibTransId="{AA321D52-CB14-4540-8A46-7BC1ABE59419}"/>
    <dgm:cxn modelId="{5F77C12D-4EC9-4B69-AA55-1F9828BC034A}" type="presOf" srcId="{8E6C4E5C-F0CE-46D9-93A3-49CA4B62829B}" destId="{5FC29B60-C8CA-46A9-9DEB-D1D507500948}" srcOrd="0" destOrd="0" presId="urn:microsoft.com/office/officeart/2005/8/layout/default"/>
    <dgm:cxn modelId="{880C142E-155A-4A12-B2E1-F74F9157939B}" srcId="{4CA585FD-807D-4023-8730-D475E7A3536F}" destId="{31144C27-DF2F-4821-96D8-FF169B357ED8}" srcOrd="4" destOrd="0" parTransId="{396D0695-D32A-4D0B-99AB-5ED7581E20AC}" sibTransId="{858D02D3-BC20-4684-97B4-C7667A4107EA}"/>
    <dgm:cxn modelId="{C5FF7D3F-5235-4E73-A460-E7C8950CBACA}" type="presOf" srcId="{21B90B71-B9AD-4328-8252-9B1A5BC439F9}" destId="{D627B186-FE1B-4F77-A69E-D866B6713F3D}" srcOrd="0" destOrd="0" presId="urn:microsoft.com/office/officeart/2005/8/layout/default"/>
    <dgm:cxn modelId="{A317525B-5D39-4E75-BBE2-E106EB450CBB}" type="presOf" srcId="{0EF55E21-60B7-4413-BCDF-28CB5F2A30A0}" destId="{3F7D260B-C19A-43AA-97F6-78EC450346BD}" srcOrd="0" destOrd="0" presId="urn:microsoft.com/office/officeart/2005/8/layout/default"/>
    <dgm:cxn modelId="{3503745E-CA21-475B-9376-42ED62CC14AC}" srcId="{4CA585FD-807D-4023-8730-D475E7A3536F}" destId="{3D787CAA-6E20-4090-BA5A-EF314BCFCB29}" srcOrd="1" destOrd="0" parTransId="{DB19649E-FCAA-4ED3-8AE4-0B43663FB1F7}" sibTransId="{1C721CA9-78BB-420B-A61B-D2D1520AC47B}"/>
    <dgm:cxn modelId="{E26B1942-FBA9-4F4A-8B17-6EBD045919FD}" type="presOf" srcId="{CA405A5C-E45C-4D18-B803-6AE51D27C530}" destId="{F4466EF8-680B-41CE-92B8-C03CE52E437E}" srcOrd="0" destOrd="0" presId="urn:microsoft.com/office/officeart/2005/8/layout/default"/>
    <dgm:cxn modelId="{377E189F-3C73-401E-B526-41839C00534B}" type="presOf" srcId="{3D787CAA-6E20-4090-BA5A-EF314BCFCB29}" destId="{836DCFC5-44A8-4DB8-B8A2-190F134653D9}" srcOrd="0" destOrd="0" presId="urn:microsoft.com/office/officeart/2005/8/layout/default"/>
    <dgm:cxn modelId="{2EEDEDAE-5527-43F1-BFEC-ADF3BB30B231}" srcId="{4CA585FD-807D-4023-8730-D475E7A3536F}" destId="{8E6C4E5C-F0CE-46D9-93A3-49CA4B62829B}" srcOrd="0" destOrd="0" parTransId="{F5AA0EDB-F42A-4375-AAC8-D1C7F7C4024F}" sibTransId="{C2BBDC79-CEA9-4CBE-8D02-5754CC20EC84}"/>
    <dgm:cxn modelId="{BA42FDB2-80AB-4685-B57D-D14885D3A36C}" srcId="{4CA585FD-807D-4023-8730-D475E7A3536F}" destId="{FF23E5DB-6731-496F-B3A4-A6E21B82E730}" srcOrd="5" destOrd="0" parTransId="{877724B0-F7A8-4DBF-BA3B-A1A41CE2A4E4}" sibTransId="{A398C394-3EC6-4E4C-8D64-8DA4ABCB88EC}"/>
    <dgm:cxn modelId="{FA25C5D7-886A-4415-A627-8D859115EEC9}" type="presOf" srcId="{31144C27-DF2F-4821-96D8-FF169B357ED8}" destId="{9824AF22-7032-4FC8-AB56-9BB60F271983}" srcOrd="0" destOrd="0" presId="urn:microsoft.com/office/officeart/2005/8/layout/default"/>
    <dgm:cxn modelId="{1C6FDEE4-50F8-4C9E-A431-E13946AA5BF7}" type="presOf" srcId="{4CA585FD-807D-4023-8730-D475E7A3536F}" destId="{E8CF8CB9-1929-4B50-A71B-8F262F3B68A1}" srcOrd="0" destOrd="0" presId="urn:microsoft.com/office/officeart/2005/8/layout/default"/>
    <dgm:cxn modelId="{0D7E1BE7-712A-4299-8AFF-188C53BD30F6}" srcId="{4CA585FD-807D-4023-8730-D475E7A3536F}" destId="{21B90B71-B9AD-4328-8252-9B1A5BC439F9}" srcOrd="3" destOrd="0" parTransId="{C9CBA50E-B5D9-4605-A516-E11105846EE8}" sibTransId="{F62652F4-2390-4718-8CAD-394B268CA794}"/>
    <dgm:cxn modelId="{0EE410EF-D27F-4C40-A748-F4F462FB00D9}" srcId="{4CA585FD-807D-4023-8730-D475E7A3536F}" destId="{CA405A5C-E45C-4D18-B803-6AE51D27C530}" srcOrd="2" destOrd="0" parTransId="{214B04E3-847B-4DE6-9CAD-965BC0EFDA51}" sibTransId="{465B990E-10C5-45A9-BA79-2B4DA63F1545}"/>
    <dgm:cxn modelId="{3B68A4DC-AD8D-4CB0-BDD2-66C63BD0BBAC}" type="presParOf" srcId="{E8CF8CB9-1929-4B50-A71B-8F262F3B68A1}" destId="{5FC29B60-C8CA-46A9-9DEB-D1D507500948}" srcOrd="0" destOrd="0" presId="urn:microsoft.com/office/officeart/2005/8/layout/default"/>
    <dgm:cxn modelId="{FBD8D7A8-CD4B-440C-8918-76BCAABA8DCF}" type="presParOf" srcId="{E8CF8CB9-1929-4B50-A71B-8F262F3B68A1}" destId="{CFDB1BDF-77DA-463C-830B-2DFE011D5086}" srcOrd="1" destOrd="0" presId="urn:microsoft.com/office/officeart/2005/8/layout/default"/>
    <dgm:cxn modelId="{3DE6B09A-3BED-49C6-94F8-91776FBC1530}" type="presParOf" srcId="{E8CF8CB9-1929-4B50-A71B-8F262F3B68A1}" destId="{836DCFC5-44A8-4DB8-B8A2-190F134653D9}" srcOrd="2" destOrd="0" presId="urn:microsoft.com/office/officeart/2005/8/layout/default"/>
    <dgm:cxn modelId="{20C7B024-F8FE-4E65-B923-0CD24006649D}" type="presParOf" srcId="{E8CF8CB9-1929-4B50-A71B-8F262F3B68A1}" destId="{19027A4D-0681-4063-B0A3-4B8B3701E0D3}" srcOrd="3" destOrd="0" presId="urn:microsoft.com/office/officeart/2005/8/layout/default"/>
    <dgm:cxn modelId="{7D9BD302-AC15-41AB-945D-EA8F677C9DF0}" type="presParOf" srcId="{E8CF8CB9-1929-4B50-A71B-8F262F3B68A1}" destId="{F4466EF8-680B-41CE-92B8-C03CE52E437E}" srcOrd="4" destOrd="0" presId="urn:microsoft.com/office/officeart/2005/8/layout/default"/>
    <dgm:cxn modelId="{723B338C-D0E9-452A-96EE-3BC3A73341CC}" type="presParOf" srcId="{E8CF8CB9-1929-4B50-A71B-8F262F3B68A1}" destId="{644FF6FD-659F-404D-88FE-DEF26D258D26}" srcOrd="5" destOrd="0" presId="urn:microsoft.com/office/officeart/2005/8/layout/default"/>
    <dgm:cxn modelId="{F0A09BB7-D7F8-4944-97B7-35CE33006A3E}" type="presParOf" srcId="{E8CF8CB9-1929-4B50-A71B-8F262F3B68A1}" destId="{D627B186-FE1B-4F77-A69E-D866B6713F3D}" srcOrd="6" destOrd="0" presId="urn:microsoft.com/office/officeart/2005/8/layout/default"/>
    <dgm:cxn modelId="{63A229CA-E9DE-469F-8CA5-3F82DFDE55EA}" type="presParOf" srcId="{E8CF8CB9-1929-4B50-A71B-8F262F3B68A1}" destId="{A283F5DC-7D7C-42F8-BF46-693A30567773}" srcOrd="7" destOrd="0" presId="urn:microsoft.com/office/officeart/2005/8/layout/default"/>
    <dgm:cxn modelId="{47428B2A-6AEA-47C4-A9AB-42AC78DDEE10}" type="presParOf" srcId="{E8CF8CB9-1929-4B50-A71B-8F262F3B68A1}" destId="{9824AF22-7032-4FC8-AB56-9BB60F271983}" srcOrd="8" destOrd="0" presId="urn:microsoft.com/office/officeart/2005/8/layout/default"/>
    <dgm:cxn modelId="{AE1FE414-28C5-4DB9-9E4B-11245FF98F11}" type="presParOf" srcId="{E8CF8CB9-1929-4B50-A71B-8F262F3B68A1}" destId="{CBF509F9-5801-48C4-BC00-EA8D048BF65B}" srcOrd="9" destOrd="0" presId="urn:microsoft.com/office/officeart/2005/8/layout/default"/>
    <dgm:cxn modelId="{3D7B893E-8486-438C-909A-BC06983D154E}" type="presParOf" srcId="{E8CF8CB9-1929-4B50-A71B-8F262F3B68A1}" destId="{F7ADFE3F-CAAB-43B1-B162-6FB1541950B7}" srcOrd="10" destOrd="0" presId="urn:microsoft.com/office/officeart/2005/8/layout/default"/>
    <dgm:cxn modelId="{2E076D48-93F9-4201-A7F3-E6E60005DAD0}" type="presParOf" srcId="{E8CF8CB9-1929-4B50-A71B-8F262F3B68A1}" destId="{D9D558BA-A03E-404E-9F2B-8BB6942BE932}" srcOrd="11" destOrd="0" presId="urn:microsoft.com/office/officeart/2005/8/layout/default"/>
    <dgm:cxn modelId="{D0E5EFD2-E038-488A-9DCE-454B6C2902D8}" type="presParOf" srcId="{E8CF8CB9-1929-4B50-A71B-8F262F3B68A1}" destId="{3F7D260B-C19A-43AA-97F6-78EC450346B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29B60-C8CA-46A9-9DEB-D1D507500948}">
      <dsp:nvSpPr>
        <dsp:cNvPr id="0" name=""/>
        <dsp:cNvSpPr/>
      </dsp:nvSpPr>
      <dsp:spPr>
        <a:xfrm>
          <a:off x="620899" y="2562"/>
          <a:ext cx="1935373" cy="11612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Soluções oscilatórias</a:t>
          </a:r>
          <a:endParaRPr lang="en-US" sz="1900" kern="1200"/>
        </a:p>
      </dsp:txBody>
      <dsp:txXfrm>
        <a:off x="620899" y="2562"/>
        <a:ext cx="1935373" cy="1161224"/>
      </dsp:txXfrm>
    </dsp:sp>
    <dsp:sp modelId="{836DCFC5-44A8-4DB8-B8A2-190F134653D9}">
      <dsp:nvSpPr>
        <dsp:cNvPr id="0" name=""/>
        <dsp:cNvSpPr/>
      </dsp:nvSpPr>
      <dsp:spPr>
        <a:xfrm>
          <a:off x="2749810" y="2562"/>
          <a:ext cx="1935373" cy="1161224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Múltiplas escalas</a:t>
          </a:r>
          <a:endParaRPr lang="en-US" sz="1900" kern="1200"/>
        </a:p>
      </dsp:txBody>
      <dsp:txXfrm>
        <a:off x="2749810" y="2562"/>
        <a:ext cx="1935373" cy="1161224"/>
      </dsp:txXfrm>
    </dsp:sp>
    <dsp:sp modelId="{F4466EF8-680B-41CE-92B8-C03CE52E437E}">
      <dsp:nvSpPr>
        <dsp:cNvPr id="0" name=""/>
        <dsp:cNvSpPr/>
      </dsp:nvSpPr>
      <dsp:spPr>
        <a:xfrm>
          <a:off x="620899" y="1357324"/>
          <a:ext cx="1935373" cy="1161224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Caos</a:t>
          </a:r>
          <a:endParaRPr lang="en-US" sz="1900" kern="1200"/>
        </a:p>
      </dsp:txBody>
      <dsp:txXfrm>
        <a:off x="620899" y="1357324"/>
        <a:ext cx="1935373" cy="1161224"/>
      </dsp:txXfrm>
    </dsp:sp>
    <dsp:sp modelId="{D627B186-FE1B-4F77-A69E-D866B6713F3D}">
      <dsp:nvSpPr>
        <dsp:cNvPr id="0" name=""/>
        <dsp:cNvSpPr/>
      </dsp:nvSpPr>
      <dsp:spPr>
        <a:xfrm>
          <a:off x="2749810" y="1357324"/>
          <a:ext cx="1935373" cy="116122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Mínimos locais</a:t>
          </a:r>
          <a:endParaRPr lang="en-US" sz="1900" kern="1200"/>
        </a:p>
      </dsp:txBody>
      <dsp:txXfrm>
        <a:off x="2749810" y="1357324"/>
        <a:ext cx="1935373" cy="1161224"/>
      </dsp:txXfrm>
    </dsp:sp>
    <dsp:sp modelId="{9824AF22-7032-4FC8-AB56-9BB60F271983}">
      <dsp:nvSpPr>
        <dsp:cNvPr id="0" name=""/>
        <dsp:cNvSpPr/>
      </dsp:nvSpPr>
      <dsp:spPr>
        <a:xfrm>
          <a:off x="620899" y="2712085"/>
          <a:ext cx="1935373" cy="1161224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Equilíbrio entre equações de tipos diferentes</a:t>
          </a:r>
          <a:endParaRPr lang="en-US" sz="1900" kern="1200"/>
        </a:p>
      </dsp:txBody>
      <dsp:txXfrm>
        <a:off x="620899" y="2712085"/>
        <a:ext cx="1935373" cy="1161224"/>
      </dsp:txXfrm>
    </dsp:sp>
    <dsp:sp modelId="{F7ADFE3F-CAAB-43B1-B162-6FB1541950B7}">
      <dsp:nvSpPr>
        <dsp:cNvPr id="0" name=""/>
        <dsp:cNvSpPr/>
      </dsp:nvSpPr>
      <dsp:spPr>
        <a:xfrm>
          <a:off x="2749810" y="2712085"/>
          <a:ext cx="1935373" cy="1161224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Troca de condições iniciais e de contorno</a:t>
          </a:r>
          <a:endParaRPr lang="en-US" sz="1900" kern="1200"/>
        </a:p>
      </dsp:txBody>
      <dsp:txXfrm>
        <a:off x="2749810" y="2712085"/>
        <a:ext cx="1935373" cy="1161224"/>
      </dsp:txXfrm>
    </dsp:sp>
    <dsp:sp modelId="{3F7D260B-C19A-43AA-97F6-78EC450346BD}">
      <dsp:nvSpPr>
        <dsp:cNvPr id="0" name=""/>
        <dsp:cNvSpPr/>
      </dsp:nvSpPr>
      <dsp:spPr>
        <a:xfrm>
          <a:off x="1685355" y="4066847"/>
          <a:ext cx="1935373" cy="116122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Troca de domínio</a:t>
          </a:r>
          <a:endParaRPr lang="en-US" sz="1900" kern="1200"/>
        </a:p>
      </dsp:txBody>
      <dsp:txXfrm>
        <a:off x="1685355" y="4066847"/>
        <a:ext cx="1935373" cy="1161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6861F-B356-42EC-9AE7-0001762C9A3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AF6-78E6-412F-8F40-ED51D814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2D91-BBD5-E236-5C11-1F11BC8A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7C62E-A79C-4433-C38B-8958B47F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2AF4-EFD1-BEE5-4B94-DD331B99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66FB-B60C-F75F-B1F6-6A859536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PECE – Poli: Introdução a Redes Neurais</a:t>
            </a:r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31AA-D637-B576-BE02-3030BAD8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8B29-3C88-EEBB-8382-6CF5D760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F04F-FD21-B3CF-8BB2-3EF0B2C8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A6C3-CBE8-000D-AFF2-742B37BE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BA8C-A07B-7B8F-20C3-134F7045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C410-1E0D-AF2F-171C-A03A0311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59C35-3178-58CD-2A26-B474CEAA5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30DC-1DC7-7672-9F76-17F610D8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B266-F9F5-72BE-031C-5900BE20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4F4C-13EB-EA78-61A3-5DF88BBF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3776-A747-08E4-3D08-B9E8284B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6523-72BC-11FC-5178-847B1F82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6266-E1FD-4F2B-2779-D249E928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09A-2C55-5956-F678-87FE4432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F9C2-EB61-8942-46F4-1725D75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E099-DB71-F217-81B7-75A859CF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4EBF-F33E-AFAC-7BA8-5E9C0A64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1C5D-CBCB-A713-A065-FA8394CD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4B78-6F1D-45D8-B34A-D2756ABB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9A33-804F-088E-3510-D1B6697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EE16-8506-6365-B437-86212B6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7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8A7D-AC11-936B-B607-C328779F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2386-5A0C-5D94-A681-3631668FE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ED2FC-C962-6DC3-3323-2DF6A4EE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83E3-F65A-FAC7-C506-B34B054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4B1E-BE4D-280C-4060-7D41ACA1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F962-E4E8-6FF2-2E56-CCCF3330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093-EE02-9476-C71B-B533A3B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343B-4D6C-BC7F-3A64-BF04B35C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B661F-2B17-A48A-9BB7-AC1C666D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6DBBA-CBD9-5F8F-13D1-FDF91605D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EC9D9-87B2-013A-955B-F843B48B2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8F836-8B91-6676-6952-2120912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27C22-8BEE-09DA-E18E-FF8F57FE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3A4E2-1B47-A885-8E62-E17B847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4A5F-C9D3-6853-5CA5-4FD6997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A21A0-6F22-EA3D-8167-3E86361F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20FD5-F01B-9309-5093-B1FCAB15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016E5-9E26-D022-54C1-65D0DEDB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D5A76-58AD-0A64-5137-25ED8A6F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B4A5D-96AB-8905-3748-C66CEE9A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084FF-888A-B58B-D58E-8363DE7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637C-4A2A-664D-0E90-DF50B247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1908-8BCF-E37D-AC43-4DB83F60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95ADA-B7B8-2A33-0177-CDB6EC09E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5D72-80E8-5406-E871-ECC621E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73CB-A7E5-DFBF-3043-DDFD4BB6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555D-A8D5-2C7A-D70F-9F013E5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AF7-A5FA-7F74-A046-4B10736C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D6D6A-C3D9-AF13-3506-83B0E83F1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AE09-61AA-3A92-E244-6331B0D3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B379-3093-5E2A-E65E-8F48A0D3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40ECA-3BC6-D8F0-9123-13BE84AC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EE66-10A6-4B70-E3AC-61C84573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88438-4FDC-62D9-A9D5-9EDEE5F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27BB3-B0E7-A1D4-DFA2-9A57302A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1D99-DC0F-24F9-7515-58CA7423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C089-2F42-10D9-21AC-FB235EB7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9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noProof="0"/>
              <a:t>PECE – Poli: Introdução a Redes Neurais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244B-4F38-F3B5-A596-29025A2FB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9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413BC0CD-964A-4DEF-9C62-745A81071F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oceania.inria.cl/#aimocc-202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2FBD-3085-45B4-30F7-BA4AB34E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5" y="1783959"/>
            <a:ext cx="5360350" cy="2265527"/>
          </a:xfrm>
        </p:spPr>
        <p:txBody>
          <a:bodyPr anchor="b"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Introdução a Redes Neurais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88DC-341D-FD48-E725-889AFF49E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165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Marlon Sproesser Mathias</a:t>
            </a:r>
          </a:p>
        </p:txBody>
      </p:sp>
      <p:sp>
        <p:nvSpPr>
          <p:cNvPr id="59" name="Freeform: Shape 5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5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2" descr="logo">
            <a:extLst>
              <a:ext uri="{FF2B5EF4-FFF2-40B4-BE49-F238E27FC236}">
                <a16:creationId xmlns:a16="http://schemas.microsoft.com/office/drawing/2014/main" id="{BCF45619-DADF-58B8-9BB6-99B7E365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920549"/>
            <a:ext cx="4047843" cy="164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9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CAA5-8E22-B355-3F87-0A090D62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0E4BE-F443-29FA-2021-064FBFF2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3B8B-39D1-35F8-CDFB-0DC24EBA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153" y="1289436"/>
            <a:ext cx="3963697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Como definir o problema?</a:t>
            </a:r>
          </a:p>
          <a:p>
            <a:r>
              <a:rPr lang="pt-BR" sz="2400" dirty="0"/>
              <a:t>Equação governante</a:t>
            </a:r>
          </a:p>
          <a:p>
            <a:r>
              <a:rPr lang="pt-BR" sz="2400" dirty="0"/>
              <a:t>Domínio</a:t>
            </a:r>
          </a:p>
          <a:p>
            <a:r>
              <a:rPr lang="pt-BR" sz="2400" dirty="0"/>
              <a:t>Condição inicial</a:t>
            </a:r>
          </a:p>
          <a:p>
            <a:r>
              <a:rPr lang="pt-BR" sz="2400" dirty="0"/>
              <a:t>Condições de contorno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09FE8C-9B65-0EEC-AB7C-2693976BB242}"/>
              </a:ext>
            </a:extLst>
          </p:cNvPr>
          <p:cNvSpPr txBox="1">
            <a:spLocks/>
          </p:cNvSpPr>
          <p:nvPr/>
        </p:nvSpPr>
        <p:spPr>
          <a:xfrm rot="16200000">
            <a:off x="-1383396" y="2417078"/>
            <a:ext cx="5651344" cy="14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/>
              <a:t>Equação de Burgers</a:t>
            </a:r>
            <a:endParaRPr lang="pt-BR" sz="4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53CD266-BE77-8C49-705A-9D9566DBF261}"/>
              </a:ext>
            </a:extLst>
          </p:cNvPr>
          <p:cNvSpPr/>
          <p:nvPr/>
        </p:nvSpPr>
        <p:spPr>
          <a:xfrm>
            <a:off x="1896122" y="3554309"/>
            <a:ext cx="457200" cy="3905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/>
              <p:nvPr/>
            </p:nvSpPr>
            <p:spPr>
              <a:xfrm>
                <a:off x="7143292" y="2246932"/>
                <a:ext cx="4001416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pt-BR" b="0" dirty="0">
                    <a:latin typeface="Cambria Math" panose="02040503050406030204" pitchFamily="18" charset="0"/>
                  </a:rPr>
                  <a:t>Qual a situação no início da simulação?</a:t>
                </a: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92" y="2246932"/>
                <a:ext cx="4001416" cy="2169825"/>
              </a:xfrm>
              <a:prstGeom prst="rect">
                <a:avLst/>
              </a:prstGeom>
              <a:blipFill>
                <a:blip r:embed="rId2"/>
                <a:stretch>
                  <a:fillRect l="-1372" r="-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03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CAA5-8E22-B355-3F87-0A090D62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0E4BE-F443-29FA-2021-064FBFF2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3B8B-39D1-35F8-CDFB-0DC24EBA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153" y="1289436"/>
            <a:ext cx="3963697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Como definir o problema?</a:t>
            </a:r>
          </a:p>
          <a:p>
            <a:r>
              <a:rPr lang="pt-BR" sz="2400" dirty="0"/>
              <a:t>Equação governante</a:t>
            </a:r>
          </a:p>
          <a:p>
            <a:r>
              <a:rPr lang="pt-BR" sz="2400" dirty="0"/>
              <a:t>Domínio</a:t>
            </a:r>
          </a:p>
          <a:p>
            <a:r>
              <a:rPr lang="pt-BR" sz="2400" dirty="0"/>
              <a:t>Condição inicial</a:t>
            </a:r>
          </a:p>
          <a:p>
            <a:r>
              <a:rPr lang="pt-BR" sz="2400" dirty="0"/>
              <a:t>Condições de contorno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09FE8C-9B65-0EEC-AB7C-2693976BB242}"/>
              </a:ext>
            </a:extLst>
          </p:cNvPr>
          <p:cNvSpPr txBox="1">
            <a:spLocks/>
          </p:cNvSpPr>
          <p:nvPr/>
        </p:nvSpPr>
        <p:spPr>
          <a:xfrm rot="16200000">
            <a:off x="-1383396" y="2417078"/>
            <a:ext cx="5651344" cy="14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/>
              <a:t>Equação de Burgers</a:t>
            </a:r>
            <a:endParaRPr lang="pt-BR" sz="4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53CD266-BE77-8C49-705A-9D9566DBF261}"/>
              </a:ext>
            </a:extLst>
          </p:cNvPr>
          <p:cNvSpPr/>
          <p:nvPr/>
        </p:nvSpPr>
        <p:spPr>
          <a:xfrm>
            <a:off x="1896122" y="4024826"/>
            <a:ext cx="457200" cy="3905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/>
              <p:nvPr/>
            </p:nvSpPr>
            <p:spPr>
              <a:xfrm>
                <a:off x="7143292" y="1835016"/>
                <a:ext cx="4231030" cy="3539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pt-BR" b="0" dirty="0">
                    <a:latin typeface="Cambria Math" panose="02040503050406030204" pitchFamily="18" charset="0"/>
                  </a:rPr>
                  <a:t>O que acontece nas beiradas do domínio?</a:t>
                </a: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:endParaRPr lang="pt-B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92" y="1835016"/>
                <a:ext cx="4231030" cy="3539239"/>
              </a:xfrm>
              <a:prstGeom prst="rect">
                <a:avLst/>
              </a:prstGeom>
              <a:blipFill>
                <a:blip r:embed="rId2"/>
                <a:stretch>
                  <a:fillRect l="-1297" r="-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149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C602DC3-9AE9-41A8-A15E-4A92F171B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81AD6-7458-DFB8-079F-85852386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50" y="1903861"/>
            <a:ext cx="5866189" cy="7123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Onde queremos chegar?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FD8995B-B799-4347-9329-AB4302D7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247BA-723B-7859-3EFA-8961DC68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96696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12</a:t>
            </a:fld>
            <a:endParaRPr lang="en-US" sz="32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4C9D8-4E45-9700-60C1-9D28401E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9930B-1C7C-4FD2-8FC6-263F72BA8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099A05-CEBD-360B-2F9F-BFB84730BCC9}"/>
              </a:ext>
            </a:extLst>
          </p:cNvPr>
          <p:cNvSpPr txBox="1"/>
          <p:nvPr/>
        </p:nvSpPr>
        <p:spPr>
          <a:xfrm>
            <a:off x="1266589" y="4100662"/>
            <a:ext cx="1377300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/>
              <a:t>t – Tempo</a:t>
            </a:r>
          </a:p>
          <a:p>
            <a:pPr>
              <a:lnSpc>
                <a:spcPct val="150000"/>
              </a:lnSpc>
            </a:pPr>
            <a:r>
              <a:rPr lang="pt-BR"/>
              <a:t>x – Posição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8CF69-4CA2-41A6-DDB5-AF3D2585FE98}"/>
              </a:ext>
            </a:extLst>
          </p:cNvPr>
          <p:cNvSpPr txBox="1"/>
          <p:nvPr/>
        </p:nvSpPr>
        <p:spPr>
          <a:xfrm>
            <a:off x="5505086" y="4293268"/>
            <a:ext cx="1762085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/>
              <a:t>u – Velocidade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582A67-006B-F7C6-1247-6F011A985F1A}"/>
              </a:ext>
            </a:extLst>
          </p:cNvPr>
          <p:cNvSpPr/>
          <p:nvPr/>
        </p:nvSpPr>
        <p:spPr>
          <a:xfrm>
            <a:off x="3665809" y="4080863"/>
            <a:ext cx="1390348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RNA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BC7ED3B-3DE0-DAED-24BF-57FC00661581}"/>
              </a:ext>
            </a:extLst>
          </p:cNvPr>
          <p:cNvSpPr/>
          <p:nvPr/>
        </p:nvSpPr>
        <p:spPr>
          <a:xfrm>
            <a:off x="2823909" y="4227283"/>
            <a:ext cx="360040" cy="71237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0A169-6714-B1BB-F706-A6B6F2FF5795}"/>
              </a:ext>
            </a:extLst>
          </p:cNvPr>
          <p:cNvCxnSpPr>
            <a:cxnSpLocks/>
          </p:cNvCxnSpPr>
          <p:nvPr/>
        </p:nvCxnSpPr>
        <p:spPr>
          <a:xfrm>
            <a:off x="3183949" y="4584919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F7A6C2-B98B-E19C-B0E1-62C71FC018BB}"/>
              </a:ext>
            </a:extLst>
          </p:cNvPr>
          <p:cNvCxnSpPr>
            <a:cxnSpLocks/>
          </p:cNvCxnSpPr>
          <p:nvPr/>
        </p:nvCxnSpPr>
        <p:spPr>
          <a:xfrm>
            <a:off x="5056157" y="4584919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27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356C-4BB2-3BFC-0A22-5E5DACE1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treinadas com dados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FF82D-1200-5DDF-1746-0E7DD1F1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462C-170E-CB6F-9067-8C89F2A4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13</a:t>
            </a:fld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C701AEA-0402-C8B7-36C2-553AA98020AD}"/>
              </a:ext>
            </a:extLst>
          </p:cNvPr>
          <p:cNvSpPr/>
          <p:nvPr/>
        </p:nvSpPr>
        <p:spPr>
          <a:xfrm>
            <a:off x="1861456" y="2538301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t, 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ECCFE25-7D6D-7ABD-748F-B281A578705B}"/>
              </a:ext>
            </a:extLst>
          </p:cNvPr>
          <p:cNvSpPr/>
          <p:nvPr/>
        </p:nvSpPr>
        <p:spPr>
          <a:xfrm>
            <a:off x="2743200" y="2366851"/>
            <a:ext cx="2032907" cy="889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Rede Neural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2F1E24B8-E6BC-949E-C967-BD07BEFB2D39}"/>
              </a:ext>
            </a:extLst>
          </p:cNvPr>
          <p:cNvSpPr/>
          <p:nvPr/>
        </p:nvSpPr>
        <p:spPr>
          <a:xfrm>
            <a:off x="4988379" y="2538301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ABDEC39-42C8-8C99-337B-DF69D1A13438}"/>
              </a:ext>
            </a:extLst>
          </p:cNvPr>
          <p:cNvSpPr/>
          <p:nvPr/>
        </p:nvSpPr>
        <p:spPr>
          <a:xfrm>
            <a:off x="6478556" y="2538300"/>
            <a:ext cx="1983926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 - </a:t>
            </a:r>
            <a:r>
              <a:rPr lang="en-GB" dirty="0" err="1"/>
              <a:t>u</a:t>
            </a:r>
            <a:r>
              <a:rPr lang="en-GB" baseline="-25000" dirty="0" err="1"/>
              <a:t>ref</a:t>
            </a:r>
            <a:endParaRPr lang="en-GB" baseline="-25000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9B06B03A-EA47-5AE8-82C8-696542AFD702}"/>
              </a:ext>
            </a:extLst>
          </p:cNvPr>
          <p:cNvSpPr/>
          <p:nvPr/>
        </p:nvSpPr>
        <p:spPr>
          <a:xfrm>
            <a:off x="9164090" y="2538300"/>
            <a:ext cx="1983926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Perdas</a:t>
            </a:r>
            <a:br>
              <a:rPr lang="pt-BR" dirty="0"/>
            </a:br>
            <a:r>
              <a:rPr lang="pt-BR" sz="1600" dirty="0"/>
              <a:t>(a minimizar)</a:t>
            </a:r>
            <a:endParaRPr lang="pt-BR" baseline="-25000" dirty="0"/>
          </a:p>
        </p:txBody>
      </p:sp>
      <p:sp>
        <p:nvSpPr>
          <p:cNvPr id="25" name="Equals 24">
            <a:extLst>
              <a:ext uri="{FF2B5EF4-FFF2-40B4-BE49-F238E27FC236}">
                <a16:creationId xmlns:a16="http://schemas.microsoft.com/office/drawing/2014/main" id="{CBC59ADF-1A9D-DD03-F55F-0D0E9D81878E}"/>
              </a:ext>
            </a:extLst>
          </p:cNvPr>
          <p:cNvSpPr/>
          <p:nvPr/>
        </p:nvSpPr>
        <p:spPr>
          <a:xfrm>
            <a:off x="8548007" y="2574204"/>
            <a:ext cx="449036" cy="373887"/>
          </a:xfrm>
          <a:prstGeom prst="mathEqual">
            <a:avLst>
              <a:gd name="adj1" fmla="val 23520"/>
              <a:gd name="adj2" fmla="val 24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024AB0-1928-7279-CBB3-2BC8FD0740B4}"/>
              </a:ext>
            </a:extLst>
          </p:cNvPr>
          <p:cNvSpPr txBox="1"/>
          <p:nvPr/>
        </p:nvSpPr>
        <p:spPr>
          <a:xfrm>
            <a:off x="6539586" y="3094982"/>
            <a:ext cx="175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Comparação com solução conhecida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CEC6175-A056-8636-9A36-506BAE2D3A96}"/>
              </a:ext>
            </a:extLst>
          </p:cNvPr>
          <p:cNvSpPr/>
          <p:nvPr/>
        </p:nvSpPr>
        <p:spPr>
          <a:xfrm>
            <a:off x="5781677" y="2726080"/>
            <a:ext cx="628645" cy="17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0053E828-9D14-0A23-D61F-B30BB2373A90}"/>
              </a:ext>
            </a:extLst>
          </p:cNvPr>
          <p:cNvSpPr/>
          <p:nvPr/>
        </p:nvSpPr>
        <p:spPr>
          <a:xfrm rot="5400000">
            <a:off x="5873094" y="1443138"/>
            <a:ext cx="1810014" cy="684468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C770DC-5003-5C96-F112-DB230C714AB3}"/>
              </a:ext>
            </a:extLst>
          </p:cNvPr>
          <p:cNvSpPr txBox="1"/>
          <p:nvPr/>
        </p:nvSpPr>
        <p:spPr>
          <a:xfrm>
            <a:off x="6006968" y="5256665"/>
            <a:ext cx="175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Atualizar pesos</a:t>
            </a:r>
          </a:p>
        </p:txBody>
      </p:sp>
    </p:spTree>
    <p:extLst>
      <p:ext uri="{BB962C8B-B14F-4D97-AF65-F5344CB8AC3E}">
        <p14:creationId xmlns:p14="http://schemas.microsoft.com/office/powerpoint/2010/main" val="154879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356C-4BB2-3BFC-0A22-5E5DACE1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4794" cy="1325563"/>
          </a:xfrm>
        </p:spPr>
        <p:txBody>
          <a:bodyPr/>
          <a:lstStyle/>
          <a:p>
            <a:r>
              <a:rPr lang="pt-BR" dirty="0"/>
              <a:t>Redes neurais treinadas com dados e física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FF82D-1200-5DDF-1746-0E7DD1F1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462C-170E-CB6F-9067-8C89F2A4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14</a:t>
            </a:fld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586F327C-92C4-E276-97D7-B4A84A82A201}"/>
              </a:ext>
            </a:extLst>
          </p:cNvPr>
          <p:cNvSpPr/>
          <p:nvPr/>
        </p:nvSpPr>
        <p:spPr>
          <a:xfrm>
            <a:off x="1390939" y="3301782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t, 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1D8CBB8-1243-66AF-8493-E4B4602C78B2}"/>
              </a:ext>
            </a:extLst>
          </p:cNvPr>
          <p:cNvSpPr/>
          <p:nvPr/>
        </p:nvSpPr>
        <p:spPr>
          <a:xfrm>
            <a:off x="2272683" y="3130332"/>
            <a:ext cx="2032907" cy="889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Rede Neural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C1AE3AF-67B7-91FB-70C1-15B0FA9799A3}"/>
              </a:ext>
            </a:extLst>
          </p:cNvPr>
          <p:cNvSpPr/>
          <p:nvPr/>
        </p:nvSpPr>
        <p:spPr>
          <a:xfrm>
            <a:off x="4517862" y="3301782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70925097-366D-5E7A-7543-5C94661289BF}"/>
              </a:ext>
            </a:extLst>
          </p:cNvPr>
          <p:cNvSpPr/>
          <p:nvPr/>
        </p:nvSpPr>
        <p:spPr>
          <a:xfrm>
            <a:off x="4819938" y="2713953"/>
            <a:ext cx="955221" cy="465364"/>
          </a:xfrm>
          <a:prstGeom prst="bentArrow">
            <a:avLst>
              <a:gd name="adj1" fmla="val 8761"/>
              <a:gd name="adj2" fmla="val 1431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462DED0-1A2D-1682-24B8-532E11FCD44C}"/>
              </a:ext>
            </a:extLst>
          </p:cNvPr>
          <p:cNvSpPr/>
          <p:nvPr/>
        </p:nvSpPr>
        <p:spPr>
          <a:xfrm>
            <a:off x="5954771" y="2511892"/>
            <a:ext cx="1983926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 - </a:t>
            </a:r>
            <a:r>
              <a:rPr lang="en-GB" dirty="0" err="1"/>
              <a:t>u</a:t>
            </a:r>
            <a:r>
              <a:rPr lang="en-GB" baseline="-25000" dirty="0" err="1"/>
              <a:t>ref</a:t>
            </a:r>
            <a:endParaRPr lang="en-GB" baseline="-25000" dirty="0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8FADE119-3153-6151-78BF-AB4BE1E3A495}"/>
              </a:ext>
            </a:extLst>
          </p:cNvPr>
          <p:cNvSpPr/>
          <p:nvPr/>
        </p:nvSpPr>
        <p:spPr>
          <a:xfrm flipV="1">
            <a:off x="4819938" y="3971255"/>
            <a:ext cx="955221" cy="351062"/>
          </a:xfrm>
          <a:prstGeom prst="bentArrow">
            <a:avLst>
              <a:gd name="adj1" fmla="val 13412"/>
              <a:gd name="adj2" fmla="val 18967"/>
              <a:gd name="adj3" fmla="val 2965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CE429354-EB8B-94DA-E6B0-920923A1B482}"/>
                  </a:ext>
                </a:extLst>
              </p:cNvPr>
              <p:cNvSpPr/>
              <p:nvPr/>
            </p:nvSpPr>
            <p:spPr>
              <a:xfrm>
                <a:off x="5954771" y="3971255"/>
                <a:ext cx="1983926" cy="547007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baseline="-25000" dirty="0"/>
              </a:p>
            </p:txBody>
          </p:sp>
        </mc:Choice>
        <mc:Fallback xmlns=""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CE429354-EB8B-94DA-E6B0-920923A1B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771" y="3971255"/>
                <a:ext cx="1983926" cy="547007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Plus Sign 20">
            <a:extLst>
              <a:ext uri="{FF2B5EF4-FFF2-40B4-BE49-F238E27FC236}">
                <a16:creationId xmlns:a16="http://schemas.microsoft.com/office/drawing/2014/main" id="{1880ADA9-CE1F-460D-4CA1-5EF16EEFFCDE}"/>
              </a:ext>
            </a:extLst>
          </p:cNvPr>
          <p:cNvSpPr/>
          <p:nvPr/>
        </p:nvSpPr>
        <p:spPr>
          <a:xfrm>
            <a:off x="6722216" y="3300111"/>
            <a:ext cx="449036" cy="4490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424B6941-2E7D-F341-A8DE-E5D7E49FBB3C}"/>
              </a:ext>
            </a:extLst>
          </p:cNvPr>
          <p:cNvSpPr/>
          <p:nvPr/>
        </p:nvSpPr>
        <p:spPr>
          <a:xfrm>
            <a:off x="8893913" y="3242960"/>
            <a:ext cx="1983926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Perdas</a:t>
            </a:r>
            <a:br>
              <a:rPr lang="pt-BR" dirty="0"/>
            </a:br>
            <a:r>
              <a:rPr lang="pt-BR" sz="1600" dirty="0"/>
              <a:t>(a minimizar)</a:t>
            </a:r>
            <a:endParaRPr lang="pt-BR" baseline="-25000" dirty="0"/>
          </a:p>
        </p:txBody>
      </p:sp>
      <p:sp>
        <p:nvSpPr>
          <p:cNvPr id="25" name="Equals 24">
            <a:extLst>
              <a:ext uri="{FF2B5EF4-FFF2-40B4-BE49-F238E27FC236}">
                <a16:creationId xmlns:a16="http://schemas.microsoft.com/office/drawing/2014/main" id="{AA351ED0-1471-0965-FEB7-92C79A525F3D}"/>
              </a:ext>
            </a:extLst>
          </p:cNvPr>
          <p:cNvSpPr/>
          <p:nvPr/>
        </p:nvSpPr>
        <p:spPr>
          <a:xfrm>
            <a:off x="8077490" y="3337685"/>
            <a:ext cx="449036" cy="373887"/>
          </a:xfrm>
          <a:prstGeom prst="mathEqual">
            <a:avLst>
              <a:gd name="adj1" fmla="val 23520"/>
              <a:gd name="adj2" fmla="val 24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DF8BC2-FEDC-A9C2-28F9-D3C9DEFE3746}"/>
              </a:ext>
            </a:extLst>
          </p:cNvPr>
          <p:cNvSpPr txBox="1"/>
          <p:nvPr/>
        </p:nvSpPr>
        <p:spPr>
          <a:xfrm>
            <a:off x="6069069" y="1729468"/>
            <a:ext cx="175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Comparação com solução conhecida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213523-0FA6-D9DC-B8CE-8F0603CAC251}"/>
              </a:ext>
            </a:extLst>
          </p:cNvPr>
          <p:cNvSpPr txBox="1"/>
          <p:nvPr/>
        </p:nvSpPr>
        <p:spPr>
          <a:xfrm>
            <a:off x="6069069" y="4511999"/>
            <a:ext cx="175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Cálculo de resíduo</a:t>
            </a:r>
            <a:br>
              <a:rPr lang="pt-BR" sz="1600" dirty="0"/>
            </a:br>
            <a:r>
              <a:rPr lang="pt-BR" sz="1600" dirty="0"/>
              <a:t>da equação</a:t>
            </a:r>
          </a:p>
        </p:txBody>
      </p: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A794A5CF-5395-2177-26D4-2AEBF83A7CDA}"/>
              </a:ext>
            </a:extLst>
          </p:cNvPr>
          <p:cNvSpPr/>
          <p:nvPr/>
        </p:nvSpPr>
        <p:spPr>
          <a:xfrm rot="5400000">
            <a:off x="5695540" y="1767955"/>
            <a:ext cx="1810014" cy="684468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4D9C9-32E6-33AA-B9CC-6FF5936D85F9}"/>
              </a:ext>
            </a:extLst>
          </p:cNvPr>
          <p:cNvSpPr txBox="1"/>
          <p:nvPr/>
        </p:nvSpPr>
        <p:spPr>
          <a:xfrm>
            <a:off x="5829414" y="5581482"/>
            <a:ext cx="175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Atualizar pesos</a:t>
            </a:r>
          </a:p>
        </p:txBody>
      </p:sp>
    </p:spTree>
    <p:extLst>
      <p:ext uri="{BB962C8B-B14F-4D97-AF65-F5344CB8AC3E}">
        <p14:creationId xmlns:p14="http://schemas.microsoft.com/office/powerpoint/2010/main" val="248258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0201D-43A0-148A-B9D5-955F3812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3" y="1384685"/>
            <a:ext cx="4683632" cy="4084820"/>
          </a:xfrm>
        </p:spPr>
        <p:txBody>
          <a:bodyPr>
            <a:normAutofit/>
          </a:bodyPr>
          <a:lstStyle/>
          <a:p>
            <a:r>
              <a:rPr lang="pt-BR" sz="4000" dirty="0"/>
              <a:t>Como calcular as derivadas parciais?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3B11A-3633-33D9-2525-6F20C8E3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24F1C-385A-1760-1787-21033BE2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A5AC5-34A2-A30A-65C4-327C9B06C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5075" y="1384685"/>
                <a:ext cx="5762625" cy="40848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dirty="0"/>
              </a:p>
              <a:p>
                <a:r>
                  <a:rPr lang="pt-BR" sz="2000" dirty="0"/>
                  <a:t>Funcionalidade de derivadas automáticas</a:t>
                </a:r>
              </a:p>
              <a:p>
                <a:r>
                  <a:rPr lang="pt-BR" sz="2000" dirty="0" err="1"/>
                  <a:t>PyTorch</a:t>
                </a:r>
                <a:r>
                  <a:rPr lang="pt-BR" sz="2000" dirty="0"/>
                  <a:t> e </a:t>
                </a:r>
                <a:r>
                  <a:rPr lang="pt-BR" sz="2000" dirty="0" err="1"/>
                  <a:t>TensorFlow</a:t>
                </a:r>
                <a:endParaRPr lang="pt-BR" sz="2000" dirty="0"/>
              </a:p>
              <a:p>
                <a:endParaRPr lang="pt-BR" sz="2000" dirty="0"/>
              </a:p>
              <a:p>
                <a:pPr marL="0" indent="0">
                  <a:buNone/>
                </a:pPr>
                <a:r>
                  <a:rPr lang="pt-BR" sz="2000" b="0" dirty="0" err="1">
                    <a:effectLst/>
                    <a:latin typeface="Courier New" panose="02070309020205020404" pitchFamily="49" charset="0"/>
                  </a:rPr>
                  <a:t>u_t</a:t>
                </a:r>
                <a:r>
                  <a:rPr lang="pt-BR" sz="2000" b="0" dirty="0">
                    <a:effectLst/>
                    <a:latin typeface="Courier New" panose="02070309020205020404" pitchFamily="49" charset="0"/>
                  </a:rPr>
                  <a:t> = </a:t>
                </a:r>
                <a:r>
                  <a:rPr lang="pt-BR" sz="2000" b="0" dirty="0" err="1"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pt-BR" sz="2000" b="0" dirty="0">
                    <a:effectLst/>
                    <a:latin typeface="Courier New" panose="02070309020205020404" pitchFamily="49" charset="0"/>
                  </a:rPr>
                  <a:t>(u, t,...)</a:t>
                </a:r>
              </a:p>
              <a:p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A5AC5-34A2-A30A-65C4-327C9B06C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5075" y="1384685"/>
                <a:ext cx="5762625" cy="4084819"/>
              </a:xfrm>
              <a:blipFill>
                <a:blip r:embed="rId2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026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356C-4BB2-3BFC-0A22-5E5DACE1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4794" cy="1325563"/>
          </a:xfrm>
        </p:spPr>
        <p:txBody>
          <a:bodyPr/>
          <a:lstStyle/>
          <a:p>
            <a:r>
              <a:rPr lang="pt-BR" dirty="0"/>
              <a:t>Redes neurais treinadas com dados e física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FF82D-1200-5DDF-1746-0E7DD1F1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PECE – Poli: Introdução a Redes Neurais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462C-170E-CB6F-9067-8C89F2A4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3D00F-D907-D1E7-D956-C41749E850C7}"/>
              </a:ext>
            </a:extLst>
          </p:cNvPr>
          <p:cNvSpPr txBox="1"/>
          <p:nvPr/>
        </p:nvSpPr>
        <p:spPr>
          <a:xfrm>
            <a:off x="2852539" y="4600566"/>
            <a:ext cx="74251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Towards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Optimally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Weighted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Physics-Informed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Neural Networks in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Ocean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Modelling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Hugo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Carrillo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Lincopi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Taco de Wolff,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Luis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Martí,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Nayat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Sánchez Pi.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Inria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Chile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Research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Center.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Presented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AI: Modeling Oceans and Climate Change (AIMOCC 2022) workshop of the 31st International Joint Conference on Artificial Intelligence and the 25th European Conference on Artificial Intelligence (IJCAI-ECAI 2022),July 23-29, 2022, in Messe Wien, Vienna, Austria.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2"/>
              </a:rPr>
              <a:t>https://oceania.inria.cl/#aimocc-2022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3EA0FE-9040-262C-4A12-7C3AF486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81" y="1466758"/>
            <a:ext cx="6277536" cy="28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39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1DD2-FAAD-91A5-3D61-438E3C15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pt-BR" sz="4000"/>
              <a:t>Outros pontos importantes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F53D9-E963-CB94-F1AF-2AF0C0C9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97EDC-BAD7-2644-094E-AF01C985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2F1D-59CE-FD86-D58A-1CC02096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r>
              <a:rPr lang="pt-BR" sz="2000" dirty="0"/>
              <a:t>Neste exemplo, não sabemos nada sobre a solução dentro do domínio</a:t>
            </a:r>
          </a:p>
          <a:p>
            <a:r>
              <a:rPr lang="pt-BR" sz="2000" dirty="0"/>
              <a:t>Os pontos conhecidos ficam apenas nas condições iniciais e de contorno</a:t>
            </a:r>
          </a:p>
          <a:p>
            <a:r>
              <a:rPr lang="pt-BR" sz="2000" dirty="0"/>
              <a:t>Também podemos incluir alguns pontos dentro do domínio</a:t>
            </a:r>
          </a:p>
        </p:txBody>
      </p:sp>
    </p:spTree>
    <p:extLst>
      <p:ext uri="{BB962C8B-B14F-4D97-AF65-F5344CB8AC3E}">
        <p14:creationId xmlns:p14="http://schemas.microsoft.com/office/powerpoint/2010/main" val="79499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1DD2-FAAD-91A5-3D61-438E3C15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pt-BR" sz="4000" dirty="0"/>
              <a:t>Outros pontos importantes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F53D9-E963-CB94-F1AF-2AF0C0C9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97EDC-BAD7-2644-094E-AF01C985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2F1D-59CE-FD86-D58A-1CC02096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r>
              <a:rPr lang="pt-BR" sz="2000" dirty="0"/>
              <a:t>Função de ativação</a:t>
            </a:r>
            <a:endParaRPr lang="pt-BR" sz="20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Podemos usar </a:t>
            </a:r>
            <a:r>
              <a:rPr lang="pt-BR" sz="2000" dirty="0" err="1"/>
              <a:t>ReLU</a:t>
            </a:r>
            <a:r>
              <a:rPr lang="pt-BR" sz="2000" dirty="0"/>
              <a:t> ou semelhantes?</a:t>
            </a:r>
          </a:p>
        </p:txBody>
      </p:sp>
    </p:spTree>
    <p:extLst>
      <p:ext uri="{BB962C8B-B14F-4D97-AF65-F5344CB8AC3E}">
        <p14:creationId xmlns:p14="http://schemas.microsoft.com/office/powerpoint/2010/main" val="257429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1DD2-FAAD-91A5-3D61-438E3C15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pt-BR" sz="4000" dirty="0"/>
              <a:t>Outros pontos importantes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F53D9-E963-CB94-F1AF-2AF0C0C9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97EDC-BAD7-2644-094E-AF01C985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02F1D-59CE-FD86-D58A-1CC020961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0478" y="1384686"/>
                <a:ext cx="4935239" cy="4084819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2000" dirty="0"/>
                  <a:t>Equilíbrio entre as diferentes perdas</a:t>
                </a:r>
              </a:p>
              <a:p>
                <a:pPr marL="0" indent="0">
                  <a:buNone/>
                </a:pPr>
                <a:endParaRPr lang="pt-B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𝑝𝑜𝑛𝑡𝑜𝑠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𝑠𝑖𝑐𝑎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02F1D-59CE-FD86-D58A-1CC020961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0478" y="1384686"/>
                <a:ext cx="4935239" cy="4084819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369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3AA6-94EB-60C2-3339-9C628DEEA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Aula 6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6EE9-C212-2DD5-4B8D-A1134F40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Physics-Informed Neural </a:t>
            </a:r>
            <a:r>
              <a:rPr lang="en-US" dirty="0" err="1"/>
              <a:t>Neworks</a:t>
            </a:r>
            <a:endParaRPr lang="pt-B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8A04C-CE24-4584-1640-E34545D5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492869" y="332675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PECE – Poli: </a:t>
            </a:r>
            <a:r>
              <a:rPr lang="en-US" sz="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Introdução</a:t>
            </a:r>
            <a:r>
              <a: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 Redes </a:t>
            </a:r>
            <a:r>
              <a:rPr lang="en-US" sz="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Neurais</a:t>
            </a:r>
            <a:endParaRPr lang="en-US" sz="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410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1DD2-FAAD-91A5-3D61-438E3C15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pt-BR" sz="4000" dirty="0"/>
              <a:t>Outros pontos importantes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F53D9-E963-CB94-F1AF-2AF0C0C9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97EDC-BAD7-2644-094E-AF01C985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2F1D-59CE-FD86-D58A-1CC02096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Ressorteio</a:t>
            </a:r>
            <a:r>
              <a:rPr lang="pt-BR" sz="2000" dirty="0"/>
              <a:t> dos pontos</a:t>
            </a:r>
          </a:p>
          <a:p>
            <a:r>
              <a:rPr lang="pt-BR" sz="2000" dirty="0"/>
              <a:t>Os pontos de avaliação da equação podem ser trocados infinitamente ao longo do treinamento</a:t>
            </a:r>
          </a:p>
          <a:p>
            <a:r>
              <a:rPr lang="pt-BR" sz="2000" dirty="0"/>
              <a:t>Isso pode ser usado para reduzir o custo computacional total</a:t>
            </a:r>
          </a:p>
          <a:p>
            <a:r>
              <a:rPr lang="pt-BR" sz="2000" dirty="0"/>
              <a:t>Também ajuda a evitar </a:t>
            </a:r>
            <a:r>
              <a:rPr lang="pt-BR" sz="2000" dirty="0" err="1"/>
              <a:t>overfit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6785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C602DC3-9AE9-41A8-A15E-4A92F171B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F012A-925B-246A-3DE3-EEF3617C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50" y="891541"/>
            <a:ext cx="5866189" cy="40740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Implementação em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4234-3A72-E0B3-6DDE-C5B8934C9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50" y="4965613"/>
            <a:ext cx="5866189" cy="9210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arquivo no Moodle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D8995B-B799-4347-9329-AB4302D7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EB71B-BC7D-425D-68B2-F7ABAC51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96696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21</a:t>
            </a:fld>
            <a:endParaRPr lang="en-US" sz="32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43EA-5310-DEAC-1476-25FD276F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B9930B-1C7C-4FD2-8FC6-263F72BA8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5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1DD2-FAAD-91A5-3D61-438E3C15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pt-BR" sz="4000" dirty="0"/>
              <a:t>Bibliotecas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F53D9-E963-CB94-F1AF-2AF0C0C9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97EDC-BAD7-2644-094E-AF01C985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EA14F5-7B54-F1C0-40B9-6770B040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677" y="502922"/>
            <a:ext cx="6668823" cy="31251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EC15EF-DE70-B041-A4DE-7F512D5C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62" y="4130983"/>
            <a:ext cx="6820555" cy="24063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85048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C65039-AA0B-CFC4-E10E-00DD6341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chemeClr val="tx2"/>
                </a:solidFill>
              </a:rPr>
              <a:t>Quais dificuldades ainda existem nas PINNs?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2E49CDC-3108-7E3D-CEAB-26E64F037B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0574" y="801866"/>
          <a:ext cx="5306084" cy="523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4302-65C7-5B6A-5E7A-CAD9D930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PECE – Poli: Introdução a Redes Neurais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32C59-47AA-68EA-79B0-8CAC5F80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214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8A194-48A0-77A4-A109-8151FCD6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59" y="891540"/>
            <a:ext cx="3507415" cy="1356437"/>
          </a:xfrm>
        </p:spPr>
        <p:txBody>
          <a:bodyPr>
            <a:normAutofit/>
          </a:bodyPr>
          <a:lstStyle/>
          <a:p>
            <a:r>
              <a:rPr lang="pt-BR" sz="3600"/>
              <a:t>Trabalho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E2AEF-4B9A-4866-A6A9-9503A847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EF915-2019-51E3-9A32-1AF5AB88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2502F-4D03-F059-690E-B580E48F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5F488-A2F6-EC18-F092-24D97297A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09" y="999710"/>
            <a:ext cx="6308205" cy="485477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3771B-E5BA-67A9-D4B6-5020370B6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89259" y="2408844"/>
                <a:ext cx="3507415" cy="3635339"/>
              </a:xfrm>
            </p:spPr>
            <p:txBody>
              <a:bodyPr>
                <a:normAutofit/>
              </a:bodyPr>
              <a:lstStyle/>
              <a:p>
                <a:r>
                  <a:rPr lang="pt-BR" sz="1600"/>
                  <a:t>Fazer a implementação de uma PINN</a:t>
                </a:r>
              </a:p>
              <a:p>
                <a:r>
                  <a:rPr lang="pt-BR" sz="1600"/>
                  <a:t>Equação de Poisson 2D</a:t>
                </a:r>
              </a:p>
              <a:p>
                <a:endParaRPr lang="pt-BR" sz="16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600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1600"/>
              </a:p>
              <a:p>
                <a:pPr marL="0" indent="0">
                  <a:buNone/>
                </a:pPr>
                <a:endParaRPr lang="pt-BR" sz="1600"/>
              </a:p>
              <a:p>
                <a:r>
                  <a:rPr lang="pt-BR" sz="1600"/>
                  <a:t>Diversos usos em vários campos, em geral se relaciona ao equilíbrio</a:t>
                </a:r>
              </a:p>
              <a:p>
                <a:r>
                  <a:rPr lang="pt-BR" sz="1600"/>
                  <a:t>Superfície de uma bolha, tecido esticado, distribuição de pressão...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3771B-E5BA-67A9-D4B6-5020370B6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9259" y="2408844"/>
                <a:ext cx="3507415" cy="3635339"/>
              </a:xfrm>
              <a:blipFill>
                <a:blip r:embed="rId3"/>
                <a:stretch>
                  <a:fillRect l="-696" t="-1174" r="-1043" b="-1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13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92846-71A9-2250-1F4F-C4458683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Physics-Informed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24CA-077A-F5EA-84BE-D20871F7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159" y="5633710"/>
            <a:ext cx="9623404" cy="4172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que é?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28C07-8ACC-B87B-F9F4-D97A15D3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3</a:t>
            </a:fld>
            <a:endParaRPr lang="en-US" sz="32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C5827-7B3F-10AA-2AE5-96DD95A2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PECE – Poli: </a:t>
            </a:r>
            <a:r>
              <a:rPr lang="en-US" sz="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Introdução</a:t>
            </a:r>
            <a:r>
              <a: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 Redes </a:t>
            </a:r>
            <a:r>
              <a:rPr lang="en-US" sz="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Neurais</a:t>
            </a:r>
            <a:endParaRPr lang="en-US" sz="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60588F82-71B9-7F59-AF02-EB0EBF78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27" y="891540"/>
            <a:ext cx="9934606" cy="312940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36E0E2-3643-6A95-9D34-8AE89BC73EB6}"/>
              </a:ext>
            </a:extLst>
          </p:cNvPr>
          <p:cNvSpPr txBox="1"/>
          <p:nvPr/>
        </p:nvSpPr>
        <p:spPr>
          <a:xfrm>
            <a:off x="6962317" y="4003094"/>
            <a:ext cx="40272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KARNIADAKIS, G. E. et al. Physics-informed machine learning. </a:t>
            </a:r>
            <a:r>
              <a:rPr lang="en-US" sz="1050" b="1" dirty="0"/>
              <a:t>Nature Reviews Physics</a:t>
            </a:r>
            <a:r>
              <a:rPr lang="en-US" sz="1050" dirty="0"/>
              <a:t>, v. 3, n. 6, p. 422–440, 2021. 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52563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92846-71A9-2250-1F4F-C4458683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PIML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fazer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C5827-7B3F-10AA-2AE5-96DD95A2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28C07-8ACC-B87B-F9F4-D97A15D3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24A174D-F699-E71D-9AC5-D2E696C4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58" y="1466850"/>
            <a:ext cx="3496284" cy="4320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Física </a:t>
            </a:r>
            <a:r>
              <a:rPr lang="pt-BR" dirty="0">
                <a:sym typeface="Wingdings" panose="05000000000000000000" pitchFamily="2" charset="2"/>
              </a:rPr>
              <a:t></a:t>
            </a:r>
            <a:r>
              <a:rPr lang="pt-BR" dirty="0"/>
              <a:t> Dados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2400" dirty="0"/>
              <a:t>Usar séries de dados para corrigir soluções físicas</a:t>
            </a:r>
          </a:p>
          <a:p>
            <a:endParaRPr lang="pt-BR" sz="2400" dirty="0"/>
          </a:p>
          <a:p>
            <a:r>
              <a:rPr lang="pt-BR" sz="2400" dirty="0"/>
              <a:t>Melhorar as aproximações usadas na física com séries de dados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AD1788-95B4-D23C-42AE-5C575AB2326D}"/>
              </a:ext>
            </a:extLst>
          </p:cNvPr>
          <p:cNvSpPr txBox="1">
            <a:spLocks/>
          </p:cNvSpPr>
          <p:nvPr/>
        </p:nvSpPr>
        <p:spPr>
          <a:xfrm>
            <a:off x="8086724" y="1466850"/>
            <a:ext cx="3781425" cy="432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Dados </a:t>
            </a:r>
            <a:r>
              <a:rPr lang="pt-BR" dirty="0">
                <a:sym typeface="Wingdings" panose="05000000000000000000" pitchFamily="2" charset="2"/>
              </a:rPr>
              <a:t></a:t>
            </a:r>
            <a:r>
              <a:rPr lang="pt-BR" dirty="0"/>
              <a:t> Física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r>
              <a:rPr lang="pt-BR" sz="2400" dirty="0"/>
              <a:t>Adicionar restrições físicas à modelagem por dados</a:t>
            </a:r>
          </a:p>
          <a:p>
            <a:endParaRPr lang="pt-BR" sz="2400" dirty="0"/>
          </a:p>
          <a:p>
            <a:r>
              <a:rPr lang="pt-BR" sz="2400" dirty="0"/>
              <a:t>Usar conhecimento físico para definir a relação entre os dados</a:t>
            </a:r>
          </a:p>
        </p:txBody>
      </p:sp>
    </p:spTree>
    <p:extLst>
      <p:ext uri="{BB962C8B-B14F-4D97-AF65-F5344CB8AC3E}">
        <p14:creationId xmlns:p14="http://schemas.microsoft.com/office/powerpoint/2010/main" val="162074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C15A7-BACE-6E19-1282-E17ADA54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5715000" cy="1346693"/>
          </a:xfrm>
        </p:spPr>
        <p:txBody>
          <a:bodyPr>
            <a:normAutofit/>
          </a:bodyPr>
          <a:lstStyle/>
          <a:p>
            <a:r>
              <a:rPr lang="pt-BR" sz="4000"/>
              <a:t>Equação de Burgers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595D4-69BC-64F5-C99E-97DCB933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4AF17-8DF9-3ED5-0D91-D6FEBB04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17213-9185-A801-6891-9B3631705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864" y="2399100"/>
                <a:ext cx="5715000" cy="35635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dirty="0"/>
              </a:p>
              <a:p>
                <a:r>
                  <a:rPr lang="pt-BR" sz="2000" dirty="0"/>
                  <a:t>Modelagem de gases compressíveis</a:t>
                </a:r>
              </a:p>
              <a:p>
                <a:r>
                  <a:rPr lang="pt-BR" sz="2000" dirty="0"/>
                  <a:t>Ondas de choque</a:t>
                </a:r>
              </a:p>
              <a:p>
                <a:r>
                  <a:rPr lang="pt-BR" sz="2000" dirty="0"/>
                  <a:t>Trânsito</a:t>
                </a:r>
              </a:p>
              <a:p>
                <a:r>
                  <a:rPr lang="pt-BR" sz="2000" i="1" dirty="0"/>
                  <a:t>Toy-</a:t>
                </a:r>
                <a:r>
                  <a:rPr lang="pt-BR" sz="2000" i="1" dirty="0" err="1"/>
                  <a:t>problem</a:t>
                </a:r>
                <a:r>
                  <a:rPr lang="pt-BR" sz="2000" dirty="0"/>
                  <a:t> para </a:t>
                </a:r>
                <a:r>
                  <a:rPr lang="pt-BR" sz="2000" dirty="0" err="1"/>
                  <a:t>Navier</a:t>
                </a:r>
                <a:r>
                  <a:rPr lang="pt-BR" sz="2000" dirty="0"/>
                  <a:t>-Stokes</a:t>
                </a:r>
                <a:endParaRPr lang="pt-BR" sz="2000" i="1" dirty="0"/>
              </a:p>
              <a:p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17213-9185-A801-6891-9B3631705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864" y="2399100"/>
                <a:ext cx="5715000" cy="3563550"/>
              </a:xfrm>
              <a:blipFill>
                <a:blip r:embed="rId2"/>
                <a:stretch>
                  <a:fillRect l="-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3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2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D00E8-22BD-2DC2-E375-E13BDF97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83396" y="2417078"/>
            <a:ext cx="5651344" cy="1439799"/>
          </a:xfrm>
        </p:spPr>
        <p:txBody>
          <a:bodyPr>
            <a:normAutofit/>
          </a:bodyPr>
          <a:lstStyle/>
          <a:p>
            <a:r>
              <a:rPr lang="pt-BR" sz="4000" dirty="0"/>
              <a:t>Equação de Burgers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8962A-5E99-CD45-FDE5-32855D34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FC75-BCA7-C66B-8587-8D48639F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CC5AC-88F2-0DE9-615E-C92E3215E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27" y="169261"/>
            <a:ext cx="6856758" cy="2434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34860-3650-7E96-C973-1F1563957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44" y="2838662"/>
            <a:ext cx="9364382" cy="3115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EFBA97-3CEC-1441-7B2B-CD1B4BF83AAD}"/>
              </a:ext>
            </a:extLst>
          </p:cNvPr>
          <p:cNvSpPr txBox="1"/>
          <p:nvPr/>
        </p:nvSpPr>
        <p:spPr>
          <a:xfrm>
            <a:off x="6220134" y="6055133"/>
            <a:ext cx="59463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RAISSI, M.; PERDIKARIS, P.; KARNIADAKIS, G. E. </a:t>
            </a:r>
            <a:r>
              <a:rPr lang="pt-BR" sz="1200" dirty="0" err="1"/>
              <a:t>Physics-informed</a:t>
            </a:r>
            <a:r>
              <a:rPr lang="pt-BR" sz="1200" dirty="0"/>
              <a:t> neural networks: A </a:t>
            </a:r>
            <a:r>
              <a:rPr lang="pt-BR" sz="1200" dirty="0" err="1"/>
              <a:t>deep</a:t>
            </a:r>
            <a:r>
              <a:rPr lang="pt-BR" sz="1200" dirty="0"/>
              <a:t> </a:t>
            </a:r>
            <a:r>
              <a:rPr lang="pt-BR" sz="1200" dirty="0" err="1"/>
              <a:t>learning</a:t>
            </a:r>
            <a:r>
              <a:rPr lang="pt-BR" sz="1200" dirty="0"/>
              <a:t> framework for </a:t>
            </a:r>
            <a:r>
              <a:rPr lang="pt-BR" sz="1200" dirty="0" err="1"/>
              <a:t>solving</a:t>
            </a:r>
            <a:r>
              <a:rPr lang="pt-BR" sz="1200" dirty="0"/>
              <a:t> </a:t>
            </a:r>
            <a:r>
              <a:rPr lang="pt-BR" sz="1200" dirty="0" err="1"/>
              <a:t>forward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inverse</a:t>
            </a:r>
            <a:r>
              <a:rPr lang="pt-BR" sz="1200" dirty="0"/>
              <a:t> </a:t>
            </a:r>
            <a:r>
              <a:rPr lang="pt-BR" sz="1200" dirty="0" err="1"/>
              <a:t>problems</a:t>
            </a:r>
            <a:r>
              <a:rPr lang="pt-BR" sz="1200" dirty="0"/>
              <a:t> </a:t>
            </a:r>
            <a:r>
              <a:rPr lang="pt-BR" sz="1200" dirty="0" err="1"/>
              <a:t>involving</a:t>
            </a:r>
            <a:r>
              <a:rPr lang="pt-BR" sz="1200" dirty="0"/>
              <a:t> </a:t>
            </a:r>
            <a:r>
              <a:rPr lang="pt-BR" sz="1200" dirty="0" err="1"/>
              <a:t>nonlinear</a:t>
            </a:r>
            <a:r>
              <a:rPr lang="pt-BR" sz="1200" dirty="0"/>
              <a:t> </a:t>
            </a:r>
            <a:r>
              <a:rPr lang="pt-BR" sz="1200" dirty="0" err="1"/>
              <a:t>partial</a:t>
            </a:r>
            <a:r>
              <a:rPr lang="pt-BR" sz="1200" dirty="0"/>
              <a:t> </a:t>
            </a:r>
            <a:r>
              <a:rPr lang="pt-BR" sz="1200" dirty="0" err="1"/>
              <a:t>differential</a:t>
            </a:r>
            <a:r>
              <a:rPr lang="pt-BR" sz="1200" dirty="0"/>
              <a:t> </a:t>
            </a:r>
            <a:r>
              <a:rPr lang="pt-BR" sz="1200" dirty="0" err="1"/>
              <a:t>equations</a:t>
            </a:r>
            <a:r>
              <a:rPr lang="pt-BR" sz="1200" dirty="0"/>
              <a:t>. </a:t>
            </a:r>
            <a:r>
              <a:rPr lang="pt-BR" sz="1200" b="1" dirty="0" err="1"/>
              <a:t>Journal</a:t>
            </a:r>
            <a:r>
              <a:rPr lang="pt-BR" sz="1200" b="1" dirty="0"/>
              <a:t> </a:t>
            </a:r>
            <a:r>
              <a:rPr lang="pt-BR" sz="1200" b="1" dirty="0" err="1"/>
              <a:t>of</a:t>
            </a:r>
            <a:r>
              <a:rPr lang="pt-BR" sz="1200" b="1" dirty="0"/>
              <a:t> </a:t>
            </a:r>
            <a:r>
              <a:rPr lang="pt-BR" sz="1200" b="1" dirty="0" err="1"/>
              <a:t>Computational</a:t>
            </a:r>
            <a:r>
              <a:rPr lang="pt-BR" sz="1200" b="1" dirty="0"/>
              <a:t> </a:t>
            </a:r>
            <a:r>
              <a:rPr lang="pt-BR" sz="1200" b="1" dirty="0" err="1"/>
              <a:t>Physics</a:t>
            </a:r>
            <a:r>
              <a:rPr lang="pt-BR" sz="1200" dirty="0"/>
              <a:t>, v. 378, p. 686–707, 2019.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1714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CAA5-8E22-B355-3F87-0A090D62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0E4BE-F443-29FA-2021-064FBFF2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3B8B-39D1-35F8-CDFB-0DC24EBA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153" y="1289436"/>
            <a:ext cx="3963697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Como definir o problema?</a:t>
            </a:r>
          </a:p>
          <a:p>
            <a:r>
              <a:rPr lang="pt-BR" sz="2400" dirty="0"/>
              <a:t>Equação governante</a:t>
            </a:r>
          </a:p>
          <a:p>
            <a:r>
              <a:rPr lang="pt-BR" sz="2400" dirty="0"/>
              <a:t>Domínio</a:t>
            </a:r>
          </a:p>
          <a:p>
            <a:r>
              <a:rPr lang="pt-BR" sz="2400" dirty="0"/>
              <a:t>Condição inicial</a:t>
            </a:r>
          </a:p>
          <a:p>
            <a:r>
              <a:rPr lang="pt-BR" sz="2400" dirty="0"/>
              <a:t>Condições de contorno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09FE8C-9B65-0EEC-AB7C-2693976BB242}"/>
              </a:ext>
            </a:extLst>
          </p:cNvPr>
          <p:cNvSpPr txBox="1">
            <a:spLocks/>
          </p:cNvSpPr>
          <p:nvPr/>
        </p:nvSpPr>
        <p:spPr>
          <a:xfrm rot="16200000">
            <a:off x="-1383396" y="2417078"/>
            <a:ext cx="5651344" cy="14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/>
              <a:t>Equação de Burgers</a:t>
            </a:r>
            <a:endParaRPr lang="pt-BR" sz="4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3C6E68-65DB-7D54-8AB9-B618D9EA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27" y="1237567"/>
            <a:ext cx="3926010" cy="1393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BBDC35-ABD7-DC9F-9916-ED6295944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3668009"/>
            <a:ext cx="5363076" cy="1784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474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CAA5-8E22-B355-3F87-0A090D62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0E4BE-F443-29FA-2021-064FBFF2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3B8B-39D1-35F8-CDFB-0DC24EBA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153" y="1289436"/>
            <a:ext cx="3963697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Como definir o problema?</a:t>
            </a:r>
          </a:p>
          <a:p>
            <a:r>
              <a:rPr lang="pt-BR" sz="2400" dirty="0"/>
              <a:t>Equação governante</a:t>
            </a:r>
          </a:p>
          <a:p>
            <a:r>
              <a:rPr lang="pt-BR" sz="2400" dirty="0"/>
              <a:t>Domínio</a:t>
            </a:r>
          </a:p>
          <a:p>
            <a:r>
              <a:rPr lang="pt-BR" sz="2400" dirty="0"/>
              <a:t>Condição inicial</a:t>
            </a:r>
          </a:p>
          <a:p>
            <a:r>
              <a:rPr lang="pt-BR" sz="2400" dirty="0"/>
              <a:t>Condições de contorno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09FE8C-9B65-0EEC-AB7C-2693976BB242}"/>
              </a:ext>
            </a:extLst>
          </p:cNvPr>
          <p:cNvSpPr txBox="1">
            <a:spLocks/>
          </p:cNvSpPr>
          <p:nvPr/>
        </p:nvSpPr>
        <p:spPr>
          <a:xfrm rot="16200000">
            <a:off x="-1383396" y="2417078"/>
            <a:ext cx="5651344" cy="14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/>
              <a:t>Equação de Burgers</a:t>
            </a:r>
            <a:endParaRPr lang="pt-BR" sz="4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53CD266-BE77-8C49-705A-9D9566DBF261}"/>
              </a:ext>
            </a:extLst>
          </p:cNvPr>
          <p:cNvSpPr/>
          <p:nvPr/>
        </p:nvSpPr>
        <p:spPr>
          <a:xfrm>
            <a:off x="1896122" y="2656548"/>
            <a:ext cx="457200" cy="3905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11C9F4-74FA-9955-4C95-3CE90EAECD84}"/>
                  </a:ext>
                </a:extLst>
              </p:cNvPr>
              <p:cNvSpPr txBox="1"/>
              <p:nvPr/>
            </p:nvSpPr>
            <p:spPr>
              <a:xfrm>
                <a:off x="7372786" y="1561459"/>
                <a:ext cx="3212606" cy="833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11C9F4-74FA-9955-4C95-3CE90EAE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86" y="1561459"/>
                <a:ext cx="3212606" cy="833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/>
              <p:nvPr/>
            </p:nvSpPr>
            <p:spPr>
              <a:xfrm>
                <a:off x="7458869" y="2632414"/>
                <a:ext cx="3875035" cy="2741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pt-BR" b="0" dirty="0">
                    <a:latin typeface="Cambria Math" panose="02040503050406030204" pitchFamily="18" charset="0"/>
                  </a:rPr>
                  <a:t>Equação diferencial parcial</a:t>
                </a:r>
              </a:p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 Coordenadas</a:t>
                </a:r>
              </a:p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 Função a ser resolvida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pt-BR" dirty="0">
                    <a:sym typeface="Wingdings" panose="05000000000000000000" pitchFamily="2" charset="2"/>
                  </a:rPr>
                  <a:t>)</a:t>
                </a:r>
              </a:p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 Coeficiente</a:t>
                </a:r>
                <a:endParaRPr lang="pt-B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869" y="2632414"/>
                <a:ext cx="3875035" cy="2741841"/>
              </a:xfrm>
              <a:prstGeom prst="rect">
                <a:avLst/>
              </a:prstGeom>
              <a:blipFill>
                <a:blip r:embed="rId3"/>
                <a:stretch>
                  <a:fillRect l="-1417" r="-630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87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CAA5-8E22-B355-3F87-0A090D62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0E4BE-F443-29FA-2021-064FBFF2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BR" sz="800">
                <a:solidFill>
                  <a:srgbClr val="FFFFFF"/>
                </a:solidFill>
              </a:rPr>
              <a:t>PECE – Poli: Introdução a Redes Neurais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3B8B-39D1-35F8-CDFB-0DC24EBA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153" y="1289436"/>
            <a:ext cx="3963697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Como definir o problema?</a:t>
            </a:r>
          </a:p>
          <a:p>
            <a:r>
              <a:rPr lang="pt-BR" sz="2400" dirty="0"/>
              <a:t>Equação governante</a:t>
            </a:r>
          </a:p>
          <a:p>
            <a:r>
              <a:rPr lang="pt-BR" sz="2400" dirty="0"/>
              <a:t>Domínio</a:t>
            </a:r>
          </a:p>
          <a:p>
            <a:r>
              <a:rPr lang="pt-BR" sz="2400" dirty="0"/>
              <a:t>Condição inicial</a:t>
            </a:r>
          </a:p>
          <a:p>
            <a:r>
              <a:rPr lang="pt-BR" sz="2400" dirty="0"/>
              <a:t>Condições de contorno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09FE8C-9B65-0EEC-AB7C-2693976BB242}"/>
              </a:ext>
            </a:extLst>
          </p:cNvPr>
          <p:cNvSpPr txBox="1">
            <a:spLocks/>
          </p:cNvSpPr>
          <p:nvPr/>
        </p:nvSpPr>
        <p:spPr>
          <a:xfrm rot="16200000">
            <a:off x="-1383396" y="2417078"/>
            <a:ext cx="5651344" cy="14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/>
              <a:t>Equação de Burgers</a:t>
            </a:r>
            <a:endParaRPr lang="pt-BR" sz="4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53CD266-BE77-8C49-705A-9D9566DBF261}"/>
              </a:ext>
            </a:extLst>
          </p:cNvPr>
          <p:cNvSpPr/>
          <p:nvPr/>
        </p:nvSpPr>
        <p:spPr>
          <a:xfrm>
            <a:off x="1896122" y="3101023"/>
            <a:ext cx="457200" cy="3905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11C9F4-74FA-9955-4C95-3CE90EAECD84}"/>
                  </a:ext>
                </a:extLst>
              </p:cNvPr>
              <p:cNvSpPr txBox="1"/>
              <p:nvPr/>
            </p:nvSpPr>
            <p:spPr>
              <a:xfrm>
                <a:off x="7372786" y="1561459"/>
                <a:ext cx="3212606" cy="833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11C9F4-74FA-9955-4C95-3CE90EAE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86" y="1561459"/>
                <a:ext cx="3212606" cy="833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/>
              <p:nvPr/>
            </p:nvSpPr>
            <p:spPr>
              <a:xfrm>
                <a:off x="7458869" y="2632414"/>
                <a:ext cx="3323474" cy="2973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pt-BR" b="0" dirty="0">
                    <a:latin typeface="Cambria Math" panose="02040503050406030204" pitchFamily="18" charset="0"/>
                  </a:rPr>
                  <a:t>Onde iremos resolver a equação</a:t>
                </a:r>
              </a:p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 Coordenadas</a:t>
                </a: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0≤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</m:t>
                      </m:r>
                    </m:oMath>
                  </m:oMathPara>
                </a14:m>
                <a:endParaRPr lang="pt-B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0≤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=0.5</m:t>
                      </m:r>
                    </m:oMath>
                  </m:oMathPara>
                </a14:m>
                <a:endParaRPr lang="pt-B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869" y="2632414"/>
                <a:ext cx="3323474" cy="2973635"/>
              </a:xfrm>
              <a:prstGeom prst="rect">
                <a:avLst/>
              </a:prstGeom>
              <a:blipFill>
                <a:blip r:embed="rId3"/>
                <a:stretch>
                  <a:fillRect l="-1651" r="-1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02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18411</TotalTime>
  <Words>947</Words>
  <Application>Microsoft Office PowerPoint</Application>
  <PresentationFormat>Widescreen</PresentationFormat>
  <Paragraphs>186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Verdana</vt:lpstr>
      <vt:lpstr>Wingdings</vt:lpstr>
      <vt:lpstr>Office Theme</vt:lpstr>
      <vt:lpstr>Introdução a Redes Neurais</vt:lpstr>
      <vt:lpstr>Aula 6</vt:lpstr>
      <vt:lpstr>Physics-Informed Machine Learning</vt:lpstr>
      <vt:lpstr>PIML Formas de se fazer</vt:lpstr>
      <vt:lpstr>Equação de Burgers</vt:lpstr>
      <vt:lpstr>Equação de Burgers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Onde queremos chegar?</vt:lpstr>
      <vt:lpstr>Redes neurais treinadas com dados</vt:lpstr>
      <vt:lpstr>Redes neurais treinadas com dados e física</vt:lpstr>
      <vt:lpstr>Como calcular as derivadas parciais?</vt:lpstr>
      <vt:lpstr>Redes neurais treinadas com dados e física</vt:lpstr>
      <vt:lpstr>Outros pontos importantes</vt:lpstr>
      <vt:lpstr>Outros pontos importantes</vt:lpstr>
      <vt:lpstr>Outros pontos importantes</vt:lpstr>
      <vt:lpstr>Outros pontos importantes</vt:lpstr>
      <vt:lpstr>Implementação em Jupyter</vt:lpstr>
      <vt:lpstr>Bibliotecas</vt:lpstr>
      <vt:lpstr>Quais dificuldades ainda existem nas PINNs?</vt:lpstr>
      <vt:lpstr>Trabalho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Redes Neurais</dc:title>
  <dc:creator>Marlon Sproesser Mathias</dc:creator>
  <cp:lastModifiedBy>Marlon Sproesser Mathias</cp:lastModifiedBy>
  <cp:revision>2</cp:revision>
  <dcterms:created xsi:type="dcterms:W3CDTF">2022-07-10T20:34:57Z</dcterms:created>
  <dcterms:modified xsi:type="dcterms:W3CDTF">2024-08-26T13:42:47Z</dcterms:modified>
</cp:coreProperties>
</file>