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7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7D32531C-687B-4370-93DE-C433A544BF37}"/>
    <pc:docChg chg="undo custSel addSld delSld modSld sldOrd">
      <pc:chgData name="Marlon Sproesser Mathias" userId="326f77df3314bb27" providerId="LiveId" clId="{7D32531C-687B-4370-93DE-C433A544BF37}" dt="2022-08-10T22:10:44.392" v="2648" actId="1076"/>
      <pc:docMkLst>
        <pc:docMk/>
      </pc:docMkLst>
      <pc:sldChg chg="modSp mod">
        <pc:chgData name="Marlon Sproesser Mathias" userId="326f77df3314bb27" providerId="LiveId" clId="{7D32531C-687B-4370-93DE-C433A544BF37}" dt="2022-08-10T20:22:57.202" v="98" actId="20577"/>
        <pc:sldMkLst>
          <pc:docMk/>
          <pc:sldMk cId="892784300" sldId="765"/>
        </pc:sldMkLst>
        <pc:spChg chg="mod">
          <ac:chgData name="Marlon Sproesser Mathias" userId="326f77df3314bb27" providerId="LiveId" clId="{7D32531C-687B-4370-93DE-C433A544BF37}" dt="2022-08-10T20:22:57.202" v="98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7D32531C-687B-4370-93DE-C433A544BF37}" dt="2022-08-10T20:22:40.930" v="94" actId="14100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delSp modSp new mod setBg">
        <pc:chgData name="Marlon Sproesser Mathias" userId="326f77df3314bb27" providerId="LiveId" clId="{7D32531C-687B-4370-93DE-C433A544BF37}" dt="2022-08-10T20:29:19.595" v="227" actId="403"/>
        <pc:sldMkLst>
          <pc:docMk/>
          <pc:sldMk cId="488175855" sldId="766"/>
        </pc:sldMkLst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" creationId="{E4E68996-16A2-E1D1-6B05-46B11C079BE4}"/>
          </ac:spMkLst>
        </pc:spChg>
        <pc:spChg chg="mod ord">
          <ac:chgData name="Marlon Sproesser Mathias" userId="326f77df3314bb27" providerId="LiveId" clId="{7D32531C-687B-4370-93DE-C433A544BF37}" dt="2022-08-10T20:29:19.595" v="227" actId="403"/>
          <ac:spMkLst>
            <pc:docMk/>
            <pc:sldMk cId="488175855" sldId="766"/>
            <ac:spMk id="3" creationId="{11BF1C7F-6DA3-6FD2-2E13-973A6C3B7282}"/>
          </ac:spMkLst>
        </pc:spChg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4" creationId="{0CD36550-911E-D75A-858D-530C5442CEA4}"/>
          </ac:spMkLst>
        </pc:spChg>
        <pc:spChg chg="mod or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5" creationId="{728C8A1D-CBAE-C4C8-58A6-405B9973FF9C}"/>
          </ac:spMkLst>
        </pc:spChg>
        <pc:spChg chg="add del">
          <ac:chgData name="Marlon Sproesser Mathias" userId="326f77df3314bb27" providerId="LiveId" clId="{7D32531C-687B-4370-93DE-C433A544BF37}" dt="2022-08-10T20:26:58.372" v="213"/>
          <ac:spMkLst>
            <pc:docMk/>
            <pc:sldMk cId="488175855" sldId="766"/>
            <ac:spMk id="6" creationId="{2C5BFD73-389C-79D7-ECD7-2B5D0898361A}"/>
          </ac:spMkLst>
        </pc:spChg>
        <pc:spChg chg="add del mod">
          <ac:chgData name="Marlon Sproesser Mathias" userId="326f77df3314bb27" providerId="LiveId" clId="{7D32531C-687B-4370-93DE-C433A544BF37}" dt="2022-08-10T20:27:13.264" v="217"/>
          <ac:spMkLst>
            <pc:docMk/>
            <pc:sldMk cId="488175855" sldId="766"/>
            <ac:spMk id="7" creationId="{AD60B75E-40DB-A1D3-FAA8-8977D65235F2}"/>
          </ac:spMkLst>
        </pc:spChg>
        <pc:spChg chg="add del">
          <ac:chgData name="Marlon Sproesser Mathias" userId="326f77df3314bb27" providerId="LiveId" clId="{7D32531C-687B-4370-93DE-C433A544BF37}" dt="2022-08-10T20:27:34.781" v="221" actId="26606"/>
          <ac:spMkLst>
            <pc:docMk/>
            <pc:sldMk cId="488175855" sldId="766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6" creationId="{830A36F8-48C2-4842-A87B-8CE8DF4E7FD2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7" creationId="{9D25F302-27C5-414F-97F8-6EA0A6C028BA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8" creationId="{8F451A30-466B-4996-9BA5-CD6ABCC6D558}"/>
          </ac:spMkLst>
        </pc:spChg>
        <pc:spChg chg="ad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0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0:27:36.902" v="224" actId="26606"/>
          <ac:picMkLst>
            <pc:docMk/>
            <pc:sldMk cId="488175855" sldId="766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41608159" sldId="766"/>
        </pc:sldMkLst>
      </pc:sldChg>
      <pc:sldChg chg="modSp add mod">
        <pc:chgData name="Marlon Sproesser Mathias" userId="326f77df3314bb27" providerId="LiveId" clId="{7D32531C-687B-4370-93DE-C433A544BF37}" dt="2022-08-10T20:31:35.297" v="267" actId="5793"/>
        <pc:sldMkLst>
          <pc:docMk/>
          <pc:sldMk cId="159402822" sldId="767"/>
        </pc:sldMkLst>
        <pc:spChg chg="mod">
          <ac:chgData name="Marlon Sproesser Mathias" userId="326f77df3314bb27" providerId="LiveId" clId="{7D32531C-687B-4370-93DE-C433A544BF37}" dt="2022-08-10T20:31:35.297" v="267" actId="5793"/>
          <ac:spMkLst>
            <pc:docMk/>
            <pc:sldMk cId="159402822" sldId="767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617884098" sldId="767"/>
        </pc:sldMkLst>
      </pc:sldChg>
      <pc:sldChg chg="new del">
        <pc:chgData name="Marlon Sproesser Mathias" userId="326f77df3314bb27" providerId="LiveId" clId="{7D32531C-687B-4370-93DE-C433A544BF37}" dt="2022-08-10T20:32:20.887" v="269" actId="680"/>
        <pc:sldMkLst>
          <pc:docMk/>
          <pc:sldMk cId="202858215" sldId="768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402332614" sldId="768"/>
        </pc:sldMkLst>
      </pc:sldChg>
      <pc:sldChg chg="addSp modSp add del mod">
        <pc:chgData name="Marlon Sproesser Mathias" userId="326f77df3314bb27" providerId="LiveId" clId="{7D32531C-687B-4370-93DE-C433A544BF37}" dt="2022-08-10T20:36:15.553" v="535" actId="1036"/>
        <pc:sldMkLst>
          <pc:docMk/>
          <pc:sldMk cId="777048163" sldId="768"/>
        </pc:sldMkLst>
        <pc:spChg chg="mod">
          <ac:chgData name="Marlon Sproesser Mathias" userId="326f77df3314bb27" providerId="LiveId" clId="{7D32531C-687B-4370-93DE-C433A544BF37}" dt="2022-08-10T20:32:29.598" v="280" actId="20577"/>
          <ac:spMkLst>
            <pc:docMk/>
            <pc:sldMk cId="777048163" sldId="768"/>
            <ac:spMk id="2" creationId="{E4E68996-16A2-E1D1-6B05-46B11C079BE4}"/>
          </ac:spMkLst>
        </pc:spChg>
        <pc:spChg chg="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3" creationId="{11BF1C7F-6DA3-6FD2-2E13-973A6C3B7282}"/>
          </ac:spMkLst>
        </pc:spChg>
        <pc:spChg chg="add 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6" creationId="{EAF72F32-1A6B-A799-B2BB-25722534DA85}"/>
          </ac:spMkLst>
        </pc:spChg>
        <pc:picChg chg="add mod">
          <ac:chgData name="Marlon Sproesser Mathias" userId="326f77df3314bb27" providerId="LiveId" clId="{7D32531C-687B-4370-93DE-C433A544BF37}" dt="2022-08-10T20:36:11.950" v="515" actId="1076"/>
          <ac:picMkLst>
            <pc:docMk/>
            <pc:sldMk cId="777048163" sldId="768"/>
            <ac:picMk id="8" creationId="{9D84F917-4C32-2B4D-E3F1-06F2BA6AB337}"/>
          </ac:picMkLst>
        </pc:picChg>
        <pc:picChg chg="mod">
          <ac:chgData name="Marlon Sproesser Mathias" userId="326f77df3314bb27" providerId="LiveId" clId="{7D32531C-687B-4370-93DE-C433A544BF37}" dt="2022-08-10T20:35:37.821" v="509" actId="1076"/>
          <ac:picMkLst>
            <pc:docMk/>
            <pc:sldMk cId="777048163" sldId="768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267951680" sldId="769"/>
        </pc:sldMkLst>
      </pc:sldChg>
      <pc:sldChg chg="addSp delSp modSp new mod setBg">
        <pc:chgData name="Marlon Sproesser Mathias" userId="326f77df3314bb27" providerId="LiveId" clId="{7D32531C-687B-4370-93DE-C433A544BF37}" dt="2022-08-10T20:39:08.438" v="656" actId="5793"/>
        <pc:sldMkLst>
          <pc:docMk/>
          <pc:sldMk cId="3723491130" sldId="769"/>
        </pc:sldMkLst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" creationId="{AC9D9554-8AEB-D3CA-B94A-807B422BB241}"/>
          </ac:spMkLst>
        </pc:spChg>
        <pc:spChg chg="mod ord">
          <ac:chgData name="Marlon Sproesser Mathias" userId="326f77df3314bb27" providerId="LiveId" clId="{7D32531C-687B-4370-93DE-C433A544BF37}" dt="2022-08-10T20:39:08.438" v="656" actId="5793"/>
          <ac:spMkLst>
            <pc:docMk/>
            <pc:sldMk cId="3723491130" sldId="769"/>
            <ac:spMk id="3" creationId="{2F3C2E46-DA8E-D511-6631-4312BE8555BF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4" creationId="{5306265C-1B84-BD23-23DF-C2FA51C84B95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5" creationId="{9EBE7DA2-66C9-616F-748E-862ADD89C45E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2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4" creationId="{967D8EB6-EAE1-4F9C-B398-83321E287204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7" creationId="{3B2069EE-A08E-44F0-B3F9-3CF8CC2DCAD5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0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1" creationId="{967D8EB6-EAE1-4F9C-B398-83321E287204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4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5" creationId="{967D8EB6-EAE1-4F9C-B398-83321E287204}"/>
          </ac:spMkLst>
        </pc:spChg>
        <pc:grpChg chg="add del">
          <ac:chgData name="Marlon Sproesser Mathias" userId="326f77df3314bb27" providerId="LiveId" clId="{7D32531C-687B-4370-93DE-C433A544BF37}" dt="2022-08-10T20:39:02.144" v="652" actId="26606"/>
          <ac:grpSpMkLst>
            <pc:docMk/>
            <pc:sldMk cId="3723491130" sldId="769"/>
            <ac:grpSpMk id="18" creationId="{E12BF2FB-8A96-4B53-86A0-04755C545EB8}"/>
          </ac:grpSpMkLst>
        </pc:grpChg>
        <pc:picChg chg="add del">
          <ac:chgData name="Marlon Sproesser Mathias" userId="326f77df3314bb27" providerId="LiveId" clId="{7D32531C-687B-4370-93DE-C433A544BF37}" dt="2022-08-10T20:39:00.001" v="650" actId="26606"/>
          <ac:picMkLst>
            <pc:docMk/>
            <pc:sldMk cId="3723491130" sldId="769"/>
            <ac:picMk id="9" creationId="{F3245A91-82FC-B318-8E8E-314782E963AC}"/>
          </ac:picMkLst>
        </pc:picChg>
        <pc:picChg chg="add del">
          <ac:chgData name="Marlon Sproesser Mathias" userId="326f77df3314bb27" providerId="LiveId" clId="{7D32531C-687B-4370-93DE-C433A544BF37}" dt="2022-08-10T20:39:02.829" v="654" actId="26606"/>
          <ac:picMkLst>
            <pc:docMk/>
            <pc:sldMk cId="3723491130" sldId="769"/>
            <ac:picMk id="22" creationId="{6466BFAB-0A2C-D658-9E67-160B893E35D1}"/>
          </ac:picMkLst>
        </pc:picChg>
        <pc:picChg chg="add">
          <ac:chgData name="Marlon Sproesser Mathias" userId="326f77df3314bb27" providerId="LiveId" clId="{7D32531C-687B-4370-93DE-C433A544BF37}" dt="2022-08-10T20:39:02.859" v="655" actId="26606"/>
          <ac:picMkLst>
            <pc:docMk/>
            <pc:sldMk cId="3723491130" sldId="769"/>
            <ac:picMk id="26" creationId="{F3245A91-82FC-B318-8E8E-314782E963AC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38714491" sldId="770"/>
        </pc:sldMkLst>
      </pc:sldChg>
      <pc:sldChg chg="modSp add mod">
        <pc:chgData name="Marlon Sproesser Mathias" userId="326f77df3314bb27" providerId="LiveId" clId="{7D32531C-687B-4370-93DE-C433A544BF37}" dt="2022-08-10T20:40:04.671" v="715" actId="20577"/>
        <pc:sldMkLst>
          <pc:docMk/>
          <pc:sldMk cId="3468989452" sldId="770"/>
        </pc:sldMkLst>
        <pc:spChg chg="mod">
          <ac:chgData name="Marlon Sproesser Mathias" userId="326f77df3314bb27" providerId="LiveId" clId="{7D32531C-687B-4370-93DE-C433A544BF37}" dt="2022-08-10T20:40:04.671" v="715" actId="20577"/>
          <ac:spMkLst>
            <pc:docMk/>
            <pc:sldMk cId="3468989452" sldId="770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317148969" sldId="771"/>
        </pc:sldMkLst>
      </pc:sldChg>
      <pc:sldChg chg="addSp modSp new mod setBg">
        <pc:chgData name="Marlon Sproesser Mathias" userId="326f77df3314bb27" providerId="LiveId" clId="{7D32531C-687B-4370-93DE-C433A544BF37}" dt="2022-08-10T20:43:57.730" v="816" actId="1036"/>
        <pc:sldMkLst>
          <pc:docMk/>
          <pc:sldMk cId="2751905436" sldId="771"/>
        </pc:sldMkLst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2" creationId="{585FD042-571E-BF5A-F47D-E093020D0AEB}"/>
          </ac:spMkLst>
        </pc:spChg>
        <pc:spChg chg="mod">
          <ac:chgData name="Marlon Sproesser Mathias" userId="326f77df3314bb27" providerId="LiveId" clId="{7D32531C-687B-4370-93DE-C433A544BF37}" dt="2022-08-10T20:43:53.480" v="797" actId="20577"/>
          <ac:spMkLst>
            <pc:docMk/>
            <pc:sldMk cId="2751905436" sldId="771"/>
            <ac:spMk id="3" creationId="{15CD213F-EE67-04DF-5B31-E26A89304C18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4" creationId="{3D1DF24D-D898-7DE1-8DFD-4E17152F9E52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5" creationId="{672C4125-E018-07DF-5650-DD55C052CD7D}"/>
          </ac:spMkLst>
        </pc:spChg>
        <pc:spChg chg="add mod">
          <ac:chgData name="Marlon Sproesser Mathias" userId="326f77df3314bb27" providerId="LiveId" clId="{7D32531C-687B-4370-93DE-C433A544BF37}" dt="2022-08-10T20:43:57.730" v="816" actId="1036"/>
          <ac:spMkLst>
            <pc:docMk/>
            <pc:sldMk cId="2751905436" sldId="771"/>
            <ac:spMk id="8" creationId="{62399EE7-8FF9-F049-B107-BD3535703AEC}"/>
          </ac:spMkLst>
        </pc:spChg>
        <pc:picChg chg="add mod ord">
          <ac:chgData name="Marlon Sproesser Mathias" userId="326f77df3314bb27" providerId="LiveId" clId="{7D32531C-687B-4370-93DE-C433A544BF37}" dt="2022-08-10T20:43:57.730" v="816" actId="1036"/>
          <ac:picMkLst>
            <pc:docMk/>
            <pc:sldMk cId="2751905436" sldId="771"/>
            <ac:picMk id="7" creationId="{78546578-0B4F-2667-4CB2-177EACFD8199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0:50:18.881" v="1070" actId="14100"/>
        <pc:sldMkLst>
          <pc:docMk/>
          <pc:sldMk cId="1425302059" sldId="772"/>
        </pc:sldMkLst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" creationId="{62E91BD3-D5EF-736C-886D-50C5CA229D08}"/>
          </ac:spMkLst>
        </pc:spChg>
        <pc:spChg chg="mod">
          <ac:chgData name="Marlon Sproesser Mathias" userId="326f77df3314bb27" providerId="LiveId" clId="{7D32531C-687B-4370-93DE-C433A544BF37}" dt="2022-08-10T20:50:18.881" v="1070" actId="14100"/>
          <ac:spMkLst>
            <pc:docMk/>
            <pc:sldMk cId="1425302059" sldId="772"/>
            <ac:spMk id="3" creationId="{1F3843C1-E896-E13F-18EC-05E56641CFD9}"/>
          </ac:spMkLst>
        </pc:spChg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4" creationId="{D958F39B-7157-94A3-B568-92C70CD0CD1C}"/>
          </ac:spMkLst>
        </pc:spChg>
        <pc:spChg chg="mod or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5" creationId="{C5F4BC9C-47B5-6976-7D7F-FACF38DDBB3D}"/>
          </ac:spMkLst>
        </pc:spChg>
        <pc:spChg chg="add del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12" creationId="{6FBDFA86-51D3-4729-B154-7969183728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19" creationId="{637B2035-1FCB-439A-B421-095E136C7E07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1" creationId="{B39A1F5A-E57E-4178-8F57-A18DC747E5E1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3" creationId="{CF93DC6C-1BFD-4414-BF23-471C8831CA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5" creationId="{001928A5-13A8-4372-8A77-BCAAE5553E6F}"/>
          </ac:spMkLst>
        </pc:spChg>
        <pc:spChg chg="add del">
          <ac:chgData name="Marlon Sproesser Mathias" userId="326f77df3314bb27" providerId="LiveId" clId="{7D32531C-687B-4370-93DE-C433A544BF37}" dt="2022-08-10T20:50:07.612" v="1068" actId="26606"/>
          <ac:spMkLst>
            <pc:docMk/>
            <pc:sldMk cId="1425302059" sldId="772"/>
            <ac:spMk id="2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9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30" creationId="{967D8EB6-EAE1-4F9C-B398-83321E287204}"/>
          </ac:spMkLst>
        </pc:spChg>
        <pc:picChg chg="add mod ord">
          <ac:chgData name="Marlon Sproesser Mathias" userId="326f77df3314bb27" providerId="LiveId" clId="{7D32531C-687B-4370-93DE-C433A544BF37}" dt="2022-08-10T20:50:07.612" v="1069" actId="26606"/>
          <ac:picMkLst>
            <pc:docMk/>
            <pc:sldMk cId="1425302059" sldId="772"/>
            <ac:picMk id="6" creationId="{F65A49B6-0504-29E4-47D6-368DA9BC6BE7}"/>
          </ac:picMkLst>
        </pc:picChg>
        <pc:picChg chg="add del">
          <ac:chgData name="Marlon Sproesser Mathias" userId="326f77df3314bb27" providerId="LiveId" clId="{7D32531C-687B-4370-93DE-C433A544BF37}" dt="2022-08-10T20:49:46.887" v="1059" actId="26606"/>
          <ac:picMkLst>
            <pc:docMk/>
            <pc:sldMk cId="1425302059" sldId="772"/>
            <ac:picMk id="9" creationId="{A6BBF712-668A-E0FA-7B75-C3E55119100B}"/>
          </ac:picMkLst>
        </pc:picChg>
        <pc:picChg chg="add del">
          <ac:chgData name="Marlon Sproesser Mathias" userId="326f77df3314bb27" providerId="LiveId" clId="{7D32531C-687B-4370-93DE-C433A544BF37}" dt="2022-08-10T20:49:50.030" v="1061" actId="478"/>
          <ac:picMkLst>
            <pc:docMk/>
            <pc:sldMk cId="1425302059" sldId="772"/>
            <ac:picMk id="11" creationId="{2D9AF923-163D-89BE-49DD-5AE430B49062}"/>
          </ac:picMkLst>
        </pc:picChg>
        <pc:cxnChg chg="add del">
          <ac:chgData name="Marlon Sproesser Mathias" userId="326f77df3314bb27" providerId="LiveId" clId="{7D32531C-687B-4370-93DE-C433A544BF37}" dt="2022-08-10T20:50:07.612" v="1069" actId="26606"/>
          <ac:cxnSpMkLst>
            <pc:docMk/>
            <pc:sldMk cId="1425302059" sldId="772"/>
            <ac:cxnSpMk id="14" creationId="{0F1CE7C6-BE91-42A7-9214-F33FD918C386}"/>
          </ac:cxnSpMkLst>
        </pc:cxn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994549752" sldId="772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847921478" sldId="773"/>
        </pc:sldMkLst>
      </pc:sldChg>
      <pc:sldChg chg="addSp delSp modSp new del mod setBg">
        <pc:chgData name="Marlon Sproesser Mathias" userId="326f77df3314bb27" providerId="LiveId" clId="{7D32531C-687B-4370-93DE-C433A544BF37}" dt="2022-08-10T21:31:06.816" v="2084" actId="47"/>
        <pc:sldMkLst>
          <pc:docMk/>
          <pc:sldMk cId="4060713362" sldId="773"/>
        </pc:sldMkLst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" creationId="{EC9FE661-4ABB-6DCF-624F-E298E66DD9DA}"/>
          </ac:spMkLst>
        </pc:spChg>
        <pc:spChg chg="mod">
          <ac:chgData name="Marlon Sproesser Mathias" userId="326f77df3314bb27" providerId="LiveId" clId="{7D32531C-687B-4370-93DE-C433A544BF37}" dt="2022-08-10T20:55:22.509" v="1188" actId="255"/>
          <ac:spMkLst>
            <pc:docMk/>
            <pc:sldMk cId="4060713362" sldId="773"/>
            <ac:spMk id="3" creationId="{1CCF33A5-5C02-CE23-9557-1B756CC9008D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4" creationId="{5055365C-11C5-251D-CEFA-DA541536DEDA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5" creationId="{409485AF-9B3A-D8DC-8914-691FC8CFF1E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3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5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7" creationId="{45D37F4E-DDB4-456B-97E0-9937730A039F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8" creationId="{B2DD41CD-8F47-4F56-AD12-4E2FF7696987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3" creationId="{743AA782-23D1-4521-8CAD-47662984AA08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5" creationId="{650D18FE-0824-4A46-B22C-A86B52E5780A}"/>
          </ac:spMkLst>
        </pc:spChg>
        <pc:spChg chg="ad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7" creationId="{73DE2CFE-42F2-48F0-8706-5264E012B10C}"/>
          </ac:spMkLst>
        </pc:spChg>
        <pc:graphicFrameChg chg="add del mod">
          <ac:chgData name="Marlon Sproesser Mathias" userId="326f77df3314bb27" providerId="LiveId" clId="{7D32531C-687B-4370-93DE-C433A544BF37}" dt="2022-08-10T20:53:40.262" v="1110" actId="478"/>
          <ac:graphicFrameMkLst>
            <pc:docMk/>
            <pc:sldMk cId="4060713362" sldId="773"/>
            <ac:graphicFrameMk id="6" creationId="{9EBDBD06-6212-FB22-EAF2-4DE99CA8C988}"/>
          </ac:graphicFrameMkLst>
        </pc:graphicFrameChg>
        <pc:picChg chg="add mod ord">
          <ac:chgData name="Marlon Sproesser Mathias" userId="326f77df3314bb27" providerId="LiveId" clId="{7D32531C-687B-4370-93DE-C433A544BF37}" dt="2022-08-10T20:54:55.039" v="1129" actId="26606"/>
          <ac:picMkLst>
            <pc:docMk/>
            <pc:sldMk cId="4060713362" sldId="773"/>
            <ac:picMk id="8" creationId="{F7CF8EE4-A386-C98A-1766-F25AFC27516D}"/>
          </ac:picMkLst>
        </pc:picChg>
      </pc:sldChg>
      <pc:sldChg chg="modSp add mod">
        <pc:chgData name="Marlon Sproesser Mathias" userId="326f77df3314bb27" providerId="LiveId" clId="{7D32531C-687B-4370-93DE-C433A544BF37}" dt="2022-08-10T20:56:43.467" v="1204" actId="20577"/>
        <pc:sldMkLst>
          <pc:docMk/>
          <pc:sldMk cId="3106970094" sldId="774"/>
        </pc:sldMkLst>
        <pc:spChg chg="mod">
          <ac:chgData name="Marlon Sproesser Mathias" userId="326f77df3314bb27" providerId="LiveId" clId="{7D32531C-687B-4370-93DE-C433A544BF37}" dt="2022-08-10T20:56:43.467" v="1204" actId="20577"/>
          <ac:spMkLst>
            <pc:docMk/>
            <pc:sldMk cId="3106970094" sldId="774"/>
            <ac:spMk id="3" creationId="{1CCF33A5-5C02-CE23-9557-1B756CC9008D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122669728" sldId="774"/>
        </pc:sldMkLst>
      </pc:sldChg>
      <pc:sldChg chg="addSp delSp modSp new mod setBg">
        <pc:chgData name="Marlon Sproesser Mathias" userId="326f77df3314bb27" providerId="LiveId" clId="{7D32531C-687B-4370-93DE-C433A544BF37}" dt="2022-08-10T21:00:10.544" v="1268" actId="1076"/>
        <pc:sldMkLst>
          <pc:docMk/>
          <pc:sldMk cId="3546571983" sldId="775"/>
        </pc:sldMkLst>
        <pc:spChg chg="mo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2" creationId="{94C92F61-E2C8-9062-D716-BB494BF0AABD}"/>
          </ac:spMkLst>
        </pc:spChg>
        <pc:spChg chg="mod">
          <ac:chgData name="Marlon Sproesser Mathias" userId="326f77df3314bb27" providerId="LiveId" clId="{7D32531C-687B-4370-93DE-C433A544BF37}" dt="2022-08-10T21:00:08.013" v="1267" actId="403"/>
          <ac:spMkLst>
            <pc:docMk/>
            <pc:sldMk cId="3546571983" sldId="775"/>
            <ac:spMk id="3" creationId="{A95DDE71-4CFD-73B9-87A8-B010B6D007B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4" creationId="{749A1CE9-FCF0-A3A2-7066-144EFCAD38C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5" creationId="{F7275C9E-3A30-1E5C-4537-D936D691C9CB}"/>
          </ac:spMkLst>
        </pc:spChg>
        <pc:spChg chg="add del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10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2" creationId="{7B831B6F-405A-4B47-B9BB-5CA88F285844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4" creationId="{15109354-9C5D-4F8C-B0E6-D1043C7BF20A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6" creationId="{49B530FE-A87D-41A0-A920-ADC6539EAA44}"/>
          </ac:spMkLst>
        </pc:spChg>
        <pc:spChg chg="add del">
          <ac:chgData name="Marlon Sproesser Mathias" userId="326f77df3314bb27" providerId="LiveId" clId="{7D32531C-687B-4370-93DE-C433A544BF37}" dt="2022-08-10T20:59:44.116" v="1257" actId="26606"/>
          <ac:spMkLst>
            <pc:docMk/>
            <pc:sldMk cId="3546571983" sldId="775"/>
            <ac:spMk id="21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00:10.544" v="1268" actId="1076"/>
          <ac:picMkLst>
            <pc:docMk/>
            <pc:sldMk cId="3546571983" sldId="775"/>
            <ac:picMk id="6" creationId="{63E74B9B-AB17-820F-BCDB-9C62259CFE30}"/>
          </ac:picMkLst>
        </pc:picChg>
        <pc:picChg chg="add del">
          <ac:chgData name="Marlon Sproesser Mathias" userId="326f77df3314bb27" providerId="LiveId" clId="{7D32531C-687B-4370-93DE-C433A544BF37}" dt="2022-08-10T20:59:56.408" v="1260" actId="478"/>
          <ac:picMkLst>
            <pc:docMk/>
            <pc:sldMk cId="3546571983" sldId="775"/>
            <ac:picMk id="8" creationId="{1B2770CD-4AC2-7942-450D-F7B2417D75F4}"/>
          </ac:picMkLst>
        </pc:picChg>
        <pc:picChg chg="add del mod ord">
          <ac:chgData name="Marlon Sproesser Mathias" userId="326f77df3314bb27" providerId="LiveId" clId="{7D32531C-687B-4370-93DE-C433A544BF37}" dt="2022-08-10T20:59:44.945" v="1258" actId="26606"/>
          <ac:picMkLst>
            <pc:docMk/>
            <pc:sldMk cId="3546571983" sldId="775"/>
            <ac:picMk id="9" creationId="{2C838619-80CC-6CA6-C9F6-1B7BBDAD6C22}"/>
          </ac:picMkLst>
        </pc:picChg>
      </pc:sldChg>
      <pc:sldChg chg="addSp delSp modSp new mod setBg setClrOvrMap">
        <pc:chgData name="Marlon Sproesser Mathias" userId="326f77df3314bb27" providerId="LiveId" clId="{7D32531C-687B-4370-93DE-C433A544BF37}" dt="2022-08-10T21:35:19.784" v="2198" actId="404"/>
        <pc:sldMkLst>
          <pc:docMk/>
          <pc:sldMk cId="2667296782" sldId="776"/>
        </pc:sldMkLst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35:19.784" v="2198" actId="404"/>
          <ac:spMkLst>
            <pc:docMk/>
            <pc:sldMk cId="2667296782" sldId="776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5" creationId="{FA115C21-781D-CB56-9A50-C9B46DC4B15F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2" creationId="{245A4996-DED7-4805-8721-AB6B9669B3E5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4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9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1" creationId="{662A3FAA-D056-4098-8115-EA61EAF068CF}"/>
          </ac:spMkLst>
        </pc:spChg>
        <pc:picChg chg="add mod ord">
          <ac:chgData name="Marlon Sproesser Mathias" userId="326f77df3314bb27" providerId="LiveId" clId="{7D32531C-687B-4370-93DE-C433A544BF37}" dt="2022-08-10T21:12:56.680" v="1762" actId="26606"/>
          <ac:picMkLst>
            <pc:docMk/>
            <pc:sldMk cId="2667296782" sldId="776"/>
            <ac:picMk id="7" creationId="{DDDE1563-A732-C464-6BE1-4D4CACEAB561}"/>
          </ac:picMkLst>
        </pc:picChg>
      </pc:sldChg>
      <pc:sldChg chg="addSp delSp modSp add mod setBg setClrOvrMap">
        <pc:chgData name="Marlon Sproesser Mathias" userId="326f77df3314bb27" providerId="LiveId" clId="{7D32531C-687B-4370-93DE-C433A544BF37}" dt="2022-08-10T21:12:50.328" v="1761" actId="26606"/>
        <pc:sldMkLst>
          <pc:docMk/>
          <pc:sldMk cId="2380724502" sldId="777"/>
        </pc:sldMkLst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5" creationId="{FA115C21-781D-CB56-9A50-C9B46DC4B15F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2" creationId="{245A4996-DED7-4805-8721-AB6B9669B3E5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19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4" creationId="{C4E4288A-DFC8-40A2-90E5-70E851A933A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0" creationId="{956571CF-1434-4180-A385-D4AC63B6269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2" creationId="{9AD93FD3-7DF2-4DC8-BD55-8B2EB5F63F2A}"/>
          </ac:spMkLst>
        </pc:spChg>
        <pc:grpChg chg="add">
          <ac:chgData name="Marlon Sproesser Mathias" userId="326f77df3314bb27" providerId="LiveId" clId="{7D32531C-687B-4370-93DE-C433A544BF37}" dt="2022-08-10T21:12:50.328" v="1761" actId="26606"/>
          <ac:grpSpMkLst>
            <pc:docMk/>
            <pc:sldMk cId="2380724502" sldId="777"/>
            <ac:grpSpMk id="26" creationId="{C770F868-28FE-4B38-8FC7-E9C841B837FA}"/>
          </ac:grpSpMkLst>
        </pc:grpChg>
        <pc:picChg chg="mod ord">
          <ac:chgData name="Marlon Sproesser Mathias" userId="326f77df3314bb27" providerId="LiveId" clId="{7D32531C-687B-4370-93DE-C433A544BF37}" dt="2022-08-10T21:12:50.328" v="1761" actId="26606"/>
          <ac:picMkLst>
            <pc:docMk/>
            <pc:sldMk cId="2380724502" sldId="777"/>
            <ac:picMk id="7" creationId="{DDDE1563-A732-C464-6BE1-4D4CACEAB561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6:07.139" v="2640" actId="20577"/>
        <pc:sldMkLst>
          <pc:docMk/>
          <pc:sldMk cId="1717931145" sldId="778"/>
        </pc:sldMkLst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" creationId="{FCA2DE99-2E61-3022-1514-0B9609CE4CA3}"/>
          </ac:spMkLst>
        </pc:spChg>
        <pc:spChg chg="mod ord">
          <ac:chgData name="Marlon Sproesser Mathias" userId="326f77df3314bb27" providerId="LiveId" clId="{7D32531C-687B-4370-93DE-C433A544BF37}" dt="2022-08-10T22:06:07.139" v="2640" actId="20577"/>
          <ac:spMkLst>
            <pc:docMk/>
            <pc:sldMk cId="1717931145" sldId="778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5" creationId="{B3F54497-D773-DF24-6AA5-F6567B0854B2}"/>
          </ac:spMkLst>
        </pc:spChg>
        <pc:spChg chg="add del">
          <ac:chgData name="Marlon Sproesser Mathias" userId="326f77df3314bb27" providerId="LiveId" clId="{7D32531C-687B-4370-93DE-C433A544BF37}" dt="2022-08-10T21:09:31.922" v="1650" actId="26606"/>
          <ac:spMkLst>
            <pc:docMk/>
            <pc:sldMk cId="1717931145" sldId="778"/>
            <ac:spMk id="7" creationId="{C2F4CBFA-B385-4B16-B63B-29D40EBF7357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6" creationId="{662A3FAA-D056-4098-8115-EA61EAF068CF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7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9" creationId="{662A3FAA-D056-4098-8115-EA61EAF068CF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4" creationId="{91F32EBA-ED97-466E-8CFA-8382584155D0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6" creationId="{62A38935-BB53-4DF7-A56E-48DD25B685D7}"/>
          </ac:spMkLst>
        </pc:spChg>
        <pc:grpChg chg="add del">
          <ac:chgData name="Marlon Sproesser Mathias" userId="326f77df3314bb27" providerId="LiveId" clId="{7D32531C-687B-4370-93DE-C433A544BF37}" dt="2022-08-10T21:09:31.922" v="1650" actId="26606"/>
          <ac:grpSpMkLst>
            <pc:docMk/>
            <pc:sldMk cId="1717931145" sldId="778"/>
            <ac:grpSpMk id="8" creationId="{F698CE04-5039-4B4D-B676-5DDF9467EA20}"/>
          </ac:grpSpMkLst>
        </pc:grpChg>
        <pc:grpChg chg="add del">
          <ac:chgData name="Marlon Sproesser Mathias" userId="326f77df3314bb27" providerId="LiveId" clId="{7D32531C-687B-4370-93DE-C433A544BF37}" dt="2022-08-10T21:09:26.684" v="1648" actId="26606"/>
          <ac:grpSpMkLst>
            <pc:docMk/>
            <pc:sldMk cId="1717931145" sldId="778"/>
            <ac:grpSpMk id="12" creationId="{2C3846A5-A498-4C9E-B4DC-13532657D717}"/>
          </ac:grpSpMkLst>
        </pc:grpChg>
        <pc:grpChg chg="add del">
          <ac:chgData name="Marlon Sproesser Mathias" userId="326f77df3314bb27" providerId="LiveId" clId="{7D32531C-687B-4370-93DE-C433A544BF37}" dt="2022-08-10T21:13:09.415" v="1763" actId="26606"/>
          <ac:grpSpMkLst>
            <pc:docMk/>
            <pc:sldMk cId="1717931145" sldId="778"/>
            <ac:grpSpMk id="18" creationId="{2C3846A5-A498-4C9E-B4DC-13532657D717}"/>
          </ac:grpSpMkLst>
        </pc:grpChg>
        <pc:picChg chg="add del">
          <ac:chgData name="Marlon Sproesser Mathias" userId="326f77df3314bb27" providerId="LiveId" clId="{7D32531C-687B-4370-93DE-C433A544BF37}" dt="2022-08-10T21:07:56.007" v="1596" actId="478"/>
          <ac:picMkLst>
            <pc:docMk/>
            <pc:sldMk cId="1717931145" sldId="778"/>
            <ac:picMk id="3074" creationId="{1CDDB4F8-8910-200F-FDCE-ACBBC26DC744}"/>
          </ac:picMkLst>
        </pc:picChg>
      </pc:sldChg>
      <pc:sldChg chg="addSp delSp modSp add mod ord setBg">
        <pc:chgData name="Marlon Sproesser Mathias" userId="326f77df3314bb27" providerId="LiveId" clId="{7D32531C-687B-4370-93DE-C433A544BF37}" dt="2022-08-10T22:10:44.392" v="2648" actId="1076"/>
        <pc:sldMkLst>
          <pc:docMk/>
          <pc:sldMk cId="446707503" sldId="779"/>
        </pc:sldMkLst>
        <pc:spChg chg="mod">
          <ac:chgData name="Marlon Sproesser Mathias" userId="326f77df3314bb27" providerId="LiveId" clId="{7D32531C-687B-4370-93DE-C433A544BF37}" dt="2022-08-10T22:04:52.082" v="2631" actId="1076"/>
          <ac:spMkLst>
            <pc:docMk/>
            <pc:sldMk cId="446707503" sldId="779"/>
            <ac:spMk id="2" creationId="{FCA2DE99-2E61-3022-1514-0B9609CE4CA3}"/>
          </ac:spMkLst>
        </pc:spChg>
        <pc:spChg chg="del mod">
          <ac:chgData name="Marlon Sproesser Mathias" userId="326f77df3314bb27" providerId="LiveId" clId="{7D32531C-687B-4370-93DE-C433A544BF37}" dt="2022-08-10T22:04:03.315" v="2597" actId="478"/>
          <ac:spMkLst>
            <pc:docMk/>
            <pc:sldMk cId="446707503" sldId="779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5" creationId="{B3F54497-D773-DF24-6AA5-F6567B0854B2}"/>
          </ac:spMkLst>
        </pc:spChg>
        <pc:spChg chg="add mod">
          <ac:chgData name="Marlon Sproesser Mathias" userId="326f77df3314bb27" providerId="LiveId" clId="{7D32531C-687B-4370-93DE-C433A544BF37}" dt="2022-08-10T22:10:44.392" v="2648" actId="1076"/>
          <ac:spMkLst>
            <pc:docMk/>
            <pc:sldMk cId="446707503" sldId="779"/>
            <ac:spMk id="6" creationId="{F66ED475-47FE-87C4-71D2-BD22AB28A24A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79" creationId="{605494DE-B078-4D87-BB01-C84320618DAD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1" creationId="{9A0576B0-CD8C-4661-95C8-A9F2CE7CDDB0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3" creationId="{3FF60E2B-3919-423C-B1FF-56CDE6681165}"/>
          </ac:spMkLst>
        </pc:spChg>
        <pc:picChg chg="mod ord">
          <ac:chgData name="Marlon Sproesser Mathias" userId="326f77df3314bb27" providerId="LiveId" clId="{7D32531C-687B-4370-93DE-C433A544BF37}" dt="2022-08-10T22:04:26.821" v="2615" actId="14100"/>
          <ac:picMkLst>
            <pc:docMk/>
            <pc:sldMk cId="446707503" sldId="779"/>
            <ac:picMk id="3074" creationId="{1CDDB4F8-8910-200F-FDCE-ACBBC26DC744}"/>
          </ac:picMkLst>
        </pc:picChg>
      </pc:sldChg>
      <pc:sldChg chg="addSp modSp new mod ord setBg">
        <pc:chgData name="Marlon Sproesser Mathias" userId="326f77df3314bb27" providerId="LiveId" clId="{7D32531C-687B-4370-93DE-C433A544BF37}" dt="2022-08-10T21:14:32.086" v="1849" actId="20577"/>
        <pc:sldMkLst>
          <pc:docMk/>
          <pc:sldMk cId="3966241046" sldId="780"/>
        </pc:sldMkLst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2" creationId="{79251AB1-FAE6-E13C-8D44-EF1D0F38DBFE}"/>
          </ac:spMkLst>
        </pc:spChg>
        <pc:spChg chg="mod ord">
          <ac:chgData name="Marlon Sproesser Mathias" userId="326f77df3314bb27" providerId="LiveId" clId="{7D32531C-687B-4370-93DE-C433A544BF37}" dt="2022-08-10T21:14:32.086" v="1849" actId="20577"/>
          <ac:spMkLst>
            <pc:docMk/>
            <pc:sldMk cId="3966241046" sldId="780"/>
            <ac:spMk id="3" creationId="{DFC3A871-7D40-9F58-9B40-2E89E4C2132F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4" creationId="{7C435344-1D6C-6004-79EB-B3BAA9C6E7B6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5" creationId="{28D5ADA6-21DB-949E-0FA4-7887CF87C067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4" creationId="{3B2069EE-A08E-44F0-B3F9-3CF8CC2DCAD5}"/>
          </ac:spMkLst>
        </pc:spChg>
        <pc:grpChg chg="add">
          <ac:chgData name="Marlon Sproesser Mathias" userId="326f77df3314bb27" providerId="LiveId" clId="{7D32531C-687B-4370-93DE-C433A544BF37}" dt="2022-08-10T21:12:43.875" v="1760" actId="26606"/>
          <ac:grpSpMkLst>
            <pc:docMk/>
            <pc:sldMk cId="3966241046" sldId="780"/>
            <ac:grpSpMk id="16" creationId="{C9888C69-11CC-40BA-BABF-F9B7E11C9156}"/>
          </ac:grpSpMkLst>
        </pc:grpChg>
        <pc:picChg chg="add">
          <ac:chgData name="Marlon Sproesser Mathias" userId="326f77df3314bb27" providerId="LiveId" clId="{7D32531C-687B-4370-93DE-C433A544BF37}" dt="2022-08-10T21:12:43.875" v="1760" actId="26606"/>
          <ac:picMkLst>
            <pc:docMk/>
            <pc:sldMk cId="3966241046" sldId="780"/>
            <ac:picMk id="9" creationId="{6AE19F0B-9106-5DE6-BC88-8122282B3874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1:31.886" v="2097" actId="20577"/>
        <pc:sldMkLst>
          <pc:docMk/>
          <pc:sldMk cId="1231620551" sldId="781"/>
        </pc:sldMkLst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2" creationId="{1629B3F7-54D9-2C30-625B-E8A4B9CEF48F}"/>
          </ac:spMkLst>
        </pc:spChg>
        <pc:spChg chg="mod">
          <ac:chgData name="Marlon Sproesser Mathias" userId="326f77df3314bb27" providerId="LiveId" clId="{7D32531C-687B-4370-93DE-C433A544BF37}" dt="2022-08-10T21:31:31.886" v="2097" actId="20577"/>
          <ac:spMkLst>
            <pc:docMk/>
            <pc:sldMk cId="1231620551" sldId="781"/>
            <ac:spMk id="3" creationId="{1097FEC2-F153-4CF4-0BB4-45B44730A29E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4" creationId="{D6CA236C-179B-2FBB-90D0-FAB2D7C6DAEB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5" creationId="{FCE9772D-8EA8-F6CF-E856-04AC9F6AD2AD}"/>
          </ac:spMkLst>
        </pc:spChg>
        <pc:spChg chg="add mod">
          <ac:chgData name="Marlon Sproesser Mathias" userId="326f77df3314bb27" providerId="LiveId" clId="{7D32531C-687B-4370-93DE-C433A544BF37}" dt="2022-08-10T21:14:22.152" v="1837" actId="1076"/>
          <ac:spMkLst>
            <pc:docMk/>
            <pc:sldMk cId="1231620551" sldId="781"/>
            <ac:spMk id="9" creationId="{FEDACF57-8CEB-D0CE-08E0-6D4970A8A5E5}"/>
          </ac:spMkLst>
        </pc:spChg>
        <pc:spChg chg="ad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12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13:53.440" v="1830" actId="26606"/>
          <ac:picMkLst>
            <pc:docMk/>
            <pc:sldMk cId="1231620551" sldId="781"/>
            <ac:picMk id="7" creationId="{454E308F-0F5F-D690-954D-CAA41302F7E2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0:03.407" v="2083" actId="20577"/>
        <pc:sldMkLst>
          <pc:docMk/>
          <pc:sldMk cId="1668060912" sldId="782"/>
        </pc:sldMkLst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2" creationId="{025DFEDD-6549-32A6-E736-D0E2B748A249}"/>
          </ac:spMkLst>
        </pc:spChg>
        <pc:spChg chg="mod ord">
          <ac:chgData name="Marlon Sproesser Mathias" userId="326f77df3314bb27" providerId="LiveId" clId="{7D32531C-687B-4370-93DE-C433A544BF37}" dt="2022-08-10T21:30:03.407" v="2083" actId="20577"/>
          <ac:spMkLst>
            <pc:docMk/>
            <pc:sldMk cId="1668060912" sldId="782"/>
            <ac:spMk id="3" creationId="{3F4E2A80-AA67-2F34-C0EF-6F629AF17B5C}"/>
          </ac:spMkLst>
        </pc:spChg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4" creationId="{3F0B47B8-F601-4457-2026-48D1A20CC67C}"/>
          </ac:spMkLst>
        </pc:spChg>
        <pc:spChg chg="mod or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5" creationId="{E2049561-B08D-392D-F86F-A2999F86115F}"/>
          </ac:spMkLst>
        </pc:spChg>
        <pc:spChg chg="add mod">
          <ac:chgData name="Marlon Sproesser Mathias" userId="326f77df3314bb27" providerId="LiveId" clId="{7D32531C-687B-4370-93DE-C433A544BF37}" dt="2022-08-10T21:28:29.711" v="2069" actId="1076"/>
          <ac:spMkLst>
            <pc:docMk/>
            <pc:sldMk cId="1668060912" sldId="782"/>
            <ac:spMk id="9" creationId="{30191895-8A92-5008-D826-AF08349617D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4" creationId="{B19D093C-27FB-4032-B282-42C4563F257C}"/>
          </ac:spMkLst>
        </pc:spChg>
        <pc:grpChg chg="add">
          <ac:chgData name="Marlon Sproesser Mathias" userId="326f77df3314bb27" providerId="LiveId" clId="{7D32531C-687B-4370-93DE-C433A544BF37}" dt="2022-08-10T21:25:40.272" v="2048" actId="26606"/>
          <ac:grpSpMkLst>
            <pc:docMk/>
            <pc:sldMk cId="1668060912" sldId="782"/>
            <ac:grpSpMk id="16" creationId="{35EE815E-1BD3-4777-B652-6D98825BF66B}"/>
          </ac:grpSpMkLst>
        </pc:grpChg>
        <pc:picChg chg="add mod">
          <ac:chgData name="Marlon Sproesser Mathias" userId="326f77df3314bb27" providerId="LiveId" clId="{7D32531C-687B-4370-93DE-C433A544BF37}" dt="2022-08-10T21:25:40.272" v="2048" actId="26606"/>
          <ac:picMkLst>
            <pc:docMk/>
            <pc:sldMk cId="1668060912" sldId="782"/>
            <ac:picMk id="7" creationId="{7302264D-71A9-7B0C-48D2-ACA7BD61868F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1:34:30.054" v="2194" actId="1076"/>
        <pc:sldMkLst>
          <pc:docMk/>
          <pc:sldMk cId="2012231934" sldId="783"/>
        </pc:sldMkLst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2" creationId="{4DAF8A85-E852-7F20-3899-A316ABC953B9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3" creationId="{26E6244F-9293-29E7-4E44-E2D50ECA3063}"/>
          </ac:spMkLst>
        </pc:spChg>
        <pc:spChg chg="mod">
          <ac:chgData name="Marlon Sproesser Mathias" userId="326f77df3314bb27" providerId="LiveId" clId="{7D32531C-687B-4370-93DE-C433A544BF37}" dt="2022-08-10T21:34:30.054" v="2194" actId="1076"/>
          <ac:spMkLst>
            <pc:docMk/>
            <pc:sldMk cId="2012231934" sldId="783"/>
            <ac:spMk id="4" creationId="{0A2E8924-98A8-3400-12A3-2CE05427F0E5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5" creationId="{D146E69B-78E1-44C6-3529-4204E4C84E19}"/>
          </ac:spMkLst>
        </pc:spChg>
        <pc:spChg chg="add del">
          <ac:chgData name="Marlon Sproesser Mathias" userId="326f77df3314bb27" providerId="LiveId" clId="{7D32531C-687B-4370-93DE-C433A544BF37}" dt="2022-08-10T21:32:19.283" v="2135"/>
          <ac:spMkLst>
            <pc:docMk/>
            <pc:sldMk cId="2012231934" sldId="783"/>
            <ac:spMk id="6" creationId="{407406E9-800A-17CF-08D3-3D22C7C3BCA7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0" creationId="{C7FA33FF-088D-4F16-95A2-2C64D353DEA8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2" creationId="{A376EFB1-01CF-419F-ABF1-2AF02BBFCBD1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4" creationId="{FF9DEA15-78BD-4750-AA18-B9F28A6D5AB8}"/>
          </ac:spMkLst>
        </pc:spChg>
      </pc:sldChg>
      <pc:sldChg chg="addSp delSp modSp new mod setBg setClrOvrMap">
        <pc:chgData name="Marlon Sproesser Mathias" userId="326f77df3314bb27" providerId="LiveId" clId="{7D32531C-687B-4370-93DE-C433A544BF37}" dt="2022-08-10T21:46:12.943" v="2351" actId="403"/>
        <pc:sldMkLst>
          <pc:docMk/>
          <pc:sldMk cId="3418895546" sldId="784"/>
        </pc:sldMkLst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2" creationId="{E105CE89-0127-54ED-FA5F-B6A5CCE34DF0}"/>
          </ac:spMkLst>
        </pc:spChg>
        <pc:spChg chg="mod ord">
          <ac:chgData name="Marlon Sproesser Mathias" userId="326f77df3314bb27" providerId="LiveId" clId="{7D32531C-687B-4370-93DE-C433A544BF37}" dt="2022-08-10T21:46:12.943" v="2351" actId="403"/>
          <ac:spMkLst>
            <pc:docMk/>
            <pc:sldMk cId="3418895546" sldId="784"/>
            <ac:spMk id="3" creationId="{4AFEA5E8-14E4-AD7C-836E-BC526DD3A3DA}"/>
          </ac:spMkLst>
        </pc:spChg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4" creationId="{505EB5AF-E145-9473-F626-64FAEE815865}"/>
          </ac:spMkLst>
        </pc:spChg>
        <pc:spChg chg="mod or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" creationId="{28045D1A-FD50-6F34-1834-F96A4B9D1217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7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9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5" creationId="{B19D093C-27FB-4032-B282-42C4563F257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7" creationId="{68A4132F-DEC6-4332-A00C-A11AD4519B6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8" creationId="{9B38642C-62C4-4E31-A5D3-BB1DD8CA3942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9" creationId="{A9F66240-8C38-4069-A5C9-2D3FCD97EDAD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6" creationId="{B19D093C-27FB-4032-B282-42C4563F257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2" creationId="{68A4132F-DEC6-4332-A00C-A11AD4519B6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3" creationId="{9B38642C-62C4-4E31-A5D3-BB1DD8CA3942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4" creationId="{A9F66240-8C38-4069-A5C9-2D3FCD97EDAD}"/>
          </ac:spMkLst>
        </pc:spChg>
        <pc:grpChg chg="add del">
          <ac:chgData name="Marlon Sproesser Mathias" userId="326f77df3314bb27" providerId="LiveId" clId="{7D32531C-687B-4370-93DE-C433A544BF37}" dt="2022-08-10T21:39:50.237" v="2305" actId="26606"/>
          <ac:grpSpMkLst>
            <pc:docMk/>
            <pc:sldMk cId="3418895546" sldId="784"/>
            <ac:grpSpMk id="5131" creationId="{35EE815E-1BD3-4777-B652-6D98825BF66B}"/>
          </ac:grpSpMkLst>
        </pc:grpChg>
        <pc:grpChg chg="add del">
          <ac:chgData name="Marlon Sproesser Mathias" userId="326f77df3314bb27" providerId="LiveId" clId="{7D32531C-687B-4370-93DE-C433A544BF37}" dt="2022-08-10T21:46:00.219" v="2348" actId="26606"/>
          <ac:grpSpMkLst>
            <pc:docMk/>
            <pc:sldMk cId="3418895546" sldId="784"/>
            <ac:grpSpMk id="5148" creationId="{35EE815E-1BD3-4777-B652-6D98825BF66B}"/>
          </ac:grpSpMkLst>
        </pc:grpChg>
        <pc:picChg chg="add mod ord">
          <ac:chgData name="Marlon Sproesser Mathias" userId="326f77df3314bb27" providerId="LiveId" clId="{7D32531C-687B-4370-93DE-C433A544BF37}" dt="2022-08-10T21:46:00.219" v="2348" actId="26606"/>
          <ac:picMkLst>
            <pc:docMk/>
            <pc:sldMk cId="3418895546" sldId="784"/>
            <ac:picMk id="5122" creationId="{6CE41A56-CA06-37BC-196E-730ABC7774DB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1:17.816" v="2498" actId="403"/>
        <pc:sldMkLst>
          <pc:docMk/>
          <pc:sldMk cId="2806514389" sldId="785"/>
        </pc:sldMkLst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1:17.816" v="2498" actId="403"/>
          <ac:spMkLst>
            <pc:docMk/>
            <pc:sldMk cId="2806514389" sldId="785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5" creationId="{EE0C67CE-B94B-79B3-C805-B535560404E5}"/>
          </ac:spMkLst>
        </pc:spChg>
        <pc:spChg chg="add del mod">
          <ac:chgData name="Marlon Sproesser Mathias" userId="326f77df3314bb27" providerId="LiveId" clId="{7D32531C-687B-4370-93DE-C433A544BF37}" dt="2022-08-10T22:00:59.238" v="2490" actId="21"/>
          <ac:spMkLst>
            <pc:docMk/>
            <pc:sldMk cId="2806514389" sldId="785"/>
            <ac:spMk id="9" creationId="{23BC5805-A825-378C-A2A8-6A59F68B3487}"/>
          </ac:spMkLst>
        </pc:spChg>
        <pc:spChg chg="add mod">
          <ac:chgData name="Marlon Sproesser Mathias" userId="326f77df3314bb27" providerId="LiveId" clId="{7D32531C-687B-4370-93DE-C433A544BF37}" dt="2022-08-10T22:01:09.504" v="2493" actId="1076"/>
          <ac:spMkLst>
            <pc:docMk/>
            <pc:sldMk cId="2806514389" sldId="785"/>
            <ac:spMk id="10" creationId="{8FABCBDC-0B76-0421-DBC0-BA53A6C0CB10}"/>
          </ac:spMkLst>
        </pc:spChg>
        <pc:spChg chg="ad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6151" creationId="{73DE2CFE-42F2-48F0-8706-5264E012B10C}"/>
          </ac:spMkLst>
        </pc:spChg>
        <pc:picChg chg="add del mod">
          <ac:chgData name="Marlon Sproesser Mathias" userId="326f77df3314bb27" providerId="LiveId" clId="{7D32531C-687B-4370-93DE-C433A544BF37}" dt="2022-08-10T21:58:24.759" v="2428" actId="478"/>
          <ac:picMkLst>
            <pc:docMk/>
            <pc:sldMk cId="2806514389" sldId="785"/>
            <ac:picMk id="7" creationId="{DFC4F8DE-99FC-BFC6-020A-12E2872D9E58}"/>
          </ac:picMkLst>
        </pc:picChg>
        <pc:picChg chg="add mod ord">
          <ac:chgData name="Marlon Sproesser Mathias" userId="326f77df3314bb27" providerId="LiveId" clId="{7D32531C-687B-4370-93DE-C433A544BF37}" dt="2022-08-10T22:01:14.490" v="2495" actId="14100"/>
          <ac:picMkLst>
            <pc:docMk/>
            <pc:sldMk cId="2806514389" sldId="785"/>
            <ac:picMk id="6146" creationId="{9DB92C36-C38E-1680-42CF-9F703AC657DC}"/>
          </ac:picMkLst>
        </pc:picChg>
      </pc:sldChg>
      <pc:sldChg chg="addSp delSp modSp add mod setBg">
        <pc:chgData name="Marlon Sproesser Mathias" userId="326f77df3314bb27" providerId="LiveId" clId="{7D32531C-687B-4370-93DE-C433A544BF37}" dt="2022-08-10T22:07:19.371" v="2642" actId="790"/>
        <pc:sldMkLst>
          <pc:docMk/>
          <pc:sldMk cId="910237564" sldId="786"/>
        </pc:sldMkLst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7:19.371" v="2642" actId="790"/>
          <ac:spMkLst>
            <pc:docMk/>
            <pc:sldMk cId="910237564" sldId="786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5" creationId="{EE0C67CE-B94B-79B3-C805-B535560404E5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2" creationId="{605494DE-B078-4D87-BB01-C84320618DAD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4" creationId="{9A0576B0-CD8C-4661-95C8-A9F2CE7CDDB0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6" creationId="{3FF60E2B-3919-423C-B1FF-56CDE6681165}"/>
          </ac:spMkLst>
        </pc:spChg>
        <pc:spChg chg="ad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1" creationId="{73DE2CFE-42F2-48F0-8706-5264E012B10C}"/>
          </ac:spMkLst>
        </pc:spChg>
        <pc:picChg chg="mod ord">
          <ac:chgData name="Marlon Sproesser Mathias" userId="326f77df3314bb27" providerId="LiveId" clId="{7D32531C-687B-4370-93DE-C433A544BF37}" dt="2022-08-10T21:59:33.172" v="2472" actId="14100"/>
          <ac:picMkLst>
            <pc:docMk/>
            <pc:sldMk cId="910237564" sldId="786"/>
            <ac:picMk id="7" creationId="{DFC4F8DE-99FC-BFC6-020A-12E2872D9E58}"/>
          </ac:picMkLst>
        </pc:picChg>
      </pc:sldChg>
      <pc:sldChg chg="addSp delSp modSp add mod">
        <pc:chgData name="Marlon Sproesser Mathias" userId="326f77df3314bb27" providerId="LiveId" clId="{7D32531C-687B-4370-93DE-C433A544BF37}" dt="2022-08-10T22:03:51.108" v="2592" actId="790"/>
        <pc:sldMkLst>
          <pc:docMk/>
          <pc:sldMk cId="2994858863" sldId="787"/>
        </pc:sldMkLst>
        <pc:spChg chg="mod">
          <ac:chgData name="Marlon Sproesser Mathias" userId="326f77df3314bb27" providerId="LiveId" clId="{7D32531C-687B-4370-93DE-C433A544BF37}" dt="2022-08-10T22:03:51.108" v="2592" actId="790"/>
          <ac:spMkLst>
            <pc:docMk/>
            <pc:sldMk cId="2994858863" sldId="787"/>
            <ac:spMk id="3" creationId="{F44C8F9B-FE47-A001-0388-F4012040E995}"/>
          </ac:spMkLst>
        </pc:spChg>
        <pc:spChg chg="add del mod">
          <ac:chgData name="Marlon Sproesser Mathias" userId="326f77df3314bb27" providerId="LiveId" clId="{7D32531C-687B-4370-93DE-C433A544BF37}" dt="2022-08-10T22:03:23.219" v="2588" actId="207"/>
          <ac:spMkLst>
            <pc:docMk/>
            <pc:sldMk cId="2994858863" sldId="787"/>
            <ac:spMk id="6" creationId="{0C8363BA-8988-A8A7-9800-AF2B8FD1D36D}"/>
          </ac:spMkLst>
        </pc:spChg>
        <pc:spChg chg="add mod ord">
          <ac:chgData name="Marlon Sproesser Mathias" userId="326f77df3314bb27" providerId="LiveId" clId="{7D32531C-687B-4370-93DE-C433A544BF37}" dt="2022-08-10T22:03:33.148" v="2591" actId="167"/>
          <ac:spMkLst>
            <pc:docMk/>
            <pc:sldMk cId="2994858863" sldId="787"/>
            <ac:spMk id="8" creationId="{DF261EC8-E679-8BEF-46F3-01B6F4A71493}"/>
          </ac:spMkLst>
        </pc:spChg>
        <pc:picChg chg="del">
          <ac:chgData name="Marlon Sproesser Mathias" userId="326f77df3314bb27" providerId="LiveId" clId="{7D32531C-687B-4370-93DE-C433A544BF37}" dt="2022-08-10T22:01:51.072" v="2523" actId="478"/>
          <ac:picMkLst>
            <pc:docMk/>
            <pc:sldMk cId="2994858863" sldId="787"/>
            <ac:picMk id="7" creationId="{DFC4F8DE-99FC-BFC6-020A-12E2872D9E58}"/>
          </ac:picMkLst>
        </pc:picChg>
      </pc:sldChg>
    </pc:docChg>
  </pc:docChgLst>
  <pc:docChgLst>
    <pc:chgData name="Marlon Sproesser Mathias" userId="326f77df3314bb27" providerId="LiveId" clId="{BC33F159-F748-407B-89EC-B2015FBA64BA}"/>
    <pc:docChg chg="modSld">
      <pc:chgData name="Marlon Sproesser Mathias" userId="326f77df3314bb27" providerId="LiveId" clId="{BC33F159-F748-407B-89EC-B2015FBA64BA}" dt="2024-08-29T22:26:22.805" v="1" actId="20577"/>
      <pc:docMkLst>
        <pc:docMk/>
      </pc:docMkLst>
      <pc:sldChg chg="modSp mod">
        <pc:chgData name="Marlon Sproesser Mathias" userId="326f77df3314bb27" providerId="LiveId" clId="{BC33F159-F748-407B-89EC-B2015FBA64BA}" dt="2024-08-29T22:26:22.805" v="1" actId="20577"/>
        <pc:sldMkLst>
          <pc:docMk/>
          <pc:sldMk cId="519410663" sldId="259"/>
        </pc:sldMkLst>
        <pc:spChg chg="mod">
          <ac:chgData name="Marlon Sproesser Mathias" userId="326f77df3314bb27" providerId="LiveId" clId="{BC33F159-F748-407B-89EC-B2015FBA64BA}" dt="2024-08-29T22:26:22.805" v="1" actId="20577"/>
          <ac:spMkLst>
            <pc:docMk/>
            <pc:sldMk cId="519410663" sldId="259"/>
            <ac:spMk id="2" creationId="{B81C3AA6-94EB-60C2-3339-9C628DEEAC73}"/>
          </ac:spMkLst>
        </pc:spChg>
      </pc:sldChg>
    </pc:docChg>
  </pc:docChgLst>
  <pc:docChgLst>
    <pc:chgData name="Marlon Sproesser Mathias" userId="326f77df3314bb27" providerId="LiveId" clId="{B9F58ECF-F4C8-41E4-AA32-F35A56A1E47B}"/>
    <pc:docChg chg="undo custSel addSld delSld modSld">
      <pc:chgData name="Marlon Sproesser Mathias" userId="326f77df3314bb27" providerId="LiveId" clId="{B9F58ECF-F4C8-41E4-AA32-F35A56A1E47B}" dt="2022-08-17T22:03:35.174" v="208" actId="47"/>
      <pc:docMkLst>
        <pc:docMk/>
      </pc:docMkLst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892784300" sldId="76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985622595" sldId="767"/>
        </pc:sldMkLst>
      </pc:sldChg>
      <pc:sldChg chg="modSp mod">
        <pc:chgData name="Marlon Sproesser Mathias" userId="326f77df3314bb27" providerId="LiveId" clId="{B9F58ECF-F4C8-41E4-AA32-F35A56A1E47B}" dt="2022-08-17T15:02:01.448" v="8" actId="20577"/>
        <pc:sldMkLst>
          <pc:docMk/>
          <pc:sldMk cId="1820868705" sldId="768"/>
        </pc:sldMkLst>
        <pc:spChg chg="mod">
          <ac:chgData name="Marlon Sproesser Mathias" userId="326f77df3314bb27" providerId="LiveId" clId="{B9F58ECF-F4C8-41E4-AA32-F35A56A1E47B}" dt="2022-08-17T15:02:01.448" v="8" actId="20577"/>
          <ac:spMkLst>
            <pc:docMk/>
            <pc:sldMk cId="1820868705" sldId="768"/>
            <ac:spMk id="2" creationId="{DFA1A2DD-1C3B-FA3D-31DC-09128566470D}"/>
          </ac:spMkLst>
        </pc:sp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68503152" sldId="769"/>
        </pc:sldMkLst>
      </pc:sldChg>
      <pc:sldChg chg="addSp delSp modSp new mod setBg">
        <pc:chgData name="Marlon Sproesser Mathias" userId="326f77df3314bb27" providerId="LiveId" clId="{B9F58ECF-F4C8-41E4-AA32-F35A56A1E47B}" dt="2022-08-17T15:24:36.883" v="89" actId="20577"/>
        <pc:sldMkLst>
          <pc:docMk/>
          <pc:sldMk cId="4219861425" sldId="769"/>
        </pc:sldMkLst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" creationId="{F330AEB9-8E5C-C207-14E0-524DED11CEEE}"/>
          </ac:spMkLst>
        </pc:spChg>
        <pc:spChg chg="add del mod">
          <ac:chgData name="Marlon Sproesser Mathias" userId="326f77df3314bb27" providerId="LiveId" clId="{B9F58ECF-F4C8-41E4-AA32-F35A56A1E47B}" dt="2022-08-17T15:22:09.110" v="51" actId="478"/>
          <ac:spMkLst>
            <pc:docMk/>
            <pc:sldMk cId="4219861425" sldId="769"/>
            <ac:spMk id="3" creationId="{C8A5CEE2-692A-365F-0D5F-DB6CB583465C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4" creationId="{6AA48073-C5FF-2E36-9138-3A5D6B534263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5" creationId="{F04D6EE9-F705-6676-B8B5-5D419790B1A4}"/>
          </ac:spMkLst>
        </pc:spChg>
        <pc:spChg chg="add del mod">
          <ac:chgData name="Marlon Sproesser Mathias" userId="326f77df3314bb27" providerId="LiveId" clId="{B9F58ECF-F4C8-41E4-AA32-F35A56A1E47B}" dt="2022-08-17T15:19:35.686" v="33"/>
          <ac:spMkLst>
            <pc:docMk/>
            <pc:sldMk cId="4219861425" sldId="769"/>
            <ac:spMk id="6" creationId="{6047AD3C-C946-F2E5-028D-E7183E14CB72}"/>
          </ac:spMkLst>
        </pc:spChg>
        <pc:spChg chg="add del mod">
          <ac:chgData name="Marlon Sproesser Mathias" userId="326f77df3314bb27" providerId="LiveId" clId="{B9F58ECF-F4C8-41E4-AA32-F35A56A1E47B}" dt="2022-08-17T15:22:06.063" v="49" actId="22"/>
          <ac:spMkLst>
            <pc:docMk/>
            <pc:sldMk cId="4219861425" sldId="769"/>
            <ac:spMk id="9" creationId="{37E33B20-ABD6-7DC0-F432-3045C142FBE3}"/>
          </ac:spMkLst>
        </pc:spChg>
        <pc:spChg chg="add del mod">
          <ac:chgData name="Marlon Sproesser Mathias" userId="326f77df3314bb27" providerId="LiveId" clId="{B9F58ECF-F4C8-41E4-AA32-F35A56A1E47B}" dt="2022-08-17T15:22:22.281" v="52" actId="3680"/>
          <ac:spMkLst>
            <pc:docMk/>
            <pc:sldMk cId="4219861425" sldId="769"/>
            <ac:spMk id="11" creationId="{06FC65E2-988E-3615-A3D9-AE560495B7DD}"/>
          </ac:spMkLst>
        </pc:spChg>
        <pc:spChg chg="add del">
          <ac:chgData name="Marlon Sproesser Mathias" userId="326f77df3314bb27" providerId="LiveId" clId="{B9F58ECF-F4C8-41E4-AA32-F35A56A1E47B}" dt="2022-08-17T15:23:19.447" v="69"/>
          <ac:spMkLst>
            <pc:docMk/>
            <pc:sldMk cId="4219861425" sldId="769"/>
            <ac:spMk id="13" creationId="{F45FF1BD-FBDE-694A-3AD4-CA8A53F9B34F}"/>
          </ac:spMkLst>
        </pc:spChg>
        <pc:spChg chg="add mod">
          <ac:chgData name="Marlon Sproesser Mathias" userId="326f77df3314bb27" providerId="LiveId" clId="{B9F58ECF-F4C8-41E4-AA32-F35A56A1E47B}" dt="2022-08-17T15:24:36.883" v="89" actId="20577"/>
          <ac:spMkLst>
            <pc:docMk/>
            <pc:sldMk cId="4219861425" sldId="769"/>
            <ac:spMk id="15" creationId="{D037D6CB-7ED5-ACFE-E0B9-D5F5B06BFDA8}"/>
          </ac:spMkLst>
        </pc:spChg>
        <pc:spChg chg="add del">
          <ac:chgData name="Marlon Sproesser Mathias" userId="326f77df3314bb27" providerId="LiveId" clId="{B9F58ECF-F4C8-41E4-AA32-F35A56A1E47B}" dt="2022-08-17T15:22:48.894" v="63" actId="26606"/>
          <ac:spMkLst>
            <pc:docMk/>
            <pc:sldMk cId="4219861425" sldId="769"/>
            <ac:spMk id="17" creationId="{A4AC5506-6312-4701-8D3C-40187889A947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19" creationId="{5C3C901A-B2F4-4A3C-BCDD-7C8D587ECA2E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20" creationId="{08953E74-D241-4DDF-8508-F0365EA13A92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1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3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5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15:21:47.180" v="42"/>
          <ac:graphicFrameMkLst>
            <pc:docMk/>
            <pc:sldMk cId="4219861425" sldId="769"/>
            <ac:graphicFrameMk id="7" creationId="{80865939-EA2A-5CAE-0ACD-F5E159522951}"/>
          </ac:graphicFrameMkLst>
        </pc:graphicFrameChg>
        <pc:graphicFrameChg chg="add mod ord modGraphic">
          <ac:chgData name="Marlon Sproesser Mathias" userId="326f77df3314bb27" providerId="LiveId" clId="{B9F58ECF-F4C8-41E4-AA32-F35A56A1E47B}" dt="2022-08-17T15:23:42.121" v="81" actId="14100"/>
          <ac:graphicFrameMkLst>
            <pc:docMk/>
            <pc:sldMk cId="4219861425" sldId="769"/>
            <ac:graphicFrameMk id="12" creationId="{BA2FF228-15C5-8369-068B-99E49FA6FDF5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045381457" sldId="770"/>
        </pc:sldMkLst>
      </pc:sldChg>
      <pc:sldChg chg="addSp delSp modSp new mod setBg">
        <pc:chgData name="Marlon Sproesser Mathias" userId="326f77df3314bb27" providerId="LiveId" clId="{B9F58ECF-F4C8-41E4-AA32-F35A56A1E47B}" dt="2022-08-17T15:26:40.114" v="144" actId="1076"/>
        <pc:sldMkLst>
          <pc:docMk/>
          <pc:sldMk cId="3738078508" sldId="770"/>
        </pc:sldMkLst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" creationId="{09FC236C-4626-4F60-1C37-6E6ED6C03BB8}"/>
          </ac:spMkLst>
        </pc:spChg>
        <pc:spChg chg="add del mod">
          <ac:chgData name="Marlon Sproesser Mathias" userId="326f77df3314bb27" providerId="LiveId" clId="{B9F58ECF-F4C8-41E4-AA32-F35A56A1E47B}" dt="2022-08-17T15:26:25.738" v="142"/>
          <ac:spMkLst>
            <pc:docMk/>
            <pc:sldMk cId="3738078508" sldId="770"/>
            <ac:spMk id="3" creationId="{028A497D-2036-A57C-2815-D121FCC9DC4B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4" creationId="{CF811252-57D1-9676-89C3-B5D2C5CEF986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5" creationId="{B6C52EF7-66F2-AE88-0341-4EAE2CC77A8C}"/>
          </ac:spMkLst>
        </pc:spChg>
        <pc:spChg chg="add del mod">
          <ac:chgData name="Marlon Sproesser Mathias" userId="326f77df3314bb27" providerId="LiveId" clId="{B9F58ECF-F4C8-41E4-AA32-F35A56A1E47B}" dt="2022-08-17T15:25:15.081" v="122"/>
          <ac:spMkLst>
            <pc:docMk/>
            <pc:sldMk cId="3738078508" sldId="770"/>
            <ac:spMk id="6" creationId="{719CF565-D1F0-5AB2-03F5-A329C3D3355B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6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8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0" creationId="{1E547BA6-BAE0-43BB-A7CA-60F69CE252F0}"/>
          </ac:spMkLst>
        </pc:spChg>
        <pc:graphicFrameChg chg="add mod ord">
          <ac:chgData name="Marlon Sproesser Mathias" userId="326f77df3314bb27" providerId="LiveId" clId="{B9F58ECF-F4C8-41E4-AA32-F35A56A1E47B}" dt="2022-08-17T15:26:40.114" v="144" actId="1076"/>
          <ac:graphicFrameMkLst>
            <pc:docMk/>
            <pc:sldMk cId="3738078508" sldId="770"/>
            <ac:graphicFrameMk id="7" creationId="{26314C70-7421-E780-DF0A-C37AB69FF112}"/>
          </ac:graphicFrameMkLst>
        </pc:graphicFrameChg>
      </pc:sldChg>
      <pc:sldChg chg="addSp delSp modSp new del mod setBg">
        <pc:chgData name="Marlon Sproesser Mathias" userId="326f77df3314bb27" providerId="LiveId" clId="{B9F58ECF-F4C8-41E4-AA32-F35A56A1E47B}" dt="2022-08-17T22:03:35.174" v="208" actId="47"/>
        <pc:sldMkLst>
          <pc:docMk/>
          <pc:sldMk cId="2740500830" sldId="771"/>
        </pc:sldMkLst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" creationId="{7E4EABC7-6D40-FD4A-4534-194071DD4663}"/>
          </ac:spMkLst>
        </pc:spChg>
        <pc:spChg chg="add del">
          <ac:chgData name="Marlon Sproesser Mathias" userId="326f77df3314bb27" providerId="LiveId" clId="{B9F58ECF-F4C8-41E4-AA32-F35A56A1E47B}" dt="2022-08-17T21:13:55.864" v="179" actId="478"/>
          <ac:spMkLst>
            <pc:docMk/>
            <pc:sldMk cId="2740500830" sldId="771"/>
            <ac:spMk id="3" creationId="{2C182FD3-438E-79B7-624D-A82B21245942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4" creationId="{06BE9993-1ADF-CB63-1B84-AF4797362FA3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5" creationId="{3EC49FCB-1083-C27A-4715-9C02E590B627}"/>
          </ac:spMkLst>
        </pc:spChg>
        <pc:spChg chg="add mod ord">
          <ac:chgData name="Marlon Sproesser Mathias" userId="326f77df3314bb27" providerId="LiveId" clId="{B9F58ECF-F4C8-41E4-AA32-F35A56A1E47B}" dt="2022-08-17T21:18:06.785" v="207" actId="12"/>
          <ac:spMkLst>
            <pc:docMk/>
            <pc:sldMk cId="2740500830" sldId="771"/>
            <ac:spMk id="9" creationId="{28FB8944-FE5B-85E0-0D9F-A3B8C12D34DB}"/>
          </ac:spMkLst>
        </pc:spChg>
        <pc:spChg chg="add del">
          <ac:chgData name="Marlon Sproesser Mathias" userId="326f77df3314bb27" providerId="LiveId" clId="{B9F58ECF-F4C8-41E4-AA32-F35A56A1E47B}" dt="2022-08-17T21:14:38.571" v="200" actId="22"/>
          <ac:spMkLst>
            <pc:docMk/>
            <pc:sldMk cId="2740500830" sldId="771"/>
            <ac:spMk id="11" creationId="{BD2DDCF1-6253-6872-FC9A-96917E1BA75B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4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6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8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0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2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21:13:43.506" v="174"/>
          <ac:graphicFrameMkLst>
            <pc:docMk/>
            <pc:sldMk cId="2740500830" sldId="771"/>
            <ac:graphicFrameMk id="6" creationId="{9E491B4D-5AAB-5264-C123-D963ABFFFC0D}"/>
          </ac:graphicFrameMkLst>
        </pc:graphicFrameChg>
        <pc:graphicFrameChg chg="add del mod">
          <ac:chgData name="Marlon Sproesser Mathias" userId="326f77df3314bb27" providerId="LiveId" clId="{B9F58ECF-F4C8-41E4-AA32-F35A56A1E47B}" dt="2022-08-17T21:13:51.150" v="176"/>
          <ac:graphicFrameMkLst>
            <pc:docMk/>
            <pc:sldMk cId="2740500830" sldId="771"/>
            <ac:graphicFrameMk id="7" creationId="{599A06D3-4E65-06EF-C4D4-00E86B6C77B0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733574636" sldId="771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649452918" sldId="772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971023815" sldId="773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34102866" sldId="774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582196332" sldId="77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036131562" sldId="777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014951738" sldId="778"/>
        </pc:sldMkLst>
      </pc:sld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  <pc:docChgLst>
    <pc:chgData name="Marlon Sproesser Mathias" userId="326f77df3314bb27" providerId="LiveId" clId="{CD7D5558-B2D8-48B7-8D8E-B02ECCEFBC05}"/>
    <pc:docChg chg="undo custSel addSld delSld modSld">
      <pc:chgData name="Marlon Sproesser Mathias" userId="326f77df3314bb27" providerId="LiveId" clId="{CD7D5558-B2D8-48B7-8D8E-B02ECCEFBC05}" dt="2022-09-09T14:41:22.008" v="2481" actId="14100"/>
      <pc:docMkLst>
        <pc:docMk/>
      </pc:docMkLst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837008270" sldId="257"/>
        </pc:sldMkLst>
      </pc:sldChg>
      <pc:sldChg chg="modSp new del mod">
        <pc:chgData name="Marlon Sproesser Mathias" userId="326f77df3314bb27" providerId="LiveId" clId="{CD7D5558-B2D8-48B7-8D8E-B02ECCEFBC05}" dt="2022-09-04T18:14:39.589" v="144" actId="47"/>
        <pc:sldMkLst>
          <pc:docMk/>
          <pc:sldMk cId="2215336363" sldId="257"/>
        </pc:sldMkLst>
        <pc:spChg chg="mod">
          <ac:chgData name="Marlon Sproesser Mathias" userId="326f77df3314bb27" providerId="LiveId" clId="{CD7D5558-B2D8-48B7-8D8E-B02ECCEFBC05}" dt="2022-09-04T18:11:30.836" v="8" actId="20577"/>
          <ac:spMkLst>
            <pc:docMk/>
            <pc:sldMk cId="2215336363" sldId="257"/>
            <ac:spMk id="2" creationId="{0CCA168D-CC37-ADD1-0A31-30EAD07E5391}"/>
          </ac:spMkLst>
        </pc:spChg>
        <pc:spChg chg="mod">
          <ac:chgData name="Marlon Sproesser Mathias" userId="326f77df3314bb27" providerId="LiveId" clId="{CD7D5558-B2D8-48B7-8D8E-B02ECCEFBC05}" dt="2022-09-04T18:11:38.688" v="40" actId="20577"/>
          <ac:spMkLst>
            <pc:docMk/>
            <pc:sldMk cId="2215336363" sldId="257"/>
            <ac:spMk id="3" creationId="{D7FEB7BA-A2A3-BAF8-3543-47FC610113C8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8:13:58.369" v="100" actId="1076"/>
        <pc:sldMkLst>
          <pc:docMk/>
          <pc:sldMk cId="3525632187" sldId="258"/>
        </pc:sldMkLst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2" creationId="{AFA92846-71A9-2250-1F4F-C4458683972D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4" creationId="{5A7C5827-7B3F-10AA-2AE5-96DD95A24172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3:00.498" v="85" actId="21"/>
          <ac:spMkLst>
            <pc:docMk/>
            <pc:sldMk cId="3525632187" sldId="258"/>
            <ac:spMk id="9" creationId="{43B221AD-DA85-F957-1DB2-644CB7AFD962}"/>
          </ac:spMkLst>
        </pc:spChg>
        <pc:spChg chg="add mod">
          <ac:chgData name="Marlon Sproesser Mathias" userId="326f77df3314bb27" providerId="LiveId" clId="{CD7D5558-B2D8-48B7-8D8E-B02ECCEFBC05}" dt="2022-09-04T18:13:58.369" v="100" actId="1076"/>
          <ac:spMkLst>
            <pc:docMk/>
            <pc:sldMk cId="3525632187" sldId="258"/>
            <ac:spMk id="11" creationId="{9636E0E2-3643-6A95-9D34-8AE89BC73EB6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2" creationId="{EB270761-CC40-4F3F-A916-7E3BC3989348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4" creationId="{A2555B16-BE1D-4C33-A27C-FF0671B6C94C}"/>
          </ac:spMkLst>
        </pc:spChg>
        <pc:picChg chg="add mod">
          <ac:chgData name="Marlon Sproesser Mathias" userId="326f77df3314bb27" providerId="LiveId" clId="{CD7D5558-B2D8-48B7-8D8E-B02ECCEFBC05}" dt="2022-09-04T18:13:54.609" v="99" actId="1076"/>
          <ac:picMkLst>
            <pc:docMk/>
            <pc:sldMk cId="3525632187" sldId="258"/>
            <ac:picMk id="7" creationId="{60588F82-71B9-7F59-AF02-EB0EBF786FE7}"/>
          </ac:picMkLst>
        </pc:picChg>
      </pc:sldChg>
      <pc:sldChg chg="modSp del mod">
        <pc:chgData name="Marlon Sproesser Mathias" userId="326f77df3314bb27" providerId="LiveId" clId="{CD7D5558-B2D8-48B7-8D8E-B02ECCEFBC05}" dt="2022-09-04T18:11:23.521" v="1" actId="47"/>
        <pc:sldMkLst>
          <pc:docMk/>
          <pc:sldMk cId="4290996269" sldId="258"/>
        </pc:sldMkLst>
        <pc:spChg chg="mod">
          <ac:chgData name="Marlon Sproesser Mathias" userId="326f77df3314bb27" providerId="LiveId" clId="{CD7D5558-B2D8-48B7-8D8E-B02ECCEFBC05}" dt="2022-09-04T18:11:11.582" v="0" actId="20577"/>
          <ac:spMkLst>
            <pc:docMk/>
            <pc:sldMk cId="4290996269" sldId="258"/>
            <ac:spMk id="2" creationId="{FE8E69BB-74CD-57E5-5A71-8648158F2C36}"/>
          </ac:spMkLst>
        </pc:spChg>
      </pc:sldChg>
      <pc:sldChg chg="addSp modSp new mod setBg addAnim modAnim">
        <pc:chgData name="Marlon Sproesser Mathias" userId="326f77df3314bb27" providerId="LiveId" clId="{CD7D5558-B2D8-48B7-8D8E-B02ECCEFBC05}" dt="2022-09-04T18:14:55.759" v="148" actId="1076"/>
        <pc:sldMkLst>
          <pc:docMk/>
          <pc:sldMk cId="519410663" sldId="259"/>
        </pc:sldMkLst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3" creationId="{04926EE9-C212-2DD5-4B8D-A1134F4048D5}"/>
          </ac:spMkLst>
        </pc:spChg>
        <pc:spChg chg="add mod">
          <ac:chgData name="Marlon Sproesser Mathias" userId="326f77df3314bb27" providerId="LiveId" clId="{CD7D5558-B2D8-48B7-8D8E-B02ECCEFBC05}" dt="2022-09-04T18:14:55.759" v="148" actId="1076"/>
          <ac:spMkLst>
            <pc:docMk/>
            <pc:sldMk cId="519410663" sldId="259"/>
            <ac:spMk id="4" creationId="{8E38A04C-CE24-4584-1640-E34545D5B634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8" creationId="{5FB946D7-1CA4-446E-8795-007CACFDEB88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10" creationId="{192416F2-BC84-4D7C-80C6-6296C10C3819}"/>
          </ac:spMkLst>
        </pc:spChg>
        <pc:cxnChg chg="add">
          <ac:chgData name="Marlon Sproesser Mathias" userId="326f77df3314bb27" providerId="LiveId" clId="{CD7D5558-B2D8-48B7-8D8E-B02ECCEFBC05}" dt="2022-09-04T18:14:34.621" v="141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788427458" sldId="259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423682873" sldId="260"/>
        </pc:sldMkLst>
      </pc:sldChg>
      <pc:sldChg chg="addSp delSp modSp new del mod">
        <pc:chgData name="Marlon Sproesser Mathias" userId="326f77df3314bb27" providerId="LiveId" clId="{CD7D5558-B2D8-48B7-8D8E-B02ECCEFBC05}" dt="2022-09-04T18:17:23.038" v="209" actId="47"/>
        <pc:sldMkLst>
          <pc:docMk/>
          <pc:sldMk cId="2880118850" sldId="260"/>
        </pc:sldMkLst>
        <pc:spChg chg="mod">
          <ac:chgData name="Marlon Sproesser Mathias" userId="326f77df3314bb27" providerId="LiveId" clId="{CD7D5558-B2D8-48B7-8D8E-B02ECCEFBC05}" dt="2022-09-04T18:15:31.867" v="176" actId="790"/>
          <ac:spMkLst>
            <pc:docMk/>
            <pc:sldMk cId="2880118850" sldId="260"/>
            <ac:spMk id="2" creationId="{9F3E74DF-0D77-E009-8474-F13E38D3CA79}"/>
          </ac:spMkLst>
        </pc:spChg>
        <pc:spChg chg="del mod">
          <ac:chgData name="Marlon Sproesser Mathias" userId="326f77df3314bb27" providerId="LiveId" clId="{CD7D5558-B2D8-48B7-8D8E-B02ECCEFBC05}" dt="2022-09-04T18:15:41.368" v="177" actId="478"/>
          <ac:spMkLst>
            <pc:docMk/>
            <pc:sldMk cId="2880118850" sldId="260"/>
            <ac:spMk id="3" creationId="{13823B79-43D6-976C-B633-B9C0E3808CB8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6" creationId="{90333711-F9F9-E23F-A638-7B27103AA3DF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7" creationId="{DDC5B4CA-6193-4738-D336-647C2D95C1CC}"/>
          </ac:spMkLst>
        </pc:spChg>
      </pc:sldChg>
      <pc:sldChg chg="addSp delSp modSp add mod">
        <pc:chgData name="Marlon Sproesser Mathias" userId="326f77df3314bb27" providerId="LiveId" clId="{CD7D5558-B2D8-48B7-8D8E-B02ECCEFBC05}" dt="2022-09-04T18:17:36.134" v="211" actId="20577"/>
        <pc:sldMkLst>
          <pc:docMk/>
          <pc:sldMk cId="1620748388" sldId="261"/>
        </pc:sldMkLst>
        <pc:spChg chg="mod">
          <ac:chgData name="Marlon Sproesser Mathias" userId="326f77df3314bb27" providerId="LiveId" clId="{CD7D5558-B2D8-48B7-8D8E-B02ECCEFBC05}" dt="2022-09-04T18:17:36.134" v="211" actId="20577"/>
          <ac:spMkLst>
            <pc:docMk/>
            <pc:sldMk cId="1620748388" sldId="261"/>
            <ac:spMk id="2" creationId="{AFA92846-71A9-2250-1F4F-C4458683972D}"/>
          </ac:spMkLst>
        </pc:spChg>
        <pc:spChg chg="del">
          <ac:chgData name="Marlon Sproesser Mathias" userId="326f77df3314bb27" providerId="LiveId" clId="{CD7D5558-B2D8-48B7-8D8E-B02ECCEFBC05}" dt="2022-09-04T18:16:26.781" v="192" actId="478"/>
          <ac:spMkLst>
            <pc:docMk/>
            <pc:sldMk cId="1620748388" sldId="261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4" creationId="{5A7C5827-7B3F-10AA-2AE5-96DD95A24172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6:29.327" v="193" actId="478"/>
          <ac:spMkLst>
            <pc:docMk/>
            <pc:sldMk cId="1620748388" sldId="261"/>
            <ac:spMk id="8" creationId="{88D9DC45-AA91-2D41-6095-D26706F0B4CE}"/>
          </ac:spMkLst>
        </pc:spChg>
        <pc:spChg chg="del">
          <ac:chgData name="Marlon Sproesser Mathias" userId="326f77df3314bb27" providerId="LiveId" clId="{CD7D5558-B2D8-48B7-8D8E-B02ECCEFBC05}" dt="2022-09-04T18:16:25.193" v="191" actId="478"/>
          <ac:spMkLst>
            <pc:docMk/>
            <pc:sldMk cId="1620748388" sldId="261"/>
            <ac:spMk id="11" creationId="{9636E0E2-3643-6A95-9D34-8AE89BC73EB6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2" creationId="{EB270761-CC40-4F3F-A916-7E3BC3989348}"/>
          </ac:spMkLst>
        </pc:spChg>
        <pc:spChg chg="add mod">
          <ac:chgData name="Marlon Sproesser Mathias" userId="326f77df3314bb27" providerId="LiveId" clId="{CD7D5558-B2D8-48B7-8D8E-B02ECCEFBC05}" dt="2022-09-04T18:17:11.329" v="206" actId="1076"/>
          <ac:spMkLst>
            <pc:docMk/>
            <pc:sldMk cId="1620748388" sldId="261"/>
            <ac:spMk id="13" creationId="{924A174D-F699-E71D-9AC5-D2E696C41133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4" creationId="{A2555B16-BE1D-4C33-A27C-FF0671B6C94C}"/>
          </ac:spMkLst>
        </pc:spChg>
        <pc:spChg chg="add mod">
          <ac:chgData name="Marlon Sproesser Mathias" userId="326f77df3314bb27" providerId="LiveId" clId="{CD7D5558-B2D8-48B7-8D8E-B02ECCEFBC05}" dt="2022-09-04T18:17:16.245" v="208" actId="1076"/>
          <ac:spMkLst>
            <pc:docMk/>
            <pc:sldMk cId="1620748388" sldId="261"/>
            <ac:spMk id="15" creationId="{3EAD1788-95B4-D23C-42AE-5C575AB2326D}"/>
          </ac:spMkLst>
        </pc:spChg>
        <pc:spChg chg="ad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9" creationId="{D4771268-CB57-404A-9271-370EB28F6090}"/>
          </ac:spMkLst>
        </pc:spChg>
        <pc:picChg chg="del">
          <ac:chgData name="Marlon Sproesser Mathias" userId="326f77df3314bb27" providerId="LiveId" clId="{CD7D5558-B2D8-48B7-8D8E-B02ECCEFBC05}" dt="2022-09-04T18:16:23.836" v="190" actId="478"/>
          <ac:picMkLst>
            <pc:docMk/>
            <pc:sldMk cId="1620748388" sldId="261"/>
            <ac:picMk id="7" creationId="{60588F82-71B9-7F59-AF02-EB0EBF786FE7}"/>
          </ac:picMkLst>
        </pc:picChg>
        <pc:picChg chg="add del mod">
          <ac:chgData name="Marlon Sproesser Mathias" userId="326f77df3314bb27" providerId="LiveId" clId="{CD7D5558-B2D8-48B7-8D8E-B02ECCEFBC05}" dt="2022-09-04T18:16:47.794" v="199" actId="478"/>
          <ac:picMkLst>
            <pc:docMk/>
            <pc:sldMk cId="1620748388" sldId="261"/>
            <ac:picMk id="10" creationId="{EDFC7C19-349B-8B00-CFE3-2681E4E331B3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20523536" sldId="261"/>
        </pc:sldMkLst>
      </pc:sldChg>
      <pc:sldChg chg="addSp delSp modSp new mod">
        <pc:chgData name="Marlon Sproesser Mathias" userId="326f77df3314bb27" providerId="LiveId" clId="{CD7D5558-B2D8-48B7-8D8E-B02ECCEFBC05}" dt="2022-09-04T18:38:45.930" v="323" actId="1076"/>
        <pc:sldMkLst>
          <pc:docMk/>
          <pc:sldMk cId="1548792205" sldId="262"/>
        </pc:sldMkLst>
        <pc:spChg chg="mod">
          <ac:chgData name="Marlon Sproesser Mathias" userId="326f77df3314bb27" providerId="LiveId" clId="{CD7D5558-B2D8-48B7-8D8E-B02ECCEFBC05}" dt="2022-09-04T18:25:20.045" v="258" actId="20577"/>
          <ac:spMkLst>
            <pc:docMk/>
            <pc:sldMk cId="1548792205" sldId="262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55.422" v="263" actId="478"/>
          <ac:spMkLst>
            <pc:docMk/>
            <pc:sldMk cId="1548792205" sldId="262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7" creationId="{FC701AEA-0402-C8B7-36C2-553AA98020AD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9" creationId="{BECCFE25-7D6D-7ABD-748F-B281A578705B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1" creationId="{2F1E24B8-E6BC-949E-C967-BD07BEFB2D39}"/>
          </ac:spMkLst>
        </pc:spChg>
        <pc:spChg chg="add del mod">
          <ac:chgData name="Marlon Sproesser Mathias" userId="326f77df3314bb27" providerId="LiveId" clId="{CD7D5558-B2D8-48B7-8D8E-B02ECCEFBC05}" dt="2022-09-04T18:26:19.746" v="273" actId="478"/>
          <ac:spMkLst>
            <pc:docMk/>
            <pc:sldMk cId="1548792205" sldId="262"/>
            <ac:spMk id="13" creationId="{416F4A5D-65BF-33DF-EB90-34B1D05A1498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5" creationId="{DABDEC39-42C8-8C99-337B-DF69D1A1343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7" creationId="{F897B5C7-4854-7512-70A0-C10244ACB51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9" creationId="{385D4085-AF57-EBCB-41E4-CB1FF4CBD4B4}"/>
          </ac:spMkLst>
        </pc:spChg>
        <pc:spChg chg="add del">
          <ac:chgData name="Marlon Sproesser Mathias" userId="326f77df3314bb27" providerId="LiveId" clId="{CD7D5558-B2D8-48B7-8D8E-B02ECCEFBC05}" dt="2022-09-04T18:26:48.018" v="285" actId="478"/>
          <ac:spMkLst>
            <pc:docMk/>
            <pc:sldMk cId="1548792205" sldId="262"/>
            <ac:spMk id="21" creationId="{EE65133A-0297-68E2-F8D4-7A469E40BB76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3" creationId="{9B06B03A-EA47-5AE8-82C8-696542AFD702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5" creationId="{CBC59ADF-1A9D-DD03-F55F-0D0E9D81878E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7" creationId="{32024AB0-1928-7279-CBB3-2BC8FD0740B4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29" creationId="{666BE498-9935-D7E4-3B91-A248C74FB616}"/>
          </ac:spMkLst>
        </pc:spChg>
        <pc:spChg chg="add del">
          <ac:chgData name="Marlon Sproesser Mathias" userId="326f77df3314bb27" providerId="LiveId" clId="{CD7D5558-B2D8-48B7-8D8E-B02ECCEFBC05}" dt="2022-09-04T18:26:18.808" v="272" actId="11529"/>
          <ac:spMkLst>
            <pc:docMk/>
            <pc:sldMk cId="1548792205" sldId="262"/>
            <ac:spMk id="30" creationId="{19C5F845-EE81-A5FB-CD5C-E653092819BF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31" creationId="{1CEC6175-A056-8636-9A36-506BAE2D3A96}"/>
          </ac:spMkLst>
        </pc:spChg>
        <pc:spChg chg="add mod">
          <ac:chgData name="Marlon Sproesser Mathias" userId="326f77df3314bb27" providerId="LiveId" clId="{CD7D5558-B2D8-48B7-8D8E-B02ECCEFBC05}" dt="2022-09-04T18:38:30.952" v="304" actId="13822"/>
          <ac:spMkLst>
            <pc:docMk/>
            <pc:sldMk cId="1548792205" sldId="262"/>
            <ac:spMk id="32" creationId="{0053E828-9D14-0A23-D61F-B30BB2373A90}"/>
          </ac:spMkLst>
        </pc:spChg>
        <pc:spChg chg="add mod">
          <ac:chgData name="Marlon Sproesser Mathias" userId="326f77df3314bb27" providerId="LiveId" clId="{CD7D5558-B2D8-48B7-8D8E-B02ECCEFBC05}" dt="2022-09-04T18:38:45.930" v="323" actId="1076"/>
          <ac:spMkLst>
            <pc:docMk/>
            <pc:sldMk cId="1548792205" sldId="262"/>
            <ac:spMk id="33" creationId="{5FC770DC-5003-5C96-F112-DB230C714AB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997571185" sldId="262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944531461" sldId="263"/>
        </pc:sldMkLst>
      </pc:sldChg>
      <pc:sldChg chg="addSp delSp modSp add mod">
        <pc:chgData name="Marlon Sproesser Mathias" userId="326f77df3314bb27" providerId="LiveId" clId="{CD7D5558-B2D8-48B7-8D8E-B02ECCEFBC05}" dt="2022-09-09T14:41:22.008" v="2481" actId="14100"/>
        <pc:sldMkLst>
          <pc:docMk/>
          <pc:sldMk cId="2482580638" sldId="263"/>
        </pc:sldMkLst>
        <pc:spChg chg="mod">
          <ac:chgData name="Marlon Sproesser Mathias" userId="326f77df3314bb27" providerId="LiveId" clId="{CD7D5558-B2D8-48B7-8D8E-B02ECCEFBC05}" dt="2022-09-09T14:41:22.008" v="2481" actId="14100"/>
          <ac:spMkLst>
            <pc:docMk/>
            <pc:sldMk cId="2482580638" sldId="263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43.872" v="260" actId="478"/>
          <ac:spMkLst>
            <pc:docMk/>
            <pc:sldMk cId="2482580638" sldId="263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7" creationId="{586F327C-92C4-E276-97D7-B4A84A82A20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9" creationId="{71D8CBB8-1243-66AF-8493-E4B4602C78B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1" creationId="{EC1AE3AF-67B7-91FB-70C1-15B0FA9799A3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3" creationId="{70925097-366D-5E7A-7543-5C94661289BF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5" creationId="{8462DED0-1A2D-1682-24B8-532E11FCD44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7" creationId="{8FADE119-3153-6151-78BF-AB4BE1E3A495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9" creationId="{CE429354-EB8B-94DA-E6B0-920923A1B48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1" creationId="{1880ADA9-CE1F-460D-4CA1-5EF16EEFFCDE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3" creationId="{424B6941-2E7D-F341-A8DE-E5D7E49FBB3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5" creationId="{AA351ED0-1471-0965-FEB7-92C79A525F3D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7" creationId="{44DF8BC2-FEDC-A9C2-28F9-D3C9DEFE3746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9" creationId="{B5213523-0FA6-D9DC-B8CE-8F0603CAC25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1" creationId="{A794A5CF-5395-2177-26D4-2AEBF83A7CDA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3" creationId="{E874D9C9-32E6-33AA-B9CC-6FF5936D85F9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76745763" sldId="264"/>
        </pc:sldMkLst>
      </pc:sldChg>
      <pc:sldChg chg="addSp delSp modSp new mod setBg">
        <pc:chgData name="Marlon Sproesser Mathias" userId="326f77df3314bb27" providerId="LiveId" clId="{CD7D5558-B2D8-48B7-8D8E-B02ECCEFBC05}" dt="2022-09-04T18:49:15.648" v="468" actId="20577"/>
        <pc:sldMkLst>
          <pc:docMk/>
          <pc:sldMk cId="2553320456" sldId="264"/>
        </pc:sldMkLst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" creationId="{CEDC15A7-BACE-6E19-1282-E17ADA54DB4D}"/>
          </ac:spMkLst>
        </pc:spChg>
        <pc:spChg chg="mod ord">
          <ac:chgData name="Marlon Sproesser Mathias" userId="326f77df3314bb27" providerId="LiveId" clId="{CD7D5558-B2D8-48B7-8D8E-B02ECCEFBC05}" dt="2022-09-04T18:49:15.648" v="468" actId="20577"/>
          <ac:spMkLst>
            <pc:docMk/>
            <pc:sldMk cId="2553320456" sldId="264"/>
            <ac:spMk id="3" creationId="{74F17213-9185-A801-6891-9B3631705258}"/>
          </ac:spMkLst>
        </pc:spChg>
        <pc:spChg chg="mod or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4" creationId="{1264AF17-8DF9-3ED5-0D91-D6FEBB04F008}"/>
          </ac:spMkLst>
        </pc:spChg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5" creationId="{FEB595D4-69BC-64F5-C99E-97DCB933FCC1}"/>
          </ac:spMkLst>
        </pc:spChg>
        <pc:spChg chg="add del mod">
          <ac:chgData name="Marlon Sproesser Mathias" userId="326f77df3314bb27" providerId="LiveId" clId="{CD7D5558-B2D8-48B7-8D8E-B02ECCEFBC05}" dt="2022-09-04T18:39:53.133" v="353" actId="478"/>
          <ac:spMkLst>
            <pc:docMk/>
            <pc:sldMk cId="2553320456" sldId="264"/>
            <ac:spMk id="7" creationId="{017768A5-8673-905C-02B8-3D318C9243A3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8" creationId="{3A93628A-4A26-42A6-859F-D1C95150AD7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9" creationId="{3532152E-6A17-42D3-9591-5CAC0BFEE60A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0" creationId="{D0D1E45D-067D-4152-BAD5-4265AFF7D099}"/>
          </ac:spMkLst>
        </pc:spChg>
        <pc:picChg chg="add del">
          <ac:chgData name="Marlon Sproesser Mathias" userId="326f77df3314bb27" providerId="LiveId" clId="{CD7D5558-B2D8-48B7-8D8E-B02ECCEFBC05}" dt="2022-09-04T18:48:28.925" v="451" actId="26606"/>
          <ac:picMkLst>
            <pc:docMk/>
            <pc:sldMk cId="2553320456" sldId="264"/>
            <ac:picMk id="8" creationId="{47E986BF-AD5F-275F-B6C5-12A115AE8A90}"/>
          </ac:picMkLst>
        </pc:picChg>
        <pc:cxnChg chg="add del">
          <ac:chgData name="Marlon Sproesser Mathias" userId="326f77df3314bb27" providerId="LiveId" clId="{CD7D5558-B2D8-48B7-8D8E-B02ECCEFBC05}" dt="2022-09-04T18:48:28.925" v="451" actId="26606"/>
          <ac:cxnSpMkLst>
            <pc:docMk/>
            <pc:sldMk cId="2553320456" sldId="264"/>
            <ac:cxnSpMk id="11" creationId="{A7F400EE-A8A5-48AF-B4D6-291B52C6F0B0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628538261" sldId="265"/>
        </pc:sldMkLst>
      </pc:sldChg>
      <pc:sldChg chg="addSp delSp modSp new mod setBg">
        <pc:chgData name="Marlon Sproesser Mathias" userId="326f77df3314bb27" providerId="LiveId" clId="{CD7D5558-B2D8-48B7-8D8E-B02ECCEFBC05}" dt="2022-09-04T18:54:28.313" v="552" actId="1035"/>
        <pc:sldMkLst>
          <pc:docMk/>
          <pc:sldMk cId="3117148088" sldId="265"/>
        </pc:sldMkLst>
        <pc:spChg chg="mod">
          <ac:chgData name="Marlon Sproesser Mathias" userId="326f77df3314bb27" providerId="LiveId" clId="{CD7D5558-B2D8-48B7-8D8E-B02ECCEFBC05}" dt="2022-09-04T18:53:32.054" v="504" actId="14100"/>
          <ac:spMkLst>
            <pc:docMk/>
            <pc:sldMk cId="3117148088" sldId="265"/>
            <ac:spMk id="2" creationId="{80CD00E8-22BD-2DC2-E375-E13BDF978F4E}"/>
          </ac:spMkLst>
        </pc:spChg>
        <pc:spChg chg="del mod ord">
          <ac:chgData name="Marlon Sproesser Mathias" userId="326f77df3314bb27" providerId="LiveId" clId="{CD7D5558-B2D8-48B7-8D8E-B02ECCEFBC05}" dt="2022-09-04T18:52:20.978" v="492" actId="478"/>
          <ac:spMkLst>
            <pc:docMk/>
            <pc:sldMk cId="3117148088" sldId="265"/>
            <ac:spMk id="3" creationId="{9CE7367A-ACEA-E077-8456-04FE93FF985A}"/>
          </ac:spMkLst>
        </pc:spChg>
        <pc:spChg chg="mod or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4" creationId="{2270FC75-BCA7-C66B-8587-8D48639F202B}"/>
          </ac:spMkLst>
        </pc:spChg>
        <pc:spChg chg="mo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5" creationId="{E858962A-5E99-CD45-FDE5-32855D348128}"/>
          </ac:spMkLst>
        </pc:spChg>
        <pc:spChg chg="add mod">
          <ac:chgData name="Marlon Sproesser Mathias" userId="326f77df3314bb27" providerId="LiveId" clId="{CD7D5558-B2D8-48B7-8D8E-B02ECCEFBC05}" dt="2022-09-04T18:54:17.966" v="550" actId="1038"/>
          <ac:spMkLst>
            <pc:docMk/>
            <pc:sldMk cId="3117148088" sldId="265"/>
            <ac:spMk id="11" creationId="{BAEFBA97-3CEC-1441-7B2B-CD1B4BF83AAD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2" creationId="{85016AEC-0320-4ED0-8ECB-FE11DDDFE17A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4" creationId="{C70C3B59-DE2C-4611-8148-812575C5CA48}"/>
          </ac:spMkLst>
        </pc:spChg>
        <pc:picChg chg="add mod">
          <ac:chgData name="Marlon Sproesser Mathias" userId="326f77df3314bb27" providerId="LiveId" clId="{CD7D5558-B2D8-48B7-8D8E-B02ECCEFBC05}" dt="2022-09-04T18:54:09.937" v="534" actId="1035"/>
          <ac:picMkLst>
            <pc:docMk/>
            <pc:sldMk cId="3117148088" sldId="265"/>
            <ac:picMk id="7" creationId="{F37CC5AC-88F2-0DE9-615E-C92E3215E2B5}"/>
          </ac:picMkLst>
        </pc:picChg>
        <pc:picChg chg="add mod">
          <ac:chgData name="Marlon Sproesser Mathias" userId="326f77df3314bb27" providerId="LiveId" clId="{CD7D5558-B2D8-48B7-8D8E-B02ECCEFBC05}" dt="2022-09-04T18:54:28.313" v="552" actId="1035"/>
          <ac:picMkLst>
            <pc:docMk/>
            <pc:sldMk cId="3117148088" sldId="265"/>
            <ac:picMk id="9" creationId="{1F234860-3650-7E96-C973-1F1563957FC9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47152986" sldId="266"/>
        </pc:sldMkLst>
      </pc:sldChg>
      <pc:sldChg chg="addSp delSp modSp new mod setBg">
        <pc:chgData name="Marlon Sproesser Mathias" userId="326f77df3314bb27" providerId="LiveId" clId="{CD7D5558-B2D8-48B7-8D8E-B02ECCEFBC05}" dt="2022-09-09T14:40:57.323" v="2469" actId="20577"/>
        <pc:sldMkLst>
          <pc:docMk/>
          <pc:sldMk cId="3804748236" sldId="266"/>
        </pc:sldMkLst>
        <pc:spChg chg="del mod">
          <ac:chgData name="Marlon Sproesser Mathias" userId="326f77df3314bb27" providerId="LiveId" clId="{CD7D5558-B2D8-48B7-8D8E-B02ECCEFBC05}" dt="2022-09-04T18:55:49.665" v="666" actId="478"/>
          <ac:spMkLst>
            <pc:docMk/>
            <pc:sldMk cId="3804748236" sldId="266"/>
            <ac:spMk id="2" creationId="{B2062D20-E335-0A78-C857-9B329B409A03}"/>
          </ac:spMkLst>
        </pc:spChg>
        <pc:spChg chg="mod ord">
          <ac:chgData name="Marlon Sproesser Mathias" userId="326f77df3314bb27" providerId="LiveId" clId="{CD7D5558-B2D8-48B7-8D8E-B02ECCEFBC05}" dt="2022-09-09T14:40:57.323" v="2469" actId="20577"/>
          <ac:spMkLst>
            <pc:docMk/>
            <pc:sldMk cId="3804748236" sldId="266"/>
            <ac:spMk id="3" creationId="{ABAA3B8B-39D1-35F8-CDFB-0DC24EBA4991}"/>
          </ac:spMkLst>
        </pc:spChg>
        <pc:spChg chg="mod or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4" creationId="{3AA0E4BE-F443-29FA-2021-064FBFF2F834}"/>
          </ac:spMkLst>
        </pc:spChg>
        <pc:spChg chg="mo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5" creationId="{7CACCAA5-8E22-B355-3F87-0A090D62B940}"/>
          </ac:spMkLst>
        </pc:spChg>
        <pc:spChg chg="add del mod">
          <ac:chgData name="Marlon Sproesser Mathias" userId="326f77df3314bb27" providerId="LiveId" clId="{CD7D5558-B2D8-48B7-8D8E-B02ECCEFBC05}" dt="2022-09-04T18:55:54.785" v="668" actId="478"/>
          <ac:spMkLst>
            <pc:docMk/>
            <pc:sldMk cId="3804748236" sldId="266"/>
            <ac:spMk id="7" creationId="{4DEBA956-35BD-2757-B85B-1D508D36FF00}"/>
          </ac:spMkLst>
        </pc:spChg>
        <pc:spChg chg="add mod">
          <ac:chgData name="Marlon Sproesser Mathias" userId="326f77df3314bb27" providerId="LiveId" clId="{CD7D5558-B2D8-48B7-8D8E-B02ECCEFBC05}" dt="2022-09-04T18:55:53.459" v="667"/>
          <ac:spMkLst>
            <pc:docMk/>
            <pc:sldMk cId="3804748236" sldId="266"/>
            <ac:spMk id="8" creationId="{3309FE8C-9B65-0EEC-AB7C-2693976BB242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0" creationId="{72B886CF-D3D5-4CDE-A0D0-35994223D8D7}"/>
          </ac:spMkLst>
        </pc:spChg>
        <pc:spChg chg="add del mod">
          <ac:chgData name="Marlon Sproesser Mathias" userId="326f77df3314bb27" providerId="LiveId" clId="{CD7D5558-B2D8-48B7-8D8E-B02ECCEFBC05}" dt="2022-09-04T18:56:30.067" v="726" actId="478"/>
          <ac:spMkLst>
            <pc:docMk/>
            <pc:sldMk cId="3804748236" sldId="266"/>
            <ac:spMk id="11" creationId="{C8C9F9F8-3189-3691-C3B8-051E5C51F0A0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4" creationId="{5565521B-3AFA-45E0-B4C4-C6ED089C86E5}"/>
          </ac:spMkLst>
        </pc:spChg>
        <pc:picChg chg="add mod">
          <ac:chgData name="Marlon Sproesser Mathias" userId="326f77df3314bb27" providerId="LiveId" clId="{CD7D5558-B2D8-48B7-8D8E-B02ECCEFBC05}" dt="2022-09-04T18:56:38.548" v="729" actId="1076"/>
          <ac:picMkLst>
            <pc:docMk/>
            <pc:sldMk cId="3804748236" sldId="266"/>
            <ac:picMk id="15" creationId="{803C6E68-65DB-7D54-8AB9-B618D9EA2FD6}"/>
          </ac:picMkLst>
        </pc:picChg>
        <pc:picChg chg="add mod">
          <ac:chgData name="Marlon Sproesser Mathias" userId="326f77df3314bb27" providerId="LiveId" clId="{CD7D5558-B2D8-48B7-8D8E-B02ECCEFBC05}" dt="2022-09-04T18:56:43.421" v="731" actId="1076"/>
          <ac:picMkLst>
            <pc:docMk/>
            <pc:sldMk cId="3804748236" sldId="266"/>
            <ac:picMk id="17" creationId="{E1BBDC35-ABD7-DC9F-9916-ED629594479D}"/>
          </ac:picMkLst>
        </pc:picChg>
      </pc:sldChg>
      <pc:sldChg chg="addSp delSp modSp add mod">
        <pc:chgData name="Marlon Sproesser Mathias" userId="326f77df3314bb27" providerId="LiveId" clId="{CD7D5558-B2D8-48B7-8D8E-B02ECCEFBC05}" dt="2022-09-04T18:59:58.390" v="924" actId="1035"/>
        <pc:sldMkLst>
          <pc:docMk/>
          <pc:sldMk cId="705687007" sldId="267"/>
        </pc:sldMkLst>
        <pc:spChg chg="add mod">
          <ac:chgData name="Marlon Sproesser Mathias" userId="326f77df3314bb27" providerId="LiveId" clId="{CD7D5558-B2D8-48B7-8D8E-B02ECCEFBC05}" dt="2022-09-04T18:59:58.390" v="924" actId="1035"/>
          <ac:spMkLst>
            <pc:docMk/>
            <pc:sldMk cId="705687007" sldId="267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5.505" v="912" actId="20577"/>
          <ac:spMkLst>
            <pc:docMk/>
            <pc:sldMk cId="705687007" sldId="267"/>
            <ac:spMk id="3" creationId="{ABAA3B8B-39D1-35F8-CDFB-0DC24EBA4991}"/>
          </ac:spMkLst>
        </pc:spChg>
        <pc:spChg chg="add mod">
          <ac:chgData name="Marlon Sproesser Mathias" userId="326f77df3314bb27" providerId="LiveId" clId="{CD7D5558-B2D8-48B7-8D8E-B02ECCEFBC05}" dt="2022-09-04T18:58:23.693" v="838" actId="1076"/>
          <ac:spMkLst>
            <pc:docMk/>
            <pc:sldMk cId="705687007" sldId="267"/>
            <ac:spMk id="7" creationId="{4611C9F4-74FA-9955-4C95-3CE90EAECD84}"/>
          </ac:spMkLst>
        </pc:spChg>
        <pc:spChg chg="add mod">
          <ac:chgData name="Marlon Sproesser Mathias" userId="326f77df3314bb27" providerId="LiveId" clId="{CD7D5558-B2D8-48B7-8D8E-B02ECCEFBC05}" dt="2022-09-04T18:59:11.761" v="887" actId="1076"/>
          <ac:spMkLst>
            <pc:docMk/>
            <pc:sldMk cId="705687007" sldId="267"/>
            <ac:spMk id="9" creationId="{C27BDCF5-0EE9-C173-F12D-E096DEBB870B}"/>
          </ac:spMkLst>
        </pc:spChg>
        <pc:picChg chg="del">
          <ac:chgData name="Marlon Sproesser Mathias" userId="326f77df3314bb27" providerId="LiveId" clId="{CD7D5558-B2D8-48B7-8D8E-B02ECCEFBC05}" dt="2022-09-04T18:56:59.994" v="740" actId="478"/>
          <ac:picMkLst>
            <pc:docMk/>
            <pc:sldMk cId="705687007" sldId="267"/>
            <ac:picMk id="15" creationId="{803C6E68-65DB-7D54-8AB9-B618D9EA2FD6}"/>
          </ac:picMkLst>
        </pc:picChg>
        <pc:picChg chg="del">
          <ac:chgData name="Marlon Sproesser Mathias" userId="326f77df3314bb27" providerId="LiveId" clId="{CD7D5558-B2D8-48B7-8D8E-B02ECCEFBC05}" dt="2022-09-04T18:57:00.349" v="741" actId="478"/>
          <ac:picMkLst>
            <pc:docMk/>
            <pc:sldMk cId="705687007" sldId="267"/>
            <ac:picMk id="17" creationId="{E1BBDC35-ABD7-DC9F-9916-ED629594479D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06005645" sldId="267"/>
        </pc:sldMkLst>
      </pc:sldChg>
      <pc:sldChg chg="modSp add mod">
        <pc:chgData name="Marlon Sproesser Mathias" userId="326f77df3314bb27" providerId="LiveId" clId="{CD7D5558-B2D8-48B7-8D8E-B02ECCEFBC05}" dt="2022-09-04T19:01:57.837" v="1108" actId="20577"/>
        <pc:sldMkLst>
          <pc:docMk/>
          <pc:sldMk cId="1334102538" sldId="268"/>
        </pc:sldMkLst>
        <pc:spChg chg="mod">
          <ac:chgData name="Marlon Sproesser Mathias" userId="326f77df3314bb27" providerId="LiveId" clId="{CD7D5558-B2D8-48B7-8D8E-B02ECCEFBC05}" dt="2022-09-04T19:00:02.273" v="941" actId="1035"/>
          <ac:spMkLst>
            <pc:docMk/>
            <pc:sldMk cId="1334102538" sldId="268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0.605" v="904" actId="20577"/>
          <ac:spMkLst>
            <pc:docMk/>
            <pc:sldMk cId="1334102538" sldId="268"/>
            <ac:spMk id="3" creationId="{ABAA3B8B-39D1-35F8-CDFB-0DC24EBA4991}"/>
          </ac:spMkLst>
        </pc:spChg>
        <pc:spChg chg="mod">
          <ac:chgData name="Marlon Sproesser Mathias" userId="326f77df3314bb27" providerId="LiveId" clId="{CD7D5558-B2D8-48B7-8D8E-B02ECCEFBC05}" dt="2022-09-04T18:59:40.996" v="891" actId="1076"/>
          <ac:spMkLst>
            <pc:docMk/>
            <pc:sldMk cId="1334102538" sldId="268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1:57.837" v="1108" actId="20577"/>
          <ac:spMkLst>
            <pc:docMk/>
            <pc:sldMk cId="1334102538" sldId="268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58451721" sldId="268"/>
        </pc:sldMkLst>
      </pc:sldChg>
      <pc:sldChg chg="delSp modSp add mod">
        <pc:chgData name="Marlon Sproesser Mathias" userId="326f77df3314bb27" providerId="LiveId" clId="{CD7D5558-B2D8-48B7-8D8E-B02ECCEFBC05}" dt="2022-09-04T19:03:45.959" v="1216" actId="1076"/>
        <pc:sldMkLst>
          <pc:docMk/>
          <pc:sldMk cId="1959034942" sldId="269"/>
        </pc:sldMkLst>
        <pc:spChg chg="mod">
          <ac:chgData name="Marlon Sproesser Mathias" userId="326f77df3314bb27" providerId="LiveId" clId="{CD7D5558-B2D8-48B7-8D8E-B02ECCEFBC05}" dt="2022-09-04T19:01:49.613" v="1102" actId="1035"/>
          <ac:spMkLst>
            <pc:docMk/>
            <pc:sldMk cId="1959034942" sldId="269"/>
            <ac:spMk id="2" creationId="{453CD266-BE77-8C49-705A-9D9566DBF261}"/>
          </ac:spMkLst>
        </pc:spChg>
        <pc:spChg chg="del">
          <ac:chgData name="Marlon Sproesser Mathias" userId="326f77df3314bb27" providerId="LiveId" clId="{CD7D5558-B2D8-48B7-8D8E-B02ECCEFBC05}" dt="2022-09-04T19:00:56.555" v="1006" actId="478"/>
          <ac:spMkLst>
            <pc:docMk/>
            <pc:sldMk cId="1959034942" sldId="269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3:45.959" v="1216" actId="1076"/>
          <ac:spMkLst>
            <pc:docMk/>
            <pc:sldMk cId="1959034942" sldId="269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17493710" sldId="270"/>
        </pc:sldMkLst>
      </pc:sldChg>
      <pc:sldChg chg="modSp add mod">
        <pc:chgData name="Marlon Sproesser Mathias" userId="326f77df3314bb27" providerId="LiveId" clId="{CD7D5558-B2D8-48B7-8D8E-B02ECCEFBC05}" dt="2022-09-04T19:03:42.970" v="1215" actId="1076"/>
        <pc:sldMkLst>
          <pc:docMk/>
          <pc:sldMk cId="4277149125" sldId="270"/>
        </pc:sldMkLst>
        <pc:spChg chg="mod">
          <ac:chgData name="Marlon Sproesser Mathias" userId="326f77df3314bb27" providerId="LiveId" clId="{CD7D5558-B2D8-48B7-8D8E-B02ECCEFBC05}" dt="2022-09-04T19:02:34.629" v="1129" actId="1076"/>
          <ac:spMkLst>
            <pc:docMk/>
            <pc:sldMk cId="4277149125" sldId="270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9:03:42.970" v="1215" actId="1076"/>
          <ac:spMkLst>
            <pc:docMk/>
            <pc:sldMk cId="4277149125" sldId="270"/>
            <ac:spMk id="9" creationId="{C27BDCF5-0EE9-C173-F12D-E096DEBB870B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09:07.771" v="1355" actId="1036"/>
        <pc:sldMkLst>
          <pc:docMk/>
          <pc:sldMk cId="1823327786" sldId="271"/>
        </pc:sldMkLst>
        <pc:spChg chg="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2" creationId="{52481AD6-7458-DFB8-079F-85852386B59B}"/>
          </ac:spMkLst>
        </pc:spChg>
        <pc:spChg chg="del">
          <ac:chgData name="Marlon Sproesser Mathias" userId="326f77df3314bb27" providerId="LiveId" clId="{CD7D5558-B2D8-48B7-8D8E-B02ECCEFBC05}" dt="2022-09-04T19:07:36.578" v="1271" actId="478"/>
          <ac:spMkLst>
            <pc:docMk/>
            <pc:sldMk cId="1823327786" sldId="271"/>
            <ac:spMk id="3" creationId="{17CDC8CF-FE1A-A501-9CF7-5A835D7287E8}"/>
          </ac:spMkLst>
        </pc:spChg>
        <pc:spChg chg="mod or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4" creationId="{4134C9D8-4E45-9700-60C1-9D28401E554C}"/>
          </ac:spMkLst>
        </pc:spChg>
        <pc:spChg chg="mo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5" creationId="{126247BA-723B-7859-3EFA-8961DC68D3AB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6" creationId="{4AB6AE90-9B02-50C6-F256-C5EEEE2F86A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7" creationId="{2E596E47-329F-3D4E-6086-721CA4F202B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8" creationId="{138F1A3B-3901-5702-55FD-DBF8732C7C23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9" creationId="{D478678D-19E4-A13E-CE42-BC264366F960}"/>
          </ac:spMkLst>
        </pc:spChg>
        <pc:spChg chg="add del mod">
          <ac:chgData name="Marlon Sproesser Mathias" userId="326f77df3314bb27" providerId="LiveId" clId="{CD7D5558-B2D8-48B7-8D8E-B02ECCEFBC05}" dt="2022-09-04T19:08:06.069" v="1309" actId="478"/>
          <ac:spMkLst>
            <pc:docMk/>
            <pc:sldMk cId="1823327786" sldId="271"/>
            <ac:spMk id="10" creationId="{13E33278-9F40-862F-50A1-8E9149EE380F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3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4" creationId="{06B9930B-1C7C-4FD2-8FC6-263F72BA8142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5" creationId="{1FD8995B-B799-4347-9329-AB4302D71F83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6" creationId="{42099A05-CEBD-360B-2F9F-BFB84730BCC9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7" creationId="{AFC8CF69-4CA2-41A6-DDB5-AF3D2585FE98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8" creationId="{D7582A67-006B-F7C6-1247-6F011A985F1A}"/>
          </ac:spMkLst>
        </pc:spChg>
        <pc:spChg chg="add mod">
          <ac:chgData name="Marlon Sproesser Mathias" userId="326f77df3314bb27" providerId="LiveId" clId="{CD7D5558-B2D8-48B7-8D8E-B02ECCEFBC05}" dt="2022-09-04T19:09:07.771" v="1355" actId="1036"/>
          <ac:spMkLst>
            <pc:docMk/>
            <pc:sldMk cId="1823327786" sldId="271"/>
            <ac:spMk id="19" creationId="{CBC7ED3B-3DE0-DAED-24BF-57FC00661581}"/>
          </ac:spMkLst>
        </pc:sp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1" creationId="{2E3D0AE5-8415-820E-F497-AFFD92FA6CAB}"/>
          </ac:cxnSpMkLst>
        </pc:cxn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2" creationId="{5560C722-E5FF-6002-711D-DDA4848A1C58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0" creationId="{67A0A169-6714-B1BB-F706-A6B6F2FF5795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1" creationId="{7EF7A6C2-B98B-E19C-B0E1-62C71FC018BB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14766482" sldId="271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90457254" sldId="272"/>
        </pc:sldMkLst>
      </pc:sldChg>
      <pc:sldChg chg="addSp delSp modSp new mod setBg">
        <pc:chgData name="Marlon Sproesser Mathias" userId="326f77df3314bb27" providerId="LiveId" clId="{CD7D5558-B2D8-48B7-8D8E-B02ECCEFBC05}" dt="2022-09-04T19:16:20.146" v="1523" actId="14100"/>
        <pc:sldMkLst>
          <pc:docMk/>
          <pc:sldMk cId="3451026249" sldId="272"/>
        </pc:sldMkLst>
        <pc:spChg chg="mod">
          <ac:chgData name="Marlon Sproesser Mathias" userId="326f77df3314bb27" providerId="LiveId" clId="{CD7D5558-B2D8-48B7-8D8E-B02ECCEFBC05}" dt="2022-09-04T19:16:20.146" v="1523" actId="14100"/>
          <ac:spMkLst>
            <pc:docMk/>
            <pc:sldMk cId="3451026249" sldId="272"/>
            <ac:spMk id="2" creationId="{BC10201D-43A0-148A-B9D5-955F38124604}"/>
          </ac:spMkLst>
        </pc:spChg>
        <pc:spChg chg="mod ord">
          <ac:chgData name="Marlon Sproesser Mathias" userId="326f77df3314bb27" providerId="LiveId" clId="{CD7D5558-B2D8-48B7-8D8E-B02ECCEFBC05}" dt="2022-09-04T19:15:59.858" v="1521" actId="20577"/>
          <ac:spMkLst>
            <pc:docMk/>
            <pc:sldMk cId="3451026249" sldId="272"/>
            <ac:spMk id="3" creationId="{5D5A5AC5-34A2-A30A-65C4-327C9B06C77B}"/>
          </ac:spMkLst>
        </pc:spChg>
        <pc:spChg chg="mod or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4" creationId="{3F924F1C-385A-1760-1787-21033BE260A0}"/>
          </ac:spMkLst>
        </pc:spChg>
        <pc:spChg chg="mo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5" creationId="{BB53B11A-3633-33D9-2525-6F20C8E31C4B}"/>
          </ac:spMkLst>
        </pc:spChg>
        <pc:spChg chg="add del mod">
          <ac:chgData name="Marlon Sproesser Mathias" userId="326f77df3314bb27" providerId="LiveId" clId="{CD7D5558-B2D8-48B7-8D8E-B02ECCEFBC05}" dt="2022-09-04T19:13:03.767" v="1437" actId="478"/>
          <ac:spMkLst>
            <pc:docMk/>
            <pc:sldMk cId="3451026249" sldId="272"/>
            <ac:spMk id="7" creationId="{F555E21F-52C5-669A-56C8-815D882A2A23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4" creationId="{5565521B-3AFA-45E0-B4C4-C6ED089C86E5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18:46.254" v="1589" actId="26606"/>
        <pc:sldMkLst>
          <pc:docMk/>
          <pc:sldMk cId="1320359371" sldId="273"/>
        </pc:sldMkLst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" creationId="{77AF012A-925B-246A-3DE3-EEF3617C4323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3" creationId="{21204234-3A72-E0B3-6DDE-C5B8934C93A4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4" creationId="{1CB043EA-5310-DEAC-1476-25FD276F6D45}"/>
          </ac:spMkLst>
        </pc:spChg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5" creationId="{729EB71B-BC7D-425D-68B2-F7ABAC51C67E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1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3" creationId="{1FD8995B-B799-4347-9329-AB4302D71F83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5" creationId="{06B9930B-1C7C-4FD2-8FC6-263F72BA8142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0340389" sldId="273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7920560" sldId="274"/>
        </pc:sldMkLst>
      </pc:sldChg>
      <pc:sldChg chg="addSp delSp modSp new mod setBg">
        <pc:chgData name="Marlon Sproesser Mathias" userId="326f77df3314bb27" providerId="LiveId" clId="{CD7D5558-B2D8-48B7-8D8E-B02ECCEFBC05}" dt="2022-09-04T20:06:41.885" v="2457" actId="26606"/>
        <pc:sldMkLst>
          <pc:docMk/>
          <pc:sldMk cId="4034135177" sldId="274"/>
        </pc:sldMkLst>
        <pc:spChg chg="mo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" creationId="{0A38A194-48A0-77A4-A109-8151FCD6107A}"/>
          </ac:spMkLst>
        </pc:spChg>
        <pc:spChg chg="mod or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3" creationId="{91C3771B-E5BA-67A9-D4B6-5020370B6D35}"/>
          </ac:spMkLst>
        </pc:spChg>
        <pc:spChg chg="mod or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4" creationId="{41E2502F-4D03-F059-690E-B580E48F8534}"/>
          </ac:spMkLst>
        </pc:spChg>
        <pc:spChg chg="mo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5" creationId="{2C7EF915-2019-51E3-9A32-1AF5AB886CBD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0" creationId="{72B886CF-D3D5-4CDE-A0D0-35994223D8D7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2" creationId="{FC139937-FF72-463A-8CD1-5AFF723B298A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4" creationId="{5565521B-3AFA-45E0-B4C4-C6ED089C86E5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9" creationId="{D462EE7E-14DF-497D-AE08-F6623DB88E99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1" creationId="{820E2AEF-4B9A-4866-A6A9-9503A847DDEA}"/>
          </ac:spMkLst>
        </pc:spChg>
        <pc:picChg chg="add mod">
          <ac:chgData name="Marlon Sproesser Mathias" userId="326f77df3314bb27" providerId="LiveId" clId="{CD7D5558-B2D8-48B7-8D8E-B02ECCEFBC05}" dt="2022-09-04T20:06:41.885" v="2457" actId="26606"/>
          <ac:picMkLst>
            <pc:docMk/>
            <pc:sldMk cId="4034135177" sldId="274"/>
            <ac:picMk id="7" creationId="{2A15F488-A2F6-EC18-F092-24D97297A40A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509834741" sldId="275"/>
        </pc:sldMkLst>
      </pc:sldChg>
      <pc:sldChg chg="addSp modSp new mod setBg addAnim modAnim">
        <pc:chgData name="Marlon Sproesser Mathias" userId="326f77df3314bb27" providerId="LiveId" clId="{CD7D5558-B2D8-48B7-8D8E-B02ECCEFBC05}" dt="2022-09-04T20:02:39.803" v="2174" actId="20577"/>
        <pc:sldMkLst>
          <pc:docMk/>
          <pc:sldMk cId="794993342" sldId="275"/>
        </pc:sldMkLst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2" creationId="{BA751DD2-FAAD-91A5-3D61-438E3C15E477}"/>
          </ac:spMkLst>
        </pc:spChg>
        <pc:spChg chg="mod ord">
          <ac:chgData name="Marlon Sproesser Mathias" userId="326f77df3314bb27" providerId="LiveId" clId="{CD7D5558-B2D8-48B7-8D8E-B02ECCEFBC05}" dt="2022-09-04T20:02:39.803" v="2174" actId="20577"/>
          <ac:spMkLst>
            <pc:docMk/>
            <pc:sldMk cId="794993342" sldId="275"/>
            <ac:spMk id="3" creationId="{A4002F1D-59CE-FD86-D58A-1CC020961F13}"/>
          </ac:spMkLst>
        </pc:spChg>
        <pc:spChg chg="mod or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4" creationId="{77697EDC-BAD7-2644-094E-AF01C985B9DB}"/>
          </ac:spMkLst>
        </pc:spChg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5" creationId="{DE8F53D9-E963-CB94-F1AF-2AF0C0C9601F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4" creationId="{5565521B-3AFA-45E0-B4C4-C6ED089C86E5}"/>
          </ac:spMkLst>
        </pc:spChg>
      </pc:sldChg>
      <pc:sldChg chg="new del">
        <pc:chgData name="Marlon Sproesser Mathias" userId="326f77df3314bb27" providerId="LiveId" clId="{CD7D5558-B2D8-48B7-8D8E-B02ECCEFBC05}" dt="2022-09-04T20:00:45.855" v="1961" actId="47"/>
        <pc:sldMkLst>
          <pc:docMk/>
          <pc:sldMk cId="1720407003" sldId="275"/>
        </pc:sldMkLst>
      </pc:sldChg>
      <pc:sldChg chg="modSp add mod">
        <pc:chgData name="Marlon Sproesser Mathias" userId="326f77df3314bb27" providerId="LiveId" clId="{CD7D5558-B2D8-48B7-8D8E-B02ECCEFBC05}" dt="2022-09-04T20:03:21.921" v="2229" actId="20577"/>
        <pc:sldMkLst>
          <pc:docMk/>
          <pc:sldMk cId="2574295740" sldId="276"/>
        </pc:sldMkLst>
        <pc:spChg chg="mod">
          <ac:chgData name="Marlon Sproesser Mathias" userId="326f77df3314bb27" providerId="LiveId" clId="{CD7D5558-B2D8-48B7-8D8E-B02ECCEFBC05}" dt="2022-09-04T20:03:21.921" v="2229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745479288" sldId="276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196029844" sldId="277"/>
        </pc:sldMkLst>
      </pc:sldChg>
      <pc:sldChg chg="modSp add mod">
        <pc:chgData name="Marlon Sproesser Mathias" userId="326f77df3314bb27" providerId="LiveId" clId="{CD7D5558-B2D8-48B7-8D8E-B02ECCEFBC05}" dt="2022-09-04T20:04:36.436" v="2453" actId="5793"/>
        <pc:sldMkLst>
          <pc:docMk/>
          <pc:sldMk cId="1336785719" sldId="277"/>
        </pc:sldMkLst>
        <pc:spChg chg="mod">
          <ac:chgData name="Marlon Sproesser Mathias" userId="326f77df3314bb27" providerId="LiveId" clId="{CD7D5558-B2D8-48B7-8D8E-B02ECCEFBC05}" dt="2022-09-04T20:04:36.436" v="2453" actId="5793"/>
          <ac:spMkLst>
            <pc:docMk/>
            <pc:sldMk cId="1336785719" sldId="277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33398505" sldId="278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24898334" sldId="279"/>
        </pc:sldMkLst>
      </pc:sldChg>
    </pc:docChg>
  </pc:docChgLst>
  <pc:docChgLst>
    <pc:chgData name="Marlon Sproesser Mathias" userId="326f77df3314bb27" providerId="LiveId" clId="{906E1210-1671-4CBB-ABB3-E8254B2C14D6}"/>
    <pc:docChg chg="undo redo custSel addSld delSld modSld sldOrd">
      <pc:chgData name="Marlon Sproesser Mathias" userId="326f77df3314bb27" providerId="LiveId" clId="{906E1210-1671-4CBB-ABB3-E8254B2C14D6}" dt="2022-08-16T00:46:30.874" v="1308"/>
      <pc:docMkLst>
        <pc:docMk/>
      </pc:docMkLst>
      <pc:sldChg chg="addSp delSp modSp mod">
        <pc:chgData name="Marlon Sproesser Mathias" userId="326f77df3314bb27" providerId="LiveId" clId="{906E1210-1671-4CBB-ABB3-E8254B2C14D6}" dt="2022-08-12T23:27:04.056" v="609" actId="26606"/>
        <pc:sldMkLst>
          <pc:docMk/>
          <pc:sldMk cId="892784300" sldId="765"/>
        </pc:sldMkLst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2" creationId="{6057902D-220E-9AD6-E189-2015BF7CF0F9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4" creationId="{53EE97E5-F284-15E7-9FB4-8F2257369650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" creationId="{70E18FDC-8543-BE94-7725-D332D5FC270C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7" creationId="{56E9B3E6-E277-4D68-BA48-9CB43FFBD6E2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64" creationId="{D5B0017B-2ECA-49AF-B397-DC140825DF8D}"/>
          </ac:spMkLst>
        </pc:spChg>
        <pc:spChg chg="ad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71" creationId="{5628E5CB-913B-4378-97CE-18C9F6410C53}"/>
          </ac:spMkLst>
        </pc:spChg>
        <pc:grpChg chg="del">
          <ac:chgData name="Marlon Sproesser Mathias" userId="326f77df3314bb27" providerId="LiveId" clId="{906E1210-1671-4CBB-ABB3-E8254B2C14D6}" dt="2022-08-12T23:27:04.056" v="609" actId="26606"/>
          <ac:grpSpMkLst>
            <pc:docMk/>
            <pc:sldMk cId="892784300" sldId="765"/>
            <ac:grpSpMk id="59" creationId="{AE1C45F0-260A-458C-96ED-C1F6D2151219}"/>
          </ac:grpSpMkLst>
        </pc:grpChg>
        <pc:graphicFrameChg chg="mod modGraphic">
          <ac:chgData name="Marlon Sproesser Mathias" userId="326f77df3314bb27" providerId="LiveId" clId="{906E1210-1671-4CBB-ABB3-E8254B2C14D6}" dt="2022-08-12T23:27:04.056" v="609" actId="26606"/>
          <ac:graphicFrameMkLst>
            <pc:docMk/>
            <pc:sldMk cId="892784300" sldId="765"/>
            <ac:graphicFrameMk id="53" creationId="{2E570A18-26B0-B529-1F7C-245060F77D94}"/>
          </ac:graphicFrameMkLst>
        </pc:graphicFrameChg>
        <pc:cxnChg chg="del">
          <ac:chgData name="Marlon Sproesser Mathias" userId="326f77df3314bb27" providerId="LiveId" clId="{906E1210-1671-4CBB-ABB3-E8254B2C14D6}" dt="2022-08-12T23:27:04.056" v="609" actId="26606"/>
          <ac:cxnSpMkLst>
            <pc:docMk/>
            <pc:sldMk cId="892784300" sldId="765"/>
            <ac:cxnSpMk id="66" creationId="{6CF1BAF6-AD41-4082-B212-8A1F9A2E877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88175855" sldId="766"/>
        </pc:sldMkLst>
      </pc:sldChg>
      <pc:sldChg chg="addSp delSp modSp new del mod">
        <pc:chgData name="Marlon Sproesser Mathias" userId="326f77df3314bb27" providerId="LiveId" clId="{906E1210-1671-4CBB-ABB3-E8254B2C14D6}" dt="2022-08-12T22:57:06.028" v="382" actId="47"/>
        <pc:sldMkLst>
          <pc:docMk/>
          <pc:sldMk cId="1660389956" sldId="766"/>
        </pc:sldMkLst>
        <pc:spChg chg="mod">
          <ac:chgData name="Marlon Sproesser Mathias" userId="326f77df3314bb27" providerId="LiveId" clId="{906E1210-1671-4CBB-ABB3-E8254B2C14D6}" dt="2022-08-11T21:40:40.398" v="155" actId="790"/>
          <ac:spMkLst>
            <pc:docMk/>
            <pc:sldMk cId="1660389956" sldId="766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1T21:40:56.564" v="186" actId="20577"/>
          <ac:spMkLst>
            <pc:docMk/>
            <pc:sldMk cId="1660389956" sldId="766"/>
            <ac:spMk id="3" creationId="{5418BB63-678B-46C9-1B0D-9F3AEDC05BA9}"/>
          </ac:spMkLst>
        </pc:spChg>
        <pc:picChg chg="add del">
          <ac:chgData name="Marlon Sproesser Mathias" userId="326f77df3314bb27" providerId="LiveId" clId="{906E1210-1671-4CBB-ABB3-E8254B2C14D6}" dt="2022-08-12T22:56:05.620" v="352" actId="478"/>
          <ac:picMkLst>
            <pc:docMk/>
            <pc:sldMk cId="1660389956" sldId="766"/>
            <ac:picMk id="7" creationId="{F1B0B73E-5ED7-13F7-61C7-C30A16E15C50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59402822" sldId="767"/>
        </pc:sldMkLst>
      </pc:sldChg>
      <pc:sldChg chg="addSp modSp new mod setBg">
        <pc:chgData name="Marlon Sproesser Mathias" userId="326f77df3314bb27" providerId="LiveId" clId="{906E1210-1671-4CBB-ABB3-E8254B2C14D6}" dt="2022-08-12T23:01:27.941" v="534" actId="1076"/>
        <pc:sldMkLst>
          <pc:docMk/>
          <pc:sldMk cId="2985622595" sldId="767"/>
        </pc:sldMkLst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2" creationId="{E1BCA511-AAEE-EB02-9197-F254455DA94B}"/>
          </ac:spMkLst>
        </pc:spChg>
        <pc:spChg chg="mod">
          <ac:chgData name="Marlon Sproesser Mathias" userId="326f77df3314bb27" providerId="LiveId" clId="{906E1210-1671-4CBB-ABB3-E8254B2C14D6}" dt="2022-08-12T23:01:01.830" v="528" actId="20577"/>
          <ac:spMkLst>
            <pc:docMk/>
            <pc:sldMk cId="2985622595" sldId="767"/>
            <ac:spMk id="3" creationId="{42B77CAD-292C-F86D-7496-A3C666290A93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4" creationId="{C3CFE91C-F47C-68B6-7B81-14820C7FF8AC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5" creationId="{BB9BFEDA-059E-4A10-6C1A-0FE68558A18F}"/>
          </ac:spMkLst>
        </pc:spChg>
        <pc:spChg chg="add mod">
          <ac:chgData name="Marlon Sproesser Mathias" userId="326f77df3314bb27" providerId="LiveId" clId="{906E1210-1671-4CBB-ABB3-E8254B2C14D6}" dt="2022-08-12T23:01:27.941" v="534" actId="1076"/>
          <ac:spMkLst>
            <pc:docMk/>
            <pc:sldMk cId="2985622595" sldId="767"/>
            <ac:spMk id="11" creationId="{6A81D5E7-CD25-DC3B-3268-67139AB5FE66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4" creationId="{72F84B47-E267-4194-8194-831DB7B5547F}"/>
          </ac:spMkLst>
        </pc:spChg>
        <pc:picChg chg="add mod ord">
          <ac:chgData name="Marlon Sproesser Mathias" userId="326f77df3314bb27" providerId="LiveId" clId="{906E1210-1671-4CBB-ABB3-E8254B2C14D6}" dt="2022-08-12T23:00:40.331" v="516" actId="26606"/>
          <ac:picMkLst>
            <pc:docMk/>
            <pc:sldMk cId="2985622595" sldId="767"/>
            <ac:picMk id="7" creationId="{514FE412-80F2-792E-1C2F-44031960A688}"/>
          </ac:picMkLst>
        </pc:picChg>
        <pc:picChg chg="add mod">
          <ac:chgData name="Marlon Sproesser Mathias" userId="326f77df3314bb27" providerId="LiveId" clId="{906E1210-1671-4CBB-ABB3-E8254B2C14D6}" dt="2022-08-12T23:00:59.843" v="527" actId="1037"/>
          <ac:picMkLst>
            <pc:docMk/>
            <pc:sldMk cId="2985622595" sldId="767"/>
            <ac:picMk id="9" creationId="{6E8A5B7B-0B03-6A17-B344-EEE536EEFF01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777048163" sldId="768"/>
        </pc:sldMkLst>
      </pc:sldChg>
      <pc:sldChg chg="addSp delSp modSp new mod setBg">
        <pc:chgData name="Marlon Sproesser Mathias" userId="326f77df3314bb27" providerId="LiveId" clId="{906E1210-1671-4CBB-ABB3-E8254B2C14D6}" dt="2022-08-16T00:42:02.680" v="1305" actId="20577"/>
        <pc:sldMkLst>
          <pc:docMk/>
          <pc:sldMk cId="1820868705" sldId="768"/>
        </pc:sldMkLst>
        <pc:spChg chg="mod">
          <ac:chgData name="Marlon Sproesser Mathias" userId="326f77df3314bb27" providerId="LiveId" clId="{906E1210-1671-4CBB-ABB3-E8254B2C14D6}" dt="2022-08-16T00:41:57.271" v="1303" actId="20577"/>
          <ac:spMkLst>
            <pc:docMk/>
            <pc:sldMk cId="1820868705" sldId="768"/>
            <ac:spMk id="2" creationId="{DFA1A2DD-1C3B-FA3D-31DC-09128566470D}"/>
          </ac:spMkLst>
        </pc:spChg>
        <pc:spChg chg="del 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3" creationId="{8B0FB092-5202-4213-298E-4C9ED6613E6B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4" creationId="{D45C13CD-0800-A961-1429-F14A69586652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5" creationId="{0F5C769C-8751-E772-7D39-296F5CD95E47}"/>
          </ac:spMkLst>
        </pc:spChg>
        <pc:spChg chg="add del mod">
          <ac:chgData name="Marlon Sproesser Mathias" userId="326f77df3314bb27" providerId="LiveId" clId="{906E1210-1671-4CBB-ABB3-E8254B2C14D6}" dt="2022-08-16T00:40:54.624" v="1298" actId="478"/>
          <ac:spMkLst>
            <pc:docMk/>
            <pc:sldMk cId="1820868705" sldId="768"/>
            <ac:spMk id="8" creationId="{3ECDA5B8-F1D3-84C4-1F0F-928DA3D88004}"/>
          </ac:spMkLst>
        </pc:spChg>
        <pc:spChg chg="ad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11" creationId="{3A5B4632-C963-4296-86F0-79AA9EA5AE98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2" creationId="{A9616D99-AEFB-4C95-84EF-5DEC698D92A7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4" creationId="{D0F97023-F626-4FC5-8C2D-753B5C7F4606}"/>
          </ac:spMkLst>
        </pc:spChg>
        <pc:graphicFrameChg chg="add mod">
          <ac:chgData name="Marlon Sproesser Mathias" userId="326f77df3314bb27" providerId="LiveId" clId="{906E1210-1671-4CBB-ABB3-E8254B2C14D6}" dt="2022-08-16T00:42:02.680" v="1305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  <pc:picChg chg="add del mod ord">
          <ac:chgData name="Marlon Sproesser Mathias" userId="326f77df3314bb27" providerId="LiveId" clId="{906E1210-1671-4CBB-ABB3-E8254B2C14D6}" dt="2022-08-16T00:40:44.922" v="1296" actId="478"/>
          <ac:picMkLst>
            <pc:docMk/>
            <pc:sldMk cId="1820868705" sldId="768"/>
            <ac:picMk id="7" creationId="{77AA5430-EE2A-2335-2689-43BCEBE82DE5}"/>
          </ac:picMkLst>
        </pc:picChg>
      </pc:sldChg>
      <pc:sldChg chg="addSp delSp modSp add mod setBg">
        <pc:chgData name="Marlon Sproesser Mathias" userId="326f77df3314bb27" providerId="LiveId" clId="{906E1210-1671-4CBB-ABB3-E8254B2C14D6}" dt="2022-08-12T22:57:24.128" v="387" actId="478"/>
        <pc:sldMkLst>
          <pc:docMk/>
          <pc:sldMk cId="268503152" sldId="769"/>
        </pc:sldMkLst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4" creationId="{11576ADE-1BD2-3973-9D22-757913F94970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5" creationId="{5A3F73A1-CB37-7C82-9731-945F15C3D5DD}"/>
          </ac:spMkLst>
        </pc:spChg>
        <pc:spChg chg="add del mod">
          <ac:chgData name="Marlon Sproesser Mathias" userId="326f77df3314bb27" providerId="LiveId" clId="{906E1210-1671-4CBB-ABB3-E8254B2C14D6}" dt="2022-08-12T22:56:53.303" v="380" actId="21"/>
          <ac:spMkLst>
            <pc:docMk/>
            <pc:sldMk cId="268503152" sldId="769"/>
            <ac:spMk id="9" creationId="{48691E5D-1B36-56ED-7DC1-6D85258A5D97}"/>
          </ac:spMkLst>
        </pc:spChg>
        <pc:spChg chg="add del mod">
          <ac:chgData name="Marlon Sproesser Mathias" userId="326f77df3314bb27" providerId="LiveId" clId="{906E1210-1671-4CBB-ABB3-E8254B2C14D6}" dt="2022-08-12T22:57:24.128" v="387" actId="478"/>
          <ac:spMkLst>
            <pc:docMk/>
            <pc:sldMk cId="268503152" sldId="769"/>
            <ac:spMk id="10" creationId="{7630687D-6086-973E-F6B3-138C99E8BE23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4" creationId="{72F84B47-E267-4194-8194-831DB7B5547F}"/>
          </ac:spMkLst>
        </pc:spChg>
        <pc:picChg chg="add del mod ord">
          <ac:chgData name="Marlon Sproesser Mathias" userId="326f77df3314bb27" providerId="LiveId" clId="{906E1210-1671-4CBB-ABB3-E8254B2C14D6}" dt="2022-08-12T22:57:24.128" v="387" actId="478"/>
          <ac:picMkLst>
            <pc:docMk/>
            <pc:sldMk cId="268503152" sldId="769"/>
            <ac:picMk id="7" creationId="{CA6079A4-0FD7-0A30-D274-B75E38DBF9A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723491130" sldId="769"/>
        </pc:sldMkLst>
      </pc:sldChg>
      <pc:sldChg chg="addSp modSp add mod">
        <pc:chgData name="Marlon Sproesser Mathias" userId="326f77df3314bb27" providerId="LiveId" clId="{906E1210-1671-4CBB-ABB3-E8254B2C14D6}" dt="2022-08-12T22:58:26.272" v="423" actId="114"/>
        <pc:sldMkLst>
          <pc:docMk/>
          <pc:sldMk cId="3045381457" sldId="770"/>
        </pc:sldMkLst>
        <pc:spChg chg="mod">
          <ac:chgData name="Marlon Sproesser Mathias" userId="326f77df3314bb27" providerId="LiveId" clId="{906E1210-1671-4CBB-ABB3-E8254B2C14D6}" dt="2022-08-12T22:58:26.272" v="423" actId="114"/>
          <ac:spMkLst>
            <pc:docMk/>
            <pc:sldMk cId="3045381457" sldId="770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7:43.561" v="391" actId="1076"/>
          <ac:spMkLst>
            <pc:docMk/>
            <pc:sldMk cId="3045381457" sldId="770"/>
            <ac:spMk id="10" creationId="{7630687D-6086-973E-F6B3-138C99E8BE23}"/>
          </ac:spMkLst>
        </pc:spChg>
        <pc:picChg chg="mod">
          <ac:chgData name="Marlon Sproesser Mathias" userId="326f77df3314bb27" providerId="LiveId" clId="{906E1210-1671-4CBB-ABB3-E8254B2C14D6}" dt="2022-08-12T22:57:41.154" v="390" actId="1076"/>
          <ac:picMkLst>
            <pc:docMk/>
            <pc:sldMk cId="3045381457" sldId="770"/>
            <ac:picMk id="7" creationId="{CA6079A4-0FD7-0A30-D274-B75E38DBF9A6}"/>
          </ac:picMkLst>
        </pc:picChg>
        <pc:picChg chg="add mod">
          <ac:chgData name="Marlon Sproesser Mathias" userId="326f77df3314bb27" providerId="LiveId" clId="{906E1210-1671-4CBB-ABB3-E8254B2C14D6}" dt="2022-08-12T22:58:00.102" v="396" actId="14100"/>
          <ac:picMkLst>
            <pc:docMk/>
            <pc:sldMk cId="3045381457" sldId="770"/>
            <ac:picMk id="8" creationId="{93CAFDCC-DD54-4CE9-72DD-4C42A32D18CD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68989452" sldId="77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751905436" sldId="771"/>
        </pc:sldMkLst>
      </pc:sldChg>
      <pc:sldChg chg="addSp delSp modSp new mod setBg">
        <pc:chgData name="Marlon Sproesser Mathias" userId="326f77df3314bb27" providerId="LiveId" clId="{906E1210-1671-4CBB-ABB3-E8254B2C14D6}" dt="2022-08-12T23:07:00.228" v="594"/>
        <pc:sldMkLst>
          <pc:docMk/>
          <pc:sldMk cId="3733574636" sldId="771"/>
        </pc:sldMkLst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2" creationId="{F3585F0B-2DEC-7128-F99D-D27C7149C7F9}"/>
          </ac:spMkLst>
        </pc:spChg>
        <pc:spChg chg="del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3" creationId="{9629395E-617E-B306-08B5-ADCF5CA7A3EB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4" creationId="{947361CF-8CE7-0ED8-8C88-11A5034C8F02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5" creationId="{785F6486-C880-ACE9-340D-5DB3C8FE464A}"/>
          </ac:spMkLst>
        </pc:spChg>
        <pc:spChg chg="add mod">
          <ac:chgData name="Marlon Sproesser Mathias" userId="326f77df3314bb27" providerId="LiveId" clId="{906E1210-1671-4CBB-ABB3-E8254B2C14D6}" dt="2022-08-12T23:07:00.228" v="594"/>
          <ac:spMkLst>
            <pc:docMk/>
            <pc:sldMk cId="3733574636" sldId="771"/>
            <ac:spMk id="8" creationId="{4C2BD9E0-A5FB-163A-D376-6D6E933CFF99}"/>
          </ac:spMkLst>
        </pc:spChg>
        <pc:spChg chg="ad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6:05.556" v="568" actId="26606"/>
          <ac:picMkLst>
            <pc:docMk/>
            <pc:sldMk cId="3733574636" sldId="771"/>
            <ac:picMk id="7" creationId="{C0A5A296-B1DB-7BA9-957A-38219431D856}"/>
          </ac:picMkLst>
        </pc:picChg>
      </pc:sldChg>
      <pc:sldChg chg="addSp delSp modSp new mod setBg">
        <pc:chgData name="Marlon Sproesser Mathias" userId="326f77df3314bb27" providerId="LiveId" clId="{906E1210-1671-4CBB-ABB3-E8254B2C14D6}" dt="2022-08-12T23:07:13.638" v="608" actId="1038"/>
        <pc:sldMkLst>
          <pc:docMk/>
          <pc:sldMk cId="649452918" sldId="772"/>
        </pc:sldMkLst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2" creationId="{1AECE0BF-E8F6-A3BA-D175-37F51210D1A1}"/>
          </ac:spMkLst>
        </pc:spChg>
        <pc:spChg chg="del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3" creationId="{ADFB8614-CB8C-7E97-642C-A02DBD9A437B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4" creationId="{3BCC4F22-4BA8-15D4-AEED-6FE2FD2665B8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5" creationId="{5DF53E6E-12E0-E165-DC10-947DC5D4AE9D}"/>
          </ac:spMkLst>
        </pc:spChg>
        <pc:spChg chg="add mod">
          <ac:chgData name="Marlon Sproesser Mathias" userId="326f77df3314bb27" providerId="LiveId" clId="{906E1210-1671-4CBB-ABB3-E8254B2C14D6}" dt="2022-08-12T23:07:05.495" v="596" actId="1076"/>
          <ac:spMkLst>
            <pc:docMk/>
            <pc:sldMk cId="649452918" sldId="772"/>
            <ac:spMk id="8" creationId="{98873FBD-070B-D389-F662-B79243AA2298}"/>
          </ac:spMkLst>
        </pc:spChg>
        <pc:spChg chg="ad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7:13.638" v="608" actId="1038"/>
          <ac:picMkLst>
            <pc:docMk/>
            <pc:sldMk cId="649452918" sldId="772"/>
            <ac:picMk id="7" creationId="{1BD584FB-02BF-525C-9570-BE204D60072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425302059" sldId="772"/>
        </pc:sldMkLst>
      </pc:sldChg>
      <pc:sldChg chg="addSp delSp modSp new mod ord setBg">
        <pc:chgData name="Marlon Sproesser Mathias" userId="326f77df3314bb27" providerId="LiveId" clId="{906E1210-1671-4CBB-ABB3-E8254B2C14D6}" dt="2022-08-16T00:46:30.874" v="1308"/>
        <pc:sldMkLst>
          <pc:docMk/>
          <pc:sldMk cId="1971023815" sldId="773"/>
        </pc:sldMkLst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2" creationId="{507DA226-7466-3A30-70B7-A190F642B80B}"/>
          </ac:spMkLst>
        </pc:spChg>
        <pc:spChg chg="add del mod or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3" creationId="{F355FA8E-E153-808F-7D2E-50024D352EA7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4" creationId="{028C3659-D79D-C4CC-31AA-D0978225785F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5" creationId="{90D86C33-0996-A0E8-E4ED-763043DC9395}"/>
          </ac:spMkLst>
        </pc:spChg>
        <pc:spChg chg="ad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8" creationId="{CEB41C5C-0F34-4DDA-9D7C-5E717F35F60C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0" creationId="{09588DA8-065E-4F6F-8EFD-43104AB2E0CF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1" creationId="{BACC6370-2D7E-4714-9D71-7542949D7D5D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2" creationId="{C4285719-470E-454C-AF62-8323075F1F5B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3" creationId="{F68B3F68-107C-434F-AA38-110D5EA91B85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4" creationId="{CD9FE4EF-C4D8-49A0-B2FF-81D8DB7D8A24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5" creationId="{AAD0DBB9-1A4B-4391-81D4-CB19F9AB918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6" creationId="{4300840D-0A0B-4512-BACA-B439D5B9C57C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7" creationId="{063BBA22-50EA-4C4D-BE05-F1CE4E63AA56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8" creationId="{D2B78728-A580-49A7-84F9-6EF6F583ADE0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19" creationId="{F13C74B1-5B17-4795-BED0-7140497B445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0" creationId="{38FAA1A1-D861-433F-88FA-1E9D6FD31D11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1" creationId="{D4974D33-8DC5-464E-8C6D-BE58F0669C17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2" creationId="{8D71EDA1-87BF-4D5D-AB79-F346FD19278A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3" creationId="{F355FA8E-E153-808F-7D2E-50024D352EA7}"/>
          </ac:spMkLst>
        </pc:spChg>
        <pc:graphicFrameChg chg="add del">
          <ac:chgData name="Marlon Sproesser Mathias" userId="326f77df3314bb27" providerId="LiveId" clId="{906E1210-1671-4CBB-ABB3-E8254B2C14D6}" dt="2022-08-13T02:42:53.321" v="741" actId="26606"/>
          <ac:graphicFrameMkLst>
            <pc:docMk/>
            <pc:sldMk cId="1971023815" sldId="773"/>
            <ac:graphicFrameMk id="7" creationId="{B55479C5-576F-2539-6E29-0848483A16F5}"/>
          </ac:graphicFrameMkLst>
        </pc:graphicFrameChg>
        <pc:picChg chg="add mod ord">
          <ac:chgData name="Marlon Sproesser Mathias" userId="326f77df3314bb27" providerId="LiveId" clId="{906E1210-1671-4CBB-ABB3-E8254B2C14D6}" dt="2022-08-13T02:43:08.400" v="745" actId="26606"/>
          <ac:picMkLst>
            <pc:docMk/>
            <pc:sldMk cId="1971023815" sldId="773"/>
            <ac:picMk id="6" creationId="{B1FB5E3E-9987-6FF8-2CDC-53BBB99D758C}"/>
          </ac:picMkLst>
        </pc:picChg>
        <pc:picChg chg="add del">
          <ac:chgData name="Marlon Sproesser Mathias" userId="326f77df3314bb27" providerId="LiveId" clId="{906E1210-1671-4CBB-ABB3-E8254B2C14D6}" dt="2022-08-13T02:43:03.327" v="743" actId="26606"/>
          <ac:picMkLst>
            <pc:docMk/>
            <pc:sldMk cId="1971023815" sldId="773"/>
            <ac:picMk id="24" creationId="{21DA1CE1-DBD6-3548-433F-F2F52C988556}"/>
          </ac:picMkLst>
        </pc:picChg>
        <pc:cxnChg chg="add">
          <ac:chgData name="Marlon Sproesser Mathias" userId="326f77df3314bb27" providerId="LiveId" clId="{906E1210-1671-4CBB-ABB3-E8254B2C14D6}" dt="2022-08-13T02:43:08.400" v="745" actId="26606"/>
          <ac:cxnSpMkLst>
            <pc:docMk/>
            <pc:sldMk cId="1971023815" sldId="773"/>
            <ac:cxnSpMk id="9" creationId="{57E1E5E6-F385-4E9C-B201-BA5BDE5CAD52}"/>
          </ac:cxnSpMkLst>
        </pc:cxnChg>
      </pc:sldChg>
      <pc:sldChg chg="addSp modSp new mod setBg">
        <pc:chgData name="Marlon Sproesser Mathias" userId="326f77df3314bb27" providerId="LiveId" clId="{906E1210-1671-4CBB-ABB3-E8254B2C14D6}" dt="2022-08-13T02:44:35.983" v="850" actId="26606"/>
        <pc:sldMkLst>
          <pc:docMk/>
          <pc:sldMk cId="234102866" sldId="774"/>
        </pc:sldMkLst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3" creationId="{639C52F6-16D4-A658-AB32-2EBDCEB47031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4" creationId="{8A65CB92-F6B9-E1B2-CA7F-9A3F3020A8A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5" creationId="{C5A04684-FD40-2F74-E150-501C9233B8C7}"/>
          </ac:spMkLst>
        </pc:spChg>
        <pc:spChg chg="ad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10" creationId="{F98ED85F-DCEE-4B50-802E-71A6E3E12B04}"/>
          </ac:spMkLst>
        </pc:spChg>
        <pc:cxnChg chg="add">
          <ac:chgData name="Marlon Sproesser Mathias" userId="326f77df3314bb27" providerId="LiveId" clId="{906E1210-1671-4CBB-ABB3-E8254B2C14D6}" dt="2022-08-13T02:44:35.983" v="850" actId="26606"/>
          <ac:cxnSpMkLst>
            <pc:docMk/>
            <pc:sldMk cId="234102866" sldId="774"/>
            <ac:cxnSpMk id="12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106970094" sldId="774"/>
        </pc:sldMkLst>
      </pc:sldChg>
      <pc:sldChg chg="addSp delSp modSp new mod setBg setClrOvrMap">
        <pc:chgData name="Marlon Sproesser Mathias" userId="326f77df3314bb27" providerId="LiveId" clId="{906E1210-1671-4CBB-ABB3-E8254B2C14D6}" dt="2022-08-13T02:47:41.222" v="983" actId="14100"/>
        <pc:sldMkLst>
          <pc:docMk/>
          <pc:sldMk cId="1582196332" sldId="775"/>
        </pc:sldMkLst>
        <pc:spChg chg="mod">
          <ac:chgData name="Marlon Sproesser Mathias" userId="326f77df3314bb27" providerId="LiveId" clId="{906E1210-1671-4CBB-ABB3-E8254B2C14D6}" dt="2022-08-13T02:47:41.222" v="983" actId="14100"/>
          <ac:spMkLst>
            <pc:docMk/>
            <pc:sldMk cId="1582196332" sldId="775"/>
            <ac:spMk id="2" creationId="{382FCBFC-F766-8021-F21C-A9D72B1C4399}"/>
          </ac:spMkLst>
        </pc:spChg>
        <pc:spChg chg="mo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" creationId="{21805A2A-1976-C94A-81E7-DCA8CD2009C7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4" creationId="{EED6D579-E0FF-3FD4-B322-14944B9808E0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5" creationId="{E16F92DE-AAC0-36A2-5F86-132E935A3FF7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0" creationId="{488333BA-AE6E-427A-9B16-A39C8073F4EB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2" creationId="{F98ED85F-DCEE-4B50-802E-71A6E3E12B04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7" creationId="{CB5DFCDA-694D-4637-8E9B-038575194349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9" creationId="{E4DB276E-BFF1-43F5-AB90-7ABA4B9A919A}"/>
          </ac:spMkLst>
        </pc:spChg>
        <pc:spChg chg="add del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24" creationId="{F98ED85F-DCEE-4B50-802E-71A6E3E12B04}"/>
          </ac:spMkLst>
        </pc:spChg>
        <pc:spChg chg="ad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1" creationId="{F98ED85F-DCEE-4B50-802E-71A6E3E12B04}"/>
          </ac:spMkLst>
        </pc:spChg>
        <pc:cxnChg chg="add del">
          <ac:chgData name="Marlon Sproesser Mathias" userId="326f77df3314bb27" providerId="LiveId" clId="{906E1210-1671-4CBB-ABB3-E8254B2C14D6}" dt="2022-08-13T02:47:36.226" v="982" actId="26606"/>
          <ac:cxnSpMkLst>
            <pc:docMk/>
            <pc:sldMk cId="1582196332" sldId="775"/>
            <ac:cxnSpMk id="26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546571983" sldId="775"/>
        </pc:sldMkLst>
      </pc:sldChg>
      <pc:sldChg chg="modSp new del mod">
        <pc:chgData name="Marlon Sproesser Mathias" userId="326f77df3314bb27" providerId="LiveId" clId="{906E1210-1671-4CBB-ABB3-E8254B2C14D6}" dt="2022-08-16T00:40:17.097" v="1255" actId="2696"/>
        <pc:sldMkLst>
          <pc:docMk/>
          <pc:sldMk cId="2362739306" sldId="776"/>
        </pc:sldMkLst>
        <pc:spChg chg="mod">
          <ac:chgData name="Marlon Sproesser Mathias" userId="326f77df3314bb27" providerId="LiveId" clId="{906E1210-1671-4CBB-ABB3-E8254B2C14D6}" dt="2022-08-13T02:48:04.159" v="1005" actId="20577"/>
          <ac:spMkLst>
            <pc:docMk/>
            <pc:sldMk cId="2362739306" sldId="776"/>
            <ac:spMk id="2" creationId="{72075872-B324-B29D-E4B9-BE1E39E9FBEA}"/>
          </ac:spMkLst>
        </pc:spChg>
        <pc:spChg chg="mod">
          <ac:chgData name="Marlon Sproesser Mathias" userId="326f77df3314bb27" providerId="LiveId" clId="{906E1210-1671-4CBB-ABB3-E8254B2C14D6}" dt="2022-08-16T00:39:16.155" v="1247"/>
          <ac:spMkLst>
            <pc:docMk/>
            <pc:sldMk cId="2362739306" sldId="776"/>
            <ac:spMk id="3" creationId="{73E9A018-6D47-7E39-68A9-17D861D9ECD5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667296782" sldId="776"/>
        </pc:sldMkLst>
      </pc:sldChg>
      <pc:sldChg chg="addSp modSp new mod setBg">
        <pc:chgData name="Marlon Sproesser Mathias" userId="326f77df3314bb27" providerId="LiveId" clId="{906E1210-1671-4CBB-ABB3-E8254B2C14D6}" dt="2022-08-13T02:52:21.223" v="1198" actId="14100"/>
        <pc:sldMkLst>
          <pc:docMk/>
          <pc:sldMk cId="1036131562" sldId="777"/>
        </pc:sldMkLst>
        <pc:spChg chg="mod">
          <ac:chgData name="Marlon Sproesser Mathias" userId="326f77df3314bb27" providerId="LiveId" clId="{906E1210-1671-4CBB-ABB3-E8254B2C14D6}" dt="2022-08-13T02:52:21.223" v="1198" actId="14100"/>
          <ac:spMkLst>
            <pc:docMk/>
            <pc:sldMk cId="1036131562" sldId="777"/>
            <ac:spMk id="2" creationId="{A696657A-95D1-72B5-2F72-5D40F8E6749D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3" creationId="{D0B31F24-B874-F60D-27F4-E14E2DAEEC44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4" creationId="{84F36D04-CF3E-F635-6592-8615BFA5D289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5" creationId="{9B32820F-8F6A-BD20-D6E1-BCAFF671AB97}"/>
          </ac:spMkLst>
        </pc:spChg>
        <pc:spChg chg="ad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10" creationId="{F98ED85F-DCEE-4B50-802E-71A6E3E12B04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380724502" sldId="777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717931145" sldId="778"/>
        </pc:sldMkLst>
      </pc:sldChg>
      <pc:sldChg chg="modSp add mod ord">
        <pc:chgData name="Marlon Sproesser Mathias" userId="326f77df3314bb27" providerId="LiveId" clId="{906E1210-1671-4CBB-ABB3-E8254B2C14D6}" dt="2022-08-16T00:42:42.273" v="1306" actId="207"/>
        <pc:sldMkLst>
          <pc:docMk/>
          <pc:sldMk cId="2014951738" sldId="778"/>
        </pc:sldMkLst>
        <pc:spChg chg="mod">
          <ac:chgData name="Marlon Sproesser Mathias" userId="326f77df3314bb27" providerId="LiveId" clId="{906E1210-1671-4CBB-ABB3-E8254B2C14D6}" dt="2022-08-16T00:40:01.436" v="1253"/>
          <ac:spMkLst>
            <pc:docMk/>
            <pc:sldMk cId="2014951738" sldId="778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6T00:42:42.273" v="1306" actId="207"/>
          <ac:spMkLst>
            <pc:docMk/>
            <pc:sldMk cId="2014951738" sldId="778"/>
            <ac:spMk id="3" creationId="{639C52F6-16D4-A658-AB32-2EBDCEB47031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46707503" sldId="779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966241046" sldId="78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231620551" sldId="781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668060912" sldId="782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012231934" sldId="783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18895546" sldId="784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806514389" sldId="785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910237564" sldId="786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994858863" sldId="787"/>
        </pc:sldMkLst>
      </pc:sldChg>
    </pc:docChg>
  </pc:docChgLst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0864817F-8044-4E5A-A2FF-4B84C348C627}"/>
    <pc:docChg chg="undo custSel addSld delSld modSld">
      <pc:chgData name="Marlon Sproesser Mathias" userId="326f77df3314bb27" providerId="LiveId" clId="{0864817F-8044-4E5A-A2FF-4B84C348C627}" dt="2022-09-13T19:57:01.202" v="2272" actId="207"/>
      <pc:docMkLst>
        <pc:docMk/>
      </pc:docMkLst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525632187" sldId="258"/>
        </pc:sldMkLst>
      </pc:sldChg>
      <pc:sldChg chg="modSp mod">
        <pc:chgData name="Marlon Sproesser Mathias" userId="326f77df3314bb27" providerId="LiveId" clId="{0864817F-8044-4E5A-A2FF-4B84C348C627}" dt="2022-09-13T19:03:27.313" v="11" actId="20577"/>
        <pc:sldMkLst>
          <pc:docMk/>
          <pc:sldMk cId="519410663" sldId="259"/>
        </pc:sldMkLst>
        <pc:spChg chg="mod">
          <ac:chgData name="Marlon Sproesser Mathias" userId="326f77df3314bb27" providerId="LiveId" clId="{0864817F-8044-4E5A-A2FF-4B84C348C627}" dt="2022-09-13T19:03:27.313" v="11" actId="20577"/>
          <ac:spMkLst>
            <pc:docMk/>
            <pc:sldMk cId="519410663" sldId="259"/>
            <ac:spMk id="3" creationId="{04926EE9-C212-2DD5-4B8D-A1134F4048D5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08:40.264" v="208" actId="26606"/>
        <pc:sldMkLst>
          <pc:docMk/>
          <pc:sldMk cId="2155897837" sldId="260"/>
        </pc:sldMkLst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2" creationId="{7E408F4C-CF10-BD47-42BE-EA27B0E7DC6E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5" creationId="{A8A59C90-A59B-7464-1127-90800812C848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0" creationId="{907EF6B7-1338-4443-8C46-6A318D952DFD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4" creationId="{081E4A58-353D-44AE-B2FC-2A74E2E400F7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620748388" sldId="261"/>
        </pc:sldMkLst>
      </pc:sldChg>
      <pc:sldChg chg="addSp delSp modSp new mod setBg">
        <pc:chgData name="Marlon Sproesser Mathias" userId="326f77df3314bb27" providerId="LiveId" clId="{0864817F-8044-4E5A-A2FF-4B84C348C627}" dt="2022-09-13T19:12:31.715" v="339" actId="1076"/>
        <pc:sldMkLst>
          <pc:docMk/>
          <pc:sldMk cId="2072238489" sldId="261"/>
        </pc:sldMkLst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2" creationId="{9EA53F26-99A2-8990-E8D5-F96BE5555094}"/>
          </ac:spMkLst>
        </pc:spChg>
        <pc:spChg chg="add del mod">
          <ac:chgData name="Marlon Sproesser Mathias" userId="326f77df3314bb27" providerId="LiveId" clId="{0864817F-8044-4E5A-A2FF-4B84C348C627}" dt="2022-09-13T19:11:28.831" v="320" actId="5793"/>
          <ac:spMkLst>
            <pc:docMk/>
            <pc:sldMk cId="2072238489" sldId="261"/>
            <ac:spMk id="3" creationId="{1E0394AD-0C34-DBC6-3A82-00F6411623D5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4" creationId="{0DAD8F29-5CCF-1EF2-6229-344C3D1E6CCD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5" creationId="{DE987C95-4A23-B4BC-BE4A-99A8372455ED}"/>
          </ac:spMkLst>
        </pc:spChg>
        <pc:spChg chg="add del">
          <ac:chgData name="Marlon Sproesser Mathias" userId="326f77df3314bb27" providerId="LiveId" clId="{0864817F-8044-4E5A-A2FF-4B84C348C627}" dt="2022-09-13T19:10:40.264" v="303"/>
          <ac:spMkLst>
            <pc:docMk/>
            <pc:sldMk cId="2072238489" sldId="261"/>
            <ac:spMk id="6" creationId="{DFF9BB84-AE93-1C00-969B-9F3DB6EB7CDF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0" creationId="{C2554CA6-288E-4202-BC52-2E5A8F0C0AED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1" creationId="{2B566528-1B12-4246-9431-5C2D7D081168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2" creationId="{B10BB131-AC8E-4A8E-A5D1-36260F720C3B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3" creationId="{2E80C965-DB6D-4F81-9E9E-B027384D0BD6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4" creationId="{5B7778FC-632E-4DCA-A7CB-0D7731CCF970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5" creationId="{A580F890-B085-4E95-96AA-55AEBEC5CE6E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6" creationId="{FA23A907-97FB-4A8F-880A-DD77401C4296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7" creationId="{D3F51FEB-38FB-4F6C-9F7B-2F2AFAB65463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9" creationId="{1E547BA6-BAE0-43BB-A7CA-60F69CE252F0}"/>
          </ac:spMkLst>
        </pc:spChg>
        <pc:spChg chg="add mod">
          <ac:chgData name="Marlon Sproesser Mathias" userId="326f77df3314bb27" providerId="LiveId" clId="{0864817F-8044-4E5A-A2FF-4B84C348C627}" dt="2022-09-13T19:11:43.055" v="327" actId="1076"/>
          <ac:spMkLst>
            <pc:docMk/>
            <pc:sldMk cId="2072238489" sldId="261"/>
            <ac:spMk id="20" creationId="{B7F71D79-BE8F-9D68-AEA9-A4E8E1EB8EB1}"/>
          </ac:spMkLst>
        </pc:spChg>
        <pc:spChg chg="add mod">
          <ac:chgData name="Marlon Sproesser Mathias" userId="326f77df3314bb27" providerId="LiveId" clId="{0864817F-8044-4E5A-A2FF-4B84C348C627}" dt="2022-09-13T19:12:03.765" v="336" actId="13822"/>
          <ac:spMkLst>
            <pc:docMk/>
            <pc:sldMk cId="2072238489" sldId="261"/>
            <ac:spMk id="21" creationId="{4D136227-F960-AE87-3D80-63C5AE2F5A2C}"/>
          </ac:spMkLst>
        </pc:spChg>
        <pc:graphicFrameChg chg="add del">
          <ac:chgData name="Marlon Sproesser Mathias" userId="326f77df3314bb27" providerId="LiveId" clId="{0864817F-8044-4E5A-A2FF-4B84C348C627}" dt="2022-09-13T19:10:59.356" v="315" actId="26606"/>
          <ac:graphicFrameMkLst>
            <pc:docMk/>
            <pc:sldMk cId="2072238489" sldId="261"/>
            <ac:graphicFrameMk id="7" creationId="{A18037C1-C0EA-EA14-5C83-A867D1302EC4}"/>
          </ac:graphicFrameMkLst>
        </pc:graphicFrameChg>
        <pc:picChg chg="add del mod">
          <ac:chgData name="Marlon Sproesser Mathias" userId="326f77df3314bb27" providerId="LiveId" clId="{0864817F-8044-4E5A-A2FF-4B84C348C627}" dt="2022-09-13T19:12:17.156" v="337" actId="478"/>
          <ac:picMkLst>
            <pc:docMk/>
            <pc:sldMk cId="2072238489" sldId="261"/>
            <ac:picMk id="9" creationId="{EF888430-90B3-D36A-8121-3131A277554E}"/>
          </ac:picMkLst>
        </pc:picChg>
        <pc:picChg chg="add mod">
          <ac:chgData name="Marlon Sproesser Mathias" userId="326f77df3314bb27" providerId="LiveId" clId="{0864817F-8044-4E5A-A2FF-4B84C348C627}" dt="2022-09-13T19:12:31.715" v="339" actId="1076"/>
          <ac:picMkLst>
            <pc:docMk/>
            <pc:sldMk cId="2072238489" sldId="261"/>
            <ac:picMk id="23" creationId="{3402E8A5-31AB-1A28-0ADD-DA9ED85EF0F1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548792205" sldId="262"/>
        </pc:sldMkLst>
      </pc:sldChg>
      <pc:sldChg chg="addSp delSp modSp new mod setBg">
        <pc:chgData name="Marlon Sproesser Mathias" userId="326f77df3314bb27" providerId="LiveId" clId="{0864817F-8044-4E5A-A2FF-4B84C348C627}" dt="2022-09-13T19:18:20.049" v="514" actId="20577"/>
        <pc:sldMkLst>
          <pc:docMk/>
          <pc:sldMk cId="3847624231" sldId="262"/>
        </pc:sldMkLst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15:08.774" v="422" actId="1076"/>
          <ac:spMkLst>
            <pc:docMk/>
            <pc:sldMk cId="3847624231" sldId="262"/>
            <ac:spMk id="3" creationId="{EA44A5B5-686C-25AD-B627-ADFC14685B1D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4" creationId="{F7010683-2B3C-C4DB-652D-AB86FB8CB21E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5" creationId="{EC84166C-4EDF-9DD4-9A60-D40F22D5E1B4}"/>
          </ac:spMkLst>
        </pc:spChg>
        <pc:spChg chg="add del mod">
          <ac:chgData name="Marlon Sproesser Mathias" userId="326f77df3314bb27" providerId="LiveId" clId="{0864817F-8044-4E5A-A2FF-4B84C348C627}" dt="2022-09-13T19:15:04.646" v="420" actId="478"/>
          <ac:spMkLst>
            <pc:docMk/>
            <pc:sldMk cId="3847624231" sldId="262"/>
            <ac:spMk id="6" creationId="{A74B5D4D-0C7A-410F-C524-936F23AD203D}"/>
          </ac:spMkLst>
        </pc:spChg>
        <pc:spChg chg="add del mod">
          <ac:chgData name="Marlon Sproesser Mathias" userId="326f77df3314bb27" providerId="LiveId" clId="{0864817F-8044-4E5A-A2FF-4B84C348C627}" dt="2022-09-13T19:15:05.799" v="421" actId="478"/>
          <ac:spMkLst>
            <pc:docMk/>
            <pc:sldMk cId="3847624231" sldId="262"/>
            <ac:spMk id="7" creationId="{0207E968-47B1-3CAD-815B-6141AC5B4105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8" creationId="{E94921C3-F447-5E44-837F-5C8B769818EE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9" creationId="{FF916CF2-D882-2BA0-CA26-5EBE65EB1DC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0" creationId="{907EF6B7-1338-4443-8C46-6A318D952DFD}"/>
          </ac:spMkLst>
        </pc:spChg>
        <pc:spChg chg="add mod">
          <ac:chgData name="Marlon Sproesser Mathias" userId="326f77df3314bb27" providerId="LiveId" clId="{0864817F-8044-4E5A-A2FF-4B84C348C627}" dt="2022-09-13T19:18:20.049" v="514" actId="20577"/>
          <ac:spMkLst>
            <pc:docMk/>
            <pc:sldMk cId="3847624231" sldId="262"/>
            <ac:spMk id="11" creationId="{C5C72672-720C-F99D-EA65-58DD4A6A0CB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4" creationId="{081E4A58-353D-44AE-B2FC-2A74E2E400F7}"/>
          </ac:spMkLst>
        </pc:spChg>
      </pc:sldChg>
      <pc:sldChg chg="addSp modSp add mod">
        <pc:chgData name="Marlon Sproesser Mathias" userId="326f77df3314bb27" providerId="LiveId" clId="{0864817F-8044-4E5A-A2FF-4B84C348C627}" dt="2022-09-13T19:18:15.736" v="511" actId="14100"/>
        <pc:sldMkLst>
          <pc:docMk/>
          <pc:sldMk cId="259175801" sldId="263"/>
        </pc:sldMkLst>
        <pc:spChg chg="add mod">
          <ac:chgData name="Marlon Sproesser Mathias" userId="326f77df3314bb27" providerId="LiveId" clId="{0864817F-8044-4E5A-A2FF-4B84C348C627}" dt="2022-09-13T19:18:15.736" v="511" actId="14100"/>
          <ac:spMkLst>
            <pc:docMk/>
            <pc:sldMk cId="259175801" sldId="263"/>
            <ac:spMk id="13" creationId="{DCF3B913-79B4-54E9-0D54-3E8FDE6F161A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482580638" sldId="263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53320456" sldId="264"/>
        </pc:sldMkLst>
      </pc:sldChg>
      <pc:sldChg chg="addSp delSp modSp add mod">
        <pc:chgData name="Marlon Sproesser Mathias" userId="326f77df3314bb27" providerId="LiveId" clId="{0864817F-8044-4E5A-A2FF-4B84C348C627}" dt="2022-09-13T19:23:08.283" v="703" actId="20577"/>
        <pc:sldMkLst>
          <pc:docMk/>
          <pc:sldMk cId="3397218251" sldId="264"/>
        </pc:sldMkLst>
        <pc:spChg chg="mod">
          <ac:chgData name="Marlon Sproesser Mathias" userId="326f77df3314bb27" providerId="LiveId" clId="{0864817F-8044-4E5A-A2FF-4B84C348C627}" dt="2022-09-13T19:23:08.283" v="703" actId="20577"/>
          <ac:spMkLst>
            <pc:docMk/>
            <pc:sldMk cId="3397218251" sldId="264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20:49.140" v="636" actId="1035"/>
          <ac:spMkLst>
            <pc:docMk/>
            <pc:sldMk cId="3397218251" sldId="264"/>
            <ac:spMk id="3" creationId="{EA44A5B5-686C-25AD-B627-ADFC14685B1D}"/>
          </ac:spMkLst>
        </pc:spChg>
        <pc:spChg chg="del mod">
          <ac:chgData name="Marlon Sproesser Mathias" userId="326f77df3314bb27" providerId="LiveId" clId="{0864817F-8044-4E5A-A2FF-4B84C348C627}" dt="2022-09-13T19:15:52.157" v="476" actId="478"/>
          <ac:spMkLst>
            <pc:docMk/>
            <pc:sldMk cId="3397218251" sldId="264"/>
            <ac:spMk id="6" creationId="{A74B5D4D-0C7A-410F-C524-936F23AD203D}"/>
          </ac:spMkLst>
        </pc:spChg>
        <pc:spChg chg="mod ord">
          <ac:chgData name="Marlon Sproesser Mathias" userId="326f77df3314bb27" providerId="LiveId" clId="{0864817F-8044-4E5A-A2FF-4B84C348C627}" dt="2022-09-13T19:20:37.326" v="554" actId="14100"/>
          <ac:spMkLst>
            <pc:docMk/>
            <pc:sldMk cId="3397218251" sldId="264"/>
            <ac:spMk id="7" creationId="{0207E968-47B1-3CAD-815B-6141AC5B4105}"/>
          </ac:spMkLst>
        </pc:spChg>
        <pc:spChg chg="del">
          <ac:chgData name="Marlon Sproesser Mathias" userId="326f77df3314bb27" providerId="LiveId" clId="{0864817F-8044-4E5A-A2FF-4B84C348C627}" dt="2022-09-13T19:15:52.676" v="477" actId="478"/>
          <ac:spMkLst>
            <pc:docMk/>
            <pc:sldMk cId="3397218251" sldId="264"/>
            <ac:spMk id="8" creationId="{E94921C3-F447-5E44-837F-5C8B769818EE}"/>
          </ac:spMkLst>
        </pc:spChg>
        <pc:spChg chg="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9" creationId="{FF916CF2-D882-2BA0-CA26-5EBE65EB1DC3}"/>
          </ac:spMkLst>
        </pc:spChg>
        <pc:spChg chg="add mod or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1" creationId="{0689A759-4F54-77A7-A8F7-D82D83CD4B87}"/>
          </ac:spMkLst>
        </pc:spChg>
        <pc:spChg chg="mod">
          <ac:chgData name="Marlon Sproesser Mathias" userId="326f77df3314bb27" providerId="LiveId" clId="{0864817F-8044-4E5A-A2FF-4B84C348C627}" dt="2022-09-13T19:20:26.165" v="532" actId="1035"/>
          <ac:spMkLst>
            <pc:docMk/>
            <pc:sldMk cId="3397218251" sldId="264"/>
            <ac:spMk id="13" creationId="{DCF3B913-79B4-54E9-0D54-3E8FDE6F161A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5" creationId="{C9581BA4-7307-D7E8-7232-742E95508CF3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6" creationId="{122F5792-2039-B320-8884-FBA6E66A3724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7" creationId="{F655EF8C-CF10-D8AE-C204-C35802C174E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8" creationId="{38BA2FEE-DA16-7A89-07A3-42946F6F83D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9" creationId="{83783348-0557-6B9A-FC1C-A5C352475122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0" creationId="{F19B55E3-0543-EB31-1F1D-7B88D1125CE1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1" creationId="{4B854757-B7ED-F689-F15D-2A86137ED4EC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2" creationId="{90358E43-A501-2497-3B88-78D79CEFF9A8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3" creationId="{F04D13BD-4E31-80F2-C082-6333C4CDBA9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4" creationId="{E59AC9A5-02B5-25A0-A879-3189527D7977}"/>
          </ac:spMkLst>
        </pc:spChg>
        <pc:spChg chg="add mod">
          <ac:chgData name="Marlon Sproesser Mathias" userId="326f77df3314bb27" providerId="LiveId" clId="{0864817F-8044-4E5A-A2FF-4B84C348C627}" dt="2022-09-13T19:21:08.235" v="664" actId="1076"/>
          <ac:spMkLst>
            <pc:docMk/>
            <pc:sldMk cId="3397218251" sldId="264"/>
            <ac:spMk id="30" creationId="{E64E4FEE-B8C8-9796-E443-CC3AFB8CF161}"/>
          </ac:spMkLst>
        </pc:spChg>
        <pc:spChg chg="add mod">
          <ac:chgData name="Marlon Sproesser Mathias" userId="326f77df3314bb27" providerId="LiveId" clId="{0864817F-8044-4E5A-A2FF-4B84C348C627}" dt="2022-09-13T19:21:15.570" v="672" actId="20577"/>
          <ac:spMkLst>
            <pc:docMk/>
            <pc:sldMk cId="3397218251" sldId="264"/>
            <ac:spMk id="31" creationId="{1CD97E58-5252-5BD0-AAB0-A67B42317083}"/>
          </ac:spMkLst>
        </pc:spChg>
        <pc:spChg chg="add mod">
          <ac:chgData name="Marlon Sproesser Mathias" userId="326f77df3314bb27" providerId="LiveId" clId="{0864817F-8044-4E5A-A2FF-4B84C348C627}" dt="2022-09-13T19:21:38.311" v="679" actId="14100"/>
          <ac:spMkLst>
            <pc:docMk/>
            <pc:sldMk cId="3397218251" sldId="264"/>
            <ac:spMk id="32" creationId="{BC9057D2-F715-585F-9674-807EB85979F5}"/>
          </ac:spMkLst>
        </pc:spChg>
        <pc:spChg chg="add mod">
          <ac:chgData name="Marlon Sproesser Mathias" userId="326f77df3314bb27" providerId="LiveId" clId="{0864817F-8044-4E5A-A2FF-4B84C348C627}" dt="2022-09-13T19:22:03.834" v="688" actId="13822"/>
          <ac:spMkLst>
            <pc:docMk/>
            <pc:sldMk cId="3397218251" sldId="264"/>
            <ac:spMk id="33" creationId="{294210AB-6848-EAB7-F981-AC7398DDBF91}"/>
          </ac:spMkLst>
        </pc:spChg>
        <pc:picChg chg="add del mod">
          <ac:chgData name="Marlon Sproesser Mathias" userId="326f77df3314bb27" providerId="LiveId" clId="{0864817F-8044-4E5A-A2FF-4B84C348C627}" dt="2022-09-13T19:20:03.548" v="517" actId="478"/>
          <ac:picMkLst>
            <pc:docMk/>
            <pc:sldMk cId="3397218251" sldId="264"/>
            <ac:picMk id="26" creationId="{AD651627-79C5-3FE3-B025-3DE17F6A387E}"/>
          </ac:picMkLst>
        </pc:picChg>
        <pc:picChg chg="add mod">
          <ac:chgData name="Marlon Sproesser Mathias" userId="326f77df3314bb27" providerId="LiveId" clId="{0864817F-8044-4E5A-A2FF-4B84C348C627}" dt="2022-09-13T19:21:30.794" v="676" actId="1076"/>
          <ac:picMkLst>
            <pc:docMk/>
            <pc:sldMk cId="3397218251" sldId="264"/>
            <ac:picMk id="28" creationId="{D0DD1111-1068-AD9F-1864-816B58B67835}"/>
          </ac:picMkLst>
        </pc:picChg>
        <pc:picChg chg="add mod">
          <ac:chgData name="Marlon Sproesser Mathias" userId="326f77df3314bb27" providerId="LiveId" clId="{0864817F-8044-4E5A-A2FF-4B84C348C627}" dt="2022-09-13T19:20:55.206" v="639" actId="571"/>
          <ac:picMkLst>
            <pc:docMk/>
            <pc:sldMk cId="3397218251" sldId="264"/>
            <ac:picMk id="29" creationId="{BEFA242E-7873-189C-1832-13C4E835B0BE}"/>
          </ac:picMkLst>
        </pc:picChg>
      </pc:sldChg>
      <pc:sldChg chg="addSp delSp modSp add mod">
        <pc:chgData name="Marlon Sproesser Mathias" userId="326f77df3314bb27" providerId="LiveId" clId="{0864817F-8044-4E5A-A2FF-4B84C348C627}" dt="2022-09-13T19:25:03.038" v="764" actId="1037"/>
        <pc:sldMkLst>
          <pc:docMk/>
          <pc:sldMk cId="2041380444" sldId="265"/>
        </pc:sldMkLst>
        <pc:spChg chg="mod">
          <ac:chgData name="Marlon Sproesser Mathias" userId="326f77df3314bb27" providerId="LiveId" clId="{0864817F-8044-4E5A-A2FF-4B84C348C627}" dt="2022-09-13T19:23:55.283" v="745" actId="14100"/>
          <ac:spMkLst>
            <pc:docMk/>
            <pc:sldMk cId="2041380444" sldId="265"/>
            <ac:spMk id="2" creationId="{78EA391B-9401-0853-9C82-4917782D9417}"/>
          </ac:spMkLst>
        </pc:spChg>
        <pc:spChg chg="del">
          <ac:chgData name="Marlon Sproesser Mathias" userId="326f77df3314bb27" providerId="LiveId" clId="{0864817F-8044-4E5A-A2FF-4B84C348C627}" dt="2022-09-13T19:23:58.049" v="747" actId="478"/>
          <ac:spMkLst>
            <pc:docMk/>
            <pc:sldMk cId="2041380444" sldId="265"/>
            <ac:spMk id="30" creationId="{E64E4FEE-B8C8-9796-E443-CC3AFB8CF161}"/>
          </ac:spMkLst>
        </pc:spChg>
        <pc:spChg chg="del">
          <ac:chgData name="Marlon Sproesser Mathias" userId="326f77df3314bb27" providerId="LiveId" clId="{0864817F-8044-4E5A-A2FF-4B84C348C627}" dt="2022-09-13T19:24:01.026" v="750" actId="478"/>
          <ac:spMkLst>
            <pc:docMk/>
            <pc:sldMk cId="2041380444" sldId="265"/>
            <ac:spMk id="31" creationId="{1CD97E58-5252-5BD0-AAB0-A67B42317083}"/>
          </ac:spMkLst>
        </pc:spChg>
        <pc:spChg chg="mod ord">
          <ac:chgData name="Marlon Sproesser Mathias" userId="326f77df3314bb27" providerId="LiveId" clId="{0864817F-8044-4E5A-A2FF-4B84C348C627}" dt="2022-09-13T19:24:49.696" v="758" actId="14100"/>
          <ac:spMkLst>
            <pc:docMk/>
            <pc:sldMk cId="2041380444" sldId="265"/>
            <ac:spMk id="32" creationId="{BC9057D2-F715-585F-9674-807EB85979F5}"/>
          </ac:spMkLst>
        </pc:spChg>
        <pc:spChg chg="mod ord">
          <ac:chgData name="Marlon Sproesser Mathias" userId="326f77df3314bb27" providerId="LiveId" clId="{0864817F-8044-4E5A-A2FF-4B84C348C627}" dt="2022-09-13T19:25:03.038" v="764" actId="1037"/>
          <ac:spMkLst>
            <pc:docMk/>
            <pc:sldMk cId="2041380444" sldId="265"/>
            <ac:spMk id="33" creationId="{294210AB-6848-EAB7-F981-AC7398DDBF91}"/>
          </ac:spMkLst>
        </pc:spChg>
        <pc:picChg chg="add mod">
          <ac:chgData name="Marlon Sproesser Mathias" userId="326f77df3314bb27" providerId="LiveId" clId="{0864817F-8044-4E5A-A2FF-4B84C348C627}" dt="2022-09-13T19:24:31.076" v="752" actId="1076"/>
          <ac:picMkLst>
            <pc:docMk/>
            <pc:sldMk cId="2041380444" sldId="265"/>
            <ac:picMk id="8" creationId="{A6657E25-5806-819F-5959-92B65874BC0D}"/>
          </ac:picMkLst>
        </pc:picChg>
        <pc:picChg chg="del">
          <ac:chgData name="Marlon Sproesser Mathias" userId="326f77df3314bb27" providerId="LiveId" clId="{0864817F-8044-4E5A-A2FF-4B84C348C627}" dt="2022-09-13T19:23:57.028" v="746" actId="478"/>
          <ac:picMkLst>
            <pc:docMk/>
            <pc:sldMk cId="2041380444" sldId="265"/>
            <ac:picMk id="28" creationId="{D0DD1111-1068-AD9F-1864-816B58B67835}"/>
          </ac:picMkLst>
        </pc:picChg>
        <pc:picChg chg="del mod">
          <ac:chgData name="Marlon Sproesser Mathias" userId="326f77df3314bb27" providerId="LiveId" clId="{0864817F-8044-4E5A-A2FF-4B84C348C627}" dt="2022-09-13T19:23:59.929" v="749" actId="478"/>
          <ac:picMkLst>
            <pc:docMk/>
            <pc:sldMk cId="2041380444" sldId="265"/>
            <ac:picMk id="29" creationId="{BEFA242E-7873-189C-1832-13C4E835B0BE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117148088" sldId="265"/>
        </pc:sldMkLst>
      </pc:sldChg>
      <pc:sldChg chg="addSp delSp modSp add mod">
        <pc:chgData name="Marlon Sproesser Mathias" userId="326f77df3314bb27" providerId="LiveId" clId="{0864817F-8044-4E5A-A2FF-4B84C348C627}" dt="2022-09-13T19:26:52.789" v="827" actId="13822"/>
        <pc:sldMkLst>
          <pc:docMk/>
          <pc:sldMk cId="655261275" sldId="266"/>
        </pc:sldMkLst>
        <pc:spChg chg="add del mod">
          <ac:chgData name="Marlon Sproesser Mathias" userId="326f77df3314bb27" providerId="LiveId" clId="{0864817F-8044-4E5A-A2FF-4B84C348C627}" dt="2022-09-13T19:26:01.533" v="811" actId="21"/>
          <ac:spMkLst>
            <pc:docMk/>
            <pc:sldMk cId="655261275" sldId="266"/>
            <ac:spMk id="6" creationId="{67C8890B-2E84-F841-3E6D-099E308EB55D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8" creationId="{4C6504F9-245F-E236-5B6F-A71FE21A60F4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9" creationId="{CD4621EE-3CCE-FB38-0905-6EB57F357DF6}"/>
          </ac:spMkLst>
        </pc:spChg>
        <pc:spChg chg="add mod">
          <ac:chgData name="Marlon Sproesser Mathias" userId="326f77df3314bb27" providerId="LiveId" clId="{0864817F-8044-4E5A-A2FF-4B84C348C627}" dt="2022-09-13T19:26:52.789" v="827" actId="13822"/>
          <ac:spMkLst>
            <pc:docMk/>
            <pc:sldMk cId="655261275" sldId="266"/>
            <ac:spMk id="20" creationId="{0063FD09-0EE8-10A4-B52D-90EFDD550BA0}"/>
          </ac:spMkLst>
        </pc:spChg>
        <pc:spChg chg="add mod">
          <ac:chgData name="Marlon Sproesser Mathias" userId="326f77df3314bb27" providerId="LiveId" clId="{0864817F-8044-4E5A-A2FF-4B84C348C627}" dt="2022-09-13T19:25:57.930" v="809" actId="571"/>
          <ac:spMkLst>
            <pc:docMk/>
            <pc:sldMk cId="655261275" sldId="266"/>
            <ac:spMk id="21" creationId="{3F304B1A-5E61-2A8A-D5ED-F87D012DD25B}"/>
          </ac:spMkLst>
        </pc:spChg>
        <pc:spChg chg="add del">
          <ac:chgData name="Marlon Sproesser Mathias" userId="326f77df3314bb27" providerId="LiveId" clId="{0864817F-8044-4E5A-A2FF-4B84C348C627}" dt="2022-09-13T19:26:03.454" v="813" actId="22"/>
          <ac:spMkLst>
            <pc:docMk/>
            <pc:sldMk cId="655261275" sldId="266"/>
            <ac:spMk id="23" creationId="{E9A7DC8E-0590-FDF4-199D-F5FFA808F64C}"/>
          </ac:spMkLst>
        </pc:spChg>
        <pc:spChg chg="add del">
          <ac:chgData name="Marlon Sproesser Mathias" userId="326f77df3314bb27" providerId="LiveId" clId="{0864817F-8044-4E5A-A2FF-4B84C348C627}" dt="2022-09-13T19:26:10.782" v="816" actId="478"/>
          <ac:spMkLst>
            <pc:docMk/>
            <pc:sldMk cId="655261275" sldId="266"/>
            <ac:spMk id="25" creationId="{2A2EAE09-046C-50E2-A301-2E5C9F9945FB}"/>
          </ac:spMkLst>
        </pc:spChg>
        <pc:spChg chg="add mod">
          <ac:chgData name="Marlon Sproesser Mathias" userId="326f77df3314bb27" providerId="LiveId" clId="{0864817F-8044-4E5A-A2FF-4B84C348C627}" dt="2022-09-13T19:26:40.243" v="826" actId="13822"/>
          <ac:spMkLst>
            <pc:docMk/>
            <pc:sldMk cId="655261275" sldId="266"/>
            <ac:spMk id="26" creationId="{6ED81B0F-9902-0F81-62CE-E308F91583DB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804748236" sldId="26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05687007" sldId="267"/>
        </pc:sldMkLst>
      </pc:sldChg>
      <pc:sldChg chg="addSp delSp modSp new mod setBg">
        <pc:chgData name="Marlon Sproesser Mathias" userId="326f77df3314bb27" providerId="LiveId" clId="{0864817F-8044-4E5A-A2FF-4B84C348C627}" dt="2022-09-13T19:30:03.331" v="977" actId="20577"/>
        <pc:sldMkLst>
          <pc:docMk/>
          <pc:sldMk cId="3250191302" sldId="267"/>
        </pc:sldMkLst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" creationId="{EB7283EA-B621-F1C2-778F-8625FBA992A3}"/>
          </ac:spMkLst>
        </pc:spChg>
        <pc:spChg chg="mod">
          <ac:chgData name="Marlon Sproesser Mathias" userId="326f77df3314bb27" providerId="LiveId" clId="{0864817F-8044-4E5A-A2FF-4B84C348C627}" dt="2022-09-13T19:30:03.331" v="977" actId="20577"/>
          <ac:spMkLst>
            <pc:docMk/>
            <pc:sldMk cId="3250191302" sldId="267"/>
            <ac:spMk id="3" creationId="{97822E6D-5D75-0DD0-A051-43B7BE9A197C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" creationId="{6C7188E4-B0C8-D44D-02F4-C0DC663A6488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5" creationId="{D86DF2AD-A810-2610-0845-AF90A221029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2" creationId="{2B577FF9-3543-4875-815D-3D87BD8A200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4" creationId="{F5569EEC-E12F-4856-B407-02B2813A4AA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6" creationId="{CF860788-3A6A-45A3-B3F1-06F159665603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8" creationId="{DF1E3393-B852-4883-B778-ED352511294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0" creationId="{39853D09-4205-4CC7-83EB-288E886AC9E4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2" creationId="{0D040B79-3E73-4A31-840D-D6B9C9FDFC46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4" creationId="{156C6AE5-3F8B-42AC-9EA4-1B686A11E93F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9" creationId="{1CD81A2A-6ED4-4EF4-A14C-912D31E14800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1" creationId="{1661932C-CA15-4E17-B115-FAE7CBEE4789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3" creationId="{8590ADD5-9383-4D3D-9047-3DA2593CCB5D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5" creationId="{DABE3E45-88CF-45D8-8D40-C773324D93F6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9" creationId="{B91ECDA9-56DC-4270-8F33-01C5637B8CE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1" creationId="{75F47824-961D-465D-84F9-EAE11BC6173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3" creationId="{FEC9DA3E-C1D7-472D-B7C0-F71AE41FBA23}"/>
          </ac:spMkLst>
        </pc:spChg>
        <pc:picChg chg="add mod ord">
          <ac:chgData name="Marlon Sproesser Mathias" userId="326f77df3314bb27" providerId="LiveId" clId="{0864817F-8044-4E5A-A2FF-4B84C348C627}" dt="2022-09-13T19:29:36.167" v="911" actId="1076"/>
          <ac:picMkLst>
            <pc:docMk/>
            <pc:sldMk cId="3250191302" sldId="267"/>
            <ac:picMk id="7" creationId="{20A6BCA8-8C07-FBCB-9E6B-DC07F75C3DE1}"/>
          </ac:picMkLst>
        </pc:picChg>
        <pc:cxnChg chg="add">
          <ac:chgData name="Marlon Sproesser Mathias" userId="326f77df3314bb27" providerId="LiveId" clId="{0864817F-8044-4E5A-A2FF-4B84C348C627}" dt="2022-09-13T19:28:44.186" v="899" actId="26606"/>
          <ac:cxnSpMkLst>
            <pc:docMk/>
            <pc:sldMk cId="3250191302" sldId="267"/>
            <ac:cxnSpMk id="37" creationId="{49CD1692-827B-4C8D-B4A1-134FD04CF45C}"/>
          </ac:cxnSpMkLst>
        </pc:cxn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4102538" sldId="268"/>
        </pc:sldMkLst>
      </pc:sldChg>
      <pc:sldChg chg="addSp modSp new mod setBg">
        <pc:chgData name="Marlon Sproesser Mathias" userId="326f77df3314bb27" providerId="LiveId" clId="{0864817F-8044-4E5A-A2FF-4B84C348C627}" dt="2022-09-13T19:34:42.338" v="1248" actId="20577"/>
        <pc:sldMkLst>
          <pc:docMk/>
          <pc:sldMk cId="3522341832" sldId="268"/>
        </pc:sldMkLst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34:42.338" v="1248" actId="20577"/>
          <ac:spMkLst>
            <pc:docMk/>
            <pc:sldMk cId="3522341832" sldId="268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5" creationId="{17D65949-84A4-6F3D-D16F-6468D56051D1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0" creationId="{C2554CA6-288E-4202-BC52-2E5A8F0C0AED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2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4" creationId="{5B7778FC-632E-4DCA-A7CB-0D7731CCF970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6" creationId="{FA23A907-97FB-4A8F-880A-DD77401C4296}"/>
          </ac:spMkLst>
        </pc:spChg>
      </pc:sldChg>
      <pc:sldChg chg="addSp delSp modSp add mod">
        <pc:chgData name="Marlon Sproesser Mathias" userId="326f77df3314bb27" providerId="LiveId" clId="{0864817F-8044-4E5A-A2FF-4B84C348C627}" dt="2022-09-13T19:41:35.917" v="1538" actId="20577"/>
        <pc:sldMkLst>
          <pc:docMk/>
          <pc:sldMk cId="990184306" sldId="269"/>
        </pc:sldMkLst>
        <pc:spChg chg="mod">
          <ac:chgData name="Marlon Sproesser Mathias" userId="326f77df3314bb27" providerId="LiveId" clId="{0864817F-8044-4E5A-A2FF-4B84C348C627}" dt="2022-09-13T19:37:46.686" v="1281" actId="14100"/>
          <ac:spMkLst>
            <pc:docMk/>
            <pc:sldMk cId="990184306" sldId="269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41:35.917" v="1538" actId="20577"/>
          <ac:spMkLst>
            <pc:docMk/>
            <pc:sldMk cId="990184306" sldId="269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5" creationId="{17D65949-84A4-6F3D-D16F-6468D56051D1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0" creationId="{C2554CA6-288E-4202-BC52-2E5A8F0C0AED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2" creationId="{B10BB131-AC8E-4A8E-A5D1-36260F720C3B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4" creationId="{5B7778FC-632E-4DCA-A7CB-0D7731CCF970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6" creationId="{FA23A907-97FB-4A8F-880A-DD77401C4296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1" creationId="{E92FEB64-6EEA-4759-B4A4-BD2C1E660BA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3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5" creationId="{14847E93-7DC1-4D4B-8829-B19AA7137C50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7" creationId="{5566D6E1-03A1-4D73-A4E0-35D74D568A04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9" creationId="{9F835A99-04AC-494A-A572-AFE8413CC93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1" creationId="{7B786209-1B0B-4CA9-9BDD-F7327066A84D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3" creationId="{2D2964BB-484D-45AE-AD66-D407D0629652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5" creationId="{6691AC69-A76E-4DAB-B565-468B6B87ACF3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959034942" sldId="269"/>
        </pc:sldMkLst>
      </pc:sldChg>
      <pc:sldChg chg="addSp delSp modSp new mod setBg">
        <pc:chgData name="Marlon Sproesser Mathias" userId="326f77df3314bb27" providerId="LiveId" clId="{0864817F-8044-4E5A-A2FF-4B84C348C627}" dt="2022-09-13T19:45:40.435" v="1659" actId="26606"/>
        <pc:sldMkLst>
          <pc:docMk/>
          <pc:sldMk cId="2270475304" sldId="270"/>
        </pc:sldMkLst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" creationId="{0A52135C-7AF8-B808-F14A-A2B5C4B628E0}"/>
          </ac:spMkLst>
        </pc:spChg>
        <pc:spChg chg="add del mod">
          <ac:chgData name="Marlon Sproesser Mathias" userId="326f77df3314bb27" providerId="LiveId" clId="{0864817F-8044-4E5A-A2FF-4B84C348C627}" dt="2022-09-13T19:44:56.069" v="1649" actId="26606"/>
          <ac:spMkLst>
            <pc:docMk/>
            <pc:sldMk cId="2270475304" sldId="270"/>
            <ac:spMk id="3" creationId="{FB8EC3B7-7184-1FBB-9CA4-6CBE613B0AF9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4" creationId="{CD119313-6ECA-6025-F281-47979210084F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5" creationId="{B27463F2-EE9F-7DD8-C079-AEFF1C74633A}"/>
          </ac:spMkLst>
        </pc:spChg>
        <pc:spChg chg="add 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0" creationId="{FB8EC3B7-7184-1FBB-9CA4-6CBE613B0AF9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2" creationId="{245A9F99-D9B1-4094-A2E2-B90AC1DB7B9C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4" creationId="{B7FAF607-473A-4A43-A23D-BBFF5C4117B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4" creationId="{A8DB9CD9-59B1-4D73-BC4C-98796A48EF9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6" creationId="{8874A6A9-41FF-4E33-AFA8-F9F81436A59E}"/>
          </ac:spMkLst>
        </pc:spChg>
        <pc:grpChg chg="add del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16" creationId="{C5F6476F-D303-44D3-B30F-1BA348F0F64A}"/>
          </ac:grpSpMkLst>
        </pc:grpChg>
        <pc:grpChg chg="add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28" creationId="{721D730E-1F97-4071-B143-B05E6D2599BC}"/>
          </ac:grpSpMkLst>
        </pc:grpChg>
        <pc:graphicFrameChg chg="add del">
          <ac:chgData name="Marlon Sproesser Mathias" userId="326f77df3314bb27" providerId="LiveId" clId="{0864817F-8044-4E5A-A2FF-4B84C348C627}" dt="2022-09-13T19:44:56.049" v="1648" actId="26606"/>
          <ac:graphicFrameMkLst>
            <pc:docMk/>
            <pc:sldMk cId="2270475304" sldId="270"/>
            <ac:graphicFrameMk id="7" creationId="{DE5D28C3-A79D-0DCE-E697-C0196B397994}"/>
          </ac:graphicFrameMkLst>
        </pc:graphicFrameChg>
        <pc:picChg chg="add del">
          <ac:chgData name="Marlon Sproesser Mathias" userId="326f77df3314bb27" providerId="LiveId" clId="{0864817F-8044-4E5A-A2FF-4B84C348C627}" dt="2022-09-13T19:44:58.405" v="1650" actId="478"/>
          <ac:picMkLst>
            <pc:docMk/>
            <pc:sldMk cId="2270475304" sldId="270"/>
            <ac:picMk id="9" creationId="{0F9CF82E-18EE-1417-8AE8-6210877F2827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277149125" sldId="270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823327786" sldId="271"/>
        </pc:sldMkLst>
      </pc:sldChg>
      <pc:sldChg chg="addSp modSp new mod setBg">
        <pc:chgData name="Marlon Sproesser Mathias" userId="326f77df3314bb27" providerId="LiveId" clId="{0864817F-8044-4E5A-A2FF-4B84C348C627}" dt="2022-09-13T19:54:57.955" v="2090" actId="20577"/>
        <pc:sldMkLst>
          <pc:docMk/>
          <pc:sldMk cId="3507902810" sldId="271"/>
        </pc:sldMkLst>
        <pc:spChg chg="mod">
          <ac:chgData name="Marlon Sproesser Mathias" userId="326f77df3314bb27" providerId="LiveId" clId="{0864817F-8044-4E5A-A2FF-4B84C348C627}" dt="2022-09-13T19:54:57.955" v="2090" actId="20577"/>
          <ac:spMkLst>
            <pc:docMk/>
            <pc:sldMk cId="3507902810" sldId="271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0:51.097" v="2002" actId="20577"/>
          <ac:spMkLst>
            <pc:docMk/>
            <pc:sldMk cId="3507902810" sldId="271"/>
            <ac:spMk id="3" creationId="{2EC1458D-8164-F2DE-11D3-1886CEBB5522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4" creationId="{114C7267-05C3-3914-68AA-526426D58E6C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5" creationId="{2B9815C0-64E7-D5A2-1F89-DD127993AEA9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0" creationId="{43C823D3-D619-407C-89E0-C6F6B1E7A42A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2" creationId="{047F8E3E-2FFA-4A0F-B3C7-E57ADDCFB415}"/>
          </ac:spMkLst>
        </pc:s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14" creationId="{33D939F1-7ABE-4D0E-946A-43F37F556AFD}"/>
          </ac:grpSpMkLst>
        </pc:gr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20" creationId="{9DB3963A-4187-4A72-9DA4-CA6BADE22931}"/>
          </ac:grpSpMkLst>
        </pc:grpChg>
      </pc:sldChg>
      <pc:sldChg chg="addSp delSp modSp add mod">
        <pc:chgData name="Marlon Sproesser Mathias" userId="326f77df3314bb27" providerId="LiveId" clId="{0864817F-8044-4E5A-A2FF-4B84C348C627}" dt="2022-09-13T19:54:54.003" v="2089" actId="20577"/>
        <pc:sldMkLst>
          <pc:docMk/>
          <pc:sldMk cId="586122942" sldId="272"/>
        </pc:sldMkLst>
        <pc:spChg chg="mod">
          <ac:chgData name="Marlon Sproesser Mathias" userId="326f77df3314bb27" providerId="LiveId" clId="{0864817F-8044-4E5A-A2FF-4B84C348C627}" dt="2022-09-13T19:54:54.003" v="2089" actId="20577"/>
          <ac:spMkLst>
            <pc:docMk/>
            <pc:sldMk cId="586122942" sldId="272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3.838" v="2084" actId="20577"/>
          <ac:spMkLst>
            <pc:docMk/>
            <pc:sldMk cId="586122942" sldId="272"/>
            <ac:spMk id="3" creationId="{2EC1458D-8164-F2DE-11D3-1886CEBB5522}"/>
          </ac:spMkLst>
        </pc:spChg>
        <pc:spChg chg="add del">
          <ac:chgData name="Marlon Sproesser Mathias" userId="326f77df3314bb27" providerId="LiveId" clId="{0864817F-8044-4E5A-A2FF-4B84C348C627}" dt="2022-09-13T19:50:04.749" v="1937"/>
          <ac:spMkLst>
            <pc:docMk/>
            <pc:sldMk cId="586122942" sldId="272"/>
            <ac:spMk id="6" creationId="{BBBCBE2A-1E5D-83B1-A15E-6F44494E5472}"/>
          </ac:spMkLst>
        </pc:spChg>
        <pc:spChg chg="add del">
          <ac:chgData name="Marlon Sproesser Mathias" userId="326f77df3314bb27" providerId="LiveId" clId="{0864817F-8044-4E5A-A2FF-4B84C348C627}" dt="2022-09-13T19:51:09.319" v="2005"/>
          <ac:spMkLst>
            <pc:docMk/>
            <pc:sldMk cId="586122942" sldId="272"/>
            <ac:spMk id="7" creationId="{7B75C131-E40E-F5B6-52F6-DC9F3643D860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451026249" sldId="272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20359371" sldId="273"/>
        </pc:sldMkLst>
      </pc:sldChg>
      <pc:sldChg chg="addSp modSp add mod">
        <pc:chgData name="Marlon Sproesser Mathias" userId="326f77df3314bb27" providerId="LiveId" clId="{0864817F-8044-4E5A-A2FF-4B84C348C627}" dt="2022-09-13T19:54:15.275" v="2086" actId="14100"/>
        <pc:sldMkLst>
          <pc:docMk/>
          <pc:sldMk cId="3013851193" sldId="273"/>
        </pc:sldMkLst>
        <pc:spChg chg="mod">
          <ac:chgData name="Marlon Sproesser Mathias" userId="326f77df3314bb27" providerId="LiveId" clId="{0864817F-8044-4E5A-A2FF-4B84C348C627}" dt="2022-09-13T19:54:15.275" v="2086" actId="14100"/>
          <ac:spMkLst>
            <pc:docMk/>
            <pc:sldMk cId="3013851193" sldId="273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5.999" v="2085" actId="20577"/>
          <ac:spMkLst>
            <pc:docMk/>
            <pc:sldMk cId="3013851193" sldId="273"/>
            <ac:spMk id="3" creationId="{2EC1458D-8164-F2DE-11D3-1886CEBB5522}"/>
          </ac:spMkLst>
        </pc:spChg>
        <pc:spChg chg="add mod">
          <ac:chgData name="Marlon Sproesser Mathias" userId="326f77df3314bb27" providerId="LiveId" clId="{0864817F-8044-4E5A-A2FF-4B84C348C627}" dt="2022-09-13T19:53:46.932" v="2081" actId="1037"/>
          <ac:spMkLst>
            <pc:docMk/>
            <pc:sldMk cId="3013851193" sldId="273"/>
            <ac:spMk id="6" creationId="{8ADB870C-C9E3-CFBA-4264-96A73149BD33}"/>
          </ac:spMkLst>
        </pc:spChg>
        <pc:spChg chg="add mod">
          <ac:chgData name="Marlon Sproesser Mathias" userId="326f77df3314bb27" providerId="LiveId" clId="{0864817F-8044-4E5A-A2FF-4B84C348C627}" dt="2022-09-13T19:53:26.736" v="2060" actId="1076"/>
          <ac:spMkLst>
            <pc:docMk/>
            <pc:sldMk cId="3013851193" sldId="273"/>
            <ac:spMk id="7" creationId="{C3C10EBB-898B-2A86-494D-337CD3E7EEFB}"/>
          </ac:spMkLst>
        </pc:spChg>
        <pc:spChg chg="add mod">
          <ac:chgData name="Marlon Sproesser Mathias" userId="326f77df3314bb27" providerId="LiveId" clId="{0864817F-8044-4E5A-A2FF-4B84C348C627}" dt="2022-09-13T19:53:30.299" v="2062" actId="1036"/>
          <ac:spMkLst>
            <pc:docMk/>
            <pc:sldMk cId="3013851193" sldId="273"/>
            <ac:spMk id="8" creationId="{B66DE3EE-CEB3-AE2D-CBD0-6B2B488FCAB4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57:01.202" v="2272" actId="207"/>
        <pc:sldMkLst>
          <pc:docMk/>
          <pc:sldMk cId="2219064651" sldId="274"/>
        </pc:sldMkLst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2" creationId="{3404044B-0C27-3F9E-9207-431BA27D8152}"/>
          </ac:spMkLst>
        </pc:spChg>
        <pc:spChg chg="mod">
          <ac:chgData name="Marlon Sproesser Mathias" userId="326f77df3314bb27" providerId="LiveId" clId="{0864817F-8044-4E5A-A2FF-4B84C348C627}" dt="2022-09-13T19:57:01.202" v="2272" actId="207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5" creationId="{8C4CDAA3-EE53-1D22-CEC5-CED61B1CDF6B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0" creationId="{D038248A-211C-4EEC-8401-C761B929FB52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2" creationId="{C30A849F-66D9-40C8-BEC8-35AFF8F4568F}"/>
          </ac:spMkLst>
        </pc:s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20" creationId="{2A5C9C35-2375-49EB-B99C-17C87D42FE7C}"/>
          </ac:grpSpMkLst>
        </pc:gr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034135177" sldId="274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94993342" sldId="275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74295740" sldId="27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6785719" sldId="277"/>
        </pc:sldMkLst>
      </pc:sldChg>
    </pc:docChg>
  </pc:docChgLst>
  <pc:docChgLst>
    <pc:chgData name="Marlon Sproesser Mathias" userId="326f77df3314bb27" providerId="LiveId" clId="{974CDE93-AAA3-4295-947D-DBFF76E529A0}"/>
    <pc:docChg chg="undo redo custSel addSld delSld modSld sldOrd">
      <pc:chgData name="Marlon Sproesser Mathias" userId="326f77df3314bb27" providerId="LiveId" clId="{974CDE93-AAA3-4295-947D-DBFF76E529A0}" dt="2022-08-30T19:30:17.211" v="2778" actId="5793"/>
      <pc:docMkLst>
        <pc:docMk/>
      </pc:docMkLst>
      <pc:sldChg chg="addSp modSp new mod setBg">
        <pc:chgData name="Marlon Sproesser Mathias" userId="326f77df3314bb27" providerId="LiveId" clId="{974CDE93-AAA3-4295-947D-DBFF76E529A0}" dt="2022-08-30T01:00:00.021" v="2294" actId="14100"/>
        <pc:sldMkLst>
          <pc:docMk/>
          <pc:sldMk cId="837008270" sldId="257"/>
        </pc:sldMkLst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2" creationId="{7F5D7B53-5345-AB88-52C3-D10D2F8970E7}"/>
          </ac:spMkLst>
        </pc:spChg>
        <pc:spChg chg="mod">
          <ac:chgData name="Marlon Sproesser Mathias" userId="326f77df3314bb27" providerId="LiveId" clId="{974CDE93-AAA3-4295-947D-DBFF76E529A0}" dt="2022-08-30T01:00:00.021" v="2294" actId="14100"/>
          <ac:spMkLst>
            <pc:docMk/>
            <pc:sldMk cId="837008270" sldId="257"/>
            <ac:spMk id="3" creationId="{5DE059C9-1E01-F100-96A6-0324F0F29AED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4" creationId="{432C8E7A-06DF-0C77-AA33-9912D57BE021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5" creationId="{A2DC4D2E-B12B-74FD-4F71-31F1F1085E7A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0" creationId="{B26EE4FD-480F-42A5-9FEB-DA630457CFB7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2" creationId="{A187062F-BE14-42FC-B06A-607DB23849C3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4" creationId="{731FE21B-2A45-4BF5-8B03-E12341988774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6" creationId="{2DC5A94D-79ED-48F5-9DC5-96CBB507CEC8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8" creationId="{93A3D4BE-AF25-4F9A-9C29-1145CCE24A28}"/>
          </ac:spMkLst>
        </pc:spChg>
      </pc:sldChg>
      <pc:sldChg chg="addSp delSp modSp new mod ord setBg">
        <pc:chgData name="Marlon Sproesser Mathias" userId="326f77df3314bb27" providerId="LiveId" clId="{974CDE93-AAA3-4295-947D-DBFF76E529A0}" dt="2022-08-29T23:21:15.218" v="124" actId="1076"/>
        <pc:sldMkLst>
          <pc:docMk/>
          <pc:sldMk cId="4290996269" sldId="258"/>
        </pc:sldMkLst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2" creationId="{FE8E69BB-74CD-57E5-5A71-8648158F2C36}"/>
          </ac:spMkLst>
        </pc:spChg>
        <pc:spChg chg="del 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3" creationId="{8CB0ACF9-97AE-1251-6660-9ACD186DBD00}"/>
          </ac:spMkLst>
        </pc:spChg>
        <pc:spChg chg="mod">
          <ac:chgData name="Marlon Sproesser Mathias" userId="326f77df3314bb27" providerId="LiveId" clId="{974CDE93-AAA3-4295-947D-DBFF76E529A0}" dt="2022-08-29T23:21:15.218" v="124" actId="1076"/>
          <ac:spMkLst>
            <pc:docMk/>
            <pc:sldMk cId="4290996269" sldId="258"/>
            <ac:spMk id="4" creationId="{900F85C3-D30A-E0B1-87B8-CED665FAF9F7}"/>
          </ac:spMkLst>
        </pc:spChg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5" creationId="{29778D39-36D7-421D-7855-EDF0BF8D5B73}"/>
          </ac:spMkLst>
        </pc:spChg>
        <pc:spChg chg="ad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11" creationId="{B819A166-7571-4003-A6B8-B62034C3ED30}"/>
          </ac:spMkLst>
        </pc:spChg>
        <pc:graphicFrameChg chg="add">
          <ac:chgData name="Marlon Sproesser Mathias" userId="326f77df3314bb27" providerId="LiveId" clId="{974CDE93-AAA3-4295-947D-DBFF76E529A0}" dt="2022-08-29T23:21:04.970" v="123" actId="26606"/>
          <ac:graphicFrameMkLst>
            <pc:docMk/>
            <pc:sldMk cId="4290996269" sldId="258"/>
            <ac:graphicFrameMk id="7" creationId="{0A2271E4-C340-9407-B1F8-F6BA5E738FE9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29T23:32:49.198" v="429" actId="20577"/>
        <pc:sldMkLst>
          <pc:docMk/>
          <pc:sldMk cId="788427458" sldId="259"/>
        </pc:sldMkLst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2" creationId="{7DCC3572-3E65-C1FE-6A6F-29E093125650}"/>
          </ac:spMkLst>
        </pc:spChg>
        <pc:spChg chg="del 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3" creationId="{DB8A45D5-B340-37B5-5B32-F2D5E578C5A0}"/>
          </ac:spMkLst>
        </pc:spChg>
        <pc:spChg chg="mod">
          <ac:chgData name="Marlon Sproesser Mathias" userId="326f77df3314bb27" providerId="LiveId" clId="{974CDE93-AAA3-4295-947D-DBFF76E529A0}" dt="2022-08-29T23:24:52.719" v="324" actId="1076"/>
          <ac:spMkLst>
            <pc:docMk/>
            <pc:sldMk cId="788427458" sldId="259"/>
            <ac:spMk id="4" creationId="{D3C07E20-883D-0A6D-6832-30085CD341EC}"/>
          </ac:spMkLst>
        </pc:spChg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5" creationId="{9B757D4B-F507-0BCC-287B-C0E129F5C638}"/>
          </ac:spMkLst>
        </pc:spChg>
        <pc:spChg chg="ad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11" creationId="{B819A166-7571-4003-A6B8-B62034C3ED30}"/>
          </ac:spMkLst>
        </pc:spChg>
        <pc:graphicFrameChg chg="add mod">
          <ac:chgData name="Marlon Sproesser Mathias" userId="326f77df3314bb27" providerId="LiveId" clId="{974CDE93-AAA3-4295-947D-DBFF76E529A0}" dt="2022-08-29T23:32:49.198" v="429" actId="20577"/>
          <ac:graphicFrameMkLst>
            <pc:docMk/>
            <pc:sldMk cId="788427458" sldId="259"/>
            <ac:graphicFrameMk id="7" creationId="{46827517-683A-48DE-D5D1-BB0D6605EDC2}"/>
          </ac:graphicFrameMkLst>
        </pc:graphicFrameChg>
      </pc:sldChg>
      <pc:sldChg chg="addSp modSp new mod setBg">
        <pc:chgData name="Marlon Sproesser Mathias" userId="326f77df3314bb27" providerId="LiveId" clId="{974CDE93-AAA3-4295-947D-DBFF76E529A0}" dt="2022-08-29T23:39:22.822" v="776" actId="20577"/>
        <pc:sldMkLst>
          <pc:docMk/>
          <pc:sldMk cId="2423682873" sldId="260"/>
        </pc:sldMkLst>
        <pc:spChg chg="mod">
          <ac:chgData name="Marlon Sproesser Mathias" userId="326f77df3314bb27" providerId="LiveId" clId="{974CDE93-AAA3-4295-947D-DBFF76E529A0}" dt="2022-08-29T23:39:22.822" v="776" actId="20577"/>
          <ac:spMkLst>
            <pc:docMk/>
            <pc:sldMk cId="2423682873" sldId="260"/>
            <ac:spMk id="2" creationId="{D192A642-C1D5-B9FA-CFAF-19637FBD2C76}"/>
          </ac:spMkLst>
        </pc:spChg>
        <pc:spChg chg="mod">
          <ac:chgData name="Marlon Sproesser Mathias" userId="326f77df3314bb27" providerId="LiveId" clId="{974CDE93-AAA3-4295-947D-DBFF76E529A0}" dt="2022-08-29T23:36:17.145" v="633" actId="20577"/>
          <ac:spMkLst>
            <pc:docMk/>
            <pc:sldMk cId="2423682873" sldId="260"/>
            <ac:spMk id="3" creationId="{4D5019A1-FFB6-8592-277B-1F35CC5C0412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4" creationId="{82BAE60B-7101-CD83-1C88-DA6AF290A3FB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5" creationId="{D19F177D-49DC-0EDC-CA8B-17BEE671CF7D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1" creationId="{787900AF-3ED0-4C02-A309-3984EBBD202C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3" creationId="{8DEDEE5C-3126-4336-A7D4-9277AF5A04B4}"/>
          </ac:spMkLst>
        </pc:spChg>
        <pc:graphicFrameChg chg="add mod modGraphic">
          <ac:chgData name="Marlon Sproesser Mathias" userId="326f77df3314bb27" providerId="LiveId" clId="{974CDE93-AAA3-4295-947D-DBFF76E529A0}" dt="2022-08-29T23:36:41.505" v="638" actId="14100"/>
          <ac:graphicFrameMkLst>
            <pc:docMk/>
            <pc:sldMk cId="2423682873" sldId="260"/>
            <ac:graphicFrameMk id="6" creationId="{0CD43239-D97C-A9ED-A0BF-27239A83C56D}"/>
          </ac:graphicFrameMkLst>
        </pc:graphicFrameChg>
      </pc:sldChg>
      <pc:sldChg chg="add">
        <pc:chgData name="Marlon Sproesser Mathias" userId="326f77df3314bb27" providerId="LiveId" clId="{974CDE93-AAA3-4295-947D-DBFF76E529A0}" dt="2022-08-29T23:36:12.719" v="630" actId="2890"/>
        <pc:sldMkLst>
          <pc:docMk/>
          <pc:sldMk cId="4220523536" sldId="261"/>
        </pc:sldMkLst>
      </pc:sldChg>
      <pc:sldChg chg="add">
        <pc:chgData name="Marlon Sproesser Mathias" userId="326f77df3314bb27" providerId="LiveId" clId="{974CDE93-AAA3-4295-947D-DBFF76E529A0}" dt="2022-08-29T23:36:19.261" v="634" actId="2890"/>
        <pc:sldMkLst>
          <pc:docMk/>
          <pc:sldMk cId="3997571185" sldId="262"/>
        </pc:sldMkLst>
      </pc:sldChg>
      <pc:sldChg chg="add">
        <pc:chgData name="Marlon Sproesser Mathias" userId="326f77df3314bb27" providerId="LiveId" clId="{974CDE93-AAA3-4295-947D-DBFF76E529A0}" dt="2022-08-29T23:36:30.871" v="636" actId="2890"/>
        <pc:sldMkLst>
          <pc:docMk/>
          <pc:sldMk cId="1944531461" sldId="263"/>
        </pc:sldMkLst>
      </pc:sldChg>
      <pc:sldChg chg="modSp add mod">
        <pc:chgData name="Marlon Sproesser Mathias" userId="326f77df3314bb27" providerId="LiveId" clId="{974CDE93-AAA3-4295-947D-DBFF76E529A0}" dt="2022-08-29T23:37:44.366" v="698" actId="20577"/>
        <pc:sldMkLst>
          <pc:docMk/>
          <pc:sldMk cId="1576745763" sldId="264"/>
        </pc:sldMkLst>
        <pc:spChg chg="mod">
          <ac:chgData name="Marlon Sproesser Mathias" userId="326f77df3314bb27" providerId="LiveId" clId="{974CDE93-AAA3-4295-947D-DBFF76E529A0}" dt="2022-08-29T23:37:44.366" v="698" actId="20577"/>
          <ac:spMkLst>
            <pc:docMk/>
            <pc:sldMk cId="1576745763" sldId="264"/>
            <ac:spMk id="3" creationId="{4D5019A1-FFB6-8592-277B-1F35CC5C0412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29T23:41:35.320" v="861" actId="1076"/>
        <pc:sldMkLst>
          <pc:docMk/>
          <pc:sldMk cId="628538261" sldId="265"/>
        </pc:sldMkLst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23.842" v="854" actId="21"/>
          <ac:spMkLst>
            <pc:docMk/>
            <pc:sldMk cId="628538261" sldId="265"/>
            <ac:spMk id="3" creationId="{E10DDE71-BA89-5684-353F-7E87366C051D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4" creationId="{050D2AFF-A5FD-6E63-C3F4-0AC0FBB958FA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5" creationId="{A157C776-4263-9A82-4E99-37BE55D3CFE8}"/>
          </ac:spMkLst>
        </pc:spChg>
        <pc:spChg chg="add mod">
          <ac:chgData name="Marlon Sproesser Mathias" userId="326f77df3314bb27" providerId="LiveId" clId="{974CDE93-AAA3-4295-947D-DBFF76E529A0}" dt="2022-08-29T23:41:35.320" v="861" actId="1076"/>
          <ac:spMkLst>
            <pc:docMk/>
            <pc:sldMk cId="628538261" sldId="265"/>
            <ac:spMk id="7" creationId="{C3EBA6C1-3F27-4CE7-5D40-05B6E8A92D58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2" creationId="{5E39A796-BE83-48B1-B33F-35C4A32AAB57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4" creationId="{72F84B47-E267-4194-8194-831DB7B5547F}"/>
          </ac:spMkLst>
        </pc:spChg>
        <pc:picChg chg="add del">
          <ac:chgData name="Marlon Sproesser Mathias" userId="326f77df3314bb27" providerId="LiveId" clId="{974CDE93-AAA3-4295-947D-DBFF76E529A0}" dt="2022-08-29T23:41:21.520" v="853" actId="478"/>
          <ac:picMkLst>
            <pc:docMk/>
            <pc:sldMk cId="628538261" sldId="265"/>
            <ac:picMk id="9" creationId="{D2AAC36B-5A43-2B4D-5528-8C7BA3856D2F}"/>
          </ac:picMkLst>
        </pc:picChg>
      </pc:sldChg>
      <pc:sldChg chg="modSp add mod">
        <pc:chgData name="Marlon Sproesser Mathias" userId="326f77df3314bb27" providerId="LiveId" clId="{974CDE93-AAA3-4295-947D-DBFF76E529A0}" dt="2022-08-29T23:42:05.689" v="936" actId="20577"/>
        <pc:sldMkLst>
          <pc:docMk/>
          <pc:sldMk cId="947152986" sldId="266"/>
        </pc:sldMkLst>
        <pc:spChg chg="mod">
          <ac:chgData name="Marlon Sproesser Mathias" userId="326f77df3314bb27" providerId="LiveId" clId="{974CDE93-AAA3-4295-947D-DBFF76E529A0}" dt="2022-08-29T23:42:05.689" v="936" actId="20577"/>
          <ac:spMkLst>
            <pc:docMk/>
            <pc:sldMk cId="947152986" sldId="266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53.733" v="935" actId="20577"/>
          <ac:spMkLst>
            <pc:docMk/>
            <pc:sldMk cId="947152986" sldId="266"/>
            <ac:spMk id="3" creationId="{E10DDE71-BA89-5684-353F-7E87366C051D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8:51.847" v="1956" actId="20577"/>
        <pc:sldMkLst>
          <pc:docMk/>
          <pc:sldMk cId="906005645" sldId="267"/>
        </pc:sldMkLst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2" creationId="{798D28DB-5841-8101-8C60-F6D5D6941925}"/>
          </ac:spMkLst>
        </pc:spChg>
        <pc:spChg chg="del mod">
          <ac:chgData name="Marlon Sproesser Mathias" userId="326f77df3314bb27" providerId="LiveId" clId="{974CDE93-AAA3-4295-947D-DBFF76E529A0}" dt="2022-08-29T23:48:43.339" v="965" actId="478"/>
          <ac:spMkLst>
            <pc:docMk/>
            <pc:sldMk cId="906005645" sldId="267"/>
            <ac:spMk id="3" creationId="{FA12DBE0-3F11-FC7C-D71B-5DD0757E8D7B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4" creationId="{4118A26F-59A8-7E49-3995-55C0E21871BD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5" creationId="{EFA05BC8-E64D-E000-4F4C-23587CD5FE30}"/>
          </ac:spMkLst>
        </pc:spChg>
        <pc:spChg chg="add del mod">
          <ac:chgData name="Marlon Sproesser Mathias" userId="326f77df3314bb27" providerId="LiveId" clId="{974CDE93-AAA3-4295-947D-DBFF76E529A0}" dt="2022-08-29T23:48:44.592" v="966" actId="478"/>
          <ac:spMkLst>
            <pc:docMk/>
            <pc:sldMk cId="906005645" sldId="267"/>
            <ac:spMk id="8" creationId="{EC758728-84C7-C7AD-05E5-BE9CCCA0483D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1" creationId="{6DBF50F6-DD88-4D9F-B7D3-79B989980940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3" creationId="{916BBDC2-6929-469E-B7C4-A03E77BF94B0}"/>
          </ac:spMkLst>
        </pc:s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15" creationId="{C344E6B5-C9F5-4338-9E33-003B12373104}"/>
          </ac:grpSpMkLst>
        </pc:gr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21" creationId="{FDFEDBF7-8E2C-46B8-9095-AE1D77E21773}"/>
          </ac:grpSpMkLst>
        </pc:grpChg>
        <pc:graphicFrameChg chg="add mod modGraphic">
          <ac:chgData name="Marlon Sproesser Mathias" userId="326f77df3314bb27" providerId="LiveId" clId="{974CDE93-AAA3-4295-947D-DBFF76E529A0}" dt="2022-08-30T00:18:51.847" v="1956" actId="20577"/>
          <ac:graphicFrameMkLst>
            <pc:docMk/>
            <pc:sldMk cId="906005645" sldId="267"/>
            <ac:graphicFrameMk id="6" creationId="{A267806D-62EA-81CB-CBD8-50DB1B0D72E0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30T00:19:55.464" v="1997" actId="20577"/>
        <pc:sldMkLst>
          <pc:docMk/>
          <pc:sldMk cId="3558451721" sldId="268"/>
        </pc:sldMkLst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2" creationId="{37A1FB46-3BEF-121E-F7BC-DC5ACB1C9EC9}"/>
          </ac:spMkLst>
        </pc:spChg>
        <pc:spChg chg="mod">
          <ac:chgData name="Marlon Sproesser Mathias" userId="326f77df3314bb27" providerId="LiveId" clId="{974CDE93-AAA3-4295-947D-DBFF76E529A0}" dt="2022-08-29T23:55:18.856" v="1284" actId="1076"/>
          <ac:spMkLst>
            <pc:docMk/>
            <pc:sldMk cId="3558451721" sldId="268"/>
            <ac:spMk id="3" creationId="{7D2D18B6-4D26-92CB-FD2E-D25F4245D604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4" creationId="{E64D1736-9861-9E63-91F0-F9D632A6AA1D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5" creationId="{7F1C98A6-9A26-33A3-483E-693008361858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1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3" creationId="{07A0C51E-5464-4470-855E-CA530A59BF98}"/>
          </ac:spMkLst>
        </pc:spChg>
        <pc:graphicFrameChg chg="add del mod modGraphic">
          <ac:chgData name="Marlon Sproesser Mathias" userId="326f77df3314bb27" providerId="LiveId" clId="{974CDE93-AAA3-4295-947D-DBFF76E529A0}" dt="2022-08-30T00:18:58.455" v="1957" actId="478"/>
          <ac:graphicFrameMkLst>
            <pc:docMk/>
            <pc:sldMk cId="3558451721" sldId="268"/>
            <ac:graphicFrameMk id="6" creationId="{0C21A382-0AEE-6689-BA38-6A6662EC5B13}"/>
          </ac:graphicFrameMkLst>
        </pc:graphicFrameChg>
        <pc:graphicFrameChg chg="add mod modGraphic">
          <ac:chgData name="Marlon Sproesser Mathias" userId="326f77df3314bb27" providerId="LiveId" clId="{974CDE93-AAA3-4295-947D-DBFF76E529A0}" dt="2022-08-30T00:19:55.464" v="1997" actId="20577"/>
          <ac:graphicFrameMkLst>
            <pc:docMk/>
            <pc:sldMk cId="3558451721" sldId="268"/>
            <ac:graphicFrameMk id="7" creationId="{B11DF301-4151-25BC-8B3D-F8EBBD0D326E}"/>
          </ac:graphicFrameMkLst>
        </pc:graphicFrameChg>
      </pc:sldChg>
      <pc:sldChg chg="addSp delSp modSp add del mod modTransition setBg addAnim delAnim modAnim">
        <pc:chgData name="Marlon Sproesser Mathias" userId="326f77df3314bb27" providerId="LiveId" clId="{974CDE93-AAA3-4295-947D-DBFF76E529A0}" dt="2022-08-30T00:00:04.798" v="1378" actId="47"/>
        <pc:sldMkLst>
          <pc:docMk/>
          <pc:sldMk cId="210159389" sldId="269"/>
        </pc:sldMkLst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2" creationId="{D237D546-E467-D50E-FADF-7FAB67FB17A3}"/>
          </ac:spMkLst>
        </pc:spChg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3" creationId="{5D8D2CE1-8244-17F5-32FF-33EF0CBD1E16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4" creationId="{5835CB41-A9C6-8799-5995-9B7109CC3393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5" creationId="{6199E82F-67DC-34C3-E3D2-E2A56B087E00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6" creationId="{4BE00A22-D911-53B9-1CA7-EB9BE8BC8951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7" creationId="{071C6A26-0EEC-37F6-DA1C-8DEC7C302332}"/>
          </ac:spMkLst>
        </pc:spChg>
        <pc:spChg chg="add 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9" creationId="{F2A3DD25-2C43-348C-8633-3996352E9030}"/>
          </ac:spMkLst>
        </pc:spChg>
        <pc:spChg chg="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10" creationId="{4F892D52-DBAF-2160-8392-22D1A3A61985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6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8" creationId="{07A0C51E-5464-4470-855E-CA530A59BF98}"/>
          </ac:spMkLst>
        </pc:spChg>
        <pc:graphicFrameChg chg="mod modGraphic">
          <ac:chgData name="Marlon Sproesser Mathias" userId="326f77df3314bb27" providerId="LiveId" clId="{974CDE93-AAA3-4295-947D-DBFF76E529A0}" dt="2022-08-29T23:59:11.241" v="1329" actId="26606"/>
          <ac:graphicFrameMkLst>
            <pc:docMk/>
            <pc:sldMk cId="210159389" sldId="269"/>
            <ac:graphicFrameMk id="11" creationId="{05DB2338-51F8-0534-BD85-E1487E078924}"/>
          </ac:graphicFrameMkLst>
        </pc:graphicFrameChg>
      </pc:sldChg>
      <pc:sldChg chg="new del">
        <pc:chgData name="Marlon Sproesser Mathias" userId="326f77df3314bb27" providerId="LiveId" clId="{974CDE93-AAA3-4295-947D-DBFF76E529A0}" dt="2022-08-29T23:56:40.872" v="1286" actId="680"/>
        <pc:sldMkLst>
          <pc:docMk/>
          <pc:sldMk cId="954700952" sldId="269"/>
        </pc:sldMkLst>
      </pc:sldChg>
      <pc:sldChg chg="addSp delSp modSp add del mod modAnim">
        <pc:chgData name="Marlon Sproesser Mathias" userId="326f77df3314bb27" providerId="LiveId" clId="{974CDE93-AAA3-4295-947D-DBFF76E529A0}" dt="2022-08-30T00:19:49.423" v="1995" actId="478"/>
        <pc:sldMkLst>
          <pc:docMk/>
          <pc:sldMk cId="4217493710" sldId="270"/>
        </pc:sldMkLst>
        <pc:spChg chg="add mod">
          <ac:chgData name="Marlon Sproesser Mathias" userId="326f77df3314bb27" providerId="LiveId" clId="{974CDE93-AAA3-4295-947D-DBFF76E529A0}" dt="2022-08-29T23:59:53.848" v="1366" actId="14100"/>
          <ac:spMkLst>
            <pc:docMk/>
            <pc:sldMk cId="4217493710" sldId="270"/>
            <ac:spMk id="4" creationId="{DD694BB6-837D-1344-5AFE-679CD626E3DC}"/>
          </ac:spMkLst>
        </pc:spChg>
        <pc:spChg chg="add mod">
          <ac:chgData name="Marlon Sproesser Mathias" userId="326f77df3314bb27" providerId="LiveId" clId="{974CDE93-AAA3-4295-947D-DBFF76E529A0}" dt="2022-08-29T23:59:58.675" v="1377" actId="20577"/>
          <ac:spMkLst>
            <pc:docMk/>
            <pc:sldMk cId="4217493710" sldId="270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8.463" v="1994"/>
          <ac:graphicFrameMkLst>
            <pc:docMk/>
            <pc:sldMk cId="4217493710" sldId="270"/>
            <ac:graphicFrameMk id="6" creationId="{07F57F60-CE68-CB1E-6B5A-3280AFF32597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9.423" v="1995" actId="478"/>
          <ac:graphicFrameMkLst>
            <pc:docMk/>
            <pc:sldMk cId="4217493710" sldId="270"/>
            <ac:graphicFrameMk id="11" creationId="{05DB2338-51F8-0534-BD85-E1487E078924}"/>
          </ac:graphicFrameMkLst>
        </pc:graphicFrameChg>
      </pc:sldChg>
      <pc:sldChg chg="addSp delSp modSp add del mod">
        <pc:chgData name="Marlon Sproesser Mathias" userId="326f77df3314bb27" providerId="LiveId" clId="{974CDE93-AAA3-4295-947D-DBFF76E529A0}" dt="2022-08-30T00:23:19.868" v="2013" actId="20577"/>
        <pc:sldMkLst>
          <pc:docMk/>
          <pc:sldMk cId="2614766482" sldId="271"/>
        </pc:sldMkLst>
        <pc:spChg chg="mod">
          <ac:chgData name="Marlon Sproesser Mathias" userId="326f77df3314bb27" providerId="LiveId" clId="{974CDE93-AAA3-4295-947D-DBFF76E529A0}" dt="2022-08-30T00:23:19.868" v="2013" actId="20577"/>
          <ac:spMkLst>
            <pc:docMk/>
            <pc:sldMk cId="2614766482" sldId="271"/>
            <ac:spMk id="4" creationId="{DD694BB6-837D-1344-5AFE-679CD626E3DC}"/>
          </ac:spMkLst>
        </pc:spChg>
        <pc:spChg chg="mod">
          <ac:chgData name="Marlon Sproesser Mathias" userId="326f77df3314bb27" providerId="LiveId" clId="{974CDE93-AAA3-4295-947D-DBFF76E529A0}" dt="2022-08-30T00:02:49.489" v="1431" actId="20577"/>
          <ac:spMkLst>
            <pc:docMk/>
            <pc:sldMk cId="2614766482" sldId="271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6.271" v="1992"/>
          <ac:graphicFrameMkLst>
            <pc:docMk/>
            <pc:sldMk cId="2614766482" sldId="271"/>
            <ac:graphicFrameMk id="6" creationId="{2AE94FEE-3F7C-C7E3-ACDB-84C6557D8494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7.594" v="1993" actId="478"/>
          <ac:graphicFrameMkLst>
            <pc:docMk/>
            <pc:sldMk cId="2614766482" sldId="271"/>
            <ac:graphicFrameMk id="11" creationId="{05DB2338-51F8-0534-BD85-E1487E078924}"/>
          </ac:graphicFrameMkLst>
        </pc:graphicFrameChg>
      </pc:sldChg>
      <pc:sldChg chg="addSp delSp modSp add del mod addAnim delAnim modAnim">
        <pc:chgData name="Marlon Sproesser Mathias" userId="326f77df3314bb27" providerId="LiveId" clId="{974CDE93-AAA3-4295-947D-DBFF76E529A0}" dt="2022-08-30T00:28:36.323" v="2293" actId="1036"/>
        <pc:sldMkLst>
          <pc:docMk/>
          <pc:sldMk cId="1590457254" sldId="272"/>
        </pc:sldMkLst>
        <pc:spChg chg="del">
          <ac:chgData name="Marlon Sproesser Mathias" userId="326f77df3314bb27" providerId="LiveId" clId="{974CDE93-AAA3-4295-947D-DBFF76E529A0}" dt="2022-08-30T00:04:11.789" v="1467" actId="478"/>
          <ac:spMkLst>
            <pc:docMk/>
            <pc:sldMk cId="1590457254" sldId="272"/>
            <ac:spMk id="3" creationId="{5D8D2CE1-8244-17F5-32FF-33EF0CBD1E16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4" creationId="{DD694BB6-837D-1344-5AFE-679CD626E3DC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5" creationId="{D958E5F3-1CEA-18CC-A6E2-E6C4EE65F1F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6" creationId="{ED4698F7-3198-454B-710E-E10DDF4A436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7" creationId="{209B9B69-C9BE-9922-8828-70A997733AF8}"/>
          </ac:spMkLst>
        </pc:spChg>
        <pc:spChg chg="add del mod">
          <ac:chgData name="Marlon Sproesser Mathias" userId="326f77df3314bb27" providerId="LiveId" clId="{974CDE93-AAA3-4295-947D-DBFF76E529A0}" dt="2022-08-30T00:04:09.440" v="1466"/>
          <ac:spMkLst>
            <pc:docMk/>
            <pc:sldMk cId="1590457254" sldId="272"/>
            <ac:spMk id="8" creationId="{108458EE-5F1B-DDF0-06E4-10251D04DB77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10" creationId="{1D5611A9-75FF-3E90-E9A9-EC625E8E965F}"/>
          </ac:spMkLst>
        </pc:spChg>
        <pc:spChg chg="add mod">
          <ac:chgData name="Marlon Sproesser Mathias" userId="326f77df3314bb27" providerId="LiveId" clId="{974CDE93-AAA3-4295-947D-DBFF76E529A0}" dt="2022-08-30T00:28:36.323" v="2293" actId="1036"/>
          <ac:spMkLst>
            <pc:docMk/>
            <pc:sldMk cId="1590457254" sldId="272"/>
            <ac:spMk id="12" creationId="{58FB4422-65E5-997D-785F-FBAC3B74FA06}"/>
          </ac:spMkLst>
        </pc:spChg>
        <pc:spChg chg="add del mod">
          <ac:chgData name="Marlon Sproesser Mathias" userId="326f77df3314bb27" providerId="LiveId" clId="{974CDE93-AAA3-4295-947D-DBFF76E529A0}" dt="2022-08-30T00:27:53.278" v="2219" actId="13822"/>
          <ac:spMkLst>
            <pc:docMk/>
            <pc:sldMk cId="1590457254" sldId="272"/>
            <ac:spMk id="13" creationId="{A3D65583-0D4C-F693-7913-774FB6B1FD0E}"/>
          </ac:spMkLst>
        </pc:spChg>
        <pc:spChg chg="add del mod">
          <ac:chgData name="Marlon Sproesser Mathias" userId="326f77df3314bb27" providerId="LiveId" clId="{974CDE93-AAA3-4295-947D-DBFF76E529A0}" dt="2022-08-30T00:28:29.847" v="2288" actId="1076"/>
          <ac:spMkLst>
            <pc:docMk/>
            <pc:sldMk cId="1590457254" sldId="272"/>
            <ac:spMk id="14" creationId="{2AFA758B-63A5-43B4-BC36-D2499CAAF3EB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5:31.595" v="1934" actId="1076"/>
        <pc:sldMkLst>
          <pc:docMk/>
          <pc:sldMk cId="2850340389" sldId="273"/>
        </pc:sldMkLst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2" creationId="{54C85B20-4175-22D5-C07A-FC0D4AAB80C8}"/>
          </ac:spMkLst>
        </pc:spChg>
        <pc:spChg chg="mod">
          <ac:chgData name="Marlon Sproesser Mathias" userId="326f77df3314bb27" providerId="LiveId" clId="{974CDE93-AAA3-4295-947D-DBFF76E529A0}" dt="2022-08-30T00:09:04.578" v="1775" actId="20577"/>
          <ac:spMkLst>
            <pc:docMk/>
            <pc:sldMk cId="2850340389" sldId="273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4" creationId="{F382B211-EC10-4EEE-328B-54340495F5A8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5" creationId="{6D97E4FE-8962-72CE-691C-31D4E4555713}"/>
          </ac:spMkLst>
        </pc:spChg>
        <pc:spChg chg="add mod">
          <ac:chgData name="Marlon Sproesser Mathias" userId="326f77df3314bb27" providerId="LiveId" clId="{974CDE93-AAA3-4295-947D-DBFF76E529A0}" dt="2022-08-30T00:15:31.595" v="1934" actId="1076"/>
          <ac:spMkLst>
            <pc:docMk/>
            <pc:sldMk cId="2850340389" sldId="273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4:40.203" v="1919" actId="1076"/>
          <ac:spMkLst>
            <pc:docMk/>
            <pc:sldMk cId="2850340389" sldId="273"/>
            <ac:spMk id="8" creationId="{C2C673F7-9EB9-31E3-2A27-198C1CA3A184}"/>
          </ac:spMkLst>
        </pc:spChg>
        <pc:spChg chg="add mod">
          <ac:chgData name="Marlon Sproesser Mathias" userId="326f77df3314bb27" providerId="LiveId" clId="{974CDE93-AAA3-4295-947D-DBFF76E529A0}" dt="2022-08-30T00:14:54.735" v="1925" actId="20577"/>
          <ac:spMkLst>
            <pc:docMk/>
            <pc:sldMk cId="2850340389" sldId="273"/>
            <ac:spMk id="10" creationId="{0438713D-1CCB-81A5-B66A-EC4C433212E7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2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4" creationId="{07A0C51E-5464-4470-855E-CA530A59BF98}"/>
          </ac:spMkLst>
        </pc:spChg>
        <pc:picChg chg="add del">
          <ac:chgData name="Marlon Sproesser Mathias" userId="326f77df3314bb27" providerId="LiveId" clId="{974CDE93-AAA3-4295-947D-DBFF76E529A0}" dt="2022-08-30T00:09:05.865" v="1776" actId="478"/>
          <ac:picMkLst>
            <pc:docMk/>
            <pc:sldMk cId="2850340389" sldId="273"/>
            <ac:picMk id="9" creationId="{D647FAD6-AC9D-D09B-8FCC-D05EC7BAA7CF}"/>
          </ac:picMkLst>
        </pc:picChg>
      </pc:sldChg>
      <pc:sldChg chg="addSp delSp modSp add mod">
        <pc:chgData name="Marlon Sproesser Mathias" userId="326f77df3314bb27" providerId="LiveId" clId="{974CDE93-AAA3-4295-947D-DBFF76E529A0}" dt="2022-08-30T00:15:20.231" v="1931" actId="1076"/>
        <pc:sldMkLst>
          <pc:docMk/>
          <pc:sldMk cId="2857920560" sldId="274"/>
        </pc:sldMkLst>
        <pc:spChg chg="mod">
          <ac:chgData name="Marlon Sproesser Mathias" userId="326f77df3314bb27" providerId="LiveId" clId="{974CDE93-AAA3-4295-947D-DBFF76E529A0}" dt="2022-08-30T00:10:25.503" v="1832" actId="20577"/>
          <ac:spMkLst>
            <pc:docMk/>
            <pc:sldMk cId="2857920560" sldId="274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15:20.231" v="1931" actId="1076"/>
          <ac:spMkLst>
            <pc:docMk/>
            <pc:sldMk cId="2857920560" sldId="274"/>
            <ac:spMk id="7" creationId="{F2537766-C3EE-322E-707C-158E80405E74}"/>
          </ac:spMkLst>
        </pc:spChg>
        <pc:spChg chg="add del mod">
          <ac:chgData name="Marlon Sproesser Mathias" userId="326f77df3314bb27" providerId="LiveId" clId="{974CDE93-AAA3-4295-947D-DBFF76E529A0}" dt="2022-08-30T00:11:12.313" v="1860" actId="478"/>
          <ac:spMkLst>
            <pc:docMk/>
            <pc:sldMk cId="2857920560" sldId="274"/>
            <ac:spMk id="11" creationId="{671E8FDE-6F82-7D66-F66F-06B0A832DBD9}"/>
          </ac:spMkLst>
        </pc:spChg>
        <pc:spChg chg="add mod">
          <ac:chgData name="Marlon Sproesser Mathias" userId="326f77df3314bb27" providerId="LiveId" clId="{974CDE93-AAA3-4295-947D-DBFF76E529A0}" dt="2022-08-30T00:12:07.218" v="1870" actId="14100"/>
          <ac:spMkLst>
            <pc:docMk/>
            <pc:sldMk cId="2857920560" sldId="274"/>
            <ac:spMk id="13" creationId="{6D577700-3C3E-AA83-FDD3-68B172B74175}"/>
          </ac:spMkLst>
        </pc:spChg>
        <pc:spChg chg="add mod">
          <ac:chgData name="Marlon Sproesser Mathias" userId="326f77df3314bb27" providerId="LiveId" clId="{974CDE93-AAA3-4295-947D-DBFF76E529A0}" dt="2022-08-30T00:15:05.276" v="1927" actId="1076"/>
          <ac:spMkLst>
            <pc:docMk/>
            <pc:sldMk cId="2857920560" sldId="274"/>
            <ac:spMk id="18" creationId="{D139CAC4-1B68-A12A-B53B-665BFABEA7F7}"/>
          </ac:spMkLst>
        </pc:spChg>
        <pc:spChg chg="add mod">
          <ac:chgData name="Marlon Sproesser Mathias" userId="326f77df3314bb27" providerId="LiveId" clId="{974CDE93-AAA3-4295-947D-DBFF76E529A0}" dt="2022-08-30T00:15:17.426" v="1930" actId="1076"/>
          <ac:spMkLst>
            <pc:docMk/>
            <pc:sldMk cId="2857920560" sldId="274"/>
            <ac:spMk id="19" creationId="{9F465963-2856-AB3F-C1F7-B6AC770BECC2}"/>
          </ac:spMkLst>
        </pc:spChg>
        <pc:cxnChg chg="add">
          <ac:chgData name="Marlon Sproesser Mathias" userId="326f77df3314bb27" providerId="LiveId" clId="{974CDE93-AAA3-4295-947D-DBFF76E529A0}" dt="2022-08-30T00:10:37.494" v="1834" actId="11529"/>
          <ac:cxnSpMkLst>
            <pc:docMk/>
            <pc:sldMk cId="2857920560" sldId="274"/>
            <ac:cxnSpMk id="8" creationId="{DBCBE17E-3EBA-4354-22BD-293D91D66EE7}"/>
          </ac:cxnSpMkLst>
        </pc:cxnChg>
        <pc:cxnChg chg="add mod">
          <ac:chgData name="Marlon Sproesser Mathias" userId="326f77df3314bb27" providerId="LiveId" clId="{974CDE93-AAA3-4295-947D-DBFF76E529A0}" dt="2022-08-30T00:12:10.700" v="1871" actId="14100"/>
          <ac:cxnSpMkLst>
            <pc:docMk/>
            <pc:sldMk cId="2857920560" sldId="274"/>
            <ac:cxnSpMk id="10" creationId="{DBF1FC38-4CCC-CDB8-8E51-0FAA0B22B32B}"/>
          </ac:cxnSpMkLst>
        </pc:cxnChg>
        <pc:cxnChg chg="add mod">
          <ac:chgData name="Marlon Sproesser Mathias" userId="326f77df3314bb27" providerId="LiveId" clId="{974CDE93-AAA3-4295-947D-DBFF76E529A0}" dt="2022-08-30T00:12:39.726" v="1876" actId="693"/>
          <ac:cxnSpMkLst>
            <pc:docMk/>
            <pc:sldMk cId="2857920560" sldId="274"/>
            <ac:cxnSpMk id="17" creationId="{E51A1AD4-2413-DEF1-9B0E-9D545A1D736A}"/>
          </ac:cxnSpMkLst>
        </pc:cxnChg>
      </pc:sldChg>
      <pc:sldChg chg="addSp delSp modSp add mod">
        <pc:chgData name="Marlon Sproesser Mathias" userId="326f77df3314bb27" providerId="LiveId" clId="{974CDE93-AAA3-4295-947D-DBFF76E529A0}" dt="2022-08-30T00:15:26.110" v="1933"/>
        <pc:sldMkLst>
          <pc:docMk/>
          <pc:sldMk cId="509834741" sldId="275"/>
        </pc:sldMkLst>
        <pc:spChg chg="del">
          <ac:chgData name="Marlon Sproesser Mathias" userId="326f77df3314bb27" providerId="LiveId" clId="{974CDE93-AAA3-4295-947D-DBFF76E529A0}" dt="2022-08-30T00:15:25.311" v="1932" actId="478"/>
          <ac:spMkLst>
            <pc:docMk/>
            <pc:sldMk cId="509834741" sldId="275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3:11.450" v="1892" actId="1076"/>
          <ac:spMkLst>
            <pc:docMk/>
            <pc:sldMk cId="509834741" sldId="275"/>
            <ac:spMk id="11" creationId="{3ABA7DF9-12E2-BCD4-01BF-41B9D129611F}"/>
          </ac:spMkLst>
        </pc:spChg>
        <pc:spChg chg="add mod">
          <ac:chgData name="Marlon Sproesser Mathias" userId="326f77df3314bb27" providerId="LiveId" clId="{974CDE93-AAA3-4295-947D-DBFF76E529A0}" dt="2022-08-30T00:13:18.895" v="1902" actId="20577"/>
          <ac:spMkLst>
            <pc:docMk/>
            <pc:sldMk cId="509834741" sldId="275"/>
            <ac:spMk id="15" creationId="{EC46A64A-D56D-25E6-72D8-3EE90D02A973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6" creationId="{EC99D8BD-60D0-6CB3-516F-C83301E24B68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8" creationId="{F56E67D4-EFF1-69C1-38DD-67AA522C61CA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9" creationId="{555EFB15-D060-2133-6CDB-569EBAD55EFE}"/>
          </ac:spMkLst>
        </pc:spChg>
        <pc:cxnChg chg="add mod">
          <ac:chgData name="Marlon Sproesser Mathias" userId="326f77df3314bb27" providerId="LiveId" clId="{974CDE93-AAA3-4295-947D-DBFF76E529A0}" dt="2022-08-30T00:12:49.870" v="1878" actId="571"/>
          <ac:cxnSpMkLst>
            <pc:docMk/>
            <pc:sldMk cId="509834741" sldId="275"/>
            <ac:cxnSpMk id="6" creationId="{6F88E3A5-3023-472D-88C6-002C035A3F98}"/>
          </ac:cxnSpMkLst>
        </pc:cxnChg>
        <pc:cxnChg chg="add mod">
          <ac:chgData name="Marlon Sproesser Mathias" userId="326f77df3314bb27" providerId="LiveId" clId="{974CDE93-AAA3-4295-947D-DBFF76E529A0}" dt="2022-08-30T00:12:52.369" v="1879" actId="571"/>
          <ac:cxnSpMkLst>
            <pc:docMk/>
            <pc:sldMk cId="509834741" sldId="275"/>
            <ac:cxnSpMk id="9" creationId="{465443D1-DFD5-3C47-5F02-738D0C1BB191}"/>
          </ac:cxnSpMkLst>
        </pc:cxnChg>
      </pc:sldChg>
      <pc:sldChg chg="addSp delSp modSp new mod setBg addAnim modAnim">
        <pc:chgData name="Marlon Sproesser Mathias" userId="326f77df3314bb27" providerId="LiveId" clId="{974CDE93-AAA3-4295-947D-DBFF76E529A0}" dt="2022-08-30T19:28:01.641" v="2618"/>
        <pc:sldMkLst>
          <pc:docMk/>
          <pc:sldMk cId="2745479288" sldId="276"/>
        </pc:sldMkLst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2" creationId="{B14DF911-61BB-5539-63A9-2C9BAA5C3ED2}"/>
          </ac:spMkLst>
        </pc:spChg>
        <pc:spChg chg="del mod">
          <ac:chgData name="Marlon Sproesser Mathias" userId="326f77df3314bb27" providerId="LiveId" clId="{974CDE93-AAA3-4295-947D-DBFF76E529A0}" dt="2022-08-30T19:27:23.248" v="2611" actId="478"/>
          <ac:spMkLst>
            <pc:docMk/>
            <pc:sldMk cId="2745479288" sldId="276"/>
            <ac:spMk id="3" creationId="{4BCB5A2A-12FB-4794-8CB8-175946290B2D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" creationId="{242F003C-4513-D205-6173-F9CC1DCE64D5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5" creationId="{02BE6DB9-3DE2-83FA-3B28-56762CD609E2}"/>
          </ac:spMkLst>
        </pc:spChg>
        <pc:spChg chg="add del mod">
          <ac:chgData name="Marlon Sproesser Mathias" userId="326f77df3314bb27" providerId="LiveId" clId="{974CDE93-AAA3-4295-947D-DBFF76E529A0}" dt="2022-08-30T19:27:25.408" v="2612" actId="478"/>
          <ac:spMkLst>
            <pc:docMk/>
            <pc:sldMk cId="2745479288" sldId="276"/>
            <ac:spMk id="7" creationId="{AFE52CA6-58E9-D05F-6DBD-EA65ADE18303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0" creationId="{C2554CA6-288E-4202-BC52-2E5A8F0C0AED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2" creationId="{B10BB131-AC8E-4A8E-A5D1-36260F720C3B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4" creationId="{5B7778FC-632E-4DCA-A7CB-0D7731CCF970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6" creationId="{FA23A907-97FB-4A8F-880A-DD77401C4296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1" creationId="{4BC99CB9-DDAD-44A2-8A1C-E3AF4E72DF5C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3" creationId="{64053CBF-3932-45FF-8285-EE5146085F3A}"/>
          </ac:spMkLst>
        </pc:spChg>
        <pc:spChg chg="add del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37" creationId="{4BC99CB9-DDAD-44A2-8A1C-E3AF4E72DF5C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7" creationId="{A8DB9CD9-59B1-4D73-BC4C-98796A48EF9B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9" creationId="{8874A6A9-41FF-4E33-AFA8-F9F81436A59E}"/>
          </ac:spMkLst>
        </pc:s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25" creationId="{2E751C04-BEA6-446B-A678-9C74819EBD4C}"/>
          </ac:grpSpMkLst>
        </pc:gr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31" creationId="{B63ACBA3-DEFD-4C6D-BBA0-64468FA99C2D}"/>
          </ac:grpSpMkLst>
        </pc:grpChg>
        <pc:grpChg chg="add del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38" creationId="{5C3921CD-DDE5-4B57-8FDF-B37ADE4EDAC7}"/>
          </ac:grpSpMkLst>
        </pc:grpChg>
        <pc:grpChg chg="add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51" creationId="{721D730E-1F97-4071-B143-B05E6D2599BC}"/>
          </ac:grpSpMkLst>
        </pc:grpChg>
      </pc:sldChg>
      <pc:sldChg chg="addSp delSp modSp new mod setBg addAnim modAnim">
        <pc:chgData name="Marlon Sproesser Mathias" userId="326f77df3314bb27" providerId="LiveId" clId="{974CDE93-AAA3-4295-947D-DBFF76E529A0}" dt="2022-08-30T19:27:54.483" v="2617"/>
        <pc:sldMkLst>
          <pc:docMk/>
          <pc:sldMk cId="1196029844" sldId="277"/>
        </pc:sldMkLst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" creationId="{1AE5E9A3-A257-3791-889D-8D0D8277D340}"/>
          </ac:spMkLst>
        </pc:spChg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" creationId="{C681B743-7D24-20BD-2903-0A17255D2A8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4" creationId="{B2DB0D3D-012C-33EA-CC35-73485D03D5F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5" creationId="{8F1077A0-48D1-DA9D-3FE2-732A28DE5932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0" creationId="{686EAD33-C5DD-4FAE-B20B-2707A6A92C99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2" creationId="{C2F7C8AC-27FC-4265-A113-E7CDA1AAD7D6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9" creationId="{6DDA8CE9-E0A6-4FF2-823D-D08607606DC2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1" creationId="{11195564-33B9-434B-9641-764F5905A56F}"/>
          </ac:spMkLst>
        </pc:s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14" creationId="{A574C829-AF08-4CA3-A132-7BA0448975BB}"/>
          </ac:grpSpMkLst>
        </pc:gr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20" creationId="{1D3FC9CC-6461-481B-BB4C-19D576432F7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3" creationId="{1D18C537-E336-47C4-836B-C342A230F8F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9" creationId="{5A1259D8-0C3A-4069-A22F-537BBBB61A9C}"/>
          </ac:grpSpMkLst>
        </pc:grpChg>
      </pc:sldChg>
      <pc:sldChg chg="add">
        <pc:chgData name="Marlon Sproesser Mathias" userId="326f77df3314bb27" providerId="LiveId" clId="{974CDE93-AAA3-4295-947D-DBFF76E529A0}" dt="2022-08-30T19:27:20.604" v="2610" actId="2890"/>
        <pc:sldMkLst>
          <pc:docMk/>
          <pc:sldMk cId="3533398505" sldId="278"/>
        </pc:sldMkLst>
      </pc:sldChg>
      <pc:sldChg chg="addSp delSp modSp new mod setBg">
        <pc:chgData name="Marlon Sproesser Mathias" userId="326f77df3314bb27" providerId="LiveId" clId="{974CDE93-AAA3-4295-947D-DBFF76E529A0}" dt="2022-08-30T19:30:17.211" v="2778" actId="5793"/>
        <pc:sldMkLst>
          <pc:docMk/>
          <pc:sldMk cId="2624898334" sldId="279"/>
        </pc:sldMkLst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2" creationId="{89CFA350-FAC8-36BD-CC1F-BC729F4FABDA}"/>
          </ac:spMkLst>
        </pc:spChg>
        <pc:spChg chg="mod">
          <ac:chgData name="Marlon Sproesser Mathias" userId="326f77df3314bb27" providerId="LiveId" clId="{974CDE93-AAA3-4295-947D-DBFF76E529A0}" dt="2022-08-30T19:30:17.211" v="2778" actId="5793"/>
          <ac:spMkLst>
            <pc:docMk/>
            <pc:sldMk cId="2624898334" sldId="279"/>
            <ac:spMk id="3" creationId="{1340621D-A6E4-307F-3A64-50B547BA648C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4" creationId="{00C61DB5-D1C9-D79D-8A52-31D67C38DF13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5" creationId="{370130F2-44F7-1DA3-496D-A818D7B5EAB8}"/>
          </ac:spMkLst>
        </pc:spChg>
        <pc:spChg chg="add del mod">
          <ac:chgData name="Marlon Sproesser Mathias" userId="326f77df3314bb27" providerId="LiveId" clId="{974CDE93-AAA3-4295-947D-DBFF76E529A0}" dt="2022-08-30T19:30:13.272" v="2773" actId="478"/>
          <ac:spMkLst>
            <pc:docMk/>
            <pc:sldMk cId="2624898334" sldId="279"/>
            <ac:spMk id="7" creationId="{5E2B23A6-FD11-3EBE-3547-84DDA7EDACCD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0" creationId="{FA3C7DEA-BCC2-4295-8850-147993296189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2" creationId="{C289949D-B9F6-468A-86FE-2694DC5AE773}"/>
          </ac:spMkLst>
        </pc:spChg>
        <pc:grpChg chg="add">
          <ac:chgData name="Marlon Sproesser Mathias" userId="326f77df3314bb27" providerId="LiveId" clId="{974CDE93-AAA3-4295-947D-DBFF76E529A0}" dt="2022-08-30T19:29:36.339" v="2766" actId="26606"/>
          <ac:grpSpMkLst>
            <pc:docMk/>
            <pc:sldMk cId="2624898334" sldId="279"/>
            <ac:grpSpMk id="14" creationId="{E4DF0958-0C87-4C28-9554-2FADC788C2B1}"/>
          </ac:grpSpMkLst>
        </pc:grpChg>
      </pc:sldChg>
      <pc:sldChg chg="modSp del mod">
        <pc:chgData name="Marlon Sproesser Mathias" userId="326f77df3314bb27" providerId="LiveId" clId="{974CDE93-AAA3-4295-947D-DBFF76E529A0}" dt="2022-08-29T23:19:54.970" v="14" actId="47"/>
        <pc:sldMkLst>
          <pc:docMk/>
          <pc:sldMk cId="1820868705" sldId="768"/>
        </pc:sldMkLst>
        <pc:spChg chg="mod">
          <ac:chgData name="Marlon Sproesser Mathias" userId="326f77df3314bb27" providerId="LiveId" clId="{974CDE93-AAA3-4295-947D-DBFF76E529A0}" dt="2022-08-29T23:19:44.709" v="0" actId="20577"/>
          <ac:spMkLst>
            <pc:docMk/>
            <pc:sldMk cId="1820868705" sldId="768"/>
            <ac:spMk id="2" creationId="{DFA1A2DD-1C3B-FA3D-31DC-09128566470D}"/>
          </ac:spMkLst>
        </pc:spChg>
        <pc:graphicFrameChg chg="mod">
          <ac:chgData name="Marlon Sproesser Mathias" userId="326f77df3314bb27" providerId="LiveId" clId="{974CDE93-AAA3-4295-947D-DBFF76E529A0}" dt="2022-08-29T23:19:51.973" v="13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</pc:sldChg>
      <pc:sldChg chg="del">
        <pc:chgData name="Marlon Sproesser Mathias" userId="326f77df3314bb27" providerId="LiveId" clId="{974CDE93-AAA3-4295-947D-DBFF76E529A0}" dt="2022-08-29T23:19:55.620" v="15" actId="47"/>
        <pc:sldMkLst>
          <pc:docMk/>
          <pc:sldMk cId="4219861425" sldId="769"/>
        </pc:sldMkLst>
      </pc:sldChg>
      <pc:sldChg chg="del">
        <pc:chgData name="Marlon Sproesser Mathias" userId="326f77df3314bb27" providerId="LiveId" clId="{974CDE93-AAA3-4295-947D-DBFF76E529A0}" dt="2022-08-29T23:19:56.136" v="16" actId="47"/>
        <pc:sldMkLst>
          <pc:docMk/>
          <pc:sldMk cId="3738078508" sldId="770"/>
        </pc:sldMkLst>
      </pc:sldChg>
    </pc:docChg>
  </pc:docChgLst>
  <pc:docChgLst>
    <pc:chgData name="Marlon Sproesser Mathias" userId="326f77df3314bb27" providerId="LiveId" clId="{D250348C-4A96-4AC4-AE07-1761CD32EE79}"/>
    <pc:docChg chg="modSld">
      <pc:chgData name="Marlon Sproesser Mathias" userId="326f77df3314bb27" providerId="LiveId" clId="{D250348C-4A96-4AC4-AE07-1761CD32EE79}" dt="2022-09-13T18:14:53.636" v="26" actId="20577"/>
      <pc:docMkLst>
        <pc:docMk/>
      </pc:docMkLst>
      <pc:sldChg chg="modSp mod">
        <pc:chgData name="Marlon Sproesser Mathias" userId="326f77df3314bb27" providerId="LiveId" clId="{D250348C-4A96-4AC4-AE07-1761CD32EE79}" dt="2022-09-13T18:14:53.636" v="26" actId="20577"/>
        <pc:sldMkLst>
          <pc:docMk/>
          <pc:sldMk cId="519410663" sldId="259"/>
        </pc:sldMkLst>
        <pc:spChg chg="mod">
          <ac:chgData name="Marlon Sproesser Mathias" userId="326f77df3314bb27" providerId="LiveId" clId="{D250348C-4A96-4AC4-AE07-1761CD32EE79}" dt="2022-09-13T18:14:46.409" v="0" actId="20577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D250348C-4A96-4AC4-AE07-1761CD32EE79}" dt="2022-09-13T18:14:53.636" v="26" actId="20577"/>
          <ac:spMkLst>
            <pc:docMk/>
            <pc:sldMk cId="519410663" sldId="259"/>
            <ac:spMk id="3" creationId="{04926EE9-C212-2DD5-4B8D-A1134F4048D5}"/>
          </ac:spMkLst>
        </pc:spChg>
      </pc:sldChg>
    </pc:docChg>
  </pc:docChgLst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83EA-B621-F1C2-778F-8625FBA9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Camada softmax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2E6D-5D75-0DD0-A051-43B7BE9A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461"/>
            <a:ext cx="5393361" cy="2703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 err="1">
                <a:latin typeface="+mn-lt"/>
                <a:ea typeface="+mn-ea"/>
                <a:cs typeface="+mn-cs"/>
              </a:rPr>
              <a:t>Garante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que a soma das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saídas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seja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1</a:t>
            </a:r>
          </a:p>
          <a:p>
            <a:r>
              <a:rPr lang="en-US" sz="2000" dirty="0" err="1"/>
              <a:t>Exponencial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saída</a:t>
            </a:r>
            <a:r>
              <a:rPr lang="en-US" sz="2000" dirty="0"/>
              <a:t> </a:t>
            </a:r>
            <a:r>
              <a:rPr lang="en-US" sz="2000" dirty="0" err="1"/>
              <a:t>normalizada</a:t>
            </a:r>
            <a:r>
              <a:rPr lang="en-US" sz="2000" dirty="0"/>
              <a:t> pela soma das </a:t>
            </a:r>
            <a:r>
              <a:rPr lang="en-US" sz="2000" dirty="0" err="1"/>
              <a:t>exponenciais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0A6BCA8-8C07-FBCB-9E6B-DC07F75C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09" y="3126035"/>
            <a:ext cx="2788625" cy="162082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88E4-B0C8-D44D-02F4-C0DC663A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8610" y="6356350"/>
            <a:ext cx="337295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DF2AD-A810-2610-0845-AF90A22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>
                <a:latin typeface="+mn-lt"/>
                <a:ea typeface="+mn-ea"/>
              </a:rPr>
              <a:pPr>
                <a:spcAft>
                  <a:spcPts val="600"/>
                </a:spcAft>
              </a:pPr>
              <a:t>10</a:t>
            </a:fld>
            <a:endParaRPr lang="en-US">
              <a:latin typeface="+mn-lt"/>
              <a:ea typeface="+mn-ea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ED0F5-C05F-5769-62E2-A012374E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 como calcular o erro?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6847D-470C-566F-C6BA-5EC491CE6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0153" y="1526033"/>
                <a:ext cx="5536397" cy="393528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Entropia cruzada</a:t>
                </a:r>
              </a:p>
              <a:p>
                <a:r>
                  <a:rPr lang="pt-BR" dirty="0"/>
                  <a:t>Negativo do logaritmo da chance de a saída estar certa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6847D-470C-566F-C6BA-5EC491CE6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153" y="1526033"/>
                <a:ext cx="5536397" cy="3935281"/>
              </a:xfrm>
              <a:blipFill>
                <a:blip r:embed="rId2"/>
                <a:stretch>
                  <a:fillRect l="-1982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A464-B05A-413D-3D58-C8664E33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65949-84A4-6F3D-D16F-6468D56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ED0F5-C05F-5769-62E2-A012374E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55" y="1233241"/>
            <a:ext cx="372596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 a exatidão?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6847D-470C-566F-C6BA-5EC491CE6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955" y="1781503"/>
                <a:ext cx="6030311" cy="321222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 é o </a:t>
                </a:r>
                <a:r>
                  <a:rPr lang="pt-BR" sz="2000" dirty="0" err="1"/>
                  <a:t>one</a:t>
                </a:r>
                <a:r>
                  <a:rPr lang="pt-BR" sz="2000" dirty="0"/>
                  <a:t>-hot </a:t>
                </a:r>
                <a:r>
                  <a:rPr lang="pt-BR" sz="2000" dirty="0" err="1"/>
                  <a:t>encoding</a:t>
                </a:r>
                <a:r>
                  <a:rPr lang="pt-BR" sz="2000" dirty="0"/>
                  <a:t> da classe correta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 é o </a:t>
                </a:r>
                <a:r>
                  <a:rPr lang="pt-BR" sz="2000" dirty="0" err="1"/>
                  <a:t>one</a:t>
                </a:r>
                <a:r>
                  <a:rPr lang="pt-BR" sz="2000" dirty="0"/>
                  <a:t>-hot </a:t>
                </a:r>
                <a:r>
                  <a:rPr lang="pt-BR" sz="2000" dirty="0" err="1"/>
                  <a:t>encoding</a:t>
                </a:r>
                <a:r>
                  <a:rPr lang="pt-BR" sz="2000" dirty="0"/>
                  <a:t> da classe predita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Na prática, a equação define a fração de acertos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6847D-470C-566F-C6BA-5EC491CE6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955" y="1781503"/>
                <a:ext cx="6030311" cy="3212225"/>
              </a:xfrm>
              <a:blipFill>
                <a:blip r:embed="rId2"/>
                <a:stretch>
                  <a:fillRect l="-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A464-B05A-413D-3D58-C8664E33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430695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65949-84A4-6F3D-D16F-6468D56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2135C-7AF8-B808-F14A-A2B5C4B6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Regularização da rede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EC3B7-7184-1FBB-9CA4-6CBE613B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Formas de evitar overfit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19313-6ECA-6025-F281-47979210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5991225"/>
            <a:ext cx="25443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463F2-EE9F-7DD8-C079-AEFF1C74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>
                <a:latin typeface="+mn-lt"/>
                <a:ea typeface="+mn-ea"/>
              </a:rPr>
              <a:pPr>
                <a:spcAft>
                  <a:spcPts val="600"/>
                </a:spcAft>
              </a:pPr>
              <a:t>13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47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1458D-8164-F2DE-11D3-1886CEBB5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>
                    <a:solidFill>
                      <a:schemeClr val="tx1"/>
                    </a:solidFill>
                  </a:rPr>
                  <a:t>Penaliza redes com pesos muito altos</a:t>
                </a:r>
              </a:p>
              <a:p>
                <a:endParaRPr lang="pt-B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sz="1800" dirty="0"/>
                  <a:t>Regularização de kernel</a:t>
                </a:r>
              </a:p>
              <a:p>
                <a:r>
                  <a:rPr lang="pt-BR" sz="1800" dirty="0">
                    <a:solidFill>
                      <a:schemeClr val="tx1"/>
                    </a:solidFill>
                  </a:rPr>
                  <a:t>Soma </a:t>
                </a:r>
                <a:r>
                  <a:rPr lang="pt-BR" sz="1800" dirty="0"/>
                  <a:t>um coeficiente vezes a </a:t>
                </a:r>
                <a:r>
                  <a:rPr lang="pt-BR" sz="1800" dirty="0">
                    <a:solidFill>
                      <a:schemeClr val="tx1"/>
                    </a:solidFill>
                  </a:rPr>
                  <a:t>norma dos pesos à perda da rede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1458D-8164-F2DE-11D3-1886CEBB5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  <a:blipFill>
                <a:blip r:embed="rId2"/>
                <a:stretch>
                  <a:fillRect l="-372" t="-2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90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458D-8164-F2DE-11D3-1886CEBB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>
                <a:solidFill>
                  <a:schemeClr val="tx1"/>
                </a:solidFill>
              </a:rPr>
              <a:t>Como implementar no </a:t>
            </a:r>
            <a:r>
              <a:rPr lang="pt-BR" sz="2100" dirty="0" err="1">
                <a:solidFill>
                  <a:schemeClr val="tx1"/>
                </a:solidFill>
              </a:rPr>
              <a:t>Keras</a:t>
            </a:r>
            <a:r>
              <a:rPr lang="pt-BR" sz="2100" dirty="0"/>
              <a:t>?</a:t>
            </a:r>
          </a:p>
          <a:p>
            <a:endParaRPr lang="pt-BR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regularizers</a:t>
            </a:r>
            <a:endParaRPr lang="pt-B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layers.Dense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(n,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kernel_regularizer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=regularizers.L1L2(l1=1e-5, l2=1e-4),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bias_regularizer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=regularizers.L1(1e-4),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=regularizers.L2(1e-5)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12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845007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458D-8164-F2DE-11D3-1886CEBB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9334"/>
            <a:ext cx="9833548" cy="3460879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>
                <a:solidFill>
                  <a:schemeClr val="tx1"/>
                </a:solidFill>
              </a:rPr>
              <a:t>Como implementar no </a:t>
            </a:r>
            <a:r>
              <a:rPr lang="pt-BR" sz="2100" dirty="0" err="1">
                <a:solidFill>
                  <a:schemeClr val="tx1"/>
                </a:solidFill>
              </a:rPr>
              <a:t>Keras</a:t>
            </a:r>
            <a:r>
              <a:rPr lang="pt-BR" sz="2100" dirty="0"/>
              <a:t>?</a:t>
            </a:r>
          </a:p>
          <a:p>
            <a:endParaRPr lang="pt-BR" sz="21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regularizers</a:t>
            </a:r>
            <a:endParaRPr lang="pt-B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layers.Dense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(n,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kernel_regularizer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=regularizers.L1L2(l1=1e-5, l2=1e-4),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bias_regularizer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=regularizers.L1(1e-4),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=regularizers.L2(1e-5)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8ADB870C-C9E3-CFBA-4264-96A73149BD33}"/>
              </a:ext>
            </a:extLst>
          </p:cNvPr>
          <p:cNvSpPr/>
          <p:nvPr/>
        </p:nvSpPr>
        <p:spPr>
          <a:xfrm>
            <a:off x="7497113" y="4565026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Pesos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C10EBB-898B-2A86-494D-337CD3E7EEFB}"/>
              </a:ext>
            </a:extLst>
          </p:cNvPr>
          <p:cNvSpPr/>
          <p:nvPr/>
        </p:nvSpPr>
        <p:spPr>
          <a:xfrm>
            <a:off x="5833851" y="5041347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Vieses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66DE3EE-CEB3-AE2D-CBD0-6B2B488FCAB4}"/>
              </a:ext>
            </a:extLst>
          </p:cNvPr>
          <p:cNvSpPr/>
          <p:nvPr/>
        </p:nvSpPr>
        <p:spPr>
          <a:xfrm>
            <a:off x="6159745" y="5529492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Saídas</a:t>
            </a:r>
          </a:p>
        </p:txBody>
      </p:sp>
    </p:spTree>
    <p:extLst>
      <p:ext uri="{BB962C8B-B14F-4D97-AF65-F5344CB8AC3E}">
        <p14:creationId xmlns:p14="http://schemas.microsoft.com/office/powerpoint/2010/main" val="301385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044B-0C27-3F9E-9207-431BA27D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>
                <a:solidFill>
                  <a:schemeClr val="tx2"/>
                </a:solidFill>
              </a:rPr>
              <a:t>Dropout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F393-B3F5-729F-F24B-902B604C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pt-BR" sz="1800" dirty="0"/>
              <a:t>Desativa partes da rede aleatoriamente</a:t>
            </a:r>
          </a:p>
          <a:p>
            <a:r>
              <a:rPr lang="pt-BR" sz="1800" dirty="0"/>
              <a:t>Evita que a rede “decore” as respostas</a:t>
            </a:r>
          </a:p>
          <a:p>
            <a:r>
              <a:rPr lang="pt-BR" sz="1800" dirty="0"/>
              <a:t>Ativa somente durante o treinamento</a:t>
            </a:r>
          </a:p>
          <a:p>
            <a:endParaRPr lang="pt-BR" sz="1800" dirty="0"/>
          </a:p>
          <a:p>
            <a:r>
              <a:rPr lang="pt-BR" sz="1800" dirty="0"/>
              <a:t>No </a:t>
            </a:r>
            <a:r>
              <a:rPr lang="pt-BR" sz="1800" dirty="0" err="1"/>
              <a:t>Keras</a:t>
            </a:r>
            <a:r>
              <a:rPr lang="pt-BR" sz="1800" dirty="0"/>
              <a:t>, é implementada como uma camada extra</a:t>
            </a:r>
          </a:p>
          <a:p>
            <a:pPr marL="0" indent="0" algn="ctr">
              <a:buNone/>
            </a:pPr>
            <a:r>
              <a:rPr lang="en-US" sz="1800" dirty="0" err="1">
                <a:latin typeface="Consolas" panose="020B0609020204030204" pitchFamily="49" charset="0"/>
              </a:rPr>
              <a:t>rna.add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layers.Dropout</a:t>
            </a:r>
            <a:r>
              <a:rPr lang="en-US" sz="1800" dirty="0">
                <a:latin typeface="Consolas" panose="020B0609020204030204" pitchFamily="49" charset="0"/>
              </a:rPr>
              <a:t>(frac))</a:t>
            </a:r>
            <a:endParaRPr lang="pt-BR" sz="1800" dirty="0">
              <a:latin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A0099-50E4-78AA-0954-715B935C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DAA3-EE53-1D22-CEC5-CED61B1C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Aula 7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multiclasse</a:t>
            </a:r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A04C-CE24-4584-1640-E34545D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492869" y="3326754"/>
            <a:ext cx="4224528" cy="201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Introdução</a:t>
            </a:r>
            <a:r>
              <a: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Redes </a:t>
            </a:r>
            <a:r>
              <a:rPr lang="en-US" sz="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Neurais</a:t>
            </a:r>
            <a:endParaRPr lang="en-US" sz="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8F4C-CF10-BD47-42BE-EA27B0E7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 que é?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81C4-61F3-72A1-850B-C71A0E36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Classificação binária</a:t>
            </a:r>
          </a:p>
          <a:p>
            <a:pPr lvl="1"/>
            <a:r>
              <a:rPr lang="pt-BR" dirty="0"/>
              <a:t>Duas opções de saída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Simplificamos para 0 ou 1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err="1">
                <a:sym typeface="Wingdings" panose="05000000000000000000" pitchFamily="2" charset="2"/>
              </a:rPr>
              <a:t>Multiclasse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Várias possibilidades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Por que não é uma boa ideia usar 0, 1, 2... ?</a:t>
            </a:r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3CA08-11BE-62EF-3ECF-F314CAA8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59C90-A59B-7464-1127-9080081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53F26-99A2-8990-E8D5-F96BE555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Como ficam os dados de entrada e saída?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94AD-0C34-DBC6-3A82-00F64116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dirty="0"/>
              <a:t>Cada classe recebe um número</a:t>
            </a:r>
          </a:p>
          <a:p>
            <a:pPr lvl="1"/>
            <a:r>
              <a:rPr lang="pt-BR" dirty="0"/>
              <a:t>0, 1, ... n-1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8F29-5CCF-1EF2-6229-344C3D1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87C95-4A23-B4BC-BE4A-99A83724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71D79-BE8F-9D68-AEA9-A4E8E1EB8EB1}"/>
              </a:ext>
            </a:extLst>
          </p:cNvPr>
          <p:cNvSpPr txBox="1"/>
          <p:nvPr/>
        </p:nvSpPr>
        <p:spPr>
          <a:xfrm>
            <a:off x="9318717" y="3300535"/>
            <a:ext cx="19632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dirty="0"/>
              <a:t>0 – camiseta</a:t>
            </a:r>
          </a:p>
          <a:p>
            <a:pPr marL="0" indent="0">
              <a:buNone/>
            </a:pPr>
            <a:r>
              <a:rPr lang="pt-BR" sz="2400" dirty="0"/>
              <a:t>1 – calça</a:t>
            </a:r>
          </a:p>
          <a:p>
            <a:pPr marL="0" indent="0">
              <a:buNone/>
            </a:pPr>
            <a:r>
              <a:rPr lang="pt-BR" sz="2400" dirty="0"/>
              <a:t>2 – pulôver</a:t>
            </a:r>
          </a:p>
          <a:p>
            <a:pPr marL="0" indent="0">
              <a:buNone/>
            </a:pPr>
            <a:r>
              <a:rPr lang="pt-BR" sz="2400" dirty="0"/>
              <a:t>3 – vestido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136227-F960-AE87-3D80-63C5AE2F5A2C}"/>
              </a:ext>
            </a:extLst>
          </p:cNvPr>
          <p:cNvSpPr/>
          <p:nvPr/>
        </p:nvSpPr>
        <p:spPr>
          <a:xfrm>
            <a:off x="7877326" y="3493673"/>
            <a:ext cx="1261242" cy="1162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RNA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02E8A5-31AB-1A28-0ADD-DA9ED85E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14" y="3170886"/>
            <a:ext cx="1889924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391B-9401-0853-9C82-4917782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One-hot encoding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5B5-686C-25AD-B627-ADFC146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360" y="591344"/>
            <a:ext cx="2432056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0 – camiseta</a:t>
            </a:r>
          </a:p>
          <a:p>
            <a:pPr marL="0" indent="0">
              <a:buNone/>
            </a:pPr>
            <a:r>
              <a:rPr lang="pt-BR" dirty="0"/>
              <a:t>1 – calça</a:t>
            </a:r>
          </a:p>
          <a:p>
            <a:pPr marL="0" indent="0">
              <a:buNone/>
            </a:pPr>
            <a:r>
              <a:rPr lang="pt-BR" dirty="0"/>
              <a:t>2 – pulôver</a:t>
            </a:r>
          </a:p>
          <a:p>
            <a:pPr marL="0" indent="0">
              <a:buNone/>
            </a:pPr>
            <a:r>
              <a:rPr lang="pt-BR" dirty="0"/>
              <a:t>3 – vestido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0683-2B3C-C4DB-652D-AB86FB8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4166C-4EDF-9DD4-9A60-D40F22D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C72672-720C-F99D-EA65-58DD4A6A0CB3}"/>
              </a:ext>
            </a:extLst>
          </p:cNvPr>
          <p:cNvSpPr txBox="1">
            <a:spLocks/>
          </p:cNvSpPr>
          <p:nvPr/>
        </p:nvSpPr>
        <p:spPr>
          <a:xfrm>
            <a:off x="4470956" y="2014045"/>
            <a:ext cx="4022716" cy="268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Vamos ligar cada classe a uma saída</a:t>
            </a:r>
          </a:p>
        </p:txBody>
      </p:sp>
    </p:spTree>
    <p:extLst>
      <p:ext uri="{BB962C8B-B14F-4D97-AF65-F5344CB8AC3E}">
        <p14:creationId xmlns:p14="http://schemas.microsoft.com/office/powerpoint/2010/main" val="384762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391B-9401-0853-9C82-4917782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One-hot encoding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5B5-686C-25AD-B627-ADFC146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591344"/>
            <a:ext cx="2432056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0 – camiseta</a:t>
            </a:r>
          </a:p>
          <a:p>
            <a:pPr marL="0" indent="0">
              <a:buNone/>
            </a:pPr>
            <a:r>
              <a:rPr lang="pt-BR" dirty="0"/>
              <a:t>1 – calça</a:t>
            </a:r>
          </a:p>
          <a:p>
            <a:pPr marL="0" indent="0">
              <a:buNone/>
            </a:pPr>
            <a:r>
              <a:rPr lang="pt-BR" dirty="0"/>
              <a:t>2 – pulôver</a:t>
            </a:r>
          </a:p>
          <a:p>
            <a:pPr marL="0" indent="0">
              <a:buNone/>
            </a:pPr>
            <a:r>
              <a:rPr lang="pt-BR" dirty="0"/>
              <a:t>3 – vestido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0683-2B3C-C4DB-652D-AB86FB8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4166C-4EDF-9DD4-9A60-D40F22D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74B5D4D-0C7A-410F-C524-936F23AD20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517" y="591344"/>
                <a:ext cx="795904" cy="5585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74B5D4D-0C7A-410F-C524-936F23AD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517" y="591344"/>
                <a:ext cx="795904" cy="558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9048" y="591344"/>
                <a:ext cx="2286000" cy="5585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48" y="591344"/>
                <a:ext cx="2286000" cy="558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94921C3-F447-5E44-837F-5C8B769818EE}"/>
              </a:ext>
            </a:extLst>
          </p:cNvPr>
          <p:cNvSpPr/>
          <p:nvPr/>
        </p:nvSpPr>
        <p:spPr>
          <a:xfrm>
            <a:off x="6704286" y="3141279"/>
            <a:ext cx="630621" cy="512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916CF2-D882-2BA0-CA26-5EBE65EB1DC3}"/>
              </a:ext>
            </a:extLst>
          </p:cNvPr>
          <p:cNvSpPr/>
          <p:nvPr/>
        </p:nvSpPr>
        <p:spPr>
          <a:xfrm>
            <a:off x="8190671" y="3141279"/>
            <a:ext cx="630621" cy="512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F3B913-79B4-54E9-0D54-3E8FDE6F161A}"/>
              </a:ext>
            </a:extLst>
          </p:cNvPr>
          <p:cNvSpPr txBox="1">
            <a:spLocks/>
          </p:cNvSpPr>
          <p:nvPr/>
        </p:nvSpPr>
        <p:spPr>
          <a:xfrm>
            <a:off x="4470956" y="272256"/>
            <a:ext cx="5347020" cy="182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Vamos ligar cada classe a uma saída</a:t>
            </a:r>
          </a:p>
        </p:txBody>
      </p:sp>
    </p:spTree>
    <p:extLst>
      <p:ext uri="{BB962C8B-B14F-4D97-AF65-F5344CB8AC3E}">
        <p14:creationId xmlns:p14="http://schemas.microsoft.com/office/powerpoint/2010/main" val="25917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391B-9401-0853-9C82-4917782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contra todos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5B5-686C-25AD-B627-ADFC146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804182"/>
            <a:ext cx="2432056" cy="23804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0 – camiseta</a:t>
            </a:r>
          </a:p>
          <a:p>
            <a:pPr marL="0" indent="0">
              <a:buNone/>
            </a:pPr>
            <a:r>
              <a:rPr lang="pt-BR" dirty="0"/>
              <a:t>1 – calça</a:t>
            </a:r>
          </a:p>
          <a:p>
            <a:pPr marL="0" indent="0">
              <a:buNone/>
            </a:pPr>
            <a:r>
              <a:rPr lang="pt-BR" dirty="0"/>
              <a:t>2 – pulôver</a:t>
            </a:r>
          </a:p>
          <a:p>
            <a:pPr marL="0" indent="0">
              <a:buNone/>
            </a:pPr>
            <a:r>
              <a:rPr lang="pt-BR" dirty="0"/>
              <a:t>3 – vestido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0683-2B3C-C4DB-652D-AB86FB8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4166C-4EDF-9DD4-9A60-D40F22D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916CF2-D882-2BA0-CA26-5EBE65EB1DC3}"/>
              </a:ext>
            </a:extLst>
          </p:cNvPr>
          <p:cNvSpPr/>
          <p:nvPr/>
        </p:nvSpPr>
        <p:spPr>
          <a:xfrm>
            <a:off x="6834837" y="1698732"/>
            <a:ext cx="630621" cy="512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F3B913-79B4-54E9-0D54-3E8FDE6F161A}"/>
              </a:ext>
            </a:extLst>
          </p:cNvPr>
          <p:cNvSpPr txBox="1">
            <a:spLocks/>
          </p:cNvSpPr>
          <p:nvPr/>
        </p:nvSpPr>
        <p:spPr>
          <a:xfrm>
            <a:off x="4470956" y="205254"/>
            <a:ext cx="5429786" cy="622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Vamos ligar cada classe a uma saída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9A759-4F54-77A7-A8F7-D82D83CD4B87}"/>
              </a:ext>
            </a:extLst>
          </p:cNvPr>
          <p:cNvSpPr/>
          <p:nvPr/>
        </p:nvSpPr>
        <p:spPr>
          <a:xfrm>
            <a:off x="7721162" y="1107525"/>
            <a:ext cx="492672" cy="166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81BA4-7307-D7E8-7232-742E95508CF3}"/>
              </a:ext>
            </a:extLst>
          </p:cNvPr>
          <p:cNvSpPr/>
          <p:nvPr/>
        </p:nvSpPr>
        <p:spPr>
          <a:xfrm>
            <a:off x="8267546" y="1107525"/>
            <a:ext cx="492672" cy="1663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F5792-2039-B320-8884-FBA6E66A3724}"/>
              </a:ext>
            </a:extLst>
          </p:cNvPr>
          <p:cNvSpPr/>
          <p:nvPr/>
        </p:nvSpPr>
        <p:spPr>
          <a:xfrm>
            <a:off x="8813930" y="1107525"/>
            <a:ext cx="492672" cy="1663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5EF8C-CF10-D8AE-C204-C35802C174EB}"/>
              </a:ext>
            </a:extLst>
          </p:cNvPr>
          <p:cNvSpPr/>
          <p:nvPr/>
        </p:nvSpPr>
        <p:spPr>
          <a:xfrm>
            <a:off x="9360314" y="1107525"/>
            <a:ext cx="492672" cy="1663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D0DD1111-1068-AD9F-1864-816B58B6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38" y="3200486"/>
            <a:ext cx="3513668" cy="13321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FA242E-7873-189C-1832-13C4E835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38" y="4512782"/>
            <a:ext cx="3513668" cy="13321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4E4FEE-B8C8-9796-E443-CC3AFB8CF161}"/>
              </a:ext>
            </a:extLst>
          </p:cNvPr>
          <p:cNvSpPr txBox="1"/>
          <p:nvPr/>
        </p:nvSpPr>
        <p:spPr>
          <a:xfrm>
            <a:off x="4593654" y="421457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de camisa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97E58-5252-5BD0-AAB0-A67B42317083}"/>
              </a:ext>
            </a:extLst>
          </p:cNvPr>
          <p:cNvSpPr txBox="1"/>
          <p:nvPr/>
        </p:nvSpPr>
        <p:spPr>
          <a:xfrm>
            <a:off x="4593654" y="555743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de calça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BC9057D2-F715-585F-9674-807EB85979F5}"/>
              </a:ext>
            </a:extLst>
          </p:cNvPr>
          <p:cNvSpPr/>
          <p:nvPr/>
        </p:nvSpPr>
        <p:spPr>
          <a:xfrm rot="5400000" flipH="1">
            <a:off x="7289334" y="3094508"/>
            <a:ext cx="1074798" cy="5929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94210AB-6848-EAB7-F981-AC7398DDBF91}"/>
              </a:ext>
            </a:extLst>
          </p:cNvPr>
          <p:cNvSpPr/>
          <p:nvPr/>
        </p:nvSpPr>
        <p:spPr>
          <a:xfrm rot="5400000" flipH="1">
            <a:off x="6911329" y="3472512"/>
            <a:ext cx="2384534" cy="1146627"/>
          </a:xfrm>
          <a:prstGeom prst="bentArrow">
            <a:avLst>
              <a:gd name="adj1" fmla="val 13636"/>
              <a:gd name="adj2" fmla="val 14425"/>
              <a:gd name="adj3" fmla="val 1461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1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391B-9401-0853-9C82-4917782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09" y="1153572"/>
            <a:ext cx="3675725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Classificador de múltiplas classes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5B5-686C-25AD-B627-ADFC146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804182"/>
            <a:ext cx="2432056" cy="23804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0 – camiseta</a:t>
            </a:r>
          </a:p>
          <a:p>
            <a:pPr marL="0" indent="0">
              <a:buNone/>
            </a:pPr>
            <a:r>
              <a:rPr lang="pt-BR" dirty="0"/>
              <a:t>1 – calça</a:t>
            </a:r>
          </a:p>
          <a:p>
            <a:pPr marL="0" indent="0">
              <a:buNone/>
            </a:pPr>
            <a:r>
              <a:rPr lang="pt-BR" dirty="0"/>
              <a:t>2 – pulôver</a:t>
            </a:r>
          </a:p>
          <a:p>
            <a:pPr marL="0" indent="0">
              <a:buNone/>
            </a:pPr>
            <a:r>
              <a:rPr lang="pt-BR" dirty="0"/>
              <a:t>3 – vestido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0683-2B3C-C4DB-652D-AB86FB8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4166C-4EDF-9DD4-9A60-D40F22D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916CF2-D882-2BA0-CA26-5EBE65EB1DC3}"/>
              </a:ext>
            </a:extLst>
          </p:cNvPr>
          <p:cNvSpPr/>
          <p:nvPr/>
        </p:nvSpPr>
        <p:spPr>
          <a:xfrm>
            <a:off x="6834837" y="1698732"/>
            <a:ext cx="630621" cy="512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F3B913-79B4-54E9-0D54-3E8FDE6F161A}"/>
              </a:ext>
            </a:extLst>
          </p:cNvPr>
          <p:cNvSpPr txBox="1">
            <a:spLocks/>
          </p:cNvSpPr>
          <p:nvPr/>
        </p:nvSpPr>
        <p:spPr>
          <a:xfrm>
            <a:off x="4470956" y="205254"/>
            <a:ext cx="5429786" cy="622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Vamos ligar cada classe a uma saída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9A759-4F54-77A7-A8F7-D82D83CD4B87}"/>
              </a:ext>
            </a:extLst>
          </p:cNvPr>
          <p:cNvSpPr/>
          <p:nvPr/>
        </p:nvSpPr>
        <p:spPr>
          <a:xfrm>
            <a:off x="7721162" y="1107525"/>
            <a:ext cx="492672" cy="166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81BA4-7307-D7E8-7232-742E95508CF3}"/>
              </a:ext>
            </a:extLst>
          </p:cNvPr>
          <p:cNvSpPr/>
          <p:nvPr/>
        </p:nvSpPr>
        <p:spPr>
          <a:xfrm>
            <a:off x="8267546" y="1107525"/>
            <a:ext cx="492672" cy="1663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F5792-2039-B320-8884-FBA6E66A3724}"/>
              </a:ext>
            </a:extLst>
          </p:cNvPr>
          <p:cNvSpPr/>
          <p:nvPr/>
        </p:nvSpPr>
        <p:spPr>
          <a:xfrm>
            <a:off x="8813930" y="1107525"/>
            <a:ext cx="492672" cy="1663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5EF8C-CF10-D8AE-C204-C35802C174EB}"/>
              </a:ext>
            </a:extLst>
          </p:cNvPr>
          <p:cNvSpPr/>
          <p:nvPr/>
        </p:nvSpPr>
        <p:spPr>
          <a:xfrm>
            <a:off x="9360314" y="1107525"/>
            <a:ext cx="492672" cy="1663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6657E25-5806-819F-5959-92B65874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28" y="3094707"/>
            <a:ext cx="2987299" cy="3261643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BC9057D2-F715-585F-9674-807EB85979F5}"/>
              </a:ext>
            </a:extLst>
          </p:cNvPr>
          <p:cNvSpPr/>
          <p:nvPr/>
        </p:nvSpPr>
        <p:spPr>
          <a:xfrm rot="5400000" flipH="1">
            <a:off x="7047187" y="2979682"/>
            <a:ext cx="1202120" cy="949873"/>
          </a:xfrm>
          <a:prstGeom prst="bentArrow">
            <a:avLst>
              <a:gd name="adj1" fmla="val 12137"/>
              <a:gd name="adj2" fmla="val 13589"/>
              <a:gd name="adj3" fmla="val 1670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94210AB-6848-EAB7-F981-AC7398DDBF91}"/>
              </a:ext>
            </a:extLst>
          </p:cNvPr>
          <p:cNvSpPr/>
          <p:nvPr/>
        </p:nvSpPr>
        <p:spPr>
          <a:xfrm rot="5400000" flipH="1">
            <a:off x="7121069" y="2901859"/>
            <a:ext cx="1600199" cy="1503600"/>
          </a:xfrm>
          <a:prstGeom prst="bentArrow">
            <a:avLst>
              <a:gd name="adj1" fmla="val 9180"/>
              <a:gd name="adj2" fmla="val 9576"/>
              <a:gd name="adj3" fmla="val 963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8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391B-9401-0853-9C82-4917782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09" y="1153572"/>
            <a:ext cx="3675725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Classificador de múltiplas classes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5B5-686C-25AD-B627-ADFC146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804182"/>
            <a:ext cx="2432056" cy="23804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0 – camiseta</a:t>
            </a:r>
          </a:p>
          <a:p>
            <a:pPr marL="0" indent="0">
              <a:buNone/>
            </a:pPr>
            <a:r>
              <a:rPr lang="pt-BR" dirty="0"/>
              <a:t>1 – calça</a:t>
            </a:r>
          </a:p>
          <a:p>
            <a:pPr marL="0" indent="0">
              <a:buNone/>
            </a:pPr>
            <a:r>
              <a:rPr lang="pt-BR" dirty="0"/>
              <a:t>2 – pulôver</a:t>
            </a:r>
          </a:p>
          <a:p>
            <a:pPr marL="0" indent="0">
              <a:buNone/>
            </a:pPr>
            <a:r>
              <a:rPr lang="pt-BR" dirty="0"/>
              <a:t>3 – vestido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0683-2B3C-C4DB-652D-AB86FB8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4166C-4EDF-9DD4-9A60-D40F22D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916CF2-D882-2BA0-CA26-5EBE65EB1DC3}"/>
              </a:ext>
            </a:extLst>
          </p:cNvPr>
          <p:cNvSpPr/>
          <p:nvPr/>
        </p:nvSpPr>
        <p:spPr>
          <a:xfrm>
            <a:off x="6834837" y="1698732"/>
            <a:ext cx="630621" cy="512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F3B913-79B4-54E9-0D54-3E8FDE6F161A}"/>
              </a:ext>
            </a:extLst>
          </p:cNvPr>
          <p:cNvSpPr txBox="1">
            <a:spLocks/>
          </p:cNvSpPr>
          <p:nvPr/>
        </p:nvSpPr>
        <p:spPr>
          <a:xfrm>
            <a:off x="4470956" y="205254"/>
            <a:ext cx="5429786" cy="622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Vamos ligar cada classe a uma saída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9A759-4F54-77A7-A8F7-D82D83CD4B87}"/>
              </a:ext>
            </a:extLst>
          </p:cNvPr>
          <p:cNvSpPr/>
          <p:nvPr/>
        </p:nvSpPr>
        <p:spPr>
          <a:xfrm>
            <a:off x="7721162" y="1107525"/>
            <a:ext cx="492672" cy="166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81BA4-7307-D7E8-7232-742E95508CF3}"/>
              </a:ext>
            </a:extLst>
          </p:cNvPr>
          <p:cNvSpPr/>
          <p:nvPr/>
        </p:nvSpPr>
        <p:spPr>
          <a:xfrm>
            <a:off x="8267546" y="1107525"/>
            <a:ext cx="492672" cy="1663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F5792-2039-B320-8884-FBA6E66A3724}"/>
              </a:ext>
            </a:extLst>
          </p:cNvPr>
          <p:cNvSpPr/>
          <p:nvPr/>
        </p:nvSpPr>
        <p:spPr>
          <a:xfrm>
            <a:off x="8813930" y="1107525"/>
            <a:ext cx="492672" cy="1663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5EF8C-CF10-D8AE-C204-C35802C174EB}"/>
              </a:ext>
            </a:extLst>
          </p:cNvPr>
          <p:cNvSpPr/>
          <p:nvPr/>
        </p:nvSpPr>
        <p:spPr>
          <a:xfrm>
            <a:off x="9360314" y="1107525"/>
            <a:ext cx="492672" cy="1663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07E968-47B1-3CAD-815B-6141AC5B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42" y="591345"/>
                <a:ext cx="2286000" cy="2723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6657E25-5806-819F-5959-92B65874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28" y="3094707"/>
            <a:ext cx="2987299" cy="3261643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BC9057D2-F715-585F-9674-807EB85979F5}"/>
              </a:ext>
            </a:extLst>
          </p:cNvPr>
          <p:cNvSpPr/>
          <p:nvPr/>
        </p:nvSpPr>
        <p:spPr>
          <a:xfrm rot="5400000" flipH="1">
            <a:off x="7047187" y="2979682"/>
            <a:ext cx="1202120" cy="949873"/>
          </a:xfrm>
          <a:prstGeom prst="bentArrow">
            <a:avLst>
              <a:gd name="adj1" fmla="val 12137"/>
              <a:gd name="adj2" fmla="val 13589"/>
              <a:gd name="adj3" fmla="val 1670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94210AB-6848-EAB7-F981-AC7398DDBF91}"/>
              </a:ext>
            </a:extLst>
          </p:cNvPr>
          <p:cNvSpPr/>
          <p:nvPr/>
        </p:nvSpPr>
        <p:spPr>
          <a:xfrm rot="5400000" flipH="1">
            <a:off x="7121069" y="2901859"/>
            <a:ext cx="1600199" cy="1503600"/>
          </a:xfrm>
          <a:prstGeom prst="bentArrow">
            <a:avLst>
              <a:gd name="adj1" fmla="val 9180"/>
              <a:gd name="adj2" fmla="val 9576"/>
              <a:gd name="adj3" fmla="val 963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63FD09-0EE8-10A4-B52D-90EFDD550BA0}"/>
              </a:ext>
            </a:extLst>
          </p:cNvPr>
          <p:cNvSpPr/>
          <p:nvPr/>
        </p:nvSpPr>
        <p:spPr>
          <a:xfrm>
            <a:off x="7378170" y="5037803"/>
            <a:ext cx="4427895" cy="65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Soma das saídas pode ser maior que 1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6ED81B0F-9902-0F81-62CE-E308F91583DB}"/>
              </a:ext>
            </a:extLst>
          </p:cNvPr>
          <p:cNvSpPr/>
          <p:nvPr/>
        </p:nvSpPr>
        <p:spPr>
          <a:xfrm rot="5400000" flipH="1">
            <a:off x="7993780" y="5170428"/>
            <a:ext cx="315823" cy="1475916"/>
          </a:xfrm>
          <a:prstGeom prst="bentArrow">
            <a:avLst>
              <a:gd name="adj1" fmla="val 19152"/>
              <a:gd name="adj2" fmla="val 33911"/>
              <a:gd name="adj3" fmla="val 38333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18458</TotalTime>
  <Words>616</Words>
  <Application>Microsoft Office PowerPoint</Application>
  <PresentationFormat>Widescreen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Verdana</vt:lpstr>
      <vt:lpstr>Wingdings</vt:lpstr>
      <vt:lpstr>Office Theme</vt:lpstr>
      <vt:lpstr>Introdução a Redes Neurais</vt:lpstr>
      <vt:lpstr>Aula 7</vt:lpstr>
      <vt:lpstr>O que é?</vt:lpstr>
      <vt:lpstr>Como ficam os dados de entrada e saída?</vt:lpstr>
      <vt:lpstr>One-hot encoding</vt:lpstr>
      <vt:lpstr>One-hot encoding</vt:lpstr>
      <vt:lpstr>Um contra todos</vt:lpstr>
      <vt:lpstr>Classificador de múltiplas classes</vt:lpstr>
      <vt:lpstr>Classificador de múltiplas classes</vt:lpstr>
      <vt:lpstr>Camada softmax</vt:lpstr>
      <vt:lpstr>E como calcular o erro?</vt:lpstr>
      <vt:lpstr>E a exatidão?</vt:lpstr>
      <vt:lpstr>Regularização da rede</vt:lpstr>
      <vt:lpstr>Regularização L1 e L2</vt:lpstr>
      <vt:lpstr>Regularização L1 e L2</vt:lpstr>
      <vt:lpstr>Regularização L1 e L2</vt:lpstr>
      <vt:lpstr>Dropout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2024-08-29T22:26:33Z</dcterms:modified>
</cp:coreProperties>
</file>