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DB3A-9C1E-476D-8D8A-4A46A132B7B3}" v="316" dt="2024-09-19T16:52:07.279"/>
    <p1510:client id="{D1A2C4EC-F3F3-40AD-88BA-53294F72A4E6}" v="4" dt="2024-09-20T00:02:36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7D32531C-687B-4370-93DE-C433A544BF37}"/>
    <pc:docChg chg="undo custSel addSld delSld modSld sldOrd">
      <pc:chgData name="Marlon Sproesser Mathias" userId="326f77df3314bb27" providerId="LiveId" clId="{7D32531C-687B-4370-93DE-C433A544BF37}" dt="2022-08-10T22:10:44.392" v="2648" actId="1076"/>
      <pc:docMkLst>
        <pc:docMk/>
      </pc:docMkLst>
      <pc:sldChg chg="modSp mod">
        <pc:chgData name="Marlon Sproesser Mathias" userId="326f77df3314bb27" providerId="LiveId" clId="{7D32531C-687B-4370-93DE-C433A544BF37}" dt="2022-08-10T20:22:57.202" v="98" actId="20577"/>
        <pc:sldMkLst>
          <pc:docMk/>
          <pc:sldMk cId="892784300" sldId="765"/>
        </pc:sldMkLst>
        <pc:spChg chg="mod">
          <ac:chgData name="Marlon Sproesser Mathias" userId="326f77df3314bb27" providerId="LiveId" clId="{7D32531C-687B-4370-93DE-C433A544BF37}" dt="2022-08-10T20:22:57.202" v="98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7D32531C-687B-4370-93DE-C433A544BF37}" dt="2022-08-10T20:22:40.930" v="94" actId="14100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delSp modSp new mod setBg">
        <pc:chgData name="Marlon Sproesser Mathias" userId="326f77df3314bb27" providerId="LiveId" clId="{7D32531C-687B-4370-93DE-C433A544BF37}" dt="2022-08-10T20:29:19.595" v="227" actId="403"/>
        <pc:sldMkLst>
          <pc:docMk/>
          <pc:sldMk cId="488175855" sldId="766"/>
        </pc:sldMkLst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" creationId="{E4E68996-16A2-E1D1-6B05-46B11C079BE4}"/>
          </ac:spMkLst>
        </pc:spChg>
        <pc:spChg chg="mod ord">
          <ac:chgData name="Marlon Sproesser Mathias" userId="326f77df3314bb27" providerId="LiveId" clId="{7D32531C-687B-4370-93DE-C433A544BF37}" dt="2022-08-10T20:29:19.595" v="227" actId="403"/>
          <ac:spMkLst>
            <pc:docMk/>
            <pc:sldMk cId="488175855" sldId="766"/>
            <ac:spMk id="3" creationId="{11BF1C7F-6DA3-6FD2-2E13-973A6C3B7282}"/>
          </ac:spMkLst>
        </pc:spChg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4" creationId="{0CD36550-911E-D75A-858D-530C5442CEA4}"/>
          </ac:spMkLst>
        </pc:spChg>
        <pc:spChg chg="mod or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5" creationId="{728C8A1D-CBAE-C4C8-58A6-405B9973FF9C}"/>
          </ac:spMkLst>
        </pc:spChg>
        <pc:spChg chg="add del">
          <ac:chgData name="Marlon Sproesser Mathias" userId="326f77df3314bb27" providerId="LiveId" clId="{7D32531C-687B-4370-93DE-C433A544BF37}" dt="2022-08-10T20:26:58.372" v="213"/>
          <ac:spMkLst>
            <pc:docMk/>
            <pc:sldMk cId="488175855" sldId="766"/>
            <ac:spMk id="6" creationId="{2C5BFD73-389C-79D7-ECD7-2B5D0898361A}"/>
          </ac:spMkLst>
        </pc:spChg>
        <pc:spChg chg="add del mod">
          <ac:chgData name="Marlon Sproesser Mathias" userId="326f77df3314bb27" providerId="LiveId" clId="{7D32531C-687B-4370-93DE-C433A544BF37}" dt="2022-08-10T20:27:13.264" v="217"/>
          <ac:spMkLst>
            <pc:docMk/>
            <pc:sldMk cId="488175855" sldId="766"/>
            <ac:spMk id="7" creationId="{AD60B75E-40DB-A1D3-FAA8-8977D65235F2}"/>
          </ac:spMkLst>
        </pc:spChg>
        <pc:spChg chg="add del">
          <ac:chgData name="Marlon Sproesser Mathias" userId="326f77df3314bb27" providerId="LiveId" clId="{7D32531C-687B-4370-93DE-C433A544BF37}" dt="2022-08-10T20:27:34.781" v="221" actId="26606"/>
          <ac:spMkLst>
            <pc:docMk/>
            <pc:sldMk cId="488175855" sldId="766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6" creationId="{830A36F8-48C2-4842-A87B-8CE8DF4E7FD2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7" creationId="{9D25F302-27C5-414F-97F8-6EA0A6C028BA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8" creationId="{8F451A30-466B-4996-9BA5-CD6ABCC6D558}"/>
          </ac:spMkLst>
        </pc:spChg>
        <pc:spChg chg="ad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0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0:27:36.902" v="224" actId="26606"/>
          <ac:picMkLst>
            <pc:docMk/>
            <pc:sldMk cId="488175855" sldId="766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41608159" sldId="766"/>
        </pc:sldMkLst>
      </pc:sldChg>
      <pc:sldChg chg="modSp add mod">
        <pc:chgData name="Marlon Sproesser Mathias" userId="326f77df3314bb27" providerId="LiveId" clId="{7D32531C-687B-4370-93DE-C433A544BF37}" dt="2022-08-10T20:31:35.297" v="267" actId="5793"/>
        <pc:sldMkLst>
          <pc:docMk/>
          <pc:sldMk cId="159402822" sldId="767"/>
        </pc:sldMkLst>
        <pc:spChg chg="mod">
          <ac:chgData name="Marlon Sproesser Mathias" userId="326f77df3314bb27" providerId="LiveId" clId="{7D32531C-687B-4370-93DE-C433A544BF37}" dt="2022-08-10T20:31:35.297" v="267" actId="5793"/>
          <ac:spMkLst>
            <pc:docMk/>
            <pc:sldMk cId="159402822" sldId="767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617884098" sldId="767"/>
        </pc:sldMkLst>
      </pc:sldChg>
      <pc:sldChg chg="new del">
        <pc:chgData name="Marlon Sproesser Mathias" userId="326f77df3314bb27" providerId="LiveId" clId="{7D32531C-687B-4370-93DE-C433A544BF37}" dt="2022-08-10T20:32:20.887" v="269" actId="680"/>
        <pc:sldMkLst>
          <pc:docMk/>
          <pc:sldMk cId="202858215" sldId="768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402332614" sldId="768"/>
        </pc:sldMkLst>
      </pc:sldChg>
      <pc:sldChg chg="addSp modSp add del mod">
        <pc:chgData name="Marlon Sproesser Mathias" userId="326f77df3314bb27" providerId="LiveId" clId="{7D32531C-687B-4370-93DE-C433A544BF37}" dt="2022-08-10T20:36:15.553" v="535" actId="1036"/>
        <pc:sldMkLst>
          <pc:docMk/>
          <pc:sldMk cId="777048163" sldId="768"/>
        </pc:sldMkLst>
        <pc:spChg chg="mod">
          <ac:chgData name="Marlon Sproesser Mathias" userId="326f77df3314bb27" providerId="LiveId" clId="{7D32531C-687B-4370-93DE-C433A544BF37}" dt="2022-08-10T20:32:29.598" v="280" actId="20577"/>
          <ac:spMkLst>
            <pc:docMk/>
            <pc:sldMk cId="777048163" sldId="768"/>
            <ac:spMk id="2" creationId="{E4E68996-16A2-E1D1-6B05-46B11C079BE4}"/>
          </ac:spMkLst>
        </pc:spChg>
        <pc:spChg chg="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3" creationId="{11BF1C7F-6DA3-6FD2-2E13-973A6C3B7282}"/>
          </ac:spMkLst>
        </pc:spChg>
        <pc:spChg chg="add 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6" creationId="{EAF72F32-1A6B-A799-B2BB-25722534DA85}"/>
          </ac:spMkLst>
        </pc:spChg>
        <pc:picChg chg="add mod">
          <ac:chgData name="Marlon Sproesser Mathias" userId="326f77df3314bb27" providerId="LiveId" clId="{7D32531C-687B-4370-93DE-C433A544BF37}" dt="2022-08-10T20:36:11.950" v="515" actId="1076"/>
          <ac:picMkLst>
            <pc:docMk/>
            <pc:sldMk cId="777048163" sldId="768"/>
            <ac:picMk id="8" creationId="{9D84F917-4C32-2B4D-E3F1-06F2BA6AB337}"/>
          </ac:picMkLst>
        </pc:picChg>
        <pc:picChg chg="mod">
          <ac:chgData name="Marlon Sproesser Mathias" userId="326f77df3314bb27" providerId="LiveId" clId="{7D32531C-687B-4370-93DE-C433A544BF37}" dt="2022-08-10T20:35:37.821" v="509" actId="1076"/>
          <ac:picMkLst>
            <pc:docMk/>
            <pc:sldMk cId="777048163" sldId="768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267951680" sldId="769"/>
        </pc:sldMkLst>
      </pc:sldChg>
      <pc:sldChg chg="addSp delSp modSp new mod setBg">
        <pc:chgData name="Marlon Sproesser Mathias" userId="326f77df3314bb27" providerId="LiveId" clId="{7D32531C-687B-4370-93DE-C433A544BF37}" dt="2022-08-10T20:39:08.438" v="656" actId="5793"/>
        <pc:sldMkLst>
          <pc:docMk/>
          <pc:sldMk cId="3723491130" sldId="769"/>
        </pc:sldMkLst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" creationId="{AC9D9554-8AEB-D3CA-B94A-807B422BB241}"/>
          </ac:spMkLst>
        </pc:spChg>
        <pc:spChg chg="mod ord">
          <ac:chgData name="Marlon Sproesser Mathias" userId="326f77df3314bb27" providerId="LiveId" clId="{7D32531C-687B-4370-93DE-C433A544BF37}" dt="2022-08-10T20:39:08.438" v="656" actId="5793"/>
          <ac:spMkLst>
            <pc:docMk/>
            <pc:sldMk cId="3723491130" sldId="769"/>
            <ac:spMk id="3" creationId="{2F3C2E46-DA8E-D511-6631-4312BE8555BF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4" creationId="{5306265C-1B84-BD23-23DF-C2FA51C84B95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5" creationId="{9EBE7DA2-66C9-616F-748E-862ADD89C45E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2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4" creationId="{967D8EB6-EAE1-4F9C-B398-83321E287204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7" creationId="{3B2069EE-A08E-44F0-B3F9-3CF8CC2DCAD5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0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1" creationId="{967D8EB6-EAE1-4F9C-B398-83321E287204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4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5" creationId="{967D8EB6-EAE1-4F9C-B398-83321E287204}"/>
          </ac:spMkLst>
        </pc:spChg>
        <pc:grpChg chg="add del">
          <ac:chgData name="Marlon Sproesser Mathias" userId="326f77df3314bb27" providerId="LiveId" clId="{7D32531C-687B-4370-93DE-C433A544BF37}" dt="2022-08-10T20:39:02.144" v="652" actId="26606"/>
          <ac:grpSpMkLst>
            <pc:docMk/>
            <pc:sldMk cId="3723491130" sldId="769"/>
            <ac:grpSpMk id="18" creationId="{E12BF2FB-8A96-4B53-86A0-04755C545EB8}"/>
          </ac:grpSpMkLst>
        </pc:grpChg>
        <pc:picChg chg="add del">
          <ac:chgData name="Marlon Sproesser Mathias" userId="326f77df3314bb27" providerId="LiveId" clId="{7D32531C-687B-4370-93DE-C433A544BF37}" dt="2022-08-10T20:39:00.001" v="650" actId="26606"/>
          <ac:picMkLst>
            <pc:docMk/>
            <pc:sldMk cId="3723491130" sldId="769"/>
            <ac:picMk id="9" creationId="{F3245A91-82FC-B318-8E8E-314782E963AC}"/>
          </ac:picMkLst>
        </pc:picChg>
        <pc:picChg chg="add del">
          <ac:chgData name="Marlon Sproesser Mathias" userId="326f77df3314bb27" providerId="LiveId" clId="{7D32531C-687B-4370-93DE-C433A544BF37}" dt="2022-08-10T20:39:02.829" v="654" actId="26606"/>
          <ac:picMkLst>
            <pc:docMk/>
            <pc:sldMk cId="3723491130" sldId="769"/>
            <ac:picMk id="22" creationId="{6466BFAB-0A2C-D658-9E67-160B893E35D1}"/>
          </ac:picMkLst>
        </pc:picChg>
        <pc:picChg chg="add">
          <ac:chgData name="Marlon Sproesser Mathias" userId="326f77df3314bb27" providerId="LiveId" clId="{7D32531C-687B-4370-93DE-C433A544BF37}" dt="2022-08-10T20:39:02.859" v="655" actId="26606"/>
          <ac:picMkLst>
            <pc:docMk/>
            <pc:sldMk cId="3723491130" sldId="769"/>
            <ac:picMk id="26" creationId="{F3245A91-82FC-B318-8E8E-314782E963AC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38714491" sldId="770"/>
        </pc:sldMkLst>
      </pc:sldChg>
      <pc:sldChg chg="modSp add mod">
        <pc:chgData name="Marlon Sproesser Mathias" userId="326f77df3314bb27" providerId="LiveId" clId="{7D32531C-687B-4370-93DE-C433A544BF37}" dt="2022-08-10T20:40:04.671" v="715" actId="20577"/>
        <pc:sldMkLst>
          <pc:docMk/>
          <pc:sldMk cId="3468989452" sldId="770"/>
        </pc:sldMkLst>
        <pc:spChg chg="mod">
          <ac:chgData name="Marlon Sproesser Mathias" userId="326f77df3314bb27" providerId="LiveId" clId="{7D32531C-687B-4370-93DE-C433A544BF37}" dt="2022-08-10T20:40:04.671" v="715" actId="20577"/>
          <ac:spMkLst>
            <pc:docMk/>
            <pc:sldMk cId="3468989452" sldId="770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317148969" sldId="771"/>
        </pc:sldMkLst>
      </pc:sldChg>
      <pc:sldChg chg="addSp modSp new mod setBg">
        <pc:chgData name="Marlon Sproesser Mathias" userId="326f77df3314bb27" providerId="LiveId" clId="{7D32531C-687B-4370-93DE-C433A544BF37}" dt="2022-08-10T20:43:57.730" v="816" actId="1036"/>
        <pc:sldMkLst>
          <pc:docMk/>
          <pc:sldMk cId="2751905436" sldId="771"/>
        </pc:sldMkLst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2" creationId="{585FD042-571E-BF5A-F47D-E093020D0AEB}"/>
          </ac:spMkLst>
        </pc:spChg>
        <pc:spChg chg="mod">
          <ac:chgData name="Marlon Sproesser Mathias" userId="326f77df3314bb27" providerId="LiveId" clId="{7D32531C-687B-4370-93DE-C433A544BF37}" dt="2022-08-10T20:43:53.480" v="797" actId="20577"/>
          <ac:spMkLst>
            <pc:docMk/>
            <pc:sldMk cId="2751905436" sldId="771"/>
            <ac:spMk id="3" creationId="{15CD213F-EE67-04DF-5B31-E26A89304C18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4" creationId="{3D1DF24D-D898-7DE1-8DFD-4E17152F9E52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5" creationId="{672C4125-E018-07DF-5650-DD55C052CD7D}"/>
          </ac:spMkLst>
        </pc:spChg>
        <pc:spChg chg="add mod">
          <ac:chgData name="Marlon Sproesser Mathias" userId="326f77df3314bb27" providerId="LiveId" clId="{7D32531C-687B-4370-93DE-C433A544BF37}" dt="2022-08-10T20:43:57.730" v="816" actId="1036"/>
          <ac:spMkLst>
            <pc:docMk/>
            <pc:sldMk cId="2751905436" sldId="771"/>
            <ac:spMk id="8" creationId="{62399EE7-8FF9-F049-B107-BD3535703AEC}"/>
          </ac:spMkLst>
        </pc:spChg>
        <pc:picChg chg="add mod ord">
          <ac:chgData name="Marlon Sproesser Mathias" userId="326f77df3314bb27" providerId="LiveId" clId="{7D32531C-687B-4370-93DE-C433A544BF37}" dt="2022-08-10T20:43:57.730" v="816" actId="1036"/>
          <ac:picMkLst>
            <pc:docMk/>
            <pc:sldMk cId="2751905436" sldId="771"/>
            <ac:picMk id="7" creationId="{78546578-0B4F-2667-4CB2-177EACFD8199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0:50:18.881" v="1070" actId="14100"/>
        <pc:sldMkLst>
          <pc:docMk/>
          <pc:sldMk cId="1425302059" sldId="772"/>
        </pc:sldMkLst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" creationId="{62E91BD3-D5EF-736C-886D-50C5CA229D08}"/>
          </ac:spMkLst>
        </pc:spChg>
        <pc:spChg chg="mod">
          <ac:chgData name="Marlon Sproesser Mathias" userId="326f77df3314bb27" providerId="LiveId" clId="{7D32531C-687B-4370-93DE-C433A544BF37}" dt="2022-08-10T20:50:18.881" v="1070" actId="14100"/>
          <ac:spMkLst>
            <pc:docMk/>
            <pc:sldMk cId="1425302059" sldId="772"/>
            <ac:spMk id="3" creationId="{1F3843C1-E896-E13F-18EC-05E56641CFD9}"/>
          </ac:spMkLst>
        </pc:spChg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4" creationId="{D958F39B-7157-94A3-B568-92C70CD0CD1C}"/>
          </ac:spMkLst>
        </pc:spChg>
        <pc:spChg chg="mod or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5" creationId="{C5F4BC9C-47B5-6976-7D7F-FACF38DDBB3D}"/>
          </ac:spMkLst>
        </pc:spChg>
        <pc:spChg chg="add del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12" creationId="{6FBDFA86-51D3-4729-B154-7969183728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19" creationId="{637B2035-1FCB-439A-B421-095E136C7E07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1" creationId="{B39A1F5A-E57E-4178-8F57-A18DC747E5E1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3" creationId="{CF93DC6C-1BFD-4414-BF23-471C8831CA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5" creationId="{001928A5-13A8-4372-8A77-BCAAE5553E6F}"/>
          </ac:spMkLst>
        </pc:spChg>
        <pc:spChg chg="add del">
          <ac:chgData name="Marlon Sproesser Mathias" userId="326f77df3314bb27" providerId="LiveId" clId="{7D32531C-687B-4370-93DE-C433A544BF37}" dt="2022-08-10T20:50:07.612" v="1068" actId="26606"/>
          <ac:spMkLst>
            <pc:docMk/>
            <pc:sldMk cId="1425302059" sldId="772"/>
            <ac:spMk id="2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9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30" creationId="{967D8EB6-EAE1-4F9C-B398-83321E287204}"/>
          </ac:spMkLst>
        </pc:spChg>
        <pc:picChg chg="add mod ord">
          <ac:chgData name="Marlon Sproesser Mathias" userId="326f77df3314bb27" providerId="LiveId" clId="{7D32531C-687B-4370-93DE-C433A544BF37}" dt="2022-08-10T20:50:07.612" v="1069" actId="26606"/>
          <ac:picMkLst>
            <pc:docMk/>
            <pc:sldMk cId="1425302059" sldId="772"/>
            <ac:picMk id="6" creationId="{F65A49B6-0504-29E4-47D6-368DA9BC6BE7}"/>
          </ac:picMkLst>
        </pc:picChg>
        <pc:picChg chg="add del">
          <ac:chgData name="Marlon Sproesser Mathias" userId="326f77df3314bb27" providerId="LiveId" clId="{7D32531C-687B-4370-93DE-C433A544BF37}" dt="2022-08-10T20:49:46.887" v="1059" actId="26606"/>
          <ac:picMkLst>
            <pc:docMk/>
            <pc:sldMk cId="1425302059" sldId="772"/>
            <ac:picMk id="9" creationId="{A6BBF712-668A-E0FA-7B75-C3E55119100B}"/>
          </ac:picMkLst>
        </pc:picChg>
        <pc:picChg chg="add del">
          <ac:chgData name="Marlon Sproesser Mathias" userId="326f77df3314bb27" providerId="LiveId" clId="{7D32531C-687B-4370-93DE-C433A544BF37}" dt="2022-08-10T20:49:50.030" v="1061" actId="478"/>
          <ac:picMkLst>
            <pc:docMk/>
            <pc:sldMk cId="1425302059" sldId="772"/>
            <ac:picMk id="11" creationId="{2D9AF923-163D-89BE-49DD-5AE430B49062}"/>
          </ac:picMkLst>
        </pc:picChg>
        <pc:cxnChg chg="add del">
          <ac:chgData name="Marlon Sproesser Mathias" userId="326f77df3314bb27" providerId="LiveId" clId="{7D32531C-687B-4370-93DE-C433A544BF37}" dt="2022-08-10T20:50:07.612" v="1069" actId="26606"/>
          <ac:cxnSpMkLst>
            <pc:docMk/>
            <pc:sldMk cId="1425302059" sldId="772"/>
            <ac:cxnSpMk id="14" creationId="{0F1CE7C6-BE91-42A7-9214-F33FD918C386}"/>
          </ac:cxnSpMkLst>
        </pc:cxn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994549752" sldId="772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847921478" sldId="773"/>
        </pc:sldMkLst>
      </pc:sldChg>
      <pc:sldChg chg="addSp delSp modSp new del mod setBg">
        <pc:chgData name="Marlon Sproesser Mathias" userId="326f77df3314bb27" providerId="LiveId" clId="{7D32531C-687B-4370-93DE-C433A544BF37}" dt="2022-08-10T21:31:06.816" v="2084" actId="47"/>
        <pc:sldMkLst>
          <pc:docMk/>
          <pc:sldMk cId="4060713362" sldId="773"/>
        </pc:sldMkLst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" creationId="{EC9FE661-4ABB-6DCF-624F-E298E66DD9DA}"/>
          </ac:spMkLst>
        </pc:spChg>
        <pc:spChg chg="mod">
          <ac:chgData name="Marlon Sproesser Mathias" userId="326f77df3314bb27" providerId="LiveId" clId="{7D32531C-687B-4370-93DE-C433A544BF37}" dt="2022-08-10T20:55:22.509" v="1188" actId="255"/>
          <ac:spMkLst>
            <pc:docMk/>
            <pc:sldMk cId="4060713362" sldId="773"/>
            <ac:spMk id="3" creationId="{1CCF33A5-5C02-CE23-9557-1B756CC9008D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4" creationId="{5055365C-11C5-251D-CEFA-DA541536DEDA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5" creationId="{409485AF-9B3A-D8DC-8914-691FC8CFF1E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3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5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7" creationId="{45D37F4E-DDB4-456B-97E0-9937730A039F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8" creationId="{B2DD41CD-8F47-4F56-AD12-4E2FF7696987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3" creationId="{743AA782-23D1-4521-8CAD-47662984AA08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5" creationId="{650D18FE-0824-4A46-B22C-A86B52E5780A}"/>
          </ac:spMkLst>
        </pc:spChg>
        <pc:spChg chg="ad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7" creationId="{73DE2CFE-42F2-48F0-8706-5264E012B10C}"/>
          </ac:spMkLst>
        </pc:spChg>
        <pc:graphicFrameChg chg="add del mod">
          <ac:chgData name="Marlon Sproesser Mathias" userId="326f77df3314bb27" providerId="LiveId" clId="{7D32531C-687B-4370-93DE-C433A544BF37}" dt="2022-08-10T20:53:40.262" v="1110" actId="478"/>
          <ac:graphicFrameMkLst>
            <pc:docMk/>
            <pc:sldMk cId="4060713362" sldId="773"/>
            <ac:graphicFrameMk id="6" creationId="{9EBDBD06-6212-FB22-EAF2-4DE99CA8C988}"/>
          </ac:graphicFrameMkLst>
        </pc:graphicFrameChg>
        <pc:picChg chg="add mod ord">
          <ac:chgData name="Marlon Sproesser Mathias" userId="326f77df3314bb27" providerId="LiveId" clId="{7D32531C-687B-4370-93DE-C433A544BF37}" dt="2022-08-10T20:54:55.039" v="1129" actId="26606"/>
          <ac:picMkLst>
            <pc:docMk/>
            <pc:sldMk cId="4060713362" sldId="773"/>
            <ac:picMk id="8" creationId="{F7CF8EE4-A386-C98A-1766-F25AFC27516D}"/>
          </ac:picMkLst>
        </pc:picChg>
      </pc:sldChg>
      <pc:sldChg chg="modSp add mod">
        <pc:chgData name="Marlon Sproesser Mathias" userId="326f77df3314bb27" providerId="LiveId" clId="{7D32531C-687B-4370-93DE-C433A544BF37}" dt="2022-08-10T20:56:43.467" v="1204" actId="20577"/>
        <pc:sldMkLst>
          <pc:docMk/>
          <pc:sldMk cId="3106970094" sldId="774"/>
        </pc:sldMkLst>
        <pc:spChg chg="mod">
          <ac:chgData name="Marlon Sproesser Mathias" userId="326f77df3314bb27" providerId="LiveId" clId="{7D32531C-687B-4370-93DE-C433A544BF37}" dt="2022-08-10T20:56:43.467" v="1204" actId="20577"/>
          <ac:spMkLst>
            <pc:docMk/>
            <pc:sldMk cId="3106970094" sldId="774"/>
            <ac:spMk id="3" creationId="{1CCF33A5-5C02-CE23-9557-1B756CC9008D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122669728" sldId="774"/>
        </pc:sldMkLst>
      </pc:sldChg>
      <pc:sldChg chg="addSp delSp modSp new mod setBg">
        <pc:chgData name="Marlon Sproesser Mathias" userId="326f77df3314bb27" providerId="LiveId" clId="{7D32531C-687B-4370-93DE-C433A544BF37}" dt="2022-08-10T21:00:10.544" v="1268" actId="1076"/>
        <pc:sldMkLst>
          <pc:docMk/>
          <pc:sldMk cId="3546571983" sldId="775"/>
        </pc:sldMkLst>
        <pc:spChg chg="mo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2" creationId="{94C92F61-E2C8-9062-D716-BB494BF0AABD}"/>
          </ac:spMkLst>
        </pc:spChg>
        <pc:spChg chg="mod">
          <ac:chgData name="Marlon Sproesser Mathias" userId="326f77df3314bb27" providerId="LiveId" clId="{7D32531C-687B-4370-93DE-C433A544BF37}" dt="2022-08-10T21:00:08.013" v="1267" actId="403"/>
          <ac:spMkLst>
            <pc:docMk/>
            <pc:sldMk cId="3546571983" sldId="775"/>
            <ac:spMk id="3" creationId="{A95DDE71-4CFD-73B9-87A8-B010B6D007B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4" creationId="{749A1CE9-FCF0-A3A2-7066-144EFCAD38C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5" creationId="{F7275C9E-3A30-1E5C-4537-D936D691C9CB}"/>
          </ac:spMkLst>
        </pc:spChg>
        <pc:spChg chg="add del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10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2" creationId="{7B831B6F-405A-4B47-B9BB-5CA88F285844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4" creationId="{15109354-9C5D-4F8C-B0E6-D1043C7BF20A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6" creationId="{49B530FE-A87D-41A0-A920-ADC6539EAA44}"/>
          </ac:spMkLst>
        </pc:spChg>
        <pc:spChg chg="add del">
          <ac:chgData name="Marlon Sproesser Mathias" userId="326f77df3314bb27" providerId="LiveId" clId="{7D32531C-687B-4370-93DE-C433A544BF37}" dt="2022-08-10T20:59:44.116" v="1257" actId="26606"/>
          <ac:spMkLst>
            <pc:docMk/>
            <pc:sldMk cId="3546571983" sldId="775"/>
            <ac:spMk id="21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00:10.544" v="1268" actId="1076"/>
          <ac:picMkLst>
            <pc:docMk/>
            <pc:sldMk cId="3546571983" sldId="775"/>
            <ac:picMk id="6" creationId="{63E74B9B-AB17-820F-BCDB-9C62259CFE30}"/>
          </ac:picMkLst>
        </pc:picChg>
        <pc:picChg chg="add del">
          <ac:chgData name="Marlon Sproesser Mathias" userId="326f77df3314bb27" providerId="LiveId" clId="{7D32531C-687B-4370-93DE-C433A544BF37}" dt="2022-08-10T20:59:56.408" v="1260" actId="478"/>
          <ac:picMkLst>
            <pc:docMk/>
            <pc:sldMk cId="3546571983" sldId="775"/>
            <ac:picMk id="8" creationId="{1B2770CD-4AC2-7942-450D-F7B2417D75F4}"/>
          </ac:picMkLst>
        </pc:picChg>
        <pc:picChg chg="add del mod ord">
          <ac:chgData name="Marlon Sproesser Mathias" userId="326f77df3314bb27" providerId="LiveId" clId="{7D32531C-687B-4370-93DE-C433A544BF37}" dt="2022-08-10T20:59:44.945" v="1258" actId="26606"/>
          <ac:picMkLst>
            <pc:docMk/>
            <pc:sldMk cId="3546571983" sldId="775"/>
            <ac:picMk id="9" creationId="{2C838619-80CC-6CA6-C9F6-1B7BBDAD6C22}"/>
          </ac:picMkLst>
        </pc:picChg>
      </pc:sldChg>
      <pc:sldChg chg="addSp delSp modSp new mod setBg setClrOvrMap">
        <pc:chgData name="Marlon Sproesser Mathias" userId="326f77df3314bb27" providerId="LiveId" clId="{7D32531C-687B-4370-93DE-C433A544BF37}" dt="2022-08-10T21:35:19.784" v="2198" actId="404"/>
        <pc:sldMkLst>
          <pc:docMk/>
          <pc:sldMk cId="2667296782" sldId="776"/>
        </pc:sldMkLst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35:19.784" v="2198" actId="404"/>
          <ac:spMkLst>
            <pc:docMk/>
            <pc:sldMk cId="2667296782" sldId="776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5" creationId="{FA115C21-781D-CB56-9A50-C9B46DC4B15F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2" creationId="{245A4996-DED7-4805-8721-AB6B9669B3E5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4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9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1" creationId="{662A3FAA-D056-4098-8115-EA61EAF068CF}"/>
          </ac:spMkLst>
        </pc:spChg>
        <pc:picChg chg="add mod ord">
          <ac:chgData name="Marlon Sproesser Mathias" userId="326f77df3314bb27" providerId="LiveId" clId="{7D32531C-687B-4370-93DE-C433A544BF37}" dt="2022-08-10T21:12:56.680" v="1762" actId="26606"/>
          <ac:picMkLst>
            <pc:docMk/>
            <pc:sldMk cId="2667296782" sldId="776"/>
            <ac:picMk id="7" creationId="{DDDE1563-A732-C464-6BE1-4D4CACEAB561}"/>
          </ac:picMkLst>
        </pc:picChg>
      </pc:sldChg>
      <pc:sldChg chg="addSp delSp modSp add mod setBg setClrOvrMap">
        <pc:chgData name="Marlon Sproesser Mathias" userId="326f77df3314bb27" providerId="LiveId" clId="{7D32531C-687B-4370-93DE-C433A544BF37}" dt="2022-08-10T21:12:50.328" v="1761" actId="26606"/>
        <pc:sldMkLst>
          <pc:docMk/>
          <pc:sldMk cId="2380724502" sldId="777"/>
        </pc:sldMkLst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5" creationId="{FA115C21-781D-CB56-9A50-C9B46DC4B15F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2" creationId="{245A4996-DED7-4805-8721-AB6B9669B3E5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19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4" creationId="{C4E4288A-DFC8-40A2-90E5-70E851A933A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0" creationId="{956571CF-1434-4180-A385-D4AC63B6269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2" creationId="{9AD93FD3-7DF2-4DC8-BD55-8B2EB5F63F2A}"/>
          </ac:spMkLst>
        </pc:spChg>
        <pc:grpChg chg="add">
          <ac:chgData name="Marlon Sproesser Mathias" userId="326f77df3314bb27" providerId="LiveId" clId="{7D32531C-687B-4370-93DE-C433A544BF37}" dt="2022-08-10T21:12:50.328" v="1761" actId="26606"/>
          <ac:grpSpMkLst>
            <pc:docMk/>
            <pc:sldMk cId="2380724502" sldId="777"/>
            <ac:grpSpMk id="26" creationId="{C770F868-28FE-4B38-8FC7-E9C841B837FA}"/>
          </ac:grpSpMkLst>
        </pc:grpChg>
        <pc:picChg chg="mod ord">
          <ac:chgData name="Marlon Sproesser Mathias" userId="326f77df3314bb27" providerId="LiveId" clId="{7D32531C-687B-4370-93DE-C433A544BF37}" dt="2022-08-10T21:12:50.328" v="1761" actId="26606"/>
          <ac:picMkLst>
            <pc:docMk/>
            <pc:sldMk cId="2380724502" sldId="777"/>
            <ac:picMk id="7" creationId="{DDDE1563-A732-C464-6BE1-4D4CACEAB561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6:07.139" v="2640" actId="20577"/>
        <pc:sldMkLst>
          <pc:docMk/>
          <pc:sldMk cId="1717931145" sldId="778"/>
        </pc:sldMkLst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" creationId="{FCA2DE99-2E61-3022-1514-0B9609CE4CA3}"/>
          </ac:spMkLst>
        </pc:spChg>
        <pc:spChg chg="mod ord">
          <ac:chgData name="Marlon Sproesser Mathias" userId="326f77df3314bb27" providerId="LiveId" clId="{7D32531C-687B-4370-93DE-C433A544BF37}" dt="2022-08-10T22:06:07.139" v="2640" actId="20577"/>
          <ac:spMkLst>
            <pc:docMk/>
            <pc:sldMk cId="1717931145" sldId="778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5" creationId="{B3F54497-D773-DF24-6AA5-F6567B0854B2}"/>
          </ac:spMkLst>
        </pc:spChg>
        <pc:spChg chg="add del">
          <ac:chgData name="Marlon Sproesser Mathias" userId="326f77df3314bb27" providerId="LiveId" clId="{7D32531C-687B-4370-93DE-C433A544BF37}" dt="2022-08-10T21:09:31.922" v="1650" actId="26606"/>
          <ac:spMkLst>
            <pc:docMk/>
            <pc:sldMk cId="1717931145" sldId="778"/>
            <ac:spMk id="7" creationId="{C2F4CBFA-B385-4B16-B63B-29D40EBF7357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6" creationId="{662A3FAA-D056-4098-8115-EA61EAF068CF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7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9" creationId="{662A3FAA-D056-4098-8115-EA61EAF068CF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4" creationId="{91F32EBA-ED97-466E-8CFA-8382584155D0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6" creationId="{62A38935-BB53-4DF7-A56E-48DD25B685D7}"/>
          </ac:spMkLst>
        </pc:spChg>
        <pc:grpChg chg="add del">
          <ac:chgData name="Marlon Sproesser Mathias" userId="326f77df3314bb27" providerId="LiveId" clId="{7D32531C-687B-4370-93DE-C433A544BF37}" dt="2022-08-10T21:09:31.922" v="1650" actId="26606"/>
          <ac:grpSpMkLst>
            <pc:docMk/>
            <pc:sldMk cId="1717931145" sldId="778"/>
            <ac:grpSpMk id="8" creationId="{F698CE04-5039-4B4D-B676-5DDF9467EA20}"/>
          </ac:grpSpMkLst>
        </pc:grpChg>
        <pc:grpChg chg="add del">
          <ac:chgData name="Marlon Sproesser Mathias" userId="326f77df3314bb27" providerId="LiveId" clId="{7D32531C-687B-4370-93DE-C433A544BF37}" dt="2022-08-10T21:09:26.684" v="1648" actId="26606"/>
          <ac:grpSpMkLst>
            <pc:docMk/>
            <pc:sldMk cId="1717931145" sldId="778"/>
            <ac:grpSpMk id="12" creationId="{2C3846A5-A498-4C9E-B4DC-13532657D717}"/>
          </ac:grpSpMkLst>
        </pc:grpChg>
        <pc:grpChg chg="add del">
          <ac:chgData name="Marlon Sproesser Mathias" userId="326f77df3314bb27" providerId="LiveId" clId="{7D32531C-687B-4370-93DE-C433A544BF37}" dt="2022-08-10T21:13:09.415" v="1763" actId="26606"/>
          <ac:grpSpMkLst>
            <pc:docMk/>
            <pc:sldMk cId="1717931145" sldId="778"/>
            <ac:grpSpMk id="18" creationId="{2C3846A5-A498-4C9E-B4DC-13532657D717}"/>
          </ac:grpSpMkLst>
        </pc:grpChg>
        <pc:picChg chg="add del">
          <ac:chgData name="Marlon Sproesser Mathias" userId="326f77df3314bb27" providerId="LiveId" clId="{7D32531C-687B-4370-93DE-C433A544BF37}" dt="2022-08-10T21:07:56.007" v="1596" actId="478"/>
          <ac:picMkLst>
            <pc:docMk/>
            <pc:sldMk cId="1717931145" sldId="778"/>
            <ac:picMk id="3074" creationId="{1CDDB4F8-8910-200F-FDCE-ACBBC26DC744}"/>
          </ac:picMkLst>
        </pc:picChg>
      </pc:sldChg>
      <pc:sldChg chg="addSp delSp modSp add mod ord setBg">
        <pc:chgData name="Marlon Sproesser Mathias" userId="326f77df3314bb27" providerId="LiveId" clId="{7D32531C-687B-4370-93DE-C433A544BF37}" dt="2022-08-10T22:10:44.392" v="2648" actId="1076"/>
        <pc:sldMkLst>
          <pc:docMk/>
          <pc:sldMk cId="446707503" sldId="779"/>
        </pc:sldMkLst>
        <pc:spChg chg="mod">
          <ac:chgData name="Marlon Sproesser Mathias" userId="326f77df3314bb27" providerId="LiveId" clId="{7D32531C-687B-4370-93DE-C433A544BF37}" dt="2022-08-10T22:04:52.082" v="2631" actId="1076"/>
          <ac:spMkLst>
            <pc:docMk/>
            <pc:sldMk cId="446707503" sldId="779"/>
            <ac:spMk id="2" creationId="{FCA2DE99-2E61-3022-1514-0B9609CE4CA3}"/>
          </ac:spMkLst>
        </pc:spChg>
        <pc:spChg chg="del mod">
          <ac:chgData name="Marlon Sproesser Mathias" userId="326f77df3314bb27" providerId="LiveId" clId="{7D32531C-687B-4370-93DE-C433A544BF37}" dt="2022-08-10T22:04:03.315" v="2597" actId="478"/>
          <ac:spMkLst>
            <pc:docMk/>
            <pc:sldMk cId="446707503" sldId="779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5" creationId="{B3F54497-D773-DF24-6AA5-F6567B0854B2}"/>
          </ac:spMkLst>
        </pc:spChg>
        <pc:spChg chg="add mod">
          <ac:chgData name="Marlon Sproesser Mathias" userId="326f77df3314bb27" providerId="LiveId" clId="{7D32531C-687B-4370-93DE-C433A544BF37}" dt="2022-08-10T22:10:44.392" v="2648" actId="1076"/>
          <ac:spMkLst>
            <pc:docMk/>
            <pc:sldMk cId="446707503" sldId="779"/>
            <ac:spMk id="6" creationId="{F66ED475-47FE-87C4-71D2-BD22AB28A24A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79" creationId="{605494DE-B078-4D87-BB01-C84320618DAD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1" creationId="{9A0576B0-CD8C-4661-95C8-A9F2CE7CDDB0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3" creationId="{3FF60E2B-3919-423C-B1FF-56CDE6681165}"/>
          </ac:spMkLst>
        </pc:spChg>
        <pc:picChg chg="mod ord">
          <ac:chgData name="Marlon Sproesser Mathias" userId="326f77df3314bb27" providerId="LiveId" clId="{7D32531C-687B-4370-93DE-C433A544BF37}" dt="2022-08-10T22:04:26.821" v="2615" actId="14100"/>
          <ac:picMkLst>
            <pc:docMk/>
            <pc:sldMk cId="446707503" sldId="779"/>
            <ac:picMk id="3074" creationId="{1CDDB4F8-8910-200F-FDCE-ACBBC26DC744}"/>
          </ac:picMkLst>
        </pc:picChg>
      </pc:sldChg>
      <pc:sldChg chg="addSp modSp new mod ord setBg">
        <pc:chgData name="Marlon Sproesser Mathias" userId="326f77df3314bb27" providerId="LiveId" clId="{7D32531C-687B-4370-93DE-C433A544BF37}" dt="2022-08-10T21:14:32.086" v="1849" actId="20577"/>
        <pc:sldMkLst>
          <pc:docMk/>
          <pc:sldMk cId="3966241046" sldId="780"/>
        </pc:sldMkLst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2" creationId="{79251AB1-FAE6-E13C-8D44-EF1D0F38DBFE}"/>
          </ac:spMkLst>
        </pc:spChg>
        <pc:spChg chg="mod ord">
          <ac:chgData name="Marlon Sproesser Mathias" userId="326f77df3314bb27" providerId="LiveId" clId="{7D32531C-687B-4370-93DE-C433A544BF37}" dt="2022-08-10T21:14:32.086" v="1849" actId="20577"/>
          <ac:spMkLst>
            <pc:docMk/>
            <pc:sldMk cId="3966241046" sldId="780"/>
            <ac:spMk id="3" creationId="{DFC3A871-7D40-9F58-9B40-2E89E4C2132F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4" creationId="{7C435344-1D6C-6004-79EB-B3BAA9C6E7B6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5" creationId="{28D5ADA6-21DB-949E-0FA4-7887CF87C067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4" creationId="{3B2069EE-A08E-44F0-B3F9-3CF8CC2DCAD5}"/>
          </ac:spMkLst>
        </pc:spChg>
        <pc:grpChg chg="add">
          <ac:chgData name="Marlon Sproesser Mathias" userId="326f77df3314bb27" providerId="LiveId" clId="{7D32531C-687B-4370-93DE-C433A544BF37}" dt="2022-08-10T21:12:43.875" v="1760" actId="26606"/>
          <ac:grpSpMkLst>
            <pc:docMk/>
            <pc:sldMk cId="3966241046" sldId="780"/>
            <ac:grpSpMk id="16" creationId="{C9888C69-11CC-40BA-BABF-F9B7E11C9156}"/>
          </ac:grpSpMkLst>
        </pc:grpChg>
        <pc:picChg chg="add">
          <ac:chgData name="Marlon Sproesser Mathias" userId="326f77df3314bb27" providerId="LiveId" clId="{7D32531C-687B-4370-93DE-C433A544BF37}" dt="2022-08-10T21:12:43.875" v="1760" actId="26606"/>
          <ac:picMkLst>
            <pc:docMk/>
            <pc:sldMk cId="3966241046" sldId="780"/>
            <ac:picMk id="9" creationId="{6AE19F0B-9106-5DE6-BC88-8122282B3874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1:31.886" v="2097" actId="20577"/>
        <pc:sldMkLst>
          <pc:docMk/>
          <pc:sldMk cId="1231620551" sldId="781"/>
        </pc:sldMkLst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2" creationId="{1629B3F7-54D9-2C30-625B-E8A4B9CEF48F}"/>
          </ac:spMkLst>
        </pc:spChg>
        <pc:spChg chg="mod">
          <ac:chgData name="Marlon Sproesser Mathias" userId="326f77df3314bb27" providerId="LiveId" clId="{7D32531C-687B-4370-93DE-C433A544BF37}" dt="2022-08-10T21:31:31.886" v="2097" actId="20577"/>
          <ac:spMkLst>
            <pc:docMk/>
            <pc:sldMk cId="1231620551" sldId="781"/>
            <ac:spMk id="3" creationId="{1097FEC2-F153-4CF4-0BB4-45B44730A29E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4" creationId="{D6CA236C-179B-2FBB-90D0-FAB2D7C6DAEB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5" creationId="{FCE9772D-8EA8-F6CF-E856-04AC9F6AD2AD}"/>
          </ac:spMkLst>
        </pc:spChg>
        <pc:spChg chg="add mod">
          <ac:chgData name="Marlon Sproesser Mathias" userId="326f77df3314bb27" providerId="LiveId" clId="{7D32531C-687B-4370-93DE-C433A544BF37}" dt="2022-08-10T21:14:22.152" v="1837" actId="1076"/>
          <ac:spMkLst>
            <pc:docMk/>
            <pc:sldMk cId="1231620551" sldId="781"/>
            <ac:spMk id="9" creationId="{FEDACF57-8CEB-D0CE-08E0-6D4970A8A5E5}"/>
          </ac:spMkLst>
        </pc:spChg>
        <pc:spChg chg="ad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12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13:53.440" v="1830" actId="26606"/>
          <ac:picMkLst>
            <pc:docMk/>
            <pc:sldMk cId="1231620551" sldId="781"/>
            <ac:picMk id="7" creationId="{454E308F-0F5F-D690-954D-CAA41302F7E2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0:03.407" v="2083" actId="20577"/>
        <pc:sldMkLst>
          <pc:docMk/>
          <pc:sldMk cId="1668060912" sldId="782"/>
        </pc:sldMkLst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2" creationId="{025DFEDD-6549-32A6-E736-D0E2B748A249}"/>
          </ac:spMkLst>
        </pc:spChg>
        <pc:spChg chg="mod ord">
          <ac:chgData name="Marlon Sproesser Mathias" userId="326f77df3314bb27" providerId="LiveId" clId="{7D32531C-687B-4370-93DE-C433A544BF37}" dt="2022-08-10T21:30:03.407" v="2083" actId="20577"/>
          <ac:spMkLst>
            <pc:docMk/>
            <pc:sldMk cId="1668060912" sldId="782"/>
            <ac:spMk id="3" creationId="{3F4E2A80-AA67-2F34-C0EF-6F629AF17B5C}"/>
          </ac:spMkLst>
        </pc:spChg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4" creationId="{3F0B47B8-F601-4457-2026-48D1A20CC67C}"/>
          </ac:spMkLst>
        </pc:spChg>
        <pc:spChg chg="mod or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5" creationId="{E2049561-B08D-392D-F86F-A2999F86115F}"/>
          </ac:spMkLst>
        </pc:spChg>
        <pc:spChg chg="add mod">
          <ac:chgData name="Marlon Sproesser Mathias" userId="326f77df3314bb27" providerId="LiveId" clId="{7D32531C-687B-4370-93DE-C433A544BF37}" dt="2022-08-10T21:28:29.711" v="2069" actId="1076"/>
          <ac:spMkLst>
            <pc:docMk/>
            <pc:sldMk cId="1668060912" sldId="782"/>
            <ac:spMk id="9" creationId="{30191895-8A92-5008-D826-AF08349617D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4" creationId="{B19D093C-27FB-4032-B282-42C4563F257C}"/>
          </ac:spMkLst>
        </pc:spChg>
        <pc:grpChg chg="add">
          <ac:chgData name="Marlon Sproesser Mathias" userId="326f77df3314bb27" providerId="LiveId" clId="{7D32531C-687B-4370-93DE-C433A544BF37}" dt="2022-08-10T21:25:40.272" v="2048" actId="26606"/>
          <ac:grpSpMkLst>
            <pc:docMk/>
            <pc:sldMk cId="1668060912" sldId="782"/>
            <ac:grpSpMk id="16" creationId="{35EE815E-1BD3-4777-B652-6D98825BF66B}"/>
          </ac:grpSpMkLst>
        </pc:grpChg>
        <pc:picChg chg="add mod">
          <ac:chgData name="Marlon Sproesser Mathias" userId="326f77df3314bb27" providerId="LiveId" clId="{7D32531C-687B-4370-93DE-C433A544BF37}" dt="2022-08-10T21:25:40.272" v="2048" actId="26606"/>
          <ac:picMkLst>
            <pc:docMk/>
            <pc:sldMk cId="1668060912" sldId="782"/>
            <ac:picMk id="7" creationId="{7302264D-71A9-7B0C-48D2-ACA7BD61868F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1:34:30.054" v="2194" actId="1076"/>
        <pc:sldMkLst>
          <pc:docMk/>
          <pc:sldMk cId="2012231934" sldId="783"/>
        </pc:sldMkLst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2" creationId="{4DAF8A85-E852-7F20-3899-A316ABC953B9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3" creationId="{26E6244F-9293-29E7-4E44-E2D50ECA3063}"/>
          </ac:spMkLst>
        </pc:spChg>
        <pc:spChg chg="mod">
          <ac:chgData name="Marlon Sproesser Mathias" userId="326f77df3314bb27" providerId="LiveId" clId="{7D32531C-687B-4370-93DE-C433A544BF37}" dt="2022-08-10T21:34:30.054" v="2194" actId="1076"/>
          <ac:spMkLst>
            <pc:docMk/>
            <pc:sldMk cId="2012231934" sldId="783"/>
            <ac:spMk id="4" creationId="{0A2E8924-98A8-3400-12A3-2CE05427F0E5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5" creationId="{D146E69B-78E1-44C6-3529-4204E4C84E19}"/>
          </ac:spMkLst>
        </pc:spChg>
        <pc:spChg chg="add del">
          <ac:chgData name="Marlon Sproesser Mathias" userId="326f77df3314bb27" providerId="LiveId" clId="{7D32531C-687B-4370-93DE-C433A544BF37}" dt="2022-08-10T21:32:19.283" v="2135"/>
          <ac:spMkLst>
            <pc:docMk/>
            <pc:sldMk cId="2012231934" sldId="783"/>
            <ac:spMk id="6" creationId="{407406E9-800A-17CF-08D3-3D22C7C3BCA7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0" creationId="{C7FA33FF-088D-4F16-95A2-2C64D353DEA8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2" creationId="{A376EFB1-01CF-419F-ABF1-2AF02BBFCBD1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4" creationId="{FF9DEA15-78BD-4750-AA18-B9F28A6D5AB8}"/>
          </ac:spMkLst>
        </pc:spChg>
      </pc:sldChg>
      <pc:sldChg chg="addSp delSp modSp new mod setBg setClrOvrMap">
        <pc:chgData name="Marlon Sproesser Mathias" userId="326f77df3314bb27" providerId="LiveId" clId="{7D32531C-687B-4370-93DE-C433A544BF37}" dt="2022-08-10T21:46:12.943" v="2351" actId="403"/>
        <pc:sldMkLst>
          <pc:docMk/>
          <pc:sldMk cId="3418895546" sldId="784"/>
        </pc:sldMkLst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2" creationId="{E105CE89-0127-54ED-FA5F-B6A5CCE34DF0}"/>
          </ac:spMkLst>
        </pc:spChg>
        <pc:spChg chg="mod ord">
          <ac:chgData name="Marlon Sproesser Mathias" userId="326f77df3314bb27" providerId="LiveId" clId="{7D32531C-687B-4370-93DE-C433A544BF37}" dt="2022-08-10T21:46:12.943" v="2351" actId="403"/>
          <ac:spMkLst>
            <pc:docMk/>
            <pc:sldMk cId="3418895546" sldId="784"/>
            <ac:spMk id="3" creationId="{4AFEA5E8-14E4-AD7C-836E-BC526DD3A3DA}"/>
          </ac:spMkLst>
        </pc:spChg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4" creationId="{505EB5AF-E145-9473-F626-64FAEE815865}"/>
          </ac:spMkLst>
        </pc:spChg>
        <pc:spChg chg="mod or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" creationId="{28045D1A-FD50-6F34-1834-F96A4B9D1217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7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9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5" creationId="{B19D093C-27FB-4032-B282-42C4563F257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7" creationId="{68A4132F-DEC6-4332-A00C-A11AD4519B6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8" creationId="{9B38642C-62C4-4E31-A5D3-BB1DD8CA3942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9" creationId="{A9F66240-8C38-4069-A5C9-2D3FCD97EDAD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6" creationId="{B19D093C-27FB-4032-B282-42C4563F257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2" creationId="{68A4132F-DEC6-4332-A00C-A11AD4519B6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3" creationId="{9B38642C-62C4-4E31-A5D3-BB1DD8CA3942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4" creationId="{A9F66240-8C38-4069-A5C9-2D3FCD97EDAD}"/>
          </ac:spMkLst>
        </pc:spChg>
        <pc:grpChg chg="add del">
          <ac:chgData name="Marlon Sproesser Mathias" userId="326f77df3314bb27" providerId="LiveId" clId="{7D32531C-687B-4370-93DE-C433A544BF37}" dt="2022-08-10T21:39:50.237" v="2305" actId="26606"/>
          <ac:grpSpMkLst>
            <pc:docMk/>
            <pc:sldMk cId="3418895546" sldId="784"/>
            <ac:grpSpMk id="5131" creationId="{35EE815E-1BD3-4777-B652-6D98825BF66B}"/>
          </ac:grpSpMkLst>
        </pc:grpChg>
        <pc:grpChg chg="add del">
          <ac:chgData name="Marlon Sproesser Mathias" userId="326f77df3314bb27" providerId="LiveId" clId="{7D32531C-687B-4370-93DE-C433A544BF37}" dt="2022-08-10T21:46:00.219" v="2348" actId="26606"/>
          <ac:grpSpMkLst>
            <pc:docMk/>
            <pc:sldMk cId="3418895546" sldId="784"/>
            <ac:grpSpMk id="5148" creationId="{35EE815E-1BD3-4777-B652-6D98825BF66B}"/>
          </ac:grpSpMkLst>
        </pc:grpChg>
        <pc:picChg chg="add mod ord">
          <ac:chgData name="Marlon Sproesser Mathias" userId="326f77df3314bb27" providerId="LiveId" clId="{7D32531C-687B-4370-93DE-C433A544BF37}" dt="2022-08-10T21:46:00.219" v="2348" actId="26606"/>
          <ac:picMkLst>
            <pc:docMk/>
            <pc:sldMk cId="3418895546" sldId="784"/>
            <ac:picMk id="5122" creationId="{6CE41A56-CA06-37BC-196E-730ABC7774DB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1:17.816" v="2498" actId="403"/>
        <pc:sldMkLst>
          <pc:docMk/>
          <pc:sldMk cId="2806514389" sldId="785"/>
        </pc:sldMkLst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1:17.816" v="2498" actId="403"/>
          <ac:spMkLst>
            <pc:docMk/>
            <pc:sldMk cId="2806514389" sldId="785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5" creationId="{EE0C67CE-B94B-79B3-C805-B535560404E5}"/>
          </ac:spMkLst>
        </pc:spChg>
        <pc:spChg chg="add del mod">
          <ac:chgData name="Marlon Sproesser Mathias" userId="326f77df3314bb27" providerId="LiveId" clId="{7D32531C-687B-4370-93DE-C433A544BF37}" dt="2022-08-10T22:00:59.238" v="2490" actId="21"/>
          <ac:spMkLst>
            <pc:docMk/>
            <pc:sldMk cId="2806514389" sldId="785"/>
            <ac:spMk id="9" creationId="{23BC5805-A825-378C-A2A8-6A59F68B3487}"/>
          </ac:spMkLst>
        </pc:spChg>
        <pc:spChg chg="add mod">
          <ac:chgData name="Marlon Sproesser Mathias" userId="326f77df3314bb27" providerId="LiveId" clId="{7D32531C-687B-4370-93DE-C433A544BF37}" dt="2022-08-10T22:01:09.504" v="2493" actId="1076"/>
          <ac:spMkLst>
            <pc:docMk/>
            <pc:sldMk cId="2806514389" sldId="785"/>
            <ac:spMk id="10" creationId="{8FABCBDC-0B76-0421-DBC0-BA53A6C0CB10}"/>
          </ac:spMkLst>
        </pc:spChg>
        <pc:spChg chg="ad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6151" creationId="{73DE2CFE-42F2-48F0-8706-5264E012B10C}"/>
          </ac:spMkLst>
        </pc:spChg>
        <pc:picChg chg="add del mod">
          <ac:chgData name="Marlon Sproesser Mathias" userId="326f77df3314bb27" providerId="LiveId" clId="{7D32531C-687B-4370-93DE-C433A544BF37}" dt="2022-08-10T21:58:24.759" v="2428" actId="478"/>
          <ac:picMkLst>
            <pc:docMk/>
            <pc:sldMk cId="2806514389" sldId="785"/>
            <ac:picMk id="7" creationId="{DFC4F8DE-99FC-BFC6-020A-12E2872D9E58}"/>
          </ac:picMkLst>
        </pc:picChg>
        <pc:picChg chg="add mod ord">
          <ac:chgData name="Marlon Sproesser Mathias" userId="326f77df3314bb27" providerId="LiveId" clId="{7D32531C-687B-4370-93DE-C433A544BF37}" dt="2022-08-10T22:01:14.490" v="2495" actId="14100"/>
          <ac:picMkLst>
            <pc:docMk/>
            <pc:sldMk cId="2806514389" sldId="785"/>
            <ac:picMk id="6146" creationId="{9DB92C36-C38E-1680-42CF-9F703AC657DC}"/>
          </ac:picMkLst>
        </pc:picChg>
      </pc:sldChg>
      <pc:sldChg chg="addSp delSp modSp add mod setBg">
        <pc:chgData name="Marlon Sproesser Mathias" userId="326f77df3314bb27" providerId="LiveId" clId="{7D32531C-687B-4370-93DE-C433A544BF37}" dt="2022-08-10T22:07:19.371" v="2642" actId="790"/>
        <pc:sldMkLst>
          <pc:docMk/>
          <pc:sldMk cId="910237564" sldId="786"/>
        </pc:sldMkLst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7:19.371" v="2642" actId="790"/>
          <ac:spMkLst>
            <pc:docMk/>
            <pc:sldMk cId="910237564" sldId="786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5" creationId="{EE0C67CE-B94B-79B3-C805-B535560404E5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2" creationId="{605494DE-B078-4D87-BB01-C84320618DAD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4" creationId="{9A0576B0-CD8C-4661-95C8-A9F2CE7CDDB0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6" creationId="{3FF60E2B-3919-423C-B1FF-56CDE6681165}"/>
          </ac:spMkLst>
        </pc:spChg>
        <pc:spChg chg="ad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1" creationId="{73DE2CFE-42F2-48F0-8706-5264E012B10C}"/>
          </ac:spMkLst>
        </pc:spChg>
        <pc:picChg chg="mod ord">
          <ac:chgData name="Marlon Sproesser Mathias" userId="326f77df3314bb27" providerId="LiveId" clId="{7D32531C-687B-4370-93DE-C433A544BF37}" dt="2022-08-10T21:59:33.172" v="2472" actId="14100"/>
          <ac:picMkLst>
            <pc:docMk/>
            <pc:sldMk cId="910237564" sldId="786"/>
            <ac:picMk id="7" creationId="{DFC4F8DE-99FC-BFC6-020A-12E2872D9E58}"/>
          </ac:picMkLst>
        </pc:picChg>
      </pc:sldChg>
      <pc:sldChg chg="addSp delSp modSp add mod">
        <pc:chgData name="Marlon Sproesser Mathias" userId="326f77df3314bb27" providerId="LiveId" clId="{7D32531C-687B-4370-93DE-C433A544BF37}" dt="2022-08-10T22:03:51.108" v="2592" actId="790"/>
        <pc:sldMkLst>
          <pc:docMk/>
          <pc:sldMk cId="2994858863" sldId="787"/>
        </pc:sldMkLst>
        <pc:spChg chg="mod">
          <ac:chgData name="Marlon Sproesser Mathias" userId="326f77df3314bb27" providerId="LiveId" clId="{7D32531C-687B-4370-93DE-C433A544BF37}" dt="2022-08-10T22:03:51.108" v="2592" actId="790"/>
          <ac:spMkLst>
            <pc:docMk/>
            <pc:sldMk cId="2994858863" sldId="787"/>
            <ac:spMk id="3" creationId="{F44C8F9B-FE47-A001-0388-F4012040E995}"/>
          </ac:spMkLst>
        </pc:spChg>
        <pc:spChg chg="add del mod">
          <ac:chgData name="Marlon Sproesser Mathias" userId="326f77df3314bb27" providerId="LiveId" clId="{7D32531C-687B-4370-93DE-C433A544BF37}" dt="2022-08-10T22:03:23.219" v="2588" actId="207"/>
          <ac:spMkLst>
            <pc:docMk/>
            <pc:sldMk cId="2994858863" sldId="787"/>
            <ac:spMk id="6" creationId="{0C8363BA-8988-A8A7-9800-AF2B8FD1D36D}"/>
          </ac:spMkLst>
        </pc:spChg>
        <pc:spChg chg="add mod ord">
          <ac:chgData name="Marlon Sproesser Mathias" userId="326f77df3314bb27" providerId="LiveId" clId="{7D32531C-687B-4370-93DE-C433A544BF37}" dt="2022-08-10T22:03:33.148" v="2591" actId="167"/>
          <ac:spMkLst>
            <pc:docMk/>
            <pc:sldMk cId="2994858863" sldId="787"/>
            <ac:spMk id="8" creationId="{DF261EC8-E679-8BEF-46F3-01B6F4A71493}"/>
          </ac:spMkLst>
        </pc:spChg>
        <pc:picChg chg="del">
          <ac:chgData name="Marlon Sproesser Mathias" userId="326f77df3314bb27" providerId="LiveId" clId="{7D32531C-687B-4370-93DE-C433A544BF37}" dt="2022-08-10T22:01:51.072" v="2523" actId="478"/>
          <ac:picMkLst>
            <pc:docMk/>
            <pc:sldMk cId="2994858863" sldId="787"/>
            <ac:picMk id="7" creationId="{DFC4F8DE-99FC-BFC6-020A-12E2872D9E58}"/>
          </ac:picMkLst>
        </pc:picChg>
      </pc:sldChg>
    </pc:docChg>
  </pc:docChgLst>
  <pc:docChgLst>
    <pc:chgData name="Marlon Sproesser Mathias" userId="326f77df3314bb27" providerId="LiveId" clId="{A67D8E78-132D-4239-AAA6-3A1E573C05C6}"/>
    <pc:docChg chg="undo custSel addSld delSld modSld">
      <pc:chgData name="Marlon Sproesser Mathias" userId="326f77df3314bb27" providerId="LiveId" clId="{A67D8E78-132D-4239-AAA6-3A1E573C05C6}" dt="2022-09-20T21:01:29.907" v="1218" actId="26606"/>
      <pc:docMkLst>
        <pc:docMk/>
      </pc:docMkLst>
      <pc:sldChg chg="addSp delSp modSp mod addAnim">
        <pc:chgData name="Marlon Sproesser Mathias" userId="326f77df3314bb27" providerId="LiveId" clId="{A67D8E78-132D-4239-AAA6-3A1E573C05C6}" dt="2022-09-18T18:53:14.943" v="291"/>
        <pc:sldMkLst>
          <pc:docMk/>
          <pc:sldMk cId="519410663" sldId="259"/>
        </pc:sldMkLst>
        <pc:spChg chg="mo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3" creationId="{04926EE9-C212-2DD5-4B8D-A1134F4048D5}"/>
          </ac:spMkLst>
        </pc:spChg>
        <pc:spChg chg="mo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4" creationId="{8E38A04C-CE24-4584-1640-E34545D5B634}"/>
          </ac:spMkLst>
        </pc:spChg>
        <pc:spChg chg="del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8" creationId="{5FB946D7-1CA4-446E-8795-007CACFDEB88}"/>
          </ac:spMkLst>
        </pc:spChg>
        <pc:spChg chg="del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10" creationId="{192416F2-BC84-4D7C-80C6-6296C10C3819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17" creationId="{D278ADA9-6383-4BDD-80D2-8899A402687B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19" creationId="{484B7147-B0F6-40ED-B5A2-FF72BC8198B6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21" creationId="{B36D2DE0-0628-4A9A-A59D-7BA8B5EB3022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23" creationId="{48E405C9-94BE-41DA-928C-DEC9A8550E9F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25" creationId="{D2091A72-D5BB-42AC-8FD3-F7747D90861E}"/>
          </ac:spMkLst>
        </pc:spChg>
        <pc:spChg chg="add">
          <ac:chgData name="Marlon Sproesser Mathias" userId="326f77df3314bb27" providerId="LiveId" clId="{A67D8E78-132D-4239-AAA6-3A1E573C05C6}" dt="2022-09-18T18:53:14.927" v="289" actId="26606"/>
          <ac:spMkLst>
            <pc:docMk/>
            <pc:sldMk cId="519410663" sldId="259"/>
            <ac:spMk id="27" creationId="{6ED12BFC-A737-46AF-8411-481112D54B0C}"/>
          </ac:spMkLst>
        </pc:spChg>
        <pc:cxnChg chg="del">
          <ac:chgData name="Marlon Sproesser Mathias" userId="326f77df3314bb27" providerId="LiveId" clId="{A67D8E78-132D-4239-AAA6-3A1E573C05C6}" dt="2022-09-18T18:53:14.927" v="289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addSp delSp modSp new mod setBg">
        <pc:chgData name="Marlon Sproesser Mathias" userId="326f77df3314bb27" providerId="LiveId" clId="{A67D8E78-132D-4239-AAA6-3A1E573C05C6}" dt="2022-09-18T18:53:02.794" v="288" actId="26606"/>
        <pc:sldMkLst>
          <pc:docMk/>
          <pc:sldMk cId="650393211" sldId="260"/>
        </pc:sldMkLst>
        <pc:spChg chg="mo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2" creationId="{54ABA908-EDB9-3C07-EB3B-51141B0329DE}"/>
          </ac:spMkLst>
        </pc:spChg>
        <pc:spChg chg="add del mod or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3" creationId="{76DBE9B9-50D1-7750-D24A-15DB17C6DFE4}"/>
          </ac:spMkLst>
        </pc:spChg>
        <pc:spChg chg="mo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4" creationId="{FE2283FB-254C-47D8-A5B5-6BC0B31A633B}"/>
          </ac:spMkLst>
        </pc:spChg>
        <pc:spChg chg="mo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5" creationId="{56B06FFD-1711-FCB8-584D-EA2329D04A55}"/>
          </ac:spMkLst>
        </pc:spChg>
        <pc:spChg chg="add del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12" creationId="{5E39A796-BE83-48B1-B33F-35C4A32AAB57}"/>
          </ac:spMkLst>
        </pc:spChg>
        <pc:spChg chg="add del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14" creationId="{72F84B47-E267-4194-8194-831DB7B5547F}"/>
          </ac:spMkLst>
        </pc:spChg>
        <pc:spChg chg="ad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19" creationId="{2EB492CD-616E-47F8-933B-5E2D952A0593}"/>
          </ac:spMkLst>
        </pc:spChg>
        <pc:spChg chg="ad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21" creationId="{59383CF9-23B5-4335-9B21-1791C4CF1C75}"/>
          </ac:spMkLst>
        </pc:spChg>
        <pc:spChg chg="add">
          <ac:chgData name="Marlon Sproesser Mathias" userId="326f77df3314bb27" providerId="LiveId" clId="{A67D8E78-132D-4239-AAA6-3A1E573C05C6}" dt="2022-09-18T18:53:02.794" v="288" actId="26606"/>
          <ac:spMkLst>
            <pc:docMk/>
            <pc:sldMk cId="650393211" sldId="260"/>
            <ac:spMk id="23" creationId="{0007FE00-9498-4706-B255-6437B0252C02}"/>
          </ac:spMkLst>
        </pc:spChg>
        <pc:graphicFrameChg chg="add del mod">
          <ac:chgData name="Marlon Sproesser Mathias" userId="326f77df3314bb27" providerId="LiveId" clId="{A67D8E78-132D-4239-AAA6-3A1E573C05C6}" dt="2022-09-18T15:47:16.329" v="17"/>
          <ac:graphicFrameMkLst>
            <pc:docMk/>
            <pc:sldMk cId="650393211" sldId="260"/>
            <ac:graphicFrameMk id="6" creationId="{39B1A055-4C1A-8720-711F-B1EEBE841714}"/>
          </ac:graphicFrameMkLst>
        </pc:graphicFrameChg>
        <pc:picChg chg="add mod ord">
          <ac:chgData name="Marlon Sproesser Mathias" userId="326f77df3314bb27" providerId="LiveId" clId="{A67D8E78-132D-4239-AAA6-3A1E573C05C6}" dt="2022-09-18T18:53:02.794" v="288" actId="26606"/>
          <ac:picMkLst>
            <pc:docMk/>
            <pc:sldMk cId="650393211" sldId="260"/>
            <ac:picMk id="7" creationId="{AAAE8D34-7D61-5AE0-A955-D16B50EAC3F0}"/>
          </ac:picMkLst>
        </pc:picChg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155897837" sldId="260"/>
        </pc:sldMkLst>
      </pc:sldChg>
      <pc:sldChg chg="addSp delSp modSp new mod setBg">
        <pc:chgData name="Marlon Sproesser Mathias" userId="326f77df3314bb27" providerId="LiveId" clId="{A67D8E78-132D-4239-AAA6-3A1E573C05C6}" dt="2022-09-18T19:03:41.451" v="767" actId="790"/>
        <pc:sldMkLst>
          <pc:docMk/>
          <pc:sldMk cId="543818956" sldId="261"/>
        </pc:sldMkLst>
        <pc:spChg chg="mo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2" creationId="{9EC380EC-0008-B9A9-5499-A91D1998A234}"/>
          </ac:spMkLst>
        </pc:spChg>
        <pc:spChg chg="add del mod">
          <ac:chgData name="Marlon Sproesser Mathias" userId="326f77df3314bb27" providerId="LiveId" clId="{A67D8E78-132D-4239-AAA6-3A1E573C05C6}" dt="2022-09-18T19:03:41.451" v="767" actId="790"/>
          <ac:spMkLst>
            <pc:docMk/>
            <pc:sldMk cId="543818956" sldId="261"/>
            <ac:spMk id="3" creationId="{1E3524DB-9815-2E62-9C1D-84352CA9EFCF}"/>
          </ac:spMkLst>
        </pc:spChg>
        <pc:spChg chg="mo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4" creationId="{83AA7679-7CB8-A378-60DE-BA88B2B4A03B}"/>
          </ac:spMkLst>
        </pc:spChg>
        <pc:spChg chg="mo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5" creationId="{4A125718-0AC7-4CBC-7121-56EE79B07D26}"/>
          </ac:spMkLst>
        </pc:spChg>
        <pc:spChg chg="add del mod">
          <ac:chgData name="Marlon Sproesser Mathias" userId="326f77df3314bb27" providerId="LiveId" clId="{A67D8E78-132D-4239-AAA6-3A1E573C05C6}" dt="2022-09-18T18:50:58.548" v="137"/>
          <ac:spMkLst>
            <pc:docMk/>
            <pc:sldMk cId="543818956" sldId="261"/>
            <ac:spMk id="6" creationId="{BFEE78DC-F767-1598-736B-521D3D8B5A67}"/>
          </ac:spMkLst>
        </pc:spChg>
        <pc:spChg chg="add del">
          <ac:chgData name="Marlon Sproesser Mathias" userId="326f77df3314bb27" providerId="LiveId" clId="{A67D8E78-132D-4239-AAA6-3A1E573C05C6}" dt="2022-09-18T18:51:35.281" v="143"/>
          <ac:spMkLst>
            <pc:docMk/>
            <pc:sldMk cId="543818956" sldId="261"/>
            <ac:spMk id="7" creationId="{D6762E09-C8B7-AD8E-5874-6E363C8AD071}"/>
          </ac:spMkLst>
        </pc:spChg>
        <pc:spChg chg="ad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10" creationId="{907EF6B7-1338-4443-8C46-6A318D952DFD}"/>
          </ac:spMkLst>
        </pc:spChg>
        <pc:spChg chg="ad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12" creationId="{DAAE4CDD-124C-4DCF-9584-B6033B545DD5}"/>
          </ac:spMkLst>
        </pc:spChg>
        <pc:spChg chg="add">
          <ac:chgData name="Marlon Sproesser Mathias" userId="326f77df3314bb27" providerId="LiveId" clId="{A67D8E78-132D-4239-AAA6-3A1E573C05C6}" dt="2022-09-18T18:52:57.607" v="287" actId="26606"/>
          <ac:spMkLst>
            <pc:docMk/>
            <pc:sldMk cId="543818956" sldId="261"/>
            <ac:spMk id="14" creationId="{081E4A58-353D-44AE-B2FC-2A74E2E400F7}"/>
          </ac:spMkLst>
        </pc:spChg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072238489" sldId="261"/>
        </pc:sldMkLst>
      </pc:sldChg>
      <pc:sldChg chg="addSp delSp modSp new mod setBg addAnim">
        <pc:chgData name="Marlon Sproesser Mathias" userId="326f77df3314bb27" providerId="LiveId" clId="{A67D8E78-132D-4239-AAA6-3A1E573C05C6}" dt="2022-09-18T19:04:13.604" v="791" actId="1035"/>
        <pc:sldMkLst>
          <pc:docMk/>
          <pc:sldMk cId="3361445033" sldId="262"/>
        </pc:sldMkLst>
        <pc:spChg chg="mod">
          <ac:chgData name="Marlon Sproesser Mathias" userId="326f77df3314bb27" providerId="LiveId" clId="{A67D8E78-132D-4239-AAA6-3A1E573C05C6}" dt="2022-09-18T19:02:04.440" v="608" actId="1076"/>
          <ac:spMkLst>
            <pc:docMk/>
            <pc:sldMk cId="3361445033" sldId="262"/>
            <ac:spMk id="2" creationId="{3761A349-2CD9-D605-676A-3392B2AC3F99}"/>
          </ac:spMkLst>
        </pc:spChg>
        <pc:spChg chg="mod">
          <ac:chgData name="Marlon Sproesser Mathias" userId="326f77df3314bb27" providerId="LiveId" clId="{A67D8E78-132D-4239-AAA6-3A1E573C05C6}" dt="2022-09-18T19:04:13.604" v="791" actId="1035"/>
          <ac:spMkLst>
            <pc:docMk/>
            <pc:sldMk cId="3361445033" sldId="262"/>
            <ac:spMk id="3" creationId="{C4AAAC07-8427-E343-FD12-FC8B714874FB}"/>
          </ac:spMkLst>
        </pc:spChg>
        <pc:spChg chg="mod or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4" creationId="{E5D0CEB9-D755-D9C9-EAD7-F3A3F4B386DD}"/>
          </ac:spMkLst>
        </pc:spChg>
        <pc:spChg chg="mod or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5" creationId="{72522508-9B7F-6412-BC17-DE67795041CD}"/>
          </ac:spMkLst>
        </pc:spChg>
        <pc:spChg chg="add del">
          <ac:chgData name="Marlon Sproesser Mathias" userId="326f77df3314bb27" providerId="LiveId" clId="{A67D8E78-132D-4239-AAA6-3A1E573C05C6}" dt="2022-09-18T19:01:34.351" v="600" actId="478"/>
          <ac:spMkLst>
            <pc:docMk/>
            <pc:sldMk cId="3361445033" sldId="262"/>
            <ac:spMk id="6" creationId="{5B7A5ED7-CCCA-835E-971B-6FC3BA2D5246}"/>
          </ac:spMkLst>
        </pc:spChg>
        <pc:spChg chg="add mod">
          <ac:chgData name="Marlon Sproesser Mathias" userId="326f77df3314bb27" providerId="LiveId" clId="{A67D8E78-132D-4239-AAA6-3A1E573C05C6}" dt="2022-09-18T19:04:03.511" v="777" actId="1076"/>
          <ac:spMkLst>
            <pc:docMk/>
            <pc:sldMk cId="3361445033" sldId="262"/>
            <ac:spMk id="9" creationId="{AB6DB83E-30C8-B8D0-9A54-F9057B49EE1D}"/>
          </ac:spMkLst>
        </pc:spChg>
        <pc:spChg chg="add mod">
          <ac:chgData name="Marlon Sproesser Mathias" userId="326f77df3314bb27" providerId="LiveId" clId="{A67D8E78-132D-4239-AAA6-3A1E573C05C6}" dt="2022-09-18T19:03:59.088" v="776" actId="20577"/>
          <ac:spMkLst>
            <pc:docMk/>
            <pc:sldMk cId="3361445033" sldId="262"/>
            <ac:spMk id="10" creationId="{9E1CA627-0751-4C00-1D43-66939F54449D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12" creationId="{362D44EE-C852-4460-B8B5-C4F2BC20510C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14" creationId="{658970D8-8D1D-4B5C-894B-E871CC86543D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16" creationId="{F227E5B6-9132-43CA-B503-37A18562ADF2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18" creationId="{03C2051E-A88D-48E5-BACF-AAED17892722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20" creationId="{7821A508-2985-4905-874A-527429BAABFA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22" creationId="{D2929CB1-0E3C-4B2D-ADC5-0154FB33BA44}"/>
          </ac:spMkLst>
        </pc:spChg>
        <pc:spChg chg="add">
          <ac:chgData name="Marlon Sproesser Mathias" userId="326f77df3314bb27" providerId="LiveId" clId="{A67D8E78-132D-4239-AAA6-3A1E573C05C6}" dt="2022-09-18T19:01:46.665" v="602" actId="26606"/>
          <ac:spMkLst>
            <pc:docMk/>
            <pc:sldMk cId="3361445033" sldId="262"/>
            <ac:spMk id="24" creationId="{5F2F0C84-BE8C-4DC2-A6D3-30349A801D5C}"/>
          </ac:spMkLst>
        </pc:spChg>
        <pc:picChg chg="add del mod">
          <ac:chgData name="Marlon Sproesser Mathias" userId="326f77df3314bb27" providerId="LiveId" clId="{A67D8E78-132D-4239-AAA6-3A1E573C05C6}" dt="2022-09-18T19:01:50.696" v="604" actId="478"/>
          <ac:picMkLst>
            <pc:docMk/>
            <pc:sldMk cId="3361445033" sldId="262"/>
            <ac:picMk id="7" creationId="{62527642-EBB2-F912-333D-160B58F59ABF}"/>
          </ac:picMkLst>
        </pc:picChg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847624231" sldId="262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59175801" sldId="263"/>
        </pc:sldMkLst>
      </pc:sldChg>
      <pc:sldChg chg="addSp delSp modSp new mod setBg">
        <pc:chgData name="Marlon Sproesser Mathias" userId="326f77df3314bb27" providerId="LiveId" clId="{A67D8E78-132D-4239-AAA6-3A1E573C05C6}" dt="2022-09-20T20:58:06.322" v="893" actId="20577"/>
        <pc:sldMkLst>
          <pc:docMk/>
          <pc:sldMk cId="4026383158" sldId="263"/>
        </pc:sldMkLst>
        <pc:spChg chg="mo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2" creationId="{E10D6808-3FFB-6019-BE34-F6A407AE77FC}"/>
          </ac:spMkLst>
        </pc:spChg>
        <pc:spChg chg="del mo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3" creationId="{408B992B-7273-7061-80FD-1ADD82DCC130}"/>
          </ac:spMkLst>
        </pc:spChg>
        <pc:spChg chg="mo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4" creationId="{6D91C373-EBC5-B2DE-9032-04FEA34D38C9}"/>
          </ac:spMkLst>
        </pc:spChg>
        <pc:spChg chg="mo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5" creationId="{D5F9907A-FA1E-46FD-5BD9-CDBBDF9ABBEE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11" creationId="{46D6306C-ED4F-4AAE-B4A5-EEA6AFAD726E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13" creationId="{0EC5361D-F897-4856-B945-0455A365EB24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15" creationId="{4508C0C5-2268-42B5-B3C8-4D0899E05F8C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17" creationId="{141ACBDB-38F8-4B34-8183-BD95B4E55A62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19" creationId="{DE00DB52-3455-4E2F-867B-A6D0516E175B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21" creationId="{9E914C83-E0D8-4953-92D5-169D28CB43AE}"/>
          </ac:spMkLst>
        </pc:spChg>
        <pc:spChg chg="add">
          <ac:chgData name="Marlon Sproesser Mathias" userId="326f77df3314bb27" providerId="LiveId" clId="{A67D8E78-132D-4239-AAA6-3A1E573C05C6}" dt="2022-09-20T20:57:57.641" v="887" actId="26606"/>
          <ac:spMkLst>
            <pc:docMk/>
            <pc:sldMk cId="4026383158" sldId="263"/>
            <ac:spMk id="23" creationId="{3512E083-F550-46AF-8490-767ECFD00CB7}"/>
          </ac:spMkLst>
        </pc:spChg>
        <pc:graphicFrameChg chg="add mod">
          <ac:chgData name="Marlon Sproesser Mathias" userId="326f77df3314bb27" providerId="LiveId" clId="{A67D8E78-132D-4239-AAA6-3A1E573C05C6}" dt="2022-09-20T20:58:06.322" v="893" actId="20577"/>
          <ac:graphicFrameMkLst>
            <pc:docMk/>
            <pc:sldMk cId="4026383158" sldId="263"/>
            <ac:graphicFrameMk id="7" creationId="{A57BE237-9D92-4559-6685-2175B9862812}"/>
          </ac:graphicFrameMkLst>
        </pc:graphicFrameChg>
      </pc:sldChg>
      <pc:sldChg chg="addSp delSp modSp new mod setBg">
        <pc:chgData name="Marlon Sproesser Mathias" userId="326f77df3314bb27" providerId="LiveId" clId="{A67D8E78-132D-4239-AAA6-3A1E573C05C6}" dt="2022-09-20T21:01:29.907" v="1218" actId="26606"/>
        <pc:sldMkLst>
          <pc:docMk/>
          <pc:sldMk cId="1827798911" sldId="264"/>
        </pc:sldMkLst>
        <pc:spChg chg="mo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2" creationId="{C593B7CC-1D6B-F3A4-C229-66CFBBFCE876}"/>
          </ac:spMkLst>
        </pc:spChg>
        <pc:spChg chg="add del mo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3" creationId="{A779BD46-AE06-067A-7391-F3AD14529281}"/>
          </ac:spMkLst>
        </pc:spChg>
        <pc:spChg chg="mo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4" creationId="{08F07810-B642-5A1D-6969-71FB4DA65B5C}"/>
          </ac:spMkLst>
        </pc:spChg>
        <pc:spChg chg="mo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5" creationId="{814B2335-E431-2E8A-E3B2-ACF32955B9A8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11" creationId="{46D6306C-ED4F-4AAE-B4A5-EEA6AFAD726E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13" creationId="{0EC5361D-F897-4856-B945-0455A365EB24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15" creationId="{4508C0C5-2268-42B5-B3C8-4D0899E05F8C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17" creationId="{141ACBDB-38F8-4B34-8183-BD95B4E55A62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19" creationId="{DE00DB52-3455-4E2F-867B-A6D0516E175B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21" creationId="{9E914C83-E0D8-4953-92D5-169D28CB43AE}"/>
          </ac:spMkLst>
        </pc:spChg>
        <pc:spChg chg="add del">
          <ac:chgData name="Marlon Sproesser Mathias" userId="326f77df3314bb27" providerId="LiveId" clId="{A67D8E78-132D-4239-AAA6-3A1E573C05C6}" dt="2022-09-20T21:01:29.890" v="1217" actId="26606"/>
          <ac:spMkLst>
            <pc:docMk/>
            <pc:sldMk cId="1827798911" sldId="264"/>
            <ac:spMk id="23" creationId="{3512E083-F550-46AF-8490-767ECFD00CB7}"/>
          </ac:spMkLst>
        </pc:spChg>
        <pc:spChg chg="ad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25" creationId="{9DBC8166-481C-4473-95F5-9A5B9073B7F1}"/>
          </ac:spMkLst>
        </pc:spChg>
        <pc:spChg chg="add">
          <ac:chgData name="Marlon Sproesser Mathias" userId="326f77df3314bb27" providerId="LiveId" clId="{A67D8E78-132D-4239-AAA6-3A1E573C05C6}" dt="2022-09-20T21:01:29.907" v="1218" actId="26606"/>
          <ac:spMkLst>
            <pc:docMk/>
            <pc:sldMk cId="1827798911" sldId="264"/>
            <ac:spMk id="26" creationId="{A5A5CE6E-90AF-4D43-A014-1F9EC83EB93D}"/>
          </ac:spMkLst>
        </pc:spChg>
        <pc:graphicFrameChg chg="add del">
          <ac:chgData name="Marlon Sproesser Mathias" userId="326f77df3314bb27" providerId="LiveId" clId="{A67D8E78-132D-4239-AAA6-3A1E573C05C6}" dt="2022-09-20T21:01:29.890" v="1217" actId="26606"/>
          <ac:graphicFrameMkLst>
            <pc:docMk/>
            <pc:sldMk cId="1827798911" sldId="264"/>
            <ac:graphicFrameMk id="7" creationId="{124D06A5-67AE-B0EA-4FBF-49072C94DDF1}"/>
          </ac:graphicFrameMkLst>
        </pc:graphicFrameChg>
        <pc:graphicFrameChg chg="add">
          <ac:chgData name="Marlon Sproesser Mathias" userId="326f77df3314bb27" providerId="LiveId" clId="{A67D8E78-132D-4239-AAA6-3A1E573C05C6}" dt="2022-09-20T21:01:29.907" v="1218" actId="26606"/>
          <ac:graphicFrameMkLst>
            <pc:docMk/>
            <pc:sldMk cId="1827798911" sldId="264"/>
            <ac:graphicFrameMk id="27" creationId="{2BEA82CF-D111-46DB-F3AB-8D94B9A892EB}"/>
          </ac:graphicFrameMkLst>
        </pc:graphicFrameChg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397218251" sldId="264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041380444" sldId="265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655261275" sldId="266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250191302" sldId="267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522341832" sldId="268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990184306" sldId="269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270475304" sldId="270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507902810" sldId="271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586122942" sldId="272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3013851193" sldId="273"/>
        </pc:sldMkLst>
      </pc:sldChg>
      <pc:sldChg chg="del">
        <pc:chgData name="Marlon Sproesser Mathias" userId="326f77df3314bb27" providerId="LiveId" clId="{A67D8E78-132D-4239-AAA6-3A1E573C05C6}" dt="2022-09-18T15:47:07.868" v="14" actId="47"/>
        <pc:sldMkLst>
          <pc:docMk/>
          <pc:sldMk cId="2219064651" sldId="274"/>
        </pc:sldMkLst>
      </pc:sldChg>
    </pc:docChg>
  </pc:docChgLst>
  <pc:docChgLst>
    <pc:chgData name="Marlon Sproesser Mathias" userId="326f77df3314bb27" providerId="LiveId" clId="{4CF5DB3A-9C1E-476D-8D8A-4A46A132B7B3}"/>
    <pc:docChg chg="undo custSel addSld delSld modSld">
      <pc:chgData name="Marlon Sproesser Mathias" userId="326f77df3314bb27" providerId="LiveId" clId="{4CF5DB3A-9C1E-476D-8D8A-4A46A132B7B3}" dt="2024-09-19T17:16:55.239" v="2375" actId="47"/>
      <pc:docMkLst>
        <pc:docMk/>
      </pc:docMkLst>
      <pc:sldChg chg="modSp">
        <pc:chgData name="Marlon Sproesser Mathias" userId="326f77df3314bb27" providerId="LiveId" clId="{4CF5DB3A-9C1E-476D-8D8A-4A46A132B7B3}" dt="2024-09-19T15:37:22.090" v="22" actId="20577"/>
        <pc:sldMkLst>
          <pc:docMk/>
          <pc:sldMk cId="519410663" sldId="259"/>
        </pc:sldMkLst>
        <pc:spChg chg="mod">
          <ac:chgData name="Marlon Sproesser Mathias" userId="326f77df3314bb27" providerId="LiveId" clId="{4CF5DB3A-9C1E-476D-8D8A-4A46A132B7B3}" dt="2024-09-19T15:37:22.090" v="22" actId="20577"/>
          <ac:spMkLst>
            <pc:docMk/>
            <pc:sldMk cId="519410663" sldId="259"/>
            <ac:spMk id="3" creationId="{04926EE9-C212-2DD5-4B8D-A1134F4048D5}"/>
          </ac:spMkLst>
        </pc:spChg>
      </pc:sldChg>
      <pc:sldChg chg="addSp delSp modSp mod">
        <pc:chgData name="Marlon Sproesser Mathias" userId="326f77df3314bb27" providerId="LiveId" clId="{4CF5DB3A-9C1E-476D-8D8A-4A46A132B7B3}" dt="2024-09-19T15:40:47.331" v="254" actId="20577"/>
        <pc:sldMkLst>
          <pc:docMk/>
          <pc:sldMk cId="650393211" sldId="260"/>
        </pc:sldMkLst>
        <pc:spChg chg="del">
          <ac:chgData name="Marlon Sproesser Mathias" userId="326f77df3314bb27" providerId="LiveId" clId="{4CF5DB3A-9C1E-476D-8D8A-4A46A132B7B3}" dt="2024-09-19T15:37:27.812" v="24" actId="478"/>
          <ac:spMkLst>
            <pc:docMk/>
            <pc:sldMk cId="650393211" sldId="260"/>
            <ac:spMk id="2" creationId="{54ABA908-EDB9-3C07-EB3B-51141B0329DE}"/>
          </ac:spMkLst>
        </pc:spChg>
        <pc:spChg chg="mod">
          <ac:chgData name="Marlon Sproesser Mathias" userId="326f77df3314bb27" providerId="LiveId" clId="{4CF5DB3A-9C1E-476D-8D8A-4A46A132B7B3}" dt="2024-09-19T15:40:47.331" v="254" actId="20577"/>
          <ac:spMkLst>
            <pc:docMk/>
            <pc:sldMk cId="650393211" sldId="260"/>
            <ac:spMk id="3" creationId="{76DBE9B9-50D1-7750-D24A-15DB17C6DFE4}"/>
          </ac:spMkLst>
        </pc:spChg>
        <pc:spChg chg="mo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4" creationId="{FE2283FB-254C-47D8-A5B5-6BC0B31A633B}"/>
          </ac:spMkLst>
        </pc:spChg>
        <pc:spChg chg="mo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5" creationId="{56B06FFD-1711-FCB8-584D-EA2329D04A55}"/>
          </ac:spMkLst>
        </pc:spChg>
        <pc:spChg chg="add mod or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8" creationId="{74CB4339-84BF-7D6D-AC7A-B4829863BEC2}"/>
          </ac:spMkLst>
        </pc:spChg>
        <pc:spChg chg="add del mod">
          <ac:chgData name="Marlon Sproesser Mathias" userId="326f77df3314bb27" providerId="LiveId" clId="{4CF5DB3A-9C1E-476D-8D8A-4A46A132B7B3}" dt="2024-09-19T15:38:45.830" v="58" actId="478"/>
          <ac:spMkLst>
            <pc:docMk/>
            <pc:sldMk cId="650393211" sldId="260"/>
            <ac:spMk id="11" creationId="{2BB12C05-3CC0-5454-3CBE-105A41EF3BD8}"/>
          </ac:spMkLst>
        </pc:spChg>
        <pc:spChg chg="add del mod">
          <ac:chgData name="Marlon Sproesser Mathias" userId="326f77df3314bb27" providerId="LiveId" clId="{4CF5DB3A-9C1E-476D-8D8A-4A46A132B7B3}" dt="2024-09-19T15:40:11.418" v="152" actId="478"/>
          <ac:spMkLst>
            <pc:docMk/>
            <pc:sldMk cId="650393211" sldId="260"/>
            <ac:spMk id="14" creationId="{823C8B10-2CE5-5D0C-1223-0410E1756E32}"/>
          </ac:spMkLst>
        </pc:spChg>
        <pc:spChg chg="del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19" creationId="{2EB492CD-616E-47F8-933B-5E2D952A0593}"/>
          </ac:spMkLst>
        </pc:spChg>
        <pc:spChg chg="del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21" creationId="{59383CF9-23B5-4335-9B21-1791C4CF1C75}"/>
          </ac:spMkLst>
        </pc:spChg>
        <pc:spChg chg="del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23" creationId="{0007FE00-9498-4706-B255-6437B0252C02}"/>
          </ac:spMkLst>
        </pc:spChg>
        <pc:spChg chg="ad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28" creationId="{058A14AF-9FB5-4CC7-BA35-E8E85D3EDF0E}"/>
          </ac:spMkLst>
        </pc:spChg>
        <pc:spChg chg="ad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30" creationId="{3A9A4357-BD1D-4622-A4FE-766E6AB8DE84}"/>
          </ac:spMkLst>
        </pc:spChg>
        <pc:spChg chg="ad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32" creationId="{E659831F-0D9A-4C63-9EBB-8435B85A440F}"/>
          </ac:spMkLst>
        </pc:spChg>
        <pc:spChg chg="add">
          <ac:chgData name="Marlon Sproesser Mathias" userId="326f77df3314bb27" providerId="LiveId" clId="{4CF5DB3A-9C1E-476D-8D8A-4A46A132B7B3}" dt="2024-09-19T15:38:50.710" v="60" actId="26606"/>
          <ac:spMkLst>
            <pc:docMk/>
            <pc:sldMk cId="650393211" sldId="260"/>
            <ac:spMk id="34" creationId="{E6995CE5-F890-4ABA-82A2-26507CE8D2A3}"/>
          </ac:spMkLst>
        </pc:spChg>
        <pc:picChg chg="del">
          <ac:chgData name="Marlon Sproesser Mathias" userId="326f77df3314bb27" providerId="LiveId" clId="{4CF5DB3A-9C1E-476D-8D8A-4A46A132B7B3}" dt="2024-09-19T15:37:25.778" v="23" actId="478"/>
          <ac:picMkLst>
            <pc:docMk/>
            <pc:sldMk cId="650393211" sldId="260"/>
            <ac:picMk id="7" creationId="{AAAE8D34-7D61-5AE0-A955-D16B50EAC3F0}"/>
          </ac:picMkLst>
        </pc:picChg>
        <pc:picChg chg="add del mod ord">
          <ac:chgData name="Marlon Sproesser Mathias" userId="326f77df3314bb27" providerId="LiveId" clId="{4CF5DB3A-9C1E-476D-8D8A-4A46A132B7B3}" dt="2024-09-19T15:39:36.748" v="148" actId="478"/>
          <ac:picMkLst>
            <pc:docMk/>
            <pc:sldMk cId="650393211" sldId="260"/>
            <ac:picMk id="10" creationId="{A4D89A8E-D698-81E0-A820-E9314F41E5AC}"/>
          </ac:picMkLst>
        </pc:picChg>
        <pc:picChg chg="add mod">
          <ac:chgData name="Marlon Sproesser Mathias" userId="326f77df3314bb27" providerId="LiveId" clId="{4CF5DB3A-9C1E-476D-8D8A-4A46A132B7B3}" dt="2024-09-19T15:40:15.020" v="154" actId="14100"/>
          <ac:picMkLst>
            <pc:docMk/>
            <pc:sldMk cId="650393211" sldId="260"/>
            <ac:picMk id="13" creationId="{C23FEA33-24C4-6B57-CB53-C227F2DC64E2}"/>
          </ac:picMkLst>
        </pc:picChg>
      </pc:sldChg>
      <pc:sldChg chg="del">
        <pc:chgData name="Marlon Sproesser Mathias" userId="326f77df3314bb27" providerId="LiveId" clId="{4CF5DB3A-9C1E-476D-8D8A-4A46A132B7B3}" dt="2024-09-19T15:51:23.863" v="378" actId="47"/>
        <pc:sldMkLst>
          <pc:docMk/>
          <pc:sldMk cId="543818956" sldId="261"/>
        </pc:sldMkLst>
      </pc:sldChg>
      <pc:sldChg chg="del">
        <pc:chgData name="Marlon Sproesser Mathias" userId="326f77df3314bb27" providerId="LiveId" clId="{4CF5DB3A-9C1E-476D-8D8A-4A46A132B7B3}" dt="2024-09-19T15:51:24.978" v="379" actId="47"/>
        <pc:sldMkLst>
          <pc:docMk/>
          <pc:sldMk cId="3361445033" sldId="262"/>
        </pc:sldMkLst>
      </pc:sldChg>
      <pc:sldChg chg="del">
        <pc:chgData name="Marlon Sproesser Mathias" userId="326f77df3314bb27" providerId="LiveId" clId="{4CF5DB3A-9C1E-476D-8D8A-4A46A132B7B3}" dt="2024-09-19T15:57:04.605" v="380" actId="47"/>
        <pc:sldMkLst>
          <pc:docMk/>
          <pc:sldMk cId="4026383158" sldId="263"/>
        </pc:sldMkLst>
      </pc:sldChg>
      <pc:sldChg chg="del">
        <pc:chgData name="Marlon Sproesser Mathias" userId="326f77df3314bb27" providerId="LiveId" clId="{4CF5DB3A-9C1E-476D-8D8A-4A46A132B7B3}" dt="2024-09-19T15:57:05.752" v="381" actId="47"/>
        <pc:sldMkLst>
          <pc:docMk/>
          <pc:sldMk cId="1827798911" sldId="264"/>
        </pc:sldMkLst>
      </pc:sldChg>
      <pc:sldChg chg="addSp delSp modSp new mod setBg addAnim delAnim">
        <pc:chgData name="Marlon Sproesser Mathias" userId="326f77df3314bb27" providerId="LiveId" clId="{4CF5DB3A-9C1E-476D-8D8A-4A46A132B7B3}" dt="2024-09-19T15:47:18.582" v="377" actId="478"/>
        <pc:sldMkLst>
          <pc:docMk/>
          <pc:sldMk cId="3019831760" sldId="265"/>
        </pc:sldMkLst>
        <pc:spChg chg="mod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2" creationId="{D2EF74C1-194C-9A13-BEC5-5591655E29AB}"/>
          </ac:spMkLst>
        </pc:spChg>
        <pc:spChg chg="mod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3" creationId="{3189F704-2ED4-E831-1CBB-AA932A9054ED}"/>
          </ac:spMkLst>
        </pc:spChg>
        <pc:spChg chg="mod">
          <ac:chgData name="Marlon Sproesser Mathias" userId="326f77df3314bb27" providerId="LiveId" clId="{4CF5DB3A-9C1E-476D-8D8A-4A46A132B7B3}" dt="2024-09-19T15:46:13.719" v="365" actId="26606"/>
          <ac:spMkLst>
            <pc:docMk/>
            <pc:sldMk cId="3019831760" sldId="265"/>
            <ac:spMk id="4" creationId="{F7134705-22DE-24EE-3E4A-23FA838C3539}"/>
          </ac:spMkLst>
        </pc:spChg>
        <pc:spChg chg="mod">
          <ac:chgData name="Marlon Sproesser Mathias" userId="326f77df3314bb27" providerId="LiveId" clId="{4CF5DB3A-9C1E-476D-8D8A-4A46A132B7B3}" dt="2024-09-19T15:46:13.719" v="365" actId="26606"/>
          <ac:spMkLst>
            <pc:docMk/>
            <pc:sldMk cId="3019831760" sldId="265"/>
            <ac:spMk id="5" creationId="{E761677E-9247-3343-2672-23D360134D0F}"/>
          </ac:spMkLst>
        </pc:spChg>
        <pc:spChg chg="add del mod">
          <ac:chgData name="Marlon Sproesser Mathias" userId="326f77df3314bb27" providerId="LiveId" clId="{4CF5DB3A-9C1E-476D-8D8A-4A46A132B7B3}" dt="2024-09-19T15:42:31.101" v="339" actId="478"/>
          <ac:spMkLst>
            <pc:docMk/>
            <pc:sldMk cId="3019831760" sldId="265"/>
            <ac:spMk id="8" creationId="{3B6887FE-D1B8-8DD7-EEE5-056A2D5366B3}"/>
          </ac:spMkLst>
        </pc:spChg>
        <pc:spChg chg="add del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10" creationId="{DBF61EA3-B236-439E-9C0B-340980D56BEE}"/>
          </ac:spMkLst>
        </pc:spChg>
        <pc:spChg chg="add del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16" creationId="{E659831F-0D9A-4C63-9EBB-8435B85A440F}"/>
          </ac:spMkLst>
        </pc:spChg>
        <pc:spChg chg="add del mod">
          <ac:chgData name="Marlon Sproesser Mathias" userId="326f77df3314bb27" providerId="LiveId" clId="{4CF5DB3A-9C1E-476D-8D8A-4A46A132B7B3}" dt="2024-09-19T15:44:56.470" v="353" actId="478"/>
          <ac:spMkLst>
            <pc:docMk/>
            <pc:sldMk cId="3019831760" sldId="265"/>
            <ac:spMk id="20" creationId="{201C6351-52D1-53C3-675F-ABA04D7F28F3}"/>
          </ac:spMkLst>
        </pc:spChg>
        <pc:spChg chg="add del mod">
          <ac:chgData name="Marlon Sproesser Mathias" userId="326f77df3314bb27" providerId="LiveId" clId="{4CF5DB3A-9C1E-476D-8D8A-4A46A132B7B3}" dt="2024-09-19T15:47:18.582" v="377" actId="478"/>
          <ac:spMkLst>
            <pc:docMk/>
            <pc:sldMk cId="3019831760" sldId="265"/>
            <ac:spMk id="23" creationId="{ACFD2E51-0398-87CC-5ADD-770E3DDBD644}"/>
          </ac:spMkLst>
        </pc:spChg>
        <pc:spChg chg="add del">
          <ac:chgData name="Marlon Sproesser Mathias" userId="326f77df3314bb27" providerId="LiveId" clId="{4CF5DB3A-9C1E-476D-8D8A-4A46A132B7B3}" dt="2024-09-19T15:46:07.670" v="362" actId="26606"/>
          <ac:spMkLst>
            <pc:docMk/>
            <pc:sldMk cId="3019831760" sldId="265"/>
            <ac:spMk id="28" creationId="{EB708185-20C0-40F2-8F2D-8EB9E34B3C00}"/>
          </ac:spMkLst>
        </pc:spChg>
        <pc:spChg chg="add del">
          <ac:chgData name="Marlon Sproesser Mathias" userId="326f77df3314bb27" providerId="LiveId" clId="{4CF5DB3A-9C1E-476D-8D8A-4A46A132B7B3}" dt="2024-09-19T15:46:07.670" v="362" actId="26606"/>
          <ac:spMkLst>
            <pc:docMk/>
            <pc:sldMk cId="3019831760" sldId="265"/>
            <ac:spMk id="34" creationId="{0DA909B4-15FF-46A6-8A7F-7AEF977FE9ED}"/>
          </ac:spMkLst>
        </pc:spChg>
        <pc:spChg chg="add del">
          <ac:chgData name="Marlon Sproesser Mathias" userId="326f77df3314bb27" providerId="LiveId" clId="{4CF5DB3A-9C1E-476D-8D8A-4A46A132B7B3}" dt="2024-09-19T15:46:07.670" v="362" actId="26606"/>
          <ac:spMkLst>
            <pc:docMk/>
            <pc:sldMk cId="3019831760" sldId="265"/>
            <ac:spMk id="36" creationId="{1382A32C-5B0C-4B1C-A074-76C6DBCC9F87}"/>
          </ac:spMkLst>
        </pc:spChg>
        <pc:spChg chg="add del">
          <ac:chgData name="Marlon Sproesser Mathias" userId="326f77df3314bb27" providerId="LiveId" clId="{4CF5DB3A-9C1E-476D-8D8A-4A46A132B7B3}" dt="2024-09-19T15:46:13.719" v="365" actId="26606"/>
          <ac:spMkLst>
            <pc:docMk/>
            <pc:sldMk cId="3019831760" sldId="265"/>
            <ac:spMk id="38" creationId="{E3BF711F-F9A0-4EA4-B156-A79E9F362447}"/>
          </ac:spMkLst>
        </pc:spChg>
        <pc:spChg chg="add del">
          <ac:chgData name="Marlon Sproesser Mathias" userId="326f77df3314bb27" providerId="LiveId" clId="{4CF5DB3A-9C1E-476D-8D8A-4A46A132B7B3}" dt="2024-09-19T15:46:13.719" v="365" actId="26606"/>
          <ac:spMkLst>
            <pc:docMk/>
            <pc:sldMk cId="3019831760" sldId="265"/>
            <ac:spMk id="42" creationId="{8ED94938-268E-4C0A-A08A-B3980C78BAEB}"/>
          </ac:spMkLst>
        </pc:spChg>
        <pc:spChg chg="add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44" creationId="{EB708185-20C0-40F2-8F2D-8EB9E34B3C00}"/>
          </ac:spMkLst>
        </pc:spChg>
        <pc:spChg chg="add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46" creationId="{0DA909B4-15FF-46A6-8A7F-7AEF977FE9ED}"/>
          </ac:spMkLst>
        </pc:spChg>
        <pc:spChg chg="add">
          <ac:chgData name="Marlon Sproesser Mathias" userId="326f77df3314bb27" providerId="LiveId" clId="{4CF5DB3A-9C1E-476D-8D8A-4A46A132B7B3}" dt="2024-09-19T15:46:13.757" v="366" actId="26606"/>
          <ac:spMkLst>
            <pc:docMk/>
            <pc:sldMk cId="3019831760" sldId="265"/>
            <ac:spMk id="47" creationId="{1382A32C-5B0C-4B1C-A074-76C6DBCC9F87}"/>
          </ac:spMkLst>
        </pc:spChg>
        <pc:grpChg chg="add del">
          <ac:chgData name="Marlon Sproesser Mathias" userId="326f77df3314bb27" providerId="LiveId" clId="{4CF5DB3A-9C1E-476D-8D8A-4A46A132B7B3}" dt="2024-09-19T15:46:13.757" v="366" actId="26606"/>
          <ac:grpSpMkLst>
            <pc:docMk/>
            <pc:sldMk cId="3019831760" sldId="265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CF5DB3A-9C1E-476D-8D8A-4A46A132B7B3}" dt="2024-09-19T15:46:07.670" v="362" actId="26606"/>
          <ac:grpSpMkLst>
            <pc:docMk/>
            <pc:sldMk cId="3019831760" sldId="265"/>
            <ac:grpSpMk id="30" creationId="{19A6B5CE-CB1D-48EE-8B43-E952235C8371}"/>
          </ac:grpSpMkLst>
        </pc:grpChg>
        <pc:grpChg chg="add del">
          <ac:chgData name="Marlon Sproesser Mathias" userId="326f77df3314bb27" providerId="LiveId" clId="{4CF5DB3A-9C1E-476D-8D8A-4A46A132B7B3}" dt="2024-09-19T15:46:13.719" v="365" actId="26606"/>
          <ac:grpSpMkLst>
            <pc:docMk/>
            <pc:sldMk cId="3019831760" sldId="265"/>
            <ac:grpSpMk id="39" creationId="{B83D307E-DF68-43F8-97CE-0AAE950A7129}"/>
          </ac:grpSpMkLst>
        </pc:grpChg>
        <pc:grpChg chg="add">
          <ac:chgData name="Marlon Sproesser Mathias" userId="326f77df3314bb27" providerId="LiveId" clId="{4CF5DB3A-9C1E-476D-8D8A-4A46A132B7B3}" dt="2024-09-19T15:46:13.757" v="366" actId="26606"/>
          <ac:grpSpMkLst>
            <pc:docMk/>
            <pc:sldMk cId="3019831760" sldId="265"/>
            <ac:grpSpMk id="45" creationId="{19A6B5CE-CB1D-48EE-8B43-E952235C8371}"/>
          </ac:grpSpMkLst>
        </pc:grpChg>
        <pc:picChg chg="add del mod">
          <ac:chgData name="Marlon Sproesser Mathias" userId="326f77df3314bb27" providerId="LiveId" clId="{4CF5DB3A-9C1E-476D-8D8A-4A46A132B7B3}" dt="2024-09-19T15:42:31.101" v="339" actId="478"/>
          <ac:picMkLst>
            <pc:docMk/>
            <pc:sldMk cId="3019831760" sldId="265"/>
            <ac:picMk id="7" creationId="{479BFEDF-14E0-A78D-30BF-017696A99206}"/>
          </ac:picMkLst>
        </pc:picChg>
        <pc:picChg chg="add del mod">
          <ac:chgData name="Marlon Sproesser Mathias" userId="326f77df3314bb27" providerId="LiveId" clId="{4CF5DB3A-9C1E-476D-8D8A-4A46A132B7B3}" dt="2024-09-19T15:43:49.348" v="343" actId="478"/>
          <ac:picMkLst>
            <pc:docMk/>
            <pc:sldMk cId="3019831760" sldId="265"/>
            <ac:picMk id="11" creationId="{E587E738-9138-F096-DF73-B00A9C3A12C8}"/>
          </ac:picMkLst>
        </pc:picChg>
        <pc:picChg chg="add mod ord">
          <ac:chgData name="Marlon Sproesser Mathias" userId="326f77df3314bb27" providerId="LiveId" clId="{4CF5DB3A-9C1E-476D-8D8A-4A46A132B7B3}" dt="2024-09-19T15:46:36.639" v="376" actId="1076"/>
          <ac:picMkLst>
            <pc:docMk/>
            <pc:sldMk cId="3019831760" sldId="265"/>
            <ac:picMk id="17" creationId="{E67A1D90-8A73-7660-B1C2-180C41A39B0A}"/>
          </ac:picMkLst>
        </pc:picChg>
        <pc:picChg chg="add mod ord">
          <ac:chgData name="Marlon Sproesser Mathias" userId="326f77df3314bb27" providerId="LiveId" clId="{4CF5DB3A-9C1E-476D-8D8A-4A46A132B7B3}" dt="2024-09-19T15:46:28.735" v="373" actId="14100"/>
          <ac:picMkLst>
            <pc:docMk/>
            <pc:sldMk cId="3019831760" sldId="265"/>
            <ac:picMk id="19" creationId="{FD744DF0-44FA-335D-A60A-CD57D3E3067C}"/>
          </ac:picMkLst>
        </pc:picChg>
        <pc:picChg chg="add mod ord">
          <ac:chgData name="Marlon Sproesser Mathias" userId="326f77df3314bb27" providerId="LiveId" clId="{4CF5DB3A-9C1E-476D-8D8A-4A46A132B7B3}" dt="2024-09-19T15:46:22.258" v="370" actId="14100"/>
          <ac:picMkLst>
            <pc:docMk/>
            <pc:sldMk cId="3019831760" sldId="265"/>
            <ac:picMk id="22" creationId="{604B1AED-3E45-1781-0BAF-BE2C752369D5}"/>
          </ac:picMkLst>
        </pc:picChg>
      </pc:sldChg>
      <pc:sldChg chg="addSp modSp new mod setBg">
        <pc:chgData name="Marlon Sproesser Mathias" userId="326f77df3314bb27" providerId="LiveId" clId="{4CF5DB3A-9C1E-476D-8D8A-4A46A132B7B3}" dt="2024-09-19T15:59:33.867" v="521" actId="14100"/>
        <pc:sldMkLst>
          <pc:docMk/>
          <pc:sldMk cId="3624304252" sldId="266"/>
        </pc:sldMkLst>
        <pc:spChg chg="mod">
          <ac:chgData name="Marlon Sproesser Mathias" userId="326f77df3314bb27" providerId="LiveId" clId="{4CF5DB3A-9C1E-476D-8D8A-4A46A132B7B3}" dt="2024-09-19T15:57:44.330" v="411" actId="26606"/>
          <ac:spMkLst>
            <pc:docMk/>
            <pc:sldMk cId="3624304252" sldId="266"/>
            <ac:spMk id="2" creationId="{757E4737-8D10-FCE4-AA96-BC0198929DDD}"/>
          </ac:spMkLst>
        </pc:spChg>
        <pc:spChg chg="mod">
          <ac:chgData name="Marlon Sproesser Mathias" userId="326f77df3314bb27" providerId="LiveId" clId="{4CF5DB3A-9C1E-476D-8D8A-4A46A132B7B3}" dt="2024-09-19T15:59:25.928" v="518" actId="14100"/>
          <ac:spMkLst>
            <pc:docMk/>
            <pc:sldMk cId="3624304252" sldId="266"/>
            <ac:spMk id="3" creationId="{D54FFF60-D2F8-F194-5226-E5BF0C5F71CB}"/>
          </ac:spMkLst>
        </pc:spChg>
        <pc:spChg chg="mod">
          <ac:chgData name="Marlon Sproesser Mathias" userId="326f77df3314bb27" providerId="LiveId" clId="{4CF5DB3A-9C1E-476D-8D8A-4A46A132B7B3}" dt="2024-09-19T15:57:44.330" v="411" actId="26606"/>
          <ac:spMkLst>
            <pc:docMk/>
            <pc:sldMk cId="3624304252" sldId="266"/>
            <ac:spMk id="4" creationId="{CCCAF3A8-AC9C-34DC-41B2-6BCF084C5531}"/>
          </ac:spMkLst>
        </pc:spChg>
        <pc:spChg chg="mod">
          <ac:chgData name="Marlon Sproesser Mathias" userId="326f77df3314bb27" providerId="LiveId" clId="{4CF5DB3A-9C1E-476D-8D8A-4A46A132B7B3}" dt="2024-09-19T15:57:44.330" v="411" actId="26606"/>
          <ac:spMkLst>
            <pc:docMk/>
            <pc:sldMk cId="3624304252" sldId="266"/>
            <ac:spMk id="5" creationId="{479B245F-E2E4-6B84-3BEB-80C18B407034}"/>
          </ac:spMkLst>
        </pc:spChg>
        <pc:spChg chg="add mod">
          <ac:chgData name="Marlon Sproesser Mathias" userId="326f77df3314bb27" providerId="LiveId" clId="{4CF5DB3A-9C1E-476D-8D8A-4A46A132B7B3}" dt="2024-09-19T15:57:50.278" v="413" actId="571"/>
          <ac:spMkLst>
            <pc:docMk/>
            <pc:sldMk cId="3624304252" sldId="266"/>
            <ac:spMk id="6" creationId="{3E6B57B7-B1AF-4EEF-8DC3-C3DFAAAEBBD0}"/>
          </ac:spMkLst>
        </pc:spChg>
        <pc:spChg chg="add mod">
          <ac:chgData name="Marlon Sproesser Mathias" userId="326f77df3314bb27" providerId="LiveId" clId="{4CF5DB3A-9C1E-476D-8D8A-4A46A132B7B3}" dt="2024-09-19T15:59:33.867" v="521" actId="14100"/>
          <ac:spMkLst>
            <pc:docMk/>
            <pc:sldMk cId="3624304252" sldId="266"/>
            <ac:spMk id="7" creationId="{87DE4CE8-21E9-218D-D6C4-841E812D7DA4}"/>
          </ac:spMkLst>
        </pc:spChg>
        <pc:spChg chg="add">
          <ac:chgData name="Marlon Sproesser Mathias" userId="326f77df3314bb27" providerId="LiveId" clId="{4CF5DB3A-9C1E-476D-8D8A-4A46A132B7B3}" dt="2024-09-19T15:57:44.330" v="411" actId="26606"/>
          <ac:spMkLst>
            <pc:docMk/>
            <pc:sldMk cId="3624304252" sldId="266"/>
            <ac:spMk id="10" creationId="{4DA718D0-4865-4629-8134-44F68D41D574}"/>
          </ac:spMkLst>
        </pc:spChg>
        <pc:spChg chg="add">
          <ac:chgData name="Marlon Sproesser Mathias" userId="326f77df3314bb27" providerId="LiveId" clId="{4CF5DB3A-9C1E-476D-8D8A-4A46A132B7B3}" dt="2024-09-19T15:57:44.330" v="411" actId="26606"/>
          <ac:spMkLst>
            <pc:docMk/>
            <pc:sldMk cId="3624304252" sldId="266"/>
            <ac:spMk id="16" creationId="{CBC4F608-B4B8-48C3-9572-C0F061B1CD99}"/>
          </ac:spMkLst>
        </pc:spChg>
        <pc:grpChg chg="add">
          <ac:chgData name="Marlon Sproesser Mathias" userId="326f77df3314bb27" providerId="LiveId" clId="{4CF5DB3A-9C1E-476D-8D8A-4A46A132B7B3}" dt="2024-09-19T15:57:44.330" v="411" actId="26606"/>
          <ac:grpSpMkLst>
            <pc:docMk/>
            <pc:sldMk cId="3624304252" sldId="266"/>
            <ac:grpSpMk id="12" creationId="{65167ED7-6315-43AB-B1B6-C326D5FD8F84}"/>
          </ac:grpSpMkLst>
        </pc:grpChg>
      </pc:sldChg>
      <pc:sldChg chg="addSp modSp new mod setBg">
        <pc:chgData name="Marlon Sproesser Mathias" userId="326f77df3314bb27" providerId="LiveId" clId="{4CF5DB3A-9C1E-476D-8D8A-4A46A132B7B3}" dt="2024-09-19T16:42:25.924" v="1046" actId="20577"/>
        <pc:sldMkLst>
          <pc:docMk/>
          <pc:sldMk cId="427410957" sldId="267"/>
        </pc:sldMkLst>
        <pc:spChg chg="mod">
          <ac:chgData name="Marlon Sproesser Mathias" userId="326f77df3314bb27" providerId="LiveId" clId="{4CF5DB3A-9C1E-476D-8D8A-4A46A132B7B3}" dt="2024-09-19T16:39:29.550" v="803" actId="26606"/>
          <ac:spMkLst>
            <pc:docMk/>
            <pc:sldMk cId="427410957" sldId="267"/>
            <ac:spMk id="2" creationId="{97B51E21-7FCD-C174-6748-80B9DF09138F}"/>
          </ac:spMkLst>
        </pc:spChg>
        <pc:spChg chg="mod">
          <ac:chgData name="Marlon Sproesser Mathias" userId="326f77df3314bb27" providerId="LiveId" clId="{4CF5DB3A-9C1E-476D-8D8A-4A46A132B7B3}" dt="2024-09-19T16:42:25.924" v="1046" actId="20577"/>
          <ac:spMkLst>
            <pc:docMk/>
            <pc:sldMk cId="427410957" sldId="267"/>
            <ac:spMk id="3" creationId="{0B16A93F-8241-B819-A676-F5621FA4D567}"/>
          </ac:spMkLst>
        </pc:spChg>
        <pc:spChg chg="mod">
          <ac:chgData name="Marlon Sproesser Mathias" userId="326f77df3314bb27" providerId="LiveId" clId="{4CF5DB3A-9C1E-476D-8D8A-4A46A132B7B3}" dt="2024-09-19T16:39:29.550" v="803" actId="26606"/>
          <ac:spMkLst>
            <pc:docMk/>
            <pc:sldMk cId="427410957" sldId="267"/>
            <ac:spMk id="4" creationId="{A4D57105-E902-C678-47C4-F1945F0551A7}"/>
          </ac:spMkLst>
        </pc:spChg>
        <pc:spChg chg="mod">
          <ac:chgData name="Marlon Sproesser Mathias" userId="326f77df3314bb27" providerId="LiveId" clId="{4CF5DB3A-9C1E-476D-8D8A-4A46A132B7B3}" dt="2024-09-19T16:39:29.550" v="803" actId="26606"/>
          <ac:spMkLst>
            <pc:docMk/>
            <pc:sldMk cId="427410957" sldId="267"/>
            <ac:spMk id="5" creationId="{3B8E5D6E-2283-44ED-08D7-392A52E9DC3A}"/>
          </ac:spMkLst>
        </pc:spChg>
        <pc:spChg chg="add">
          <ac:chgData name="Marlon Sproesser Mathias" userId="326f77df3314bb27" providerId="LiveId" clId="{4CF5DB3A-9C1E-476D-8D8A-4A46A132B7B3}" dt="2024-09-19T16:39:29.550" v="803" actId="26606"/>
          <ac:spMkLst>
            <pc:docMk/>
            <pc:sldMk cId="427410957" sldId="267"/>
            <ac:spMk id="10" creationId="{4DA718D0-4865-4629-8134-44F68D41D574}"/>
          </ac:spMkLst>
        </pc:spChg>
        <pc:spChg chg="add">
          <ac:chgData name="Marlon Sproesser Mathias" userId="326f77df3314bb27" providerId="LiveId" clId="{4CF5DB3A-9C1E-476D-8D8A-4A46A132B7B3}" dt="2024-09-19T16:39:29.550" v="803" actId="26606"/>
          <ac:spMkLst>
            <pc:docMk/>
            <pc:sldMk cId="427410957" sldId="267"/>
            <ac:spMk id="16" creationId="{CBC4F608-B4B8-48C3-9572-C0F061B1CD99}"/>
          </ac:spMkLst>
        </pc:spChg>
        <pc:grpChg chg="add">
          <ac:chgData name="Marlon Sproesser Mathias" userId="326f77df3314bb27" providerId="LiveId" clId="{4CF5DB3A-9C1E-476D-8D8A-4A46A132B7B3}" dt="2024-09-19T16:39:29.550" v="803" actId="26606"/>
          <ac:grpSpMkLst>
            <pc:docMk/>
            <pc:sldMk cId="427410957" sldId="267"/>
            <ac:grpSpMk id="12" creationId="{65167ED7-6315-43AB-B1B6-C326D5FD8F84}"/>
          </ac:grpSpMkLst>
        </pc:grpChg>
      </pc:sldChg>
      <pc:sldChg chg="addSp modSp new mod setBg">
        <pc:chgData name="Marlon Sproesser Mathias" userId="326f77df3314bb27" providerId="LiveId" clId="{4CF5DB3A-9C1E-476D-8D8A-4A46A132B7B3}" dt="2024-09-19T16:43:25.234" v="1129" actId="20577"/>
        <pc:sldMkLst>
          <pc:docMk/>
          <pc:sldMk cId="3232632949" sldId="268"/>
        </pc:sldMkLst>
        <pc:spChg chg="mod">
          <ac:chgData name="Marlon Sproesser Mathias" userId="326f77df3314bb27" providerId="LiveId" clId="{4CF5DB3A-9C1E-476D-8D8A-4A46A132B7B3}" dt="2024-09-19T16:42:33.399" v="1047" actId="26606"/>
          <ac:spMkLst>
            <pc:docMk/>
            <pc:sldMk cId="3232632949" sldId="268"/>
            <ac:spMk id="2" creationId="{3149328F-B3D4-4D57-BD73-6231AF2B5E4B}"/>
          </ac:spMkLst>
        </pc:spChg>
        <pc:spChg chg="mod">
          <ac:chgData name="Marlon Sproesser Mathias" userId="326f77df3314bb27" providerId="LiveId" clId="{4CF5DB3A-9C1E-476D-8D8A-4A46A132B7B3}" dt="2024-09-19T16:43:25.234" v="1129" actId="20577"/>
          <ac:spMkLst>
            <pc:docMk/>
            <pc:sldMk cId="3232632949" sldId="268"/>
            <ac:spMk id="3" creationId="{30E91939-7A4E-4421-8384-F14B0E96937A}"/>
          </ac:spMkLst>
        </pc:spChg>
        <pc:spChg chg="mod">
          <ac:chgData name="Marlon Sproesser Mathias" userId="326f77df3314bb27" providerId="LiveId" clId="{4CF5DB3A-9C1E-476D-8D8A-4A46A132B7B3}" dt="2024-09-19T16:42:33.399" v="1047" actId="26606"/>
          <ac:spMkLst>
            <pc:docMk/>
            <pc:sldMk cId="3232632949" sldId="268"/>
            <ac:spMk id="4" creationId="{878DD475-CBB3-A3C7-554B-0B97A838A230}"/>
          </ac:spMkLst>
        </pc:spChg>
        <pc:spChg chg="mod">
          <ac:chgData name="Marlon Sproesser Mathias" userId="326f77df3314bb27" providerId="LiveId" clId="{4CF5DB3A-9C1E-476D-8D8A-4A46A132B7B3}" dt="2024-09-19T16:42:33.399" v="1047" actId="26606"/>
          <ac:spMkLst>
            <pc:docMk/>
            <pc:sldMk cId="3232632949" sldId="268"/>
            <ac:spMk id="5" creationId="{645F57CC-7C6F-6A75-D608-8AA88CAB435F}"/>
          </ac:spMkLst>
        </pc:spChg>
        <pc:spChg chg="add">
          <ac:chgData name="Marlon Sproesser Mathias" userId="326f77df3314bb27" providerId="LiveId" clId="{4CF5DB3A-9C1E-476D-8D8A-4A46A132B7B3}" dt="2024-09-19T16:42:33.399" v="1047" actId="26606"/>
          <ac:spMkLst>
            <pc:docMk/>
            <pc:sldMk cId="3232632949" sldId="268"/>
            <ac:spMk id="10" creationId="{B6CDA21F-E7AF-4C75-8395-33F58D5B0E45}"/>
          </ac:spMkLst>
        </pc:spChg>
        <pc:spChg chg="add">
          <ac:chgData name="Marlon Sproesser Mathias" userId="326f77df3314bb27" providerId="LiveId" clId="{4CF5DB3A-9C1E-476D-8D8A-4A46A132B7B3}" dt="2024-09-19T16:42:33.399" v="1047" actId="26606"/>
          <ac:spMkLst>
            <pc:docMk/>
            <pc:sldMk cId="3232632949" sldId="268"/>
            <ac:spMk id="17" creationId="{D5B0017B-2ECA-49AF-B397-DC140825DF8D}"/>
          </ac:spMkLst>
        </pc:spChg>
        <pc:grpChg chg="add">
          <ac:chgData name="Marlon Sproesser Mathias" userId="326f77df3314bb27" providerId="LiveId" clId="{4CF5DB3A-9C1E-476D-8D8A-4A46A132B7B3}" dt="2024-09-19T16:42:33.399" v="1047" actId="26606"/>
          <ac:grpSpMkLst>
            <pc:docMk/>
            <pc:sldMk cId="3232632949" sldId="268"/>
            <ac:grpSpMk id="12" creationId="{AE1C45F0-260A-458C-96ED-C1F6D2151219}"/>
          </ac:grpSpMkLst>
        </pc:grpChg>
        <pc:cxnChg chg="add">
          <ac:chgData name="Marlon Sproesser Mathias" userId="326f77df3314bb27" providerId="LiveId" clId="{4CF5DB3A-9C1E-476D-8D8A-4A46A132B7B3}" dt="2024-09-19T16:42:33.399" v="1047" actId="26606"/>
          <ac:cxnSpMkLst>
            <pc:docMk/>
            <pc:sldMk cId="3232632949" sldId="268"/>
            <ac:cxnSpMk id="19" creationId="{6CF1BAF6-AD41-4082-B212-8A1F9A2E8779}"/>
          </ac:cxnSpMkLst>
        </pc:cxnChg>
      </pc:sldChg>
      <pc:sldChg chg="addSp modSp new mod setBg">
        <pc:chgData name="Marlon Sproesser Mathias" userId="326f77df3314bb27" providerId="LiveId" clId="{4CF5DB3A-9C1E-476D-8D8A-4A46A132B7B3}" dt="2024-09-19T16:44:31.071" v="1356" actId="26606"/>
        <pc:sldMkLst>
          <pc:docMk/>
          <pc:sldMk cId="658993165" sldId="269"/>
        </pc:sldMkLst>
        <pc:spChg chg="mo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2" creationId="{15CDA4F8-746F-F9FC-60B7-B2C435E684B2}"/>
          </ac:spMkLst>
        </pc:spChg>
        <pc:spChg chg="mo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3" creationId="{A504ABF7-E53B-5697-04C3-D9BC58B83409}"/>
          </ac:spMkLst>
        </pc:spChg>
        <pc:spChg chg="mo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4" creationId="{558EFE1A-7FD2-6CE8-CC62-2DAA96650FFB}"/>
          </ac:spMkLst>
        </pc:spChg>
        <pc:spChg chg="mo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5" creationId="{3607D307-FE14-CEC9-9510-399B7D853312}"/>
          </ac:spMkLst>
        </pc:spChg>
        <pc:spChg chg="ad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10" creationId="{4DA718D0-4865-4629-8134-44F68D41D574}"/>
          </ac:spMkLst>
        </pc:spChg>
        <pc:spChg chg="add">
          <ac:chgData name="Marlon Sproesser Mathias" userId="326f77df3314bb27" providerId="LiveId" clId="{4CF5DB3A-9C1E-476D-8D8A-4A46A132B7B3}" dt="2024-09-19T16:44:31.071" v="1356" actId="26606"/>
          <ac:spMkLst>
            <pc:docMk/>
            <pc:sldMk cId="658993165" sldId="269"/>
            <ac:spMk id="16" creationId="{CBC4F608-B4B8-48C3-9572-C0F061B1CD99}"/>
          </ac:spMkLst>
        </pc:spChg>
        <pc:grpChg chg="add">
          <ac:chgData name="Marlon Sproesser Mathias" userId="326f77df3314bb27" providerId="LiveId" clId="{4CF5DB3A-9C1E-476D-8D8A-4A46A132B7B3}" dt="2024-09-19T16:44:31.071" v="1356" actId="26606"/>
          <ac:grpSpMkLst>
            <pc:docMk/>
            <pc:sldMk cId="658993165" sldId="269"/>
            <ac:grpSpMk id="12" creationId="{65167ED7-6315-43AB-B1B6-C326D5FD8F84}"/>
          </ac:grpSpMkLst>
        </pc:grpChg>
      </pc:sldChg>
      <pc:sldChg chg="addSp delSp modSp new mod setBg">
        <pc:chgData name="Marlon Sproesser Mathias" userId="326f77df3314bb27" providerId="LiveId" clId="{4CF5DB3A-9C1E-476D-8D8A-4A46A132B7B3}" dt="2024-09-19T16:52:23.251" v="1894" actId="14100"/>
        <pc:sldMkLst>
          <pc:docMk/>
          <pc:sldMk cId="2357030170" sldId="270"/>
        </pc:sldMkLst>
        <pc:spChg chg="mod">
          <ac:chgData name="Marlon Sproesser Mathias" userId="326f77df3314bb27" providerId="LiveId" clId="{4CF5DB3A-9C1E-476D-8D8A-4A46A132B7B3}" dt="2024-09-19T16:51:47.635" v="1849" actId="26606"/>
          <ac:spMkLst>
            <pc:docMk/>
            <pc:sldMk cId="2357030170" sldId="270"/>
            <ac:spMk id="2" creationId="{5DDC2249-B329-5C27-85C2-E81F7470D7F7}"/>
          </ac:spMkLst>
        </pc:spChg>
        <pc:spChg chg="mod">
          <ac:chgData name="Marlon Sproesser Mathias" userId="326f77df3314bb27" providerId="LiveId" clId="{4CF5DB3A-9C1E-476D-8D8A-4A46A132B7B3}" dt="2024-09-19T16:52:23.251" v="1894" actId="14100"/>
          <ac:spMkLst>
            <pc:docMk/>
            <pc:sldMk cId="2357030170" sldId="270"/>
            <ac:spMk id="3" creationId="{2485DB73-84B6-A2FF-2951-D89BBB4CD6A8}"/>
          </ac:spMkLst>
        </pc:spChg>
        <pc:spChg chg="mod">
          <ac:chgData name="Marlon Sproesser Mathias" userId="326f77df3314bb27" providerId="LiveId" clId="{4CF5DB3A-9C1E-476D-8D8A-4A46A132B7B3}" dt="2024-09-19T16:51:47.635" v="1849" actId="26606"/>
          <ac:spMkLst>
            <pc:docMk/>
            <pc:sldMk cId="2357030170" sldId="270"/>
            <ac:spMk id="4" creationId="{28652531-CC7B-61DC-79FC-3B6F73598903}"/>
          </ac:spMkLst>
        </pc:spChg>
        <pc:spChg chg="mod">
          <ac:chgData name="Marlon Sproesser Mathias" userId="326f77df3314bb27" providerId="LiveId" clId="{4CF5DB3A-9C1E-476D-8D8A-4A46A132B7B3}" dt="2024-09-19T16:51:47.635" v="1849" actId="26606"/>
          <ac:spMkLst>
            <pc:docMk/>
            <pc:sldMk cId="2357030170" sldId="270"/>
            <ac:spMk id="5" creationId="{188157A8-773F-2A70-9A0C-7BF0E47376BF}"/>
          </ac:spMkLst>
        </pc:spChg>
        <pc:spChg chg="add del">
          <ac:chgData name="Marlon Sproesser Mathias" userId="326f77df3314bb27" providerId="LiveId" clId="{4CF5DB3A-9C1E-476D-8D8A-4A46A132B7B3}" dt="2024-09-19T16:51:47.604" v="1848" actId="26606"/>
          <ac:spMkLst>
            <pc:docMk/>
            <pc:sldMk cId="2357030170" sldId="270"/>
            <ac:spMk id="10" creationId="{B6CDA21F-E7AF-4C75-8395-33F58D5B0E45}"/>
          </ac:spMkLst>
        </pc:spChg>
        <pc:spChg chg="add">
          <ac:chgData name="Marlon Sproesser Mathias" userId="326f77df3314bb27" providerId="LiveId" clId="{4CF5DB3A-9C1E-476D-8D8A-4A46A132B7B3}" dt="2024-09-19T16:51:47.635" v="1849" actId="26606"/>
          <ac:spMkLst>
            <pc:docMk/>
            <pc:sldMk cId="2357030170" sldId="270"/>
            <ac:spMk id="16" creationId="{2C1BBA94-3F40-40AA-8BB9-E69E25E537C1}"/>
          </ac:spMkLst>
        </pc:spChg>
        <pc:spChg chg="add del">
          <ac:chgData name="Marlon Sproesser Mathias" userId="326f77df3314bb27" providerId="LiveId" clId="{4CF5DB3A-9C1E-476D-8D8A-4A46A132B7B3}" dt="2024-09-19T16:51:47.604" v="1848" actId="26606"/>
          <ac:spMkLst>
            <pc:docMk/>
            <pc:sldMk cId="2357030170" sldId="270"/>
            <ac:spMk id="17" creationId="{D5B0017B-2ECA-49AF-B397-DC140825DF8D}"/>
          </ac:spMkLst>
        </pc:spChg>
        <pc:spChg chg="add">
          <ac:chgData name="Marlon Sproesser Mathias" userId="326f77df3314bb27" providerId="LiveId" clId="{4CF5DB3A-9C1E-476D-8D8A-4A46A132B7B3}" dt="2024-09-19T16:51:47.635" v="1849" actId="26606"/>
          <ac:spMkLst>
            <pc:docMk/>
            <pc:sldMk cId="2357030170" sldId="270"/>
            <ac:spMk id="21" creationId="{3AD318CC-E2A8-4E27-9548-A047A78999B1}"/>
          </ac:spMkLst>
        </pc:spChg>
        <pc:grpChg chg="add del">
          <ac:chgData name="Marlon Sproesser Mathias" userId="326f77df3314bb27" providerId="LiveId" clId="{4CF5DB3A-9C1E-476D-8D8A-4A46A132B7B3}" dt="2024-09-19T16:51:47.604" v="1848" actId="26606"/>
          <ac:grpSpMkLst>
            <pc:docMk/>
            <pc:sldMk cId="2357030170" sldId="270"/>
            <ac:grpSpMk id="12" creationId="{AE1C45F0-260A-458C-96ED-C1F6D2151219}"/>
          </ac:grpSpMkLst>
        </pc:grpChg>
        <pc:grpChg chg="add">
          <ac:chgData name="Marlon Sproesser Mathias" userId="326f77df3314bb27" providerId="LiveId" clId="{4CF5DB3A-9C1E-476D-8D8A-4A46A132B7B3}" dt="2024-09-19T16:51:47.635" v="1849" actId="26606"/>
          <ac:grpSpMkLst>
            <pc:docMk/>
            <pc:sldMk cId="2357030170" sldId="270"/>
            <ac:grpSpMk id="22" creationId="{B14B560F-9DD7-4302-A60B-EBD3EF59B073}"/>
          </ac:grpSpMkLst>
        </pc:grpChg>
        <pc:cxnChg chg="add del">
          <ac:chgData name="Marlon Sproesser Mathias" userId="326f77df3314bb27" providerId="LiveId" clId="{4CF5DB3A-9C1E-476D-8D8A-4A46A132B7B3}" dt="2024-09-19T16:51:47.604" v="1848" actId="26606"/>
          <ac:cxnSpMkLst>
            <pc:docMk/>
            <pc:sldMk cId="2357030170" sldId="270"/>
            <ac:cxnSpMk id="19" creationId="{6CF1BAF6-AD41-4082-B212-8A1F9A2E8779}"/>
          </ac:cxnSpMkLst>
        </pc:cxnChg>
      </pc:sldChg>
      <pc:sldChg chg="addSp modSp new mod setBg">
        <pc:chgData name="Marlon Sproesser Mathias" userId="326f77df3314bb27" providerId="LiveId" clId="{4CF5DB3A-9C1E-476D-8D8A-4A46A132B7B3}" dt="2024-09-19T16:54:21.740" v="2083" actId="26606"/>
        <pc:sldMkLst>
          <pc:docMk/>
          <pc:sldMk cId="1589320001" sldId="271"/>
        </pc:sldMkLst>
        <pc:spChg chg="mo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2" creationId="{4F7F69BA-5B18-95B8-D58B-FE22334A3DF6}"/>
          </ac:spMkLst>
        </pc:spChg>
        <pc:spChg chg="mo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3" creationId="{33C9C349-ECAA-D721-1F13-B792EE50A407}"/>
          </ac:spMkLst>
        </pc:spChg>
        <pc:spChg chg="mo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4" creationId="{6C4EEE0C-D802-4EFF-68AD-04E463CD379C}"/>
          </ac:spMkLst>
        </pc:spChg>
        <pc:spChg chg="mo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5" creationId="{64BD3505-CC77-0B54-419F-8EE7CB08F88D}"/>
          </ac:spMkLst>
        </pc:spChg>
        <pc:spChg chg="ad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10" creationId="{B6CDA21F-E7AF-4C75-8395-33F58D5B0E45}"/>
          </ac:spMkLst>
        </pc:spChg>
        <pc:spChg chg="add">
          <ac:chgData name="Marlon Sproesser Mathias" userId="326f77df3314bb27" providerId="LiveId" clId="{4CF5DB3A-9C1E-476D-8D8A-4A46A132B7B3}" dt="2024-09-19T16:54:21.740" v="2083" actId="26606"/>
          <ac:spMkLst>
            <pc:docMk/>
            <pc:sldMk cId="1589320001" sldId="271"/>
            <ac:spMk id="17" creationId="{D5B0017B-2ECA-49AF-B397-DC140825DF8D}"/>
          </ac:spMkLst>
        </pc:spChg>
        <pc:grpChg chg="add">
          <ac:chgData name="Marlon Sproesser Mathias" userId="326f77df3314bb27" providerId="LiveId" clId="{4CF5DB3A-9C1E-476D-8D8A-4A46A132B7B3}" dt="2024-09-19T16:54:21.740" v="2083" actId="26606"/>
          <ac:grpSpMkLst>
            <pc:docMk/>
            <pc:sldMk cId="1589320001" sldId="271"/>
            <ac:grpSpMk id="12" creationId="{AE1C45F0-260A-458C-96ED-C1F6D2151219}"/>
          </ac:grpSpMkLst>
        </pc:grpChg>
        <pc:cxnChg chg="add">
          <ac:chgData name="Marlon Sproesser Mathias" userId="326f77df3314bb27" providerId="LiveId" clId="{4CF5DB3A-9C1E-476D-8D8A-4A46A132B7B3}" dt="2024-09-19T16:54:21.740" v="2083" actId="26606"/>
          <ac:cxnSpMkLst>
            <pc:docMk/>
            <pc:sldMk cId="1589320001" sldId="271"/>
            <ac:cxnSpMk id="19" creationId="{6CF1BAF6-AD41-4082-B212-8A1F9A2E8779}"/>
          </ac:cxnSpMkLst>
        </pc:cxnChg>
      </pc:sldChg>
      <pc:sldChg chg="modSp add mod">
        <pc:chgData name="Marlon Sproesser Mathias" userId="326f77df3314bb27" providerId="LiveId" clId="{4CF5DB3A-9C1E-476D-8D8A-4A46A132B7B3}" dt="2024-09-19T17:13:06.149" v="2297" actId="20577"/>
        <pc:sldMkLst>
          <pc:docMk/>
          <pc:sldMk cId="3807771679" sldId="272"/>
        </pc:sldMkLst>
        <pc:spChg chg="mod">
          <ac:chgData name="Marlon Sproesser Mathias" userId="326f77df3314bb27" providerId="LiveId" clId="{4CF5DB3A-9C1E-476D-8D8A-4A46A132B7B3}" dt="2024-09-19T17:10:41.111" v="2093" actId="20577"/>
          <ac:spMkLst>
            <pc:docMk/>
            <pc:sldMk cId="3807771679" sldId="272"/>
            <ac:spMk id="2" creationId="{4F7F69BA-5B18-95B8-D58B-FE22334A3DF6}"/>
          </ac:spMkLst>
        </pc:spChg>
        <pc:spChg chg="mod">
          <ac:chgData name="Marlon Sproesser Mathias" userId="326f77df3314bb27" providerId="LiveId" clId="{4CF5DB3A-9C1E-476D-8D8A-4A46A132B7B3}" dt="2024-09-19T17:13:06.149" v="2297" actId="20577"/>
          <ac:spMkLst>
            <pc:docMk/>
            <pc:sldMk cId="3807771679" sldId="272"/>
            <ac:spMk id="3" creationId="{33C9C349-ECAA-D721-1F13-B792EE50A407}"/>
          </ac:spMkLst>
        </pc:spChg>
      </pc:sldChg>
      <pc:sldChg chg="modSp add del mod">
        <pc:chgData name="Marlon Sproesser Mathias" userId="326f77df3314bb27" providerId="LiveId" clId="{4CF5DB3A-9C1E-476D-8D8A-4A46A132B7B3}" dt="2024-09-19T17:16:55.239" v="2375" actId="47"/>
        <pc:sldMkLst>
          <pc:docMk/>
          <pc:sldMk cId="1538218332" sldId="273"/>
        </pc:sldMkLst>
        <pc:spChg chg="mod">
          <ac:chgData name="Marlon Sproesser Mathias" userId="326f77df3314bb27" providerId="LiveId" clId="{4CF5DB3A-9C1E-476D-8D8A-4A46A132B7B3}" dt="2024-09-19T17:15:08.852" v="2306" actId="20577"/>
          <ac:spMkLst>
            <pc:docMk/>
            <pc:sldMk cId="1538218332" sldId="273"/>
            <ac:spMk id="2" creationId="{4F7F69BA-5B18-95B8-D58B-FE22334A3DF6}"/>
          </ac:spMkLst>
        </pc:spChg>
        <pc:spChg chg="mod">
          <ac:chgData name="Marlon Sproesser Mathias" userId="326f77df3314bb27" providerId="LiveId" clId="{4CF5DB3A-9C1E-476D-8D8A-4A46A132B7B3}" dt="2024-09-19T17:16:51.660" v="2374" actId="20577"/>
          <ac:spMkLst>
            <pc:docMk/>
            <pc:sldMk cId="1538218332" sldId="273"/>
            <ac:spMk id="3" creationId="{33C9C349-ECAA-D721-1F13-B792EE50A407}"/>
          </ac:spMkLst>
        </pc:spChg>
      </pc:sldChg>
    </pc:docChg>
  </pc:docChgLst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CD7D5558-B2D8-48B7-8D8E-B02ECCEFBC05}"/>
    <pc:docChg chg="undo custSel addSld delSld modSld">
      <pc:chgData name="Marlon Sproesser Mathias" userId="326f77df3314bb27" providerId="LiveId" clId="{CD7D5558-B2D8-48B7-8D8E-B02ECCEFBC05}" dt="2022-09-09T14:41:22.008" v="2481" actId="14100"/>
      <pc:docMkLst>
        <pc:docMk/>
      </pc:docMkLst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837008270" sldId="257"/>
        </pc:sldMkLst>
      </pc:sldChg>
      <pc:sldChg chg="modSp new del mod">
        <pc:chgData name="Marlon Sproesser Mathias" userId="326f77df3314bb27" providerId="LiveId" clId="{CD7D5558-B2D8-48B7-8D8E-B02ECCEFBC05}" dt="2022-09-04T18:14:39.589" v="144" actId="47"/>
        <pc:sldMkLst>
          <pc:docMk/>
          <pc:sldMk cId="2215336363" sldId="257"/>
        </pc:sldMkLst>
        <pc:spChg chg="mod">
          <ac:chgData name="Marlon Sproesser Mathias" userId="326f77df3314bb27" providerId="LiveId" clId="{CD7D5558-B2D8-48B7-8D8E-B02ECCEFBC05}" dt="2022-09-04T18:11:30.836" v="8" actId="20577"/>
          <ac:spMkLst>
            <pc:docMk/>
            <pc:sldMk cId="2215336363" sldId="257"/>
            <ac:spMk id="2" creationId="{0CCA168D-CC37-ADD1-0A31-30EAD07E5391}"/>
          </ac:spMkLst>
        </pc:spChg>
        <pc:spChg chg="mod">
          <ac:chgData name="Marlon Sproesser Mathias" userId="326f77df3314bb27" providerId="LiveId" clId="{CD7D5558-B2D8-48B7-8D8E-B02ECCEFBC05}" dt="2022-09-04T18:11:38.688" v="40" actId="20577"/>
          <ac:spMkLst>
            <pc:docMk/>
            <pc:sldMk cId="2215336363" sldId="257"/>
            <ac:spMk id="3" creationId="{D7FEB7BA-A2A3-BAF8-3543-47FC610113C8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8:13:58.369" v="100" actId="1076"/>
        <pc:sldMkLst>
          <pc:docMk/>
          <pc:sldMk cId="3525632187" sldId="258"/>
        </pc:sldMkLst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2" creationId="{AFA92846-71A9-2250-1F4F-C4458683972D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4" creationId="{5A7C5827-7B3F-10AA-2AE5-96DD95A24172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3:00.498" v="85" actId="21"/>
          <ac:spMkLst>
            <pc:docMk/>
            <pc:sldMk cId="3525632187" sldId="258"/>
            <ac:spMk id="9" creationId="{43B221AD-DA85-F957-1DB2-644CB7AFD962}"/>
          </ac:spMkLst>
        </pc:spChg>
        <pc:spChg chg="add mod">
          <ac:chgData name="Marlon Sproesser Mathias" userId="326f77df3314bb27" providerId="LiveId" clId="{CD7D5558-B2D8-48B7-8D8E-B02ECCEFBC05}" dt="2022-09-04T18:13:58.369" v="100" actId="1076"/>
          <ac:spMkLst>
            <pc:docMk/>
            <pc:sldMk cId="3525632187" sldId="258"/>
            <ac:spMk id="11" creationId="{9636E0E2-3643-6A95-9D34-8AE89BC73EB6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2" creationId="{EB270761-CC40-4F3F-A916-7E3BC3989348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4" creationId="{A2555B16-BE1D-4C33-A27C-FF0671B6C94C}"/>
          </ac:spMkLst>
        </pc:spChg>
        <pc:picChg chg="add mod">
          <ac:chgData name="Marlon Sproesser Mathias" userId="326f77df3314bb27" providerId="LiveId" clId="{CD7D5558-B2D8-48B7-8D8E-B02ECCEFBC05}" dt="2022-09-04T18:13:54.609" v="99" actId="1076"/>
          <ac:picMkLst>
            <pc:docMk/>
            <pc:sldMk cId="3525632187" sldId="258"/>
            <ac:picMk id="7" creationId="{60588F82-71B9-7F59-AF02-EB0EBF786FE7}"/>
          </ac:picMkLst>
        </pc:picChg>
      </pc:sldChg>
      <pc:sldChg chg="modSp del mod">
        <pc:chgData name="Marlon Sproesser Mathias" userId="326f77df3314bb27" providerId="LiveId" clId="{CD7D5558-B2D8-48B7-8D8E-B02ECCEFBC05}" dt="2022-09-04T18:11:23.521" v="1" actId="47"/>
        <pc:sldMkLst>
          <pc:docMk/>
          <pc:sldMk cId="4290996269" sldId="258"/>
        </pc:sldMkLst>
        <pc:spChg chg="mod">
          <ac:chgData name="Marlon Sproesser Mathias" userId="326f77df3314bb27" providerId="LiveId" clId="{CD7D5558-B2D8-48B7-8D8E-B02ECCEFBC05}" dt="2022-09-04T18:11:11.582" v="0" actId="20577"/>
          <ac:spMkLst>
            <pc:docMk/>
            <pc:sldMk cId="4290996269" sldId="258"/>
            <ac:spMk id="2" creationId="{FE8E69BB-74CD-57E5-5A71-8648158F2C36}"/>
          </ac:spMkLst>
        </pc:spChg>
      </pc:sldChg>
      <pc:sldChg chg="addSp modSp new mod setBg addAnim modAnim">
        <pc:chgData name="Marlon Sproesser Mathias" userId="326f77df3314bb27" providerId="LiveId" clId="{CD7D5558-B2D8-48B7-8D8E-B02ECCEFBC05}" dt="2022-09-04T18:14:55.759" v="148" actId="1076"/>
        <pc:sldMkLst>
          <pc:docMk/>
          <pc:sldMk cId="519410663" sldId="259"/>
        </pc:sldMkLst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3" creationId="{04926EE9-C212-2DD5-4B8D-A1134F4048D5}"/>
          </ac:spMkLst>
        </pc:spChg>
        <pc:spChg chg="add mod">
          <ac:chgData name="Marlon Sproesser Mathias" userId="326f77df3314bb27" providerId="LiveId" clId="{CD7D5558-B2D8-48B7-8D8E-B02ECCEFBC05}" dt="2022-09-04T18:14:55.759" v="148" actId="1076"/>
          <ac:spMkLst>
            <pc:docMk/>
            <pc:sldMk cId="519410663" sldId="259"/>
            <ac:spMk id="4" creationId="{8E38A04C-CE24-4584-1640-E34545D5B634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8" creationId="{5FB946D7-1CA4-446E-8795-007CACFDEB88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10" creationId="{192416F2-BC84-4D7C-80C6-6296C10C3819}"/>
          </ac:spMkLst>
        </pc:spChg>
        <pc:cxnChg chg="add">
          <ac:chgData name="Marlon Sproesser Mathias" userId="326f77df3314bb27" providerId="LiveId" clId="{CD7D5558-B2D8-48B7-8D8E-B02ECCEFBC05}" dt="2022-09-04T18:14:34.621" v="141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788427458" sldId="259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423682873" sldId="260"/>
        </pc:sldMkLst>
      </pc:sldChg>
      <pc:sldChg chg="addSp delSp modSp new del mod">
        <pc:chgData name="Marlon Sproesser Mathias" userId="326f77df3314bb27" providerId="LiveId" clId="{CD7D5558-B2D8-48B7-8D8E-B02ECCEFBC05}" dt="2022-09-04T18:17:23.038" v="209" actId="47"/>
        <pc:sldMkLst>
          <pc:docMk/>
          <pc:sldMk cId="2880118850" sldId="260"/>
        </pc:sldMkLst>
        <pc:spChg chg="mod">
          <ac:chgData name="Marlon Sproesser Mathias" userId="326f77df3314bb27" providerId="LiveId" clId="{CD7D5558-B2D8-48B7-8D8E-B02ECCEFBC05}" dt="2022-09-04T18:15:31.867" v="176" actId="790"/>
          <ac:spMkLst>
            <pc:docMk/>
            <pc:sldMk cId="2880118850" sldId="260"/>
            <ac:spMk id="2" creationId="{9F3E74DF-0D77-E009-8474-F13E38D3CA79}"/>
          </ac:spMkLst>
        </pc:spChg>
        <pc:spChg chg="del mod">
          <ac:chgData name="Marlon Sproesser Mathias" userId="326f77df3314bb27" providerId="LiveId" clId="{CD7D5558-B2D8-48B7-8D8E-B02ECCEFBC05}" dt="2022-09-04T18:15:41.368" v="177" actId="478"/>
          <ac:spMkLst>
            <pc:docMk/>
            <pc:sldMk cId="2880118850" sldId="260"/>
            <ac:spMk id="3" creationId="{13823B79-43D6-976C-B633-B9C0E3808CB8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6" creationId="{90333711-F9F9-E23F-A638-7B27103AA3DF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7" creationId="{DDC5B4CA-6193-4738-D336-647C2D95C1CC}"/>
          </ac:spMkLst>
        </pc:spChg>
      </pc:sldChg>
      <pc:sldChg chg="addSp delSp modSp add mod">
        <pc:chgData name="Marlon Sproesser Mathias" userId="326f77df3314bb27" providerId="LiveId" clId="{CD7D5558-B2D8-48B7-8D8E-B02ECCEFBC05}" dt="2022-09-04T18:17:36.134" v="211" actId="20577"/>
        <pc:sldMkLst>
          <pc:docMk/>
          <pc:sldMk cId="1620748388" sldId="261"/>
        </pc:sldMkLst>
        <pc:spChg chg="mod">
          <ac:chgData name="Marlon Sproesser Mathias" userId="326f77df3314bb27" providerId="LiveId" clId="{CD7D5558-B2D8-48B7-8D8E-B02ECCEFBC05}" dt="2022-09-04T18:17:36.134" v="211" actId="20577"/>
          <ac:spMkLst>
            <pc:docMk/>
            <pc:sldMk cId="1620748388" sldId="261"/>
            <ac:spMk id="2" creationId="{AFA92846-71A9-2250-1F4F-C4458683972D}"/>
          </ac:spMkLst>
        </pc:spChg>
        <pc:spChg chg="del">
          <ac:chgData name="Marlon Sproesser Mathias" userId="326f77df3314bb27" providerId="LiveId" clId="{CD7D5558-B2D8-48B7-8D8E-B02ECCEFBC05}" dt="2022-09-04T18:16:26.781" v="192" actId="478"/>
          <ac:spMkLst>
            <pc:docMk/>
            <pc:sldMk cId="1620748388" sldId="261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4" creationId="{5A7C5827-7B3F-10AA-2AE5-96DD95A24172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6:29.327" v="193" actId="478"/>
          <ac:spMkLst>
            <pc:docMk/>
            <pc:sldMk cId="1620748388" sldId="261"/>
            <ac:spMk id="8" creationId="{88D9DC45-AA91-2D41-6095-D26706F0B4CE}"/>
          </ac:spMkLst>
        </pc:spChg>
        <pc:spChg chg="del">
          <ac:chgData name="Marlon Sproesser Mathias" userId="326f77df3314bb27" providerId="LiveId" clId="{CD7D5558-B2D8-48B7-8D8E-B02ECCEFBC05}" dt="2022-09-04T18:16:25.193" v="191" actId="478"/>
          <ac:spMkLst>
            <pc:docMk/>
            <pc:sldMk cId="1620748388" sldId="261"/>
            <ac:spMk id="11" creationId="{9636E0E2-3643-6A95-9D34-8AE89BC73EB6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2" creationId="{EB270761-CC40-4F3F-A916-7E3BC3989348}"/>
          </ac:spMkLst>
        </pc:spChg>
        <pc:spChg chg="add mod">
          <ac:chgData name="Marlon Sproesser Mathias" userId="326f77df3314bb27" providerId="LiveId" clId="{CD7D5558-B2D8-48B7-8D8E-B02ECCEFBC05}" dt="2022-09-04T18:17:11.329" v="206" actId="1076"/>
          <ac:spMkLst>
            <pc:docMk/>
            <pc:sldMk cId="1620748388" sldId="261"/>
            <ac:spMk id="13" creationId="{924A174D-F699-E71D-9AC5-D2E696C41133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4" creationId="{A2555B16-BE1D-4C33-A27C-FF0671B6C94C}"/>
          </ac:spMkLst>
        </pc:spChg>
        <pc:spChg chg="add mod">
          <ac:chgData name="Marlon Sproesser Mathias" userId="326f77df3314bb27" providerId="LiveId" clId="{CD7D5558-B2D8-48B7-8D8E-B02ECCEFBC05}" dt="2022-09-04T18:17:16.245" v="208" actId="1076"/>
          <ac:spMkLst>
            <pc:docMk/>
            <pc:sldMk cId="1620748388" sldId="261"/>
            <ac:spMk id="15" creationId="{3EAD1788-95B4-D23C-42AE-5C575AB2326D}"/>
          </ac:spMkLst>
        </pc:spChg>
        <pc:spChg chg="ad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9" creationId="{D4771268-CB57-404A-9271-370EB28F6090}"/>
          </ac:spMkLst>
        </pc:spChg>
        <pc:picChg chg="del">
          <ac:chgData name="Marlon Sproesser Mathias" userId="326f77df3314bb27" providerId="LiveId" clId="{CD7D5558-B2D8-48B7-8D8E-B02ECCEFBC05}" dt="2022-09-04T18:16:23.836" v="190" actId="478"/>
          <ac:picMkLst>
            <pc:docMk/>
            <pc:sldMk cId="1620748388" sldId="261"/>
            <ac:picMk id="7" creationId="{60588F82-71B9-7F59-AF02-EB0EBF786FE7}"/>
          </ac:picMkLst>
        </pc:picChg>
        <pc:picChg chg="add del mod">
          <ac:chgData name="Marlon Sproesser Mathias" userId="326f77df3314bb27" providerId="LiveId" clId="{CD7D5558-B2D8-48B7-8D8E-B02ECCEFBC05}" dt="2022-09-04T18:16:47.794" v="199" actId="478"/>
          <ac:picMkLst>
            <pc:docMk/>
            <pc:sldMk cId="1620748388" sldId="261"/>
            <ac:picMk id="10" creationId="{EDFC7C19-349B-8B00-CFE3-2681E4E331B3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20523536" sldId="261"/>
        </pc:sldMkLst>
      </pc:sldChg>
      <pc:sldChg chg="addSp delSp modSp new mod">
        <pc:chgData name="Marlon Sproesser Mathias" userId="326f77df3314bb27" providerId="LiveId" clId="{CD7D5558-B2D8-48B7-8D8E-B02ECCEFBC05}" dt="2022-09-04T18:38:45.930" v="323" actId="1076"/>
        <pc:sldMkLst>
          <pc:docMk/>
          <pc:sldMk cId="1548792205" sldId="262"/>
        </pc:sldMkLst>
        <pc:spChg chg="mod">
          <ac:chgData name="Marlon Sproesser Mathias" userId="326f77df3314bb27" providerId="LiveId" clId="{CD7D5558-B2D8-48B7-8D8E-B02ECCEFBC05}" dt="2022-09-04T18:25:20.045" v="258" actId="20577"/>
          <ac:spMkLst>
            <pc:docMk/>
            <pc:sldMk cId="1548792205" sldId="262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55.422" v="263" actId="478"/>
          <ac:spMkLst>
            <pc:docMk/>
            <pc:sldMk cId="1548792205" sldId="262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7" creationId="{FC701AEA-0402-C8B7-36C2-553AA98020AD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9" creationId="{BECCFE25-7D6D-7ABD-748F-B281A578705B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1" creationId="{2F1E24B8-E6BC-949E-C967-BD07BEFB2D39}"/>
          </ac:spMkLst>
        </pc:spChg>
        <pc:spChg chg="add del mod">
          <ac:chgData name="Marlon Sproesser Mathias" userId="326f77df3314bb27" providerId="LiveId" clId="{CD7D5558-B2D8-48B7-8D8E-B02ECCEFBC05}" dt="2022-09-04T18:26:19.746" v="273" actId="478"/>
          <ac:spMkLst>
            <pc:docMk/>
            <pc:sldMk cId="1548792205" sldId="262"/>
            <ac:spMk id="13" creationId="{416F4A5D-65BF-33DF-EB90-34B1D05A1498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5" creationId="{DABDEC39-42C8-8C99-337B-DF69D1A1343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7" creationId="{F897B5C7-4854-7512-70A0-C10244ACB51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9" creationId="{385D4085-AF57-EBCB-41E4-CB1FF4CBD4B4}"/>
          </ac:spMkLst>
        </pc:spChg>
        <pc:spChg chg="add del">
          <ac:chgData name="Marlon Sproesser Mathias" userId="326f77df3314bb27" providerId="LiveId" clId="{CD7D5558-B2D8-48B7-8D8E-B02ECCEFBC05}" dt="2022-09-04T18:26:48.018" v="285" actId="478"/>
          <ac:spMkLst>
            <pc:docMk/>
            <pc:sldMk cId="1548792205" sldId="262"/>
            <ac:spMk id="21" creationId="{EE65133A-0297-68E2-F8D4-7A469E40BB76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3" creationId="{9B06B03A-EA47-5AE8-82C8-696542AFD702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5" creationId="{CBC59ADF-1A9D-DD03-F55F-0D0E9D81878E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7" creationId="{32024AB0-1928-7279-CBB3-2BC8FD0740B4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29" creationId="{666BE498-9935-D7E4-3B91-A248C74FB616}"/>
          </ac:spMkLst>
        </pc:spChg>
        <pc:spChg chg="add del">
          <ac:chgData name="Marlon Sproesser Mathias" userId="326f77df3314bb27" providerId="LiveId" clId="{CD7D5558-B2D8-48B7-8D8E-B02ECCEFBC05}" dt="2022-09-04T18:26:18.808" v="272" actId="11529"/>
          <ac:spMkLst>
            <pc:docMk/>
            <pc:sldMk cId="1548792205" sldId="262"/>
            <ac:spMk id="30" creationId="{19C5F845-EE81-A5FB-CD5C-E653092819BF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31" creationId="{1CEC6175-A056-8636-9A36-506BAE2D3A96}"/>
          </ac:spMkLst>
        </pc:spChg>
        <pc:spChg chg="add mod">
          <ac:chgData name="Marlon Sproesser Mathias" userId="326f77df3314bb27" providerId="LiveId" clId="{CD7D5558-B2D8-48B7-8D8E-B02ECCEFBC05}" dt="2022-09-04T18:38:30.952" v="304" actId="13822"/>
          <ac:spMkLst>
            <pc:docMk/>
            <pc:sldMk cId="1548792205" sldId="262"/>
            <ac:spMk id="32" creationId="{0053E828-9D14-0A23-D61F-B30BB2373A90}"/>
          </ac:spMkLst>
        </pc:spChg>
        <pc:spChg chg="add mod">
          <ac:chgData name="Marlon Sproesser Mathias" userId="326f77df3314bb27" providerId="LiveId" clId="{CD7D5558-B2D8-48B7-8D8E-B02ECCEFBC05}" dt="2022-09-04T18:38:45.930" v="323" actId="1076"/>
          <ac:spMkLst>
            <pc:docMk/>
            <pc:sldMk cId="1548792205" sldId="262"/>
            <ac:spMk id="33" creationId="{5FC770DC-5003-5C96-F112-DB230C714AB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997571185" sldId="262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944531461" sldId="263"/>
        </pc:sldMkLst>
      </pc:sldChg>
      <pc:sldChg chg="addSp delSp modSp add mod">
        <pc:chgData name="Marlon Sproesser Mathias" userId="326f77df3314bb27" providerId="LiveId" clId="{CD7D5558-B2D8-48B7-8D8E-B02ECCEFBC05}" dt="2022-09-09T14:41:22.008" v="2481" actId="14100"/>
        <pc:sldMkLst>
          <pc:docMk/>
          <pc:sldMk cId="2482580638" sldId="263"/>
        </pc:sldMkLst>
        <pc:spChg chg="mod">
          <ac:chgData name="Marlon Sproesser Mathias" userId="326f77df3314bb27" providerId="LiveId" clId="{CD7D5558-B2D8-48B7-8D8E-B02ECCEFBC05}" dt="2022-09-09T14:41:22.008" v="2481" actId="14100"/>
          <ac:spMkLst>
            <pc:docMk/>
            <pc:sldMk cId="2482580638" sldId="263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43.872" v="260" actId="478"/>
          <ac:spMkLst>
            <pc:docMk/>
            <pc:sldMk cId="2482580638" sldId="263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7" creationId="{586F327C-92C4-E276-97D7-B4A84A82A20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9" creationId="{71D8CBB8-1243-66AF-8493-E4B4602C78B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1" creationId="{EC1AE3AF-67B7-91FB-70C1-15B0FA9799A3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3" creationId="{70925097-366D-5E7A-7543-5C94661289BF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5" creationId="{8462DED0-1A2D-1682-24B8-532E11FCD44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7" creationId="{8FADE119-3153-6151-78BF-AB4BE1E3A495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9" creationId="{CE429354-EB8B-94DA-E6B0-920923A1B48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1" creationId="{1880ADA9-CE1F-460D-4CA1-5EF16EEFFCDE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3" creationId="{424B6941-2E7D-F341-A8DE-E5D7E49FBB3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5" creationId="{AA351ED0-1471-0965-FEB7-92C79A525F3D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7" creationId="{44DF8BC2-FEDC-A9C2-28F9-D3C9DEFE3746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9" creationId="{B5213523-0FA6-D9DC-B8CE-8F0603CAC25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1" creationId="{A794A5CF-5395-2177-26D4-2AEBF83A7CDA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3" creationId="{E874D9C9-32E6-33AA-B9CC-6FF5936D85F9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76745763" sldId="264"/>
        </pc:sldMkLst>
      </pc:sldChg>
      <pc:sldChg chg="addSp delSp modSp new mod setBg">
        <pc:chgData name="Marlon Sproesser Mathias" userId="326f77df3314bb27" providerId="LiveId" clId="{CD7D5558-B2D8-48B7-8D8E-B02ECCEFBC05}" dt="2022-09-04T18:49:15.648" v="468" actId="20577"/>
        <pc:sldMkLst>
          <pc:docMk/>
          <pc:sldMk cId="2553320456" sldId="264"/>
        </pc:sldMkLst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" creationId="{CEDC15A7-BACE-6E19-1282-E17ADA54DB4D}"/>
          </ac:spMkLst>
        </pc:spChg>
        <pc:spChg chg="mod ord">
          <ac:chgData name="Marlon Sproesser Mathias" userId="326f77df3314bb27" providerId="LiveId" clId="{CD7D5558-B2D8-48B7-8D8E-B02ECCEFBC05}" dt="2022-09-04T18:49:15.648" v="468" actId="20577"/>
          <ac:spMkLst>
            <pc:docMk/>
            <pc:sldMk cId="2553320456" sldId="264"/>
            <ac:spMk id="3" creationId="{74F17213-9185-A801-6891-9B3631705258}"/>
          </ac:spMkLst>
        </pc:spChg>
        <pc:spChg chg="mod or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4" creationId="{1264AF17-8DF9-3ED5-0D91-D6FEBB04F008}"/>
          </ac:spMkLst>
        </pc:spChg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5" creationId="{FEB595D4-69BC-64F5-C99E-97DCB933FCC1}"/>
          </ac:spMkLst>
        </pc:spChg>
        <pc:spChg chg="add del mod">
          <ac:chgData name="Marlon Sproesser Mathias" userId="326f77df3314bb27" providerId="LiveId" clId="{CD7D5558-B2D8-48B7-8D8E-B02ECCEFBC05}" dt="2022-09-04T18:39:53.133" v="353" actId="478"/>
          <ac:spMkLst>
            <pc:docMk/>
            <pc:sldMk cId="2553320456" sldId="264"/>
            <ac:spMk id="7" creationId="{017768A5-8673-905C-02B8-3D318C9243A3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8" creationId="{3A93628A-4A26-42A6-859F-D1C95150AD7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9" creationId="{3532152E-6A17-42D3-9591-5CAC0BFEE60A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0" creationId="{D0D1E45D-067D-4152-BAD5-4265AFF7D099}"/>
          </ac:spMkLst>
        </pc:spChg>
        <pc:picChg chg="add del">
          <ac:chgData name="Marlon Sproesser Mathias" userId="326f77df3314bb27" providerId="LiveId" clId="{CD7D5558-B2D8-48B7-8D8E-B02ECCEFBC05}" dt="2022-09-04T18:48:28.925" v="451" actId="26606"/>
          <ac:picMkLst>
            <pc:docMk/>
            <pc:sldMk cId="2553320456" sldId="264"/>
            <ac:picMk id="8" creationId="{47E986BF-AD5F-275F-B6C5-12A115AE8A90}"/>
          </ac:picMkLst>
        </pc:picChg>
        <pc:cxnChg chg="add del">
          <ac:chgData name="Marlon Sproesser Mathias" userId="326f77df3314bb27" providerId="LiveId" clId="{CD7D5558-B2D8-48B7-8D8E-B02ECCEFBC05}" dt="2022-09-04T18:48:28.925" v="451" actId="26606"/>
          <ac:cxnSpMkLst>
            <pc:docMk/>
            <pc:sldMk cId="2553320456" sldId="264"/>
            <ac:cxnSpMk id="11" creationId="{A7F400EE-A8A5-48AF-B4D6-291B52C6F0B0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628538261" sldId="265"/>
        </pc:sldMkLst>
      </pc:sldChg>
      <pc:sldChg chg="addSp delSp modSp new mod setBg">
        <pc:chgData name="Marlon Sproesser Mathias" userId="326f77df3314bb27" providerId="LiveId" clId="{CD7D5558-B2D8-48B7-8D8E-B02ECCEFBC05}" dt="2022-09-04T18:54:28.313" v="552" actId="1035"/>
        <pc:sldMkLst>
          <pc:docMk/>
          <pc:sldMk cId="3117148088" sldId="265"/>
        </pc:sldMkLst>
        <pc:spChg chg="mod">
          <ac:chgData name="Marlon Sproesser Mathias" userId="326f77df3314bb27" providerId="LiveId" clId="{CD7D5558-B2D8-48B7-8D8E-B02ECCEFBC05}" dt="2022-09-04T18:53:32.054" v="504" actId="14100"/>
          <ac:spMkLst>
            <pc:docMk/>
            <pc:sldMk cId="3117148088" sldId="265"/>
            <ac:spMk id="2" creationId="{80CD00E8-22BD-2DC2-E375-E13BDF978F4E}"/>
          </ac:spMkLst>
        </pc:spChg>
        <pc:spChg chg="del mod ord">
          <ac:chgData name="Marlon Sproesser Mathias" userId="326f77df3314bb27" providerId="LiveId" clId="{CD7D5558-B2D8-48B7-8D8E-B02ECCEFBC05}" dt="2022-09-04T18:52:20.978" v="492" actId="478"/>
          <ac:spMkLst>
            <pc:docMk/>
            <pc:sldMk cId="3117148088" sldId="265"/>
            <ac:spMk id="3" creationId="{9CE7367A-ACEA-E077-8456-04FE93FF985A}"/>
          </ac:spMkLst>
        </pc:spChg>
        <pc:spChg chg="mod or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4" creationId="{2270FC75-BCA7-C66B-8587-8D48639F202B}"/>
          </ac:spMkLst>
        </pc:spChg>
        <pc:spChg chg="mo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5" creationId="{E858962A-5E99-CD45-FDE5-32855D348128}"/>
          </ac:spMkLst>
        </pc:spChg>
        <pc:spChg chg="add mod">
          <ac:chgData name="Marlon Sproesser Mathias" userId="326f77df3314bb27" providerId="LiveId" clId="{CD7D5558-B2D8-48B7-8D8E-B02ECCEFBC05}" dt="2022-09-04T18:54:17.966" v="550" actId="1038"/>
          <ac:spMkLst>
            <pc:docMk/>
            <pc:sldMk cId="3117148088" sldId="265"/>
            <ac:spMk id="11" creationId="{BAEFBA97-3CEC-1441-7B2B-CD1B4BF83AAD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2" creationId="{85016AEC-0320-4ED0-8ECB-FE11DDDFE17A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4" creationId="{C70C3B59-DE2C-4611-8148-812575C5CA48}"/>
          </ac:spMkLst>
        </pc:spChg>
        <pc:picChg chg="add mod">
          <ac:chgData name="Marlon Sproesser Mathias" userId="326f77df3314bb27" providerId="LiveId" clId="{CD7D5558-B2D8-48B7-8D8E-B02ECCEFBC05}" dt="2022-09-04T18:54:09.937" v="534" actId="1035"/>
          <ac:picMkLst>
            <pc:docMk/>
            <pc:sldMk cId="3117148088" sldId="265"/>
            <ac:picMk id="7" creationId="{F37CC5AC-88F2-0DE9-615E-C92E3215E2B5}"/>
          </ac:picMkLst>
        </pc:picChg>
        <pc:picChg chg="add mod">
          <ac:chgData name="Marlon Sproesser Mathias" userId="326f77df3314bb27" providerId="LiveId" clId="{CD7D5558-B2D8-48B7-8D8E-B02ECCEFBC05}" dt="2022-09-04T18:54:28.313" v="552" actId="1035"/>
          <ac:picMkLst>
            <pc:docMk/>
            <pc:sldMk cId="3117148088" sldId="265"/>
            <ac:picMk id="9" creationId="{1F234860-3650-7E96-C973-1F1563957FC9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47152986" sldId="266"/>
        </pc:sldMkLst>
      </pc:sldChg>
      <pc:sldChg chg="addSp delSp modSp new mod setBg">
        <pc:chgData name="Marlon Sproesser Mathias" userId="326f77df3314bb27" providerId="LiveId" clId="{CD7D5558-B2D8-48B7-8D8E-B02ECCEFBC05}" dt="2022-09-09T14:40:57.323" v="2469" actId="20577"/>
        <pc:sldMkLst>
          <pc:docMk/>
          <pc:sldMk cId="3804748236" sldId="266"/>
        </pc:sldMkLst>
        <pc:spChg chg="del mod">
          <ac:chgData name="Marlon Sproesser Mathias" userId="326f77df3314bb27" providerId="LiveId" clId="{CD7D5558-B2D8-48B7-8D8E-B02ECCEFBC05}" dt="2022-09-04T18:55:49.665" v="666" actId="478"/>
          <ac:spMkLst>
            <pc:docMk/>
            <pc:sldMk cId="3804748236" sldId="266"/>
            <ac:spMk id="2" creationId="{B2062D20-E335-0A78-C857-9B329B409A03}"/>
          </ac:spMkLst>
        </pc:spChg>
        <pc:spChg chg="mod ord">
          <ac:chgData name="Marlon Sproesser Mathias" userId="326f77df3314bb27" providerId="LiveId" clId="{CD7D5558-B2D8-48B7-8D8E-B02ECCEFBC05}" dt="2022-09-09T14:40:57.323" v="2469" actId="20577"/>
          <ac:spMkLst>
            <pc:docMk/>
            <pc:sldMk cId="3804748236" sldId="266"/>
            <ac:spMk id="3" creationId="{ABAA3B8B-39D1-35F8-CDFB-0DC24EBA4991}"/>
          </ac:spMkLst>
        </pc:spChg>
        <pc:spChg chg="mod or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4" creationId="{3AA0E4BE-F443-29FA-2021-064FBFF2F834}"/>
          </ac:spMkLst>
        </pc:spChg>
        <pc:spChg chg="mo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5" creationId="{7CACCAA5-8E22-B355-3F87-0A090D62B940}"/>
          </ac:spMkLst>
        </pc:spChg>
        <pc:spChg chg="add del mod">
          <ac:chgData name="Marlon Sproesser Mathias" userId="326f77df3314bb27" providerId="LiveId" clId="{CD7D5558-B2D8-48B7-8D8E-B02ECCEFBC05}" dt="2022-09-04T18:55:54.785" v="668" actId="478"/>
          <ac:spMkLst>
            <pc:docMk/>
            <pc:sldMk cId="3804748236" sldId="266"/>
            <ac:spMk id="7" creationId="{4DEBA956-35BD-2757-B85B-1D508D36FF00}"/>
          </ac:spMkLst>
        </pc:spChg>
        <pc:spChg chg="add mod">
          <ac:chgData name="Marlon Sproesser Mathias" userId="326f77df3314bb27" providerId="LiveId" clId="{CD7D5558-B2D8-48B7-8D8E-B02ECCEFBC05}" dt="2022-09-04T18:55:53.459" v="667"/>
          <ac:spMkLst>
            <pc:docMk/>
            <pc:sldMk cId="3804748236" sldId="266"/>
            <ac:spMk id="8" creationId="{3309FE8C-9B65-0EEC-AB7C-2693976BB242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0" creationId="{72B886CF-D3D5-4CDE-A0D0-35994223D8D7}"/>
          </ac:spMkLst>
        </pc:spChg>
        <pc:spChg chg="add del mod">
          <ac:chgData name="Marlon Sproesser Mathias" userId="326f77df3314bb27" providerId="LiveId" clId="{CD7D5558-B2D8-48B7-8D8E-B02ECCEFBC05}" dt="2022-09-04T18:56:30.067" v="726" actId="478"/>
          <ac:spMkLst>
            <pc:docMk/>
            <pc:sldMk cId="3804748236" sldId="266"/>
            <ac:spMk id="11" creationId="{C8C9F9F8-3189-3691-C3B8-051E5C51F0A0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4" creationId="{5565521B-3AFA-45E0-B4C4-C6ED089C86E5}"/>
          </ac:spMkLst>
        </pc:spChg>
        <pc:picChg chg="add mod">
          <ac:chgData name="Marlon Sproesser Mathias" userId="326f77df3314bb27" providerId="LiveId" clId="{CD7D5558-B2D8-48B7-8D8E-B02ECCEFBC05}" dt="2022-09-04T18:56:38.548" v="729" actId="1076"/>
          <ac:picMkLst>
            <pc:docMk/>
            <pc:sldMk cId="3804748236" sldId="266"/>
            <ac:picMk id="15" creationId="{803C6E68-65DB-7D54-8AB9-B618D9EA2FD6}"/>
          </ac:picMkLst>
        </pc:picChg>
        <pc:picChg chg="add mod">
          <ac:chgData name="Marlon Sproesser Mathias" userId="326f77df3314bb27" providerId="LiveId" clId="{CD7D5558-B2D8-48B7-8D8E-B02ECCEFBC05}" dt="2022-09-04T18:56:43.421" v="731" actId="1076"/>
          <ac:picMkLst>
            <pc:docMk/>
            <pc:sldMk cId="3804748236" sldId="266"/>
            <ac:picMk id="17" creationId="{E1BBDC35-ABD7-DC9F-9916-ED629594479D}"/>
          </ac:picMkLst>
        </pc:picChg>
      </pc:sldChg>
      <pc:sldChg chg="addSp delSp modSp add mod">
        <pc:chgData name="Marlon Sproesser Mathias" userId="326f77df3314bb27" providerId="LiveId" clId="{CD7D5558-B2D8-48B7-8D8E-B02ECCEFBC05}" dt="2022-09-04T18:59:58.390" v="924" actId="1035"/>
        <pc:sldMkLst>
          <pc:docMk/>
          <pc:sldMk cId="705687007" sldId="267"/>
        </pc:sldMkLst>
        <pc:spChg chg="add mod">
          <ac:chgData name="Marlon Sproesser Mathias" userId="326f77df3314bb27" providerId="LiveId" clId="{CD7D5558-B2D8-48B7-8D8E-B02ECCEFBC05}" dt="2022-09-04T18:59:58.390" v="924" actId="1035"/>
          <ac:spMkLst>
            <pc:docMk/>
            <pc:sldMk cId="705687007" sldId="267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5.505" v="912" actId="20577"/>
          <ac:spMkLst>
            <pc:docMk/>
            <pc:sldMk cId="705687007" sldId="267"/>
            <ac:spMk id="3" creationId="{ABAA3B8B-39D1-35F8-CDFB-0DC24EBA4991}"/>
          </ac:spMkLst>
        </pc:spChg>
        <pc:spChg chg="add mod">
          <ac:chgData name="Marlon Sproesser Mathias" userId="326f77df3314bb27" providerId="LiveId" clId="{CD7D5558-B2D8-48B7-8D8E-B02ECCEFBC05}" dt="2022-09-04T18:58:23.693" v="838" actId="1076"/>
          <ac:spMkLst>
            <pc:docMk/>
            <pc:sldMk cId="705687007" sldId="267"/>
            <ac:spMk id="7" creationId="{4611C9F4-74FA-9955-4C95-3CE90EAECD84}"/>
          </ac:spMkLst>
        </pc:spChg>
        <pc:spChg chg="add mod">
          <ac:chgData name="Marlon Sproesser Mathias" userId="326f77df3314bb27" providerId="LiveId" clId="{CD7D5558-B2D8-48B7-8D8E-B02ECCEFBC05}" dt="2022-09-04T18:59:11.761" v="887" actId="1076"/>
          <ac:spMkLst>
            <pc:docMk/>
            <pc:sldMk cId="705687007" sldId="267"/>
            <ac:spMk id="9" creationId="{C27BDCF5-0EE9-C173-F12D-E096DEBB870B}"/>
          </ac:spMkLst>
        </pc:spChg>
        <pc:picChg chg="del">
          <ac:chgData name="Marlon Sproesser Mathias" userId="326f77df3314bb27" providerId="LiveId" clId="{CD7D5558-B2D8-48B7-8D8E-B02ECCEFBC05}" dt="2022-09-04T18:56:59.994" v="740" actId="478"/>
          <ac:picMkLst>
            <pc:docMk/>
            <pc:sldMk cId="705687007" sldId="267"/>
            <ac:picMk id="15" creationId="{803C6E68-65DB-7D54-8AB9-B618D9EA2FD6}"/>
          </ac:picMkLst>
        </pc:picChg>
        <pc:picChg chg="del">
          <ac:chgData name="Marlon Sproesser Mathias" userId="326f77df3314bb27" providerId="LiveId" clId="{CD7D5558-B2D8-48B7-8D8E-B02ECCEFBC05}" dt="2022-09-04T18:57:00.349" v="741" actId="478"/>
          <ac:picMkLst>
            <pc:docMk/>
            <pc:sldMk cId="705687007" sldId="267"/>
            <ac:picMk id="17" creationId="{E1BBDC35-ABD7-DC9F-9916-ED629594479D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06005645" sldId="267"/>
        </pc:sldMkLst>
      </pc:sldChg>
      <pc:sldChg chg="modSp add mod">
        <pc:chgData name="Marlon Sproesser Mathias" userId="326f77df3314bb27" providerId="LiveId" clId="{CD7D5558-B2D8-48B7-8D8E-B02ECCEFBC05}" dt="2022-09-04T19:01:57.837" v="1108" actId="20577"/>
        <pc:sldMkLst>
          <pc:docMk/>
          <pc:sldMk cId="1334102538" sldId="268"/>
        </pc:sldMkLst>
        <pc:spChg chg="mod">
          <ac:chgData name="Marlon Sproesser Mathias" userId="326f77df3314bb27" providerId="LiveId" clId="{CD7D5558-B2D8-48B7-8D8E-B02ECCEFBC05}" dt="2022-09-04T19:00:02.273" v="941" actId="1035"/>
          <ac:spMkLst>
            <pc:docMk/>
            <pc:sldMk cId="1334102538" sldId="268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0.605" v="904" actId="20577"/>
          <ac:spMkLst>
            <pc:docMk/>
            <pc:sldMk cId="1334102538" sldId="268"/>
            <ac:spMk id="3" creationId="{ABAA3B8B-39D1-35F8-CDFB-0DC24EBA4991}"/>
          </ac:spMkLst>
        </pc:spChg>
        <pc:spChg chg="mod">
          <ac:chgData name="Marlon Sproesser Mathias" userId="326f77df3314bb27" providerId="LiveId" clId="{CD7D5558-B2D8-48B7-8D8E-B02ECCEFBC05}" dt="2022-09-04T18:59:40.996" v="891" actId="1076"/>
          <ac:spMkLst>
            <pc:docMk/>
            <pc:sldMk cId="1334102538" sldId="268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1:57.837" v="1108" actId="20577"/>
          <ac:spMkLst>
            <pc:docMk/>
            <pc:sldMk cId="1334102538" sldId="268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58451721" sldId="268"/>
        </pc:sldMkLst>
      </pc:sldChg>
      <pc:sldChg chg="delSp modSp add mod">
        <pc:chgData name="Marlon Sproesser Mathias" userId="326f77df3314bb27" providerId="LiveId" clId="{CD7D5558-B2D8-48B7-8D8E-B02ECCEFBC05}" dt="2022-09-04T19:03:45.959" v="1216" actId="1076"/>
        <pc:sldMkLst>
          <pc:docMk/>
          <pc:sldMk cId="1959034942" sldId="269"/>
        </pc:sldMkLst>
        <pc:spChg chg="mod">
          <ac:chgData name="Marlon Sproesser Mathias" userId="326f77df3314bb27" providerId="LiveId" clId="{CD7D5558-B2D8-48B7-8D8E-B02ECCEFBC05}" dt="2022-09-04T19:01:49.613" v="1102" actId="1035"/>
          <ac:spMkLst>
            <pc:docMk/>
            <pc:sldMk cId="1959034942" sldId="269"/>
            <ac:spMk id="2" creationId="{453CD266-BE77-8C49-705A-9D9566DBF261}"/>
          </ac:spMkLst>
        </pc:spChg>
        <pc:spChg chg="del">
          <ac:chgData name="Marlon Sproesser Mathias" userId="326f77df3314bb27" providerId="LiveId" clId="{CD7D5558-B2D8-48B7-8D8E-B02ECCEFBC05}" dt="2022-09-04T19:00:56.555" v="1006" actId="478"/>
          <ac:spMkLst>
            <pc:docMk/>
            <pc:sldMk cId="1959034942" sldId="269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3:45.959" v="1216" actId="1076"/>
          <ac:spMkLst>
            <pc:docMk/>
            <pc:sldMk cId="1959034942" sldId="269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17493710" sldId="270"/>
        </pc:sldMkLst>
      </pc:sldChg>
      <pc:sldChg chg="modSp add mod">
        <pc:chgData name="Marlon Sproesser Mathias" userId="326f77df3314bb27" providerId="LiveId" clId="{CD7D5558-B2D8-48B7-8D8E-B02ECCEFBC05}" dt="2022-09-04T19:03:42.970" v="1215" actId="1076"/>
        <pc:sldMkLst>
          <pc:docMk/>
          <pc:sldMk cId="4277149125" sldId="270"/>
        </pc:sldMkLst>
        <pc:spChg chg="mod">
          <ac:chgData name="Marlon Sproesser Mathias" userId="326f77df3314bb27" providerId="LiveId" clId="{CD7D5558-B2D8-48B7-8D8E-B02ECCEFBC05}" dt="2022-09-04T19:02:34.629" v="1129" actId="1076"/>
          <ac:spMkLst>
            <pc:docMk/>
            <pc:sldMk cId="4277149125" sldId="270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9:03:42.970" v="1215" actId="1076"/>
          <ac:spMkLst>
            <pc:docMk/>
            <pc:sldMk cId="4277149125" sldId="270"/>
            <ac:spMk id="9" creationId="{C27BDCF5-0EE9-C173-F12D-E096DEBB870B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09:07.771" v="1355" actId="1036"/>
        <pc:sldMkLst>
          <pc:docMk/>
          <pc:sldMk cId="1823327786" sldId="271"/>
        </pc:sldMkLst>
        <pc:spChg chg="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2" creationId="{52481AD6-7458-DFB8-079F-85852386B59B}"/>
          </ac:spMkLst>
        </pc:spChg>
        <pc:spChg chg="del">
          <ac:chgData name="Marlon Sproesser Mathias" userId="326f77df3314bb27" providerId="LiveId" clId="{CD7D5558-B2D8-48B7-8D8E-B02ECCEFBC05}" dt="2022-09-04T19:07:36.578" v="1271" actId="478"/>
          <ac:spMkLst>
            <pc:docMk/>
            <pc:sldMk cId="1823327786" sldId="271"/>
            <ac:spMk id="3" creationId="{17CDC8CF-FE1A-A501-9CF7-5A835D7287E8}"/>
          </ac:spMkLst>
        </pc:spChg>
        <pc:spChg chg="mod or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4" creationId="{4134C9D8-4E45-9700-60C1-9D28401E554C}"/>
          </ac:spMkLst>
        </pc:spChg>
        <pc:spChg chg="mo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5" creationId="{126247BA-723B-7859-3EFA-8961DC68D3AB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6" creationId="{4AB6AE90-9B02-50C6-F256-C5EEEE2F86A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7" creationId="{2E596E47-329F-3D4E-6086-721CA4F202B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8" creationId="{138F1A3B-3901-5702-55FD-DBF8732C7C23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9" creationId="{D478678D-19E4-A13E-CE42-BC264366F960}"/>
          </ac:spMkLst>
        </pc:spChg>
        <pc:spChg chg="add del mod">
          <ac:chgData name="Marlon Sproesser Mathias" userId="326f77df3314bb27" providerId="LiveId" clId="{CD7D5558-B2D8-48B7-8D8E-B02ECCEFBC05}" dt="2022-09-04T19:08:06.069" v="1309" actId="478"/>
          <ac:spMkLst>
            <pc:docMk/>
            <pc:sldMk cId="1823327786" sldId="271"/>
            <ac:spMk id="10" creationId="{13E33278-9F40-862F-50A1-8E9149EE380F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3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4" creationId="{06B9930B-1C7C-4FD2-8FC6-263F72BA8142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5" creationId="{1FD8995B-B799-4347-9329-AB4302D71F83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6" creationId="{42099A05-CEBD-360B-2F9F-BFB84730BCC9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7" creationId="{AFC8CF69-4CA2-41A6-DDB5-AF3D2585FE98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8" creationId="{D7582A67-006B-F7C6-1247-6F011A985F1A}"/>
          </ac:spMkLst>
        </pc:spChg>
        <pc:spChg chg="add mod">
          <ac:chgData name="Marlon Sproesser Mathias" userId="326f77df3314bb27" providerId="LiveId" clId="{CD7D5558-B2D8-48B7-8D8E-B02ECCEFBC05}" dt="2022-09-04T19:09:07.771" v="1355" actId="1036"/>
          <ac:spMkLst>
            <pc:docMk/>
            <pc:sldMk cId="1823327786" sldId="271"/>
            <ac:spMk id="19" creationId="{CBC7ED3B-3DE0-DAED-24BF-57FC00661581}"/>
          </ac:spMkLst>
        </pc:sp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1" creationId="{2E3D0AE5-8415-820E-F497-AFFD92FA6CAB}"/>
          </ac:cxnSpMkLst>
        </pc:cxn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2" creationId="{5560C722-E5FF-6002-711D-DDA4848A1C58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0" creationId="{67A0A169-6714-B1BB-F706-A6B6F2FF5795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1" creationId="{7EF7A6C2-B98B-E19C-B0E1-62C71FC018BB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14766482" sldId="271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90457254" sldId="272"/>
        </pc:sldMkLst>
      </pc:sldChg>
      <pc:sldChg chg="addSp delSp modSp new mod setBg">
        <pc:chgData name="Marlon Sproesser Mathias" userId="326f77df3314bb27" providerId="LiveId" clId="{CD7D5558-B2D8-48B7-8D8E-B02ECCEFBC05}" dt="2022-09-04T19:16:20.146" v="1523" actId="14100"/>
        <pc:sldMkLst>
          <pc:docMk/>
          <pc:sldMk cId="3451026249" sldId="272"/>
        </pc:sldMkLst>
        <pc:spChg chg="mod">
          <ac:chgData name="Marlon Sproesser Mathias" userId="326f77df3314bb27" providerId="LiveId" clId="{CD7D5558-B2D8-48B7-8D8E-B02ECCEFBC05}" dt="2022-09-04T19:16:20.146" v="1523" actId="14100"/>
          <ac:spMkLst>
            <pc:docMk/>
            <pc:sldMk cId="3451026249" sldId="272"/>
            <ac:spMk id="2" creationId="{BC10201D-43A0-148A-B9D5-955F38124604}"/>
          </ac:spMkLst>
        </pc:spChg>
        <pc:spChg chg="mod ord">
          <ac:chgData name="Marlon Sproesser Mathias" userId="326f77df3314bb27" providerId="LiveId" clId="{CD7D5558-B2D8-48B7-8D8E-B02ECCEFBC05}" dt="2022-09-04T19:15:59.858" v="1521" actId="20577"/>
          <ac:spMkLst>
            <pc:docMk/>
            <pc:sldMk cId="3451026249" sldId="272"/>
            <ac:spMk id="3" creationId="{5D5A5AC5-34A2-A30A-65C4-327C9B06C77B}"/>
          </ac:spMkLst>
        </pc:spChg>
        <pc:spChg chg="mod or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4" creationId="{3F924F1C-385A-1760-1787-21033BE260A0}"/>
          </ac:spMkLst>
        </pc:spChg>
        <pc:spChg chg="mo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5" creationId="{BB53B11A-3633-33D9-2525-6F20C8E31C4B}"/>
          </ac:spMkLst>
        </pc:spChg>
        <pc:spChg chg="add del mod">
          <ac:chgData name="Marlon Sproesser Mathias" userId="326f77df3314bb27" providerId="LiveId" clId="{CD7D5558-B2D8-48B7-8D8E-B02ECCEFBC05}" dt="2022-09-04T19:13:03.767" v="1437" actId="478"/>
          <ac:spMkLst>
            <pc:docMk/>
            <pc:sldMk cId="3451026249" sldId="272"/>
            <ac:spMk id="7" creationId="{F555E21F-52C5-669A-56C8-815D882A2A23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4" creationId="{5565521B-3AFA-45E0-B4C4-C6ED089C86E5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18:46.254" v="1589" actId="26606"/>
        <pc:sldMkLst>
          <pc:docMk/>
          <pc:sldMk cId="1320359371" sldId="273"/>
        </pc:sldMkLst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" creationId="{77AF012A-925B-246A-3DE3-EEF3617C4323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3" creationId="{21204234-3A72-E0B3-6DDE-C5B8934C93A4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4" creationId="{1CB043EA-5310-DEAC-1476-25FD276F6D45}"/>
          </ac:spMkLst>
        </pc:spChg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5" creationId="{729EB71B-BC7D-425D-68B2-F7ABAC51C67E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1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3" creationId="{1FD8995B-B799-4347-9329-AB4302D71F83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5" creationId="{06B9930B-1C7C-4FD2-8FC6-263F72BA8142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0340389" sldId="273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7920560" sldId="274"/>
        </pc:sldMkLst>
      </pc:sldChg>
      <pc:sldChg chg="addSp delSp modSp new mod setBg">
        <pc:chgData name="Marlon Sproesser Mathias" userId="326f77df3314bb27" providerId="LiveId" clId="{CD7D5558-B2D8-48B7-8D8E-B02ECCEFBC05}" dt="2022-09-04T20:06:41.885" v="2457" actId="26606"/>
        <pc:sldMkLst>
          <pc:docMk/>
          <pc:sldMk cId="4034135177" sldId="274"/>
        </pc:sldMkLst>
        <pc:spChg chg="mo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" creationId="{0A38A194-48A0-77A4-A109-8151FCD6107A}"/>
          </ac:spMkLst>
        </pc:spChg>
        <pc:spChg chg="mod or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3" creationId="{91C3771B-E5BA-67A9-D4B6-5020370B6D35}"/>
          </ac:spMkLst>
        </pc:spChg>
        <pc:spChg chg="mod or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4" creationId="{41E2502F-4D03-F059-690E-B580E48F8534}"/>
          </ac:spMkLst>
        </pc:spChg>
        <pc:spChg chg="mo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5" creationId="{2C7EF915-2019-51E3-9A32-1AF5AB886CBD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0" creationId="{72B886CF-D3D5-4CDE-A0D0-35994223D8D7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2" creationId="{FC139937-FF72-463A-8CD1-5AFF723B298A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4" creationId="{5565521B-3AFA-45E0-B4C4-C6ED089C86E5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9" creationId="{D462EE7E-14DF-497D-AE08-F6623DB88E99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1" creationId="{820E2AEF-4B9A-4866-A6A9-9503A847DDEA}"/>
          </ac:spMkLst>
        </pc:spChg>
        <pc:picChg chg="add mod">
          <ac:chgData name="Marlon Sproesser Mathias" userId="326f77df3314bb27" providerId="LiveId" clId="{CD7D5558-B2D8-48B7-8D8E-B02ECCEFBC05}" dt="2022-09-04T20:06:41.885" v="2457" actId="26606"/>
          <ac:picMkLst>
            <pc:docMk/>
            <pc:sldMk cId="4034135177" sldId="274"/>
            <ac:picMk id="7" creationId="{2A15F488-A2F6-EC18-F092-24D97297A40A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509834741" sldId="275"/>
        </pc:sldMkLst>
      </pc:sldChg>
      <pc:sldChg chg="addSp modSp new mod setBg addAnim modAnim">
        <pc:chgData name="Marlon Sproesser Mathias" userId="326f77df3314bb27" providerId="LiveId" clId="{CD7D5558-B2D8-48B7-8D8E-B02ECCEFBC05}" dt="2022-09-04T20:02:39.803" v="2174" actId="20577"/>
        <pc:sldMkLst>
          <pc:docMk/>
          <pc:sldMk cId="794993342" sldId="275"/>
        </pc:sldMkLst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2" creationId="{BA751DD2-FAAD-91A5-3D61-438E3C15E477}"/>
          </ac:spMkLst>
        </pc:spChg>
        <pc:spChg chg="mod ord">
          <ac:chgData name="Marlon Sproesser Mathias" userId="326f77df3314bb27" providerId="LiveId" clId="{CD7D5558-B2D8-48B7-8D8E-B02ECCEFBC05}" dt="2022-09-04T20:02:39.803" v="2174" actId="20577"/>
          <ac:spMkLst>
            <pc:docMk/>
            <pc:sldMk cId="794993342" sldId="275"/>
            <ac:spMk id="3" creationId="{A4002F1D-59CE-FD86-D58A-1CC020961F13}"/>
          </ac:spMkLst>
        </pc:spChg>
        <pc:spChg chg="mod or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4" creationId="{77697EDC-BAD7-2644-094E-AF01C985B9DB}"/>
          </ac:spMkLst>
        </pc:spChg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5" creationId="{DE8F53D9-E963-CB94-F1AF-2AF0C0C9601F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4" creationId="{5565521B-3AFA-45E0-B4C4-C6ED089C86E5}"/>
          </ac:spMkLst>
        </pc:spChg>
      </pc:sldChg>
      <pc:sldChg chg="new del">
        <pc:chgData name="Marlon Sproesser Mathias" userId="326f77df3314bb27" providerId="LiveId" clId="{CD7D5558-B2D8-48B7-8D8E-B02ECCEFBC05}" dt="2022-09-04T20:00:45.855" v="1961" actId="47"/>
        <pc:sldMkLst>
          <pc:docMk/>
          <pc:sldMk cId="1720407003" sldId="275"/>
        </pc:sldMkLst>
      </pc:sldChg>
      <pc:sldChg chg="modSp add mod">
        <pc:chgData name="Marlon Sproesser Mathias" userId="326f77df3314bb27" providerId="LiveId" clId="{CD7D5558-B2D8-48B7-8D8E-B02ECCEFBC05}" dt="2022-09-04T20:03:21.921" v="2229" actId="20577"/>
        <pc:sldMkLst>
          <pc:docMk/>
          <pc:sldMk cId="2574295740" sldId="276"/>
        </pc:sldMkLst>
        <pc:spChg chg="mod">
          <ac:chgData name="Marlon Sproesser Mathias" userId="326f77df3314bb27" providerId="LiveId" clId="{CD7D5558-B2D8-48B7-8D8E-B02ECCEFBC05}" dt="2022-09-04T20:03:21.921" v="2229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745479288" sldId="276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196029844" sldId="277"/>
        </pc:sldMkLst>
      </pc:sldChg>
      <pc:sldChg chg="modSp add mod">
        <pc:chgData name="Marlon Sproesser Mathias" userId="326f77df3314bb27" providerId="LiveId" clId="{CD7D5558-B2D8-48B7-8D8E-B02ECCEFBC05}" dt="2022-09-04T20:04:36.436" v="2453" actId="5793"/>
        <pc:sldMkLst>
          <pc:docMk/>
          <pc:sldMk cId="1336785719" sldId="277"/>
        </pc:sldMkLst>
        <pc:spChg chg="mod">
          <ac:chgData name="Marlon Sproesser Mathias" userId="326f77df3314bb27" providerId="LiveId" clId="{CD7D5558-B2D8-48B7-8D8E-B02ECCEFBC05}" dt="2022-09-04T20:04:36.436" v="2453" actId="5793"/>
          <ac:spMkLst>
            <pc:docMk/>
            <pc:sldMk cId="1336785719" sldId="277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33398505" sldId="278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24898334" sldId="279"/>
        </pc:sldMkLst>
      </pc:sldChg>
    </pc:docChg>
  </pc:docChgLst>
  <pc:docChgLst>
    <pc:chgData name="Marlon Sproesser Mathias" userId="326f77df3314bb27" providerId="LiveId" clId="{974CDE93-AAA3-4295-947D-DBFF76E529A0}"/>
    <pc:docChg chg="undo redo custSel addSld delSld modSld sldOrd">
      <pc:chgData name="Marlon Sproesser Mathias" userId="326f77df3314bb27" providerId="LiveId" clId="{974CDE93-AAA3-4295-947D-DBFF76E529A0}" dt="2022-08-30T19:30:17.211" v="2778" actId="5793"/>
      <pc:docMkLst>
        <pc:docMk/>
      </pc:docMkLst>
      <pc:sldChg chg="addSp modSp new mod setBg">
        <pc:chgData name="Marlon Sproesser Mathias" userId="326f77df3314bb27" providerId="LiveId" clId="{974CDE93-AAA3-4295-947D-DBFF76E529A0}" dt="2022-08-30T01:00:00.021" v="2294" actId="14100"/>
        <pc:sldMkLst>
          <pc:docMk/>
          <pc:sldMk cId="837008270" sldId="257"/>
        </pc:sldMkLst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2" creationId="{7F5D7B53-5345-AB88-52C3-D10D2F8970E7}"/>
          </ac:spMkLst>
        </pc:spChg>
        <pc:spChg chg="mod">
          <ac:chgData name="Marlon Sproesser Mathias" userId="326f77df3314bb27" providerId="LiveId" clId="{974CDE93-AAA3-4295-947D-DBFF76E529A0}" dt="2022-08-30T01:00:00.021" v="2294" actId="14100"/>
          <ac:spMkLst>
            <pc:docMk/>
            <pc:sldMk cId="837008270" sldId="257"/>
            <ac:spMk id="3" creationId="{5DE059C9-1E01-F100-96A6-0324F0F29AED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4" creationId="{432C8E7A-06DF-0C77-AA33-9912D57BE021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5" creationId="{A2DC4D2E-B12B-74FD-4F71-31F1F1085E7A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0" creationId="{B26EE4FD-480F-42A5-9FEB-DA630457CFB7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2" creationId="{A187062F-BE14-42FC-B06A-607DB23849C3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4" creationId="{731FE21B-2A45-4BF5-8B03-E12341988774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6" creationId="{2DC5A94D-79ED-48F5-9DC5-96CBB507CEC8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8" creationId="{93A3D4BE-AF25-4F9A-9C29-1145CCE24A28}"/>
          </ac:spMkLst>
        </pc:spChg>
      </pc:sldChg>
      <pc:sldChg chg="addSp delSp modSp new mod ord setBg">
        <pc:chgData name="Marlon Sproesser Mathias" userId="326f77df3314bb27" providerId="LiveId" clId="{974CDE93-AAA3-4295-947D-DBFF76E529A0}" dt="2022-08-29T23:21:15.218" v="124" actId="1076"/>
        <pc:sldMkLst>
          <pc:docMk/>
          <pc:sldMk cId="4290996269" sldId="258"/>
        </pc:sldMkLst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2" creationId="{FE8E69BB-74CD-57E5-5A71-8648158F2C36}"/>
          </ac:spMkLst>
        </pc:spChg>
        <pc:spChg chg="del 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3" creationId="{8CB0ACF9-97AE-1251-6660-9ACD186DBD00}"/>
          </ac:spMkLst>
        </pc:spChg>
        <pc:spChg chg="mod">
          <ac:chgData name="Marlon Sproesser Mathias" userId="326f77df3314bb27" providerId="LiveId" clId="{974CDE93-AAA3-4295-947D-DBFF76E529A0}" dt="2022-08-29T23:21:15.218" v="124" actId="1076"/>
          <ac:spMkLst>
            <pc:docMk/>
            <pc:sldMk cId="4290996269" sldId="258"/>
            <ac:spMk id="4" creationId="{900F85C3-D30A-E0B1-87B8-CED665FAF9F7}"/>
          </ac:spMkLst>
        </pc:spChg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5" creationId="{29778D39-36D7-421D-7855-EDF0BF8D5B73}"/>
          </ac:spMkLst>
        </pc:spChg>
        <pc:spChg chg="ad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11" creationId="{B819A166-7571-4003-A6B8-B62034C3ED30}"/>
          </ac:spMkLst>
        </pc:spChg>
        <pc:graphicFrameChg chg="add">
          <ac:chgData name="Marlon Sproesser Mathias" userId="326f77df3314bb27" providerId="LiveId" clId="{974CDE93-AAA3-4295-947D-DBFF76E529A0}" dt="2022-08-29T23:21:04.970" v="123" actId="26606"/>
          <ac:graphicFrameMkLst>
            <pc:docMk/>
            <pc:sldMk cId="4290996269" sldId="258"/>
            <ac:graphicFrameMk id="7" creationId="{0A2271E4-C340-9407-B1F8-F6BA5E738FE9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29T23:32:49.198" v="429" actId="20577"/>
        <pc:sldMkLst>
          <pc:docMk/>
          <pc:sldMk cId="788427458" sldId="259"/>
        </pc:sldMkLst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2" creationId="{7DCC3572-3E65-C1FE-6A6F-29E093125650}"/>
          </ac:spMkLst>
        </pc:spChg>
        <pc:spChg chg="del 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3" creationId="{DB8A45D5-B340-37B5-5B32-F2D5E578C5A0}"/>
          </ac:spMkLst>
        </pc:spChg>
        <pc:spChg chg="mod">
          <ac:chgData name="Marlon Sproesser Mathias" userId="326f77df3314bb27" providerId="LiveId" clId="{974CDE93-AAA3-4295-947D-DBFF76E529A0}" dt="2022-08-29T23:24:52.719" v="324" actId="1076"/>
          <ac:spMkLst>
            <pc:docMk/>
            <pc:sldMk cId="788427458" sldId="259"/>
            <ac:spMk id="4" creationId="{D3C07E20-883D-0A6D-6832-30085CD341EC}"/>
          </ac:spMkLst>
        </pc:spChg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5" creationId="{9B757D4B-F507-0BCC-287B-C0E129F5C638}"/>
          </ac:spMkLst>
        </pc:spChg>
        <pc:spChg chg="ad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11" creationId="{B819A166-7571-4003-A6B8-B62034C3ED30}"/>
          </ac:spMkLst>
        </pc:spChg>
        <pc:graphicFrameChg chg="add mod">
          <ac:chgData name="Marlon Sproesser Mathias" userId="326f77df3314bb27" providerId="LiveId" clId="{974CDE93-AAA3-4295-947D-DBFF76E529A0}" dt="2022-08-29T23:32:49.198" v="429" actId="20577"/>
          <ac:graphicFrameMkLst>
            <pc:docMk/>
            <pc:sldMk cId="788427458" sldId="259"/>
            <ac:graphicFrameMk id="7" creationId="{46827517-683A-48DE-D5D1-BB0D6605EDC2}"/>
          </ac:graphicFrameMkLst>
        </pc:graphicFrameChg>
      </pc:sldChg>
      <pc:sldChg chg="addSp modSp new mod setBg">
        <pc:chgData name="Marlon Sproesser Mathias" userId="326f77df3314bb27" providerId="LiveId" clId="{974CDE93-AAA3-4295-947D-DBFF76E529A0}" dt="2022-08-29T23:39:22.822" v="776" actId="20577"/>
        <pc:sldMkLst>
          <pc:docMk/>
          <pc:sldMk cId="2423682873" sldId="260"/>
        </pc:sldMkLst>
        <pc:spChg chg="mod">
          <ac:chgData name="Marlon Sproesser Mathias" userId="326f77df3314bb27" providerId="LiveId" clId="{974CDE93-AAA3-4295-947D-DBFF76E529A0}" dt="2022-08-29T23:39:22.822" v="776" actId="20577"/>
          <ac:spMkLst>
            <pc:docMk/>
            <pc:sldMk cId="2423682873" sldId="260"/>
            <ac:spMk id="2" creationId="{D192A642-C1D5-B9FA-CFAF-19637FBD2C76}"/>
          </ac:spMkLst>
        </pc:spChg>
        <pc:spChg chg="mod">
          <ac:chgData name="Marlon Sproesser Mathias" userId="326f77df3314bb27" providerId="LiveId" clId="{974CDE93-AAA3-4295-947D-DBFF76E529A0}" dt="2022-08-29T23:36:17.145" v="633" actId="20577"/>
          <ac:spMkLst>
            <pc:docMk/>
            <pc:sldMk cId="2423682873" sldId="260"/>
            <ac:spMk id="3" creationId="{4D5019A1-FFB6-8592-277B-1F35CC5C0412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4" creationId="{82BAE60B-7101-CD83-1C88-DA6AF290A3FB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5" creationId="{D19F177D-49DC-0EDC-CA8B-17BEE671CF7D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1" creationId="{787900AF-3ED0-4C02-A309-3984EBBD202C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3" creationId="{8DEDEE5C-3126-4336-A7D4-9277AF5A04B4}"/>
          </ac:spMkLst>
        </pc:spChg>
        <pc:graphicFrameChg chg="add mod modGraphic">
          <ac:chgData name="Marlon Sproesser Mathias" userId="326f77df3314bb27" providerId="LiveId" clId="{974CDE93-AAA3-4295-947D-DBFF76E529A0}" dt="2022-08-29T23:36:41.505" v="638" actId="14100"/>
          <ac:graphicFrameMkLst>
            <pc:docMk/>
            <pc:sldMk cId="2423682873" sldId="260"/>
            <ac:graphicFrameMk id="6" creationId="{0CD43239-D97C-A9ED-A0BF-27239A83C56D}"/>
          </ac:graphicFrameMkLst>
        </pc:graphicFrameChg>
      </pc:sldChg>
      <pc:sldChg chg="add">
        <pc:chgData name="Marlon Sproesser Mathias" userId="326f77df3314bb27" providerId="LiveId" clId="{974CDE93-AAA3-4295-947D-DBFF76E529A0}" dt="2022-08-29T23:36:12.719" v="630" actId="2890"/>
        <pc:sldMkLst>
          <pc:docMk/>
          <pc:sldMk cId="4220523536" sldId="261"/>
        </pc:sldMkLst>
      </pc:sldChg>
      <pc:sldChg chg="add">
        <pc:chgData name="Marlon Sproesser Mathias" userId="326f77df3314bb27" providerId="LiveId" clId="{974CDE93-AAA3-4295-947D-DBFF76E529A0}" dt="2022-08-29T23:36:19.261" v="634" actId="2890"/>
        <pc:sldMkLst>
          <pc:docMk/>
          <pc:sldMk cId="3997571185" sldId="262"/>
        </pc:sldMkLst>
      </pc:sldChg>
      <pc:sldChg chg="add">
        <pc:chgData name="Marlon Sproesser Mathias" userId="326f77df3314bb27" providerId="LiveId" clId="{974CDE93-AAA3-4295-947D-DBFF76E529A0}" dt="2022-08-29T23:36:30.871" v="636" actId="2890"/>
        <pc:sldMkLst>
          <pc:docMk/>
          <pc:sldMk cId="1944531461" sldId="263"/>
        </pc:sldMkLst>
      </pc:sldChg>
      <pc:sldChg chg="modSp add mod">
        <pc:chgData name="Marlon Sproesser Mathias" userId="326f77df3314bb27" providerId="LiveId" clId="{974CDE93-AAA3-4295-947D-DBFF76E529A0}" dt="2022-08-29T23:37:44.366" v="698" actId="20577"/>
        <pc:sldMkLst>
          <pc:docMk/>
          <pc:sldMk cId="1576745763" sldId="264"/>
        </pc:sldMkLst>
        <pc:spChg chg="mod">
          <ac:chgData name="Marlon Sproesser Mathias" userId="326f77df3314bb27" providerId="LiveId" clId="{974CDE93-AAA3-4295-947D-DBFF76E529A0}" dt="2022-08-29T23:37:44.366" v="698" actId="20577"/>
          <ac:spMkLst>
            <pc:docMk/>
            <pc:sldMk cId="1576745763" sldId="264"/>
            <ac:spMk id="3" creationId="{4D5019A1-FFB6-8592-277B-1F35CC5C0412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29T23:41:35.320" v="861" actId="1076"/>
        <pc:sldMkLst>
          <pc:docMk/>
          <pc:sldMk cId="628538261" sldId="265"/>
        </pc:sldMkLst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23.842" v="854" actId="21"/>
          <ac:spMkLst>
            <pc:docMk/>
            <pc:sldMk cId="628538261" sldId="265"/>
            <ac:spMk id="3" creationId="{E10DDE71-BA89-5684-353F-7E87366C051D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4" creationId="{050D2AFF-A5FD-6E63-C3F4-0AC0FBB958FA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5" creationId="{A157C776-4263-9A82-4E99-37BE55D3CFE8}"/>
          </ac:spMkLst>
        </pc:spChg>
        <pc:spChg chg="add mod">
          <ac:chgData name="Marlon Sproesser Mathias" userId="326f77df3314bb27" providerId="LiveId" clId="{974CDE93-AAA3-4295-947D-DBFF76E529A0}" dt="2022-08-29T23:41:35.320" v="861" actId="1076"/>
          <ac:spMkLst>
            <pc:docMk/>
            <pc:sldMk cId="628538261" sldId="265"/>
            <ac:spMk id="7" creationId="{C3EBA6C1-3F27-4CE7-5D40-05B6E8A92D58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2" creationId="{5E39A796-BE83-48B1-B33F-35C4A32AAB57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4" creationId="{72F84B47-E267-4194-8194-831DB7B5547F}"/>
          </ac:spMkLst>
        </pc:spChg>
        <pc:picChg chg="add del">
          <ac:chgData name="Marlon Sproesser Mathias" userId="326f77df3314bb27" providerId="LiveId" clId="{974CDE93-AAA3-4295-947D-DBFF76E529A0}" dt="2022-08-29T23:41:21.520" v="853" actId="478"/>
          <ac:picMkLst>
            <pc:docMk/>
            <pc:sldMk cId="628538261" sldId="265"/>
            <ac:picMk id="9" creationId="{D2AAC36B-5A43-2B4D-5528-8C7BA3856D2F}"/>
          </ac:picMkLst>
        </pc:picChg>
      </pc:sldChg>
      <pc:sldChg chg="modSp add mod">
        <pc:chgData name="Marlon Sproesser Mathias" userId="326f77df3314bb27" providerId="LiveId" clId="{974CDE93-AAA3-4295-947D-DBFF76E529A0}" dt="2022-08-29T23:42:05.689" v="936" actId="20577"/>
        <pc:sldMkLst>
          <pc:docMk/>
          <pc:sldMk cId="947152986" sldId="266"/>
        </pc:sldMkLst>
        <pc:spChg chg="mod">
          <ac:chgData name="Marlon Sproesser Mathias" userId="326f77df3314bb27" providerId="LiveId" clId="{974CDE93-AAA3-4295-947D-DBFF76E529A0}" dt="2022-08-29T23:42:05.689" v="936" actId="20577"/>
          <ac:spMkLst>
            <pc:docMk/>
            <pc:sldMk cId="947152986" sldId="266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53.733" v="935" actId="20577"/>
          <ac:spMkLst>
            <pc:docMk/>
            <pc:sldMk cId="947152986" sldId="266"/>
            <ac:spMk id="3" creationId="{E10DDE71-BA89-5684-353F-7E87366C051D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8:51.847" v="1956" actId="20577"/>
        <pc:sldMkLst>
          <pc:docMk/>
          <pc:sldMk cId="906005645" sldId="267"/>
        </pc:sldMkLst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2" creationId="{798D28DB-5841-8101-8C60-F6D5D6941925}"/>
          </ac:spMkLst>
        </pc:spChg>
        <pc:spChg chg="del mod">
          <ac:chgData name="Marlon Sproesser Mathias" userId="326f77df3314bb27" providerId="LiveId" clId="{974CDE93-AAA3-4295-947D-DBFF76E529A0}" dt="2022-08-29T23:48:43.339" v="965" actId="478"/>
          <ac:spMkLst>
            <pc:docMk/>
            <pc:sldMk cId="906005645" sldId="267"/>
            <ac:spMk id="3" creationId="{FA12DBE0-3F11-FC7C-D71B-5DD0757E8D7B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4" creationId="{4118A26F-59A8-7E49-3995-55C0E21871BD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5" creationId="{EFA05BC8-E64D-E000-4F4C-23587CD5FE30}"/>
          </ac:spMkLst>
        </pc:spChg>
        <pc:spChg chg="add del mod">
          <ac:chgData name="Marlon Sproesser Mathias" userId="326f77df3314bb27" providerId="LiveId" clId="{974CDE93-AAA3-4295-947D-DBFF76E529A0}" dt="2022-08-29T23:48:44.592" v="966" actId="478"/>
          <ac:spMkLst>
            <pc:docMk/>
            <pc:sldMk cId="906005645" sldId="267"/>
            <ac:spMk id="8" creationId="{EC758728-84C7-C7AD-05E5-BE9CCCA0483D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1" creationId="{6DBF50F6-DD88-4D9F-B7D3-79B989980940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3" creationId="{916BBDC2-6929-469E-B7C4-A03E77BF94B0}"/>
          </ac:spMkLst>
        </pc:s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15" creationId="{C344E6B5-C9F5-4338-9E33-003B12373104}"/>
          </ac:grpSpMkLst>
        </pc:gr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21" creationId="{FDFEDBF7-8E2C-46B8-9095-AE1D77E21773}"/>
          </ac:grpSpMkLst>
        </pc:grpChg>
        <pc:graphicFrameChg chg="add mod modGraphic">
          <ac:chgData name="Marlon Sproesser Mathias" userId="326f77df3314bb27" providerId="LiveId" clId="{974CDE93-AAA3-4295-947D-DBFF76E529A0}" dt="2022-08-30T00:18:51.847" v="1956" actId="20577"/>
          <ac:graphicFrameMkLst>
            <pc:docMk/>
            <pc:sldMk cId="906005645" sldId="267"/>
            <ac:graphicFrameMk id="6" creationId="{A267806D-62EA-81CB-CBD8-50DB1B0D72E0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30T00:19:55.464" v="1997" actId="20577"/>
        <pc:sldMkLst>
          <pc:docMk/>
          <pc:sldMk cId="3558451721" sldId="268"/>
        </pc:sldMkLst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2" creationId="{37A1FB46-3BEF-121E-F7BC-DC5ACB1C9EC9}"/>
          </ac:spMkLst>
        </pc:spChg>
        <pc:spChg chg="mod">
          <ac:chgData name="Marlon Sproesser Mathias" userId="326f77df3314bb27" providerId="LiveId" clId="{974CDE93-AAA3-4295-947D-DBFF76E529A0}" dt="2022-08-29T23:55:18.856" v="1284" actId="1076"/>
          <ac:spMkLst>
            <pc:docMk/>
            <pc:sldMk cId="3558451721" sldId="268"/>
            <ac:spMk id="3" creationId="{7D2D18B6-4D26-92CB-FD2E-D25F4245D604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4" creationId="{E64D1736-9861-9E63-91F0-F9D632A6AA1D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5" creationId="{7F1C98A6-9A26-33A3-483E-693008361858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1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3" creationId="{07A0C51E-5464-4470-855E-CA530A59BF98}"/>
          </ac:spMkLst>
        </pc:spChg>
        <pc:graphicFrameChg chg="add del mod modGraphic">
          <ac:chgData name="Marlon Sproesser Mathias" userId="326f77df3314bb27" providerId="LiveId" clId="{974CDE93-AAA3-4295-947D-DBFF76E529A0}" dt="2022-08-30T00:18:58.455" v="1957" actId="478"/>
          <ac:graphicFrameMkLst>
            <pc:docMk/>
            <pc:sldMk cId="3558451721" sldId="268"/>
            <ac:graphicFrameMk id="6" creationId="{0C21A382-0AEE-6689-BA38-6A6662EC5B13}"/>
          </ac:graphicFrameMkLst>
        </pc:graphicFrameChg>
        <pc:graphicFrameChg chg="add mod modGraphic">
          <ac:chgData name="Marlon Sproesser Mathias" userId="326f77df3314bb27" providerId="LiveId" clId="{974CDE93-AAA3-4295-947D-DBFF76E529A0}" dt="2022-08-30T00:19:55.464" v="1997" actId="20577"/>
          <ac:graphicFrameMkLst>
            <pc:docMk/>
            <pc:sldMk cId="3558451721" sldId="268"/>
            <ac:graphicFrameMk id="7" creationId="{B11DF301-4151-25BC-8B3D-F8EBBD0D326E}"/>
          </ac:graphicFrameMkLst>
        </pc:graphicFrameChg>
      </pc:sldChg>
      <pc:sldChg chg="addSp delSp modSp add del mod modTransition setBg addAnim delAnim modAnim">
        <pc:chgData name="Marlon Sproesser Mathias" userId="326f77df3314bb27" providerId="LiveId" clId="{974CDE93-AAA3-4295-947D-DBFF76E529A0}" dt="2022-08-30T00:00:04.798" v="1378" actId="47"/>
        <pc:sldMkLst>
          <pc:docMk/>
          <pc:sldMk cId="210159389" sldId="269"/>
        </pc:sldMkLst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2" creationId="{D237D546-E467-D50E-FADF-7FAB67FB17A3}"/>
          </ac:spMkLst>
        </pc:spChg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3" creationId="{5D8D2CE1-8244-17F5-32FF-33EF0CBD1E16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4" creationId="{5835CB41-A9C6-8799-5995-9B7109CC3393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5" creationId="{6199E82F-67DC-34C3-E3D2-E2A56B087E00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6" creationId="{4BE00A22-D911-53B9-1CA7-EB9BE8BC8951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7" creationId="{071C6A26-0EEC-37F6-DA1C-8DEC7C302332}"/>
          </ac:spMkLst>
        </pc:spChg>
        <pc:spChg chg="add 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9" creationId="{F2A3DD25-2C43-348C-8633-3996352E9030}"/>
          </ac:spMkLst>
        </pc:spChg>
        <pc:spChg chg="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10" creationId="{4F892D52-DBAF-2160-8392-22D1A3A61985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6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8" creationId="{07A0C51E-5464-4470-855E-CA530A59BF98}"/>
          </ac:spMkLst>
        </pc:spChg>
        <pc:graphicFrameChg chg="mod modGraphic">
          <ac:chgData name="Marlon Sproesser Mathias" userId="326f77df3314bb27" providerId="LiveId" clId="{974CDE93-AAA3-4295-947D-DBFF76E529A0}" dt="2022-08-29T23:59:11.241" v="1329" actId="26606"/>
          <ac:graphicFrameMkLst>
            <pc:docMk/>
            <pc:sldMk cId="210159389" sldId="269"/>
            <ac:graphicFrameMk id="11" creationId="{05DB2338-51F8-0534-BD85-E1487E078924}"/>
          </ac:graphicFrameMkLst>
        </pc:graphicFrameChg>
      </pc:sldChg>
      <pc:sldChg chg="new del">
        <pc:chgData name="Marlon Sproesser Mathias" userId="326f77df3314bb27" providerId="LiveId" clId="{974CDE93-AAA3-4295-947D-DBFF76E529A0}" dt="2022-08-29T23:56:40.872" v="1286" actId="680"/>
        <pc:sldMkLst>
          <pc:docMk/>
          <pc:sldMk cId="954700952" sldId="269"/>
        </pc:sldMkLst>
      </pc:sldChg>
      <pc:sldChg chg="addSp delSp modSp add del mod modAnim">
        <pc:chgData name="Marlon Sproesser Mathias" userId="326f77df3314bb27" providerId="LiveId" clId="{974CDE93-AAA3-4295-947D-DBFF76E529A0}" dt="2022-08-30T00:19:49.423" v="1995" actId="478"/>
        <pc:sldMkLst>
          <pc:docMk/>
          <pc:sldMk cId="4217493710" sldId="270"/>
        </pc:sldMkLst>
        <pc:spChg chg="add mod">
          <ac:chgData name="Marlon Sproesser Mathias" userId="326f77df3314bb27" providerId="LiveId" clId="{974CDE93-AAA3-4295-947D-DBFF76E529A0}" dt="2022-08-29T23:59:53.848" v="1366" actId="14100"/>
          <ac:spMkLst>
            <pc:docMk/>
            <pc:sldMk cId="4217493710" sldId="270"/>
            <ac:spMk id="4" creationId="{DD694BB6-837D-1344-5AFE-679CD626E3DC}"/>
          </ac:spMkLst>
        </pc:spChg>
        <pc:spChg chg="add mod">
          <ac:chgData name="Marlon Sproesser Mathias" userId="326f77df3314bb27" providerId="LiveId" clId="{974CDE93-AAA3-4295-947D-DBFF76E529A0}" dt="2022-08-29T23:59:58.675" v="1377" actId="20577"/>
          <ac:spMkLst>
            <pc:docMk/>
            <pc:sldMk cId="4217493710" sldId="270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8.463" v="1994"/>
          <ac:graphicFrameMkLst>
            <pc:docMk/>
            <pc:sldMk cId="4217493710" sldId="270"/>
            <ac:graphicFrameMk id="6" creationId="{07F57F60-CE68-CB1E-6B5A-3280AFF32597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9.423" v="1995" actId="478"/>
          <ac:graphicFrameMkLst>
            <pc:docMk/>
            <pc:sldMk cId="4217493710" sldId="270"/>
            <ac:graphicFrameMk id="11" creationId="{05DB2338-51F8-0534-BD85-E1487E078924}"/>
          </ac:graphicFrameMkLst>
        </pc:graphicFrameChg>
      </pc:sldChg>
      <pc:sldChg chg="addSp delSp modSp add del mod">
        <pc:chgData name="Marlon Sproesser Mathias" userId="326f77df3314bb27" providerId="LiveId" clId="{974CDE93-AAA3-4295-947D-DBFF76E529A0}" dt="2022-08-30T00:23:19.868" v="2013" actId="20577"/>
        <pc:sldMkLst>
          <pc:docMk/>
          <pc:sldMk cId="2614766482" sldId="271"/>
        </pc:sldMkLst>
        <pc:spChg chg="mod">
          <ac:chgData name="Marlon Sproesser Mathias" userId="326f77df3314bb27" providerId="LiveId" clId="{974CDE93-AAA3-4295-947D-DBFF76E529A0}" dt="2022-08-30T00:23:19.868" v="2013" actId="20577"/>
          <ac:spMkLst>
            <pc:docMk/>
            <pc:sldMk cId="2614766482" sldId="271"/>
            <ac:spMk id="4" creationId="{DD694BB6-837D-1344-5AFE-679CD626E3DC}"/>
          </ac:spMkLst>
        </pc:spChg>
        <pc:spChg chg="mod">
          <ac:chgData name="Marlon Sproesser Mathias" userId="326f77df3314bb27" providerId="LiveId" clId="{974CDE93-AAA3-4295-947D-DBFF76E529A0}" dt="2022-08-30T00:02:49.489" v="1431" actId="20577"/>
          <ac:spMkLst>
            <pc:docMk/>
            <pc:sldMk cId="2614766482" sldId="271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6.271" v="1992"/>
          <ac:graphicFrameMkLst>
            <pc:docMk/>
            <pc:sldMk cId="2614766482" sldId="271"/>
            <ac:graphicFrameMk id="6" creationId="{2AE94FEE-3F7C-C7E3-ACDB-84C6557D8494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7.594" v="1993" actId="478"/>
          <ac:graphicFrameMkLst>
            <pc:docMk/>
            <pc:sldMk cId="2614766482" sldId="271"/>
            <ac:graphicFrameMk id="11" creationId="{05DB2338-51F8-0534-BD85-E1487E078924}"/>
          </ac:graphicFrameMkLst>
        </pc:graphicFrameChg>
      </pc:sldChg>
      <pc:sldChg chg="addSp delSp modSp add del mod addAnim delAnim modAnim">
        <pc:chgData name="Marlon Sproesser Mathias" userId="326f77df3314bb27" providerId="LiveId" clId="{974CDE93-AAA3-4295-947D-DBFF76E529A0}" dt="2022-08-30T00:28:36.323" v="2293" actId="1036"/>
        <pc:sldMkLst>
          <pc:docMk/>
          <pc:sldMk cId="1590457254" sldId="272"/>
        </pc:sldMkLst>
        <pc:spChg chg="del">
          <ac:chgData name="Marlon Sproesser Mathias" userId="326f77df3314bb27" providerId="LiveId" clId="{974CDE93-AAA3-4295-947D-DBFF76E529A0}" dt="2022-08-30T00:04:11.789" v="1467" actId="478"/>
          <ac:spMkLst>
            <pc:docMk/>
            <pc:sldMk cId="1590457254" sldId="272"/>
            <ac:spMk id="3" creationId="{5D8D2CE1-8244-17F5-32FF-33EF0CBD1E16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4" creationId="{DD694BB6-837D-1344-5AFE-679CD626E3DC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5" creationId="{D958E5F3-1CEA-18CC-A6E2-E6C4EE65F1F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6" creationId="{ED4698F7-3198-454B-710E-E10DDF4A436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7" creationId="{209B9B69-C9BE-9922-8828-70A997733AF8}"/>
          </ac:spMkLst>
        </pc:spChg>
        <pc:spChg chg="add del mod">
          <ac:chgData name="Marlon Sproesser Mathias" userId="326f77df3314bb27" providerId="LiveId" clId="{974CDE93-AAA3-4295-947D-DBFF76E529A0}" dt="2022-08-30T00:04:09.440" v="1466"/>
          <ac:spMkLst>
            <pc:docMk/>
            <pc:sldMk cId="1590457254" sldId="272"/>
            <ac:spMk id="8" creationId="{108458EE-5F1B-DDF0-06E4-10251D04DB77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10" creationId="{1D5611A9-75FF-3E90-E9A9-EC625E8E965F}"/>
          </ac:spMkLst>
        </pc:spChg>
        <pc:spChg chg="add mod">
          <ac:chgData name="Marlon Sproesser Mathias" userId="326f77df3314bb27" providerId="LiveId" clId="{974CDE93-AAA3-4295-947D-DBFF76E529A0}" dt="2022-08-30T00:28:36.323" v="2293" actId="1036"/>
          <ac:spMkLst>
            <pc:docMk/>
            <pc:sldMk cId="1590457254" sldId="272"/>
            <ac:spMk id="12" creationId="{58FB4422-65E5-997D-785F-FBAC3B74FA06}"/>
          </ac:spMkLst>
        </pc:spChg>
        <pc:spChg chg="add del mod">
          <ac:chgData name="Marlon Sproesser Mathias" userId="326f77df3314bb27" providerId="LiveId" clId="{974CDE93-AAA3-4295-947D-DBFF76E529A0}" dt="2022-08-30T00:27:53.278" v="2219" actId="13822"/>
          <ac:spMkLst>
            <pc:docMk/>
            <pc:sldMk cId="1590457254" sldId="272"/>
            <ac:spMk id="13" creationId="{A3D65583-0D4C-F693-7913-774FB6B1FD0E}"/>
          </ac:spMkLst>
        </pc:spChg>
        <pc:spChg chg="add del mod">
          <ac:chgData name="Marlon Sproesser Mathias" userId="326f77df3314bb27" providerId="LiveId" clId="{974CDE93-AAA3-4295-947D-DBFF76E529A0}" dt="2022-08-30T00:28:29.847" v="2288" actId="1076"/>
          <ac:spMkLst>
            <pc:docMk/>
            <pc:sldMk cId="1590457254" sldId="272"/>
            <ac:spMk id="14" creationId="{2AFA758B-63A5-43B4-BC36-D2499CAAF3EB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5:31.595" v="1934" actId="1076"/>
        <pc:sldMkLst>
          <pc:docMk/>
          <pc:sldMk cId="2850340389" sldId="273"/>
        </pc:sldMkLst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2" creationId="{54C85B20-4175-22D5-C07A-FC0D4AAB80C8}"/>
          </ac:spMkLst>
        </pc:spChg>
        <pc:spChg chg="mod">
          <ac:chgData name="Marlon Sproesser Mathias" userId="326f77df3314bb27" providerId="LiveId" clId="{974CDE93-AAA3-4295-947D-DBFF76E529A0}" dt="2022-08-30T00:09:04.578" v="1775" actId="20577"/>
          <ac:spMkLst>
            <pc:docMk/>
            <pc:sldMk cId="2850340389" sldId="273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4" creationId="{F382B211-EC10-4EEE-328B-54340495F5A8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5" creationId="{6D97E4FE-8962-72CE-691C-31D4E4555713}"/>
          </ac:spMkLst>
        </pc:spChg>
        <pc:spChg chg="add mod">
          <ac:chgData name="Marlon Sproesser Mathias" userId="326f77df3314bb27" providerId="LiveId" clId="{974CDE93-AAA3-4295-947D-DBFF76E529A0}" dt="2022-08-30T00:15:31.595" v="1934" actId="1076"/>
          <ac:spMkLst>
            <pc:docMk/>
            <pc:sldMk cId="2850340389" sldId="273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4:40.203" v="1919" actId="1076"/>
          <ac:spMkLst>
            <pc:docMk/>
            <pc:sldMk cId="2850340389" sldId="273"/>
            <ac:spMk id="8" creationId="{C2C673F7-9EB9-31E3-2A27-198C1CA3A184}"/>
          </ac:spMkLst>
        </pc:spChg>
        <pc:spChg chg="add mod">
          <ac:chgData name="Marlon Sproesser Mathias" userId="326f77df3314bb27" providerId="LiveId" clId="{974CDE93-AAA3-4295-947D-DBFF76E529A0}" dt="2022-08-30T00:14:54.735" v="1925" actId="20577"/>
          <ac:spMkLst>
            <pc:docMk/>
            <pc:sldMk cId="2850340389" sldId="273"/>
            <ac:spMk id="10" creationId="{0438713D-1CCB-81A5-B66A-EC4C433212E7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2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4" creationId="{07A0C51E-5464-4470-855E-CA530A59BF98}"/>
          </ac:spMkLst>
        </pc:spChg>
        <pc:picChg chg="add del">
          <ac:chgData name="Marlon Sproesser Mathias" userId="326f77df3314bb27" providerId="LiveId" clId="{974CDE93-AAA3-4295-947D-DBFF76E529A0}" dt="2022-08-30T00:09:05.865" v="1776" actId="478"/>
          <ac:picMkLst>
            <pc:docMk/>
            <pc:sldMk cId="2850340389" sldId="273"/>
            <ac:picMk id="9" creationId="{D647FAD6-AC9D-D09B-8FCC-D05EC7BAA7CF}"/>
          </ac:picMkLst>
        </pc:picChg>
      </pc:sldChg>
      <pc:sldChg chg="addSp delSp modSp add mod">
        <pc:chgData name="Marlon Sproesser Mathias" userId="326f77df3314bb27" providerId="LiveId" clId="{974CDE93-AAA3-4295-947D-DBFF76E529A0}" dt="2022-08-30T00:15:20.231" v="1931" actId="1076"/>
        <pc:sldMkLst>
          <pc:docMk/>
          <pc:sldMk cId="2857920560" sldId="274"/>
        </pc:sldMkLst>
        <pc:spChg chg="mod">
          <ac:chgData name="Marlon Sproesser Mathias" userId="326f77df3314bb27" providerId="LiveId" clId="{974CDE93-AAA3-4295-947D-DBFF76E529A0}" dt="2022-08-30T00:10:25.503" v="1832" actId="20577"/>
          <ac:spMkLst>
            <pc:docMk/>
            <pc:sldMk cId="2857920560" sldId="274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15:20.231" v="1931" actId="1076"/>
          <ac:spMkLst>
            <pc:docMk/>
            <pc:sldMk cId="2857920560" sldId="274"/>
            <ac:spMk id="7" creationId="{F2537766-C3EE-322E-707C-158E80405E74}"/>
          </ac:spMkLst>
        </pc:spChg>
        <pc:spChg chg="add del mod">
          <ac:chgData name="Marlon Sproesser Mathias" userId="326f77df3314bb27" providerId="LiveId" clId="{974CDE93-AAA3-4295-947D-DBFF76E529A0}" dt="2022-08-30T00:11:12.313" v="1860" actId="478"/>
          <ac:spMkLst>
            <pc:docMk/>
            <pc:sldMk cId="2857920560" sldId="274"/>
            <ac:spMk id="11" creationId="{671E8FDE-6F82-7D66-F66F-06B0A832DBD9}"/>
          </ac:spMkLst>
        </pc:spChg>
        <pc:spChg chg="add mod">
          <ac:chgData name="Marlon Sproesser Mathias" userId="326f77df3314bb27" providerId="LiveId" clId="{974CDE93-AAA3-4295-947D-DBFF76E529A0}" dt="2022-08-30T00:12:07.218" v="1870" actId="14100"/>
          <ac:spMkLst>
            <pc:docMk/>
            <pc:sldMk cId="2857920560" sldId="274"/>
            <ac:spMk id="13" creationId="{6D577700-3C3E-AA83-FDD3-68B172B74175}"/>
          </ac:spMkLst>
        </pc:spChg>
        <pc:spChg chg="add mod">
          <ac:chgData name="Marlon Sproesser Mathias" userId="326f77df3314bb27" providerId="LiveId" clId="{974CDE93-AAA3-4295-947D-DBFF76E529A0}" dt="2022-08-30T00:15:05.276" v="1927" actId="1076"/>
          <ac:spMkLst>
            <pc:docMk/>
            <pc:sldMk cId="2857920560" sldId="274"/>
            <ac:spMk id="18" creationId="{D139CAC4-1B68-A12A-B53B-665BFABEA7F7}"/>
          </ac:spMkLst>
        </pc:spChg>
        <pc:spChg chg="add mod">
          <ac:chgData name="Marlon Sproesser Mathias" userId="326f77df3314bb27" providerId="LiveId" clId="{974CDE93-AAA3-4295-947D-DBFF76E529A0}" dt="2022-08-30T00:15:17.426" v="1930" actId="1076"/>
          <ac:spMkLst>
            <pc:docMk/>
            <pc:sldMk cId="2857920560" sldId="274"/>
            <ac:spMk id="19" creationId="{9F465963-2856-AB3F-C1F7-B6AC770BECC2}"/>
          </ac:spMkLst>
        </pc:spChg>
        <pc:cxnChg chg="add">
          <ac:chgData name="Marlon Sproesser Mathias" userId="326f77df3314bb27" providerId="LiveId" clId="{974CDE93-AAA3-4295-947D-DBFF76E529A0}" dt="2022-08-30T00:10:37.494" v="1834" actId="11529"/>
          <ac:cxnSpMkLst>
            <pc:docMk/>
            <pc:sldMk cId="2857920560" sldId="274"/>
            <ac:cxnSpMk id="8" creationId="{DBCBE17E-3EBA-4354-22BD-293D91D66EE7}"/>
          </ac:cxnSpMkLst>
        </pc:cxnChg>
        <pc:cxnChg chg="add mod">
          <ac:chgData name="Marlon Sproesser Mathias" userId="326f77df3314bb27" providerId="LiveId" clId="{974CDE93-AAA3-4295-947D-DBFF76E529A0}" dt="2022-08-30T00:12:10.700" v="1871" actId="14100"/>
          <ac:cxnSpMkLst>
            <pc:docMk/>
            <pc:sldMk cId="2857920560" sldId="274"/>
            <ac:cxnSpMk id="10" creationId="{DBF1FC38-4CCC-CDB8-8E51-0FAA0B22B32B}"/>
          </ac:cxnSpMkLst>
        </pc:cxnChg>
        <pc:cxnChg chg="add mod">
          <ac:chgData name="Marlon Sproesser Mathias" userId="326f77df3314bb27" providerId="LiveId" clId="{974CDE93-AAA3-4295-947D-DBFF76E529A0}" dt="2022-08-30T00:12:39.726" v="1876" actId="693"/>
          <ac:cxnSpMkLst>
            <pc:docMk/>
            <pc:sldMk cId="2857920560" sldId="274"/>
            <ac:cxnSpMk id="17" creationId="{E51A1AD4-2413-DEF1-9B0E-9D545A1D736A}"/>
          </ac:cxnSpMkLst>
        </pc:cxnChg>
      </pc:sldChg>
      <pc:sldChg chg="addSp delSp modSp add mod">
        <pc:chgData name="Marlon Sproesser Mathias" userId="326f77df3314bb27" providerId="LiveId" clId="{974CDE93-AAA3-4295-947D-DBFF76E529A0}" dt="2022-08-30T00:15:26.110" v="1933"/>
        <pc:sldMkLst>
          <pc:docMk/>
          <pc:sldMk cId="509834741" sldId="275"/>
        </pc:sldMkLst>
        <pc:spChg chg="del">
          <ac:chgData name="Marlon Sproesser Mathias" userId="326f77df3314bb27" providerId="LiveId" clId="{974CDE93-AAA3-4295-947D-DBFF76E529A0}" dt="2022-08-30T00:15:25.311" v="1932" actId="478"/>
          <ac:spMkLst>
            <pc:docMk/>
            <pc:sldMk cId="509834741" sldId="275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3:11.450" v="1892" actId="1076"/>
          <ac:spMkLst>
            <pc:docMk/>
            <pc:sldMk cId="509834741" sldId="275"/>
            <ac:spMk id="11" creationId="{3ABA7DF9-12E2-BCD4-01BF-41B9D129611F}"/>
          </ac:spMkLst>
        </pc:spChg>
        <pc:spChg chg="add mod">
          <ac:chgData name="Marlon Sproesser Mathias" userId="326f77df3314bb27" providerId="LiveId" clId="{974CDE93-AAA3-4295-947D-DBFF76E529A0}" dt="2022-08-30T00:13:18.895" v="1902" actId="20577"/>
          <ac:spMkLst>
            <pc:docMk/>
            <pc:sldMk cId="509834741" sldId="275"/>
            <ac:spMk id="15" creationId="{EC46A64A-D56D-25E6-72D8-3EE90D02A973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6" creationId="{EC99D8BD-60D0-6CB3-516F-C83301E24B68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8" creationId="{F56E67D4-EFF1-69C1-38DD-67AA522C61CA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9" creationId="{555EFB15-D060-2133-6CDB-569EBAD55EFE}"/>
          </ac:spMkLst>
        </pc:spChg>
        <pc:cxnChg chg="add mod">
          <ac:chgData name="Marlon Sproesser Mathias" userId="326f77df3314bb27" providerId="LiveId" clId="{974CDE93-AAA3-4295-947D-DBFF76E529A0}" dt="2022-08-30T00:12:49.870" v="1878" actId="571"/>
          <ac:cxnSpMkLst>
            <pc:docMk/>
            <pc:sldMk cId="509834741" sldId="275"/>
            <ac:cxnSpMk id="6" creationId="{6F88E3A5-3023-472D-88C6-002C035A3F98}"/>
          </ac:cxnSpMkLst>
        </pc:cxnChg>
        <pc:cxnChg chg="add mod">
          <ac:chgData name="Marlon Sproesser Mathias" userId="326f77df3314bb27" providerId="LiveId" clId="{974CDE93-AAA3-4295-947D-DBFF76E529A0}" dt="2022-08-30T00:12:52.369" v="1879" actId="571"/>
          <ac:cxnSpMkLst>
            <pc:docMk/>
            <pc:sldMk cId="509834741" sldId="275"/>
            <ac:cxnSpMk id="9" creationId="{465443D1-DFD5-3C47-5F02-738D0C1BB191}"/>
          </ac:cxnSpMkLst>
        </pc:cxnChg>
      </pc:sldChg>
      <pc:sldChg chg="addSp delSp modSp new mod setBg addAnim modAnim">
        <pc:chgData name="Marlon Sproesser Mathias" userId="326f77df3314bb27" providerId="LiveId" clId="{974CDE93-AAA3-4295-947D-DBFF76E529A0}" dt="2022-08-30T19:28:01.641" v="2618"/>
        <pc:sldMkLst>
          <pc:docMk/>
          <pc:sldMk cId="2745479288" sldId="276"/>
        </pc:sldMkLst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2" creationId="{B14DF911-61BB-5539-63A9-2C9BAA5C3ED2}"/>
          </ac:spMkLst>
        </pc:spChg>
        <pc:spChg chg="del mod">
          <ac:chgData name="Marlon Sproesser Mathias" userId="326f77df3314bb27" providerId="LiveId" clId="{974CDE93-AAA3-4295-947D-DBFF76E529A0}" dt="2022-08-30T19:27:23.248" v="2611" actId="478"/>
          <ac:spMkLst>
            <pc:docMk/>
            <pc:sldMk cId="2745479288" sldId="276"/>
            <ac:spMk id="3" creationId="{4BCB5A2A-12FB-4794-8CB8-175946290B2D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" creationId="{242F003C-4513-D205-6173-F9CC1DCE64D5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5" creationId="{02BE6DB9-3DE2-83FA-3B28-56762CD609E2}"/>
          </ac:spMkLst>
        </pc:spChg>
        <pc:spChg chg="add del mod">
          <ac:chgData name="Marlon Sproesser Mathias" userId="326f77df3314bb27" providerId="LiveId" clId="{974CDE93-AAA3-4295-947D-DBFF76E529A0}" dt="2022-08-30T19:27:25.408" v="2612" actId="478"/>
          <ac:spMkLst>
            <pc:docMk/>
            <pc:sldMk cId="2745479288" sldId="276"/>
            <ac:spMk id="7" creationId="{AFE52CA6-58E9-D05F-6DBD-EA65ADE18303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0" creationId="{C2554CA6-288E-4202-BC52-2E5A8F0C0AED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2" creationId="{B10BB131-AC8E-4A8E-A5D1-36260F720C3B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4" creationId="{5B7778FC-632E-4DCA-A7CB-0D7731CCF970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6" creationId="{FA23A907-97FB-4A8F-880A-DD77401C4296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1" creationId="{4BC99CB9-DDAD-44A2-8A1C-E3AF4E72DF5C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3" creationId="{64053CBF-3932-45FF-8285-EE5146085F3A}"/>
          </ac:spMkLst>
        </pc:spChg>
        <pc:spChg chg="add del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37" creationId="{4BC99CB9-DDAD-44A2-8A1C-E3AF4E72DF5C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7" creationId="{A8DB9CD9-59B1-4D73-BC4C-98796A48EF9B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9" creationId="{8874A6A9-41FF-4E33-AFA8-F9F81436A59E}"/>
          </ac:spMkLst>
        </pc:s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25" creationId="{2E751C04-BEA6-446B-A678-9C74819EBD4C}"/>
          </ac:grpSpMkLst>
        </pc:gr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31" creationId="{B63ACBA3-DEFD-4C6D-BBA0-64468FA99C2D}"/>
          </ac:grpSpMkLst>
        </pc:grpChg>
        <pc:grpChg chg="add del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38" creationId="{5C3921CD-DDE5-4B57-8FDF-B37ADE4EDAC7}"/>
          </ac:grpSpMkLst>
        </pc:grpChg>
        <pc:grpChg chg="add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51" creationId="{721D730E-1F97-4071-B143-B05E6D2599BC}"/>
          </ac:grpSpMkLst>
        </pc:grpChg>
      </pc:sldChg>
      <pc:sldChg chg="addSp delSp modSp new mod setBg addAnim modAnim">
        <pc:chgData name="Marlon Sproesser Mathias" userId="326f77df3314bb27" providerId="LiveId" clId="{974CDE93-AAA3-4295-947D-DBFF76E529A0}" dt="2022-08-30T19:27:54.483" v="2617"/>
        <pc:sldMkLst>
          <pc:docMk/>
          <pc:sldMk cId="1196029844" sldId="277"/>
        </pc:sldMkLst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" creationId="{1AE5E9A3-A257-3791-889D-8D0D8277D340}"/>
          </ac:spMkLst>
        </pc:spChg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" creationId="{C681B743-7D24-20BD-2903-0A17255D2A8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4" creationId="{B2DB0D3D-012C-33EA-CC35-73485D03D5F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5" creationId="{8F1077A0-48D1-DA9D-3FE2-732A28DE5932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0" creationId="{686EAD33-C5DD-4FAE-B20B-2707A6A92C99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2" creationId="{C2F7C8AC-27FC-4265-A113-E7CDA1AAD7D6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9" creationId="{6DDA8CE9-E0A6-4FF2-823D-D08607606DC2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1" creationId="{11195564-33B9-434B-9641-764F5905A56F}"/>
          </ac:spMkLst>
        </pc:s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14" creationId="{A574C829-AF08-4CA3-A132-7BA0448975BB}"/>
          </ac:grpSpMkLst>
        </pc:gr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20" creationId="{1D3FC9CC-6461-481B-BB4C-19D576432F7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3" creationId="{1D18C537-E336-47C4-836B-C342A230F8F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9" creationId="{5A1259D8-0C3A-4069-A22F-537BBBB61A9C}"/>
          </ac:grpSpMkLst>
        </pc:grpChg>
      </pc:sldChg>
      <pc:sldChg chg="add">
        <pc:chgData name="Marlon Sproesser Mathias" userId="326f77df3314bb27" providerId="LiveId" clId="{974CDE93-AAA3-4295-947D-DBFF76E529A0}" dt="2022-08-30T19:27:20.604" v="2610" actId="2890"/>
        <pc:sldMkLst>
          <pc:docMk/>
          <pc:sldMk cId="3533398505" sldId="278"/>
        </pc:sldMkLst>
      </pc:sldChg>
      <pc:sldChg chg="addSp delSp modSp new mod setBg">
        <pc:chgData name="Marlon Sproesser Mathias" userId="326f77df3314bb27" providerId="LiveId" clId="{974CDE93-AAA3-4295-947D-DBFF76E529A0}" dt="2022-08-30T19:30:17.211" v="2778" actId="5793"/>
        <pc:sldMkLst>
          <pc:docMk/>
          <pc:sldMk cId="2624898334" sldId="279"/>
        </pc:sldMkLst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2" creationId="{89CFA350-FAC8-36BD-CC1F-BC729F4FABDA}"/>
          </ac:spMkLst>
        </pc:spChg>
        <pc:spChg chg="mod">
          <ac:chgData name="Marlon Sproesser Mathias" userId="326f77df3314bb27" providerId="LiveId" clId="{974CDE93-AAA3-4295-947D-DBFF76E529A0}" dt="2022-08-30T19:30:17.211" v="2778" actId="5793"/>
          <ac:spMkLst>
            <pc:docMk/>
            <pc:sldMk cId="2624898334" sldId="279"/>
            <ac:spMk id="3" creationId="{1340621D-A6E4-307F-3A64-50B547BA648C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4" creationId="{00C61DB5-D1C9-D79D-8A52-31D67C38DF13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5" creationId="{370130F2-44F7-1DA3-496D-A818D7B5EAB8}"/>
          </ac:spMkLst>
        </pc:spChg>
        <pc:spChg chg="add del mod">
          <ac:chgData name="Marlon Sproesser Mathias" userId="326f77df3314bb27" providerId="LiveId" clId="{974CDE93-AAA3-4295-947D-DBFF76E529A0}" dt="2022-08-30T19:30:13.272" v="2773" actId="478"/>
          <ac:spMkLst>
            <pc:docMk/>
            <pc:sldMk cId="2624898334" sldId="279"/>
            <ac:spMk id="7" creationId="{5E2B23A6-FD11-3EBE-3547-84DDA7EDACCD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0" creationId="{FA3C7DEA-BCC2-4295-8850-147993296189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2" creationId="{C289949D-B9F6-468A-86FE-2694DC5AE773}"/>
          </ac:spMkLst>
        </pc:spChg>
        <pc:grpChg chg="add">
          <ac:chgData name="Marlon Sproesser Mathias" userId="326f77df3314bb27" providerId="LiveId" clId="{974CDE93-AAA3-4295-947D-DBFF76E529A0}" dt="2022-08-30T19:29:36.339" v="2766" actId="26606"/>
          <ac:grpSpMkLst>
            <pc:docMk/>
            <pc:sldMk cId="2624898334" sldId="279"/>
            <ac:grpSpMk id="14" creationId="{E4DF0958-0C87-4C28-9554-2FADC788C2B1}"/>
          </ac:grpSpMkLst>
        </pc:grpChg>
      </pc:sldChg>
      <pc:sldChg chg="modSp del mod">
        <pc:chgData name="Marlon Sproesser Mathias" userId="326f77df3314bb27" providerId="LiveId" clId="{974CDE93-AAA3-4295-947D-DBFF76E529A0}" dt="2022-08-29T23:19:54.970" v="14" actId="47"/>
        <pc:sldMkLst>
          <pc:docMk/>
          <pc:sldMk cId="1820868705" sldId="768"/>
        </pc:sldMkLst>
        <pc:spChg chg="mod">
          <ac:chgData name="Marlon Sproesser Mathias" userId="326f77df3314bb27" providerId="LiveId" clId="{974CDE93-AAA3-4295-947D-DBFF76E529A0}" dt="2022-08-29T23:19:44.709" v="0" actId="20577"/>
          <ac:spMkLst>
            <pc:docMk/>
            <pc:sldMk cId="1820868705" sldId="768"/>
            <ac:spMk id="2" creationId="{DFA1A2DD-1C3B-FA3D-31DC-09128566470D}"/>
          </ac:spMkLst>
        </pc:spChg>
        <pc:graphicFrameChg chg="mod">
          <ac:chgData name="Marlon Sproesser Mathias" userId="326f77df3314bb27" providerId="LiveId" clId="{974CDE93-AAA3-4295-947D-DBFF76E529A0}" dt="2022-08-29T23:19:51.973" v="13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</pc:sldChg>
      <pc:sldChg chg="del">
        <pc:chgData name="Marlon Sproesser Mathias" userId="326f77df3314bb27" providerId="LiveId" clId="{974CDE93-AAA3-4295-947D-DBFF76E529A0}" dt="2022-08-29T23:19:55.620" v="15" actId="47"/>
        <pc:sldMkLst>
          <pc:docMk/>
          <pc:sldMk cId="4219861425" sldId="769"/>
        </pc:sldMkLst>
      </pc:sldChg>
      <pc:sldChg chg="del">
        <pc:chgData name="Marlon Sproesser Mathias" userId="326f77df3314bb27" providerId="LiveId" clId="{974CDE93-AAA3-4295-947D-DBFF76E529A0}" dt="2022-08-29T23:19:56.136" v="16" actId="47"/>
        <pc:sldMkLst>
          <pc:docMk/>
          <pc:sldMk cId="3738078508" sldId="770"/>
        </pc:sldMkLst>
      </pc:sld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  <pc:docChgLst>
    <pc:chgData name="Marlon Sproesser Mathias" userId="326f77df3314bb27" providerId="LiveId" clId="{B9F58ECF-F4C8-41E4-AA32-F35A56A1E47B}"/>
    <pc:docChg chg="undo custSel addSld delSld modSld">
      <pc:chgData name="Marlon Sproesser Mathias" userId="326f77df3314bb27" providerId="LiveId" clId="{B9F58ECF-F4C8-41E4-AA32-F35A56A1E47B}" dt="2022-08-17T22:03:35.174" v="208" actId="47"/>
      <pc:docMkLst>
        <pc:docMk/>
      </pc:docMkLst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892784300" sldId="76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985622595" sldId="767"/>
        </pc:sldMkLst>
      </pc:sldChg>
      <pc:sldChg chg="modSp mod">
        <pc:chgData name="Marlon Sproesser Mathias" userId="326f77df3314bb27" providerId="LiveId" clId="{B9F58ECF-F4C8-41E4-AA32-F35A56A1E47B}" dt="2022-08-17T15:02:01.448" v="8" actId="20577"/>
        <pc:sldMkLst>
          <pc:docMk/>
          <pc:sldMk cId="1820868705" sldId="768"/>
        </pc:sldMkLst>
        <pc:spChg chg="mod">
          <ac:chgData name="Marlon Sproesser Mathias" userId="326f77df3314bb27" providerId="LiveId" clId="{B9F58ECF-F4C8-41E4-AA32-F35A56A1E47B}" dt="2022-08-17T15:02:01.448" v="8" actId="20577"/>
          <ac:spMkLst>
            <pc:docMk/>
            <pc:sldMk cId="1820868705" sldId="768"/>
            <ac:spMk id="2" creationId="{DFA1A2DD-1C3B-FA3D-31DC-09128566470D}"/>
          </ac:spMkLst>
        </pc:sp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68503152" sldId="769"/>
        </pc:sldMkLst>
      </pc:sldChg>
      <pc:sldChg chg="addSp delSp modSp new mod setBg">
        <pc:chgData name="Marlon Sproesser Mathias" userId="326f77df3314bb27" providerId="LiveId" clId="{B9F58ECF-F4C8-41E4-AA32-F35A56A1E47B}" dt="2022-08-17T15:24:36.883" v="89" actId="20577"/>
        <pc:sldMkLst>
          <pc:docMk/>
          <pc:sldMk cId="4219861425" sldId="769"/>
        </pc:sldMkLst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" creationId="{F330AEB9-8E5C-C207-14E0-524DED11CEEE}"/>
          </ac:spMkLst>
        </pc:spChg>
        <pc:spChg chg="add del mod">
          <ac:chgData name="Marlon Sproesser Mathias" userId="326f77df3314bb27" providerId="LiveId" clId="{B9F58ECF-F4C8-41E4-AA32-F35A56A1E47B}" dt="2022-08-17T15:22:09.110" v="51" actId="478"/>
          <ac:spMkLst>
            <pc:docMk/>
            <pc:sldMk cId="4219861425" sldId="769"/>
            <ac:spMk id="3" creationId="{C8A5CEE2-692A-365F-0D5F-DB6CB583465C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4" creationId="{6AA48073-C5FF-2E36-9138-3A5D6B534263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5" creationId="{F04D6EE9-F705-6676-B8B5-5D419790B1A4}"/>
          </ac:spMkLst>
        </pc:spChg>
        <pc:spChg chg="add del mod">
          <ac:chgData name="Marlon Sproesser Mathias" userId="326f77df3314bb27" providerId="LiveId" clId="{B9F58ECF-F4C8-41E4-AA32-F35A56A1E47B}" dt="2022-08-17T15:19:35.686" v="33"/>
          <ac:spMkLst>
            <pc:docMk/>
            <pc:sldMk cId="4219861425" sldId="769"/>
            <ac:spMk id="6" creationId="{6047AD3C-C946-F2E5-028D-E7183E14CB72}"/>
          </ac:spMkLst>
        </pc:spChg>
        <pc:spChg chg="add del mod">
          <ac:chgData name="Marlon Sproesser Mathias" userId="326f77df3314bb27" providerId="LiveId" clId="{B9F58ECF-F4C8-41E4-AA32-F35A56A1E47B}" dt="2022-08-17T15:22:06.063" v="49" actId="22"/>
          <ac:spMkLst>
            <pc:docMk/>
            <pc:sldMk cId="4219861425" sldId="769"/>
            <ac:spMk id="9" creationId="{37E33B20-ABD6-7DC0-F432-3045C142FBE3}"/>
          </ac:spMkLst>
        </pc:spChg>
        <pc:spChg chg="add del mod">
          <ac:chgData name="Marlon Sproesser Mathias" userId="326f77df3314bb27" providerId="LiveId" clId="{B9F58ECF-F4C8-41E4-AA32-F35A56A1E47B}" dt="2022-08-17T15:22:22.281" v="52" actId="3680"/>
          <ac:spMkLst>
            <pc:docMk/>
            <pc:sldMk cId="4219861425" sldId="769"/>
            <ac:spMk id="11" creationId="{06FC65E2-988E-3615-A3D9-AE560495B7DD}"/>
          </ac:spMkLst>
        </pc:spChg>
        <pc:spChg chg="add del">
          <ac:chgData name="Marlon Sproesser Mathias" userId="326f77df3314bb27" providerId="LiveId" clId="{B9F58ECF-F4C8-41E4-AA32-F35A56A1E47B}" dt="2022-08-17T15:23:19.447" v="69"/>
          <ac:spMkLst>
            <pc:docMk/>
            <pc:sldMk cId="4219861425" sldId="769"/>
            <ac:spMk id="13" creationId="{F45FF1BD-FBDE-694A-3AD4-CA8A53F9B34F}"/>
          </ac:spMkLst>
        </pc:spChg>
        <pc:spChg chg="add mod">
          <ac:chgData name="Marlon Sproesser Mathias" userId="326f77df3314bb27" providerId="LiveId" clId="{B9F58ECF-F4C8-41E4-AA32-F35A56A1E47B}" dt="2022-08-17T15:24:36.883" v="89" actId="20577"/>
          <ac:spMkLst>
            <pc:docMk/>
            <pc:sldMk cId="4219861425" sldId="769"/>
            <ac:spMk id="15" creationId="{D037D6CB-7ED5-ACFE-E0B9-D5F5B06BFDA8}"/>
          </ac:spMkLst>
        </pc:spChg>
        <pc:spChg chg="add del">
          <ac:chgData name="Marlon Sproesser Mathias" userId="326f77df3314bb27" providerId="LiveId" clId="{B9F58ECF-F4C8-41E4-AA32-F35A56A1E47B}" dt="2022-08-17T15:22:48.894" v="63" actId="26606"/>
          <ac:spMkLst>
            <pc:docMk/>
            <pc:sldMk cId="4219861425" sldId="769"/>
            <ac:spMk id="17" creationId="{A4AC5506-6312-4701-8D3C-40187889A947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19" creationId="{5C3C901A-B2F4-4A3C-BCDD-7C8D587ECA2E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20" creationId="{08953E74-D241-4DDF-8508-F0365EA13A92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1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3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5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15:21:47.180" v="42"/>
          <ac:graphicFrameMkLst>
            <pc:docMk/>
            <pc:sldMk cId="4219861425" sldId="769"/>
            <ac:graphicFrameMk id="7" creationId="{80865939-EA2A-5CAE-0ACD-F5E159522951}"/>
          </ac:graphicFrameMkLst>
        </pc:graphicFrameChg>
        <pc:graphicFrameChg chg="add mod ord modGraphic">
          <ac:chgData name="Marlon Sproesser Mathias" userId="326f77df3314bb27" providerId="LiveId" clId="{B9F58ECF-F4C8-41E4-AA32-F35A56A1E47B}" dt="2022-08-17T15:23:42.121" v="81" actId="14100"/>
          <ac:graphicFrameMkLst>
            <pc:docMk/>
            <pc:sldMk cId="4219861425" sldId="769"/>
            <ac:graphicFrameMk id="12" creationId="{BA2FF228-15C5-8369-068B-99E49FA6FDF5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045381457" sldId="770"/>
        </pc:sldMkLst>
      </pc:sldChg>
      <pc:sldChg chg="addSp delSp modSp new mod setBg">
        <pc:chgData name="Marlon Sproesser Mathias" userId="326f77df3314bb27" providerId="LiveId" clId="{B9F58ECF-F4C8-41E4-AA32-F35A56A1E47B}" dt="2022-08-17T15:26:40.114" v="144" actId="1076"/>
        <pc:sldMkLst>
          <pc:docMk/>
          <pc:sldMk cId="3738078508" sldId="770"/>
        </pc:sldMkLst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" creationId="{09FC236C-4626-4F60-1C37-6E6ED6C03BB8}"/>
          </ac:spMkLst>
        </pc:spChg>
        <pc:spChg chg="add del mod">
          <ac:chgData name="Marlon Sproesser Mathias" userId="326f77df3314bb27" providerId="LiveId" clId="{B9F58ECF-F4C8-41E4-AA32-F35A56A1E47B}" dt="2022-08-17T15:26:25.738" v="142"/>
          <ac:spMkLst>
            <pc:docMk/>
            <pc:sldMk cId="3738078508" sldId="770"/>
            <ac:spMk id="3" creationId="{028A497D-2036-A57C-2815-D121FCC9DC4B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4" creationId="{CF811252-57D1-9676-89C3-B5D2C5CEF986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5" creationId="{B6C52EF7-66F2-AE88-0341-4EAE2CC77A8C}"/>
          </ac:spMkLst>
        </pc:spChg>
        <pc:spChg chg="add del mod">
          <ac:chgData name="Marlon Sproesser Mathias" userId="326f77df3314bb27" providerId="LiveId" clId="{B9F58ECF-F4C8-41E4-AA32-F35A56A1E47B}" dt="2022-08-17T15:25:15.081" v="122"/>
          <ac:spMkLst>
            <pc:docMk/>
            <pc:sldMk cId="3738078508" sldId="770"/>
            <ac:spMk id="6" creationId="{719CF565-D1F0-5AB2-03F5-A329C3D3355B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6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8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0" creationId="{1E547BA6-BAE0-43BB-A7CA-60F69CE252F0}"/>
          </ac:spMkLst>
        </pc:spChg>
        <pc:graphicFrameChg chg="add mod ord">
          <ac:chgData name="Marlon Sproesser Mathias" userId="326f77df3314bb27" providerId="LiveId" clId="{B9F58ECF-F4C8-41E4-AA32-F35A56A1E47B}" dt="2022-08-17T15:26:40.114" v="144" actId="1076"/>
          <ac:graphicFrameMkLst>
            <pc:docMk/>
            <pc:sldMk cId="3738078508" sldId="770"/>
            <ac:graphicFrameMk id="7" creationId="{26314C70-7421-E780-DF0A-C37AB69FF112}"/>
          </ac:graphicFrameMkLst>
        </pc:graphicFrameChg>
      </pc:sldChg>
      <pc:sldChg chg="addSp delSp modSp new del mod setBg">
        <pc:chgData name="Marlon Sproesser Mathias" userId="326f77df3314bb27" providerId="LiveId" clId="{B9F58ECF-F4C8-41E4-AA32-F35A56A1E47B}" dt="2022-08-17T22:03:35.174" v="208" actId="47"/>
        <pc:sldMkLst>
          <pc:docMk/>
          <pc:sldMk cId="2740500830" sldId="771"/>
        </pc:sldMkLst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" creationId="{7E4EABC7-6D40-FD4A-4534-194071DD4663}"/>
          </ac:spMkLst>
        </pc:spChg>
        <pc:spChg chg="add del">
          <ac:chgData name="Marlon Sproesser Mathias" userId="326f77df3314bb27" providerId="LiveId" clId="{B9F58ECF-F4C8-41E4-AA32-F35A56A1E47B}" dt="2022-08-17T21:13:55.864" v="179" actId="478"/>
          <ac:spMkLst>
            <pc:docMk/>
            <pc:sldMk cId="2740500830" sldId="771"/>
            <ac:spMk id="3" creationId="{2C182FD3-438E-79B7-624D-A82B21245942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4" creationId="{06BE9993-1ADF-CB63-1B84-AF4797362FA3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5" creationId="{3EC49FCB-1083-C27A-4715-9C02E590B627}"/>
          </ac:spMkLst>
        </pc:spChg>
        <pc:spChg chg="add mod ord">
          <ac:chgData name="Marlon Sproesser Mathias" userId="326f77df3314bb27" providerId="LiveId" clId="{B9F58ECF-F4C8-41E4-AA32-F35A56A1E47B}" dt="2022-08-17T21:18:06.785" v="207" actId="12"/>
          <ac:spMkLst>
            <pc:docMk/>
            <pc:sldMk cId="2740500830" sldId="771"/>
            <ac:spMk id="9" creationId="{28FB8944-FE5B-85E0-0D9F-A3B8C12D34DB}"/>
          </ac:spMkLst>
        </pc:spChg>
        <pc:spChg chg="add del">
          <ac:chgData name="Marlon Sproesser Mathias" userId="326f77df3314bb27" providerId="LiveId" clId="{B9F58ECF-F4C8-41E4-AA32-F35A56A1E47B}" dt="2022-08-17T21:14:38.571" v="200" actId="22"/>
          <ac:spMkLst>
            <pc:docMk/>
            <pc:sldMk cId="2740500830" sldId="771"/>
            <ac:spMk id="11" creationId="{BD2DDCF1-6253-6872-FC9A-96917E1BA75B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4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6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8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0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2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21:13:43.506" v="174"/>
          <ac:graphicFrameMkLst>
            <pc:docMk/>
            <pc:sldMk cId="2740500830" sldId="771"/>
            <ac:graphicFrameMk id="6" creationId="{9E491B4D-5AAB-5264-C123-D963ABFFFC0D}"/>
          </ac:graphicFrameMkLst>
        </pc:graphicFrameChg>
        <pc:graphicFrameChg chg="add del mod">
          <ac:chgData name="Marlon Sproesser Mathias" userId="326f77df3314bb27" providerId="LiveId" clId="{B9F58ECF-F4C8-41E4-AA32-F35A56A1E47B}" dt="2022-08-17T21:13:51.150" v="176"/>
          <ac:graphicFrameMkLst>
            <pc:docMk/>
            <pc:sldMk cId="2740500830" sldId="771"/>
            <ac:graphicFrameMk id="7" creationId="{599A06D3-4E65-06EF-C4D4-00E86B6C77B0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733574636" sldId="771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649452918" sldId="772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971023815" sldId="773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34102866" sldId="774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582196332" sldId="77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036131562" sldId="777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014951738" sldId="778"/>
        </pc:sldMkLst>
      </pc:sldChg>
    </pc:docChg>
  </pc:docChgLst>
  <pc:docChgLst>
    <pc:chgData name="Marlon Sproesser Mathias" userId="326f77df3314bb27" providerId="LiveId" clId="{906E1210-1671-4CBB-ABB3-E8254B2C14D6}"/>
    <pc:docChg chg="undo redo custSel addSld delSld modSld sldOrd">
      <pc:chgData name="Marlon Sproesser Mathias" userId="326f77df3314bb27" providerId="LiveId" clId="{906E1210-1671-4CBB-ABB3-E8254B2C14D6}" dt="2022-08-16T00:46:30.874" v="1308"/>
      <pc:docMkLst>
        <pc:docMk/>
      </pc:docMkLst>
      <pc:sldChg chg="addSp delSp modSp mod">
        <pc:chgData name="Marlon Sproesser Mathias" userId="326f77df3314bb27" providerId="LiveId" clId="{906E1210-1671-4CBB-ABB3-E8254B2C14D6}" dt="2022-08-12T23:27:04.056" v="609" actId="26606"/>
        <pc:sldMkLst>
          <pc:docMk/>
          <pc:sldMk cId="892784300" sldId="765"/>
        </pc:sldMkLst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2" creationId="{6057902D-220E-9AD6-E189-2015BF7CF0F9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4" creationId="{53EE97E5-F284-15E7-9FB4-8F2257369650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" creationId="{70E18FDC-8543-BE94-7725-D332D5FC270C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7" creationId="{56E9B3E6-E277-4D68-BA48-9CB43FFBD6E2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64" creationId="{D5B0017B-2ECA-49AF-B397-DC140825DF8D}"/>
          </ac:spMkLst>
        </pc:spChg>
        <pc:spChg chg="ad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71" creationId="{5628E5CB-913B-4378-97CE-18C9F6410C53}"/>
          </ac:spMkLst>
        </pc:spChg>
        <pc:grpChg chg="del">
          <ac:chgData name="Marlon Sproesser Mathias" userId="326f77df3314bb27" providerId="LiveId" clId="{906E1210-1671-4CBB-ABB3-E8254B2C14D6}" dt="2022-08-12T23:27:04.056" v="609" actId="26606"/>
          <ac:grpSpMkLst>
            <pc:docMk/>
            <pc:sldMk cId="892784300" sldId="765"/>
            <ac:grpSpMk id="59" creationId="{AE1C45F0-260A-458C-96ED-C1F6D2151219}"/>
          </ac:grpSpMkLst>
        </pc:grpChg>
        <pc:graphicFrameChg chg="mod modGraphic">
          <ac:chgData name="Marlon Sproesser Mathias" userId="326f77df3314bb27" providerId="LiveId" clId="{906E1210-1671-4CBB-ABB3-E8254B2C14D6}" dt="2022-08-12T23:27:04.056" v="609" actId="26606"/>
          <ac:graphicFrameMkLst>
            <pc:docMk/>
            <pc:sldMk cId="892784300" sldId="765"/>
            <ac:graphicFrameMk id="53" creationId="{2E570A18-26B0-B529-1F7C-245060F77D94}"/>
          </ac:graphicFrameMkLst>
        </pc:graphicFrameChg>
        <pc:cxnChg chg="del">
          <ac:chgData name="Marlon Sproesser Mathias" userId="326f77df3314bb27" providerId="LiveId" clId="{906E1210-1671-4CBB-ABB3-E8254B2C14D6}" dt="2022-08-12T23:27:04.056" v="609" actId="26606"/>
          <ac:cxnSpMkLst>
            <pc:docMk/>
            <pc:sldMk cId="892784300" sldId="765"/>
            <ac:cxnSpMk id="66" creationId="{6CF1BAF6-AD41-4082-B212-8A1F9A2E877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88175855" sldId="766"/>
        </pc:sldMkLst>
      </pc:sldChg>
      <pc:sldChg chg="addSp delSp modSp new del mod">
        <pc:chgData name="Marlon Sproesser Mathias" userId="326f77df3314bb27" providerId="LiveId" clId="{906E1210-1671-4CBB-ABB3-E8254B2C14D6}" dt="2022-08-12T22:57:06.028" v="382" actId="47"/>
        <pc:sldMkLst>
          <pc:docMk/>
          <pc:sldMk cId="1660389956" sldId="766"/>
        </pc:sldMkLst>
        <pc:spChg chg="mod">
          <ac:chgData name="Marlon Sproesser Mathias" userId="326f77df3314bb27" providerId="LiveId" clId="{906E1210-1671-4CBB-ABB3-E8254B2C14D6}" dt="2022-08-11T21:40:40.398" v="155" actId="790"/>
          <ac:spMkLst>
            <pc:docMk/>
            <pc:sldMk cId="1660389956" sldId="766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1T21:40:56.564" v="186" actId="20577"/>
          <ac:spMkLst>
            <pc:docMk/>
            <pc:sldMk cId="1660389956" sldId="766"/>
            <ac:spMk id="3" creationId="{5418BB63-678B-46C9-1B0D-9F3AEDC05BA9}"/>
          </ac:spMkLst>
        </pc:spChg>
        <pc:picChg chg="add del">
          <ac:chgData name="Marlon Sproesser Mathias" userId="326f77df3314bb27" providerId="LiveId" clId="{906E1210-1671-4CBB-ABB3-E8254B2C14D6}" dt="2022-08-12T22:56:05.620" v="352" actId="478"/>
          <ac:picMkLst>
            <pc:docMk/>
            <pc:sldMk cId="1660389956" sldId="766"/>
            <ac:picMk id="7" creationId="{F1B0B73E-5ED7-13F7-61C7-C30A16E15C50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59402822" sldId="767"/>
        </pc:sldMkLst>
      </pc:sldChg>
      <pc:sldChg chg="addSp modSp new mod setBg">
        <pc:chgData name="Marlon Sproesser Mathias" userId="326f77df3314bb27" providerId="LiveId" clId="{906E1210-1671-4CBB-ABB3-E8254B2C14D6}" dt="2022-08-12T23:01:27.941" v="534" actId="1076"/>
        <pc:sldMkLst>
          <pc:docMk/>
          <pc:sldMk cId="2985622595" sldId="767"/>
        </pc:sldMkLst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2" creationId="{E1BCA511-AAEE-EB02-9197-F254455DA94B}"/>
          </ac:spMkLst>
        </pc:spChg>
        <pc:spChg chg="mod">
          <ac:chgData name="Marlon Sproesser Mathias" userId="326f77df3314bb27" providerId="LiveId" clId="{906E1210-1671-4CBB-ABB3-E8254B2C14D6}" dt="2022-08-12T23:01:01.830" v="528" actId="20577"/>
          <ac:spMkLst>
            <pc:docMk/>
            <pc:sldMk cId="2985622595" sldId="767"/>
            <ac:spMk id="3" creationId="{42B77CAD-292C-F86D-7496-A3C666290A93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4" creationId="{C3CFE91C-F47C-68B6-7B81-14820C7FF8AC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5" creationId="{BB9BFEDA-059E-4A10-6C1A-0FE68558A18F}"/>
          </ac:spMkLst>
        </pc:spChg>
        <pc:spChg chg="add mod">
          <ac:chgData name="Marlon Sproesser Mathias" userId="326f77df3314bb27" providerId="LiveId" clId="{906E1210-1671-4CBB-ABB3-E8254B2C14D6}" dt="2022-08-12T23:01:27.941" v="534" actId="1076"/>
          <ac:spMkLst>
            <pc:docMk/>
            <pc:sldMk cId="2985622595" sldId="767"/>
            <ac:spMk id="11" creationId="{6A81D5E7-CD25-DC3B-3268-67139AB5FE66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4" creationId="{72F84B47-E267-4194-8194-831DB7B5547F}"/>
          </ac:spMkLst>
        </pc:spChg>
        <pc:picChg chg="add mod ord">
          <ac:chgData name="Marlon Sproesser Mathias" userId="326f77df3314bb27" providerId="LiveId" clId="{906E1210-1671-4CBB-ABB3-E8254B2C14D6}" dt="2022-08-12T23:00:40.331" v="516" actId="26606"/>
          <ac:picMkLst>
            <pc:docMk/>
            <pc:sldMk cId="2985622595" sldId="767"/>
            <ac:picMk id="7" creationId="{514FE412-80F2-792E-1C2F-44031960A688}"/>
          </ac:picMkLst>
        </pc:picChg>
        <pc:picChg chg="add mod">
          <ac:chgData name="Marlon Sproesser Mathias" userId="326f77df3314bb27" providerId="LiveId" clId="{906E1210-1671-4CBB-ABB3-E8254B2C14D6}" dt="2022-08-12T23:00:59.843" v="527" actId="1037"/>
          <ac:picMkLst>
            <pc:docMk/>
            <pc:sldMk cId="2985622595" sldId="767"/>
            <ac:picMk id="9" creationId="{6E8A5B7B-0B03-6A17-B344-EEE536EEFF01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777048163" sldId="768"/>
        </pc:sldMkLst>
      </pc:sldChg>
      <pc:sldChg chg="addSp delSp modSp new mod setBg">
        <pc:chgData name="Marlon Sproesser Mathias" userId="326f77df3314bb27" providerId="LiveId" clId="{906E1210-1671-4CBB-ABB3-E8254B2C14D6}" dt="2022-08-16T00:42:02.680" v="1305" actId="20577"/>
        <pc:sldMkLst>
          <pc:docMk/>
          <pc:sldMk cId="1820868705" sldId="768"/>
        </pc:sldMkLst>
        <pc:spChg chg="mod">
          <ac:chgData name="Marlon Sproesser Mathias" userId="326f77df3314bb27" providerId="LiveId" clId="{906E1210-1671-4CBB-ABB3-E8254B2C14D6}" dt="2022-08-16T00:41:57.271" v="1303" actId="20577"/>
          <ac:spMkLst>
            <pc:docMk/>
            <pc:sldMk cId="1820868705" sldId="768"/>
            <ac:spMk id="2" creationId="{DFA1A2DD-1C3B-FA3D-31DC-09128566470D}"/>
          </ac:spMkLst>
        </pc:spChg>
        <pc:spChg chg="del 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3" creationId="{8B0FB092-5202-4213-298E-4C9ED6613E6B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4" creationId="{D45C13CD-0800-A961-1429-F14A69586652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5" creationId="{0F5C769C-8751-E772-7D39-296F5CD95E47}"/>
          </ac:spMkLst>
        </pc:spChg>
        <pc:spChg chg="add del mod">
          <ac:chgData name="Marlon Sproesser Mathias" userId="326f77df3314bb27" providerId="LiveId" clId="{906E1210-1671-4CBB-ABB3-E8254B2C14D6}" dt="2022-08-16T00:40:54.624" v="1298" actId="478"/>
          <ac:spMkLst>
            <pc:docMk/>
            <pc:sldMk cId="1820868705" sldId="768"/>
            <ac:spMk id="8" creationId="{3ECDA5B8-F1D3-84C4-1F0F-928DA3D88004}"/>
          </ac:spMkLst>
        </pc:spChg>
        <pc:spChg chg="ad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11" creationId="{3A5B4632-C963-4296-86F0-79AA9EA5AE98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2" creationId="{A9616D99-AEFB-4C95-84EF-5DEC698D92A7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4" creationId="{D0F97023-F626-4FC5-8C2D-753B5C7F4606}"/>
          </ac:spMkLst>
        </pc:spChg>
        <pc:graphicFrameChg chg="add mod">
          <ac:chgData name="Marlon Sproesser Mathias" userId="326f77df3314bb27" providerId="LiveId" clId="{906E1210-1671-4CBB-ABB3-E8254B2C14D6}" dt="2022-08-16T00:42:02.680" v="1305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  <pc:picChg chg="add del mod ord">
          <ac:chgData name="Marlon Sproesser Mathias" userId="326f77df3314bb27" providerId="LiveId" clId="{906E1210-1671-4CBB-ABB3-E8254B2C14D6}" dt="2022-08-16T00:40:44.922" v="1296" actId="478"/>
          <ac:picMkLst>
            <pc:docMk/>
            <pc:sldMk cId="1820868705" sldId="768"/>
            <ac:picMk id="7" creationId="{77AA5430-EE2A-2335-2689-43BCEBE82DE5}"/>
          </ac:picMkLst>
        </pc:picChg>
      </pc:sldChg>
      <pc:sldChg chg="addSp delSp modSp add mod setBg">
        <pc:chgData name="Marlon Sproesser Mathias" userId="326f77df3314bb27" providerId="LiveId" clId="{906E1210-1671-4CBB-ABB3-E8254B2C14D6}" dt="2022-08-12T22:57:24.128" v="387" actId="478"/>
        <pc:sldMkLst>
          <pc:docMk/>
          <pc:sldMk cId="268503152" sldId="769"/>
        </pc:sldMkLst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4" creationId="{11576ADE-1BD2-3973-9D22-757913F94970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5" creationId="{5A3F73A1-CB37-7C82-9731-945F15C3D5DD}"/>
          </ac:spMkLst>
        </pc:spChg>
        <pc:spChg chg="add del mod">
          <ac:chgData name="Marlon Sproesser Mathias" userId="326f77df3314bb27" providerId="LiveId" clId="{906E1210-1671-4CBB-ABB3-E8254B2C14D6}" dt="2022-08-12T22:56:53.303" v="380" actId="21"/>
          <ac:spMkLst>
            <pc:docMk/>
            <pc:sldMk cId="268503152" sldId="769"/>
            <ac:spMk id="9" creationId="{48691E5D-1B36-56ED-7DC1-6D85258A5D97}"/>
          </ac:spMkLst>
        </pc:spChg>
        <pc:spChg chg="add del mod">
          <ac:chgData name="Marlon Sproesser Mathias" userId="326f77df3314bb27" providerId="LiveId" clId="{906E1210-1671-4CBB-ABB3-E8254B2C14D6}" dt="2022-08-12T22:57:24.128" v="387" actId="478"/>
          <ac:spMkLst>
            <pc:docMk/>
            <pc:sldMk cId="268503152" sldId="769"/>
            <ac:spMk id="10" creationId="{7630687D-6086-973E-F6B3-138C99E8BE23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4" creationId="{72F84B47-E267-4194-8194-831DB7B5547F}"/>
          </ac:spMkLst>
        </pc:spChg>
        <pc:picChg chg="add del mod ord">
          <ac:chgData name="Marlon Sproesser Mathias" userId="326f77df3314bb27" providerId="LiveId" clId="{906E1210-1671-4CBB-ABB3-E8254B2C14D6}" dt="2022-08-12T22:57:24.128" v="387" actId="478"/>
          <ac:picMkLst>
            <pc:docMk/>
            <pc:sldMk cId="268503152" sldId="769"/>
            <ac:picMk id="7" creationId="{CA6079A4-0FD7-0A30-D274-B75E38DBF9A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723491130" sldId="769"/>
        </pc:sldMkLst>
      </pc:sldChg>
      <pc:sldChg chg="addSp modSp add mod">
        <pc:chgData name="Marlon Sproesser Mathias" userId="326f77df3314bb27" providerId="LiveId" clId="{906E1210-1671-4CBB-ABB3-E8254B2C14D6}" dt="2022-08-12T22:58:26.272" v="423" actId="114"/>
        <pc:sldMkLst>
          <pc:docMk/>
          <pc:sldMk cId="3045381457" sldId="770"/>
        </pc:sldMkLst>
        <pc:spChg chg="mod">
          <ac:chgData name="Marlon Sproesser Mathias" userId="326f77df3314bb27" providerId="LiveId" clId="{906E1210-1671-4CBB-ABB3-E8254B2C14D6}" dt="2022-08-12T22:58:26.272" v="423" actId="114"/>
          <ac:spMkLst>
            <pc:docMk/>
            <pc:sldMk cId="3045381457" sldId="770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7:43.561" v="391" actId="1076"/>
          <ac:spMkLst>
            <pc:docMk/>
            <pc:sldMk cId="3045381457" sldId="770"/>
            <ac:spMk id="10" creationId="{7630687D-6086-973E-F6B3-138C99E8BE23}"/>
          </ac:spMkLst>
        </pc:spChg>
        <pc:picChg chg="mod">
          <ac:chgData name="Marlon Sproesser Mathias" userId="326f77df3314bb27" providerId="LiveId" clId="{906E1210-1671-4CBB-ABB3-E8254B2C14D6}" dt="2022-08-12T22:57:41.154" v="390" actId="1076"/>
          <ac:picMkLst>
            <pc:docMk/>
            <pc:sldMk cId="3045381457" sldId="770"/>
            <ac:picMk id="7" creationId="{CA6079A4-0FD7-0A30-D274-B75E38DBF9A6}"/>
          </ac:picMkLst>
        </pc:picChg>
        <pc:picChg chg="add mod">
          <ac:chgData name="Marlon Sproesser Mathias" userId="326f77df3314bb27" providerId="LiveId" clId="{906E1210-1671-4CBB-ABB3-E8254B2C14D6}" dt="2022-08-12T22:58:00.102" v="396" actId="14100"/>
          <ac:picMkLst>
            <pc:docMk/>
            <pc:sldMk cId="3045381457" sldId="770"/>
            <ac:picMk id="8" creationId="{93CAFDCC-DD54-4CE9-72DD-4C42A32D18CD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68989452" sldId="77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751905436" sldId="771"/>
        </pc:sldMkLst>
      </pc:sldChg>
      <pc:sldChg chg="addSp delSp modSp new mod setBg">
        <pc:chgData name="Marlon Sproesser Mathias" userId="326f77df3314bb27" providerId="LiveId" clId="{906E1210-1671-4CBB-ABB3-E8254B2C14D6}" dt="2022-08-12T23:07:00.228" v="594"/>
        <pc:sldMkLst>
          <pc:docMk/>
          <pc:sldMk cId="3733574636" sldId="771"/>
        </pc:sldMkLst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2" creationId="{F3585F0B-2DEC-7128-F99D-D27C7149C7F9}"/>
          </ac:spMkLst>
        </pc:spChg>
        <pc:spChg chg="del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3" creationId="{9629395E-617E-B306-08B5-ADCF5CA7A3EB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4" creationId="{947361CF-8CE7-0ED8-8C88-11A5034C8F02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5" creationId="{785F6486-C880-ACE9-340D-5DB3C8FE464A}"/>
          </ac:spMkLst>
        </pc:spChg>
        <pc:spChg chg="add mod">
          <ac:chgData name="Marlon Sproesser Mathias" userId="326f77df3314bb27" providerId="LiveId" clId="{906E1210-1671-4CBB-ABB3-E8254B2C14D6}" dt="2022-08-12T23:07:00.228" v="594"/>
          <ac:spMkLst>
            <pc:docMk/>
            <pc:sldMk cId="3733574636" sldId="771"/>
            <ac:spMk id="8" creationId="{4C2BD9E0-A5FB-163A-D376-6D6E933CFF99}"/>
          </ac:spMkLst>
        </pc:spChg>
        <pc:spChg chg="ad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6:05.556" v="568" actId="26606"/>
          <ac:picMkLst>
            <pc:docMk/>
            <pc:sldMk cId="3733574636" sldId="771"/>
            <ac:picMk id="7" creationId="{C0A5A296-B1DB-7BA9-957A-38219431D856}"/>
          </ac:picMkLst>
        </pc:picChg>
      </pc:sldChg>
      <pc:sldChg chg="addSp delSp modSp new mod setBg">
        <pc:chgData name="Marlon Sproesser Mathias" userId="326f77df3314bb27" providerId="LiveId" clId="{906E1210-1671-4CBB-ABB3-E8254B2C14D6}" dt="2022-08-12T23:07:13.638" v="608" actId="1038"/>
        <pc:sldMkLst>
          <pc:docMk/>
          <pc:sldMk cId="649452918" sldId="772"/>
        </pc:sldMkLst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2" creationId="{1AECE0BF-E8F6-A3BA-D175-37F51210D1A1}"/>
          </ac:spMkLst>
        </pc:spChg>
        <pc:spChg chg="del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3" creationId="{ADFB8614-CB8C-7E97-642C-A02DBD9A437B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4" creationId="{3BCC4F22-4BA8-15D4-AEED-6FE2FD2665B8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5" creationId="{5DF53E6E-12E0-E165-DC10-947DC5D4AE9D}"/>
          </ac:spMkLst>
        </pc:spChg>
        <pc:spChg chg="add mod">
          <ac:chgData name="Marlon Sproesser Mathias" userId="326f77df3314bb27" providerId="LiveId" clId="{906E1210-1671-4CBB-ABB3-E8254B2C14D6}" dt="2022-08-12T23:07:05.495" v="596" actId="1076"/>
          <ac:spMkLst>
            <pc:docMk/>
            <pc:sldMk cId="649452918" sldId="772"/>
            <ac:spMk id="8" creationId="{98873FBD-070B-D389-F662-B79243AA2298}"/>
          </ac:spMkLst>
        </pc:spChg>
        <pc:spChg chg="ad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7:13.638" v="608" actId="1038"/>
          <ac:picMkLst>
            <pc:docMk/>
            <pc:sldMk cId="649452918" sldId="772"/>
            <ac:picMk id="7" creationId="{1BD584FB-02BF-525C-9570-BE204D60072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425302059" sldId="772"/>
        </pc:sldMkLst>
      </pc:sldChg>
      <pc:sldChg chg="addSp delSp modSp new mod ord setBg">
        <pc:chgData name="Marlon Sproesser Mathias" userId="326f77df3314bb27" providerId="LiveId" clId="{906E1210-1671-4CBB-ABB3-E8254B2C14D6}" dt="2022-08-16T00:46:30.874" v="1308"/>
        <pc:sldMkLst>
          <pc:docMk/>
          <pc:sldMk cId="1971023815" sldId="773"/>
        </pc:sldMkLst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2" creationId="{507DA226-7466-3A30-70B7-A190F642B80B}"/>
          </ac:spMkLst>
        </pc:spChg>
        <pc:spChg chg="add del mod or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3" creationId="{F355FA8E-E153-808F-7D2E-50024D352EA7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4" creationId="{028C3659-D79D-C4CC-31AA-D0978225785F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5" creationId="{90D86C33-0996-A0E8-E4ED-763043DC9395}"/>
          </ac:spMkLst>
        </pc:spChg>
        <pc:spChg chg="ad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8" creationId="{CEB41C5C-0F34-4DDA-9D7C-5E717F35F60C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0" creationId="{09588DA8-065E-4F6F-8EFD-43104AB2E0CF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1" creationId="{BACC6370-2D7E-4714-9D71-7542949D7D5D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2" creationId="{C4285719-470E-454C-AF62-8323075F1F5B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3" creationId="{F68B3F68-107C-434F-AA38-110D5EA91B85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4" creationId="{CD9FE4EF-C4D8-49A0-B2FF-81D8DB7D8A24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5" creationId="{AAD0DBB9-1A4B-4391-81D4-CB19F9AB918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6" creationId="{4300840D-0A0B-4512-BACA-B439D5B9C57C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7" creationId="{063BBA22-50EA-4C4D-BE05-F1CE4E63AA56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8" creationId="{D2B78728-A580-49A7-84F9-6EF6F583ADE0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19" creationId="{F13C74B1-5B17-4795-BED0-7140497B445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0" creationId="{38FAA1A1-D861-433F-88FA-1E9D6FD31D11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1" creationId="{D4974D33-8DC5-464E-8C6D-BE58F0669C17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2" creationId="{8D71EDA1-87BF-4D5D-AB79-F346FD19278A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3" creationId="{F355FA8E-E153-808F-7D2E-50024D352EA7}"/>
          </ac:spMkLst>
        </pc:spChg>
        <pc:graphicFrameChg chg="add del">
          <ac:chgData name="Marlon Sproesser Mathias" userId="326f77df3314bb27" providerId="LiveId" clId="{906E1210-1671-4CBB-ABB3-E8254B2C14D6}" dt="2022-08-13T02:42:53.321" v="741" actId="26606"/>
          <ac:graphicFrameMkLst>
            <pc:docMk/>
            <pc:sldMk cId="1971023815" sldId="773"/>
            <ac:graphicFrameMk id="7" creationId="{B55479C5-576F-2539-6E29-0848483A16F5}"/>
          </ac:graphicFrameMkLst>
        </pc:graphicFrameChg>
        <pc:picChg chg="add mod ord">
          <ac:chgData name="Marlon Sproesser Mathias" userId="326f77df3314bb27" providerId="LiveId" clId="{906E1210-1671-4CBB-ABB3-E8254B2C14D6}" dt="2022-08-13T02:43:08.400" v="745" actId="26606"/>
          <ac:picMkLst>
            <pc:docMk/>
            <pc:sldMk cId="1971023815" sldId="773"/>
            <ac:picMk id="6" creationId="{B1FB5E3E-9987-6FF8-2CDC-53BBB99D758C}"/>
          </ac:picMkLst>
        </pc:picChg>
        <pc:picChg chg="add del">
          <ac:chgData name="Marlon Sproesser Mathias" userId="326f77df3314bb27" providerId="LiveId" clId="{906E1210-1671-4CBB-ABB3-E8254B2C14D6}" dt="2022-08-13T02:43:03.327" v="743" actId="26606"/>
          <ac:picMkLst>
            <pc:docMk/>
            <pc:sldMk cId="1971023815" sldId="773"/>
            <ac:picMk id="24" creationId="{21DA1CE1-DBD6-3548-433F-F2F52C988556}"/>
          </ac:picMkLst>
        </pc:picChg>
        <pc:cxnChg chg="add">
          <ac:chgData name="Marlon Sproesser Mathias" userId="326f77df3314bb27" providerId="LiveId" clId="{906E1210-1671-4CBB-ABB3-E8254B2C14D6}" dt="2022-08-13T02:43:08.400" v="745" actId="26606"/>
          <ac:cxnSpMkLst>
            <pc:docMk/>
            <pc:sldMk cId="1971023815" sldId="773"/>
            <ac:cxnSpMk id="9" creationId="{57E1E5E6-F385-4E9C-B201-BA5BDE5CAD52}"/>
          </ac:cxnSpMkLst>
        </pc:cxnChg>
      </pc:sldChg>
      <pc:sldChg chg="addSp modSp new mod setBg">
        <pc:chgData name="Marlon Sproesser Mathias" userId="326f77df3314bb27" providerId="LiveId" clId="{906E1210-1671-4CBB-ABB3-E8254B2C14D6}" dt="2022-08-13T02:44:35.983" v="850" actId="26606"/>
        <pc:sldMkLst>
          <pc:docMk/>
          <pc:sldMk cId="234102866" sldId="774"/>
        </pc:sldMkLst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3" creationId="{639C52F6-16D4-A658-AB32-2EBDCEB47031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4" creationId="{8A65CB92-F6B9-E1B2-CA7F-9A3F3020A8A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5" creationId="{C5A04684-FD40-2F74-E150-501C9233B8C7}"/>
          </ac:spMkLst>
        </pc:spChg>
        <pc:spChg chg="ad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10" creationId="{F98ED85F-DCEE-4B50-802E-71A6E3E12B04}"/>
          </ac:spMkLst>
        </pc:spChg>
        <pc:cxnChg chg="add">
          <ac:chgData name="Marlon Sproesser Mathias" userId="326f77df3314bb27" providerId="LiveId" clId="{906E1210-1671-4CBB-ABB3-E8254B2C14D6}" dt="2022-08-13T02:44:35.983" v="850" actId="26606"/>
          <ac:cxnSpMkLst>
            <pc:docMk/>
            <pc:sldMk cId="234102866" sldId="774"/>
            <ac:cxnSpMk id="12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106970094" sldId="774"/>
        </pc:sldMkLst>
      </pc:sldChg>
      <pc:sldChg chg="addSp delSp modSp new mod setBg setClrOvrMap">
        <pc:chgData name="Marlon Sproesser Mathias" userId="326f77df3314bb27" providerId="LiveId" clId="{906E1210-1671-4CBB-ABB3-E8254B2C14D6}" dt="2022-08-13T02:47:41.222" v="983" actId="14100"/>
        <pc:sldMkLst>
          <pc:docMk/>
          <pc:sldMk cId="1582196332" sldId="775"/>
        </pc:sldMkLst>
        <pc:spChg chg="mod">
          <ac:chgData name="Marlon Sproesser Mathias" userId="326f77df3314bb27" providerId="LiveId" clId="{906E1210-1671-4CBB-ABB3-E8254B2C14D6}" dt="2022-08-13T02:47:41.222" v="983" actId="14100"/>
          <ac:spMkLst>
            <pc:docMk/>
            <pc:sldMk cId="1582196332" sldId="775"/>
            <ac:spMk id="2" creationId="{382FCBFC-F766-8021-F21C-A9D72B1C4399}"/>
          </ac:spMkLst>
        </pc:spChg>
        <pc:spChg chg="mo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" creationId="{21805A2A-1976-C94A-81E7-DCA8CD2009C7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4" creationId="{EED6D579-E0FF-3FD4-B322-14944B9808E0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5" creationId="{E16F92DE-AAC0-36A2-5F86-132E935A3FF7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0" creationId="{488333BA-AE6E-427A-9B16-A39C8073F4EB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2" creationId="{F98ED85F-DCEE-4B50-802E-71A6E3E12B04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7" creationId="{CB5DFCDA-694D-4637-8E9B-038575194349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9" creationId="{E4DB276E-BFF1-43F5-AB90-7ABA4B9A919A}"/>
          </ac:spMkLst>
        </pc:spChg>
        <pc:spChg chg="add del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24" creationId="{F98ED85F-DCEE-4B50-802E-71A6E3E12B04}"/>
          </ac:spMkLst>
        </pc:spChg>
        <pc:spChg chg="ad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1" creationId="{F98ED85F-DCEE-4B50-802E-71A6E3E12B04}"/>
          </ac:spMkLst>
        </pc:spChg>
        <pc:cxnChg chg="add del">
          <ac:chgData name="Marlon Sproesser Mathias" userId="326f77df3314bb27" providerId="LiveId" clId="{906E1210-1671-4CBB-ABB3-E8254B2C14D6}" dt="2022-08-13T02:47:36.226" v="982" actId="26606"/>
          <ac:cxnSpMkLst>
            <pc:docMk/>
            <pc:sldMk cId="1582196332" sldId="775"/>
            <ac:cxnSpMk id="26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546571983" sldId="775"/>
        </pc:sldMkLst>
      </pc:sldChg>
      <pc:sldChg chg="modSp new del mod">
        <pc:chgData name="Marlon Sproesser Mathias" userId="326f77df3314bb27" providerId="LiveId" clId="{906E1210-1671-4CBB-ABB3-E8254B2C14D6}" dt="2022-08-16T00:40:17.097" v="1255" actId="2696"/>
        <pc:sldMkLst>
          <pc:docMk/>
          <pc:sldMk cId="2362739306" sldId="776"/>
        </pc:sldMkLst>
        <pc:spChg chg="mod">
          <ac:chgData name="Marlon Sproesser Mathias" userId="326f77df3314bb27" providerId="LiveId" clId="{906E1210-1671-4CBB-ABB3-E8254B2C14D6}" dt="2022-08-13T02:48:04.159" v="1005" actId="20577"/>
          <ac:spMkLst>
            <pc:docMk/>
            <pc:sldMk cId="2362739306" sldId="776"/>
            <ac:spMk id="2" creationId="{72075872-B324-B29D-E4B9-BE1E39E9FBEA}"/>
          </ac:spMkLst>
        </pc:spChg>
        <pc:spChg chg="mod">
          <ac:chgData name="Marlon Sproesser Mathias" userId="326f77df3314bb27" providerId="LiveId" clId="{906E1210-1671-4CBB-ABB3-E8254B2C14D6}" dt="2022-08-16T00:39:16.155" v="1247"/>
          <ac:spMkLst>
            <pc:docMk/>
            <pc:sldMk cId="2362739306" sldId="776"/>
            <ac:spMk id="3" creationId="{73E9A018-6D47-7E39-68A9-17D861D9ECD5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667296782" sldId="776"/>
        </pc:sldMkLst>
      </pc:sldChg>
      <pc:sldChg chg="addSp modSp new mod setBg">
        <pc:chgData name="Marlon Sproesser Mathias" userId="326f77df3314bb27" providerId="LiveId" clId="{906E1210-1671-4CBB-ABB3-E8254B2C14D6}" dt="2022-08-13T02:52:21.223" v="1198" actId="14100"/>
        <pc:sldMkLst>
          <pc:docMk/>
          <pc:sldMk cId="1036131562" sldId="777"/>
        </pc:sldMkLst>
        <pc:spChg chg="mod">
          <ac:chgData name="Marlon Sproesser Mathias" userId="326f77df3314bb27" providerId="LiveId" clId="{906E1210-1671-4CBB-ABB3-E8254B2C14D6}" dt="2022-08-13T02:52:21.223" v="1198" actId="14100"/>
          <ac:spMkLst>
            <pc:docMk/>
            <pc:sldMk cId="1036131562" sldId="777"/>
            <ac:spMk id="2" creationId="{A696657A-95D1-72B5-2F72-5D40F8E6749D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3" creationId="{D0B31F24-B874-F60D-27F4-E14E2DAEEC44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4" creationId="{84F36D04-CF3E-F635-6592-8615BFA5D289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5" creationId="{9B32820F-8F6A-BD20-D6E1-BCAFF671AB97}"/>
          </ac:spMkLst>
        </pc:spChg>
        <pc:spChg chg="ad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10" creationId="{F98ED85F-DCEE-4B50-802E-71A6E3E12B04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380724502" sldId="777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717931145" sldId="778"/>
        </pc:sldMkLst>
      </pc:sldChg>
      <pc:sldChg chg="modSp add mod ord">
        <pc:chgData name="Marlon Sproesser Mathias" userId="326f77df3314bb27" providerId="LiveId" clId="{906E1210-1671-4CBB-ABB3-E8254B2C14D6}" dt="2022-08-16T00:42:42.273" v="1306" actId="207"/>
        <pc:sldMkLst>
          <pc:docMk/>
          <pc:sldMk cId="2014951738" sldId="778"/>
        </pc:sldMkLst>
        <pc:spChg chg="mod">
          <ac:chgData name="Marlon Sproesser Mathias" userId="326f77df3314bb27" providerId="LiveId" clId="{906E1210-1671-4CBB-ABB3-E8254B2C14D6}" dt="2022-08-16T00:40:01.436" v="1253"/>
          <ac:spMkLst>
            <pc:docMk/>
            <pc:sldMk cId="2014951738" sldId="778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6T00:42:42.273" v="1306" actId="207"/>
          <ac:spMkLst>
            <pc:docMk/>
            <pc:sldMk cId="2014951738" sldId="778"/>
            <ac:spMk id="3" creationId="{639C52F6-16D4-A658-AB32-2EBDCEB47031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46707503" sldId="779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966241046" sldId="78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231620551" sldId="781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668060912" sldId="782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012231934" sldId="783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18895546" sldId="784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806514389" sldId="785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910237564" sldId="786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994858863" sldId="787"/>
        </pc:sldMkLst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D1A2C4EC-F3F3-40AD-88BA-53294F72A4E6}"/>
    <pc:docChg chg="modSld">
      <pc:chgData name="Marlon Sproesser Mathias" userId="326f77df3314bb27" providerId="LiveId" clId="{D1A2C4EC-F3F3-40AD-88BA-53294F72A4E6}" dt="2024-09-20T00:02:36.841" v="3" actId="20577"/>
      <pc:docMkLst>
        <pc:docMk/>
      </pc:docMkLst>
      <pc:sldChg chg="modSp">
        <pc:chgData name="Marlon Sproesser Mathias" userId="326f77df3314bb27" providerId="LiveId" clId="{D1A2C4EC-F3F3-40AD-88BA-53294F72A4E6}" dt="2024-09-20T00:02:36.841" v="3" actId="20577"/>
        <pc:sldMkLst>
          <pc:docMk/>
          <pc:sldMk cId="2357030170" sldId="270"/>
        </pc:sldMkLst>
        <pc:spChg chg="mod">
          <ac:chgData name="Marlon Sproesser Mathias" userId="326f77df3314bb27" providerId="LiveId" clId="{D1A2C4EC-F3F3-40AD-88BA-53294F72A4E6}" dt="2024-09-20T00:02:36.841" v="3" actId="20577"/>
          <ac:spMkLst>
            <pc:docMk/>
            <pc:sldMk cId="2357030170" sldId="270"/>
            <ac:spMk id="3" creationId="{2485DB73-84B6-A2FF-2951-D89BBB4CD6A8}"/>
          </ac:spMkLst>
        </pc:spChg>
      </pc:sldChg>
    </pc:docChg>
  </pc:docChgLst>
  <pc:docChgLst>
    <pc:chgData name="Marlon Sproesser Mathias" userId="326f77df3314bb27" providerId="LiveId" clId="{0864817F-8044-4E5A-A2FF-4B84C348C627}"/>
    <pc:docChg chg="undo custSel addSld delSld modSld">
      <pc:chgData name="Marlon Sproesser Mathias" userId="326f77df3314bb27" providerId="LiveId" clId="{0864817F-8044-4E5A-A2FF-4B84C348C627}" dt="2022-09-13T19:57:01.202" v="2272" actId="207"/>
      <pc:docMkLst>
        <pc:docMk/>
      </pc:docMkLst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525632187" sldId="258"/>
        </pc:sldMkLst>
      </pc:sldChg>
      <pc:sldChg chg="modSp mod">
        <pc:chgData name="Marlon Sproesser Mathias" userId="326f77df3314bb27" providerId="LiveId" clId="{0864817F-8044-4E5A-A2FF-4B84C348C627}" dt="2022-09-13T19:03:27.313" v="11" actId="20577"/>
        <pc:sldMkLst>
          <pc:docMk/>
          <pc:sldMk cId="519410663" sldId="259"/>
        </pc:sldMkLst>
        <pc:spChg chg="mod">
          <ac:chgData name="Marlon Sproesser Mathias" userId="326f77df3314bb27" providerId="LiveId" clId="{0864817F-8044-4E5A-A2FF-4B84C348C627}" dt="2022-09-13T19:03:27.313" v="11" actId="20577"/>
          <ac:spMkLst>
            <pc:docMk/>
            <pc:sldMk cId="519410663" sldId="259"/>
            <ac:spMk id="3" creationId="{04926EE9-C212-2DD5-4B8D-A1134F4048D5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08:40.264" v="208" actId="26606"/>
        <pc:sldMkLst>
          <pc:docMk/>
          <pc:sldMk cId="2155897837" sldId="260"/>
        </pc:sldMkLst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2" creationId="{7E408F4C-CF10-BD47-42BE-EA27B0E7DC6E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5" creationId="{A8A59C90-A59B-7464-1127-90800812C848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0" creationId="{907EF6B7-1338-4443-8C46-6A318D952DFD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4" creationId="{081E4A58-353D-44AE-B2FC-2A74E2E400F7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620748388" sldId="261"/>
        </pc:sldMkLst>
      </pc:sldChg>
      <pc:sldChg chg="addSp delSp modSp new mod setBg">
        <pc:chgData name="Marlon Sproesser Mathias" userId="326f77df3314bb27" providerId="LiveId" clId="{0864817F-8044-4E5A-A2FF-4B84C348C627}" dt="2022-09-13T19:12:31.715" v="339" actId="1076"/>
        <pc:sldMkLst>
          <pc:docMk/>
          <pc:sldMk cId="2072238489" sldId="261"/>
        </pc:sldMkLst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2" creationId="{9EA53F26-99A2-8990-E8D5-F96BE5555094}"/>
          </ac:spMkLst>
        </pc:spChg>
        <pc:spChg chg="add del mod">
          <ac:chgData name="Marlon Sproesser Mathias" userId="326f77df3314bb27" providerId="LiveId" clId="{0864817F-8044-4E5A-A2FF-4B84C348C627}" dt="2022-09-13T19:11:28.831" v="320" actId="5793"/>
          <ac:spMkLst>
            <pc:docMk/>
            <pc:sldMk cId="2072238489" sldId="261"/>
            <ac:spMk id="3" creationId="{1E0394AD-0C34-DBC6-3A82-00F6411623D5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4" creationId="{0DAD8F29-5CCF-1EF2-6229-344C3D1E6CCD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5" creationId="{DE987C95-4A23-B4BC-BE4A-99A8372455ED}"/>
          </ac:spMkLst>
        </pc:spChg>
        <pc:spChg chg="add del">
          <ac:chgData name="Marlon Sproesser Mathias" userId="326f77df3314bb27" providerId="LiveId" clId="{0864817F-8044-4E5A-A2FF-4B84C348C627}" dt="2022-09-13T19:10:40.264" v="303"/>
          <ac:spMkLst>
            <pc:docMk/>
            <pc:sldMk cId="2072238489" sldId="261"/>
            <ac:spMk id="6" creationId="{DFF9BB84-AE93-1C00-969B-9F3DB6EB7CDF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0" creationId="{C2554CA6-288E-4202-BC52-2E5A8F0C0AED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1" creationId="{2B566528-1B12-4246-9431-5C2D7D081168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2" creationId="{B10BB131-AC8E-4A8E-A5D1-36260F720C3B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3" creationId="{2E80C965-DB6D-4F81-9E9E-B027384D0BD6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4" creationId="{5B7778FC-632E-4DCA-A7CB-0D7731CCF970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5" creationId="{A580F890-B085-4E95-96AA-55AEBEC5CE6E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6" creationId="{FA23A907-97FB-4A8F-880A-DD77401C4296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7" creationId="{D3F51FEB-38FB-4F6C-9F7B-2F2AFAB65463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9" creationId="{1E547BA6-BAE0-43BB-A7CA-60F69CE252F0}"/>
          </ac:spMkLst>
        </pc:spChg>
        <pc:spChg chg="add mod">
          <ac:chgData name="Marlon Sproesser Mathias" userId="326f77df3314bb27" providerId="LiveId" clId="{0864817F-8044-4E5A-A2FF-4B84C348C627}" dt="2022-09-13T19:11:43.055" v="327" actId="1076"/>
          <ac:spMkLst>
            <pc:docMk/>
            <pc:sldMk cId="2072238489" sldId="261"/>
            <ac:spMk id="20" creationId="{B7F71D79-BE8F-9D68-AEA9-A4E8E1EB8EB1}"/>
          </ac:spMkLst>
        </pc:spChg>
        <pc:spChg chg="add mod">
          <ac:chgData name="Marlon Sproesser Mathias" userId="326f77df3314bb27" providerId="LiveId" clId="{0864817F-8044-4E5A-A2FF-4B84C348C627}" dt="2022-09-13T19:12:03.765" v="336" actId="13822"/>
          <ac:spMkLst>
            <pc:docMk/>
            <pc:sldMk cId="2072238489" sldId="261"/>
            <ac:spMk id="21" creationId="{4D136227-F960-AE87-3D80-63C5AE2F5A2C}"/>
          </ac:spMkLst>
        </pc:spChg>
        <pc:graphicFrameChg chg="add del">
          <ac:chgData name="Marlon Sproesser Mathias" userId="326f77df3314bb27" providerId="LiveId" clId="{0864817F-8044-4E5A-A2FF-4B84C348C627}" dt="2022-09-13T19:10:59.356" v="315" actId="26606"/>
          <ac:graphicFrameMkLst>
            <pc:docMk/>
            <pc:sldMk cId="2072238489" sldId="261"/>
            <ac:graphicFrameMk id="7" creationId="{A18037C1-C0EA-EA14-5C83-A867D1302EC4}"/>
          </ac:graphicFrameMkLst>
        </pc:graphicFrameChg>
        <pc:picChg chg="add del mod">
          <ac:chgData name="Marlon Sproesser Mathias" userId="326f77df3314bb27" providerId="LiveId" clId="{0864817F-8044-4E5A-A2FF-4B84C348C627}" dt="2022-09-13T19:12:17.156" v="337" actId="478"/>
          <ac:picMkLst>
            <pc:docMk/>
            <pc:sldMk cId="2072238489" sldId="261"/>
            <ac:picMk id="9" creationId="{EF888430-90B3-D36A-8121-3131A277554E}"/>
          </ac:picMkLst>
        </pc:picChg>
        <pc:picChg chg="add mod">
          <ac:chgData name="Marlon Sproesser Mathias" userId="326f77df3314bb27" providerId="LiveId" clId="{0864817F-8044-4E5A-A2FF-4B84C348C627}" dt="2022-09-13T19:12:31.715" v="339" actId="1076"/>
          <ac:picMkLst>
            <pc:docMk/>
            <pc:sldMk cId="2072238489" sldId="261"/>
            <ac:picMk id="23" creationId="{3402E8A5-31AB-1A28-0ADD-DA9ED85EF0F1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548792205" sldId="262"/>
        </pc:sldMkLst>
      </pc:sldChg>
      <pc:sldChg chg="addSp delSp modSp new mod setBg">
        <pc:chgData name="Marlon Sproesser Mathias" userId="326f77df3314bb27" providerId="LiveId" clId="{0864817F-8044-4E5A-A2FF-4B84C348C627}" dt="2022-09-13T19:18:20.049" v="514" actId="20577"/>
        <pc:sldMkLst>
          <pc:docMk/>
          <pc:sldMk cId="3847624231" sldId="262"/>
        </pc:sldMkLst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15:08.774" v="422" actId="1076"/>
          <ac:spMkLst>
            <pc:docMk/>
            <pc:sldMk cId="3847624231" sldId="262"/>
            <ac:spMk id="3" creationId="{EA44A5B5-686C-25AD-B627-ADFC14685B1D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4" creationId="{F7010683-2B3C-C4DB-652D-AB86FB8CB21E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5" creationId="{EC84166C-4EDF-9DD4-9A60-D40F22D5E1B4}"/>
          </ac:spMkLst>
        </pc:spChg>
        <pc:spChg chg="add del mod">
          <ac:chgData name="Marlon Sproesser Mathias" userId="326f77df3314bb27" providerId="LiveId" clId="{0864817F-8044-4E5A-A2FF-4B84C348C627}" dt="2022-09-13T19:15:04.646" v="420" actId="478"/>
          <ac:spMkLst>
            <pc:docMk/>
            <pc:sldMk cId="3847624231" sldId="262"/>
            <ac:spMk id="6" creationId="{A74B5D4D-0C7A-410F-C524-936F23AD203D}"/>
          </ac:spMkLst>
        </pc:spChg>
        <pc:spChg chg="add del mod">
          <ac:chgData name="Marlon Sproesser Mathias" userId="326f77df3314bb27" providerId="LiveId" clId="{0864817F-8044-4E5A-A2FF-4B84C348C627}" dt="2022-09-13T19:15:05.799" v="421" actId="478"/>
          <ac:spMkLst>
            <pc:docMk/>
            <pc:sldMk cId="3847624231" sldId="262"/>
            <ac:spMk id="7" creationId="{0207E968-47B1-3CAD-815B-6141AC5B4105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8" creationId="{E94921C3-F447-5E44-837F-5C8B769818EE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9" creationId="{FF916CF2-D882-2BA0-CA26-5EBE65EB1DC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0" creationId="{907EF6B7-1338-4443-8C46-6A318D952DFD}"/>
          </ac:spMkLst>
        </pc:spChg>
        <pc:spChg chg="add mod">
          <ac:chgData name="Marlon Sproesser Mathias" userId="326f77df3314bb27" providerId="LiveId" clId="{0864817F-8044-4E5A-A2FF-4B84C348C627}" dt="2022-09-13T19:18:20.049" v="514" actId="20577"/>
          <ac:spMkLst>
            <pc:docMk/>
            <pc:sldMk cId="3847624231" sldId="262"/>
            <ac:spMk id="11" creationId="{C5C72672-720C-F99D-EA65-58DD4A6A0CB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4" creationId="{081E4A58-353D-44AE-B2FC-2A74E2E400F7}"/>
          </ac:spMkLst>
        </pc:spChg>
      </pc:sldChg>
      <pc:sldChg chg="addSp modSp add mod">
        <pc:chgData name="Marlon Sproesser Mathias" userId="326f77df3314bb27" providerId="LiveId" clId="{0864817F-8044-4E5A-A2FF-4B84C348C627}" dt="2022-09-13T19:18:15.736" v="511" actId="14100"/>
        <pc:sldMkLst>
          <pc:docMk/>
          <pc:sldMk cId="259175801" sldId="263"/>
        </pc:sldMkLst>
        <pc:spChg chg="add mod">
          <ac:chgData name="Marlon Sproesser Mathias" userId="326f77df3314bb27" providerId="LiveId" clId="{0864817F-8044-4E5A-A2FF-4B84C348C627}" dt="2022-09-13T19:18:15.736" v="511" actId="14100"/>
          <ac:spMkLst>
            <pc:docMk/>
            <pc:sldMk cId="259175801" sldId="263"/>
            <ac:spMk id="13" creationId="{DCF3B913-79B4-54E9-0D54-3E8FDE6F161A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482580638" sldId="263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53320456" sldId="264"/>
        </pc:sldMkLst>
      </pc:sldChg>
      <pc:sldChg chg="addSp delSp modSp add mod">
        <pc:chgData name="Marlon Sproesser Mathias" userId="326f77df3314bb27" providerId="LiveId" clId="{0864817F-8044-4E5A-A2FF-4B84C348C627}" dt="2022-09-13T19:23:08.283" v="703" actId="20577"/>
        <pc:sldMkLst>
          <pc:docMk/>
          <pc:sldMk cId="3397218251" sldId="264"/>
        </pc:sldMkLst>
        <pc:spChg chg="mod">
          <ac:chgData name="Marlon Sproesser Mathias" userId="326f77df3314bb27" providerId="LiveId" clId="{0864817F-8044-4E5A-A2FF-4B84C348C627}" dt="2022-09-13T19:23:08.283" v="703" actId="20577"/>
          <ac:spMkLst>
            <pc:docMk/>
            <pc:sldMk cId="3397218251" sldId="264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20:49.140" v="636" actId="1035"/>
          <ac:spMkLst>
            <pc:docMk/>
            <pc:sldMk cId="3397218251" sldId="264"/>
            <ac:spMk id="3" creationId="{EA44A5B5-686C-25AD-B627-ADFC14685B1D}"/>
          </ac:spMkLst>
        </pc:spChg>
        <pc:spChg chg="del mod">
          <ac:chgData name="Marlon Sproesser Mathias" userId="326f77df3314bb27" providerId="LiveId" clId="{0864817F-8044-4E5A-A2FF-4B84C348C627}" dt="2022-09-13T19:15:52.157" v="476" actId="478"/>
          <ac:spMkLst>
            <pc:docMk/>
            <pc:sldMk cId="3397218251" sldId="264"/>
            <ac:spMk id="6" creationId="{A74B5D4D-0C7A-410F-C524-936F23AD203D}"/>
          </ac:spMkLst>
        </pc:spChg>
        <pc:spChg chg="mod ord">
          <ac:chgData name="Marlon Sproesser Mathias" userId="326f77df3314bb27" providerId="LiveId" clId="{0864817F-8044-4E5A-A2FF-4B84C348C627}" dt="2022-09-13T19:20:37.326" v="554" actId="14100"/>
          <ac:spMkLst>
            <pc:docMk/>
            <pc:sldMk cId="3397218251" sldId="264"/>
            <ac:spMk id="7" creationId="{0207E968-47B1-3CAD-815B-6141AC5B4105}"/>
          </ac:spMkLst>
        </pc:spChg>
        <pc:spChg chg="del">
          <ac:chgData name="Marlon Sproesser Mathias" userId="326f77df3314bb27" providerId="LiveId" clId="{0864817F-8044-4E5A-A2FF-4B84C348C627}" dt="2022-09-13T19:15:52.676" v="477" actId="478"/>
          <ac:spMkLst>
            <pc:docMk/>
            <pc:sldMk cId="3397218251" sldId="264"/>
            <ac:spMk id="8" creationId="{E94921C3-F447-5E44-837F-5C8B769818EE}"/>
          </ac:spMkLst>
        </pc:spChg>
        <pc:spChg chg="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9" creationId="{FF916CF2-D882-2BA0-CA26-5EBE65EB1DC3}"/>
          </ac:spMkLst>
        </pc:spChg>
        <pc:spChg chg="add mod or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1" creationId="{0689A759-4F54-77A7-A8F7-D82D83CD4B87}"/>
          </ac:spMkLst>
        </pc:spChg>
        <pc:spChg chg="mod">
          <ac:chgData name="Marlon Sproesser Mathias" userId="326f77df3314bb27" providerId="LiveId" clId="{0864817F-8044-4E5A-A2FF-4B84C348C627}" dt="2022-09-13T19:20:26.165" v="532" actId="1035"/>
          <ac:spMkLst>
            <pc:docMk/>
            <pc:sldMk cId="3397218251" sldId="264"/>
            <ac:spMk id="13" creationId="{DCF3B913-79B4-54E9-0D54-3E8FDE6F161A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5" creationId="{C9581BA4-7307-D7E8-7232-742E95508CF3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6" creationId="{122F5792-2039-B320-8884-FBA6E66A3724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7" creationId="{F655EF8C-CF10-D8AE-C204-C35802C174E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8" creationId="{38BA2FEE-DA16-7A89-07A3-42946F6F83D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9" creationId="{83783348-0557-6B9A-FC1C-A5C352475122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0" creationId="{F19B55E3-0543-EB31-1F1D-7B88D1125CE1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1" creationId="{4B854757-B7ED-F689-F15D-2A86137ED4EC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2" creationId="{90358E43-A501-2497-3B88-78D79CEFF9A8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3" creationId="{F04D13BD-4E31-80F2-C082-6333C4CDBA9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4" creationId="{E59AC9A5-02B5-25A0-A879-3189527D7977}"/>
          </ac:spMkLst>
        </pc:spChg>
        <pc:spChg chg="add mod">
          <ac:chgData name="Marlon Sproesser Mathias" userId="326f77df3314bb27" providerId="LiveId" clId="{0864817F-8044-4E5A-A2FF-4B84C348C627}" dt="2022-09-13T19:21:08.235" v="664" actId="1076"/>
          <ac:spMkLst>
            <pc:docMk/>
            <pc:sldMk cId="3397218251" sldId="264"/>
            <ac:spMk id="30" creationId="{E64E4FEE-B8C8-9796-E443-CC3AFB8CF161}"/>
          </ac:spMkLst>
        </pc:spChg>
        <pc:spChg chg="add mod">
          <ac:chgData name="Marlon Sproesser Mathias" userId="326f77df3314bb27" providerId="LiveId" clId="{0864817F-8044-4E5A-A2FF-4B84C348C627}" dt="2022-09-13T19:21:15.570" v="672" actId="20577"/>
          <ac:spMkLst>
            <pc:docMk/>
            <pc:sldMk cId="3397218251" sldId="264"/>
            <ac:spMk id="31" creationId="{1CD97E58-5252-5BD0-AAB0-A67B42317083}"/>
          </ac:spMkLst>
        </pc:spChg>
        <pc:spChg chg="add mod">
          <ac:chgData name="Marlon Sproesser Mathias" userId="326f77df3314bb27" providerId="LiveId" clId="{0864817F-8044-4E5A-A2FF-4B84C348C627}" dt="2022-09-13T19:21:38.311" v="679" actId="14100"/>
          <ac:spMkLst>
            <pc:docMk/>
            <pc:sldMk cId="3397218251" sldId="264"/>
            <ac:spMk id="32" creationId="{BC9057D2-F715-585F-9674-807EB85979F5}"/>
          </ac:spMkLst>
        </pc:spChg>
        <pc:spChg chg="add mod">
          <ac:chgData name="Marlon Sproesser Mathias" userId="326f77df3314bb27" providerId="LiveId" clId="{0864817F-8044-4E5A-A2FF-4B84C348C627}" dt="2022-09-13T19:22:03.834" v="688" actId="13822"/>
          <ac:spMkLst>
            <pc:docMk/>
            <pc:sldMk cId="3397218251" sldId="264"/>
            <ac:spMk id="33" creationId="{294210AB-6848-EAB7-F981-AC7398DDBF91}"/>
          </ac:spMkLst>
        </pc:spChg>
        <pc:picChg chg="add del mod">
          <ac:chgData name="Marlon Sproesser Mathias" userId="326f77df3314bb27" providerId="LiveId" clId="{0864817F-8044-4E5A-A2FF-4B84C348C627}" dt="2022-09-13T19:20:03.548" v="517" actId="478"/>
          <ac:picMkLst>
            <pc:docMk/>
            <pc:sldMk cId="3397218251" sldId="264"/>
            <ac:picMk id="26" creationId="{AD651627-79C5-3FE3-B025-3DE17F6A387E}"/>
          </ac:picMkLst>
        </pc:picChg>
        <pc:picChg chg="add mod">
          <ac:chgData name="Marlon Sproesser Mathias" userId="326f77df3314bb27" providerId="LiveId" clId="{0864817F-8044-4E5A-A2FF-4B84C348C627}" dt="2022-09-13T19:21:30.794" v="676" actId="1076"/>
          <ac:picMkLst>
            <pc:docMk/>
            <pc:sldMk cId="3397218251" sldId="264"/>
            <ac:picMk id="28" creationId="{D0DD1111-1068-AD9F-1864-816B58B67835}"/>
          </ac:picMkLst>
        </pc:picChg>
        <pc:picChg chg="add mod">
          <ac:chgData name="Marlon Sproesser Mathias" userId="326f77df3314bb27" providerId="LiveId" clId="{0864817F-8044-4E5A-A2FF-4B84C348C627}" dt="2022-09-13T19:20:55.206" v="639" actId="571"/>
          <ac:picMkLst>
            <pc:docMk/>
            <pc:sldMk cId="3397218251" sldId="264"/>
            <ac:picMk id="29" creationId="{BEFA242E-7873-189C-1832-13C4E835B0BE}"/>
          </ac:picMkLst>
        </pc:picChg>
      </pc:sldChg>
      <pc:sldChg chg="addSp delSp modSp add mod">
        <pc:chgData name="Marlon Sproesser Mathias" userId="326f77df3314bb27" providerId="LiveId" clId="{0864817F-8044-4E5A-A2FF-4B84C348C627}" dt="2022-09-13T19:25:03.038" v="764" actId="1037"/>
        <pc:sldMkLst>
          <pc:docMk/>
          <pc:sldMk cId="2041380444" sldId="265"/>
        </pc:sldMkLst>
        <pc:spChg chg="mod">
          <ac:chgData name="Marlon Sproesser Mathias" userId="326f77df3314bb27" providerId="LiveId" clId="{0864817F-8044-4E5A-A2FF-4B84C348C627}" dt="2022-09-13T19:23:55.283" v="745" actId="14100"/>
          <ac:spMkLst>
            <pc:docMk/>
            <pc:sldMk cId="2041380444" sldId="265"/>
            <ac:spMk id="2" creationId="{78EA391B-9401-0853-9C82-4917782D9417}"/>
          </ac:spMkLst>
        </pc:spChg>
        <pc:spChg chg="del">
          <ac:chgData name="Marlon Sproesser Mathias" userId="326f77df3314bb27" providerId="LiveId" clId="{0864817F-8044-4E5A-A2FF-4B84C348C627}" dt="2022-09-13T19:23:58.049" v="747" actId="478"/>
          <ac:spMkLst>
            <pc:docMk/>
            <pc:sldMk cId="2041380444" sldId="265"/>
            <ac:spMk id="30" creationId="{E64E4FEE-B8C8-9796-E443-CC3AFB8CF161}"/>
          </ac:spMkLst>
        </pc:spChg>
        <pc:spChg chg="del">
          <ac:chgData name="Marlon Sproesser Mathias" userId="326f77df3314bb27" providerId="LiveId" clId="{0864817F-8044-4E5A-A2FF-4B84C348C627}" dt="2022-09-13T19:24:01.026" v="750" actId="478"/>
          <ac:spMkLst>
            <pc:docMk/>
            <pc:sldMk cId="2041380444" sldId="265"/>
            <ac:spMk id="31" creationId="{1CD97E58-5252-5BD0-AAB0-A67B42317083}"/>
          </ac:spMkLst>
        </pc:spChg>
        <pc:spChg chg="mod ord">
          <ac:chgData name="Marlon Sproesser Mathias" userId="326f77df3314bb27" providerId="LiveId" clId="{0864817F-8044-4E5A-A2FF-4B84C348C627}" dt="2022-09-13T19:24:49.696" v="758" actId="14100"/>
          <ac:spMkLst>
            <pc:docMk/>
            <pc:sldMk cId="2041380444" sldId="265"/>
            <ac:spMk id="32" creationId="{BC9057D2-F715-585F-9674-807EB85979F5}"/>
          </ac:spMkLst>
        </pc:spChg>
        <pc:spChg chg="mod ord">
          <ac:chgData name="Marlon Sproesser Mathias" userId="326f77df3314bb27" providerId="LiveId" clId="{0864817F-8044-4E5A-A2FF-4B84C348C627}" dt="2022-09-13T19:25:03.038" v="764" actId="1037"/>
          <ac:spMkLst>
            <pc:docMk/>
            <pc:sldMk cId="2041380444" sldId="265"/>
            <ac:spMk id="33" creationId="{294210AB-6848-EAB7-F981-AC7398DDBF91}"/>
          </ac:spMkLst>
        </pc:spChg>
        <pc:picChg chg="add mod">
          <ac:chgData name="Marlon Sproesser Mathias" userId="326f77df3314bb27" providerId="LiveId" clId="{0864817F-8044-4E5A-A2FF-4B84C348C627}" dt="2022-09-13T19:24:31.076" v="752" actId="1076"/>
          <ac:picMkLst>
            <pc:docMk/>
            <pc:sldMk cId="2041380444" sldId="265"/>
            <ac:picMk id="8" creationId="{A6657E25-5806-819F-5959-92B65874BC0D}"/>
          </ac:picMkLst>
        </pc:picChg>
        <pc:picChg chg="del">
          <ac:chgData name="Marlon Sproesser Mathias" userId="326f77df3314bb27" providerId="LiveId" clId="{0864817F-8044-4E5A-A2FF-4B84C348C627}" dt="2022-09-13T19:23:57.028" v="746" actId="478"/>
          <ac:picMkLst>
            <pc:docMk/>
            <pc:sldMk cId="2041380444" sldId="265"/>
            <ac:picMk id="28" creationId="{D0DD1111-1068-AD9F-1864-816B58B67835}"/>
          </ac:picMkLst>
        </pc:picChg>
        <pc:picChg chg="del mod">
          <ac:chgData name="Marlon Sproesser Mathias" userId="326f77df3314bb27" providerId="LiveId" clId="{0864817F-8044-4E5A-A2FF-4B84C348C627}" dt="2022-09-13T19:23:59.929" v="749" actId="478"/>
          <ac:picMkLst>
            <pc:docMk/>
            <pc:sldMk cId="2041380444" sldId="265"/>
            <ac:picMk id="29" creationId="{BEFA242E-7873-189C-1832-13C4E835B0BE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117148088" sldId="265"/>
        </pc:sldMkLst>
      </pc:sldChg>
      <pc:sldChg chg="addSp delSp modSp add mod">
        <pc:chgData name="Marlon Sproesser Mathias" userId="326f77df3314bb27" providerId="LiveId" clId="{0864817F-8044-4E5A-A2FF-4B84C348C627}" dt="2022-09-13T19:26:52.789" v="827" actId="13822"/>
        <pc:sldMkLst>
          <pc:docMk/>
          <pc:sldMk cId="655261275" sldId="266"/>
        </pc:sldMkLst>
        <pc:spChg chg="add del mod">
          <ac:chgData name="Marlon Sproesser Mathias" userId="326f77df3314bb27" providerId="LiveId" clId="{0864817F-8044-4E5A-A2FF-4B84C348C627}" dt="2022-09-13T19:26:01.533" v="811" actId="21"/>
          <ac:spMkLst>
            <pc:docMk/>
            <pc:sldMk cId="655261275" sldId="266"/>
            <ac:spMk id="6" creationId="{67C8890B-2E84-F841-3E6D-099E308EB55D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8" creationId="{4C6504F9-245F-E236-5B6F-A71FE21A60F4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9" creationId="{CD4621EE-3CCE-FB38-0905-6EB57F357DF6}"/>
          </ac:spMkLst>
        </pc:spChg>
        <pc:spChg chg="add mod">
          <ac:chgData name="Marlon Sproesser Mathias" userId="326f77df3314bb27" providerId="LiveId" clId="{0864817F-8044-4E5A-A2FF-4B84C348C627}" dt="2022-09-13T19:26:52.789" v="827" actId="13822"/>
          <ac:spMkLst>
            <pc:docMk/>
            <pc:sldMk cId="655261275" sldId="266"/>
            <ac:spMk id="20" creationId="{0063FD09-0EE8-10A4-B52D-90EFDD550BA0}"/>
          </ac:spMkLst>
        </pc:spChg>
        <pc:spChg chg="add mod">
          <ac:chgData name="Marlon Sproesser Mathias" userId="326f77df3314bb27" providerId="LiveId" clId="{0864817F-8044-4E5A-A2FF-4B84C348C627}" dt="2022-09-13T19:25:57.930" v="809" actId="571"/>
          <ac:spMkLst>
            <pc:docMk/>
            <pc:sldMk cId="655261275" sldId="266"/>
            <ac:spMk id="21" creationId="{3F304B1A-5E61-2A8A-D5ED-F87D012DD25B}"/>
          </ac:spMkLst>
        </pc:spChg>
        <pc:spChg chg="add del">
          <ac:chgData name="Marlon Sproesser Mathias" userId="326f77df3314bb27" providerId="LiveId" clId="{0864817F-8044-4E5A-A2FF-4B84C348C627}" dt="2022-09-13T19:26:03.454" v="813" actId="22"/>
          <ac:spMkLst>
            <pc:docMk/>
            <pc:sldMk cId="655261275" sldId="266"/>
            <ac:spMk id="23" creationId="{E9A7DC8E-0590-FDF4-199D-F5FFA808F64C}"/>
          </ac:spMkLst>
        </pc:spChg>
        <pc:spChg chg="add del">
          <ac:chgData name="Marlon Sproesser Mathias" userId="326f77df3314bb27" providerId="LiveId" clId="{0864817F-8044-4E5A-A2FF-4B84C348C627}" dt="2022-09-13T19:26:10.782" v="816" actId="478"/>
          <ac:spMkLst>
            <pc:docMk/>
            <pc:sldMk cId="655261275" sldId="266"/>
            <ac:spMk id="25" creationId="{2A2EAE09-046C-50E2-A301-2E5C9F9945FB}"/>
          </ac:spMkLst>
        </pc:spChg>
        <pc:spChg chg="add mod">
          <ac:chgData name="Marlon Sproesser Mathias" userId="326f77df3314bb27" providerId="LiveId" clId="{0864817F-8044-4E5A-A2FF-4B84C348C627}" dt="2022-09-13T19:26:40.243" v="826" actId="13822"/>
          <ac:spMkLst>
            <pc:docMk/>
            <pc:sldMk cId="655261275" sldId="266"/>
            <ac:spMk id="26" creationId="{6ED81B0F-9902-0F81-62CE-E308F91583DB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804748236" sldId="26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05687007" sldId="267"/>
        </pc:sldMkLst>
      </pc:sldChg>
      <pc:sldChg chg="addSp delSp modSp new mod setBg">
        <pc:chgData name="Marlon Sproesser Mathias" userId="326f77df3314bb27" providerId="LiveId" clId="{0864817F-8044-4E5A-A2FF-4B84C348C627}" dt="2022-09-13T19:30:03.331" v="977" actId="20577"/>
        <pc:sldMkLst>
          <pc:docMk/>
          <pc:sldMk cId="3250191302" sldId="267"/>
        </pc:sldMkLst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" creationId="{EB7283EA-B621-F1C2-778F-8625FBA992A3}"/>
          </ac:spMkLst>
        </pc:spChg>
        <pc:spChg chg="mod">
          <ac:chgData name="Marlon Sproesser Mathias" userId="326f77df3314bb27" providerId="LiveId" clId="{0864817F-8044-4E5A-A2FF-4B84C348C627}" dt="2022-09-13T19:30:03.331" v="977" actId="20577"/>
          <ac:spMkLst>
            <pc:docMk/>
            <pc:sldMk cId="3250191302" sldId="267"/>
            <ac:spMk id="3" creationId="{97822E6D-5D75-0DD0-A051-43B7BE9A197C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" creationId="{6C7188E4-B0C8-D44D-02F4-C0DC663A6488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5" creationId="{D86DF2AD-A810-2610-0845-AF90A221029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2" creationId="{2B577FF9-3543-4875-815D-3D87BD8A200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4" creationId="{F5569EEC-E12F-4856-B407-02B2813A4AA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6" creationId="{CF860788-3A6A-45A3-B3F1-06F159665603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8" creationId="{DF1E3393-B852-4883-B778-ED352511294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0" creationId="{39853D09-4205-4CC7-83EB-288E886AC9E4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2" creationId="{0D040B79-3E73-4A31-840D-D6B9C9FDFC46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4" creationId="{156C6AE5-3F8B-42AC-9EA4-1B686A11E93F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9" creationId="{1CD81A2A-6ED4-4EF4-A14C-912D31E14800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1" creationId="{1661932C-CA15-4E17-B115-FAE7CBEE4789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3" creationId="{8590ADD5-9383-4D3D-9047-3DA2593CCB5D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5" creationId="{DABE3E45-88CF-45D8-8D40-C773324D93F6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9" creationId="{B91ECDA9-56DC-4270-8F33-01C5637B8CE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1" creationId="{75F47824-961D-465D-84F9-EAE11BC6173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3" creationId="{FEC9DA3E-C1D7-472D-B7C0-F71AE41FBA23}"/>
          </ac:spMkLst>
        </pc:spChg>
        <pc:picChg chg="add mod ord">
          <ac:chgData name="Marlon Sproesser Mathias" userId="326f77df3314bb27" providerId="LiveId" clId="{0864817F-8044-4E5A-A2FF-4B84C348C627}" dt="2022-09-13T19:29:36.167" v="911" actId="1076"/>
          <ac:picMkLst>
            <pc:docMk/>
            <pc:sldMk cId="3250191302" sldId="267"/>
            <ac:picMk id="7" creationId="{20A6BCA8-8C07-FBCB-9E6B-DC07F75C3DE1}"/>
          </ac:picMkLst>
        </pc:picChg>
        <pc:cxnChg chg="add">
          <ac:chgData name="Marlon Sproesser Mathias" userId="326f77df3314bb27" providerId="LiveId" clId="{0864817F-8044-4E5A-A2FF-4B84C348C627}" dt="2022-09-13T19:28:44.186" v="899" actId="26606"/>
          <ac:cxnSpMkLst>
            <pc:docMk/>
            <pc:sldMk cId="3250191302" sldId="267"/>
            <ac:cxnSpMk id="37" creationId="{49CD1692-827B-4C8D-B4A1-134FD04CF45C}"/>
          </ac:cxnSpMkLst>
        </pc:cxn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4102538" sldId="268"/>
        </pc:sldMkLst>
      </pc:sldChg>
      <pc:sldChg chg="addSp modSp new mod setBg">
        <pc:chgData name="Marlon Sproesser Mathias" userId="326f77df3314bb27" providerId="LiveId" clId="{0864817F-8044-4E5A-A2FF-4B84C348C627}" dt="2022-09-13T19:34:42.338" v="1248" actId="20577"/>
        <pc:sldMkLst>
          <pc:docMk/>
          <pc:sldMk cId="3522341832" sldId="268"/>
        </pc:sldMkLst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34:42.338" v="1248" actId="20577"/>
          <ac:spMkLst>
            <pc:docMk/>
            <pc:sldMk cId="3522341832" sldId="268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5" creationId="{17D65949-84A4-6F3D-D16F-6468D56051D1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0" creationId="{C2554CA6-288E-4202-BC52-2E5A8F0C0AED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2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4" creationId="{5B7778FC-632E-4DCA-A7CB-0D7731CCF970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6" creationId="{FA23A907-97FB-4A8F-880A-DD77401C4296}"/>
          </ac:spMkLst>
        </pc:spChg>
      </pc:sldChg>
      <pc:sldChg chg="addSp delSp modSp add mod">
        <pc:chgData name="Marlon Sproesser Mathias" userId="326f77df3314bb27" providerId="LiveId" clId="{0864817F-8044-4E5A-A2FF-4B84C348C627}" dt="2022-09-13T19:41:35.917" v="1538" actId="20577"/>
        <pc:sldMkLst>
          <pc:docMk/>
          <pc:sldMk cId="990184306" sldId="269"/>
        </pc:sldMkLst>
        <pc:spChg chg="mod">
          <ac:chgData name="Marlon Sproesser Mathias" userId="326f77df3314bb27" providerId="LiveId" clId="{0864817F-8044-4E5A-A2FF-4B84C348C627}" dt="2022-09-13T19:37:46.686" v="1281" actId="14100"/>
          <ac:spMkLst>
            <pc:docMk/>
            <pc:sldMk cId="990184306" sldId="269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41:35.917" v="1538" actId="20577"/>
          <ac:spMkLst>
            <pc:docMk/>
            <pc:sldMk cId="990184306" sldId="269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5" creationId="{17D65949-84A4-6F3D-D16F-6468D56051D1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0" creationId="{C2554CA6-288E-4202-BC52-2E5A8F0C0AED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2" creationId="{B10BB131-AC8E-4A8E-A5D1-36260F720C3B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4" creationId="{5B7778FC-632E-4DCA-A7CB-0D7731CCF970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6" creationId="{FA23A907-97FB-4A8F-880A-DD77401C4296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1" creationId="{E92FEB64-6EEA-4759-B4A4-BD2C1E660BA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3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5" creationId="{14847E93-7DC1-4D4B-8829-B19AA7137C50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7" creationId="{5566D6E1-03A1-4D73-A4E0-35D74D568A04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9" creationId="{9F835A99-04AC-494A-A572-AFE8413CC93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1" creationId="{7B786209-1B0B-4CA9-9BDD-F7327066A84D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3" creationId="{2D2964BB-484D-45AE-AD66-D407D0629652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5" creationId="{6691AC69-A76E-4DAB-B565-468B6B87ACF3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959034942" sldId="269"/>
        </pc:sldMkLst>
      </pc:sldChg>
      <pc:sldChg chg="addSp delSp modSp new mod setBg">
        <pc:chgData name="Marlon Sproesser Mathias" userId="326f77df3314bb27" providerId="LiveId" clId="{0864817F-8044-4E5A-A2FF-4B84C348C627}" dt="2022-09-13T19:45:40.435" v="1659" actId="26606"/>
        <pc:sldMkLst>
          <pc:docMk/>
          <pc:sldMk cId="2270475304" sldId="270"/>
        </pc:sldMkLst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" creationId="{0A52135C-7AF8-B808-F14A-A2B5C4B628E0}"/>
          </ac:spMkLst>
        </pc:spChg>
        <pc:spChg chg="add del mod">
          <ac:chgData name="Marlon Sproesser Mathias" userId="326f77df3314bb27" providerId="LiveId" clId="{0864817F-8044-4E5A-A2FF-4B84C348C627}" dt="2022-09-13T19:44:56.069" v="1649" actId="26606"/>
          <ac:spMkLst>
            <pc:docMk/>
            <pc:sldMk cId="2270475304" sldId="270"/>
            <ac:spMk id="3" creationId="{FB8EC3B7-7184-1FBB-9CA4-6CBE613B0AF9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4" creationId="{CD119313-6ECA-6025-F281-47979210084F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5" creationId="{B27463F2-EE9F-7DD8-C079-AEFF1C74633A}"/>
          </ac:spMkLst>
        </pc:spChg>
        <pc:spChg chg="add 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0" creationId="{FB8EC3B7-7184-1FBB-9CA4-6CBE613B0AF9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2" creationId="{245A9F99-D9B1-4094-A2E2-B90AC1DB7B9C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4" creationId="{B7FAF607-473A-4A43-A23D-BBFF5C4117B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4" creationId="{A8DB9CD9-59B1-4D73-BC4C-98796A48EF9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6" creationId="{8874A6A9-41FF-4E33-AFA8-F9F81436A59E}"/>
          </ac:spMkLst>
        </pc:spChg>
        <pc:grpChg chg="add del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16" creationId="{C5F6476F-D303-44D3-B30F-1BA348F0F64A}"/>
          </ac:grpSpMkLst>
        </pc:grpChg>
        <pc:grpChg chg="add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28" creationId="{721D730E-1F97-4071-B143-B05E6D2599BC}"/>
          </ac:grpSpMkLst>
        </pc:grpChg>
        <pc:graphicFrameChg chg="add del">
          <ac:chgData name="Marlon Sproesser Mathias" userId="326f77df3314bb27" providerId="LiveId" clId="{0864817F-8044-4E5A-A2FF-4B84C348C627}" dt="2022-09-13T19:44:56.049" v="1648" actId="26606"/>
          <ac:graphicFrameMkLst>
            <pc:docMk/>
            <pc:sldMk cId="2270475304" sldId="270"/>
            <ac:graphicFrameMk id="7" creationId="{DE5D28C3-A79D-0DCE-E697-C0196B397994}"/>
          </ac:graphicFrameMkLst>
        </pc:graphicFrameChg>
        <pc:picChg chg="add del">
          <ac:chgData name="Marlon Sproesser Mathias" userId="326f77df3314bb27" providerId="LiveId" clId="{0864817F-8044-4E5A-A2FF-4B84C348C627}" dt="2022-09-13T19:44:58.405" v="1650" actId="478"/>
          <ac:picMkLst>
            <pc:docMk/>
            <pc:sldMk cId="2270475304" sldId="270"/>
            <ac:picMk id="9" creationId="{0F9CF82E-18EE-1417-8AE8-6210877F2827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277149125" sldId="270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823327786" sldId="271"/>
        </pc:sldMkLst>
      </pc:sldChg>
      <pc:sldChg chg="addSp modSp new mod setBg">
        <pc:chgData name="Marlon Sproesser Mathias" userId="326f77df3314bb27" providerId="LiveId" clId="{0864817F-8044-4E5A-A2FF-4B84C348C627}" dt="2022-09-13T19:54:57.955" v="2090" actId="20577"/>
        <pc:sldMkLst>
          <pc:docMk/>
          <pc:sldMk cId="3507902810" sldId="271"/>
        </pc:sldMkLst>
        <pc:spChg chg="mod">
          <ac:chgData name="Marlon Sproesser Mathias" userId="326f77df3314bb27" providerId="LiveId" clId="{0864817F-8044-4E5A-A2FF-4B84C348C627}" dt="2022-09-13T19:54:57.955" v="2090" actId="20577"/>
          <ac:spMkLst>
            <pc:docMk/>
            <pc:sldMk cId="3507902810" sldId="271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0:51.097" v="2002" actId="20577"/>
          <ac:spMkLst>
            <pc:docMk/>
            <pc:sldMk cId="3507902810" sldId="271"/>
            <ac:spMk id="3" creationId="{2EC1458D-8164-F2DE-11D3-1886CEBB5522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4" creationId="{114C7267-05C3-3914-68AA-526426D58E6C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5" creationId="{2B9815C0-64E7-D5A2-1F89-DD127993AEA9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0" creationId="{43C823D3-D619-407C-89E0-C6F6B1E7A42A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2" creationId="{047F8E3E-2FFA-4A0F-B3C7-E57ADDCFB415}"/>
          </ac:spMkLst>
        </pc:s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14" creationId="{33D939F1-7ABE-4D0E-946A-43F37F556AFD}"/>
          </ac:grpSpMkLst>
        </pc:gr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20" creationId="{9DB3963A-4187-4A72-9DA4-CA6BADE22931}"/>
          </ac:grpSpMkLst>
        </pc:grpChg>
      </pc:sldChg>
      <pc:sldChg chg="addSp delSp modSp add mod">
        <pc:chgData name="Marlon Sproesser Mathias" userId="326f77df3314bb27" providerId="LiveId" clId="{0864817F-8044-4E5A-A2FF-4B84C348C627}" dt="2022-09-13T19:54:54.003" v="2089" actId="20577"/>
        <pc:sldMkLst>
          <pc:docMk/>
          <pc:sldMk cId="586122942" sldId="272"/>
        </pc:sldMkLst>
        <pc:spChg chg="mod">
          <ac:chgData name="Marlon Sproesser Mathias" userId="326f77df3314bb27" providerId="LiveId" clId="{0864817F-8044-4E5A-A2FF-4B84C348C627}" dt="2022-09-13T19:54:54.003" v="2089" actId="20577"/>
          <ac:spMkLst>
            <pc:docMk/>
            <pc:sldMk cId="586122942" sldId="272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3.838" v="2084" actId="20577"/>
          <ac:spMkLst>
            <pc:docMk/>
            <pc:sldMk cId="586122942" sldId="272"/>
            <ac:spMk id="3" creationId="{2EC1458D-8164-F2DE-11D3-1886CEBB5522}"/>
          </ac:spMkLst>
        </pc:spChg>
        <pc:spChg chg="add del">
          <ac:chgData name="Marlon Sproesser Mathias" userId="326f77df3314bb27" providerId="LiveId" clId="{0864817F-8044-4E5A-A2FF-4B84C348C627}" dt="2022-09-13T19:50:04.749" v="1937"/>
          <ac:spMkLst>
            <pc:docMk/>
            <pc:sldMk cId="586122942" sldId="272"/>
            <ac:spMk id="6" creationId="{BBBCBE2A-1E5D-83B1-A15E-6F44494E5472}"/>
          </ac:spMkLst>
        </pc:spChg>
        <pc:spChg chg="add del">
          <ac:chgData name="Marlon Sproesser Mathias" userId="326f77df3314bb27" providerId="LiveId" clId="{0864817F-8044-4E5A-A2FF-4B84C348C627}" dt="2022-09-13T19:51:09.319" v="2005"/>
          <ac:spMkLst>
            <pc:docMk/>
            <pc:sldMk cId="586122942" sldId="272"/>
            <ac:spMk id="7" creationId="{7B75C131-E40E-F5B6-52F6-DC9F3643D860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451026249" sldId="272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20359371" sldId="273"/>
        </pc:sldMkLst>
      </pc:sldChg>
      <pc:sldChg chg="addSp modSp add mod">
        <pc:chgData name="Marlon Sproesser Mathias" userId="326f77df3314bb27" providerId="LiveId" clId="{0864817F-8044-4E5A-A2FF-4B84C348C627}" dt="2022-09-13T19:54:15.275" v="2086" actId="14100"/>
        <pc:sldMkLst>
          <pc:docMk/>
          <pc:sldMk cId="3013851193" sldId="273"/>
        </pc:sldMkLst>
        <pc:spChg chg="mod">
          <ac:chgData name="Marlon Sproesser Mathias" userId="326f77df3314bb27" providerId="LiveId" clId="{0864817F-8044-4E5A-A2FF-4B84C348C627}" dt="2022-09-13T19:54:15.275" v="2086" actId="14100"/>
          <ac:spMkLst>
            <pc:docMk/>
            <pc:sldMk cId="3013851193" sldId="273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5.999" v="2085" actId="20577"/>
          <ac:spMkLst>
            <pc:docMk/>
            <pc:sldMk cId="3013851193" sldId="273"/>
            <ac:spMk id="3" creationId="{2EC1458D-8164-F2DE-11D3-1886CEBB5522}"/>
          </ac:spMkLst>
        </pc:spChg>
        <pc:spChg chg="add mod">
          <ac:chgData name="Marlon Sproesser Mathias" userId="326f77df3314bb27" providerId="LiveId" clId="{0864817F-8044-4E5A-A2FF-4B84C348C627}" dt="2022-09-13T19:53:46.932" v="2081" actId="1037"/>
          <ac:spMkLst>
            <pc:docMk/>
            <pc:sldMk cId="3013851193" sldId="273"/>
            <ac:spMk id="6" creationId="{8ADB870C-C9E3-CFBA-4264-96A73149BD33}"/>
          </ac:spMkLst>
        </pc:spChg>
        <pc:spChg chg="add mod">
          <ac:chgData name="Marlon Sproesser Mathias" userId="326f77df3314bb27" providerId="LiveId" clId="{0864817F-8044-4E5A-A2FF-4B84C348C627}" dt="2022-09-13T19:53:26.736" v="2060" actId="1076"/>
          <ac:spMkLst>
            <pc:docMk/>
            <pc:sldMk cId="3013851193" sldId="273"/>
            <ac:spMk id="7" creationId="{C3C10EBB-898B-2A86-494D-337CD3E7EEFB}"/>
          </ac:spMkLst>
        </pc:spChg>
        <pc:spChg chg="add mod">
          <ac:chgData name="Marlon Sproesser Mathias" userId="326f77df3314bb27" providerId="LiveId" clId="{0864817F-8044-4E5A-A2FF-4B84C348C627}" dt="2022-09-13T19:53:30.299" v="2062" actId="1036"/>
          <ac:spMkLst>
            <pc:docMk/>
            <pc:sldMk cId="3013851193" sldId="273"/>
            <ac:spMk id="8" creationId="{B66DE3EE-CEB3-AE2D-CBD0-6B2B488FCAB4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57:01.202" v="2272" actId="207"/>
        <pc:sldMkLst>
          <pc:docMk/>
          <pc:sldMk cId="2219064651" sldId="274"/>
        </pc:sldMkLst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2" creationId="{3404044B-0C27-3F9E-9207-431BA27D8152}"/>
          </ac:spMkLst>
        </pc:spChg>
        <pc:spChg chg="mod">
          <ac:chgData name="Marlon Sproesser Mathias" userId="326f77df3314bb27" providerId="LiveId" clId="{0864817F-8044-4E5A-A2FF-4B84C348C627}" dt="2022-09-13T19:57:01.202" v="2272" actId="207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5" creationId="{8C4CDAA3-EE53-1D22-CEC5-CED61B1CDF6B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0" creationId="{D038248A-211C-4EEC-8401-C761B929FB52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2" creationId="{C30A849F-66D9-40C8-BEC8-35AFF8F4568F}"/>
          </ac:spMkLst>
        </pc:s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20" creationId="{2A5C9C35-2375-49EB-B99C-17C87D42FE7C}"/>
          </ac:grpSpMkLst>
        </pc:gr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034135177" sldId="274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94993342" sldId="275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74295740" sldId="27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6785719" sldId="277"/>
        </pc:sldMkLst>
      </pc:sldChg>
    </pc:docChg>
  </pc:docChgLst>
  <pc:docChgLst>
    <pc:chgData name="Marlon Sproesser Mathias" userId="326f77df3314bb27" providerId="LiveId" clId="{D250348C-4A96-4AC4-AE07-1761CD32EE79}"/>
    <pc:docChg chg="modSld">
      <pc:chgData name="Marlon Sproesser Mathias" userId="326f77df3314bb27" providerId="LiveId" clId="{D250348C-4A96-4AC4-AE07-1761CD32EE79}" dt="2022-09-13T18:14:53.636" v="26" actId="20577"/>
      <pc:docMkLst>
        <pc:docMk/>
      </pc:docMkLst>
      <pc:sldChg chg="modSp mod">
        <pc:chgData name="Marlon Sproesser Mathias" userId="326f77df3314bb27" providerId="LiveId" clId="{D250348C-4A96-4AC4-AE07-1761CD32EE79}" dt="2022-09-13T18:14:53.636" v="26" actId="20577"/>
        <pc:sldMkLst>
          <pc:docMk/>
          <pc:sldMk cId="519410663" sldId="259"/>
        </pc:sldMkLst>
        <pc:spChg chg="mod">
          <ac:chgData name="Marlon Sproesser Mathias" userId="326f77df3314bb27" providerId="LiveId" clId="{D250348C-4A96-4AC4-AE07-1761CD32EE79}" dt="2022-09-13T18:14:46.409" v="0" actId="20577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D250348C-4A96-4AC4-AE07-1761CD32EE79}" dt="2022-09-13T18:14:53.636" v="26" actId="20577"/>
          <ac:spMkLst>
            <pc:docMk/>
            <pc:sldMk cId="519410663" sldId="259"/>
            <ac:spMk id="3" creationId="{04926EE9-C212-2DD5-4B8D-A1134F4048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ooof.blogspot.com/2014/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randmalogbook.blogspot.com/2019/09/logistics-how-to-organize-compl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pngall.com/social-network-png/download/2737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F69BA-5B18-95B8-D58B-FE22334A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Graph Convolutional Network</a:t>
            </a:r>
            <a:endParaRPr lang="en-US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9C349-ECAA-D721-1F13-B792EE5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É o que implementamos acima</a:t>
            </a:r>
          </a:p>
          <a:p>
            <a:r>
              <a:rPr lang="pt-BR" sz="2400" dirty="0"/>
              <a:t>Nós adjacentes trocam informações</a:t>
            </a:r>
          </a:p>
          <a:p>
            <a:r>
              <a:rPr lang="pt-BR" sz="2400" dirty="0"/>
              <a:t>As informações recebidas são combinadas com as próprias informações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4EEE0C-D802-4EFF-68AD-04E463CD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BD3505-CC77-0B54-419F-8EE7CB08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F69BA-5B18-95B8-D58B-FE22334A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 err="1"/>
              <a:t>Graph</a:t>
            </a:r>
            <a:r>
              <a:rPr lang="pt-BR" sz="4800" dirty="0"/>
              <a:t> </a:t>
            </a:r>
            <a:r>
              <a:rPr lang="pt-BR" sz="4800" dirty="0" err="1"/>
              <a:t>Attention</a:t>
            </a:r>
            <a:r>
              <a:rPr lang="pt-BR" sz="4800" dirty="0"/>
              <a:t> Network</a:t>
            </a:r>
            <a:endParaRPr lang="en-US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9C349-ECAA-D721-1F13-B792EE5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Varia a importância de cada vizinho com base em informações dos vértices</a:t>
            </a:r>
          </a:p>
          <a:p>
            <a:r>
              <a:rPr lang="pt-BR" sz="2400" dirty="0"/>
              <a:t>Essa variação é feita por um mecanismo de atenção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4EEE0C-D802-4EFF-68AD-04E463CD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BD3505-CC77-0B54-419F-8EE7CB08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Aula 9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Graph Neural Networks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A04C-CE24-4584-1640-E34545D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4CB4339-84BF-7D6D-AC7A-B4829863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Grafos</a:t>
            </a:r>
            <a:endParaRPr lang="en-US" sz="4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9B9-50D1-7750-D24A-15DB17C6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O que é?</a:t>
            </a:r>
          </a:p>
          <a:p>
            <a:r>
              <a:rPr lang="pt-BR" sz="2000" dirty="0"/>
              <a:t>Coleção de vértices e arestas</a:t>
            </a:r>
          </a:p>
          <a:p>
            <a:r>
              <a:rPr lang="pt-BR" sz="2000" dirty="0"/>
              <a:t>Cada vértice representa uma certa informação</a:t>
            </a:r>
          </a:p>
          <a:p>
            <a:r>
              <a:rPr lang="pt-BR" sz="2000" dirty="0"/>
              <a:t>Cada aresta representa a relação entre dois vértices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283FB-254C-47D8-A5B5-6BC0B31A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06FFD-1711-FCB8-584D-EA2329D0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Imagem 12" descr="Uma imagem contendo computador, laranja, pequeno, mesa&#10;&#10;Descrição gerada automaticamente">
            <a:extLst>
              <a:ext uri="{FF2B5EF4-FFF2-40B4-BE49-F238E27FC236}">
                <a16:creationId xmlns:a16="http://schemas.microsoft.com/office/drawing/2014/main" id="{C23FEA33-24C4-6B57-CB53-C227F2DC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4776" y="2598257"/>
            <a:ext cx="2665639" cy="33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9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3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EF74C1-194C-9A13-BEC5-5591655E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4000"/>
              <a:t>Grafos</a:t>
            </a:r>
            <a:endParaRPr lang="en-US" sz="4000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9F704-2ED4-E831-1CBB-AA932A90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t-BR" sz="2000"/>
              <a:t>Quais informações podem ser contidas em um grafo?</a:t>
            </a:r>
            <a:endParaRPr lang="en-US" sz="2000"/>
          </a:p>
        </p:txBody>
      </p:sp>
      <p:pic>
        <p:nvPicPr>
          <p:cNvPr id="22" name="Imagem 21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4B1AED-3E45-1781-0BAF-BE2C7523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496"/>
          <a:stretch/>
        </p:blipFill>
        <p:spPr>
          <a:xfrm>
            <a:off x="6086234" y="3685593"/>
            <a:ext cx="2548534" cy="2412688"/>
          </a:xfrm>
          <a:prstGeom prst="rect">
            <a:avLst/>
          </a:prstGeom>
        </p:spPr>
      </p:pic>
      <p:pic>
        <p:nvPicPr>
          <p:cNvPr id="19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D744DF0-44FA-335D-A60A-CD57D3E30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6" b="4138"/>
          <a:stretch/>
        </p:blipFill>
        <p:spPr>
          <a:xfrm>
            <a:off x="8886102" y="3578716"/>
            <a:ext cx="2784122" cy="263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67A1D90-8A73-7660-B1C2-180C41A39B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" b="7906"/>
          <a:stretch/>
        </p:blipFill>
        <p:spPr>
          <a:xfrm>
            <a:off x="6962520" y="546509"/>
            <a:ext cx="3984200" cy="2917076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134705-22DE-24EE-3E4A-23FA838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61677E-9247-3343-2672-23D36013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E4737-8D10-FCE4-AA96-BC01989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/>
              <a:t>Como representar um grafo?</a:t>
            </a:r>
            <a:endParaRPr lang="en-US" sz="5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FFF60-D2F8-F194-5226-E5BF0C5F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2902913"/>
            <a:ext cx="4141112" cy="10246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Vértices</a:t>
            </a:r>
          </a:p>
          <a:p>
            <a:r>
              <a:rPr lang="pt-BR" sz="2000" dirty="0" err="1"/>
              <a:t>Embedding</a:t>
            </a: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CAF3A8-AC9C-34DC-41B2-6BCF084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9B245F-E2E4-6B84-3BEB-80C18B40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E6B57B7-B1AF-4EEF-8DC3-C3DFAAAEBBD0}"/>
              </a:ext>
            </a:extLst>
          </p:cNvPr>
          <p:cNvSpPr txBox="1">
            <a:spLocks/>
          </p:cNvSpPr>
          <p:nvPr/>
        </p:nvSpPr>
        <p:spPr>
          <a:xfrm>
            <a:off x="6991602" y="2902913"/>
            <a:ext cx="4141112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7DE4CE8-21E9-218D-D6C4-841E812D7DA4}"/>
              </a:ext>
            </a:extLst>
          </p:cNvPr>
          <p:cNvSpPr txBox="1">
            <a:spLocks/>
          </p:cNvSpPr>
          <p:nvPr/>
        </p:nvSpPr>
        <p:spPr>
          <a:xfrm>
            <a:off x="6790514" y="2902913"/>
            <a:ext cx="4141112" cy="2060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Arestas</a:t>
            </a:r>
          </a:p>
          <a:p>
            <a:r>
              <a:rPr lang="pt-BR" sz="2000" dirty="0" err="1"/>
              <a:t>Embedding</a:t>
            </a:r>
            <a:endParaRPr lang="pt-BR" sz="2000" dirty="0"/>
          </a:p>
          <a:p>
            <a:r>
              <a:rPr lang="pt-BR" sz="2000" dirty="0"/>
              <a:t>Conexões</a:t>
            </a:r>
          </a:p>
          <a:p>
            <a:r>
              <a:rPr lang="pt-BR" sz="2000" dirty="0"/>
              <a:t>Direcionalidade</a:t>
            </a:r>
            <a:endParaRPr lang="pt-BR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30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51E21-7FCD-C174-6748-80B9DF0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/>
              <a:t>Exemplo: Classificação de nós</a:t>
            </a:r>
            <a:endParaRPr lang="en-US" sz="5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6A93F-8241-B819-A676-F5621FA4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Vamos usar o segundo exemplo da biblioteca </a:t>
            </a:r>
            <a:r>
              <a:rPr lang="pt-BR" sz="2000" dirty="0" err="1"/>
              <a:t>PyTorch</a:t>
            </a:r>
            <a:r>
              <a:rPr lang="pt-BR" sz="2000" dirty="0"/>
              <a:t> </a:t>
            </a:r>
            <a:r>
              <a:rPr lang="pt-BR" sz="2000" dirty="0" err="1"/>
              <a:t>Geometric</a:t>
            </a:r>
            <a:r>
              <a:rPr lang="pt-BR" sz="2000" dirty="0"/>
              <a:t>: Classificação de artigos</a:t>
            </a:r>
          </a:p>
          <a:p>
            <a:r>
              <a:rPr lang="pt-BR" sz="2000" dirty="0"/>
              <a:t>https://pytorch-geometric.readthedocs.io/en/latest/get_started/colabs.html</a:t>
            </a:r>
          </a:p>
          <a:p>
            <a:r>
              <a:rPr lang="pt-BR" sz="2000" dirty="0"/>
              <a:t>Cada vértice traz um “bag-</a:t>
            </a:r>
            <a:r>
              <a:rPr lang="pt-BR" sz="2000" dirty="0" err="1"/>
              <a:t>of</a:t>
            </a:r>
            <a:r>
              <a:rPr lang="pt-BR" sz="2000" dirty="0"/>
              <a:t>-words” do artigo, uma lista das palavras que ele contém</a:t>
            </a:r>
          </a:p>
          <a:p>
            <a:r>
              <a:rPr lang="pt-BR" sz="2000" dirty="0"/>
              <a:t>Cada aresta representa as citações entre estes artigos</a:t>
            </a:r>
          </a:p>
          <a:p>
            <a:endParaRPr lang="pt-BR" sz="2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D57105-E902-C678-47C4-F1945F05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E5D6E-2283-44ED-08D7-392A52E9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49328F-B3D4-4D57-BD73-6231AF2B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Representação dos dados</a:t>
            </a:r>
            <a:endParaRPr lang="en-US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1939-7A4E-4421-8384-F14B0E96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/>
          </a:bodyPr>
          <a:lstStyle/>
          <a:p>
            <a:r>
              <a:rPr lang="pt-BR" sz="2400" dirty="0"/>
              <a:t>2703 artigos, cada um representado por um vetor de 1433 posições</a:t>
            </a:r>
          </a:p>
          <a:p>
            <a:r>
              <a:rPr lang="pt-BR" sz="2400" dirty="0"/>
              <a:t>10556 citações entre estes artigos</a:t>
            </a:r>
          </a:p>
          <a:p>
            <a:r>
              <a:rPr lang="pt-BR" sz="2400" dirty="0"/>
              <a:t>7 classes possíveis, representando diferentes áreas</a:t>
            </a:r>
          </a:p>
          <a:p>
            <a:endParaRPr lang="pt-BR" sz="2400" dirty="0"/>
          </a:p>
          <a:p>
            <a:r>
              <a:rPr lang="pt-BR" sz="2400" dirty="0"/>
              <a:t>Como representar esses dados?</a:t>
            </a:r>
          </a:p>
          <a:p>
            <a:endParaRPr lang="pt-BR" sz="2400" dirty="0"/>
          </a:p>
          <a:p>
            <a:r>
              <a:rPr lang="pt-BR" sz="2400" dirty="0"/>
              <a:t>Vamos usar 140 artigos como base de treinamento para classificar os outros</a:t>
            </a: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8DD475-CBB3-A3C7-554B-0B97A83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5F57CC-7C6F-6A75-D608-8AA88CAB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DA4F8-746F-F9FC-60B7-B2C435E6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t-BR" sz="5400"/>
              <a:t>Uma solução</a:t>
            </a:r>
            <a:endParaRPr lang="en-US" sz="5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4ABF7-E53B-5697-04C3-D9BC58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pt-BR" sz="2000"/>
              <a:t>Como resolveríamos esse exemplo sem GNNs?</a:t>
            </a:r>
          </a:p>
          <a:p>
            <a:r>
              <a:rPr lang="pt-BR" sz="2000"/>
              <a:t>Podemos usar um MLP</a:t>
            </a:r>
          </a:p>
          <a:p>
            <a:r>
              <a:rPr lang="pt-BR" sz="2000"/>
              <a:t>Quais informações podem ser usadas?</a:t>
            </a:r>
            <a:endParaRPr lang="en-US" sz="200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8EFE1A-7FD2-6CE8-CC62-2DAA9665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07D307-FE14-CEC9-9510-399B7D85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522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2249-B329-5C27-85C2-E81F7470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dirty="0"/>
              <a:t>Outra solução: Passagem de mensagens</a:t>
            </a:r>
            <a:endParaRPr lang="en-US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85DB73-84B6-A2FF-2951-D89BBB4CD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218" y="1091682"/>
                <a:ext cx="5542387" cy="5178489"/>
              </a:xfrm>
            </p:spPr>
            <p:txBody>
              <a:bodyPr anchor="t">
                <a:normAutofit/>
              </a:bodyPr>
              <a:lstStyle/>
              <a:p>
                <a:r>
                  <a:rPr lang="pt-BR" sz="1700" dirty="0"/>
                  <a:t>Queremos que os nós troquem informações entre si</a:t>
                </a:r>
              </a:p>
              <a:p>
                <a:r>
                  <a:rPr lang="pt-BR" sz="1700" dirty="0"/>
                  <a:t>Artigos que se citaram tendem a ser da mesma área</a:t>
                </a:r>
              </a:p>
              <a:p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Camada </a:t>
                </a:r>
                <a:r>
                  <a:rPr lang="pt-BR" sz="1700" dirty="0" err="1"/>
                  <a:t>convolucional</a:t>
                </a:r>
                <a:r>
                  <a:rPr lang="pt-BR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BR" sz="17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17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pt-BR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7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7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7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17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7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t-BR" sz="17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7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Em </a:t>
                </a:r>
                <a:r>
                  <a:rPr lang="en-US" sz="1700" dirty="0" err="1"/>
                  <a:t>comparação</a:t>
                </a:r>
                <a:r>
                  <a:rPr lang="en-US" sz="1700" dirty="0"/>
                  <a:t> com a </a:t>
                </a:r>
                <a:r>
                  <a:rPr lang="en-US" sz="1700" dirty="0" err="1"/>
                  <a:t>camada</a:t>
                </a:r>
                <a:r>
                  <a:rPr lang="en-US" sz="1700" dirty="0"/>
                  <a:t> linear: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17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17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7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7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1700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700" dirty="0"/>
                  <a:t> é a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de pesos, que </a:t>
                </a:r>
                <a:r>
                  <a:rPr lang="en-US" sz="1700" dirty="0" err="1"/>
                  <a:t>deve</a:t>
                </a:r>
                <a:r>
                  <a:rPr lang="en-US" sz="1700" dirty="0"/>
                  <a:t> ser </a:t>
                </a:r>
                <a:r>
                  <a:rPr lang="en-US" sz="1700" dirty="0" err="1"/>
                  <a:t>aprendida</a:t>
                </a: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7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é um valor </a:t>
                </a:r>
                <a:r>
                  <a:rPr lang="en-US" sz="1700" dirty="0" err="1"/>
                  <a:t>fixo</a:t>
                </a:r>
                <a:r>
                  <a:rPr lang="en-US" sz="1700" dirty="0"/>
                  <a:t> de </a:t>
                </a:r>
                <a:r>
                  <a:rPr lang="en-US" sz="1700" dirty="0" err="1"/>
                  <a:t>normalização</a:t>
                </a:r>
                <a:r>
                  <a:rPr lang="en-US" sz="1700" dirty="0"/>
                  <a:t> das </a:t>
                </a:r>
                <a:r>
                  <a:rPr lang="en-US" sz="1700" dirty="0" err="1"/>
                  <a:t>mensagens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O que </a:t>
                </a:r>
                <a:r>
                  <a:rPr lang="en-US" sz="1700" dirty="0" err="1"/>
                  <a:t>mudou</a:t>
                </a:r>
                <a:r>
                  <a:rPr lang="en-US" sz="1700" dirty="0"/>
                  <a:t>? O que se </a:t>
                </a:r>
                <a:r>
                  <a:rPr lang="en-US" sz="1700" dirty="0" err="1"/>
                  <a:t>manteve</a:t>
                </a:r>
                <a:r>
                  <a:rPr lang="en-US" sz="1700" dirty="0"/>
                  <a:t>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85DB73-84B6-A2FF-2951-D89BBB4CD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218" y="1091682"/>
                <a:ext cx="5542387" cy="5178489"/>
              </a:xfrm>
              <a:blipFill>
                <a:blip r:embed="rId2"/>
                <a:stretch>
                  <a:fillRect l="-770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652531-CC7B-61DC-79FC-3B6F735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157A8-773F-2A70-9A0C-7BF0E473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18738</TotalTime>
  <Words>388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Verdana</vt:lpstr>
      <vt:lpstr>Office Theme</vt:lpstr>
      <vt:lpstr>Introdução a Redes Neurais</vt:lpstr>
      <vt:lpstr>Aula 9</vt:lpstr>
      <vt:lpstr>Grafos</vt:lpstr>
      <vt:lpstr>Grafos</vt:lpstr>
      <vt:lpstr>Como representar um grafo?</vt:lpstr>
      <vt:lpstr>Exemplo: Classificação de nós</vt:lpstr>
      <vt:lpstr>Representação dos dados</vt:lpstr>
      <vt:lpstr>Uma solução</vt:lpstr>
      <vt:lpstr>Outra solução: Passagem de mensagens</vt:lpstr>
      <vt:lpstr>Graph Convolutional Network</vt:lpstr>
      <vt:lpstr>Graph Attention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2024-09-20T00:02:45Z</dcterms:modified>
</cp:coreProperties>
</file>