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3F28C-4A43-4FAA-95D2-C2F825BA1311}" v="2" dt="2024-10-22T20:07:0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D0A3F28C-4A43-4FAA-95D2-C2F825BA1311}"/>
    <pc:docChg chg="custSel addSld modSld">
      <pc:chgData name="Marlon Sproesser Mathias" userId="326f77df3314bb27" providerId="LiveId" clId="{D0A3F28C-4A43-4FAA-95D2-C2F825BA1311}" dt="2024-10-22T20:08:25.142" v="468" actId="26606"/>
      <pc:docMkLst>
        <pc:docMk/>
      </pc:docMkLst>
      <pc:sldChg chg="modSp">
        <pc:chgData name="Marlon Sproesser Mathias" userId="326f77df3314bb27" providerId="LiveId" clId="{D0A3F28C-4A43-4FAA-95D2-C2F825BA1311}" dt="2024-10-22T20:07:00.466" v="286" actId="20577"/>
        <pc:sldMkLst>
          <pc:docMk/>
          <pc:sldMk cId="1893830825" sldId="257"/>
        </pc:sldMkLst>
        <pc:graphicFrameChg chg="mod">
          <ac:chgData name="Marlon Sproesser Mathias" userId="326f77df3314bb27" providerId="LiveId" clId="{D0A3F28C-4A43-4FAA-95D2-C2F825BA1311}" dt="2024-10-22T20:07:00.466" v="286" actId="20577"/>
          <ac:graphicFrameMkLst>
            <pc:docMk/>
            <pc:sldMk cId="1893830825" sldId="257"/>
            <ac:graphicFrameMk id="5" creationId="{3369976C-8DB7-C677-E09E-83870076CF7E}"/>
          </ac:graphicFrameMkLst>
        </pc:graphicFrameChg>
      </pc:sldChg>
      <pc:sldChg chg="addSp modSp mod">
        <pc:chgData name="Marlon Sproesser Mathias" userId="326f77df3314bb27" providerId="LiveId" clId="{D0A3F28C-4A43-4FAA-95D2-C2F825BA1311}" dt="2024-10-22T01:12:14.702" v="98" actId="1076"/>
        <pc:sldMkLst>
          <pc:docMk/>
          <pc:sldMk cId="2464761912" sldId="259"/>
        </pc:sldMkLst>
        <pc:spChg chg="add mod">
          <ac:chgData name="Marlon Sproesser Mathias" userId="326f77df3314bb27" providerId="LiveId" clId="{D0A3F28C-4A43-4FAA-95D2-C2F825BA1311}" dt="2024-10-22T01:12:14.702" v="98" actId="1076"/>
          <ac:spMkLst>
            <pc:docMk/>
            <pc:sldMk cId="2464761912" sldId="259"/>
            <ac:spMk id="9" creationId="{BBCCE6C1-A6A9-BC8D-671B-DB133353930A}"/>
          </ac:spMkLst>
        </pc:spChg>
      </pc:sldChg>
      <pc:sldChg chg="addSp modSp new mod setBg">
        <pc:chgData name="Marlon Sproesser Mathias" userId="326f77df3314bb27" providerId="LiveId" clId="{D0A3F28C-4A43-4FAA-95D2-C2F825BA1311}" dt="2024-10-22T19:55:54.725" v="285" actId="1076"/>
        <pc:sldMkLst>
          <pc:docMk/>
          <pc:sldMk cId="2092329317" sldId="260"/>
        </pc:sldMkLst>
        <pc:spChg chg="mo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2" creationId="{69F98061-AB5F-4204-67DF-221EC393F0E7}"/>
          </ac:spMkLst>
        </pc:spChg>
        <pc:spChg chg="mo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3" creationId="{3345B364-ABA2-C889-E59F-39E143358642}"/>
          </ac:spMkLst>
        </pc:spChg>
        <pc:spChg chg="ad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10" creationId="{E75A73A0-BB15-427A-AB69-E8FF2A9E4EAC}"/>
          </ac:spMkLst>
        </pc:spChg>
        <pc:picChg chg="add mod modCrop">
          <ac:chgData name="Marlon Sproesser Mathias" userId="326f77df3314bb27" providerId="LiveId" clId="{D0A3F28C-4A43-4FAA-95D2-C2F825BA1311}" dt="2024-10-22T19:55:54.725" v="285" actId="1076"/>
          <ac:picMkLst>
            <pc:docMk/>
            <pc:sldMk cId="2092329317" sldId="260"/>
            <ac:picMk id="5" creationId="{1E665DBF-65AE-733E-DA63-97B5A7C4EC21}"/>
          </ac:picMkLst>
        </pc:picChg>
        <pc:cxnChg chg="add">
          <ac:chgData name="Marlon Sproesser Mathias" userId="326f77df3314bb27" providerId="LiveId" clId="{D0A3F28C-4A43-4FAA-95D2-C2F825BA1311}" dt="2024-10-22T19:55:37.284" v="280" actId="26606"/>
          <ac:cxnSpMkLst>
            <pc:docMk/>
            <pc:sldMk cId="2092329317" sldId="260"/>
            <ac:cxnSpMk id="12" creationId="{F0748755-DDBC-46D0-91EC-1212A8EE2B40}"/>
          </ac:cxnSpMkLst>
        </pc:cxnChg>
      </pc:sldChg>
      <pc:sldChg chg="addSp delSp modSp new mod setBg">
        <pc:chgData name="Marlon Sproesser Mathias" userId="326f77df3314bb27" providerId="LiveId" clId="{D0A3F28C-4A43-4FAA-95D2-C2F825BA1311}" dt="2024-10-22T20:08:25.142" v="468" actId="26606"/>
        <pc:sldMkLst>
          <pc:docMk/>
          <pc:sldMk cId="3177254511" sldId="261"/>
        </pc:sldMkLst>
        <pc:spChg chg="mo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2" creationId="{D5DF1E20-A386-7A3B-97A1-90375CF61AF1}"/>
          </ac:spMkLst>
        </pc:spChg>
        <pc:spChg chg="del mo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3" creationId="{872BBA3D-200B-9F5B-56B1-463CEB599FE7}"/>
          </ac:spMkLst>
        </pc:spChg>
        <pc:spChg chg="ad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9" creationId="{5A8C38AB-00B3-4611-B51A-458666907A35}"/>
          </ac:spMkLst>
        </pc:spChg>
        <pc:graphicFrameChg chg="add">
          <ac:chgData name="Marlon Sproesser Mathias" userId="326f77df3314bb27" providerId="LiveId" clId="{D0A3F28C-4A43-4FAA-95D2-C2F825BA1311}" dt="2024-10-22T20:08:25.142" v="468" actId="26606"/>
          <ac:graphicFrameMkLst>
            <pc:docMk/>
            <pc:sldMk cId="3177254511" sldId="261"/>
            <ac:graphicFrameMk id="5" creationId="{2FD989CC-A58C-1889-ACF3-5F61480AE70A}"/>
          </ac:graphicFrameMkLst>
        </pc:graphicFrameChg>
        <pc:cxnChg chg="add">
          <ac:chgData name="Marlon Sproesser Mathias" userId="326f77df3314bb27" providerId="LiveId" clId="{D0A3F28C-4A43-4FAA-95D2-C2F825BA1311}" dt="2024-10-22T20:08:25.142" v="468" actId="26606"/>
          <ac:cxnSpMkLst>
            <pc:docMk/>
            <pc:sldMk cId="3177254511" sldId="261"/>
            <ac:cxnSpMk id="11" creationId="{8F5909CB-6CD3-45DF-9920-8D81824854A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6B444-F89C-4644-B87D-1E992CB69EC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FE597-439B-485E-82FF-749EB5DE8D2D}">
      <dgm:prSet/>
      <dgm:spPr/>
      <dgm:t>
        <a:bodyPr/>
        <a:lstStyle/>
        <a:p>
          <a:r>
            <a:rPr lang="pt-BR"/>
            <a:t>Separação e organização dos dados</a:t>
          </a:r>
          <a:endParaRPr lang="en-US"/>
        </a:p>
      </dgm:t>
    </dgm:pt>
    <dgm:pt modelId="{295FF5DC-0D0F-4A99-A4E2-A1FF5C0CD145}" type="parTrans" cxnId="{A58320AB-EDBF-4225-83F0-0B7E86581B3C}">
      <dgm:prSet/>
      <dgm:spPr/>
      <dgm:t>
        <a:bodyPr/>
        <a:lstStyle/>
        <a:p>
          <a:endParaRPr lang="en-US"/>
        </a:p>
      </dgm:t>
    </dgm:pt>
    <dgm:pt modelId="{DA121154-4340-481B-A75E-701EAF6A20D5}" type="sibTrans" cxnId="{A58320AB-EDBF-4225-83F0-0B7E86581B3C}">
      <dgm:prSet/>
      <dgm:spPr/>
      <dgm:t>
        <a:bodyPr/>
        <a:lstStyle/>
        <a:p>
          <a:endParaRPr lang="en-US"/>
        </a:p>
      </dgm:t>
    </dgm:pt>
    <dgm:pt modelId="{C5B1606A-D126-4013-87AB-D42B875CE5A2}">
      <dgm:prSet/>
      <dgm:spPr/>
      <dgm:t>
        <a:bodyPr/>
        <a:lstStyle/>
        <a:p>
          <a:r>
            <a:rPr lang="pt-BR"/>
            <a:t>Uso de redes neurais densas</a:t>
          </a:r>
          <a:endParaRPr lang="en-US"/>
        </a:p>
      </dgm:t>
    </dgm:pt>
    <dgm:pt modelId="{1246A1F4-5F19-4703-B85F-E94B3C40A799}" type="parTrans" cxnId="{8F19F6CC-CAD0-42AC-A5B1-F234E94BF5ED}">
      <dgm:prSet/>
      <dgm:spPr/>
      <dgm:t>
        <a:bodyPr/>
        <a:lstStyle/>
        <a:p>
          <a:endParaRPr lang="en-US"/>
        </a:p>
      </dgm:t>
    </dgm:pt>
    <dgm:pt modelId="{7ADFD0B8-1E23-466D-A51B-9DBD76D17AEE}" type="sibTrans" cxnId="{8F19F6CC-CAD0-42AC-A5B1-F234E94BF5ED}">
      <dgm:prSet/>
      <dgm:spPr/>
      <dgm:t>
        <a:bodyPr/>
        <a:lstStyle/>
        <a:p>
          <a:endParaRPr lang="en-US"/>
        </a:p>
      </dgm:t>
    </dgm:pt>
    <dgm:pt modelId="{E2BB2118-2790-4E88-B9E0-D405CB9A2C2A}">
      <dgm:prSet/>
      <dgm:spPr/>
      <dgm:t>
        <a:bodyPr/>
        <a:lstStyle/>
        <a:p>
          <a:r>
            <a:rPr lang="pt-BR"/>
            <a:t>Próximos passos</a:t>
          </a:r>
          <a:endParaRPr lang="en-US"/>
        </a:p>
      </dgm:t>
    </dgm:pt>
    <dgm:pt modelId="{C9E84DF4-FDFF-41DD-8AD2-EAA9896CF079}" type="parTrans" cxnId="{69AA166F-896F-4297-BD99-340278D600E5}">
      <dgm:prSet/>
      <dgm:spPr/>
      <dgm:t>
        <a:bodyPr/>
        <a:lstStyle/>
        <a:p>
          <a:endParaRPr lang="en-US"/>
        </a:p>
      </dgm:t>
    </dgm:pt>
    <dgm:pt modelId="{2A221307-677F-48AF-9ED3-831BC9807A43}" type="sibTrans" cxnId="{69AA166F-896F-4297-BD99-340278D600E5}">
      <dgm:prSet/>
      <dgm:spPr/>
      <dgm:t>
        <a:bodyPr/>
        <a:lstStyle/>
        <a:p>
          <a:endParaRPr lang="en-US"/>
        </a:p>
      </dgm:t>
    </dgm:pt>
    <dgm:pt modelId="{CBCC091B-F7C8-43D1-B930-896A3ED5B918}" type="pres">
      <dgm:prSet presAssocID="{8A56B444-F89C-4644-B87D-1E992CB69EC5}" presName="outerComposite" presStyleCnt="0">
        <dgm:presLayoutVars>
          <dgm:chMax val="5"/>
          <dgm:dir/>
          <dgm:resizeHandles val="exact"/>
        </dgm:presLayoutVars>
      </dgm:prSet>
      <dgm:spPr/>
    </dgm:pt>
    <dgm:pt modelId="{8CE8A716-E70D-4DBB-B5EF-BEBFE8B76D5D}" type="pres">
      <dgm:prSet presAssocID="{8A56B444-F89C-4644-B87D-1E992CB69EC5}" presName="dummyMaxCanvas" presStyleCnt="0">
        <dgm:presLayoutVars/>
      </dgm:prSet>
      <dgm:spPr/>
    </dgm:pt>
    <dgm:pt modelId="{65D24201-C7EC-413D-9F23-C1E0AF76A745}" type="pres">
      <dgm:prSet presAssocID="{8A56B444-F89C-4644-B87D-1E992CB69EC5}" presName="ThreeNodes_1" presStyleLbl="node1" presStyleIdx="0" presStyleCnt="3">
        <dgm:presLayoutVars>
          <dgm:bulletEnabled val="1"/>
        </dgm:presLayoutVars>
      </dgm:prSet>
      <dgm:spPr/>
    </dgm:pt>
    <dgm:pt modelId="{31CF39B8-77A4-4E83-9081-BF3B30BF1E3E}" type="pres">
      <dgm:prSet presAssocID="{8A56B444-F89C-4644-B87D-1E992CB69EC5}" presName="ThreeNodes_2" presStyleLbl="node1" presStyleIdx="1" presStyleCnt="3">
        <dgm:presLayoutVars>
          <dgm:bulletEnabled val="1"/>
        </dgm:presLayoutVars>
      </dgm:prSet>
      <dgm:spPr/>
    </dgm:pt>
    <dgm:pt modelId="{E9CEC6CF-D6A8-4099-B95D-911DCCFB9602}" type="pres">
      <dgm:prSet presAssocID="{8A56B444-F89C-4644-B87D-1E992CB69EC5}" presName="ThreeNodes_3" presStyleLbl="node1" presStyleIdx="2" presStyleCnt="3">
        <dgm:presLayoutVars>
          <dgm:bulletEnabled val="1"/>
        </dgm:presLayoutVars>
      </dgm:prSet>
      <dgm:spPr/>
    </dgm:pt>
    <dgm:pt modelId="{7C378395-1340-4E6E-8CAF-A6E350541499}" type="pres">
      <dgm:prSet presAssocID="{8A56B444-F89C-4644-B87D-1E992CB69EC5}" presName="ThreeConn_1-2" presStyleLbl="fgAccFollowNode1" presStyleIdx="0" presStyleCnt="2">
        <dgm:presLayoutVars>
          <dgm:bulletEnabled val="1"/>
        </dgm:presLayoutVars>
      </dgm:prSet>
      <dgm:spPr/>
    </dgm:pt>
    <dgm:pt modelId="{F5ACAE69-0380-487E-B640-9051443ED403}" type="pres">
      <dgm:prSet presAssocID="{8A56B444-F89C-4644-B87D-1E992CB69EC5}" presName="ThreeConn_2-3" presStyleLbl="fgAccFollowNode1" presStyleIdx="1" presStyleCnt="2">
        <dgm:presLayoutVars>
          <dgm:bulletEnabled val="1"/>
        </dgm:presLayoutVars>
      </dgm:prSet>
      <dgm:spPr/>
    </dgm:pt>
    <dgm:pt modelId="{F5754F82-8520-481F-A572-DD795E2882FD}" type="pres">
      <dgm:prSet presAssocID="{8A56B444-F89C-4644-B87D-1E992CB69EC5}" presName="ThreeNodes_1_text" presStyleLbl="node1" presStyleIdx="2" presStyleCnt="3">
        <dgm:presLayoutVars>
          <dgm:bulletEnabled val="1"/>
        </dgm:presLayoutVars>
      </dgm:prSet>
      <dgm:spPr/>
    </dgm:pt>
    <dgm:pt modelId="{C4F10E0B-082A-4F87-A28F-D37AE5BFFCBA}" type="pres">
      <dgm:prSet presAssocID="{8A56B444-F89C-4644-B87D-1E992CB69EC5}" presName="ThreeNodes_2_text" presStyleLbl="node1" presStyleIdx="2" presStyleCnt="3">
        <dgm:presLayoutVars>
          <dgm:bulletEnabled val="1"/>
        </dgm:presLayoutVars>
      </dgm:prSet>
      <dgm:spPr/>
    </dgm:pt>
    <dgm:pt modelId="{A8E4EDD9-12E8-4219-8EC5-9892E1E86224}" type="pres">
      <dgm:prSet presAssocID="{8A56B444-F89C-4644-B87D-1E992CB69EC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BD56904-3277-43DE-8D1A-77D7A2936B2B}" type="presOf" srcId="{E2BB2118-2790-4E88-B9E0-D405CB9A2C2A}" destId="{E9CEC6CF-D6A8-4099-B95D-911DCCFB9602}" srcOrd="0" destOrd="0" presId="urn:microsoft.com/office/officeart/2005/8/layout/vProcess5"/>
    <dgm:cxn modelId="{F46AB418-6C56-4F9B-9388-DCD5EB9E1177}" type="presOf" srcId="{8A56B444-F89C-4644-B87D-1E992CB69EC5}" destId="{CBCC091B-F7C8-43D1-B930-896A3ED5B918}" srcOrd="0" destOrd="0" presId="urn:microsoft.com/office/officeart/2005/8/layout/vProcess5"/>
    <dgm:cxn modelId="{1B955961-F560-4590-B609-4D3D9126FE7C}" type="presOf" srcId="{C5B1606A-D126-4013-87AB-D42B875CE5A2}" destId="{C4F10E0B-082A-4F87-A28F-D37AE5BFFCBA}" srcOrd="1" destOrd="0" presId="urn:microsoft.com/office/officeart/2005/8/layout/vProcess5"/>
    <dgm:cxn modelId="{FEC1E964-6344-492C-A302-DC22DA635556}" type="presOf" srcId="{E2BB2118-2790-4E88-B9E0-D405CB9A2C2A}" destId="{A8E4EDD9-12E8-4219-8EC5-9892E1E86224}" srcOrd="1" destOrd="0" presId="urn:microsoft.com/office/officeart/2005/8/layout/vProcess5"/>
    <dgm:cxn modelId="{69AA166F-896F-4297-BD99-340278D600E5}" srcId="{8A56B444-F89C-4644-B87D-1E992CB69EC5}" destId="{E2BB2118-2790-4E88-B9E0-D405CB9A2C2A}" srcOrd="2" destOrd="0" parTransId="{C9E84DF4-FDFF-41DD-8AD2-EAA9896CF079}" sibTransId="{2A221307-677F-48AF-9ED3-831BC9807A43}"/>
    <dgm:cxn modelId="{844A7955-A291-43BA-8B36-C3585D608931}" type="presOf" srcId="{63CFE597-439B-485E-82FF-749EB5DE8D2D}" destId="{F5754F82-8520-481F-A572-DD795E2882FD}" srcOrd="1" destOrd="0" presId="urn:microsoft.com/office/officeart/2005/8/layout/vProcess5"/>
    <dgm:cxn modelId="{9735AA89-19C0-439F-A45D-01B79074851E}" type="presOf" srcId="{DA121154-4340-481B-A75E-701EAF6A20D5}" destId="{7C378395-1340-4E6E-8CAF-A6E350541499}" srcOrd="0" destOrd="0" presId="urn:microsoft.com/office/officeart/2005/8/layout/vProcess5"/>
    <dgm:cxn modelId="{A58320AB-EDBF-4225-83F0-0B7E86581B3C}" srcId="{8A56B444-F89C-4644-B87D-1E992CB69EC5}" destId="{63CFE597-439B-485E-82FF-749EB5DE8D2D}" srcOrd="0" destOrd="0" parTransId="{295FF5DC-0D0F-4A99-A4E2-A1FF5C0CD145}" sibTransId="{DA121154-4340-481B-A75E-701EAF6A20D5}"/>
    <dgm:cxn modelId="{2F56BCAC-211D-418C-B8B6-FE3CDC473761}" type="presOf" srcId="{7ADFD0B8-1E23-466D-A51B-9DBD76D17AEE}" destId="{F5ACAE69-0380-487E-B640-9051443ED403}" srcOrd="0" destOrd="0" presId="urn:microsoft.com/office/officeart/2005/8/layout/vProcess5"/>
    <dgm:cxn modelId="{8F19F6CC-CAD0-42AC-A5B1-F234E94BF5ED}" srcId="{8A56B444-F89C-4644-B87D-1E992CB69EC5}" destId="{C5B1606A-D126-4013-87AB-D42B875CE5A2}" srcOrd="1" destOrd="0" parTransId="{1246A1F4-5F19-4703-B85F-E94B3C40A799}" sibTransId="{7ADFD0B8-1E23-466D-A51B-9DBD76D17AEE}"/>
    <dgm:cxn modelId="{765260D2-EC09-4FF7-8FC4-AF36351982E6}" type="presOf" srcId="{C5B1606A-D126-4013-87AB-D42B875CE5A2}" destId="{31CF39B8-77A4-4E83-9081-BF3B30BF1E3E}" srcOrd="0" destOrd="0" presId="urn:microsoft.com/office/officeart/2005/8/layout/vProcess5"/>
    <dgm:cxn modelId="{D86B5AED-EDB2-4E52-BDD5-AA327D17A8E5}" type="presOf" srcId="{63CFE597-439B-485E-82FF-749EB5DE8D2D}" destId="{65D24201-C7EC-413D-9F23-C1E0AF76A745}" srcOrd="0" destOrd="0" presId="urn:microsoft.com/office/officeart/2005/8/layout/vProcess5"/>
    <dgm:cxn modelId="{89DDE061-D003-433F-9B89-D96E6D8ED84C}" type="presParOf" srcId="{CBCC091B-F7C8-43D1-B930-896A3ED5B918}" destId="{8CE8A716-E70D-4DBB-B5EF-BEBFE8B76D5D}" srcOrd="0" destOrd="0" presId="urn:microsoft.com/office/officeart/2005/8/layout/vProcess5"/>
    <dgm:cxn modelId="{3EFD4FF8-E41E-4566-9B22-2870FE06006B}" type="presParOf" srcId="{CBCC091B-F7C8-43D1-B930-896A3ED5B918}" destId="{65D24201-C7EC-413D-9F23-C1E0AF76A745}" srcOrd="1" destOrd="0" presId="urn:microsoft.com/office/officeart/2005/8/layout/vProcess5"/>
    <dgm:cxn modelId="{89BB3F9F-A13B-42BB-A6F5-573C9D415946}" type="presParOf" srcId="{CBCC091B-F7C8-43D1-B930-896A3ED5B918}" destId="{31CF39B8-77A4-4E83-9081-BF3B30BF1E3E}" srcOrd="2" destOrd="0" presId="urn:microsoft.com/office/officeart/2005/8/layout/vProcess5"/>
    <dgm:cxn modelId="{45A1EBA0-E9FA-457F-9E72-0E3581C4B2CF}" type="presParOf" srcId="{CBCC091B-F7C8-43D1-B930-896A3ED5B918}" destId="{E9CEC6CF-D6A8-4099-B95D-911DCCFB9602}" srcOrd="3" destOrd="0" presId="urn:microsoft.com/office/officeart/2005/8/layout/vProcess5"/>
    <dgm:cxn modelId="{28B77B95-E599-4870-A0E4-AF50E7C99E7F}" type="presParOf" srcId="{CBCC091B-F7C8-43D1-B930-896A3ED5B918}" destId="{7C378395-1340-4E6E-8CAF-A6E350541499}" srcOrd="4" destOrd="0" presId="urn:microsoft.com/office/officeart/2005/8/layout/vProcess5"/>
    <dgm:cxn modelId="{83D42BAF-26E9-40FA-91E1-8838AFC56972}" type="presParOf" srcId="{CBCC091B-F7C8-43D1-B930-896A3ED5B918}" destId="{F5ACAE69-0380-487E-B640-9051443ED403}" srcOrd="5" destOrd="0" presId="urn:microsoft.com/office/officeart/2005/8/layout/vProcess5"/>
    <dgm:cxn modelId="{54EF2F83-B868-42F7-AD3F-175329C820A0}" type="presParOf" srcId="{CBCC091B-F7C8-43D1-B930-896A3ED5B918}" destId="{F5754F82-8520-481F-A572-DD795E2882FD}" srcOrd="6" destOrd="0" presId="urn:microsoft.com/office/officeart/2005/8/layout/vProcess5"/>
    <dgm:cxn modelId="{1533D8F7-D58E-4E2D-91E7-88FBC6E3941C}" type="presParOf" srcId="{CBCC091B-F7C8-43D1-B930-896A3ED5B918}" destId="{C4F10E0B-082A-4F87-A28F-D37AE5BFFCBA}" srcOrd="7" destOrd="0" presId="urn:microsoft.com/office/officeart/2005/8/layout/vProcess5"/>
    <dgm:cxn modelId="{DE3D8CAD-F467-4F9F-9678-1511EFCD39A6}" type="presParOf" srcId="{CBCC091B-F7C8-43D1-B930-896A3ED5B918}" destId="{A8E4EDD9-12E8-4219-8EC5-9892E1E8622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DB0ABC-A20A-4763-88D7-EB261FF2C4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883CB0-BE41-43D9-89A6-4FC45DAAEB92}">
      <dgm:prSet/>
      <dgm:spPr/>
      <dgm:t>
        <a:bodyPr/>
        <a:lstStyle/>
        <a:p>
          <a:r>
            <a:rPr lang="pt-BR"/>
            <a:t>Multivariáveis</a:t>
          </a:r>
          <a:endParaRPr lang="en-US"/>
        </a:p>
      </dgm:t>
    </dgm:pt>
    <dgm:pt modelId="{B2629B15-8321-4733-A489-67FA14B6FAC6}" type="parTrans" cxnId="{5A3532C2-4B50-4535-B0CD-C70F36B363A3}">
      <dgm:prSet/>
      <dgm:spPr/>
      <dgm:t>
        <a:bodyPr/>
        <a:lstStyle/>
        <a:p>
          <a:endParaRPr lang="en-US"/>
        </a:p>
      </dgm:t>
    </dgm:pt>
    <dgm:pt modelId="{A59BB139-5579-4738-AE9B-5A36A5C2BD18}" type="sibTrans" cxnId="{5A3532C2-4B50-4535-B0CD-C70F36B363A3}">
      <dgm:prSet/>
      <dgm:spPr/>
      <dgm:t>
        <a:bodyPr/>
        <a:lstStyle/>
        <a:p>
          <a:endParaRPr lang="en-US"/>
        </a:p>
      </dgm:t>
    </dgm:pt>
    <dgm:pt modelId="{00BF2A1E-30F7-4FB2-936C-567D86132034}">
      <dgm:prSet/>
      <dgm:spPr/>
      <dgm:t>
        <a:bodyPr/>
        <a:lstStyle/>
        <a:p>
          <a:r>
            <a:rPr lang="pt-BR"/>
            <a:t>Variáveis auxiliáres</a:t>
          </a:r>
          <a:endParaRPr lang="en-US"/>
        </a:p>
      </dgm:t>
    </dgm:pt>
    <dgm:pt modelId="{8F4A443A-A6AE-4DF9-8DE0-BDBCB4398017}" type="parTrans" cxnId="{B1100E4F-626A-4524-B46E-BB42A21377CD}">
      <dgm:prSet/>
      <dgm:spPr/>
      <dgm:t>
        <a:bodyPr/>
        <a:lstStyle/>
        <a:p>
          <a:endParaRPr lang="en-US"/>
        </a:p>
      </dgm:t>
    </dgm:pt>
    <dgm:pt modelId="{0F00E32D-6261-40F6-A167-BCB6828F4F75}" type="sibTrans" cxnId="{B1100E4F-626A-4524-B46E-BB42A21377CD}">
      <dgm:prSet/>
      <dgm:spPr/>
      <dgm:t>
        <a:bodyPr/>
        <a:lstStyle/>
        <a:p>
          <a:endParaRPr lang="en-US"/>
        </a:p>
      </dgm:t>
    </dgm:pt>
    <dgm:pt modelId="{43903AEC-3AAB-489E-A957-1EFEF2EA43F9}">
      <dgm:prSet/>
      <dgm:spPr/>
      <dgm:t>
        <a:bodyPr/>
        <a:lstStyle/>
        <a:p>
          <a:r>
            <a:rPr lang="pt-BR"/>
            <a:t>Auto-regressivo</a:t>
          </a:r>
          <a:endParaRPr lang="en-US"/>
        </a:p>
      </dgm:t>
    </dgm:pt>
    <dgm:pt modelId="{33595C27-E6B5-4BA8-BF83-2182E8C85978}" type="parTrans" cxnId="{D9131C07-5B56-4634-8E5B-D5E484F1D5E5}">
      <dgm:prSet/>
      <dgm:spPr/>
      <dgm:t>
        <a:bodyPr/>
        <a:lstStyle/>
        <a:p>
          <a:endParaRPr lang="en-US"/>
        </a:p>
      </dgm:t>
    </dgm:pt>
    <dgm:pt modelId="{ADA16CB8-B4D4-4BFD-B28C-ED0F16896602}" type="sibTrans" cxnId="{D9131C07-5B56-4634-8E5B-D5E484F1D5E5}">
      <dgm:prSet/>
      <dgm:spPr/>
      <dgm:t>
        <a:bodyPr/>
        <a:lstStyle/>
        <a:p>
          <a:endParaRPr lang="en-US"/>
        </a:p>
      </dgm:t>
    </dgm:pt>
    <dgm:pt modelId="{70CFA4C6-F848-4F84-8EEB-D7B8318F085A}">
      <dgm:prSet/>
      <dgm:spPr/>
      <dgm:t>
        <a:bodyPr/>
        <a:lstStyle/>
        <a:p>
          <a:r>
            <a:rPr lang="pt-BR"/>
            <a:t>Redes neurais recorrentes</a:t>
          </a:r>
          <a:endParaRPr lang="en-US"/>
        </a:p>
      </dgm:t>
    </dgm:pt>
    <dgm:pt modelId="{CB5B4B03-8557-4595-A373-AB18FC2CC819}" type="parTrans" cxnId="{E22BECAA-59DD-4019-896B-3C11709581AF}">
      <dgm:prSet/>
      <dgm:spPr/>
      <dgm:t>
        <a:bodyPr/>
        <a:lstStyle/>
        <a:p>
          <a:endParaRPr lang="en-US"/>
        </a:p>
      </dgm:t>
    </dgm:pt>
    <dgm:pt modelId="{C512F6E2-DD20-40D8-8CBB-D8151720363A}" type="sibTrans" cxnId="{E22BECAA-59DD-4019-896B-3C11709581AF}">
      <dgm:prSet/>
      <dgm:spPr/>
      <dgm:t>
        <a:bodyPr/>
        <a:lstStyle/>
        <a:p>
          <a:endParaRPr lang="en-US"/>
        </a:p>
      </dgm:t>
    </dgm:pt>
    <dgm:pt modelId="{249688CA-2C51-48FC-A29A-61B42011607F}">
      <dgm:prSet/>
      <dgm:spPr/>
      <dgm:t>
        <a:bodyPr/>
        <a:lstStyle/>
        <a:p>
          <a:r>
            <a:rPr lang="pt-BR"/>
            <a:t>LSTM</a:t>
          </a:r>
          <a:endParaRPr lang="en-US"/>
        </a:p>
      </dgm:t>
    </dgm:pt>
    <dgm:pt modelId="{5742068B-9517-48CC-BCA0-F41EFA922580}" type="parTrans" cxnId="{D9A3C31E-2C41-492E-A88E-8FE8DF518854}">
      <dgm:prSet/>
      <dgm:spPr/>
      <dgm:t>
        <a:bodyPr/>
        <a:lstStyle/>
        <a:p>
          <a:endParaRPr lang="en-US"/>
        </a:p>
      </dgm:t>
    </dgm:pt>
    <dgm:pt modelId="{F061FBDA-3AAB-4744-B2FE-57247E44669B}" type="sibTrans" cxnId="{D9A3C31E-2C41-492E-A88E-8FE8DF518854}">
      <dgm:prSet/>
      <dgm:spPr/>
      <dgm:t>
        <a:bodyPr/>
        <a:lstStyle/>
        <a:p>
          <a:endParaRPr lang="en-US"/>
        </a:p>
      </dgm:t>
    </dgm:pt>
    <dgm:pt modelId="{1692DFD6-8828-4986-92A7-393741C1D574}">
      <dgm:prSet/>
      <dgm:spPr/>
      <dgm:t>
        <a:bodyPr/>
        <a:lstStyle/>
        <a:p>
          <a:r>
            <a:rPr lang="pt-BR"/>
            <a:t>Transformers</a:t>
          </a:r>
          <a:endParaRPr lang="en-US"/>
        </a:p>
      </dgm:t>
    </dgm:pt>
    <dgm:pt modelId="{2B7B50CF-0DC7-4324-A7D1-5E6AF8F451AF}" type="parTrans" cxnId="{95AAEC1D-7163-41EA-873C-6AABF461613B}">
      <dgm:prSet/>
      <dgm:spPr/>
      <dgm:t>
        <a:bodyPr/>
        <a:lstStyle/>
        <a:p>
          <a:endParaRPr lang="en-US"/>
        </a:p>
      </dgm:t>
    </dgm:pt>
    <dgm:pt modelId="{B508C5E3-3066-4190-A25F-B38E1BD98CE1}" type="sibTrans" cxnId="{95AAEC1D-7163-41EA-873C-6AABF461613B}">
      <dgm:prSet/>
      <dgm:spPr/>
      <dgm:t>
        <a:bodyPr/>
        <a:lstStyle/>
        <a:p>
          <a:endParaRPr lang="en-US"/>
        </a:p>
      </dgm:t>
    </dgm:pt>
    <dgm:pt modelId="{94CD9322-CBE0-43A6-8395-2BE182AFE64A}">
      <dgm:prSet/>
      <dgm:spPr/>
      <dgm:t>
        <a:bodyPr/>
        <a:lstStyle/>
        <a:p>
          <a:r>
            <a:rPr lang="pt-BR"/>
            <a:t>Foundational models</a:t>
          </a:r>
          <a:endParaRPr lang="en-US"/>
        </a:p>
      </dgm:t>
    </dgm:pt>
    <dgm:pt modelId="{AECB4634-1820-4BAA-840F-149FCA236513}" type="parTrans" cxnId="{0C118FBA-D2DC-4607-B7CD-3555CBAA10CA}">
      <dgm:prSet/>
      <dgm:spPr/>
      <dgm:t>
        <a:bodyPr/>
        <a:lstStyle/>
        <a:p>
          <a:endParaRPr lang="en-US"/>
        </a:p>
      </dgm:t>
    </dgm:pt>
    <dgm:pt modelId="{B240010E-DC86-48CF-832E-25DA421E7BD1}" type="sibTrans" cxnId="{0C118FBA-D2DC-4607-B7CD-3555CBAA10CA}">
      <dgm:prSet/>
      <dgm:spPr/>
      <dgm:t>
        <a:bodyPr/>
        <a:lstStyle/>
        <a:p>
          <a:endParaRPr lang="en-US"/>
        </a:p>
      </dgm:t>
    </dgm:pt>
    <dgm:pt modelId="{6E7AAC9F-27DC-49FB-90C2-34DFBB14ECFD}" type="pres">
      <dgm:prSet presAssocID="{AFDB0ABC-A20A-4763-88D7-EB261FF2C447}" presName="linear" presStyleCnt="0">
        <dgm:presLayoutVars>
          <dgm:animLvl val="lvl"/>
          <dgm:resizeHandles val="exact"/>
        </dgm:presLayoutVars>
      </dgm:prSet>
      <dgm:spPr/>
    </dgm:pt>
    <dgm:pt modelId="{F314B166-6752-472D-8DAB-004643AED4E4}" type="pres">
      <dgm:prSet presAssocID="{9B883CB0-BE41-43D9-89A6-4FC45DAAEB9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AF09DA3-976E-4F90-9286-1A3570E333EE}" type="pres">
      <dgm:prSet presAssocID="{A59BB139-5579-4738-AE9B-5A36A5C2BD18}" presName="spacer" presStyleCnt="0"/>
      <dgm:spPr/>
    </dgm:pt>
    <dgm:pt modelId="{81F76DBF-F473-40D3-BCED-F9A9988EA5A4}" type="pres">
      <dgm:prSet presAssocID="{00BF2A1E-30F7-4FB2-936C-567D8613203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4C69247-494E-40CC-8A76-137035478275}" type="pres">
      <dgm:prSet presAssocID="{0F00E32D-6261-40F6-A167-BCB6828F4F75}" presName="spacer" presStyleCnt="0"/>
      <dgm:spPr/>
    </dgm:pt>
    <dgm:pt modelId="{330DFAE2-810D-4A60-A5F0-DC3A902BFA87}" type="pres">
      <dgm:prSet presAssocID="{43903AEC-3AAB-489E-A957-1EFEF2EA43F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6248CC-FAB6-4C02-A32C-C95670787E97}" type="pres">
      <dgm:prSet presAssocID="{ADA16CB8-B4D4-4BFD-B28C-ED0F16896602}" presName="spacer" presStyleCnt="0"/>
      <dgm:spPr/>
    </dgm:pt>
    <dgm:pt modelId="{BB3CF520-83AD-479A-94DB-E4B44EA29217}" type="pres">
      <dgm:prSet presAssocID="{70CFA4C6-F848-4F84-8EEB-D7B8318F085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F0D46F1-1FAE-421F-8DBF-92BD7F6049E6}" type="pres">
      <dgm:prSet presAssocID="{C512F6E2-DD20-40D8-8CBB-D8151720363A}" presName="spacer" presStyleCnt="0"/>
      <dgm:spPr/>
    </dgm:pt>
    <dgm:pt modelId="{56814B8C-5154-442D-8E81-894D481797E4}" type="pres">
      <dgm:prSet presAssocID="{249688CA-2C51-48FC-A29A-61B42011607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18A4274-272E-4719-AFAF-3341381078BC}" type="pres">
      <dgm:prSet presAssocID="{F061FBDA-3AAB-4744-B2FE-57247E44669B}" presName="spacer" presStyleCnt="0"/>
      <dgm:spPr/>
    </dgm:pt>
    <dgm:pt modelId="{125893F8-B756-42D8-A3DE-386E238AD1C1}" type="pres">
      <dgm:prSet presAssocID="{1692DFD6-8828-4986-92A7-393741C1D57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B2A54B6-3966-4889-A5DF-DD7BE0BA6281}" type="pres">
      <dgm:prSet presAssocID="{B508C5E3-3066-4190-A25F-B38E1BD98CE1}" presName="spacer" presStyleCnt="0"/>
      <dgm:spPr/>
    </dgm:pt>
    <dgm:pt modelId="{2BB7CAAB-F01E-4FA1-9313-C436EFE1BE8A}" type="pres">
      <dgm:prSet presAssocID="{94CD9322-CBE0-43A6-8395-2BE182AFE64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9131C07-5B56-4634-8E5B-D5E484F1D5E5}" srcId="{AFDB0ABC-A20A-4763-88D7-EB261FF2C447}" destId="{43903AEC-3AAB-489E-A957-1EFEF2EA43F9}" srcOrd="2" destOrd="0" parTransId="{33595C27-E6B5-4BA8-BF83-2182E8C85978}" sibTransId="{ADA16CB8-B4D4-4BFD-B28C-ED0F16896602}"/>
    <dgm:cxn modelId="{D0172B10-6905-4990-9952-0D803431E40A}" type="presOf" srcId="{1692DFD6-8828-4986-92A7-393741C1D574}" destId="{125893F8-B756-42D8-A3DE-386E238AD1C1}" srcOrd="0" destOrd="0" presId="urn:microsoft.com/office/officeart/2005/8/layout/vList2"/>
    <dgm:cxn modelId="{95AAEC1D-7163-41EA-873C-6AABF461613B}" srcId="{AFDB0ABC-A20A-4763-88D7-EB261FF2C447}" destId="{1692DFD6-8828-4986-92A7-393741C1D574}" srcOrd="5" destOrd="0" parTransId="{2B7B50CF-0DC7-4324-A7D1-5E6AF8F451AF}" sibTransId="{B508C5E3-3066-4190-A25F-B38E1BD98CE1}"/>
    <dgm:cxn modelId="{D9A3C31E-2C41-492E-A88E-8FE8DF518854}" srcId="{AFDB0ABC-A20A-4763-88D7-EB261FF2C447}" destId="{249688CA-2C51-48FC-A29A-61B42011607F}" srcOrd="4" destOrd="0" parTransId="{5742068B-9517-48CC-BCA0-F41EFA922580}" sibTransId="{F061FBDA-3AAB-4744-B2FE-57247E44669B}"/>
    <dgm:cxn modelId="{F367F834-D998-463B-AC47-0F79F1739932}" type="presOf" srcId="{249688CA-2C51-48FC-A29A-61B42011607F}" destId="{56814B8C-5154-442D-8E81-894D481797E4}" srcOrd="0" destOrd="0" presId="urn:microsoft.com/office/officeart/2005/8/layout/vList2"/>
    <dgm:cxn modelId="{D268D04E-AF76-4CD4-9408-234527C5BFA8}" type="presOf" srcId="{94CD9322-CBE0-43A6-8395-2BE182AFE64A}" destId="{2BB7CAAB-F01E-4FA1-9313-C436EFE1BE8A}" srcOrd="0" destOrd="0" presId="urn:microsoft.com/office/officeart/2005/8/layout/vList2"/>
    <dgm:cxn modelId="{B1100E4F-626A-4524-B46E-BB42A21377CD}" srcId="{AFDB0ABC-A20A-4763-88D7-EB261FF2C447}" destId="{00BF2A1E-30F7-4FB2-936C-567D86132034}" srcOrd="1" destOrd="0" parTransId="{8F4A443A-A6AE-4DF9-8DE0-BDBCB4398017}" sibTransId="{0F00E32D-6261-40F6-A167-BCB6828F4F75}"/>
    <dgm:cxn modelId="{77170976-7D38-4683-8583-DFCF5313C5BC}" type="presOf" srcId="{43903AEC-3AAB-489E-A957-1EFEF2EA43F9}" destId="{330DFAE2-810D-4A60-A5F0-DC3A902BFA87}" srcOrd="0" destOrd="0" presId="urn:microsoft.com/office/officeart/2005/8/layout/vList2"/>
    <dgm:cxn modelId="{76C07185-7703-4913-8FB0-B6FB8FEC8B43}" type="presOf" srcId="{9B883CB0-BE41-43D9-89A6-4FC45DAAEB92}" destId="{F314B166-6752-472D-8DAB-004643AED4E4}" srcOrd="0" destOrd="0" presId="urn:microsoft.com/office/officeart/2005/8/layout/vList2"/>
    <dgm:cxn modelId="{DF2B698E-49A0-4DFB-A8FC-C6A55D706024}" type="presOf" srcId="{70CFA4C6-F848-4F84-8EEB-D7B8318F085A}" destId="{BB3CF520-83AD-479A-94DB-E4B44EA29217}" srcOrd="0" destOrd="0" presId="urn:microsoft.com/office/officeart/2005/8/layout/vList2"/>
    <dgm:cxn modelId="{5736A893-8B69-48A2-A1AA-900FFBFC3BA0}" type="presOf" srcId="{AFDB0ABC-A20A-4763-88D7-EB261FF2C447}" destId="{6E7AAC9F-27DC-49FB-90C2-34DFBB14ECFD}" srcOrd="0" destOrd="0" presId="urn:microsoft.com/office/officeart/2005/8/layout/vList2"/>
    <dgm:cxn modelId="{E22BECAA-59DD-4019-896B-3C11709581AF}" srcId="{AFDB0ABC-A20A-4763-88D7-EB261FF2C447}" destId="{70CFA4C6-F848-4F84-8EEB-D7B8318F085A}" srcOrd="3" destOrd="0" parTransId="{CB5B4B03-8557-4595-A373-AB18FC2CC819}" sibTransId="{C512F6E2-DD20-40D8-8CBB-D8151720363A}"/>
    <dgm:cxn modelId="{0C118FBA-D2DC-4607-B7CD-3555CBAA10CA}" srcId="{AFDB0ABC-A20A-4763-88D7-EB261FF2C447}" destId="{94CD9322-CBE0-43A6-8395-2BE182AFE64A}" srcOrd="6" destOrd="0" parTransId="{AECB4634-1820-4BAA-840F-149FCA236513}" sibTransId="{B240010E-DC86-48CF-832E-25DA421E7BD1}"/>
    <dgm:cxn modelId="{5A3532C2-4B50-4535-B0CD-C70F36B363A3}" srcId="{AFDB0ABC-A20A-4763-88D7-EB261FF2C447}" destId="{9B883CB0-BE41-43D9-89A6-4FC45DAAEB92}" srcOrd="0" destOrd="0" parTransId="{B2629B15-8321-4733-A489-67FA14B6FAC6}" sibTransId="{A59BB139-5579-4738-AE9B-5A36A5C2BD18}"/>
    <dgm:cxn modelId="{36DC86FE-57EB-4FBA-8BC0-F4B21A8CC509}" type="presOf" srcId="{00BF2A1E-30F7-4FB2-936C-567D86132034}" destId="{81F76DBF-F473-40D3-BCED-F9A9988EA5A4}" srcOrd="0" destOrd="0" presId="urn:microsoft.com/office/officeart/2005/8/layout/vList2"/>
    <dgm:cxn modelId="{CF751B5B-BE35-4F2C-AE2B-A67EEB89C9A4}" type="presParOf" srcId="{6E7AAC9F-27DC-49FB-90C2-34DFBB14ECFD}" destId="{F314B166-6752-472D-8DAB-004643AED4E4}" srcOrd="0" destOrd="0" presId="urn:microsoft.com/office/officeart/2005/8/layout/vList2"/>
    <dgm:cxn modelId="{E7FC2EB5-3B17-4A09-A03E-DFF1D65C6E93}" type="presParOf" srcId="{6E7AAC9F-27DC-49FB-90C2-34DFBB14ECFD}" destId="{FAF09DA3-976E-4F90-9286-1A3570E333EE}" srcOrd="1" destOrd="0" presId="urn:microsoft.com/office/officeart/2005/8/layout/vList2"/>
    <dgm:cxn modelId="{5A44AD67-E765-48C6-A5B2-424A6AFCDE75}" type="presParOf" srcId="{6E7AAC9F-27DC-49FB-90C2-34DFBB14ECFD}" destId="{81F76DBF-F473-40D3-BCED-F9A9988EA5A4}" srcOrd="2" destOrd="0" presId="urn:microsoft.com/office/officeart/2005/8/layout/vList2"/>
    <dgm:cxn modelId="{935517E1-50BF-4E76-89B2-2E6F71148DB6}" type="presParOf" srcId="{6E7AAC9F-27DC-49FB-90C2-34DFBB14ECFD}" destId="{04C69247-494E-40CC-8A76-137035478275}" srcOrd="3" destOrd="0" presId="urn:microsoft.com/office/officeart/2005/8/layout/vList2"/>
    <dgm:cxn modelId="{AB064138-951B-4A8F-9788-2D63BB1602BE}" type="presParOf" srcId="{6E7AAC9F-27DC-49FB-90C2-34DFBB14ECFD}" destId="{330DFAE2-810D-4A60-A5F0-DC3A902BFA87}" srcOrd="4" destOrd="0" presId="urn:microsoft.com/office/officeart/2005/8/layout/vList2"/>
    <dgm:cxn modelId="{798A8DD0-6D11-4AF8-9A75-4E3E2E658E5F}" type="presParOf" srcId="{6E7AAC9F-27DC-49FB-90C2-34DFBB14ECFD}" destId="{F16248CC-FAB6-4C02-A32C-C95670787E97}" srcOrd="5" destOrd="0" presId="urn:microsoft.com/office/officeart/2005/8/layout/vList2"/>
    <dgm:cxn modelId="{A3DA9A8C-AB18-4FC6-919C-CDCC998BAF38}" type="presParOf" srcId="{6E7AAC9F-27DC-49FB-90C2-34DFBB14ECFD}" destId="{BB3CF520-83AD-479A-94DB-E4B44EA29217}" srcOrd="6" destOrd="0" presId="urn:microsoft.com/office/officeart/2005/8/layout/vList2"/>
    <dgm:cxn modelId="{993D065E-88C8-42C0-9166-10F4421B5CB6}" type="presParOf" srcId="{6E7AAC9F-27DC-49FB-90C2-34DFBB14ECFD}" destId="{DF0D46F1-1FAE-421F-8DBF-92BD7F6049E6}" srcOrd="7" destOrd="0" presId="urn:microsoft.com/office/officeart/2005/8/layout/vList2"/>
    <dgm:cxn modelId="{8361EF80-FF2B-4496-BD68-40762787903D}" type="presParOf" srcId="{6E7AAC9F-27DC-49FB-90C2-34DFBB14ECFD}" destId="{56814B8C-5154-442D-8E81-894D481797E4}" srcOrd="8" destOrd="0" presId="urn:microsoft.com/office/officeart/2005/8/layout/vList2"/>
    <dgm:cxn modelId="{7AC4D16E-6846-4AF7-AA6C-13361981A3EA}" type="presParOf" srcId="{6E7AAC9F-27DC-49FB-90C2-34DFBB14ECFD}" destId="{F18A4274-272E-4719-AFAF-3341381078BC}" srcOrd="9" destOrd="0" presId="urn:microsoft.com/office/officeart/2005/8/layout/vList2"/>
    <dgm:cxn modelId="{290D288F-6DCE-4E75-B9C6-B8B176BBA26C}" type="presParOf" srcId="{6E7AAC9F-27DC-49FB-90C2-34DFBB14ECFD}" destId="{125893F8-B756-42D8-A3DE-386E238AD1C1}" srcOrd="10" destOrd="0" presId="urn:microsoft.com/office/officeart/2005/8/layout/vList2"/>
    <dgm:cxn modelId="{C7D765F5-0EC8-4083-8C4E-2194842A2A46}" type="presParOf" srcId="{6E7AAC9F-27DC-49FB-90C2-34DFBB14ECFD}" destId="{3B2A54B6-3966-4889-A5DF-DD7BE0BA6281}" srcOrd="11" destOrd="0" presId="urn:microsoft.com/office/officeart/2005/8/layout/vList2"/>
    <dgm:cxn modelId="{BD680CAD-92C1-427A-AB17-9E235C7BF56F}" type="presParOf" srcId="{6E7AAC9F-27DC-49FB-90C2-34DFBB14ECFD}" destId="{2BB7CAAB-F01E-4FA1-9313-C436EFE1BE8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24201-C7EC-413D-9F23-C1E0AF76A745}">
      <dsp:nvSpPr>
        <dsp:cNvPr id="0" name=""/>
        <dsp:cNvSpPr/>
      </dsp:nvSpPr>
      <dsp:spPr>
        <a:xfrm>
          <a:off x="0" y="0"/>
          <a:ext cx="5181600" cy="1714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Separação e organização dos dados</a:t>
          </a:r>
          <a:endParaRPr lang="en-US" sz="3200" kern="1200"/>
        </a:p>
      </dsp:txBody>
      <dsp:txXfrm>
        <a:off x="50216" y="50216"/>
        <a:ext cx="3331521" cy="1614067"/>
      </dsp:txXfrm>
    </dsp:sp>
    <dsp:sp modelId="{31CF39B8-77A4-4E83-9081-BF3B30BF1E3E}">
      <dsp:nvSpPr>
        <dsp:cNvPr id="0" name=""/>
        <dsp:cNvSpPr/>
      </dsp:nvSpPr>
      <dsp:spPr>
        <a:xfrm>
          <a:off x="457199" y="2000249"/>
          <a:ext cx="5181600" cy="1714499"/>
        </a:xfrm>
        <a:prstGeom prst="roundRect">
          <a:avLst>
            <a:gd name="adj" fmla="val 10000"/>
          </a:avLst>
        </a:prstGeom>
        <a:solidFill>
          <a:schemeClr val="accent2">
            <a:hueOff val="766165"/>
            <a:satOff val="-1977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Uso de redes neurais densas</a:t>
          </a:r>
          <a:endParaRPr lang="en-US" sz="3200" kern="1200"/>
        </a:p>
      </dsp:txBody>
      <dsp:txXfrm>
        <a:off x="507415" y="2050465"/>
        <a:ext cx="3509543" cy="1614067"/>
      </dsp:txXfrm>
    </dsp:sp>
    <dsp:sp modelId="{E9CEC6CF-D6A8-4099-B95D-911DCCFB9602}">
      <dsp:nvSpPr>
        <dsp:cNvPr id="0" name=""/>
        <dsp:cNvSpPr/>
      </dsp:nvSpPr>
      <dsp:spPr>
        <a:xfrm>
          <a:off x="914399" y="4000499"/>
          <a:ext cx="5181600" cy="1714499"/>
        </a:xfrm>
        <a:prstGeom prst="roundRect">
          <a:avLst>
            <a:gd name="adj" fmla="val 10000"/>
          </a:avLst>
        </a:prstGeom>
        <a:solidFill>
          <a:schemeClr val="accent2">
            <a:hueOff val="1532331"/>
            <a:satOff val="-3955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Próximos passos</a:t>
          </a:r>
          <a:endParaRPr lang="en-US" sz="3200" kern="1200"/>
        </a:p>
      </dsp:txBody>
      <dsp:txXfrm>
        <a:off x="964615" y="4050715"/>
        <a:ext cx="3509543" cy="1614067"/>
      </dsp:txXfrm>
    </dsp:sp>
    <dsp:sp modelId="{7C378395-1340-4E6E-8CAF-A6E350541499}">
      <dsp:nvSpPr>
        <dsp:cNvPr id="0" name=""/>
        <dsp:cNvSpPr/>
      </dsp:nvSpPr>
      <dsp:spPr>
        <a:xfrm>
          <a:off x="4067175" y="1300162"/>
          <a:ext cx="1114424" cy="11144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7920" y="1300162"/>
        <a:ext cx="612934" cy="838604"/>
      </dsp:txXfrm>
    </dsp:sp>
    <dsp:sp modelId="{F5ACAE69-0380-487E-B640-9051443ED403}">
      <dsp:nvSpPr>
        <dsp:cNvPr id="0" name=""/>
        <dsp:cNvSpPr/>
      </dsp:nvSpPr>
      <dsp:spPr>
        <a:xfrm>
          <a:off x="4524375" y="3288981"/>
          <a:ext cx="1114424" cy="11144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516649"/>
            <a:satOff val="-2091"/>
            <a:lumOff val="75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16649"/>
              <a:satOff val="-2091"/>
              <a:lumOff val="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75120" y="3288981"/>
        <a:ext cx="612934" cy="838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4B166-6752-472D-8DAB-004643AED4E4}">
      <dsp:nvSpPr>
        <dsp:cNvPr id="0" name=""/>
        <dsp:cNvSpPr/>
      </dsp:nvSpPr>
      <dsp:spPr>
        <a:xfrm>
          <a:off x="0" y="80228"/>
          <a:ext cx="6207841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Multivariáveis</a:t>
          </a:r>
          <a:endParaRPr lang="en-US" sz="2400" kern="1200"/>
        </a:p>
      </dsp:txBody>
      <dsp:txXfrm>
        <a:off x="28100" y="108328"/>
        <a:ext cx="6151641" cy="519439"/>
      </dsp:txXfrm>
    </dsp:sp>
    <dsp:sp modelId="{81F76DBF-F473-40D3-BCED-F9A9988EA5A4}">
      <dsp:nvSpPr>
        <dsp:cNvPr id="0" name=""/>
        <dsp:cNvSpPr/>
      </dsp:nvSpPr>
      <dsp:spPr>
        <a:xfrm>
          <a:off x="0" y="724988"/>
          <a:ext cx="6207841" cy="575639"/>
        </a:xfrm>
        <a:prstGeom prst="roundRect">
          <a:avLst/>
        </a:prstGeom>
        <a:solidFill>
          <a:schemeClr val="accent2">
            <a:hueOff val="255388"/>
            <a:satOff val="-659"/>
            <a:lumOff val="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Variáveis auxiliáres</a:t>
          </a:r>
          <a:endParaRPr lang="en-US" sz="2400" kern="1200"/>
        </a:p>
      </dsp:txBody>
      <dsp:txXfrm>
        <a:off x="28100" y="753088"/>
        <a:ext cx="6151641" cy="519439"/>
      </dsp:txXfrm>
    </dsp:sp>
    <dsp:sp modelId="{330DFAE2-810D-4A60-A5F0-DC3A902BFA87}">
      <dsp:nvSpPr>
        <dsp:cNvPr id="0" name=""/>
        <dsp:cNvSpPr/>
      </dsp:nvSpPr>
      <dsp:spPr>
        <a:xfrm>
          <a:off x="0" y="1369748"/>
          <a:ext cx="6207841" cy="575639"/>
        </a:xfrm>
        <a:prstGeom prst="roundRect">
          <a:avLst/>
        </a:prstGeom>
        <a:solidFill>
          <a:schemeClr val="accent2">
            <a:hueOff val="510777"/>
            <a:satOff val="-1318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Auto-regressivo</a:t>
          </a:r>
          <a:endParaRPr lang="en-US" sz="2400" kern="1200"/>
        </a:p>
      </dsp:txBody>
      <dsp:txXfrm>
        <a:off x="28100" y="1397848"/>
        <a:ext cx="6151641" cy="519439"/>
      </dsp:txXfrm>
    </dsp:sp>
    <dsp:sp modelId="{BB3CF520-83AD-479A-94DB-E4B44EA29217}">
      <dsp:nvSpPr>
        <dsp:cNvPr id="0" name=""/>
        <dsp:cNvSpPr/>
      </dsp:nvSpPr>
      <dsp:spPr>
        <a:xfrm>
          <a:off x="0" y="2014508"/>
          <a:ext cx="6207841" cy="575639"/>
        </a:xfrm>
        <a:prstGeom prst="roundRect">
          <a:avLst/>
        </a:prstGeom>
        <a:solidFill>
          <a:schemeClr val="accent2">
            <a:hueOff val="766165"/>
            <a:satOff val="-1977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Redes neurais recorrentes</a:t>
          </a:r>
          <a:endParaRPr lang="en-US" sz="2400" kern="1200"/>
        </a:p>
      </dsp:txBody>
      <dsp:txXfrm>
        <a:off x="28100" y="2042608"/>
        <a:ext cx="6151641" cy="519439"/>
      </dsp:txXfrm>
    </dsp:sp>
    <dsp:sp modelId="{56814B8C-5154-442D-8E81-894D481797E4}">
      <dsp:nvSpPr>
        <dsp:cNvPr id="0" name=""/>
        <dsp:cNvSpPr/>
      </dsp:nvSpPr>
      <dsp:spPr>
        <a:xfrm>
          <a:off x="0" y="2659268"/>
          <a:ext cx="6207841" cy="575639"/>
        </a:xfrm>
        <a:prstGeom prst="roundRect">
          <a:avLst/>
        </a:prstGeom>
        <a:solidFill>
          <a:schemeClr val="accent2">
            <a:hueOff val="1021554"/>
            <a:satOff val="-2637"/>
            <a:lumOff val="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LSTM</a:t>
          </a:r>
          <a:endParaRPr lang="en-US" sz="2400" kern="1200"/>
        </a:p>
      </dsp:txBody>
      <dsp:txXfrm>
        <a:off x="28100" y="2687368"/>
        <a:ext cx="6151641" cy="519439"/>
      </dsp:txXfrm>
    </dsp:sp>
    <dsp:sp modelId="{125893F8-B756-42D8-A3DE-386E238AD1C1}">
      <dsp:nvSpPr>
        <dsp:cNvPr id="0" name=""/>
        <dsp:cNvSpPr/>
      </dsp:nvSpPr>
      <dsp:spPr>
        <a:xfrm>
          <a:off x="0" y="3304028"/>
          <a:ext cx="6207841" cy="575639"/>
        </a:xfrm>
        <a:prstGeom prst="roundRect">
          <a:avLst/>
        </a:prstGeom>
        <a:solidFill>
          <a:schemeClr val="accent2">
            <a:hueOff val="1276942"/>
            <a:satOff val="-3296"/>
            <a:lumOff val="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Transformers</a:t>
          </a:r>
          <a:endParaRPr lang="en-US" sz="2400" kern="1200"/>
        </a:p>
      </dsp:txBody>
      <dsp:txXfrm>
        <a:off x="28100" y="3332128"/>
        <a:ext cx="6151641" cy="519439"/>
      </dsp:txXfrm>
    </dsp:sp>
    <dsp:sp modelId="{2BB7CAAB-F01E-4FA1-9313-C436EFE1BE8A}">
      <dsp:nvSpPr>
        <dsp:cNvPr id="0" name=""/>
        <dsp:cNvSpPr/>
      </dsp:nvSpPr>
      <dsp:spPr>
        <a:xfrm>
          <a:off x="0" y="3948788"/>
          <a:ext cx="6207841" cy="575639"/>
        </a:xfrm>
        <a:prstGeom prst="roundRect">
          <a:avLst/>
        </a:prstGeom>
        <a:solidFill>
          <a:schemeClr val="accent2">
            <a:hueOff val="1532331"/>
            <a:satOff val="-3955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Foundational models</a:t>
          </a:r>
          <a:endParaRPr lang="en-US" sz="2400" kern="1200"/>
        </a:p>
      </dsp:txBody>
      <dsp:txXfrm>
        <a:off x="28100" y="3976888"/>
        <a:ext cx="6151641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9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3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FE29-DE91-7C48-072D-C5001CD0F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pt-BR" sz="5600"/>
              <a:t>Previsão de séries temporais com redes neurais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757BA-36EB-9EDC-803F-49681487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anchor="b">
            <a:normAutofit/>
          </a:bodyPr>
          <a:lstStyle/>
          <a:p>
            <a:r>
              <a:rPr lang="pt-BR" dirty="0"/>
              <a:t>Marlon Sproesser Mathias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3AE6AB-9834-CCDB-986E-59B075A9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04" r="41617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0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27BDC9-FB18-487D-844E-9A6B39F8C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3895C-6F9C-FB3B-7A06-06941D86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235210"/>
            <a:ext cx="3807714" cy="3352789"/>
          </a:xfrm>
        </p:spPr>
        <p:txBody>
          <a:bodyPr anchor="t">
            <a:normAutofit/>
          </a:bodyPr>
          <a:lstStyle/>
          <a:p>
            <a:r>
              <a:rPr lang="pt-BR" sz="4000"/>
              <a:t>Sumário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BE18DF-459C-485A-834C-292AA6BB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69976C-8DB7-C677-E09E-83870076C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759249"/>
              </p:ext>
            </p:extLst>
          </p:nvPr>
        </p:nvGraphicFramePr>
        <p:xfrm>
          <a:off x="5524500" y="571500"/>
          <a:ext cx="6096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83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D667-A08F-4C84-4E86-A7B35FAD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dos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F685B5-5C07-F6CD-8A62-5EA86F1C5E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53" y="1877842"/>
            <a:ext cx="9573031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69CC6C-8C00-D57B-4C9F-4AFBA3D43AEA}"/>
              </a:ext>
            </a:extLst>
          </p:cNvPr>
          <p:cNvSpPr txBox="1"/>
          <p:nvPr/>
        </p:nvSpPr>
        <p:spPr>
          <a:xfrm>
            <a:off x="3337844" y="5857683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fazer previsões a partir desses dados?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separar as entradas das saídas do modelo?</a:t>
            </a:r>
          </a:p>
        </p:txBody>
      </p:sp>
    </p:spTree>
    <p:extLst>
      <p:ext uri="{BB962C8B-B14F-4D97-AF65-F5344CB8AC3E}">
        <p14:creationId xmlns:p14="http://schemas.microsoft.com/office/powerpoint/2010/main" val="244693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2743-01BD-21B4-751C-A5ED54E3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Enjanelamento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54F6-2441-7E3A-5221-2CED9C15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4556526" cy="3838722"/>
          </a:xfrm>
        </p:spPr>
        <p:txBody>
          <a:bodyPr/>
          <a:lstStyle/>
          <a:p>
            <a:r>
              <a:rPr lang="pt-BR" dirty="0"/>
              <a:t>Entradas e saídas vem da mesma série</a:t>
            </a:r>
          </a:p>
          <a:p>
            <a:r>
              <a:rPr lang="pt-BR" dirty="0"/>
              <a:t>Janela de contexto</a:t>
            </a:r>
          </a:p>
          <a:p>
            <a:pPr lvl="1"/>
            <a:r>
              <a:rPr lang="pt-BR" dirty="0"/>
              <a:t>Dados usados para a previsão</a:t>
            </a:r>
          </a:p>
          <a:p>
            <a:pPr lvl="1"/>
            <a:r>
              <a:rPr lang="pt-BR" dirty="0"/>
              <a:t>Passado</a:t>
            </a:r>
          </a:p>
          <a:p>
            <a:r>
              <a:rPr lang="pt-BR" dirty="0"/>
              <a:t>Janela de previsão</a:t>
            </a:r>
          </a:p>
          <a:p>
            <a:pPr lvl="1"/>
            <a:r>
              <a:rPr lang="pt-BR" dirty="0"/>
              <a:t>Objetivo do modelo</a:t>
            </a:r>
          </a:p>
          <a:p>
            <a:pPr lvl="1"/>
            <a:r>
              <a:rPr lang="pt-BR" dirty="0"/>
              <a:t>Futuro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13B4F3-5B8D-E935-16AC-604C454C5DBA}"/>
              </a:ext>
            </a:extLst>
          </p:cNvPr>
          <p:cNvGrpSpPr/>
          <p:nvPr/>
        </p:nvGrpSpPr>
        <p:grpSpPr>
          <a:xfrm>
            <a:off x="5594386" y="2489477"/>
            <a:ext cx="6357365" cy="1879045"/>
            <a:chOff x="3222443" y="2673105"/>
            <a:chExt cx="5747113" cy="17577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E7DFB5-F74F-ED0A-FAA8-6F0579F3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196"/>
            <a:stretch/>
          </p:blipFill>
          <p:spPr>
            <a:xfrm>
              <a:off x="3222443" y="3288139"/>
              <a:ext cx="5747113" cy="11427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A9B81A-0D14-5816-1479-64D6C4E9D4EA}"/>
                </a:ext>
              </a:extLst>
            </p:cNvPr>
            <p:cNvSpPr/>
            <p:nvPr/>
          </p:nvSpPr>
          <p:spPr>
            <a:xfrm>
              <a:off x="3298410" y="3319600"/>
              <a:ext cx="2156093" cy="846113"/>
            </a:xfrm>
            <a:prstGeom prst="rect">
              <a:avLst/>
            </a:prstGeom>
            <a:solidFill>
              <a:srgbClr val="E7E6E6">
                <a:alpha val="10196"/>
              </a:srgb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16DF3-7EBF-59B7-900C-F943BEA5B8E5}"/>
                </a:ext>
              </a:extLst>
            </p:cNvPr>
            <p:cNvSpPr/>
            <p:nvPr/>
          </p:nvSpPr>
          <p:spPr>
            <a:xfrm>
              <a:off x="5454504" y="3319600"/>
              <a:ext cx="641498" cy="846113"/>
            </a:xfrm>
            <a:prstGeom prst="rect">
              <a:avLst/>
            </a:prstGeom>
            <a:solidFill>
              <a:srgbClr val="E7E6E6">
                <a:alpha val="1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Curved Up 6">
              <a:extLst>
                <a:ext uri="{FF2B5EF4-FFF2-40B4-BE49-F238E27FC236}">
                  <a16:creationId xmlns:a16="http://schemas.microsoft.com/office/drawing/2014/main" id="{F6361A73-4936-11A1-A745-0E3476FF206F}"/>
                </a:ext>
              </a:extLst>
            </p:cNvPr>
            <p:cNvSpPr/>
            <p:nvPr/>
          </p:nvSpPr>
          <p:spPr>
            <a:xfrm flipV="1">
              <a:off x="4720857" y="2673105"/>
              <a:ext cx="1158949" cy="598301"/>
            </a:xfrm>
            <a:prstGeom prst="curved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BCCE6C1-A6A9-BC8D-671B-DB133353930A}"/>
              </a:ext>
            </a:extLst>
          </p:cNvPr>
          <p:cNvSpPr txBox="1"/>
          <p:nvPr/>
        </p:nvSpPr>
        <p:spPr>
          <a:xfrm>
            <a:off x="3923361" y="5799479"/>
            <a:ext cx="4610558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Como escolher o tamanho das janelas?</a:t>
            </a:r>
          </a:p>
          <a:p>
            <a:r>
              <a:rPr lang="pt-BR" dirty="0"/>
              <a:t>Como prever além da janela de previsão?</a:t>
            </a:r>
          </a:p>
        </p:txBody>
      </p:sp>
    </p:spTree>
    <p:extLst>
      <p:ext uri="{BB962C8B-B14F-4D97-AF65-F5344CB8AC3E}">
        <p14:creationId xmlns:p14="http://schemas.microsoft.com/office/powerpoint/2010/main" val="246476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98061-AB5F-4204-67DF-221EC393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4946"/>
            <a:ext cx="3796542" cy="3487054"/>
          </a:xfrm>
        </p:spPr>
        <p:txBody>
          <a:bodyPr>
            <a:normAutofit/>
          </a:bodyPr>
          <a:lstStyle/>
          <a:p>
            <a:r>
              <a:rPr lang="pt-BR" sz="4000"/>
              <a:t>Treino, validação e teste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B364-ABA2-C889-E59F-39E14335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7" y="1035247"/>
            <a:ext cx="5548695" cy="3155213"/>
          </a:xfrm>
        </p:spPr>
        <p:txBody>
          <a:bodyPr>
            <a:normAutofit/>
          </a:bodyPr>
          <a:lstStyle/>
          <a:p>
            <a:r>
              <a:rPr lang="pt-BR" dirty="0"/>
              <a:t>Separação deve ser cronológica</a:t>
            </a:r>
          </a:p>
          <a:p>
            <a:pPr lvl="1"/>
            <a:r>
              <a:rPr lang="pt-BR" dirty="0"/>
              <a:t>Evita vazamento de dados</a:t>
            </a:r>
          </a:p>
          <a:p>
            <a:r>
              <a:rPr lang="pt-BR" dirty="0"/>
              <a:t>Em dados sazonais, é importante que haja ciclos inteiros em cada 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65DBF-65AE-733E-DA63-97B5A7C4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612" r="1" b="572"/>
          <a:stretch/>
        </p:blipFill>
        <p:spPr>
          <a:xfrm>
            <a:off x="1625600" y="2743200"/>
            <a:ext cx="9119653" cy="40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2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8C38AB-00B3-4611-B51A-458666907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F1E20-A386-7A3B-97A1-90375CF6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304" y="4504002"/>
            <a:ext cx="3784496" cy="1790886"/>
          </a:xfrm>
        </p:spPr>
        <p:txBody>
          <a:bodyPr anchor="t">
            <a:normAutofit/>
          </a:bodyPr>
          <a:lstStyle/>
          <a:p>
            <a:r>
              <a:rPr lang="pt-BR" sz="4000" dirty="0"/>
              <a:t>Próximos passos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723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D989CC-A58C-1889-ACF3-5F61480AE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29942"/>
              </p:ext>
            </p:extLst>
          </p:nvPr>
        </p:nvGraphicFramePr>
        <p:xfrm>
          <a:off x="5412658" y="1110343"/>
          <a:ext cx="6207841" cy="4604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25451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2E3E8"/>
      </a:lt2>
      <a:accent1>
        <a:srgbClr val="AAA178"/>
      </a:accent1>
      <a:accent2>
        <a:srgbClr val="99A868"/>
      </a:accent2>
      <a:accent3>
        <a:srgbClr val="8AAB79"/>
      </a:accent3>
      <a:accent4>
        <a:srgbClr val="6DB072"/>
      </a:accent4>
      <a:accent5>
        <a:srgbClr val="78AA90"/>
      </a:accent5>
      <a:accent6>
        <a:srgbClr val="6BACA6"/>
      </a:accent6>
      <a:hlink>
        <a:srgbClr val="6976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BjornVTI</vt:lpstr>
      <vt:lpstr>Previsão de séries temporais com redes neurais</vt:lpstr>
      <vt:lpstr>Sumário</vt:lpstr>
      <vt:lpstr>Formato dos dados</vt:lpstr>
      <vt:lpstr>Enjanelamento</vt:lpstr>
      <vt:lpstr>Treino, validação e teste</vt:lpstr>
      <vt:lpstr>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Sproesser Mathias</dc:creator>
  <cp:lastModifiedBy>Marlon Sproesser Mathias</cp:lastModifiedBy>
  <cp:revision>1</cp:revision>
  <dcterms:created xsi:type="dcterms:W3CDTF">2024-10-21T23:23:36Z</dcterms:created>
  <dcterms:modified xsi:type="dcterms:W3CDTF">2024-10-22T20:08:28Z</dcterms:modified>
</cp:coreProperties>
</file>