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E29C6-2474-415B-A562-EB65D8B45247}" v="474" dt="2024-10-28T23:45:54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D0A3F28C-4A43-4FAA-95D2-C2F825BA1311}"/>
    <pc:docChg chg="custSel addSld modSld">
      <pc:chgData name="Marlon Sproesser Mathias" userId="326f77df3314bb27" providerId="LiveId" clId="{D0A3F28C-4A43-4FAA-95D2-C2F825BA1311}" dt="2024-10-22T20:08:25.142" v="468" actId="26606"/>
      <pc:docMkLst>
        <pc:docMk/>
      </pc:docMkLst>
      <pc:sldChg chg="modSp">
        <pc:chgData name="Marlon Sproesser Mathias" userId="326f77df3314bb27" providerId="LiveId" clId="{D0A3F28C-4A43-4FAA-95D2-C2F825BA1311}" dt="2024-10-22T20:07:00.466" v="286" actId="20577"/>
        <pc:sldMkLst>
          <pc:docMk/>
          <pc:sldMk cId="1893830825" sldId="257"/>
        </pc:sldMkLst>
        <pc:graphicFrameChg chg="mod">
          <ac:chgData name="Marlon Sproesser Mathias" userId="326f77df3314bb27" providerId="LiveId" clId="{D0A3F28C-4A43-4FAA-95D2-C2F825BA1311}" dt="2024-10-22T20:07:00.466" v="286" actId="20577"/>
          <ac:graphicFrameMkLst>
            <pc:docMk/>
            <pc:sldMk cId="1893830825" sldId="257"/>
            <ac:graphicFrameMk id="5" creationId="{3369976C-8DB7-C677-E09E-83870076CF7E}"/>
          </ac:graphicFrameMkLst>
        </pc:graphicFrameChg>
      </pc:sldChg>
      <pc:sldChg chg="addSp modSp mod">
        <pc:chgData name="Marlon Sproesser Mathias" userId="326f77df3314bb27" providerId="LiveId" clId="{D0A3F28C-4A43-4FAA-95D2-C2F825BA1311}" dt="2024-10-22T01:12:14.702" v="98" actId="1076"/>
        <pc:sldMkLst>
          <pc:docMk/>
          <pc:sldMk cId="2464761912" sldId="259"/>
        </pc:sldMkLst>
        <pc:spChg chg="add mod">
          <ac:chgData name="Marlon Sproesser Mathias" userId="326f77df3314bb27" providerId="LiveId" clId="{D0A3F28C-4A43-4FAA-95D2-C2F825BA1311}" dt="2024-10-22T01:12:14.702" v="98" actId="1076"/>
          <ac:spMkLst>
            <pc:docMk/>
            <pc:sldMk cId="2464761912" sldId="259"/>
            <ac:spMk id="9" creationId="{BBCCE6C1-A6A9-BC8D-671B-DB133353930A}"/>
          </ac:spMkLst>
        </pc:spChg>
      </pc:sldChg>
      <pc:sldChg chg="addSp modSp new mod setBg">
        <pc:chgData name="Marlon Sproesser Mathias" userId="326f77df3314bb27" providerId="LiveId" clId="{D0A3F28C-4A43-4FAA-95D2-C2F825BA1311}" dt="2024-10-22T19:55:54.725" v="285" actId="1076"/>
        <pc:sldMkLst>
          <pc:docMk/>
          <pc:sldMk cId="2092329317" sldId="260"/>
        </pc:sldMkLst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2" creationId="{69F98061-AB5F-4204-67DF-221EC393F0E7}"/>
          </ac:spMkLst>
        </pc:spChg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3" creationId="{3345B364-ABA2-C889-E59F-39E143358642}"/>
          </ac:spMkLst>
        </pc:spChg>
        <pc:spChg chg="ad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10" creationId="{E75A73A0-BB15-427A-AB69-E8FF2A9E4EAC}"/>
          </ac:spMkLst>
        </pc:spChg>
        <pc:picChg chg="add mod modCrop">
          <ac:chgData name="Marlon Sproesser Mathias" userId="326f77df3314bb27" providerId="LiveId" clId="{D0A3F28C-4A43-4FAA-95D2-C2F825BA1311}" dt="2024-10-22T19:55:54.725" v="285" actId="1076"/>
          <ac:picMkLst>
            <pc:docMk/>
            <pc:sldMk cId="2092329317" sldId="260"/>
            <ac:picMk id="5" creationId="{1E665DBF-65AE-733E-DA63-97B5A7C4EC21}"/>
          </ac:picMkLst>
        </pc:picChg>
        <pc:cxnChg chg="add">
          <ac:chgData name="Marlon Sproesser Mathias" userId="326f77df3314bb27" providerId="LiveId" clId="{D0A3F28C-4A43-4FAA-95D2-C2F825BA1311}" dt="2024-10-22T19:55:37.284" v="280" actId="26606"/>
          <ac:cxnSpMkLst>
            <pc:docMk/>
            <pc:sldMk cId="2092329317" sldId="260"/>
            <ac:cxnSpMk id="12" creationId="{F0748755-DDBC-46D0-91EC-1212A8EE2B40}"/>
          </ac:cxnSpMkLst>
        </pc:cxnChg>
      </pc:sldChg>
      <pc:sldChg chg="addSp delSp modSp new mod setBg">
        <pc:chgData name="Marlon Sproesser Mathias" userId="326f77df3314bb27" providerId="LiveId" clId="{D0A3F28C-4A43-4FAA-95D2-C2F825BA1311}" dt="2024-10-22T20:08:25.142" v="468" actId="26606"/>
        <pc:sldMkLst>
          <pc:docMk/>
          <pc:sldMk cId="3177254511" sldId="261"/>
        </pc:sldMkLst>
        <pc:spChg chg="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2" creationId="{D5DF1E20-A386-7A3B-97A1-90375CF61AF1}"/>
          </ac:spMkLst>
        </pc:spChg>
        <pc:spChg chg="del 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3" creationId="{872BBA3D-200B-9F5B-56B1-463CEB599FE7}"/>
          </ac:spMkLst>
        </pc:spChg>
        <pc:spChg chg="ad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9" creationId="{5A8C38AB-00B3-4611-B51A-458666907A35}"/>
          </ac:spMkLst>
        </pc:spChg>
        <pc:graphicFrameChg chg="add">
          <ac:chgData name="Marlon Sproesser Mathias" userId="326f77df3314bb27" providerId="LiveId" clId="{D0A3F28C-4A43-4FAA-95D2-C2F825BA1311}" dt="2024-10-22T20:08:25.142" v="468" actId="26606"/>
          <ac:graphicFrameMkLst>
            <pc:docMk/>
            <pc:sldMk cId="3177254511" sldId="261"/>
            <ac:graphicFrameMk id="5" creationId="{2FD989CC-A58C-1889-ACF3-5F61480AE70A}"/>
          </ac:graphicFrameMkLst>
        </pc:graphicFrameChg>
        <pc:cxnChg chg="add">
          <ac:chgData name="Marlon Sproesser Mathias" userId="326f77df3314bb27" providerId="LiveId" clId="{D0A3F28C-4A43-4FAA-95D2-C2F825BA1311}" dt="2024-10-22T20:08:25.142" v="468" actId="26606"/>
          <ac:cxnSpMkLst>
            <pc:docMk/>
            <pc:sldMk cId="3177254511" sldId="261"/>
            <ac:cxnSpMk id="11" creationId="{8F5909CB-6CD3-45DF-9920-8D81824854A2}"/>
          </ac:cxnSpMkLst>
        </pc:cxnChg>
      </pc:sldChg>
    </pc:docChg>
  </pc:docChgLst>
  <pc:docChgLst>
    <pc:chgData name="Marlon Sproesser Mathias" userId="326f77df3314bb27" providerId="LiveId" clId="{7A7E29C6-2474-415B-A562-EB65D8B45247}"/>
    <pc:docChg chg="custSel addSld delSld modSld">
      <pc:chgData name="Marlon Sproesser Mathias" userId="326f77df3314bb27" providerId="LiveId" clId="{7A7E29C6-2474-415B-A562-EB65D8B45247}" dt="2024-10-28T23:46:16.044" v="1272" actId="14100"/>
      <pc:docMkLst>
        <pc:docMk/>
      </pc:docMkLst>
      <pc:sldChg chg="modSp mod">
        <pc:chgData name="Marlon Sproesser Mathias" userId="326f77df3314bb27" providerId="LiveId" clId="{7A7E29C6-2474-415B-A562-EB65D8B45247}" dt="2024-10-28T23:02:22.443" v="52" actId="404"/>
        <pc:sldMkLst>
          <pc:docMk/>
          <pc:sldMk cId="1104208034" sldId="256"/>
        </pc:sldMkLst>
        <pc:spChg chg="mod">
          <ac:chgData name="Marlon Sproesser Mathias" userId="326f77df3314bb27" providerId="LiveId" clId="{7A7E29C6-2474-415B-A562-EB65D8B45247}" dt="2024-10-28T23:02:22.443" v="52" actId="404"/>
          <ac:spMkLst>
            <pc:docMk/>
            <pc:sldMk cId="1104208034" sldId="256"/>
            <ac:spMk id="2" creationId="{FC1DFE29-DE91-7C48-072D-C5001CD0F03E}"/>
          </ac:spMkLst>
        </pc:spChg>
      </pc:sldChg>
      <pc:sldChg chg="modSp">
        <pc:chgData name="Marlon Sproesser Mathias" userId="326f77df3314bb27" providerId="LiveId" clId="{7A7E29C6-2474-415B-A562-EB65D8B45247}" dt="2024-10-28T23:02:57.502" v="156" actId="20577"/>
        <pc:sldMkLst>
          <pc:docMk/>
          <pc:sldMk cId="1893830825" sldId="257"/>
        </pc:sldMkLst>
        <pc:graphicFrameChg chg="mod">
          <ac:chgData name="Marlon Sproesser Mathias" userId="326f77df3314bb27" providerId="LiveId" clId="{7A7E29C6-2474-415B-A562-EB65D8B45247}" dt="2024-10-28T23:02:57.502" v="156" actId="20577"/>
          <ac:graphicFrameMkLst>
            <pc:docMk/>
            <pc:sldMk cId="1893830825" sldId="257"/>
            <ac:graphicFrameMk id="5" creationId="{3369976C-8DB7-C677-E09E-83870076CF7E}"/>
          </ac:graphicFrameMkLst>
        </pc:graphicFrameChg>
      </pc:sldChg>
      <pc:sldChg chg="addSp delSp modSp mod">
        <pc:chgData name="Marlon Sproesser Mathias" userId="326f77df3314bb27" providerId="LiveId" clId="{7A7E29C6-2474-415B-A562-EB65D8B45247}" dt="2024-10-28T23:17:03.825" v="504" actId="20577"/>
        <pc:sldMkLst>
          <pc:docMk/>
          <pc:sldMk cId="2446936773" sldId="258"/>
        </pc:sldMkLst>
        <pc:spChg chg="mod">
          <ac:chgData name="Marlon Sproesser Mathias" userId="326f77df3314bb27" providerId="LiveId" clId="{7A7E29C6-2474-415B-A562-EB65D8B45247}" dt="2024-10-28T23:13:38.159" v="194" actId="20577"/>
          <ac:spMkLst>
            <pc:docMk/>
            <pc:sldMk cId="2446936773" sldId="258"/>
            <ac:spMk id="2" creationId="{CDB5D667-A08F-4C84-4E86-A7B35FAD51F7}"/>
          </ac:spMkLst>
        </pc:spChg>
        <pc:spChg chg="add del mod">
          <ac:chgData name="Marlon Sproesser Mathias" userId="326f77df3314bb27" providerId="LiveId" clId="{7A7E29C6-2474-415B-A562-EB65D8B45247}" dt="2024-10-28T23:13:03.727" v="168" actId="931"/>
          <ac:spMkLst>
            <pc:docMk/>
            <pc:sldMk cId="2446936773" sldId="258"/>
            <ac:spMk id="3" creationId="{F40CEFFC-482A-D933-EA7B-3A5C7D326424}"/>
          </ac:spMkLst>
        </pc:spChg>
        <pc:spChg chg="del">
          <ac:chgData name="Marlon Sproesser Mathias" userId="326f77df3314bb27" providerId="LiveId" clId="{7A7E29C6-2474-415B-A562-EB65D8B45247}" dt="2024-10-28T23:14:51.723" v="376" actId="478"/>
          <ac:spMkLst>
            <pc:docMk/>
            <pc:sldMk cId="2446936773" sldId="258"/>
            <ac:spMk id="4" creationId="{9469CC6C-8C00-D57B-4C9F-4AFBA3D43AEA}"/>
          </ac:spMkLst>
        </pc:spChg>
        <pc:spChg chg="add del mod">
          <ac:chgData name="Marlon Sproesser Mathias" userId="326f77df3314bb27" providerId="LiveId" clId="{7A7E29C6-2474-415B-A562-EB65D8B45247}" dt="2024-10-28T23:13:08.857" v="172" actId="478"/>
          <ac:spMkLst>
            <pc:docMk/>
            <pc:sldMk cId="2446936773" sldId="258"/>
            <ac:spMk id="7" creationId="{45C6DBDF-B9CA-F859-604B-4E61F09AE0D9}"/>
          </ac:spMkLst>
        </pc:spChg>
        <pc:spChg chg="add mod">
          <ac:chgData name="Marlon Sproesser Mathias" userId="326f77df3314bb27" providerId="LiveId" clId="{7A7E29C6-2474-415B-A562-EB65D8B45247}" dt="2024-10-28T23:17:03.825" v="504" actId="20577"/>
          <ac:spMkLst>
            <pc:docMk/>
            <pc:sldMk cId="2446936773" sldId="258"/>
            <ac:spMk id="9" creationId="{5E7ACC80-F854-4BFF-45E9-ACCAE9AA63CB}"/>
          </ac:spMkLst>
        </pc:spChg>
        <pc:picChg chg="add del mod">
          <ac:chgData name="Marlon Sproesser Mathias" userId="326f77df3314bb27" providerId="LiveId" clId="{7A7E29C6-2474-415B-A562-EB65D8B45247}" dt="2024-10-28T23:13:39.609" v="195" actId="478"/>
          <ac:picMkLst>
            <pc:docMk/>
            <pc:sldMk cId="2446936773" sldId="258"/>
            <ac:picMk id="6" creationId="{4E1A2225-E2EE-0BF9-F36F-642F1025F238}"/>
          </ac:picMkLst>
        </pc:picChg>
        <pc:picChg chg="del">
          <ac:chgData name="Marlon Sproesser Mathias" userId="326f77df3314bb27" providerId="LiveId" clId="{7A7E29C6-2474-415B-A562-EB65D8B45247}" dt="2024-10-28T23:12:23.203" v="157" actId="478"/>
          <ac:picMkLst>
            <pc:docMk/>
            <pc:sldMk cId="2446936773" sldId="258"/>
            <ac:picMk id="1026" creationId="{58F685B5-5C07-F6CD-8A62-5EA86F1C5E88}"/>
          </ac:picMkLst>
        </pc:picChg>
      </pc:sldChg>
      <pc:sldChg chg="del">
        <pc:chgData name="Marlon Sproesser Mathias" userId="326f77df3314bb27" providerId="LiveId" clId="{7A7E29C6-2474-415B-A562-EB65D8B45247}" dt="2024-10-28T23:18:28.755" v="576" actId="47"/>
        <pc:sldMkLst>
          <pc:docMk/>
          <pc:sldMk cId="2464761912" sldId="259"/>
        </pc:sldMkLst>
      </pc:sldChg>
      <pc:sldChg chg="del">
        <pc:chgData name="Marlon Sproesser Mathias" userId="326f77df3314bb27" providerId="LiveId" clId="{7A7E29C6-2474-415B-A562-EB65D8B45247}" dt="2024-10-28T23:18:30.149" v="577" actId="47"/>
        <pc:sldMkLst>
          <pc:docMk/>
          <pc:sldMk cId="2092329317" sldId="260"/>
        </pc:sldMkLst>
      </pc:sldChg>
      <pc:sldChg chg="addSp delSp modSp mod">
        <pc:chgData name="Marlon Sproesser Mathias" userId="326f77df3314bb27" providerId="LiveId" clId="{7A7E29C6-2474-415B-A562-EB65D8B45247}" dt="2024-10-28T23:46:16.044" v="1272" actId="14100"/>
        <pc:sldMkLst>
          <pc:docMk/>
          <pc:sldMk cId="3177254511" sldId="261"/>
        </pc:sldMkLst>
        <pc:spChg chg="mod">
          <ac:chgData name="Marlon Sproesser Mathias" userId="326f77df3314bb27" providerId="LiveId" clId="{7A7E29C6-2474-415B-A562-EB65D8B45247}" dt="2024-10-28T23:46:11.257" v="1271" actId="1076"/>
          <ac:spMkLst>
            <pc:docMk/>
            <pc:sldMk cId="3177254511" sldId="261"/>
            <ac:spMk id="2" creationId="{D5DF1E20-A386-7A3B-97A1-90375CF61AF1}"/>
          </ac:spMkLst>
        </pc:spChg>
        <pc:spChg chg="add del mod">
          <ac:chgData name="Marlon Sproesser Mathias" userId="326f77df3314bb27" providerId="LiveId" clId="{7A7E29C6-2474-415B-A562-EB65D8B45247}" dt="2024-10-28T23:33:57.167" v="1014" actId="478"/>
          <ac:spMkLst>
            <pc:docMk/>
            <pc:sldMk cId="3177254511" sldId="261"/>
            <ac:spMk id="6" creationId="{6FB5513D-DF6E-D7B9-252F-36CB9444651A}"/>
          </ac:spMkLst>
        </pc:spChg>
        <pc:graphicFrameChg chg="add mod modGraphic">
          <ac:chgData name="Marlon Sproesser Mathias" userId="326f77df3314bb27" providerId="LiveId" clId="{7A7E29C6-2474-415B-A562-EB65D8B45247}" dt="2024-10-28T23:46:16.044" v="1272" actId="14100"/>
          <ac:graphicFrameMkLst>
            <pc:docMk/>
            <pc:sldMk cId="3177254511" sldId="261"/>
            <ac:graphicFrameMk id="3" creationId="{CAE726BF-0BA1-4D00-237B-B715560E7BFF}"/>
          </ac:graphicFrameMkLst>
        </pc:graphicFrameChg>
        <pc:graphicFrameChg chg="del">
          <ac:chgData name="Marlon Sproesser Mathias" userId="326f77df3314bb27" providerId="LiveId" clId="{7A7E29C6-2474-415B-A562-EB65D8B45247}" dt="2024-10-28T23:33:53.296" v="1013" actId="478"/>
          <ac:graphicFrameMkLst>
            <pc:docMk/>
            <pc:sldMk cId="3177254511" sldId="261"/>
            <ac:graphicFrameMk id="5" creationId="{2FD989CC-A58C-1889-ACF3-5F61480AE70A}"/>
          </ac:graphicFrameMkLst>
        </pc:graphicFrameChg>
      </pc:sldChg>
      <pc:sldChg chg="modSp add mod">
        <pc:chgData name="Marlon Sproesser Mathias" userId="326f77df3314bb27" providerId="LiveId" clId="{7A7E29C6-2474-415B-A562-EB65D8B45247}" dt="2024-10-28T23:17:44.353" v="575" actId="1076"/>
        <pc:sldMkLst>
          <pc:docMk/>
          <pc:sldMk cId="2655755376" sldId="262"/>
        </pc:sldMkLst>
        <pc:spChg chg="mod">
          <ac:chgData name="Marlon Sproesser Mathias" userId="326f77df3314bb27" providerId="LiveId" clId="{7A7E29C6-2474-415B-A562-EB65D8B45247}" dt="2024-10-28T23:17:44.353" v="575" actId="1076"/>
          <ac:spMkLst>
            <pc:docMk/>
            <pc:sldMk cId="2655755376" sldId="262"/>
            <ac:spMk id="4" creationId="{7062D35F-92D2-ACEF-B437-C95CC1FD5E55}"/>
          </ac:spMkLst>
        </pc:spChg>
      </pc:sldChg>
      <pc:sldChg chg="addSp delSp modSp new mod">
        <pc:chgData name="Marlon Sproesser Mathias" userId="326f77df3314bb27" providerId="LiveId" clId="{7A7E29C6-2474-415B-A562-EB65D8B45247}" dt="2024-10-28T23:22:47.439" v="639" actId="1076"/>
        <pc:sldMkLst>
          <pc:docMk/>
          <pc:sldMk cId="3457999621" sldId="263"/>
        </pc:sldMkLst>
        <pc:spChg chg="mod">
          <ac:chgData name="Marlon Sproesser Mathias" userId="326f77df3314bb27" providerId="LiveId" clId="{7A7E29C6-2474-415B-A562-EB65D8B45247}" dt="2024-10-28T23:20:01.717" v="603" actId="20577"/>
          <ac:spMkLst>
            <pc:docMk/>
            <pc:sldMk cId="3457999621" sldId="263"/>
            <ac:spMk id="2" creationId="{7202CFAB-2FE2-F1F7-1140-0EEE086132DD}"/>
          </ac:spMkLst>
        </pc:spChg>
        <pc:spChg chg="mod">
          <ac:chgData name="Marlon Sproesser Mathias" userId="326f77df3314bb27" providerId="LiveId" clId="{7A7E29C6-2474-415B-A562-EB65D8B45247}" dt="2024-10-28T23:22:47.439" v="639" actId="1076"/>
          <ac:spMkLst>
            <pc:docMk/>
            <pc:sldMk cId="3457999621" sldId="263"/>
            <ac:spMk id="3" creationId="{8311FEA9-732C-BD9B-3B46-CF83BA378743}"/>
          </ac:spMkLst>
        </pc:spChg>
        <pc:spChg chg="add del mod">
          <ac:chgData name="Marlon Sproesser Mathias" userId="326f77df3314bb27" providerId="LiveId" clId="{7A7E29C6-2474-415B-A562-EB65D8B45247}" dt="2024-10-28T23:21:30.067" v="633" actId="478"/>
          <ac:spMkLst>
            <pc:docMk/>
            <pc:sldMk cId="3457999621" sldId="263"/>
            <ac:spMk id="6" creationId="{30693184-BF03-50DC-7E1C-CCC73FEC2956}"/>
          </ac:spMkLst>
        </pc:spChg>
        <pc:spChg chg="add del mod">
          <ac:chgData name="Marlon Sproesser Mathias" userId="326f77df3314bb27" providerId="LiveId" clId="{7A7E29C6-2474-415B-A562-EB65D8B45247}" dt="2024-10-28T23:22:07.991" v="637" actId="478"/>
          <ac:spMkLst>
            <pc:docMk/>
            <pc:sldMk cId="3457999621" sldId="263"/>
            <ac:spMk id="9" creationId="{D3828424-82B7-93E8-9AD4-33A98C69FC26}"/>
          </ac:spMkLst>
        </pc:spChg>
        <pc:picChg chg="add del mod">
          <ac:chgData name="Marlon Sproesser Mathias" userId="326f77df3314bb27" providerId="LiveId" clId="{7A7E29C6-2474-415B-A562-EB65D8B45247}" dt="2024-10-28T23:21:30.067" v="633" actId="478"/>
          <ac:picMkLst>
            <pc:docMk/>
            <pc:sldMk cId="3457999621" sldId="263"/>
            <ac:picMk id="5" creationId="{87E6148B-8A78-3DB8-0863-0FAE0CBCA45B}"/>
          </ac:picMkLst>
        </pc:picChg>
        <pc:picChg chg="add mod">
          <ac:chgData name="Marlon Sproesser Mathias" userId="326f77df3314bb27" providerId="LiveId" clId="{7A7E29C6-2474-415B-A562-EB65D8B45247}" dt="2024-10-28T23:22:14.588" v="638" actId="1076"/>
          <ac:picMkLst>
            <pc:docMk/>
            <pc:sldMk cId="3457999621" sldId="263"/>
            <ac:picMk id="8" creationId="{7BCC1929-50EC-FC67-0E02-734A66CD05E7}"/>
          </ac:picMkLst>
        </pc:picChg>
      </pc:sldChg>
      <pc:sldChg chg="modSp new mod">
        <pc:chgData name="Marlon Sproesser Mathias" userId="326f77df3314bb27" providerId="LiveId" clId="{7A7E29C6-2474-415B-A562-EB65D8B45247}" dt="2024-10-28T23:31:23.047" v="876" actId="20577"/>
        <pc:sldMkLst>
          <pc:docMk/>
          <pc:sldMk cId="4151641092" sldId="264"/>
        </pc:sldMkLst>
        <pc:spChg chg="mod">
          <ac:chgData name="Marlon Sproesser Mathias" userId="326f77df3314bb27" providerId="LiveId" clId="{7A7E29C6-2474-415B-A562-EB65D8B45247}" dt="2024-10-28T23:29:16.722" v="659" actId="20577"/>
          <ac:spMkLst>
            <pc:docMk/>
            <pc:sldMk cId="4151641092" sldId="264"/>
            <ac:spMk id="2" creationId="{5B725B70-A559-43D5-0193-9E789B9880E3}"/>
          </ac:spMkLst>
        </pc:spChg>
        <pc:spChg chg="mod">
          <ac:chgData name="Marlon Sproesser Mathias" userId="326f77df3314bb27" providerId="LiveId" clId="{7A7E29C6-2474-415B-A562-EB65D8B45247}" dt="2024-10-28T23:31:23.047" v="876" actId="20577"/>
          <ac:spMkLst>
            <pc:docMk/>
            <pc:sldMk cId="4151641092" sldId="264"/>
            <ac:spMk id="3" creationId="{BBC4A44F-707C-838E-8564-53C2F456A4F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6B444-F89C-4644-B87D-1E992CB69EC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FE597-439B-485E-82FF-749EB5DE8D2D}">
      <dgm:prSet/>
      <dgm:spPr/>
      <dgm:t>
        <a:bodyPr/>
        <a:lstStyle/>
        <a:p>
          <a:r>
            <a:rPr lang="en-US" dirty="0"/>
            <a:t>Convolução</a:t>
          </a:r>
        </a:p>
      </dgm:t>
    </dgm:pt>
    <dgm:pt modelId="{295FF5DC-0D0F-4A99-A4E2-A1FF5C0CD145}" type="parTrans" cxnId="{A58320AB-EDBF-4225-83F0-0B7E86581B3C}">
      <dgm:prSet/>
      <dgm:spPr/>
      <dgm:t>
        <a:bodyPr/>
        <a:lstStyle/>
        <a:p>
          <a:endParaRPr lang="en-US"/>
        </a:p>
      </dgm:t>
    </dgm:pt>
    <dgm:pt modelId="{DA121154-4340-481B-A75E-701EAF6A20D5}" type="sibTrans" cxnId="{A58320AB-EDBF-4225-83F0-0B7E86581B3C}">
      <dgm:prSet/>
      <dgm:spPr/>
      <dgm:t>
        <a:bodyPr/>
        <a:lstStyle/>
        <a:p>
          <a:endParaRPr lang="en-US"/>
        </a:p>
      </dgm:t>
    </dgm:pt>
    <dgm:pt modelId="{C5B1606A-D126-4013-87AB-D42B875CE5A2}">
      <dgm:prSet/>
      <dgm:spPr/>
      <dgm:t>
        <a:bodyPr/>
        <a:lstStyle/>
        <a:p>
          <a:r>
            <a:rPr lang="pt-BR" dirty="0"/>
            <a:t>Redes convolucionais</a:t>
          </a:r>
          <a:endParaRPr lang="en-US" dirty="0"/>
        </a:p>
      </dgm:t>
    </dgm:pt>
    <dgm:pt modelId="{1246A1F4-5F19-4703-B85F-E94B3C40A799}" type="parTrans" cxnId="{8F19F6CC-CAD0-42AC-A5B1-F234E94BF5ED}">
      <dgm:prSet/>
      <dgm:spPr/>
      <dgm:t>
        <a:bodyPr/>
        <a:lstStyle/>
        <a:p>
          <a:endParaRPr lang="en-US"/>
        </a:p>
      </dgm:t>
    </dgm:pt>
    <dgm:pt modelId="{7ADFD0B8-1E23-466D-A51B-9DBD76D17AEE}" type="sibTrans" cxnId="{8F19F6CC-CAD0-42AC-A5B1-F234E94BF5ED}">
      <dgm:prSet/>
      <dgm:spPr/>
      <dgm:t>
        <a:bodyPr/>
        <a:lstStyle/>
        <a:p>
          <a:endParaRPr lang="en-US"/>
        </a:p>
      </dgm:t>
    </dgm:pt>
    <dgm:pt modelId="{E2BB2118-2790-4E88-B9E0-D405CB9A2C2A}">
      <dgm:prSet/>
      <dgm:spPr/>
      <dgm:t>
        <a:bodyPr/>
        <a:lstStyle/>
        <a:p>
          <a:r>
            <a:rPr lang="pt-BR" dirty="0"/>
            <a:t>Próximos passos</a:t>
          </a:r>
          <a:endParaRPr lang="en-US" dirty="0"/>
        </a:p>
      </dgm:t>
    </dgm:pt>
    <dgm:pt modelId="{C9E84DF4-FDFF-41DD-8AD2-EAA9896CF079}" type="parTrans" cxnId="{69AA166F-896F-4297-BD99-340278D600E5}">
      <dgm:prSet/>
      <dgm:spPr/>
      <dgm:t>
        <a:bodyPr/>
        <a:lstStyle/>
        <a:p>
          <a:endParaRPr lang="en-US"/>
        </a:p>
      </dgm:t>
    </dgm:pt>
    <dgm:pt modelId="{2A221307-677F-48AF-9ED3-831BC9807A43}" type="sibTrans" cxnId="{69AA166F-896F-4297-BD99-340278D600E5}">
      <dgm:prSet/>
      <dgm:spPr/>
      <dgm:t>
        <a:bodyPr/>
        <a:lstStyle/>
        <a:p>
          <a:endParaRPr lang="en-US"/>
        </a:p>
      </dgm:t>
    </dgm:pt>
    <dgm:pt modelId="{CBCC091B-F7C8-43D1-B930-896A3ED5B918}" type="pres">
      <dgm:prSet presAssocID="{8A56B444-F89C-4644-B87D-1E992CB69EC5}" presName="outerComposite" presStyleCnt="0">
        <dgm:presLayoutVars>
          <dgm:chMax val="5"/>
          <dgm:dir/>
          <dgm:resizeHandles val="exact"/>
        </dgm:presLayoutVars>
      </dgm:prSet>
      <dgm:spPr/>
    </dgm:pt>
    <dgm:pt modelId="{8CE8A716-E70D-4DBB-B5EF-BEBFE8B76D5D}" type="pres">
      <dgm:prSet presAssocID="{8A56B444-F89C-4644-B87D-1E992CB69EC5}" presName="dummyMaxCanvas" presStyleCnt="0">
        <dgm:presLayoutVars/>
      </dgm:prSet>
      <dgm:spPr/>
    </dgm:pt>
    <dgm:pt modelId="{42132169-A788-4893-AC2D-42383EF2F0AA}" type="pres">
      <dgm:prSet presAssocID="{8A56B444-F89C-4644-B87D-1E992CB69EC5}" presName="ThreeNodes_1" presStyleLbl="node1" presStyleIdx="0" presStyleCnt="3">
        <dgm:presLayoutVars>
          <dgm:bulletEnabled val="1"/>
        </dgm:presLayoutVars>
      </dgm:prSet>
      <dgm:spPr/>
    </dgm:pt>
    <dgm:pt modelId="{005BE604-0A55-46C1-A5EC-ADF660C324AC}" type="pres">
      <dgm:prSet presAssocID="{8A56B444-F89C-4644-B87D-1E992CB69EC5}" presName="ThreeNodes_2" presStyleLbl="node1" presStyleIdx="1" presStyleCnt="3">
        <dgm:presLayoutVars>
          <dgm:bulletEnabled val="1"/>
        </dgm:presLayoutVars>
      </dgm:prSet>
      <dgm:spPr/>
    </dgm:pt>
    <dgm:pt modelId="{BAC62BD8-B379-452D-9D3A-1055ED7ADD09}" type="pres">
      <dgm:prSet presAssocID="{8A56B444-F89C-4644-B87D-1E992CB69EC5}" presName="ThreeNodes_3" presStyleLbl="node1" presStyleIdx="2" presStyleCnt="3">
        <dgm:presLayoutVars>
          <dgm:bulletEnabled val="1"/>
        </dgm:presLayoutVars>
      </dgm:prSet>
      <dgm:spPr/>
    </dgm:pt>
    <dgm:pt modelId="{BD12805C-31E5-45D4-B35D-7F1DC52AADBF}" type="pres">
      <dgm:prSet presAssocID="{8A56B444-F89C-4644-B87D-1E992CB69EC5}" presName="ThreeConn_1-2" presStyleLbl="fgAccFollowNode1" presStyleIdx="0" presStyleCnt="2">
        <dgm:presLayoutVars>
          <dgm:bulletEnabled val="1"/>
        </dgm:presLayoutVars>
      </dgm:prSet>
      <dgm:spPr/>
    </dgm:pt>
    <dgm:pt modelId="{5C32050F-276B-42DF-95A1-6E5F9B3D6F66}" type="pres">
      <dgm:prSet presAssocID="{8A56B444-F89C-4644-B87D-1E992CB69EC5}" presName="ThreeConn_2-3" presStyleLbl="fgAccFollowNode1" presStyleIdx="1" presStyleCnt="2">
        <dgm:presLayoutVars>
          <dgm:bulletEnabled val="1"/>
        </dgm:presLayoutVars>
      </dgm:prSet>
      <dgm:spPr/>
    </dgm:pt>
    <dgm:pt modelId="{0100CC9E-C9E3-4059-8519-FA2D6F31F987}" type="pres">
      <dgm:prSet presAssocID="{8A56B444-F89C-4644-B87D-1E992CB69EC5}" presName="ThreeNodes_1_text" presStyleLbl="node1" presStyleIdx="2" presStyleCnt="3">
        <dgm:presLayoutVars>
          <dgm:bulletEnabled val="1"/>
        </dgm:presLayoutVars>
      </dgm:prSet>
      <dgm:spPr/>
    </dgm:pt>
    <dgm:pt modelId="{29DD9A18-EF11-4A3F-9927-3A3C3E602A97}" type="pres">
      <dgm:prSet presAssocID="{8A56B444-F89C-4644-B87D-1E992CB69EC5}" presName="ThreeNodes_2_text" presStyleLbl="node1" presStyleIdx="2" presStyleCnt="3">
        <dgm:presLayoutVars>
          <dgm:bulletEnabled val="1"/>
        </dgm:presLayoutVars>
      </dgm:prSet>
      <dgm:spPr/>
    </dgm:pt>
    <dgm:pt modelId="{D51B105F-FC90-4D5B-8C0A-6E03603192EC}" type="pres">
      <dgm:prSet presAssocID="{8A56B444-F89C-4644-B87D-1E992CB69EC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46AB418-6C56-4F9B-9388-DCD5EB9E1177}" type="presOf" srcId="{8A56B444-F89C-4644-B87D-1E992CB69EC5}" destId="{CBCC091B-F7C8-43D1-B930-896A3ED5B918}" srcOrd="0" destOrd="0" presId="urn:microsoft.com/office/officeart/2005/8/layout/vProcess5"/>
    <dgm:cxn modelId="{FB8D071C-5887-4723-B2D1-ADCFF18628AD}" type="presOf" srcId="{7ADFD0B8-1E23-466D-A51B-9DBD76D17AEE}" destId="{5C32050F-276B-42DF-95A1-6E5F9B3D6F66}" srcOrd="0" destOrd="0" presId="urn:microsoft.com/office/officeart/2005/8/layout/vProcess5"/>
    <dgm:cxn modelId="{89F5725D-29CD-4056-B10C-21669DF6AA20}" type="presOf" srcId="{E2BB2118-2790-4E88-B9E0-D405CB9A2C2A}" destId="{BAC62BD8-B379-452D-9D3A-1055ED7ADD09}" srcOrd="0" destOrd="0" presId="urn:microsoft.com/office/officeart/2005/8/layout/vProcess5"/>
    <dgm:cxn modelId="{C36BF861-6D17-452B-98A7-73EB3A6ED368}" type="presOf" srcId="{DA121154-4340-481B-A75E-701EAF6A20D5}" destId="{BD12805C-31E5-45D4-B35D-7F1DC52AADBF}" srcOrd="0" destOrd="0" presId="urn:microsoft.com/office/officeart/2005/8/layout/vProcess5"/>
    <dgm:cxn modelId="{07EB0442-D46D-42EC-895D-5AE5C02232E2}" type="presOf" srcId="{63CFE597-439B-485E-82FF-749EB5DE8D2D}" destId="{0100CC9E-C9E3-4059-8519-FA2D6F31F987}" srcOrd="1" destOrd="0" presId="urn:microsoft.com/office/officeart/2005/8/layout/vProcess5"/>
    <dgm:cxn modelId="{69AA166F-896F-4297-BD99-340278D600E5}" srcId="{8A56B444-F89C-4644-B87D-1E992CB69EC5}" destId="{E2BB2118-2790-4E88-B9E0-D405CB9A2C2A}" srcOrd="2" destOrd="0" parTransId="{C9E84DF4-FDFF-41DD-8AD2-EAA9896CF079}" sibTransId="{2A221307-677F-48AF-9ED3-831BC9807A43}"/>
    <dgm:cxn modelId="{82638A52-C9E3-45DC-803C-CDF1D9069BF1}" type="presOf" srcId="{C5B1606A-D126-4013-87AB-D42B875CE5A2}" destId="{005BE604-0A55-46C1-A5EC-ADF660C324AC}" srcOrd="0" destOrd="0" presId="urn:microsoft.com/office/officeart/2005/8/layout/vProcess5"/>
    <dgm:cxn modelId="{4853209D-0CD9-4E3A-9BE7-2A5E3D83374B}" type="presOf" srcId="{63CFE597-439B-485E-82FF-749EB5DE8D2D}" destId="{42132169-A788-4893-AC2D-42383EF2F0AA}" srcOrd="0" destOrd="0" presId="urn:microsoft.com/office/officeart/2005/8/layout/vProcess5"/>
    <dgm:cxn modelId="{A58320AB-EDBF-4225-83F0-0B7E86581B3C}" srcId="{8A56B444-F89C-4644-B87D-1E992CB69EC5}" destId="{63CFE597-439B-485E-82FF-749EB5DE8D2D}" srcOrd="0" destOrd="0" parTransId="{295FF5DC-0D0F-4A99-A4E2-A1FF5C0CD145}" sibTransId="{DA121154-4340-481B-A75E-701EAF6A20D5}"/>
    <dgm:cxn modelId="{8F19F6CC-CAD0-42AC-A5B1-F234E94BF5ED}" srcId="{8A56B444-F89C-4644-B87D-1E992CB69EC5}" destId="{C5B1606A-D126-4013-87AB-D42B875CE5A2}" srcOrd="1" destOrd="0" parTransId="{1246A1F4-5F19-4703-B85F-E94B3C40A799}" sibTransId="{7ADFD0B8-1E23-466D-A51B-9DBD76D17AEE}"/>
    <dgm:cxn modelId="{932065D1-1050-45B6-BCF1-2BD9BA74A67A}" type="presOf" srcId="{E2BB2118-2790-4E88-B9E0-D405CB9A2C2A}" destId="{D51B105F-FC90-4D5B-8C0A-6E03603192EC}" srcOrd="1" destOrd="0" presId="urn:microsoft.com/office/officeart/2005/8/layout/vProcess5"/>
    <dgm:cxn modelId="{47A465D5-8B68-46A5-9254-D38CC8222579}" type="presOf" srcId="{C5B1606A-D126-4013-87AB-D42B875CE5A2}" destId="{29DD9A18-EF11-4A3F-9927-3A3C3E602A97}" srcOrd="1" destOrd="0" presId="urn:microsoft.com/office/officeart/2005/8/layout/vProcess5"/>
    <dgm:cxn modelId="{89DDE061-D003-433F-9B89-D96E6D8ED84C}" type="presParOf" srcId="{CBCC091B-F7C8-43D1-B930-896A3ED5B918}" destId="{8CE8A716-E70D-4DBB-B5EF-BEBFE8B76D5D}" srcOrd="0" destOrd="0" presId="urn:microsoft.com/office/officeart/2005/8/layout/vProcess5"/>
    <dgm:cxn modelId="{34D837DD-1551-4A00-9385-FA67BFF685BA}" type="presParOf" srcId="{CBCC091B-F7C8-43D1-B930-896A3ED5B918}" destId="{42132169-A788-4893-AC2D-42383EF2F0AA}" srcOrd="1" destOrd="0" presId="urn:microsoft.com/office/officeart/2005/8/layout/vProcess5"/>
    <dgm:cxn modelId="{A13D0FCA-8E9C-42CA-B03A-E76F2E73B696}" type="presParOf" srcId="{CBCC091B-F7C8-43D1-B930-896A3ED5B918}" destId="{005BE604-0A55-46C1-A5EC-ADF660C324AC}" srcOrd="2" destOrd="0" presId="urn:microsoft.com/office/officeart/2005/8/layout/vProcess5"/>
    <dgm:cxn modelId="{0AA45426-DD97-4B94-8E74-009EEFA70C54}" type="presParOf" srcId="{CBCC091B-F7C8-43D1-B930-896A3ED5B918}" destId="{BAC62BD8-B379-452D-9D3A-1055ED7ADD09}" srcOrd="3" destOrd="0" presId="urn:microsoft.com/office/officeart/2005/8/layout/vProcess5"/>
    <dgm:cxn modelId="{5FC508A4-E628-402A-BA2E-DD503FF7C69D}" type="presParOf" srcId="{CBCC091B-F7C8-43D1-B930-896A3ED5B918}" destId="{BD12805C-31E5-45D4-B35D-7F1DC52AADBF}" srcOrd="4" destOrd="0" presId="urn:microsoft.com/office/officeart/2005/8/layout/vProcess5"/>
    <dgm:cxn modelId="{479259EB-ECBF-47EA-8A10-DEC285BDC3D7}" type="presParOf" srcId="{CBCC091B-F7C8-43D1-B930-896A3ED5B918}" destId="{5C32050F-276B-42DF-95A1-6E5F9B3D6F66}" srcOrd="5" destOrd="0" presId="urn:microsoft.com/office/officeart/2005/8/layout/vProcess5"/>
    <dgm:cxn modelId="{34DCCE3B-0415-4435-9792-723954CEF3F3}" type="presParOf" srcId="{CBCC091B-F7C8-43D1-B930-896A3ED5B918}" destId="{0100CC9E-C9E3-4059-8519-FA2D6F31F987}" srcOrd="6" destOrd="0" presId="urn:microsoft.com/office/officeart/2005/8/layout/vProcess5"/>
    <dgm:cxn modelId="{4BA8F0CD-19F3-4FD5-B94E-BF65BB3D5BE9}" type="presParOf" srcId="{CBCC091B-F7C8-43D1-B930-896A3ED5B918}" destId="{29DD9A18-EF11-4A3F-9927-3A3C3E602A97}" srcOrd="7" destOrd="0" presId="urn:microsoft.com/office/officeart/2005/8/layout/vProcess5"/>
    <dgm:cxn modelId="{489127B2-3000-4D24-8E23-5E441EBCDF66}" type="presParOf" srcId="{CBCC091B-F7C8-43D1-B930-896A3ED5B918}" destId="{D51B105F-FC90-4D5B-8C0A-6E03603192E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9AA658-1BDF-41A2-A1E3-F51C44EDDAE9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AF19154-003D-46C1-8CB3-60BFA221E827}">
      <dgm:prSet phldrT="[Texto]"/>
      <dgm:spPr/>
      <dgm:t>
        <a:bodyPr/>
        <a:lstStyle/>
        <a:p>
          <a:r>
            <a:rPr lang="pt-BR" dirty="0"/>
            <a:t>Totalmente conectada</a:t>
          </a:r>
        </a:p>
      </dgm:t>
    </dgm:pt>
    <dgm:pt modelId="{EF05A08E-E3EA-4FB5-B43E-AE8363C5D9EB}" type="parTrans" cxnId="{7CE4D1F8-3664-4E4D-91B2-B7FE325EB8E7}">
      <dgm:prSet/>
      <dgm:spPr/>
      <dgm:t>
        <a:bodyPr/>
        <a:lstStyle/>
        <a:p>
          <a:endParaRPr lang="pt-BR"/>
        </a:p>
      </dgm:t>
    </dgm:pt>
    <dgm:pt modelId="{513F4160-3129-4E60-840C-CCDD62DEE1B4}" type="sibTrans" cxnId="{7CE4D1F8-3664-4E4D-91B2-B7FE325EB8E7}">
      <dgm:prSet/>
      <dgm:spPr/>
      <dgm:t>
        <a:bodyPr/>
        <a:lstStyle/>
        <a:p>
          <a:endParaRPr lang="pt-BR"/>
        </a:p>
      </dgm:t>
    </dgm:pt>
    <dgm:pt modelId="{B4E52404-4D79-4B29-A1E2-7D47975F46D9}">
      <dgm:prSet phldrT="[Texto]"/>
      <dgm:spPr/>
      <dgm:t>
        <a:bodyPr/>
        <a:lstStyle/>
        <a:p>
          <a:r>
            <a:rPr lang="pt-BR" dirty="0"/>
            <a:t>Mais parâmetros ajustáveis</a:t>
          </a:r>
        </a:p>
      </dgm:t>
    </dgm:pt>
    <dgm:pt modelId="{A049A4AC-A6C8-4CBA-BD13-0EFA5D719B35}" type="parTrans" cxnId="{9154B8A2-DDB0-4F3B-B49F-B001B92A1187}">
      <dgm:prSet/>
      <dgm:spPr/>
      <dgm:t>
        <a:bodyPr/>
        <a:lstStyle/>
        <a:p>
          <a:endParaRPr lang="pt-BR"/>
        </a:p>
      </dgm:t>
    </dgm:pt>
    <dgm:pt modelId="{EFCE19C7-515A-4F42-9D4F-056B0FD1F38E}" type="sibTrans" cxnId="{9154B8A2-DDB0-4F3B-B49F-B001B92A1187}">
      <dgm:prSet/>
      <dgm:spPr/>
      <dgm:t>
        <a:bodyPr/>
        <a:lstStyle/>
        <a:p>
          <a:endParaRPr lang="pt-BR"/>
        </a:p>
      </dgm:t>
    </dgm:pt>
    <dgm:pt modelId="{25BEBE9F-900C-4CDC-B1E3-0DBDD7C19782}">
      <dgm:prSet phldrT="[Texto]"/>
      <dgm:spPr/>
      <dgm:t>
        <a:bodyPr/>
        <a:lstStyle/>
        <a:p>
          <a:r>
            <a:rPr lang="pt-BR" dirty="0"/>
            <a:t>Sem informação de sequencialidade</a:t>
          </a:r>
        </a:p>
      </dgm:t>
    </dgm:pt>
    <dgm:pt modelId="{B922B64A-C004-4283-932F-8EE3BBAEE314}" type="parTrans" cxnId="{8B0CD150-2D36-4091-A93B-237972480AF9}">
      <dgm:prSet/>
      <dgm:spPr/>
      <dgm:t>
        <a:bodyPr/>
        <a:lstStyle/>
        <a:p>
          <a:endParaRPr lang="pt-BR"/>
        </a:p>
      </dgm:t>
    </dgm:pt>
    <dgm:pt modelId="{F054A3A1-69B4-4102-9CF6-0672B7235E96}" type="sibTrans" cxnId="{8B0CD150-2D36-4091-A93B-237972480AF9}">
      <dgm:prSet/>
      <dgm:spPr/>
      <dgm:t>
        <a:bodyPr/>
        <a:lstStyle/>
        <a:p>
          <a:endParaRPr lang="pt-BR"/>
        </a:p>
      </dgm:t>
    </dgm:pt>
    <dgm:pt modelId="{630314C5-8ADC-46A3-8807-A4D5825772FA}">
      <dgm:prSet phldrT="[Texto]"/>
      <dgm:spPr/>
      <dgm:t>
        <a:bodyPr/>
        <a:lstStyle/>
        <a:p>
          <a:r>
            <a:rPr lang="pt-BR" dirty="0"/>
            <a:t>Rede convolucional</a:t>
          </a:r>
        </a:p>
      </dgm:t>
    </dgm:pt>
    <dgm:pt modelId="{CB91112A-B278-4DEC-9CDC-FA4FB0064A7B}" type="parTrans" cxnId="{FE1F2A04-A640-48BB-8CF0-1C2987C2C652}">
      <dgm:prSet/>
      <dgm:spPr/>
      <dgm:t>
        <a:bodyPr/>
        <a:lstStyle/>
        <a:p>
          <a:endParaRPr lang="pt-BR"/>
        </a:p>
      </dgm:t>
    </dgm:pt>
    <dgm:pt modelId="{8C23FB58-7F63-4796-8FA4-8073EF08EBBF}" type="sibTrans" cxnId="{FE1F2A04-A640-48BB-8CF0-1C2987C2C652}">
      <dgm:prSet/>
      <dgm:spPr/>
      <dgm:t>
        <a:bodyPr/>
        <a:lstStyle/>
        <a:p>
          <a:endParaRPr lang="pt-BR"/>
        </a:p>
      </dgm:t>
    </dgm:pt>
    <dgm:pt modelId="{07D5547F-913E-4DA6-86BD-09CF03D245B1}">
      <dgm:prSet phldrT="[Texto]"/>
      <dgm:spPr/>
      <dgm:t>
        <a:bodyPr/>
        <a:lstStyle/>
        <a:p>
          <a:r>
            <a:rPr lang="pt-BR" dirty="0"/>
            <a:t>Identifica fenômenos ao longo da sequência</a:t>
          </a:r>
        </a:p>
      </dgm:t>
    </dgm:pt>
    <dgm:pt modelId="{F9C7487F-7825-4E39-82A5-470D432B4FF5}" type="parTrans" cxnId="{8D5A8E4C-C7AA-4418-9AA9-B2A3EA02AE93}">
      <dgm:prSet/>
      <dgm:spPr/>
      <dgm:t>
        <a:bodyPr/>
        <a:lstStyle/>
        <a:p>
          <a:endParaRPr lang="pt-BR"/>
        </a:p>
      </dgm:t>
    </dgm:pt>
    <dgm:pt modelId="{4089FA31-AEC9-4816-9AA5-E98078150A2E}" type="sibTrans" cxnId="{8D5A8E4C-C7AA-4418-9AA9-B2A3EA02AE93}">
      <dgm:prSet/>
      <dgm:spPr/>
      <dgm:t>
        <a:bodyPr/>
        <a:lstStyle/>
        <a:p>
          <a:endParaRPr lang="pt-BR"/>
        </a:p>
      </dgm:t>
    </dgm:pt>
    <dgm:pt modelId="{664F97A3-EE29-4E36-B2EA-074A1641A67F}">
      <dgm:prSet phldrT="[Texto]"/>
      <dgm:spPr/>
      <dgm:t>
        <a:bodyPr/>
        <a:lstStyle/>
        <a:p>
          <a:r>
            <a:rPr lang="pt-BR" dirty="0"/>
            <a:t>Menos parâmetros</a:t>
          </a:r>
        </a:p>
      </dgm:t>
    </dgm:pt>
    <dgm:pt modelId="{7E5CA1BA-DF67-430E-88A5-8001DA8326AF}" type="parTrans" cxnId="{AC8CA1F4-305E-4325-B58C-330E7E832BCD}">
      <dgm:prSet/>
      <dgm:spPr/>
      <dgm:t>
        <a:bodyPr/>
        <a:lstStyle/>
        <a:p>
          <a:endParaRPr lang="pt-BR"/>
        </a:p>
      </dgm:t>
    </dgm:pt>
    <dgm:pt modelId="{C5A1654F-42DB-4CA4-87CE-BDBA3571EE69}" type="sibTrans" cxnId="{AC8CA1F4-305E-4325-B58C-330E7E832BCD}">
      <dgm:prSet/>
      <dgm:spPr/>
      <dgm:t>
        <a:bodyPr/>
        <a:lstStyle/>
        <a:p>
          <a:endParaRPr lang="pt-BR"/>
        </a:p>
      </dgm:t>
    </dgm:pt>
    <dgm:pt modelId="{268BD409-BDB7-427E-ADC8-9AC7C7CB969B}">
      <dgm:prSet phldrT="[Texto]"/>
      <dgm:spPr/>
      <dgm:t>
        <a:bodyPr/>
        <a:lstStyle/>
        <a:p>
          <a:r>
            <a:rPr lang="pt-BR" dirty="0"/>
            <a:t>Conceito de sequência</a:t>
          </a:r>
        </a:p>
      </dgm:t>
    </dgm:pt>
    <dgm:pt modelId="{E8CD0258-D1ED-4896-939F-8ECA1AA75F08}" type="parTrans" cxnId="{D1FE6B9B-E3F1-4220-81F8-59EC21A7F00A}">
      <dgm:prSet/>
      <dgm:spPr/>
      <dgm:t>
        <a:bodyPr/>
        <a:lstStyle/>
        <a:p>
          <a:endParaRPr lang="pt-BR"/>
        </a:p>
      </dgm:t>
    </dgm:pt>
    <dgm:pt modelId="{0E1A9D23-EDD1-4652-942F-BE389A75BD0A}" type="sibTrans" cxnId="{D1FE6B9B-E3F1-4220-81F8-59EC21A7F00A}">
      <dgm:prSet/>
      <dgm:spPr/>
      <dgm:t>
        <a:bodyPr/>
        <a:lstStyle/>
        <a:p>
          <a:endParaRPr lang="pt-BR"/>
        </a:p>
      </dgm:t>
    </dgm:pt>
    <dgm:pt modelId="{DFAA2B58-5847-4D28-BD55-90E757AA5E4C}">
      <dgm:prSet phldrT="[Texto]"/>
      <dgm:spPr/>
      <dgm:t>
        <a:bodyPr/>
        <a:lstStyle/>
        <a:p>
          <a:r>
            <a:rPr lang="pt-BR" dirty="0"/>
            <a:t>Rede recorrente</a:t>
          </a:r>
        </a:p>
      </dgm:t>
    </dgm:pt>
    <dgm:pt modelId="{71CAFE3D-589D-47BF-A444-7BFC1A691042}" type="parTrans" cxnId="{C96F1997-B7D1-4695-A559-8651C4E283BE}">
      <dgm:prSet/>
      <dgm:spPr/>
      <dgm:t>
        <a:bodyPr/>
        <a:lstStyle/>
        <a:p>
          <a:endParaRPr lang="pt-BR"/>
        </a:p>
      </dgm:t>
    </dgm:pt>
    <dgm:pt modelId="{76D0EA81-F045-4E6B-9DBE-CDD62FB8A3D9}" type="sibTrans" cxnId="{C96F1997-B7D1-4695-A559-8651C4E283BE}">
      <dgm:prSet/>
      <dgm:spPr/>
      <dgm:t>
        <a:bodyPr/>
        <a:lstStyle/>
        <a:p>
          <a:endParaRPr lang="pt-BR"/>
        </a:p>
      </dgm:t>
    </dgm:pt>
    <dgm:pt modelId="{B339966C-5AEC-4EC0-AC37-57AA1903E870}">
      <dgm:prSet phldrT="[Texto]"/>
      <dgm:spPr/>
      <dgm:t>
        <a:bodyPr/>
        <a:lstStyle/>
        <a:p>
          <a:r>
            <a:rPr lang="pt-BR" dirty="0"/>
            <a:t>Conceito de sequência</a:t>
          </a:r>
        </a:p>
      </dgm:t>
    </dgm:pt>
    <dgm:pt modelId="{AEFAF79C-D073-48C7-87B8-B46A58F7DA73}" type="parTrans" cxnId="{9C665FBB-C2BD-4163-A8BA-64C253DE18C7}">
      <dgm:prSet/>
      <dgm:spPr/>
      <dgm:t>
        <a:bodyPr/>
        <a:lstStyle/>
        <a:p>
          <a:endParaRPr lang="pt-BR"/>
        </a:p>
      </dgm:t>
    </dgm:pt>
    <dgm:pt modelId="{FDA7D982-6DBE-48F1-9615-CEE9D821AA38}" type="sibTrans" cxnId="{9C665FBB-C2BD-4163-A8BA-64C253DE18C7}">
      <dgm:prSet/>
      <dgm:spPr/>
      <dgm:t>
        <a:bodyPr/>
        <a:lstStyle/>
        <a:p>
          <a:endParaRPr lang="pt-BR"/>
        </a:p>
      </dgm:t>
    </dgm:pt>
    <dgm:pt modelId="{9EF73A5B-3DDB-492C-9AF4-4DAFBE9FEAC1}">
      <dgm:prSet phldrT="[Texto]"/>
      <dgm:spPr/>
      <dgm:t>
        <a:bodyPr/>
        <a:lstStyle/>
        <a:p>
          <a:r>
            <a:rPr lang="pt-BR" dirty="0"/>
            <a:t>Dados mais recentes com mais peso</a:t>
          </a:r>
        </a:p>
      </dgm:t>
    </dgm:pt>
    <dgm:pt modelId="{152A12EA-ECEA-4BC3-9457-A8EDA901FF33}" type="parTrans" cxnId="{93DAB056-CFEB-431E-ADB7-386F510BE47D}">
      <dgm:prSet/>
      <dgm:spPr/>
      <dgm:t>
        <a:bodyPr/>
        <a:lstStyle/>
        <a:p>
          <a:endParaRPr lang="pt-BR"/>
        </a:p>
      </dgm:t>
    </dgm:pt>
    <dgm:pt modelId="{7E68B6EF-A91F-4114-8413-B5298C896BAB}" type="sibTrans" cxnId="{93DAB056-CFEB-431E-ADB7-386F510BE47D}">
      <dgm:prSet/>
      <dgm:spPr/>
      <dgm:t>
        <a:bodyPr/>
        <a:lstStyle/>
        <a:p>
          <a:endParaRPr lang="pt-BR"/>
        </a:p>
      </dgm:t>
    </dgm:pt>
    <dgm:pt modelId="{500917B9-A895-444F-A166-5D0FFB358431}">
      <dgm:prSet phldrT="[Texto]"/>
      <dgm:spPr/>
      <dgm:t>
        <a:bodyPr/>
        <a:lstStyle/>
        <a:p>
          <a:r>
            <a:rPr lang="pt-BR" dirty="0"/>
            <a:t>Pode ter contextos de diferentes tamanhos</a:t>
          </a:r>
        </a:p>
      </dgm:t>
    </dgm:pt>
    <dgm:pt modelId="{A6739537-226B-40C4-853A-B5C8E6B06FD1}" type="parTrans" cxnId="{D29752E6-5B9F-430E-AFEA-BB84C4A18588}">
      <dgm:prSet/>
      <dgm:spPr/>
      <dgm:t>
        <a:bodyPr/>
        <a:lstStyle/>
        <a:p>
          <a:endParaRPr lang="pt-BR"/>
        </a:p>
      </dgm:t>
    </dgm:pt>
    <dgm:pt modelId="{941AE53A-F0AF-42F5-BF24-7210674C058F}" type="sibTrans" cxnId="{D29752E6-5B9F-430E-AFEA-BB84C4A18588}">
      <dgm:prSet/>
      <dgm:spPr/>
      <dgm:t>
        <a:bodyPr/>
        <a:lstStyle/>
        <a:p>
          <a:endParaRPr lang="pt-BR"/>
        </a:p>
      </dgm:t>
    </dgm:pt>
    <dgm:pt modelId="{4AE184DE-8A7F-4AEC-8DCD-A73A4F4D97BF}" type="pres">
      <dgm:prSet presAssocID="{FB9AA658-1BDF-41A2-A1E3-F51C44EDDAE9}" presName="theList" presStyleCnt="0">
        <dgm:presLayoutVars>
          <dgm:dir/>
          <dgm:animLvl val="lvl"/>
          <dgm:resizeHandles val="exact"/>
        </dgm:presLayoutVars>
      </dgm:prSet>
      <dgm:spPr/>
    </dgm:pt>
    <dgm:pt modelId="{2B798D8C-205C-4914-9BB9-5E252435060F}" type="pres">
      <dgm:prSet presAssocID="{0AF19154-003D-46C1-8CB3-60BFA221E827}" presName="compNode" presStyleCnt="0"/>
      <dgm:spPr/>
    </dgm:pt>
    <dgm:pt modelId="{A223AAD9-A4D6-4B1E-8892-1B17994F4B9C}" type="pres">
      <dgm:prSet presAssocID="{0AF19154-003D-46C1-8CB3-60BFA221E827}" presName="aNode" presStyleLbl="bgShp" presStyleIdx="0" presStyleCnt="3"/>
      <dgm:spPr/>
    </dgm:pt>
    <dgm:pt modelId="{C1CF8E4E-F4F9-43DB-B68C-5831285C9168}" type="pres">
      <dgm:prSet presAssocID="{0AF19154-003D-46C1-8CB3-60BFA221E827}" presName="textNode" presStyleLbl="bgShp" presStyleIdx="0" presStyleCnt="3"/>
      <dgm:spPr/>
    </dgm:pt>
    <dgm:pt modelId="{FDFB9DFB-4116-4285-A1E5-CE74844288EC}" type="pres">
      <dgm:prSet presAssocID="{0AF19154-003D-46C1-8CB3-60BFA221E827}" presName="compChildNode" presStyleCnt="0"/>
      <dgm:spPr/>
    </dgm:pt>
    <dgm:pt modelId="{59B1A1FD-B1B6-441B-8115-24B347FC61EE}" type="pres">
      <dgm:prSet presAssocID="{0AF19154-003D-46C1-8CB3-60BFA221E827}" presName="theInnerList" presStyleCnt="0"/>
      <dgm:spPr/>
    </dgm:pt>
    <dgm:pt modelId="{79CFD7B0-5A84-47AC-83E0-12E3D6CD47A9}" type="pres">
      <dgm:prSet presAssocID="{B4E52404-4D79-4B29-A1E2-7D47975F46D9}" presName="childNode" presStyleLbl="node1" presStyleIdx="0" presStyleCnt="8">
        <dgm:presLayoutVars>
          <dgm:bulletEnabled val="1"/>
        </dgm:presLayoutVars>
      </dgm:prSet>
      <dgm:spPr/>
    </dgm:pt>
    <dgm:pt modelId="{A0751A8E-E4F9-4B75-9AD8-84BB0096385E}" type="pres">
      <dgm:prSet presAssocID="{B4E52404-4D79-4B29-A1E2-7D47975F46D9}" presName="aSpace2" presStyleCnt="0"/>
      <dgm:spPr/>
    </dgm:pt>
    <dgm:pt modelId="{0BF149E6-06FC-4A8F-B5A4-F50A1E68F707}" type="pres">
      <dgm:prSet presAssocID="{25BEBE9F-900C-4CDC-B1E3-0DBDD7C19782}" presName="childNode" presStyleLbl="node1" presStyleIdx="1" presStyleCnt="8">
        <dgm:presLayoutVars>
          <dgm:bulletEnabled val="1"/>
        </dgm:presLayoutVars>
      </dgm:prSet>
      <dgm:spPr/>
    </dgm:pt>
    <dgm:pt modelId="{95AD54BD-6127-4468-B7E3-DA7022964BCC}" type="pres">
      <dgm:prSet presAssocID="{0AF19154-003D-46C1-8CB3-60BFA221E827}" presName="aSpace" presStyleCnt="0"/>
      <dgm:spPr/>
    </dgm:pt>
    <dgm:pt modelId="{BD4C3191-D171-4503-B0B4-F4DB271EFAA8}" type="pres">
      <dgm:prSet presAssocID="{630314C5-8ADC-46A3-8807-A4D5825772FA}" presName="compNode" presStyleCnt="0"/>
      <dgm:spPr/>
    </dgm:pt>
    <dgm:pt modelId="{A93354E3-0D24-4E4A-9488-AE2A83A2D3B3}" type="pres">
      <dgm:prSet presAssocID="{630314C5-8ADC-46A3-8807-A4D5825772FA}" presName="aNode" presStyleLbl="bgShp" presStyleIdx="1" presStyleCnt="3"/>
      <dgm:spPr/>
    </dgm:pt>
    <dgm:pt modelId="{1EE1BEE7-9511-4937-AE87-3846FFE92AB7}" type="pres">
      <dgm:prSet presAssocID="{630314C5-8ADC-46A3-8807-A4D5825772FA}" presName="textNode" presStyleLbl="bgShp" presStyleIdx="1" presStyleCnt="3"/>
      <dgm:spPr/>
    </dgm:pt>
    <dgm:pt modelId="{58BF5B49-5C5D-417A-9BA3-2C5B8E41D718}" type="pres">
      <dgm:prSet presAssocID="{630314C5-8ADC-46A3-8807-A4D5825772FA}" presName="compChildNode" presStyleCnt="0"/>
      <dgm:spPr/>
    </dgm:pt>
    <dgm:pt modelId="{1D0C0B24-FDC4-40A4-83AB-171ACC67C3F3}" type="pres">
      <dgm:prSet presAssocID="{630314C5-8ADC-46A3-8807-A4D5825772FA}" presName="theInnerList" presStyleCnt="0"/>
      <dgm:spPr/>
    </dgm:pt>
    <dgm:pt modelId="{FDEF6D62-03D2-468D-9050-7E6AA104B569}" type="pres">
      <dgm:prSet presAssocID="{268BD409-BDB7-427E-ADC8-9AC7C7CB969B}" presName="childNode" presStyleLbl="node1" presStyleIdx="2" presStyleCnt="8">
        <dgm:presLayoutVars>
          <dgm:bulletEnabled val="1"/>
        </dgm:presLayoutVars>
      </dgm:prSet>
      <dgm:spPr/>
    </dgm:pt>
    <dgm:pt modelId="{4FB158B2-CE40-4E94-A261-C2B53604D776}" type="pres">
      <dgm:prSet presAssocID="{268BD409-BDB7-427E-ADC8-9AC7C7CB969B}" presName="aSpace2" presStyleCnt="0"/>
      <dgm:spPr/>
    </dgm:pt>
    <dgm:pt modelId="{4C82AC25-2724-433D-80B6-EB14BC6A854F}" type="pres">
      <dgm:prSet presAssocID="{07D5547F-913E-4DA6-86BD-09CF03D245B1}" presName="childNode" presStyleLbl="node1" presStyleIdx="3" presStyleCnt="8">
        <dgm:presLayoutVars>
          <dgm:bulletEnabled val="1"/>
        </dgm:presLayoutVars>
      </dgm:prSet>
      <dgm:spPr/>
    </dgm:pt>
    <dgm:pt modelId="{9803FD80-A5F9-4449-A9DA-427D1CB99450}" type="pres">
      <dgm:prSet presAssocID="{07D5547F-913E-4DA6-86BD-09CF03D245B1}" presName="aSpace2" presStyleCnt="0"/>
      <dgm:spPr/>
    </dgm:pt>
    <dgm:pt modelId="{B95F0B51-1109-4A28-833C-240F8E96EBF7}" type="pres">
      <dgm:prSet presAssocID="{664F97A3-EE29-4E36-B2EA-074A1641A67F}" presName="childNode" presStyleLbl="node1" presStyleIdx="4" presStyleCnt="8">
        <dgm:presLayoutVars>
          <dgm:bulletEnabled val="1"/>
        </dgm:presLayoutVars>
      </dgm:prSet>
      <dgm:spPr/>
    </dgm:pt>
    <dgm:pt modelId="{ECCF45BD-AF43-41BE-9523-C56AA258FA0B}" type="pres">
      <dgm:prSet presAssocID="{630314C5-8ADC-46A3-8807-A4D5825772FA}" presName="aSpace" presStyleCnt="0"/>
      <dgm:spPr/>
    </dgm:pt>
    <dgm:pt modelId="{59FA7CC0-0A95-422D-92B2-4402A61143EF}" type="pres">
      <dgm:prSet presAssocID="{DFAA2B58-5847-4D28-BD55-90E757AA5E4C}" presName="compNode" presStyleCnt="0"/>
      <dgm:spPr/>
    </dgm:pt>
    <dgm:pt modelId="{DAD4687C-F731-42A4-9700-DB7323EC6062}" type="pres">
      <dgm:prSet presAssocID="{DFAA2B58-5847-4D28-BD55-90E757AA5E4C}" presName="aNode" presStyleLbl="bgShp" presStyleIdx="2" presStyleCnt="3"/>
      <dgm:spPr/>
    </dgm:pt>
    <dgm:pt modelId="{1CC5105A-C1B3-4DF8-9D1E-A3CDA639BB45}" type="pres">
      <dgm:prSet presAssocID="{DFAA2B58-5847-4D28-BD55-90E757AA5E4C}" presName="textNode" presStyleLbl="bgShp" presStyleIdx="2" presStyleCnt="3"/>
      <dgm:spPr/>
    </dgm:pt>
    <dgm:pt modelId="{C7140047-E3C8-4CC5-A7AA-09D4882FAF7E}" type="pres">
      <dgm:prSet presAssocID="{DFAA2B58-5847-4D28-BD55-90E757AA5E4C}" presName="compChildNode" presStyleCnt="0"/>
      <dgm:spPr/>
    </dgm:pt>
    <dgm:pt modelId="{98CE3535-89CC-4BA1-A2D4-17DF27A9D345}" type="pres">
      <dgm:prSet presAssocID="{DFAA2B58-5847-4D28-BD55-90E757AA5E4C}" presName="theInnerList" presStyleCnt="0"/>
      <dgm:spPr/>
    </dgm:pt>
    <dgm:pt modelId="{4A933181-FB07-420A-81F4-2D7FA76C9AC4}" type="pres">
      <dgm:prSet presAssocID="{B339966C-5AEC-4EC0-AC37-57AA1903E870}" presName="childNode" presStyleLbl="node1" presStyleIdx="5" presStyleCnt="8">
        <dgm:presLayoutVars>
          <dgm:bulletEnabled val="1"/>
        </dgm:presLayoutVars>
      </dgm:prSet>
      <dgm:spPr/>
    </dgm:pt>
    <dgm:pt modelId="{11F98CF2-43F2-474A-9E28-251856DA82A7}" type="pres">
      <dgm:prSet presAssocID="{B339966C-5AEC-4EC0-AC37-57AA1903E870}" presName="aSpace2" presStyleCnt="0"/>
      <dgm:spPr/>
    </dgm:pt>
    <dgm:pt modelId="{DDCD63D9-9513-418A-8C93-952B912053D6}" type="pres">
      <dgm:prSet presAssocID="{9EF73A5B-3DDB-492C-9AF4-4DAFBE9FEAC1}" presName="childNode" presStyleLbl="node1" presStyleIdx="6" presStyleCnt="8">
        <dgm:presLayoutVars>
          <dgm:bulletEnabled val="1"/>
        </dgm:presLayoutVars>
      </dgm:prSet>
      <dgm:spPr/>
    </dgm:pt>
    <dgm:pt modelId="{221DCB95-3681-4039-AE51-052D29AF5AB1}" type="pres">
      <dgm:prSet presAssocID="{9EF73A5B-3DDB-492C-9AF4-4DAFBE9FEAC1}" presName="aSpace2" presStyleCnt="0"/>
      <dgm:spPr/>
    </dgm:pt>
    <dgm:pt modelId="{0CD2CE0B-C276-466F-BDF6-F60974C8D523}" type="pres">
      <dgm:prSet presAssocID="{500917B9-A895-444F-A166-5D0FFB358431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E1F2A04-A640-48BB-8CF0-1C2987C2C652}" srcId="{FB9AA658-1BDF-41A2-A1E3-F51C44EDDAE9}" destId="{630314C5-8ADC-46A3-8807-A4D5825772FA}" srcOrd="1" destOrd="0" parTransId="{CB91112A-B278-4DEC-9CDC-FA4FB0064A7B}" sibTransId="{8C23FB58-7F63-4796-8FA4-8073EF08EBBF}"/>
    <dgm:cxn modelId="{16B23E04-3B36-480A-A1A1-49870061D08C}" type="presOf" srcId="{0AF19154-003D-46C1-8CB3-60BFA221E827}" destId="{C1CF8E4E-F4F9-43DB-B68C-5831285C9168}" srcOrd="1" destOrd="0" presId="urn:microsoft.com/office/officeart/2005/8/layout/lProcess2"/>
    <dgm:cxn modelId="{C31B2533-F332-439F-8553-7C6BD2CDD0C1}" type="presOf" srcId="{9EF73A5B-3DDB-492C-9AF4-4DAFBE9FEAC1}" destId="{DDCD63D9-9513-418A-8C93-952B912053D6}" srcOrd="0" destOrd="0" presId="urn:microsoft.com/office/officeart/2005/8/layout/lProcess2"/>
    <dgm:cxn modelId="{11AF5337-AC3E-40A8-812C-3F40754B8CC1}" type="presOf" srcId="{0AF19154-003D-46C1-8CB3-60BFA221E827}" destId="{A223AAD9-A4D6-4B1E-8892-1B17994F4B9C}" srcOrd="0" destOrd="0" presId="urn:microsoft.com/office/officeart/2005/8/layout/lProcess2"/>
    <dgm:cxn modelId="{7ED12569-B5C8-4C46-B515-6C1D5E2057C0}" type="presOf" srcId="{DFAA2B58-5847-4D28-BD55-90E757AA5E4C}" destId="{1CC5105A-C1B3-4DF8-9D1E-A3CDA639BB45}" srcOrd="1" destOrd="0" presId="urn:microsoft.com/office/officeart/2005/8/layout/lProcess2"/>
    <dgm:cxn modelId="{8D5A8E4C-C7AA-4418-9AA9-B2A3EA02AE93}" srcId="{630314C5-8ADC-46A3-8807-A4D5825772FA}" destId="{07D5547F-913E-4DA6-86BD-09CF03D245B1}" srcOrd="1" destOrd="0" parTransId="{F9C7487F-7825-4E39-82A5-470D432B4FF5}" sibTransId="{4089FA31-AEC9-4816-9AA5-E98078150A2E}"/>
    <dgm:cxn modelId="{8B0CD150-2D36-4091-A93B-237972480AF9}" srcId="{0AF19154-003D-46C1-8CB3-60BFA221E827}" destId="{25BEBE9F-900C-4CDC-B1E3-0DBDD7C19782}" srcOrd="1" destOrd="0" parTransId="{B922B64A-C004-4283-932F-8EE3BBAEE314}" sibTransId="{F054A3A1-69B4-4102-9CF6-0672B7235E96}"/>
    <dgm:cxn modelId="{52C8ED70-489D-4E45-8294-882CB67636A7}" type="presOf" srcId="{664F97A3-EE29-4E36-B2EA-074A1641A67F}" destId="{B95F0B51-1109-4A28-833C-240F8E96EBF7}" srcOrd="0" destOrd="0" presId="urn:microsoft.com/office/officeart/2005/8/layout/lProcess2"/>
    <dgm:cxn modelId="{CB1CDE53-7F42-49C9-9A43-88D6729AF6FC}" type="presOf" srcId="{25BEBE9F-900C-4CDC-B1E3-0DBDD7C19782}" destId="{0BF149E6-06FC-4A8F-B5A4-F50A1E68F707}" srcOrd="0" destOrd="0" presId="urn:microsoft.com/office/officeart/2005/8/layout/lProcess2"/>
    <dgm:cxn modelId="{93DAB056-CFEB-431E-ADB7-386F510BE47D}" srcId="{DFAA2B58-5847-4D28-BD55-90E757AA5E4C}" destId="{9EF73A5B-3DDB-492C-9AF4-4DAFBE9FEAC1}" srcOrd="1" destOrd="0" parTransId="{152A12EA-ECEA-4BC3-9457-A8EDA901FF33}" sibTransId="{7E68B6EF-A91F-4114-8413-B5298C896BAB}"/>
    <dgm:cxn modelId="{79A8AE58-77EA-49C2-BD56-BB8A27B15029}" type="presOf" srcId="{07D5547F-913E-4DA6-86BD-09CF03D245B1}" destId="{4C82AC25-2724-433D-80B6-EB14BC6A854F}" srcOrd="0" destOrd="0" presId="urn:microsoft.com/office/officeart/2005/8/layout/lProcess2"/>
    <dgm:cxn modelId="{5300198B-AB8D-48C0-9213-257F047C89F7}" type="presOf" srcId="{268BD409-BDB7-427E-ADC8-9AC7C7CB969B}" destId="{FDEF6D62-03D2-468D-9050-7E6AA104B569}" srcOrd="0" destOrd="0" presId="urn:microsoft.com/office/officeart/2005/8/layout/lProcess2"/>
    <dgm:cxn modelId="{C96F1997-B7D1-4695-A559-8651C4E283BE}" srcId="{FB9AA658-1BDF-41A2-A1E3-F51C44EDDAE9}" destId="{DFAA2B58-5847-4D28-BD55-90E757AA5E4C}" srcOrd="2" destOrd="0" parTransId="{71CAFE3D-589D-47BF-A444-7BFC1A691042}" sibTransId="{76D0EA81-F045-4E6B-9DBE-CDD62FB8A3D9}"/>
    <dgm:cxn modelId="{908DFA99-9BB7-44EA-AA08-7AADA484541B}" type="presOf" srcId="{B4E52404-4D79-4B29-A1E2-7D47975F46D9}" destId="{79CFD7B0-5A84-47AC-83E0-12E3D6CD47A9}" srcOrd="0" destOrd="0" presId="urn:microsoft.com/office/officeart/2005/8/layout/lProcess2"/>
    <dgm:cxn modelId="{D1FE6B9B-E3F1-4220-81F8-59EC21A7F00A}" srcId="{630314C5-8ADC-46A3-8807-A4D5825772FA}" destId="{268BD409-BDB7-427E-ADC8-9AC7C7CB969B}" srcOrd="0" destOrd="0" parTransId="{E8CD0258-D1ED-4896-939F-8ECA1AA75F08}" sibTransId="{0E1A9D23-EDD1-4652-942F-BE389A75BD0A}"/>
    <dgm:cxn modelId="{9154B8A2-DDB0-4F3B-B49F-B001B92A1187}" srcId="{0AF19154-003D-46C1-8CB3-60BFA221E827}" destId="{B4E52404-4D79-4B29-A1E2-7D47975F46D9}" srcOrd="0" destOrd="0" parTransId="{A049A4AC-A6C8-4CBA-BD13-0EFA5D719B35}" sibTransId="{EFCE19C7-515A-4F42-9D4F-056B0FD1F38E}"/>
    <dgm:cxn modelId="{9C665FBB-C2BD-4163-A8BA-64C253DE18C7}" srcId="{DFAA2B58-5847-4D28-BD55-90E757AA5E4C}" destId="{B339966C-5AEC-4EC0-AC37-57AA1903E870}" srcOrd="0" destOrd="0" parTransId="{AEFAF79C-D073-48C7-87B8-B46A58F7DA73}" sibTransId="{FDA7D982-6DBE-48F1-9615-CEE9D821AA38}"/>
    <dgm:cxn modelId="{3F01E7C2-80E8-4454-80CE-2264FE771A8E}" type="presOf" srcId="{DFAA2B58-5847-4D28-BD55-90E757AA5E4C}" destId="{DAD4687C-F731-42A4-9700-DB7323EC6062}" srcOrd="0" destOrd="0" presId="urn:microsoft.com/office/officeart/2005/8/layout/lProcess2"/>
    <dgm:cxn modelId="{70146CD0-12BF-48DB-A91F-7791585D4678}" type="presOf" srcId="{630314C5-8ADC-46A3-8807-A4D5825772FA}" destId="{A93354E3-0D24-4E4A-9488-AE2A83A2D3B3}" srcOrd="0" destOrd="0" presId="urn:microsoft.com/office/officeart/2005/8/layout/lProcess2"/>
    <dgm:cxn modelId="{BB5925E4-7FC4-4B88-B485-2BD8D7308D27}" type="presOf" srcId="{B339966C-5AEC-4EC0-AC37-57AA1903E870}" destId="{4A933181-FB07-420A-81F4-2D7FA76C9AC4}" srcOrd="0" destOrd="0" presId="urn:microsoft.com/office/officeart/2005/8/layout/lProcess2"/>
    <dgm:cxn modelId="{D29752E6-5B9F-430E-AFEA-BB84C4A18588}" srcId="{DFAA2B58-5847-4D28-BD55-90E757AA5E4C}" destId="{500917B9-A895-444F-A166-5D0FFB358431}" srcOrd="2" destOrd="0" parTransId="{A6739537-226B-40C4-853A-B5C8E6B06FD1}" sibTransId="{941AE53A-F0AF-42F5-BF24-7210674C058F}"/>
    <dgm:cxn modelId="{0CBCAFE8-DFDB-4E5D-98EF-7C5EDEE898EE}" type="presOf" srcId="{500917B9-A895-444F-A166-5D0FFB358431}" destId="{0CD2CE0B-C276-466F-BDF6-F60974C8D523}" srcOrd="0" destOrd="0" presId="urn:microsoft.com/office/officeart/2005/8/layout/lProcess2"/>
    <dgm:cxn modelId="{C1B102ED-0914-41E4-B937-ED5DA8441573}" type="presOf" srcId="{FB9AA658-1BDF-41A2-A1E3-F51C44EDDAE9}" destId="{4AE184DE-8A7F-4AEC-8DCD-A73A4F4D97BF}" srcOrd="0" destOrd="0" presId="urn:microsoft.com/office/officeart/2005/8/layout/lProcess2"/>
    <dgm:cxn modelId="{AC8CA1F4-305E-4325-B58C-330E7E832BCD}" srcId="{630314C5-8ADC-46A3-8807-A4D5825772FA}" destId="{664F97A3-EE29-4E36-B2EA-074A1641A67F}" srcOrd="2" destOrd="0" parTransId="{7E5CA1BA-DF67-430E-88A5-8001DA8326AF}" sibTransId="{C5A1654F-42DB-4CA4-87CE-BDBA3571EE69}"/>
    <dgm:cxn modelId="{127E53F5-53CE-4CF5-BF6B-8DFE39B10919}" type="presOf" srcId="{630314C5-8ADC-46A3-8807-A4D5825772FA}" destId="{1EE1BEE7-9511-4937-AE87-3846FFE92AB7}" srcOrd="1" destOrd="0" presId="urn:microsoft.com/office/officeart/2005/8/layout/lProcess2"/>
    <dgm:cxn modelId="{7CE4D1F8-3664-4E4D-91B2-B7FE325EB8E7}" srcId="{FB9AA658-1BDF-41A2-A1E3-F51C44EDDAE9}" destId="{0AF19154-003D-46C1-8CB3-60BFA221E827}" srcOrd="0" destOrd="0" parTransId="{EF05A08E-E3EA-4FB5-B43E-AE8363C5D9EB}" sibTransId="{513F4160-3129-4E60-840C-CCDD62DEE1B4}"/>
    <dgm:cxn modelId="{DBA32951-EE86-454B-B993-84336C1E3F5D}" type="presParOf" srcId="{4AE184DE-8A7F-4AEC-8DCD-A73A4F4D97BF}" destId="{2B798D8C-205C-4914-9BB9-5E252435060F}" srcOrd="0" destOrd="0" presId="urn:microsoft.com/office/officeart/2005/8/layout/lProcess2"/>
    <dgm:cxn modelId="{B463B12E-A4C0-4F0B-89D5-14CFC0154C2A}" type="presParOf" srcId="{2B798D8C-205C-4914-9BB9-5E252435060F}" destId="{A223AAD9-A4D6-4B1E-8892-1B17994F4B9C}" srcOrd="0" destOrd="0" presId="urn:microsoft.com/office/officeart/2005/8/layout/lProcess2"/>
    <dgm:cxn modelId="{FBB848CE-1215-4DB3-B2AB-AE045D70921F}" type="presParOf" srcId="{2B798D8C-205C-4914-9BB9-5E252435060F}" destId="{C1CF8E4E-F4F9-43DB-B68C-5831285C9168}" srcOrd="1" destOrd="0" presId="urn:microsoft.com/office/officeart/2005/8/layout/lProcess2"/>
    <dgm:cxn modelId="{666198D8-0E23-4E83-A963-CA253F9AF4E1}" type="presParOf" srcId="{2B798D8C-205C-4914-9BB9-5E252435060F}" destId="{FDFB9DFB-4116-4285-A1E5-CE74844288EC}" srcOrd="2" destOrd="0" presId="urn:microsoft.com/office/officeart/2005/8/layout/lProcess2"/>
    <dgm:cxn modelId="{3004C213-69CB-48F2-BB77-FDFC6981FD2A}" type="presParOf" srcId="{FDFB9DFB-4116-4285-A1E5-CE74844288EC}" destId="{59B1A1FD-B1B6-441B-8115-24B347FC61EE}" srcOrd="0" destOrd="0" presId="urn:microsoft.com/office/officeart/2005/8/layout/lProcess2"/>
    <dgm:cxn modelId="{9C9EAAAD-C81F-45A5-A888-16A6B24E7B95}" type="presParOf" srcId="{59B1A1FD-B1B6-441B-8115-24B347FC61EE}" destId="{79CFD7B0-5A84-47AC-83E0-12E3D6CD47A9}" srcOrd="0" destOrd="0" presId="urn:microsoft.com/office/officeart/2005/8/layout/lProcess2"/>
    <dgm:cxn modelId="{32284935-4799-4DE9-9B57-FBAA4D1C6F51}" type="presParOf" srcId="{59B1A1FD-B1B6-441B-8115-24B347FC61EE}" destId="{A0751A8E-E4F9-4B75-9AD8-84BB0096385E}" srcOrd="1" destOrd="0" presId="urn:microsoft.com/office/officeart/2005/8/layout/lProcess2"/>
    <dgm:cxn modelId="{D012C3BE-9FE0-4F9A-8DDD-5AC5E5EA901A}" type="presParOf" srcId="{59B1A1FD-B1B6-441B-8115-24B347FC61EE}" destId="{0BF149E6-06FC-4A8F-B5A4-F50A1E68F707}" srcOrd="2" destOrd="0" presId="urn:microsoft.com/office/officeart/2005/8/layout/lProcess2"/>
    <dgm:cxn modelId="{9AEC4D70-EB5C-451F-8999-E3860081E1AC}" type="presParOf" srcId="{4AE184DE-8A7F-4AEC-8DCD-A73A4F4D97BF}" destId="{95AD54BD-6127-4468-B7E3-DA7022964BCC}" srcOrd="1" destOrd="0" presId="urn:microsoft.com/office/officeart/2005/8/layout/lProcess2"/>
    <dgm:cxn modelId="{79C03018-420E-4280-BF46-E600333711F2}" type="presParOf" srcId="{4AE184DE-8A7F-4AEC-8DCD-A73A4F4D97BF}" destId="{BD4C3191-D171-4503-B0B4-F4DB271EFAA8}" srcOrd="2" destOrd="0" presId="urn:microsoft.com/office/officeart/2005/8/layout/lProcess2"/>
    <dgm:cxn modelId="{5027FECD-E7CA-4511-A97A-826E3E0D114F}" type="presParOf" srcId="{BD4C3191-D171-4503-B0B4-F4DB271EFAA8}" destId="{A93354E3-0D24-4E4A-9488-AE2A83A2D3B3}" srcOrd="0" destOrd="0" presId="urn:microsoft.com/office/officeart/2005/8/layout/lProcess2"/>
    <dgm:cxn modelId="{C69F53CD-07FB-4F77-9E49-CF14F3A27B74}" type="presParOf" srcId="{BD4C3191-D171-4503-B0B4-F4DB271EFAA8}" destId="{1EE1BEE7-9511-4937-AE87-3846FFE92AB7}" srcOrd="1" destOrd="0" presId="urn:microsoft.com/office/officeart/2005/8/layout/lProcess2"/>
    <dgm:cxn modelId="{F49FF4A9-0EBC-4DBD-8F54-2A9E23461D24}" type="presParOf" srcId="{BD4C3191-D171-4503-B0B4-F4DB271EFAA8}" destId="{58BF5B49-5C5D-417A-9BA3-2C5B8E41D718}" srcOrd="2" destOrd="0" presId="urn:microsoft.com/office/officeart/2005/8/layout/lProcess2"/>
    <dgm:cxn modelId="{62E95EFF-7267-4043-B242-F4F24C0C1DFA}" type="presParOf" srcId="{58BF5B49-5C5D-417A-9BA3-2C5B8E41D718}" destId="{1D0C0B24-FDC4-40A4-83AB-171ACC67C3F3}" srcOrd="0" destOrd="0" presId="urn:microsoft.com/office/officeart/2005/8/layout/lProcess2"/>
    <dgm:cxn modelId="{85736C3C-ADAF-4483-859A-78231A4462D5}" type="presParOf" srcId="{1D0C0B24-FDC4-40A4-83AB-171ACC67C3F3}" destId="{FDEF6D62-03D2-468D-9050-7E6AA104B569}" srcOrd="0" destOrd="0" presId="urn:microsoft.com/office/officeart/2005/8/layout/lProcess2"/>
    <dgm:cxn modelId="{60854B7C-4933-46C9-A62A-82DFADBA079E}" type="presParOf" srcId="{1D0C0B24-FDC4-40A4-83AB-171ACC67C3F3}" destId="{4FB158B2-CE40-4E94-A261-C2B53604D776}" srcOrd="1" destOrd="0" presId="urn:microsoft.com/office/officeart/2005/8/layout/lProcess2"/>
    <dgm:cxn modelId="{488DCB4F-4CA9-4A9C-B99A-F8B27701242E}" type="presParOf" srcId="{1D0C0B24-FDC4-40A4-83AB-171ACC67C3F3}" destId="{4C82AC25-2724-433D-80B6-EB14BC6A854F}" srcOrd="2" destOrd="0" presId="urn:microsoft.com/office/officeart/2005/8/layout/lProcess2"/>
    <dgm:cxn modelId="{F1C86974-C11F-4252-9164-C05FC727426D}" type="presParOf" srcId="{1D0C0B24-FDC4-40A4-83AB-171ACC67C3F3}" destId="{9803FD80-A5F9-4449-A9DA-427D1CB99450}" srcOrd="3" destOrd="0" presId="urn:microsoft.com/office/officeart/2005/8/layout/lProcess2"/>
    <dgm:cxn modelId="{DF088547-E466-4F77-8402-196803203656}" type="presParOf" srcId="{1D0C0B24-FDC4-40A4-83AB-171ACC67C3F3}" destId="{B95F0B51-1109-4A28-833C-240F8E96EBF7}" srcOrd="4" destOrd="0" presId="urn:microsoft.com/office/officeart/2005/8/layout/lProcess2"/>
    <dgm:cxn modelId="{4B46AF8B-37CA-4F8F-9EAE-DB8905E6EF18}" type="presParOf" srcId="{4AE184DE-8A7F-4AEC-8DCD-A73A4F4D97BF}" destId="{ECCF45BD-AF43-41BE-9523-C56AA258FA0B}" srcOrd="3" destOrd="0" presId="urn:microsoft.com/office/officeart/2005/8/layout/lProcess2"/>
    <dgm:cxn modelId="{756C9876-35F0-4BE6-91CE-D468F066BD48}" type="presParOf" srcId="{4AE184DE-8A7F-4AEC-8DCD-A73A4F4D97BF}" destId="{59FA7CC0-0A95-422D-92B2-4402A61143EF}" srcOrd="4" destOrd="0" presId="urn:microsoft.com/office/officeart/2005/8/layout/lProcess2"/>
    <dgm:cxn modelId="{0B06F74C-CE00-4114-801F-466B2C3F0597}" type="presParOf" srcId="{59FA7CC0-0A95-422D-92B2-4402A61143EF}" destId="{DAD4687C-F731-42A4-9700-DB7323EC6062}" srcOrd="0" destOrd="0" presId="urn:microsoft.com/office/officeart/2005/8/layout/lProcess2"/>
    <dgm:cxn modelId="{508F3121-61C0-41A0-80F0-E9A956805277}" type="presParOf" srcId="{59FA7CC0-0A95-422D-92B2-4402A61143EF}" destId="{1CC5105A-C1B3-4DF8-9D1E-A3CDA639BB45}" srcOrd="1" destOrd="0" presId="urn:microsoft.com/office/officeart/2005/8/layout/lProcess2"/>
    <dgm:cxn modelId="{E13AAA69-C799-44B1-88D6-BAED99B957D8}" type="presParOf" srcId="{59FA7CC0-0A95-422D-92B2-4402A61143EF}" destId="{C7140047-E3C8-4CC5-A7AA-09D4882FAF7E}" srcOrd="2" destOrd="0" presId="urn:microsoft.com/office/officeart/2005/8/layout/lProcess2"/>
    <dgm:cxn modelId="{DA23EE3F-527D-4C72-A162-F48C70D514F9}" type="presParOf" srcId="{C7140047-E3C8-4CC5-A7AA-09D4882FAF7E}" destId="{98CE3535-89CC-4BA1-A2D4-17DF27A9D345}" srcOrd="0" destOrd="0" presId="urn:microsoft.com/office/officeart/2005/8/layout/lProcess2"/>
    <dgm:cxn modelId="{0A1436CF-7840-48AD-BC93-51B846286046}" type="presParOf" srcId="{98CE3535-89CC-4BA1-A2D4-17DF27A9D345}" destId="{4A933181-FB07-420A-81F4-2D7FA76C9AC4}" srcOrd="0" destOrd="0" presId="urn:microsoft.com/office/officeart/2005/8/layout/lProcess2"/>
    <dgm:cxn modelId="{79B960B9-BCDD-4DD7-AEC0-2C055ADD9812}" type="presParOf" srcId="{98CE3535-89CC-4BA1-A2D4-17DF27A9D345}" destId="{11F98CF2-43F2-474A-9E28-251856DA82A7}" srcOrd="1" destOrd="0" presId="urn:microsoft.com/office/officeart/2005/8/layout/lProcess2"/>
    <dgm:cxn modelId="{EE15F9E2-3632-418E-9AC0-A7D092DAE4A2}" type="presParOf" srcId="{98CE3535-89CC-4BA1-A2D4-17DF27A9D345}" destId="{DDCD63D9-9513-418A-8C93-952B912053D6}" srcOrd="2" destOrd="0" presId="urn:microsoft.com/office/officeart/2005/8/layout/lProcess2"/>
    <dgm:cxn modelId="{35AA9BB8-B298-4E4F-B50A-D572C505137B}" type="presParOf" srcId="{98CE3535-89CC-4BA1-A2D4-17DF27A9D345}" destId="{221DCB95-3681-4039-AE51-052D29AF5AB1}" srcOrd="3" destOrd="0" presId="urn:microsoft.com/office/officeart/2005/8/layout/lProcess2"/>
    <dgm:cxn modelId="{54B4CA83-5620-455E-9A57-EC56E77CE89B}" type="presParOf" srcId="{98CE3535-89CC-4BA1-A2D4-17DF27A9D345}" destId="{0CD2CE0B-C276-466F-BDF6-F60974C8D52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32169-A788-4893-AC2D-42383EF2F0AA}">
      <dsp:nvSpPr>
        <dsp:cNvPr id="0" name=""/>
        <dsp:cNvSpPr/>
      </dsp:nvSpPr>
      <dsp:spPr>
        <a:xfrm>
          <a:off x="0" y="0"/>
          <a:ext cx="5181600" cy="1714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Convolução</a:t>
          </a:r>
        </a:p>
      </dsp:txBody>
      <dsp:txXfrm>
        <a:off x="50216" y="50216"/>
        <a:ext cx="3331521" cy="1614067"/>
      </dsp:txXfrm>
    </dsp:sp>
    <dsp:sp modelId="{005BE604-0A55-46C1-A5EC-ADF660C324AC}">
      <dsp:nvSpPr>
        <dsp:cNvPr id="0" name=""/>
        <dsp:cNvSpPr/>
      </dsp:nvSpPr>
      <dsp:spPr>
        <a:xfrm>
          <a:off x="457199" y="2000249"/>
          <a:ext cx="5181600" cy="1714499"/>
        </a:xfrm>
        <a:prstGeom prst="roundRect">
          <a:avLst>
            <a:gd name="adj" fmla="val 10000"/>
          </a:avLst>
        </a:prstGeom>
        <a:solidFill>
          <a:schemeClr val="accent2">
            <a:hueOff val="766165"/>
            <a:satOff val="-1977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Redes convolucionais</a:t>
          </a:r>
          <a:endParaRPr lang="en-US" sz="3700" kern="1200" dirty="0"/>
        </a:p>
      </dsp:txBody>
      <dsp:txXfrm>
        <a:off x="507415" y="2050465"/>
        <a:ext cx="3509543" cy="1614067"/>
      </dsp:txXfrm>
    </dsp:sp>
    <dsp:sp modelId="{BAC62BD8-B379-452D-9D3A-1055ED7ADD09}">
      <dsp:nvSpPr>
        <dsp:cNvPr id="0" name=""/>
        <dsp:cNvSpPr/>
      </dsp:nvSpPr>
      <dsp:spPr>
        <a:xfrm>
          <a:off x="914399" y="4000499"/>
          <a:ext cx="5181600" cy="1714499"/>
        </a:xfrm>
        <a:prstGeom prst="roundRect">
          <a:avLst>
            <a:gd name="adj" fmla="val 10000"/>
          </a:avLst>
        </a:prstGeom>
        <a:solidFill>
          <a:schemeClr val="accent2">
            <a:hueOff val="1532331"/>
            <a:satOff val="-3955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Próximos passos</a:t>
          </a:r>
          <a:endParaRPr lang="en-US" sz="3700" kern="1200" dirty="0"/>
        </a:p>
      </dsp:txBody>
      <dsp:txXfrm>
        <a:off x="964615" y="4050715"/>
        <a:ext cx="3509543" cy="1614067"/>
      </dsp:txXfrm>
    </dsp:sp>
    <dsp:sp modelId="{BD12805C-31E5-45D4-B35D-7F1DC52AADBF}">
      <dsp:nvSpPr>
        <dsp:cNvPr id="0" name=""/>
        <dsp:cNvSpPr/>
      </dsp:nvSpPr>
      <dsp:spPr>
        <a:xfrm>
          <a:off x="4067175" y="1300162"/>
          <a:ext cx="1114424" cy="1114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7920" y="1300162"/>
        <a:ext cx="612934" cy="838604"/>
      </dsp:txXfrm>
    </dsp:sp>
    <dsp:sp modelId="{5C32050F-276B-42DF-95A1-6E5F9B3D6F66}">
      <dsp:nvSpPr>
        <dsp:cNvPr id="0" name=""/>
        <dsp:cNvSpPr/>
      </dsp:nvSpPr>
      <dsp:spPr>
        <a:xfrm>
          <a:off x="4524375" y="3288981"/>
          <a:ext cx="1114424" cy="1114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16649"/>
            <a:satOff val="-2091"/>
            <a:lumOff val="75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16649"/>
              <a:satOff val="-2091"/>
              <a:lumOff val="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75120" y="3288981"/>
        <a:ext cx="612934" cy="838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3AAD9-A4D6-4B1E-8892-1B17994F4B9C}">
      <dsp:nvSpPr>
        <dsp:cNvPr id="0" name=""/>
        <dsp:cNvSpPr/>
      </dsp:nvSpPr>
      <dsp:spPr>
        <a:xfrm>
          <a:off x="1256" y="0"/>
          <a:ext cx="3267459" cy="59098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Totalmente conectada</a:t>
          </a:r>
        </a:p>
      </dsp:txBody>
      <dsp:txXfrm>
        <a:off x="1256" y="0"/>
        <a:ext cx="3267459" cy="1772952"/>
      </dsp:txXfrm>
    </dsp:sp>
    <dsp:sp modelId="{79CFD7B0-5A84-47AC-83E0-12E3D6CD47A9}">
      <dsp:nvSpPr>
        <dsp:cNvPr id="0" name=""/>
        <dsp:cNvSpPr/>
      </dsp:nvSpPr>
      <dsp:spPr>
        <a:xfrm>
          <a:off x="328002" y="1774684"/>
          <a:ext cx="2613967" cy="17818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Mais parâmetros ajustáveis</a:t>
          </a:r>
        </a:p>
      </dsp:txBody>
      <dsp:txXfrm>
        <a:off x="380192" y="1826874"/>
        <a:ext cx="2509587" cy="1677518"/>
      </dsp:txXfrm>
    </dsp:sp>
    <dsp:sp modelId="{0BF149E6-06FC-4A8F-B5A4-F50A1E68F707}">
      <dsp:nvSpPr>
        <dsp:cNvPr id="0" name=""/>
        <dsp:cNvSpPr/>
      </dsp:nvSpPr>
      <dsp:spPr>
        <a:xfrm>
          <a:off x="328002" y="3830720"/>
          <a:ext cx="2613967" cy="17818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Sem informação de sequencialidade</a:t>
          </a:r>
        </a:p>
      </dsp:txBody>
      <dsp:txXfrm>
        <a:off x="380192" y="3882910"/>
        <a:ext cx="2509587" cy="1677518"/>
      </dsp:txXfrm>
    </dsp:sp>
    <dsp:sp modelId="{A93354E3-0D24-4E4A-9488-AE2A83A2D3B3}">
      <dsp:nvSpPr>
        <dsp:cNvPr id="0" name=""/>
        <dsp:cNvSpPr/>
      </dsp:nvSpPr>
      <dsp:spPr>
        <a:xfrm>
          <a:off x="3513775" y="0"/>
          <a:ext cx="3267459" cy="59098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Rede convolucional</a:t>
          </a:r>
        </a:p>
      </dsp:txBody>
      <dsp:txXfrm>
        <a:off x="3513775" y="0"/>
        <a:ext cx="3267459" cy="1772952"/>
      </dsp:txXfrm>
    </dsp:sp>
    <dsp:sp modelId="{FDEF6D62-03D2-468D-9050-7E6AA104B569}">
      <dsp:nvSpPr>
        <dsp:cNvPr id="0" name=""/>
        <dsp:cNvSpPr/>
      </dsp:nvSpPr>
      <dsp:spPr>
        <a:xfrm>
          <a:off x="3840521" y="1773457"/>
          <a:ext cx="2613967" cy="11610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Conceito de sequência</a:t>
          </a:r>
        </a:p>
      </dsp:txBody>
      <dsp:txXfrm>
        <a:off x="3874527" y="1807463"/>
        <a:ext cx="2545955" cy="1093035"/>
      </dsp:txXfrm>
    </dsp:sp>
    <dsp:sp modelId="{4C82AC25-2724-433D-80B6-EB14BC6A854F}">
      <dsp:nvSpPr>
        <dsp:cNvPr id="0" name=""/>
        <dsp:cNvSpPr/>
      </dsp:nvSpPr>
      <dsp:spPr>
        <a:xfrm>
          <a:off x="3840521" y="3113128"/>
          <a:ext cx="2613967" cy="1161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Identifica fenômenos ao longo da sequência</a:t>
          </a:r>
        </a:p>
      </dsp:txBody>
      <dsp:txXfrm>
        <a:off x="3874527" y="3147134"/>
        <a:ext cx="2545955" cy="1093035"/>
      </dsp:txXfrm>
    </dsp:sp>
    <dsp:sp modelId="{B95F0B51-1109-4A28-833C-240F8E96EBF7}">
      <dsp:nvSpPr>
        <dsp:cNvPr id="0" name=""/>
        <dsp:cNvSpPr/>
      </dsp:nvSpPr>
      <dsp:spPr>
        <a:xfrm>
          <a:off x="3840521" y="4452798"/>
          <a:ext cx="2613967" cy="1161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Menos parâmetros</a:t>
          </a:r>
        </a:p>
      </dsp:txBody>
      <dsp:txXfrm>
        <a:off x="3874527" y="4486804"/>
        <a:ext cx="2545955" cy="1093035"/>
      </dsp:txXfrm>
    </dsp:sp>
    <dsp:sp modelId="{DAD4687C-F731-42A4-9700-DB7323EC6062}">
      <dsp:nvSpPr>
        <dsp:cNvPr id="0" name=""/>
        <dsp:cNvSpPr/>
      </dsp:nvSpPr>
      <dsp:spPr>
        <a:xfrm>
          <a:off x="7026294" y="0"/>
          <a:ext cx="3267459" cy="59098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Rede recorrente</a:t>
          </a:r>
        </a:p>
      </dsp:txBody>
      <dsp:txXfrm>
        <a:off x="7026294" y="0"/>
        <a:ext cx="3267459" cy="1772952"/>
      </dsp:txXfrm>
    </dsp:sp>
    <dsp:sp modelId="{4A933181-FB07-420A-81F4-2D7FA76C9AC4}">
      <dsp:nvSpPr>
        <dsp:cNvPr id="0" name=""/>
        <dsp:cNvSpPr/>
      </dsp:nvSpPr>
      <dsp:spPr>
        <a:xfrm>
          <a:off x="7353040" y="1773457"/>
          <a:ext cx="2613967" cy="1161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Conceito de sequência</a:t>
          </a:r>
        </a:p>
      </dsp:txBody>
      <dsp:txXfrm>
        <a:off x="7387046" y="1807463"/>
        <a:ext cx="2545955" cy="1093035"/>
      </dsp:txXfrm>
    </dsp:sp>
    <dsp:sp modelId="{DDCD63D9-9513-418A-8C93-952B912053D6}">
      <dsp:nvSpPr>
        <dsp:cNvPr id="0" name=""/>
        <dsp:cNvSpPr/>
      </dsp:nvSpPr>
      <dsp:spPr>
        <a:xfrm>
          <a:off x="7353040" y="3113128"/>
          <a:ext cx="2613967" cy="1161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Dados mais recentes com mais peso</a:t>
          </a:r>
        </a:p>
      </dsp:txBody>
      <dsp:txXfrm>
        <a:off x="7387046" y="3147134"/>
        <a:ext cx="2545955" cy="1093035"/>
      </dsp:txXfrm>
    </dsp:sp>
    <dsp:sp modelId="{0CD2CE0B-C276-466F-BDF6-F60974C8D523}">
      <dsp:nvSpPr>
        <dsp:cNvPr id="0" name=""/>
        <dsp:cNvSpPr/>
      </dsp:nvSpPr>
      <dsp:spPr>
        <a:xfrm>
          <a:off x="7353040" y="4452798"/>
          <a:ext cx="2613967" cy="11610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Pode ter contextos de diferentes tamanhos</a:t>
          </a:r>
        </a:p>
      </dsp:txBody>
      <dsp:txXfrm>
        <a:off x="7387046" y="4486804"/>
        <a:ext cx="2545955" cy="1093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alaxyproject.org/training-material/topics/statistics/tutorials/CNN/slides-plai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wiki.org/index.php/Convolutional_neural_networks_(CNNs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FE29-DE91-7C48-072D-C5001CD0F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pt-BR" sz="4400" dirty="0"/>
              <a:t>Redes convolucionais para séries temporais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757BA-36EB-9EDC-803F-49681487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r>
              <a:rPr lang="pt-BR" dirty="0"/>
              <a:t>Marlon Sproesser Mathias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3AE6AB-9834-CCDB-986E-59B075A9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04" r="41617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27BDC9-FB18-487D-844E-9A6B39F8C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3895C-6F9C-FB3B-7A06-06941D86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pt-BR" sz="4000"/>
              <a:t>Sumário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BE18DF-459C-485A-834C-292AA6BB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69976C-8DB7-C677-E09E-83870076C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71188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83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D667-A08F-4C84-4E86-A7B35FAD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temos?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5E7ACC80-F854-4BFF-45E9-ACCAE9AA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 totalmente conectada</a:t>
            </a:r>
          </a:p>
          <a:p>
            <a:pPr lvl="1"/>
            <a:r>
              <a:rPr lang="pt-BR" dirty="0"/>
              <a:t>Todas entradas se relacionam a todas</a:t>
            </a:r>
          </a:p>
          <a:p>
            <a:pPr lvl="1"/>
            <a:r>
              <a:rPr lang="pt-BR" dirty="0"/>
              <a:t>Ordem das entradas não importa</a:t>
            </a:r>
          </a:p>
          <a:p>
            <a:pPr lvl="1"/>
            <a:endParaRPr lang="pt-BR" dirty="0"/>
          </a:p>
          <a:p>
            <a:r>
              <a:rPr lang="pt-BR" dirty="0"/>
              <a:t>O que acontece com séries longas?</a:t>
            </a:r>
          </a:p>
          <a:p>
            <a:r>
              <a:rPr lang="pt-BR" dirty="0"/>
              <a:t>Como trazer a informação da importância das sequências?</a:t>
            </a:r>
          </a:p>
          <a:p>
            <a:r>
              <a:rPr lang="pt-BR" dirty="0"/>
              <a:t>Como eventos similares em diferentes momentos se relacionam?</a:t>
            </a:r>
          </a:p>
        </p:txBody>
      </p:sp>
    </p:spTree>
    <p:extLst>
      <p:ext uri="{BB962C8B-B14F-4D97-AF65-F5344CB8AC3E}">
        <p14:creationId xmlns:p14="http://schemas.microsoft.com/office/powerpoint/2010/main" val="244693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9B5B5-EA15-2D2A-23DC-969071D94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6D2-F6C4-CA3B-6AE5-72FF1116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2D35F-92D2-ACEF-B437-C95CC1FD5E55}"/>
              </a:ext>
            </a:extLst>
          </p:cNvPr>
          <p:cNvSpPr txBox="1"/>
          <p:nvPr/>
        </p:nvSpPr>
        <p:spPr>
          <a:xfrm>
            <a:off x="3343981" y="5359565"/>
            <a:ext cx="414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 usado para 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usar em séries temporais?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 em vídeos?</a:t>
            </a:r>
          </a:p>
        </p:txBody>
      </p:sp>
      <p:pic>
        <p:nvPicPr>
          <p:cNvPr id="6" name="Espaço Reservado para Conteúdo 5" descr="Uma imagem contendo Diagrama&#10;&#10;Descrição gerada automaticamente">
            <a:extLst>
              <a:ext uri="{FF2B5EF4-FFF2-40B4-BE49-F238E27FC236}">
                <a16:creationId xmlns:a16="http://schemas.microsoft.com/office/drawing/2014/main" id="{A295D027-777F-EEAC-E44A-7CA7E8304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9288" y="1871509"/>
            <a:ext cx="7035471" cy="3168457"/>
          </a:xfrm>
        </p:spPr>
      </p:pic>
    </p:spTree>
    <p:extLst>
      <p:ext uri="{BB962C8B-B14F-4D97-AF65-F5344CB8AC3E}">
        <p14:creationId xmlns:p14="http://schemas.microsoft.com/office/powerpoint/2010/main" val="26557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2CFAB-2FE2-F1F7-1140-0EEE086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convolucional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1FEA9-732C-BD9B-3B46-CF83BA37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312766"/>
            <a:ext cx="9922764" cy="3838722"/>
          </a:xfrm>
        </p:spPr>
        <p:txBody>
          <a:bodyPr/>
          <a:lstStyle/>
          <a:p>
            <a:r>
              <a:rPr lang="pt-BR" dirty="0"/>
              <a:t>Conceitos:</a:t>
            </a:r>
          </a:p>
          <a:p>
            <a:pPr lvl="1"/>
            <a:r>
              <a:rPr lang="pt-BR" dirty="0"/>
              <a:t>Filtros</a:t>
            </a:r>
          </a:p>
          <a:p>
            <a:pPr lvl="1"/>
            <a:r>
              <a:rPr lang="pt-BR" dirty="0"/>
              <a:t>Canais</a:t>
            </a:r>
          </a:p>
        </p:txBody>
      </p:sp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7BCC1929-50EC-FC67-0E02-734A66CD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3000" y="3617198"/>
            <a:ext cx="990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25B70-A559-43D5-0193-9E789B98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Múltiplas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4A44F-707C-838E-8564-53C2F456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variável de entrada é um canal</a:t>
            </a:r>
          </a:p>
          <a:p>
            <a:r>
              <a:rPr lang="pt-BR" dirty="0"/>
              <a:t>Podemos prever todas as variáveis ou apenas um subconjunto</a:t>
            </a:r>
          </a:p>
          <a:p>
            <a:r>
              <a:rPr lang="pt-BR" dirty="0"/>
              <a:t>Por que prever todas ou nem todas?</a:t>
            </a:r>
          </a:p>
          <a:p>
            <a:endParaRPr lang="pt-BR" dirty="0"/>
          </a:p>
          <a:p>
            <a:r>
              <a:rPr lang="pt-BR" dirty="0"/>
              <a:t>Podemos adicionar novas variáveis?</a:t>
            </a:r>
          </a:p>
          <a:p>
            <a:pPr lvl="1"/>
            <a:r>
              <a:rPr lang="pt-BR" dirty="0"/>
              <a:t>Feature </a:t>
            </a:r>
            <a:r>
              <a:rPr lang="pt-BR" dirty="0" err="1"/>
              <a:t>engineering</a:t>
            </a:r>
            <a:endParaRPr lang="pt-BR" dirty="0"/>
          </a:p>
          <a:p>
            <a:pPr lvl="1"/>
            <a:r>
              <a:rPr lang="pt-BR" dirty="0"/>
              <a:t>Informações sobre ciclos</a:t>
            </a:r>
          </a:p>
        </p:txBody>
      </p:sp>
    </p:spTree>
    <p:extLst>
      <p:ext uri="{BB962C8B-B14F-4D97-AF65-F5344CB8AC3E}">
        <p14:creationId xmlns:p14="http://schemas.microsoft.com/office/powerpoint/2010/main" val="41516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8C38AB-00B3-4611-B51A-458666907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1E20-A386-7A3B-97A1-90375CF6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67181" y="1638064"/>
            <a:ext cx="3784496" cy="1790886"/>
          </a:xfrm>
        </p:spPr>
        <p:txBody>
          <a:bodyPr anchor="t">
            <a:normAutofit/>
          </a:bodyPr>
          <a:lstStyle/>
          <a:p>
            <a:r>
              <a:rPr lang="pt-BR" sz="4000" dirty="0"/>
              <a:t>Comparando com outras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723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AE726BF-0BA1-4D00-237B-B715560E7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152648"/>
              </p:ext>
            </p:extLst>
          </p:nvPr>
        </p:nvGraphicFramePr>
        <p:xfrm>
          <a:off x="1577187" y="558459"/>
          <a:ext cx="10295011" cy="5909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25451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2E3E8"/>
      </a:lt2>
      <a:accent1>
        <a:srgbClr val="AAA178"/>
      </a:accent1>
      <a:accent2>
        <a:srgbClr val="99A868"/>
      </a:accent2>
      <a:accent3>
        <a:srgbClr val="8AAB79"/>
      </a:accent3>
      <a:accent4>
        <a:srgbClr val="6DB072"/>
      </a:accent4>
      <a:accent5>
        <a:srgbClr val="78AA90"/>
      </a:accent5>
      <a:accent6>
        <a:srgbClr val="6BACA6"/>
      </a:accent6>
      <a:hlink>
        <a:srgbClr val="6976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BjornVTI</vt:lpstr>
      <vt:lpstr>Redes convolucionais para séries temporais</vt:lpstr>
      <vt:lpstr>Sumário</vt:lpstr>
      <vt:lpstr>O que temos?</vt:lpstr>
      <vt:lpstr>Convolução</vt:lpstr>
      <vt:lpstr>Rede neural convolucional</vt:lpstr>
      <vt:lpstr>Múltiplas variáveis</vt:lpstr>
      <vt:lpstr>Comparando com outras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Sproesser Mathias</dc:creator>
  <cp:lastModifiedBy>Marlon Sproesser Mathias</cp:lastModifiedBy>
  <cp:revision>1</cp:revision>
  <dcterms:created xsi:type="dcterms:W3CDTF">2024-10-21T23:23:36Z</dcterms:created>
  <dcterms:modified xsi:type="dcterms:W3CDTF">2024-10-28T23:46:18Z</dcterms:modified>
</cp:coreProperties>
</file>