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70" r:id="rId3"/>
    <p:sldId id="261" r:id="rId4"/>
    <p:sldId id="266" r:id="rId5"/>
    <p:sldId id="267" r:id="rId6"/>
    <p:sldId id="268" r:id="rId7"/>
    <p:sldId id="269" r:id="rId8"/>
    <p:sldId id="271" r:id="rId9"/>
    <p:sldId id="257" r:id="rId10"/>
    <p:sldId id="258" r:id="rId11"/>
    <p:sldId id="25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B4F991-2F09-4773-B00D-A3B78C461D3D}" v="1" dt="2024-11-18T17:32:47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lon Sproesser Mathias" userId="326f77df3314bb27" providerId="LiveId" clId="{C6B4F991-2F09-4773-B00D-A3B78C461D3D}"/>
    <pc:docChg chg="custSel addSld modSld sldOrd">
      <pc:chgData name="Marlon Sproesser Mathias" userId="326f77df3314bb27" providerId="LiveId" clId="{C6B4F991-2F09-4773-B00D-A3B78C461D3D}" dt="2024-11-18T17:33:40.826" v="39" actId="20577"/>
      <pc:docMkLst>
        <pc:docMk/>
      </pc:docMkLst>
      <pc:sldChg chg="add">
        <pc:chgData name="Marlon Sproesser Mathias" userId="326f77df3314bb27" providerId="LiveId" clId="{C6B4F991-2F09-4773-B00D-A3B78C461D3D}" dt="2024-11-18T17:32:47.033" v="0"/>
        <pc:sldMkLst>
          <pc:docMk/>
          <pc:sldMk cId="3948608016" sldId="257"/>
        </pc:sldMkLst>
      </pc:sldChg>
      <pc:sldChg chg="add">
        <pc:chgData name="Marlon Sproesser Mathias" userId="326f77df3314bb27" providerId="LiveId" clId="{C6B4F991-2F09-4773-B00D-A3B78C461D3D}" dt="2024-11-18T17:32:47.033" v="0"/>
        <pc:sldMkLst>
          <pc:docMk/>
          <pc:sldMk cId="3150999725" sldId="258"/>
        </pc:sldMkLst>
      </pc:sldChg>
      <pc:sldChg chg="add">
        <pc:chgData name="Marlon Sproesser Mathias" userId="326f77df3314bb27" providerId="LiveId" clId="{C6B4F991-2F09-4773-B00D-A3B78C461D3D}" dt="2024-11-18T17:32:47.033" v="0"/>
        <pc:sldMkLst>
          <pc:docMk/>
          <pc:sldMk cId="3418143245" sldId="259"/>
        </pc:sldMkLst>
      </pc:sldChg>
      <pc:sldChg chg="addSp modSp new mod setBg">
        <pc:chgData name="Marlon Sproesser Mathias" userId="326f77df3314bb27" providerId="LiveId" clId="{C6B4F991-2F09-4773-B00D-A3B78C461D3D}" dt="2024-11-18T17:33:26.786" v="21" actId="26606"/>
        <pc:sldMkLst>
          <pc:docMk/>
          <pc:sldMk cId="2311468968" sldId="270"/>
        </pc:sldMkLst>
        <pc:spChg chg="mod">
          <ac:chgData name="Marlon Sproesser Mathias" userId="326f77df3314bb27" providerId="LiveId" clId="{C6B4F991-2F09-4773-B00D-A3B78C461D3D}" dt="2024-11-18T17:33:26.786" v="21" actId="26606"/>
          <ac:spMkLst>
            <pc:docMk/>
            <pc:sldMk cId="2311468968" sldId="270"/>
            <ac:spMk id="2" creationId="{1E275702-BEF6-D6A1-C107-B833BD03AC3D}"/>
          </ac:spMkLst>
        </pc:spChg>
        <pc:spChg chg="mod">
          <ac:chgData name="Marlon Sproesser Mathias" userId="326f77df3314bb27" providerId="LiveId" clId="{C6B4F991-2F09-4773-B00D-A3B78C461D3D}" dt="2024-11-18T17:33:26.786" v="21" actId="26606"/>
          <ac:spMkLst>
            <pc:docMk/>
            <pc:sldMk cId="2311468968" sldId="270"/>
            <ac:spMk id="3" creationId="{4624B01C-6F18-4A22-ED2E-EB3B4A0238A0}"/>
          </ac:spMkLst>
        </pc:spChg>
        <pc:spChg chg="add">
          <ac:chgData name="Marlon Sproesser Mathias" userId="326f77df3314bb27" providerId="LiveId" clId="{C6B4F991-2F09-4773-B00D-A3B78C461D3D}" dt="2024-11-18T17:33:26.786" v="21" actId="26606"/>
          <ac:spMkLst>
            <pc:docMk/>
            <pc:sldMk cId="2311468968" sldId="270"/>
            <ac:spMk id="8" creationId="{F429514C-EB66-47DF-87D6-ED909BA420AC}"/>
          </ac:spMkLst>
        </pc:spChg>
        <pc:cxnChg chg="add">
          <ac:chgData name="Marlon Sproesser Mathias" userId="326f77df3314bb27" providerId="LiveId" clId="{C6B4F991-2F09-4773-B00D-A3B78C461D3D}" dt="2024-11-18T17:33:26.786" v="21" actId="26606"/>
          <ac:cxnSpMkLst>
            <pc:docMk/>
            <pc:sldMk cId="2311468968" sldId="270"/>
            <ac:cxnSpMk id="10" creationId="{B0AA360F-DECB-4836-8FB6-22C4BC3FB02D}"/>
          </ac:cxnSpMkLst>
        </pc:cxnChg>
      </pc:sldChg>
      <pc:sldChg chg="modSp add mod ord">
        <pc:chgData name="Marlon Sproesser Mathias" userId="326f77df3314bb27" providerId="LiveId" clId="{C6B4F991-2F09-4773-B00D-A3B78C461D3D}" dt="2024-11-18T17:33:40.826" v="39" actId="20577"/>
        <pc:sldMkLst>
          <pc:docMk/>
          <pc:sldMk cId="2896978957" sldId="271"/>
        </pc:sldMkLst>
        <pc:spChg chg="mod">
          <ac:chgData name="Marlon Sproesser Mathias" userId="326f77df3314bb27" providerId="LiveId" clId="{C6B4F991-2F09-4773-B00D-A3B78C461D3D}" dt="2024-11-18T17:33:40.826" v="39" actId="20577"/>
          <ac:spMkLst>
            <pc:docMk/>
            <pc:sldMk cId="2896978957" sldId="271"/>
            <ac:spMk id="2" creationId="{8CFF9A7D-9A6C-0025-9518-BFFAFEEDB2C3}"/>
          </ac:spMkLst>
        </pc:spChg>
      </pc:sldChg>
    </pc:docChg>
  </pc:docChgLst>
  <pc:docChgLst>
    <pc:chgData name="Marlon Sproesser Mathias" userId="326f77df3314bb27" providerId="LiveId" clId="{7A7E29C6-2474-415B-A562-EB65D8B45247}"/>
    <pc:docChg chg="custSel addSld delSld modSld">
      <pc:chgData name="Marlon Sproesser Mathias" userId="326f77df3314bb27" providerId="LiveId" clId="{7A7E29C6-2474-415B-A562-EB65D8B45247}" dt="2024-10-28T23:46:16.044" v="1272" actId="14100"/>
      <pc:docMkLst>
        <pc:docMk/>
      </pc:docMkLst>
      <pc:sldChg chg="modSp mod">
        <pc:chgData name="Marlon Sproesser Mathias" userId="326f77df3314bb27" providerId="LiveId" clId="{7A7E29C6-2474-415B-A562-EB65D8B45247}" dt="2024-10-28T23:02:22.443" v="52" actId="404"/>
        <pc:sldMkLst>
          <pc:docMk/>
          <pc:sldMk cId="1104208034" sldId="256"/>
        </pc:sldMkLst>
        <pc:spChg chg="mod">
          <ac:chgData name="Marlon Sproesser Mathias" userId="326f77df3314bb27" providerId="LiveId" clId="{7A7E29C6-2474-415B-A562-EB65D8B45247}" dt="2024-10-28T23:02:22.443" v="52" actId="404"/>
          <ac:spMkLst>
            <pc:docMk/>
            <pc:sldMk cId="1104208034" sldId="256"/>
            <ac:spMk id="2" creationId="{FC1DFE29-DE91-7C48-072D-C5001CD0F03E}"/>
          </ac:spMkLst>
        </pc:spChg>
      </pc:sldChg>
      <pc:sldChg chg="modSp">
        <pc:chgData name="Marlon Sproesser Mathias" userId="326f77df3314bb27" providerId="LiveId" clId="{7A7E29C6-2474-415B-A562-EB65D8B45247}" dt="2024-10-28T23:02:57.502" v="156" actId="20577"/>
        <pc:sldMkLst>
          <pc:docMk/>
          <pc:sldMk cId="1893830825" sldId="257"/>
        </pc:sldMkLst>
        <pc:graphicFrameChg chg="mod">
          <ac:chgData name="Marlon Sproesser Mathias" userId="326f77df3314bb27" providerId="LiveId" clId="{7A7E29C6-2474-415B-A562-EB65D8B45247}" dt="2024-10-28T23:02:57.502" v="156" actId="20577"/>
          <ac:graphicFrameMkLst>
            <pc:docMk/>
            <pc:sldMk cId="1893830825" sldId="257"/>
            <ac:graphicFrameMk id="5" creationId="{3369976C-8DB7-C677-E09E-83870076CF7E}"/>
          </ac:graphicFrameMkLst>
        </pc:graphicFrameChg>
      </pc:sldChg>
      <pc:sldChg chg="addSp delSp modSp mod">
        <pc:chgData name="Marlon Sproesser Mathias" userId="326f77df3314bb27" providerId="LiveId" clId="{7A7E29C6-2474-415B-A562-EB65D8B45247}" dt="2024-10-28T23:17:03.825" v="504" actId="20577"/>
        <pc:sldMkLst>
          <pc:docMk/>
          <pc:sldMk cId="2446936773" sldId="258"/>
        </pc:sldMkLst>
        <pc:spChg chg="mod">
          <ac:chgData name="Marlon Sproesser Mathias" userId="326f77df3314bb27" providerId="LiveId" clId="{7A7E29C6-2474-415B-A562-EB65D8B45247}" dt="2024-10-28T23:13:38.159" v="194" actId="20577"/>
          <ac:spMkLst>
            <pc:docMk/>
            <pc:sldMk cId="2446936773" sldId="258"/>
            <ac:spMk id="2" creationId="{CDB5D667-A08F-4C84-4E86-A7B35FAD51F7}"/>
          </ac:spMkLst>
        </pc:spChg>
        <pc:spChg chg="add del mod">
          <ac:chgData name="Marlon Sproesser Mathias" userId="326f77df3314bb27" providerId="LiveId" clId="{7A7E29C6-2474-415B-A562-EB65D8B45247}" dt="2024-10-28T23:13:03.727" v="168" actId="931"/>
          <ac:spMkLst>
            <pc:docMk/>
            <pc:sldMk cId="2446936773" sldId="258"/>
            <ac:spMk id="3" creationId="{F40CEFFC-482A-D933-EA7B-3A5C7D326424}"/>
          </ac:spMkLst>
        </pc:spChg>
        <pc:spChg chg="del">
          <ac:chgData name="Marlon Sproesser Mathias" userId="326f77df3314bb27" providerId="LiveId" clId="{7A7E29C6-2474-415B-A562-EB65D8B45247}" dt="2024-10-28T23:14:51.723" v="376" actId="478"/>
          <ac:spMkLst>
            <pc:docMk/>
            <pc:sldMk cId="2446936773" sldId="258"/>
            <ac:spMk id="4" creationId="{9469CC6C-8C00-D57B-4C9F-4AFBA3D43AEA}"/>
          </ac:spMkLst>
        </pc:spChg>
        <pc:spChg chg="add del mod">
          <ac:chgData name="Marlon Sproesser Mathias" userId="326f77df3314bb27" providerId="LiveId" clId="{7A7E29C6-2474-415B-A562-EB65D8B45247}" dt="2024-10-28T23:13:08.857" v="172" actId="478"/>
          <ac:spMkLst>
            <pc:docMk/>
            <pc:sldMk cId="2446936773" sldId="258"/>
            <ac:spMk id="7" creationId="{45C6DBDF-B9CA-F859-604B-4E61F09AE0D9}"/>
          </ac:spMkLst>
        </pc:spChg>
        <pc:spChg chg="add mod">
          <ac:chgData name="Marlon Sproesser Mathias" userId="326f77df3314bb27" providerId="LiveId" clId="{7A7E29C6-2474-415B-A562-EB65D8B45247}" dt="2024-10-28T23:17:03.825" v="504" actId="20577"/>
          <ac:spMkLst>
            <pc:docMk/>
            <pc:sldMk cId="2446936773" sldId="258"/>
            <ac:spMk id="9" creationId="{5E7ACC80-F854-4BFF-45E9-ACCAE9AA63CB}"/>
          </ac:spMkLst>
        </pc:spChg>
        <pc:picChg chg="add del mod">
          <ac:chgData name="Marlon Sproesser Mathias" userId="326f77df3314bb27" providerId="LiveId" clId="{7A7E29C6-2474-415B-A562-EB65D8B45247}" dt="2024-10-28T23:13:39.609" v="195" actId="478"/>
          <ac:picMkLst>
            <pc:docMk/>
            <pc:sldMk cId="2446936773" sldId="258"/>
            <ac:picMk id="6" creationId="{4E1A2225-E2EE-0BF9-F36F-642F1025F238}"/>
          </ac:picMkLst>
        </pc:picChg>
        <pc:picChg chg="del">
          <ac:chgData name="Marlon Sproesser Mathias" userId="326f77df3314bb27" providerId="LiveId" clId="{7A7E29C6-2474-415B-A562-EB65D8B45247}" dt="2024-10-28T23:12:23.203" v="157" actId="478"/>
          <ac:picMkLst>
            <pc:docMk/>
            <pc:sldMk cId="2446936773" sldId="258"/>
            <ac:picMk id="1026" creationId="{58F685B5-5C07-F6CD-8A62-5EA86F1C5E88}"/>
          </ac:picMkLst>
        </pc:picChg>
      </pc:sldChg>
      <pc:sldChg chg="del">
        <pc:chgData name="Marlon Sproesser Mathias" userId="326f77df3314bb27" providerId="LiveId" clId="{7A7E29C6-2474-415B-A562-EB65D8B45247}" dt="2024-10-28T23:18:28.755" v="576" actId="47"/>
        <pc:sldMkLst>
          <pc:docMk/>
          <pc:sldMk cId="2464761912" sldId="259"/>
        </pc:sldMkLst>
      </pc:sldChg>
      <pc:sldChg chg="del">
        <pc:chgData name="Marlon Sproesser Mathias" userId="326f77df3314bb27" providerId="LiveId" clId="{7A7E29C6-2474-415B-A562-EB65D8B45247}" dt="2024-10-28T23:18:30.149" v="577" actId="47"/>
        <pc:sldMkLst>
          <pc:docMk/>
          <pc:sldMk cId="2092329317" sldId="260"/>
        </pc:sldMkLst>
      </pc:sldChg>
      <pc:sldChg chg="addSp delSp modSp mod">
        <pc:chgData name="Marlon Sproesser Mathias" userId="326f77df3314bb27" providerId="LiveId" clId="{7A7E29C6-2474-415B-A562-EB65D8B45247}" dt="2024-10-28T23:46:16.044" v="1272" actId="14100"/>
        <pc:sldMkLst>
          <pc:docMk/>
          <pc:sldMk cId="3177254511" sldId="261"/>
        </pc:sldMkLst>
        <pc:spChg chg="mod">
          <ac:chgData name="Marlon Sproesser Mathias" userId="326f77df3314bb27" providerId="LiveId" clId="{7A7E29C6-2474-415B-A562-EB65D8B45247}" dt="2024-10-28T23:46:11.257" v="1271" actId="1076"/>
          <ac:spMkLst>
            <pc:docMk/>
            <pc:sldMk cId="3177254511" sldId="261"/>
            <ac:spMk id="2" creationId="{D5DF1E20-A386-7A3B-97A1-90375CF61AF1}"/>
          </ac:spMkLst>
        </pc:spChg>
        <pc:spChg chg="add del mod">
          <ac:chgData name="Marlon Sproesser Mathias" userId="326f77df3314bb27" providerId="LiveId" clId="{7A7E29C6-2474-415B-A562-EB65D8B45247}" dt="2024-10-28T23:33:57.167" v="1014" actId="478"/>
          <ac:spMkLst>
            <pc:docMk/>
            <pc:sldMk cId="3177254511" sldId="261"/>
            <ac:spMk id="6" creationId="{6FB5513D-DF6E-D7B9-252F-36CB9444651A}"/>
          </ac:spMkLst>
        </pc:spChg>
        <pc:graphicFrameChg chg="add mod modGraphic">
          <ac:chgData name="Marlon Sproesser Mathias" userId="326f77df3314bb27" providerId="LiveId" clId="{7A7E29C6-2474-415B-A562-EB65D8B45247}" dt="2024-10-28T23:46:16.044" v="1272" actId="14100"/>
          <ac:graphicFrameMkLst>
            <pc:docMk/>
            <pc:sldMk cId="3177254511" sldId="261"/>
            <ac:graphicFrameMk id="3" creationId="{CAE726BF-0BA1-4D00-237B-B715560E7BFF}"/>
          </ac:graphicFrameMkLst>
        </pc:graphicFrameChg>
        <pc:graphicFrameChg chg="del">
          <ac:chgData name="Marlon Sproesser Mathias" userId="326f77df3314bb27" providerId="LiveId" clId="{7A7E29C6-2474-415B-A562-EB65D8B45247}" dt="2024-10-28T23:33:53.296" v="1013" actId="478"/>
          <ac:graphicFrameMkLst>
            <pc:docMk/>
            <pc:sldMk cId="3177254511" sldId="261"/>
            <ac:graphicFrameMk id="5" creationId="{2FD989CC-A58C-1889-ACF3-5F61480AE70A}"/>
          </ac:graphicFrameMkLst>
        </pc:graphicFrameChg>
      </pc:sldChg>
      <pc:sldChg chg="modSp add mod">
        <pc:chgData name="Marlon Sproesser Mathias" userId="326f77df3314bb27" providerId="LiveId" clId="{7A7E29C6-2474-415B-A562-EB65D8B45247}" dt="2024-10-28T23:17:44.353" v="575" actId="1076"/>
        <pc:sldMkLst>
          <pc:docMk/>
          <pc:sldMk cId="2655755376" sldId="262"/>
        </pc:sldMkLst>
        <pc:spChg chg="mod">
          <ac:chgData name="Marlon Sproesser Mathias" userId="326f77df3314bb27" providerId="LiveId" clId="{7A7E29C6-2474-415B-A562-EB65D8B45247}" dt="2024-10-28T23:17:44.353" v="575" actId="1076"/>
          <ac:spMkLst>
            <pc:docMk/>
            <pc:sldMk cId="2655755376" sldId="262"/>
            <ac:spMk id="4" creationId="{7062D35F-92D2-ACEF-B437-C95CC1FD5E55}"/>
          </ac:spMkLst>
        </pc:spChg>
      </pc:sldChg>
      <pc:sldChg chg="addSp delSp modSp new mod">
        <pc:chgData name="Marlon Sproesser Mathias" userId="326f77df3314bb27" providerId="LiveId" clId="{7A7E29C6-2474-415B-A562-EB65D8B45247}" dt="2024-10-28T23:22:47.439" v="639" actId="1076"/>
        <pc:sldMkLst>
          <pc:docMk/>
          <pc:sldMk cId="3457999621" sldId="263"/>
        </pc:sldMkLst>
        <pc:spChg chg="mod">
          <ac:chgData name="Marlon Sproesser Mathias" userId="326f77df3314bb27" providerId="LiveId" clId="{7A7E29C6-2474-415B-A562-EB65D8B45247}" dt="2024-10-28T23:20:01.717" v="603" actId="20577"/>
          <ac:spMkLst>
            <pc:docMk/>
            <pc:sldMk cId="3457999621" sldId="263"/>
            <ac:spMk id="2" creationId="{7202CFAB-2FE2-F1F7-1140-0EEE086132DD}"/>
          </ac:spMkLst>
        </pc:spChg>
        <pc:spChg chg="mod">
          <ac:chgData name="Marlon Sproesser Mathias" userId="326f77df3314bb27" providerId="LiveId" clId="{7A7E29C6-2474-415B-A562-EB65D8B45247}" dt="2024-10-28T23:22:47.439" v="639" actId="1076"/>
          <ac:spMkLst>
            <pc:docMk/>
            <pc:sldMk cId="3457999621" sldId="263"/>
            <ac:spMk id="3" creationId="{8311FEA9-732C-BD9B-3B46-CF83BA378743}"/>
          </ac:spMkLst>
        </pc:spChg>
        <pc:spChg chg="add del mod">
          <ac:chgData name="Marlon Sproesser Mathias" userId="326f77df3314bb27" providerId="LiveId" clId="{7A7E29C6-2474-415B-A562-EB65D8B45247}" dt="2024-10-28T23:21:30.067" v="633" actId="478"/>
          <ac:spMkLst>
            <pc:docMk/>
            <pc:sldMk cId="3457999621" sldId="263"/>
            <ac:spMk id="6" creationId="{30693184-BF03-50DC-7E1C-CCC73FEC2956}"/>
          </ac:spMkLst>
        </pc:spChg>
        <pc:spChg chg="add del mod">
          <ac:chgData name="Marlon Sproesser Mathias" userId="326f77df3314bb27" providerId="LiveId" clId="{7A7E29C6-2474-415B-A562-EB65D8B45247}" dt="2024-10-28T23:22:07.991" v="637" actId="478"/>
          <ac:spMkLst>
            <pc:docMk/>
            <pc:sldMk cId="3457999621" sldId="263"/>
            <ac:spMk id="9" creationId="{D3828424-82B7-93E8-9AD4-33A98C69FC26}"/>
          </ac:spMkLst>
        </pc:spChg>
        <pc:picChg chg="add del mod">
          <ac:chgData name="Marlon Sproesser Mathias" userId="326f77df3314bb27" providerId="LiveId" clId="{7A7E29C6-2474-415B-A562-EB65D8B45247}" dt="2024-10-28T23:21:30.067" v="633" actId="478"/>
          <ac:picMkLst>
            <pc:docMk/>
            <pc:sldMk cId="3457999621" sldId="263"/>
            <ac:picMk id="5" creationId="{87E6148B-8A78-3DB8-0863-0FAE0CBCA45B}"/>
          </ac:picMkLst>
        </pc:picChg>
        <pc:picChg chg="add mod">
          <ac:chgData name="Marlon Sproesser Mathias" userId="326f77df3314bb27" providerId="LiveId" clId="{7A7E29C6-2474-415B-A562-EB65D8B45247}" dt="2024-10-28T23:22:14.588" v="638" actId="1076"/>
          <ac:picMkLst>
            <pc:docMk/>
            <pc:sldMk cId="3457999621" sldId="263"/>
            <ac:picMk id="8" creationId="{7BCC1929-50EC-FC67-0E02-734A66CD05E7}"/>
          </ac:picMkLst>
        </pc:picChg>
      </pc:sldChg>
      <pc:sldChg chg="modSp new mod">
        <pc:chgData name="Marlon Sproesser Mathias" userId="326f77df3314bb27" providerId="LiveId" clId="{7A7E29C6-2474-415B-A562-EB65D8B45247}" dt="2024-10-28T23:31:23.047" v="876" actId="20577"/>
        <pc:sldMkLst>
          <pc:docMk/>
          <pc:sldMk cId="4151641092" sldId="264"/>
        </pc:sldMkLst>
        <pc:spChg chg="mod">
          <ac:chgData name="Marlon Sproesser Mathias" userId="326f77df3314bb27" providerId="LiveId" clId="{7A7E29C6-2474-415B-A562-EB65D8B45247}" dt="2024-10-28T23:29:16.722" v="659" actId="20577"/>
          <ac:spMkLst>
            <pc:docMk/>
            <pc:sldMk cId="4151641092" sldId="264"/>
            <ac:spMk id="2" creationId="{5B725B70-A559-43D5-0193-9E789B9880E3}"/>
          </ac:spMkLst>
        </pc:spChg>
        <pc:spChg chg="mod">
          <ac:chgData name="Marlon Sproesser Mathias" userId="326f77df3314bb27" providerId="LiveId" clId="{7A7E29C6-2474-415B-A562-EB65D8B45247}" dt="2024-10-28T23:31:23.047" v="876" actId="20577"/>
          <ac:spMkLst>
            <pc:docMk/>
            <pc:sldMk cId="4151641092" sldId="264"/>
            <ac:spMk id="3" creationId="{BBC4A44F-707C-838E-8564-53C2F456A4FB}"/>
          </ac:spMkLst>
        </pc:spChg>
      </pc:sldChg>
    </pc:docChg>
  </pc:docChgLst>
  <pc:docChgLst>
    <pc:chgData name="Marlon Sproesser Mathias" userId="326f77df3314bb27" providerId="LiveId" clId="{D0A3F28C-4A43-4FAA-95D2-C2F825BA1311}"/>
    <pc:docChg chg="custSel addSld modSld">
      <pc:chgData name="Marlon Sproesser Mathias" userId="326f77df3314bb27" providerId="LiveId" clId="{D0A3F28C-4A43-4FAA-95D2-C2F825BA1311}" dt="2024-10-22T20:08:25.142" v="468" actId="26606"/>
      <pc:docMkLst>
        <pc:docMk/>
      </pc:docMkLst>
      <pc:sldChg chg="modSp">
        <pc:chgData name="Marlon Sproesser Mathias" userId="326f77df3314bb27" providerId="LiveId" clId="{D0A3F28C-4A43-4FAA-95D2-C2F825BA1311}" dt="2024-10-22T20:07:00.466" v="286" actId="20577"/>
        <pc:sldMkLst>
          <pc:docMk/>
          <pc:sldMk cId="1893830825" sldId="257"/>
        </pc:sldMkLst>
        <pc:graphicFrameChg chg="mod">
          <ac:chgData name="Marlon Sproesser Mathias" userId="326f77df3314bb27" providerId="LiveId" clId="{D0A3F28C-4A43-4FAA-95D2-C2F825BA1311}" dt="2024-10-22T20:07:00.466" v="286" actId="20577"/>
          <ac:graphicFrameMkLst>
            <pc:docMk/>
            <pc:sldMk cId="1893830825" sldId="257"/>
            <ac:graphicFrameMk id="5" creationId="{3369976C-8DB7-C677-E09E-83870076CF7E}"/>
          </ac:graphicFrameMkLst>
        </pc:graphicFrameChg>
      </pc:sldChg>
      <pc:sldChg chg="addSp modSp mod">
        <pc:chgData name="Marlon Sproesser Mathias" userId="326f77df3314bb27" providerId="LiveId" clId="{D0A3F28C-4A43-4FAA-95D2-C2F825BA1311}" dt="2024-10-22T01:12:14.702" v="98" actId="1076"/>
        <pc:sldMkLst>
          <pc:docMk/>
          <pc:sldMk cId="2464761912" sldId="259"/>
        </pc:sldMkLst>
        <pc:spChg chg="add mod">
          <ac:chgData name="Marlon Sproesser Mathias" userId="326f77df3314bb27" providerId="LiveId" clId="{D0A3F28C-4A43-4FAA-95D2-C2F825BA1311}" dt="2024-10-22T01:12:14.702" v="98" actId="1076"/>
          <ac:spMkLst>
            <pc:docMk/>
            <pc:sldMk cId="2464761912" sldId="259"/>
            <ac:spMk id="9" creationId="{BBCCE6C1-A6A9-BC8D-671B-DB133353930A}"/>
          </ac:spMkLst>
        </pc:spChg>
      </pc:sldChg>
      <pc:sldChg chg="addSp modSp new mod setBg">
        <pc:chgData name="Marlon Sproesser Mathias" userId="326f77df3314bb27" providerId="LiveId" clId="{D0A3F28C-4A43-4FAA-95D2-C2F825BA1311}" dt="2024-10-22T19:55:54.725" v="285" actId="1076"/>
        <pc:sldMkLst>
          <pc:docMk/>
          <pc:sldMk cId="2092329317" sldId="260"/>
        </pc:sldMkLst>
        <pc:spChg chg="mod">
          <ac:chgData name="Marlon Sproesser Mathias" userId="326f77df3314bb27" providerId="LiveId" clId="{D0A3F28C-4A43-4FAA-95D2-C2F825BA1311}" dt="2024-10-22T19:55:37.284" v="280" actId="26606"/>
          <ac:spMkLst>
            <pc:docMk/>
            <pc:sldMk cId="2092329317" sldId="260"/>
            <ac:spMk id="2" creationId="{69F98061-AB5F-4204-67DF-221EC393F0E7}"/>
          </ac:spMkLst>
        </pc:spChg>
        <pc:spChg chg="mod">
          <ac:chgData name="Marlon Sproesser Mathias" userId="326f77df3314bb27" providerId="LiveId" clId="{D0A3F28C-4A43-4FAA-95D2-C2F825BA1311}" dt="2024-10-22T19:55:37.284" v="280" actId="26606"/>
          <ac:spMkLst>
            <pc:docMk/>
            <pc:sldMk cId="2092329317" sldId="260"/>
            <ac:spMk id="3" creationId="{3345B364-ABA2-C889-E59F-39E143358642}"/>
          </ac:spMkLst>
        </pc:spChg>
        <pc:spChg chg="add">
          <ac:chgData name="Marlon Sproesser Mathias" userId="326f77df3314bb27" providerId="LiveId" clId="{D0A3F28C-4A43-4FAA-95D2-C2F825BA1311}" dt="2024-10-22T19:55:37.284" v="280" actId="26606"/>
          <ac:spMkLst>
            <pc:docMk/>
            <pc:sldMk cId="2092329317" sldId="260"/>
            <ac:spMk id="10" creationId="{E75A73A0-BB15-427A-AB69-E8FF2A9E4EAC}"/>
          </ac:spMkLst>
        </pc:spChg>
        <pc:picChg chg="add mod modCrop">
          <ac:chgData name="Marlon Sproesser Mathias" userId="326f77df3314bb27" providerId="LiveId" clId="{D0A3F28C-4A43-4FAA-95D2-C2F825BA1311}" dt="2024-10-22T19:55:54.725" v="285" actId="1076"/>
          <ac:picMkLst>
            <pc:docMk/>
            <pc:sldMk cId="2092329317" sldId="260"/>
            <ac:picMk id="5" creationId="{1E665DBF-65AE-733E-DA63-97B5A7C4EC21}"/>
          </ac:picMkLst>
        </pc:picChg>
        <pc:cxnChg chg="add">
          <ac:chgData name="Marlon Sproesser Mathias" userId="326f77df3314bb27" providerId="LiveId" clId="{D0A3F28C-4A43-4FAA-95D2-C2F825BA1311}" dt="2024-10-22T19:55:37.284" v="280" actId="26606"/>
          <ac:cxnSpMkLst>
            <pc:docMk/>
            <pc:sldMk cId="2092329317" sldId="260"/>
            <ac:cxnSpMk id="12" creationId="{F0748755-DDBC-46D0-91EC-1212A8EE2B40}"/>
          </ac:cxnSpMkLst>
        </pc:cxnChg>
      </pc:sldChg>
      <pc:sldChg chg="addSp delSp modSp new mod setBg">
        <pc:chgData name="Marlon Sproesser Mathias" userId="326f77df3314bb27" providerId="LiveId" clId="{D0A3F28C-4A43-4FAA-95D2-C2F825BA1311}" dt="2024-10-22T20:08:25.142" v="468" actId="26606"/>
        <pc:sldMkLst>
          <pc:docMk/>
          <pc:sldMk cId="3177254511" sldId="261"/>
        </pc:sldMkLst>
        <pc:spChg chg="mod">
          <ac:chgData name="Marlon Sproesser Mathias" userId="326f77df3314bb27" providerId="LiveId" clId="{D0A3F28C-4A43-4FAA-95D2-C2F825BA1311}" dt="2024-10-22T20:08:25.142" v="468" actId="26606"/>
          <ac:spMkLst>
            <pc:docMk/>
            <pc:sldMk cId="3177254511" sldId="261"/>
            <ac:spMk id="2" creationId="{D5DF1E20-A386-7A3B-97A1-90375CF61AF1}"/>
          </ac:spMkLst>
        </pc:spChg>
        <pc:spChg chg="del mod">
          <ac:chgData name="Marlon Sproesser Mathias" userId="326f77df3314bb27" providerId="LiveId" clId="{D0A3F28C-4A43-4FAA-95D2-C2F825BA1311}" dt="2024-10-22T20:08:25.142" v="468" actId="26606"/>
          <ac:spMkLst>
            <pc:docMk/>
            <pc:sldMk cId="3177254511" sldId="261"/>
            <ac:spMk id="3" creationId="{872BBA3D-200B-9F5B-56B1-463CEB599FE7}"/>
          </ac:spMkLst>
        </pc:spChg>
        <pc:spChg chg="add">
          <ac:chgData name="Marlon Sproesser Mathias" userId="326f77df3314bb27" providerId="LiveId" clId="{D0A3F28C-4A43-4FAA-95D2-C2F825BA1311}" dt="2024-10-22T20:08:25.142" v="468" actId="26606"/>
          <ac:spMkLst>
            <pc:docMk/>
            <pc:sldMk cId="3177254511" sldId="261"/>
            <ac:spMk id="9" creationId="{5A8C38AB-00B3-4611-B51A-458666907A35}"/>
          </ac:spMkLst>
        </pc:spChg>
        <pc:graphicFrameChg chg="add">
          <ac:chgData name="Marlon Sproesser Mathias" userId="326f77df3314bb27" providerId="LiveId" clId="{D0A3F28C-4A43-4FAA-95D2-C2F825BA1311}" dt="2024-10-22T20:08:25.142" v="468" actId="26606"/>
          <ac:graphicFrameMkLst>
            <pc:docMk/>
            <pc:sldMk cId="3177254511" sldId="261"/>
            <ac:graphicFrameMk id="5" creationId="{2FD989CC-A58C-1889-ACF3-5F61480AE70A}"/>
          </ac:graphicFrameMkLst>
        </pc:graphicFrameChg>
        <pc:cxnChg chg="add">
          <ac:chgData name="Marlon Sproesser Mathias" userId="326f77df3314bb27" providerId="LiveId" clId="{D0A3F28C-4A43-4FAA-95D2-C2F825BA1311}" dt="2024-10-22T20:08:25.142" v="468" actId="26606"/>
          <ac:cxnSpMkLst>
            <pc:docMk/>
            <pc:sldMk cId="3177254511" sldId="261"/>
            <ac:cxnSpMk id="11" creationId="{8F5909CB-6CD3-45DF-9920-8D81824854A2}"/>
          </ac:cxnSpMkLst>
        </pc:cxnChg>
      </pc:sldChg>
    </pc:docChg>
  </pc:docChgLst>
  <pc:docChgLst>
    <pc:chgData name="Marlon Sproesser Mathias" userId="326f77df3314bb27" providerId="LiveId" clId="{07D958DB-0896-4C67-BCCA-86899C921993}"/>
    <pc:docChg chg="custSel addSld delSld modSld sldOrd">
      <pc:chgData name="Marlon Sproesser Mathias" userId="326f77df3314bb27" providerId="LiveId" clId="{07D958DB-0896-4C67-BCCA-86899C921993}" dt="2024-11-05T00:06:32.355" v="878"/>
      <pc:docMkLst>
        <pc:docMk/>
      </pc:docMkLst>
      <pc:sldChg chg="modSp mod">
        <pc:chgData name="Marlon Sproesser Mathias" userId="326f77df3314bb27" providerId="LiveId" clId="{07D958DB-0896-4C67-BCCA-86899C921993}" dt="2024-11-04T19:15:46.130" v="18" actId="20577"/>
        <pc:sldMkLst>
          <pc:docMk/>
          <pc:sldMk cId="1104208034" sldId="256"/>
        </pc:sldMkLst>
        <pc:spChg chg="mod">
          <ac:chgData name="Marlon Sproesser Mathias" userId="326f77df3314bb27" providerId="LiveId" clId="{07D958DB-0896-4C67-BCCA-86899C921993}" dt="2024-11-04T19:15:46.130" v="18" actId="20577"/>
          <ac:spMkLst>
            <pc:docMk/>
            <pc:sldMk cId="1104208034" sldId="256"/>
            <ac:spMk id="2" creationId="{FC1DFE29-DE91-7C48-072D-C5001CD0F03E}"/>
          </ac:spMkLst>
        </pc:spChg>
      </pc:sldChg>
      <pc:sldChg chg="del">
        <pc:chgData name="Marlon Sproesser Mathias" userId="326f77df3314bb27" providerId="LiveId" clId="{07D958DB-0896-4C67-BCCA-86899C921993}" dt="2024-11-04T19:16:46.041" v="38" actId="47"/>
        <pc:sldMkLst>
          <pc:docMk/>
          <pc:sldMk cId="1893830825" sldId="257"/>
        </pc:sldMkLst>
      </pc:sldChg>
      <pc:sldChg chg="addSp modSp mod">
        <pc:chgData name="Marlon Sproesser Mathias" userId="326f77df3314bb27" providerId="LiveId" clId="{07D958DB-0896-4C67-BCCA-86899C921993}" dt="2024-11-04T19:19:58.273" v="377" actId="20577"/>
        <pc:sldMkLst>
          <pc:docMk/>
          <pc:sldMk cId="2446936773" sldId="258"/>
        </pc:sldMkLst>
        <pc:spChg chg="mod">
          <ac:chgData name="Marlon Sproesser Mathias" userId="326f77df3314bb27" providerId="LiveId" clId="{07D958DB-0896-4C67-BCCA-86899C921993}" dt="2024-11-04T19:16:54.142" v="49" actId="20577"/>
          <ac:spMkLst>
            <pc:docMk/>
            <pc:sldMk cId="2446936773" sldId="258"/>
            <ac:spMk id="2" creationId="{CDB5D667-A08F-4C84-4E86-A7B35FAD51F7}"/>
          </ac:spMkLst>
        </pc:spChg>
        <pc:spChg chg="add mod">
          <ac:chgData name="Marlon Sproesser Mathias" userId="326f77df3314bb27" providerId="LiveId" clId="{07D958DB-0896-4C67-BCCA-86899C921993}" dt="2024-11-04T19:18:50.281" v="210" actId="20577"/>
          <ac:spMkLst>
            <pc:docMk/>
            <pc:sldMk cId="2446936773" sldId="258"/>
            <ac:spMk id="3" creationId="{9A6A3BD5-1EBB-3FA6-9A1D-4D5B92BA0D91}"/>
          </ac:spMkLst>
        </pc:spChg>
        <pc:spChg chg="add mod">
          <ac:chgData name="Marlon Sproesser Mathias" userId="326f77df3314bb27" providerId="LiveId" clId="{07D958DB-0896-4C67-BCCA-86899C921993}" dt="2024-11-04T19:19:58.273" v="377" actId="20577"/>
          <ac:spMkLst>
            <pc:docMk/>
            <pc:sldMk cId="2446936773" sldId="258"/>
            <ac:spMk id="4" creationId="{1C9774FF-E4C1-25CE-22BD-BC5EA29F1FC1}"/>
          </ac:spMkLst>
        </pc:spChg>
        <pc:spChg chg="mod">
          <ac:chgData name="Marlon Sproesser Mathias" userId="326f77df3314bb27" providerId="LiveId" clId="{07D958DB-0896-4C67-BCCA-86899C921993}" dt="2024-11-04T19:18:53.650" v="211" actId="14100"/>
          <ac:spMkLst>
            <pc:docMk/>
            <pc:sldMk cId="2446936773" sldId="258"/>
            <ac:spMk id="9" creationId="{5E7ACC80-F854-4BFF-45E9-ACCAE9AA63CB}"/>
          </ac:spMkLst>
        </pc:spChg>
      </pc:sldChg>
      <pc:sldChg chg="addSp delSp modSp mod ord">
        <pc:chgData name="Marlon Sproesser Mathias" userId="326f77df3314bb27" providerId="LiveId" clId="{07D958DB-0896-4C67-BCCA-86899C921993}" dt="2024-11-04T19:16:18.396" v="37" actId="478"/>
        <pc:sldMkLst>
          <pc:docMk/>
          <pc:sldMk cId="3177254511" sldId="261"/>
        </pc:sldMkLst>
        <pc:spChg chg="del mod">
          <ac:chgData name="Marlon Sproesser Mathias" userId="326f77df3314bb27" providerId="LiveId" clId="{07D958DB-0896-4C67-BCCA-86899C921993}" dt="2024-11-04T19:16:16.291" v="36" actId="478"/>
          <ac:spMkLst>
            <pc:docMk/>
            <pc:sldMk cId="3177254511" sldId="261"/>
            <ac:spMk id="2" creationId="{D5DF1E20-A386-7A3B-97A1-90375CF61AF1}"/>
          </ac:spMkLst>
        </pc:spChg>
        <pc:spChg chg="add del mod">
          <ac:chgData name="Marlon Sproesser Mathias" userId="326f77df3314bb27" providerId="LiveId" clId="{07D958DB-0896-4C67-BCCA-86899C921993}" dt="2024-11-04T19:16:18.396" v="37" actId="478"/>
          <ac:spMkLst>
            <pc:docMk/>
            <pc:sldMk cId="3177254511" sldId="261"/>
            <ac:spMk id="5" creationId="{AD2CEBD0-6735-1854-523B-24DF9C656623}"/>
          </ac:spMkLst>
        </pc:spChg>
      </pc:sldChg>
      <pc:sldChg chg="del">
        <pc:chgData name="Marlon Sproesser Mathias" userId="326f77df3314bb27" providerId="LiveId" clId="{07D958DB-0896-4C67-BCCA-86899C921993}" dt="2024-11-04T20:23:44.961" v="427" actId="47"/>
        <pc:sldMkLst>
          <pc:docMk/>
          <pc:sldMk cId="2655755376" sldId="262"/>
        </pc:sldMkLst>
      </pc:sldChg>
      <pc:sldChg chg="del">
        <pc:chgData name="Marlon Sproesser Mathias" userId="326f77df3314bb27" providerId="LiveId" clId="{07D958DB-0896-4C67-BCCA-86899C921993}" dt="2024-11-04T20:23:44.961" v="427" actId="47"/>
        <pc:sldMkLst>
          <pc:docMk/>
          <pc:sldMk cId="3457999621" sldId="263"/>
        </pc:sldMkLst>
      </pc:sldChg>
      <pc:sldChg chg="del">
        <pc:chgData name="Marlon Sproesser Mathias" userId="326f77df3314bb27" providerId="LiveId" clId="{07D958DB-0896-4C67-BCCA-86899C921993}" dt="2024-11-04T20:23:44.961" v="427" actId="47"/>
        <pc:sldMkLst>
          <pc:docMk/>
          <pc:sldMk cId="4151641092" sldId="264"/>
        </pc:sldMkLst>
      </pc:sldChg>
      <pc:sldChg chg="addSp delSp modSp new mod setBg">
        <pc:chgData name="Marlon Sproesser Mathias" userId="326f77df3314bb27" providerId="LiveId" clId="{07D958DB-0896-4C67-BCCA-86899C921993}" dt="2024-11-04T20:29:22.037" v="486" actId="790"/>
        <pc:sldMkLst>
          <pc:docMk/>
          <pc:sldMk cId="2628115055" sldId="265"/>
        </pc:sldMkLst>
        <pc:spChg chg="mod">
          <ac:chgData name="Marlon Sproesser Mathias" userId="326f77df3314bb27" providerId="LiveId" clId="{07D958DB-0896-4C67-BCCA-86899C921993}" dt="2024-11-04T20:29:22.037" v="486" actId="790"/>
          <ac:spMkLst>
            <pc:docMk/>
            <pc:sldMk cId="2628115055" sldId="265"/>
            <ac:spMk id="2" creationId="{0BB0CC92-E3B0-77AA-D8C9-4A003E534C49}"/>
          </ac:spMkLst>
        </pc:spChg>
        <pc:spChg chg="del">
          <ac:chgData name="Marlon Sproesser Mathias" userId="326f77df3314bb27" providerId="LiveId" clId="{07D958DB-0896-4C67-BCCA-86899C921993}" dt="2024-11-04T20:22:05.843" v="395" actId="22"/>
          <ac:spMkLst>
            <pc:docMk/>
            <pc:sldMk cId="2628115055" sldId="265"/>
            <ac:spMk id="3" creationId="{0B5469D0-5125-8113-57AA-A7EFD54CD5F2}"/>
          </ac:spMkLst>
        </pc:spChg>
        <pc:spChg chg="add del mod">
          <ac:chgData name="Marlon Sproesser Mathias" userId="326f77df3314bb27" providerId="LiveId" clId="{07D958DB-0896-4C67-BCCA-86899C921993}" dt="2024-11-04T20:22:47.304" v="398" actId="22"/>
          <ac:spMkLst>
            <pc:docMk/>
            <pc:sldMk cId="2628115055" sldId="265"/>
            <ac:spMk id="7" creationId="{E9105D04-3B73-8E94-9D5F-6BA22ABC4AF4}"/>
          </ac:spMkLst>
        </pc:spChg>
        <pc:spChg chg="add mod">
          <ac:chgData name="Marlon Sproesser Mathias" userId="326f77df3314bb27" providerId="LiveId" clId="{07D958DB-0896-4C67-BCCA-86899C921993}" dt="2024-11-04T20:24:36.247" v="432" actId="1076"/>
          <ac:spMkLst>
            <pc:docMk/>
            <pc:sldMk cId="2628115055" sldId="265"/>
            <ac:spMk id="11" creationId="{EA701B07-6269-2342-6723-1577FCDD77AF}"/>
          </ac:spMkLst>
        </pc:spChg>
        <pc:spChg chg="add">
          <ac:chgData name="Marlon Sproesser Mathias" userId="326f77df3314bb27" providerId="LiveId" clId="{07D958DB-0896-4C67-BCCA-86899C921993}" dt="2024-11-04T20:22:23.091" v="396" actId="26606"/>
          <ac:spMkLst>
            <pc:docMk/>
            <pc:sldMk cId="2628115055" sldId="265"/>
            <ac:spMk id="12" creationId="{902D1A37-7C2A-4258-95A8-919D781C6992}"/>
          </ac:spMkLst>
        </pc:spChg>
        <pc:spChg chg="add mod">
          <ac:chgData name="Marlon Sproesser Mathias" userId="326f77df3314bb27" providerId="LiveId" clId="{07D958DB-0896-4C67-BCCA-86899C921993}" dt="2024-11-04T20:27:12.747" v="485" actId="20577"/>
          <ac:spMkLst>
            <pc:docMk/>
            <pc:sldMk cId="2628115055" sldId="265"/>
            <ac:spMk id="13" creationId="{BED3AA6C-3E2A-582A-42D8-466D3F2398CE}"/>
          </ac:spMkLst>
        </pc:spChg>
        <pc:picChg chg="add del mod ord">
          <ac:chgData name="Marlon Sproesser Mathias" userId="326f77df3314bb27" providerId="LiveId" clId="{07D958DB-0896-4C67-BCCA-86899C921993}" dt="2024-11-04T20:22:26.961" v="397" actId="478"/>
          <ac:picMkLst>
            <pc:docMk/>
            <pc:sldMk cId="2628115055" sldId="265"/>
            <ac:picMk id="5" creationId="{1486491E-ADC8-4F3C-9A83-44DCFECD3C4E}"/>
          </ac:picMkLst>
        </pc:picChg>
        <pc:picChg chg="add mod ord">
          <ac:chgData name="Marlon Sproesser Mathias" userId="326f77df3314bb27" providerId="LiveId" clId="{07D958DB-0896-4C67-BCCA-86899C921993}" dt="2024-11-04T20:22:50.512" v="399" actId="1076"/>
          <ac:picMkLst>
            <pc:docMk/>
            <pc:sldMk cId="2628115055" sldId="265"/>
            <ac:picMk id="9" creationId="{F8155CA3-4ABC-278B-A742-82252720409D}"/>
          </ac:picMkLst>
        </pc:picChg>
        <pc:picChg chg="add mod">
          <ac:chgData name="Marlon Sproesser Mathias" userId="326f77df3314bb27" providerId="LiveId" clId="{07D958DB-0896-4C67-BCCA-86899C921993}" dt="2024-11-04T20:27:02.960" v="461" actId="1076"/>
          <ac:picMkLst>
            <pc:docMk/>
            <pc:sldMk cId="2628115055" sldId="265"/>
            <ac:picMk id="16" creationId="{553B4B44-8190-8B66-48E0-0FFA2850628D}"/>
          </ac:picMkLst>
        </pc:picChg>
        <pc:cxnChg chg="add">
          <ac:chgData name="Marlon Sproesser Mathias" userId="326f77df3314bb27" providerId="LiveId" clId="{07D958DB-0896-4C67-BCCA-86899C921993}" dt="2024-11-04T20:22:23.091" v="396" actId="26606"/>
          <ac:cxnSpMkLst>
            <pc:docMk/>
            <pc:sldMk cId="2628115055" sldId="265"/>
            <ac:cxnSpMk id="10" creationId="{D8689CE0-64D2-447C-9C1F-872D111D8AC3}"/>
          </ac:cxnSpMkLst>
        </pc:cxnChg>
        <pc:cxnChg chg="add">
          <ac:chgData name="Marlon Sproesser Mathias" userId="326f77df3314bb27" providerId="LiveId" clId="{07D958DB-0896-4C67-BCCA-86899C921993}" dt="2024-11-04T20:22:23.091" v="396" actId="26606"/>
          <ac:cxnSpMkLst>
            <pc:docMk/>
            <pc:sldMk cId="2628115055" sldId="265"/>
            <ac:cxnSpMk id="14" creationId="{B0AA360F-DECB-4836-8FB6-22C4BC3FB02D}"/>
          </ac:cxnSpMkLst>
        </pc:cxnChg>
      </pc:sldChg>
      <pc:sldChg chg="addSp delSp modSp new mod setBg">
        <pc:chgData name="Marlon Sproesser Mathias" userId="326f77df3314bb27" providerId="LiveId" clId="{07D958DB-0896-4C67-BCCA-86899C921993}" dt="2024-11-04T20:32:24.264" v="769" actId="1076"/>
        <pc:sldMkLst>
          <pc:docMk/>
          <pc:sldMk cId="917990893" sldId="266"/>
        </pc:sldMkLst>
        <pc:spChg chg="mod">
          <ac:chgData name="Marlon Sproesser Mathias" userId="326f77df3314bb27" providerId="LiveId" clId="{07D958DB-0896-4C67-BCCA-86899C921993}" dt="2024-11-04T20:31:55.355" v="762" actId="26606"/>
          <ac:spMkLst>
            <pc:docMk/>
            <pc:sldMk cId="917990893" sldId="266"/>
            <ac:spMk id="2" creationId="{B8BE0F34-F60D-7669-0FCE-3C74F3F75742}"/>
          </ac:spMkLst>
        </pc:spChg>
        <pc:spChg chg="del mod">
          <ac:chgData name="Marlon Sproesser Mathias" userId="326f77df3314bb27" providerId="LiveId" clId="{07D958DB-0896-4C67-BCCA-86899C921993}" dt="2024-11-04T20:31:55.355" v="762" actId="26606"/>
          <ac:spMkLst>
            <pc:docMk/>
            <pc:sldMk cId="917990893" sldId="266"/>
            <ac:spMk id="3" creationId="{A93054A5-FEEC-739F-EC23-7A304EC964D6}"/>
          </ac:spMkLst>
        </pc:spChg>
        <pc:spChg chg="add">
          <ac:chgData name="Marlon Sproesser Mathias" userId="326f77df3314bb27" providerId="LiveId" clId="{07D958DB-0896-4C67-BCCA-86899C921993}" dt="2024-11-04T20:31:55.355" v="762" actId="26606"/>
          <ac:spMkLst>
            <pc:docMk/>
            <pc:sldMk cId="917990893" sldId="266"/>
            <ac:spMk id="9" creationId="{CAA6A2E0-18A1-4B22-8F61-5E162B67421A}"/>
          </ac:spMkLst>
        </pc:spChg>
        <pc:graphicFrameChg chg="add mod">
          <ac:chgData name="Marlon Sproesser Mathias" userId="326f77df3314bb27" providerId="LiveId" clId="{07D958DB-0896-4C67-BCCA-86899C921993}" dt="2024-11-04T20:32:24.264" v="769" actId="1076"/>
          <ac:graphicFrameMkLst>
            <pc:docMk/>
            <pc:sldMk cId="917990893" sldId="266"/>
            <ac:graphicFrameMk id="5" creationId="{3C753652-FCAD-4091-4992-140B45A9DC5C}"/>
          </ac:graphicFrameMkLst>
        </pc:graphicFrameChg>
        <pc:picChg chg="add mod modCrop">
          <ac:chgData name="Marlon Sproesser Mathias" userId="326f77df3314bb27" providerId="LiveId" clId="{07D958DB-0896-4C67-BCCA-86899C921993}" dt="2024-11-04T20:32:20.186" v="768" actId="1076"/>
          <ac:picMkLst>
            <pc:docMk/>
            <pc:sldMk cId="917990893" sldId="266"/>
            <ac:picMk id="4" creationId="{553EFD94-B8A4-3330-9670-10C2BEE7A2C2}"/>
          </ac:picMkLst>
        </pc:picChg>
        <pc:cxnChg chg="add">
          <ac:chgData name="Marlon Sproesser Mathias" userId="326f77df3314bb27" providerId="LiveId" clId="{07D958DB-0896-4C67-BCCA-86899C921993}" dt="2024-11-04T20:31:55.355" v="762" actId="26606"/>
          <ac:cxnSpMkLst>
            <pc:docMk/>
            <pc:sldMk cId="917990893" sldId="266"/>
            <ac:cxnSpMk id="11" creationId="{8F5909CB-6CD3-45DF-9920-8D81824854A2}"/>
          </ac:cxnSpMkLst>
        </pc:cxnChg>
      </pc:sldChg>
      <pc:sldChg chg="addSp delSp modSp new mod">
        <pc:chgData name="Marlon Sproesser Mathias" userId="326f77df3314bb27" providerId="LiveId" clId="{07D958DB-0896-4C67-BCCA-86899C921993}" dt="2024-11-04T20:39:10.878" v="802" actId="1036"/>
        <pc:sldMkLst>
          <pc:docMk/>
          <pc:sldMk cId="3006587025" sldId="267"/>
        </pc:sldMkLst>
        <pc:spChg chg="mod">
          <ac:chgData name="Marlon Sproesser Mathias" userId="326f77df3314bb27" providerId="LiveId" clId="{07D958DB-0896-4C67-BCCA-86899C921993}" dt="2024-11-04T20:38:52.688" v="787" actId="1076"/>
          <ac:spMkLst>
            <pc:docMk/>
            <pc:sldMk cId="3006587025" sldId="267"/>
            <ac:spMk id="2" creationId="{E2BB2698-C401-227F-7744-636BA2633AF6}"/>
          </ac:spMkLst>
        </pc:spChg>
        <pc:spChg chg="del">
          <ac:chgData name="Marlon Sproesser Mathias" userId="326f77df3314bb27" providerId="LiveId" clId="{07D958DB-0896-4C67-BCCA-86899C921993}" dt="2024-11-04T20:38:18.030" v="775" actId="22"/>
          <ac:spMkLst>
            <pc:docMk/>
            <pc:sldMk cId="3006587025" sldId="267"/>
            <ac:spMk id="3" creationId="{969C493B-A2A4-856C-1903-4235BD4ACD07}"/>
          </ac:spMkLst>
        </pc:spChg>
        <pc:spChg chg="add del mod">
          <ac:chgData name="Marlon Sproesser Mathias" userId="326f77df3314bb27" providerId="LiveId" clId="{07D958DB-0896-4C67-BCCA-86899C921993}" dt="2024-11-04T20:38:43.775" v="784" actId="22"/>
          <ac:spMkLst>
            <pc:docMk/>
            <pc:sldMk cId="3006587025" sldId="267"/>
            <ac:spMk id="7" creationId="{67B2365E-A753-E4D8-64D0-D3E1E54A8B66}"/>
          </ac:spMkLst>
        </pc:spChg>
        <pc:spChg chg="add mod">
          <ac:chgData name="Marlon Sproesser Mathias" userId="326f77df3314bb27" providerId="LiveId" clId="{07D958DB-0896-4C67-BCCA-86899C921993}" dt="2024-11-04T20:39:10.878" v="802" actId="1036"/>
          <ac:spMkLst>
            <pc:docMk/>
            <pc:sldMk cId="3006587025" sldId="267"/>
            <ac:spMk id="11" creationId="{0C0EF75B-DDA5-3922-331D-6B3E6A5AC84F}"/>
          </ac:spMkLst>
        </pc:spChg>
        <pc:picChg chg="add del mod ord">
          <ac:chgData name="Marlon Sproesser Mathias" userId="326f77df3314bb27" providerId="LiveId" clId="{07D958DB-0896-4C67-BCCA-86899C921993}" dt="2024-11-04T20:38:41.910" v="783" actId="478"/>
          <ac:picMkLst>
            <pc:docMk/>
            <pc:sldMk cId="3006587025" sldId="267"/>
            <ac:picMk id="5" creationId="{2FB954CF-07AE-7DF3-AF0C-15692A0EF751}"/>
          </ac:picMkLst>
        </pc:picChg>
        <pc:picChg chg="add mod ord">
          <ac:chgData name="Marlon Sproesser Mathias" userId="326f77df3314bb27" providerId="LiveId" clId="{07D958DB-0896-4C67-BCCA-86899C921993}" dt="2024-11-04T20:38:49.939" v="786" actId="14100"/>
          <ac:picMkLst>
            <pc:docMk/>
            <pc:sldMk cId="3006587025" sldId="267"/>
            <ac:picMk id="9" creationId="{19F2C01C-F10D-2569-FCD9-D226BB5776BD}"/>
          </ac:picMkLst>
        </pc:picChg>
      </pc:sldChg>
      <pc:sldChg chg="modSp new mod">
        <pc:chgData name="Marlon Sproesser Mathias" userId="326f77df3314bb27" providerId="LiveId" clId="{07D958DB-0896-4C67-BCCA-86899C921993}" dt="2024-11-05T00:06:32.355" v="878"/>
        <pc:sldMkLst>
          <pc:docMk/>
          <pc:sldMk cId="3450189342" sldId="268"/>
        </pc:sldMkLst>
        <pc:spChg chg="mod">
          <ac:chgData name="Marlon Sproesser Mathias" userId="326f77df3314bb27" providerId="LiveId" clId="{07D958DB-0896-4C67-BCCA-86899C921993}" dt="2024-11-04T23:51:05.770" v="812" actId="20577"/>
          <ac:spMkLst>
            <pc:docMk/>
            <pc:sldMk cId="3450189342" sldId="268"/>
            <ac:spMk id="2" creationId="{1FA52AAF-0C0F-003B-23FF-62E398F5E8AD}"/>
          </ac:spMkLst>
        </pc:spChg>
        <pc:spChg chg="mod">
          <ac:chgData name="Marlon Sproesser Mathias" userId="326f77df3314bb27" providerId="LiveId" clId="{07D958DB-0896-4C67-BCCA-86899C921993}" dt="2024-11-05T00:06:32.355" v="878"/>
          <ac:spMkLst>
            <pc:docMk/>
            <pc:sldMk cId="3450189342" sldId="268"/>
            <ac:spMk id="3" creationId="{CEB9A871-8817-3C94-AAF0-183EE8486D21}"/>
          </ac:spMkLst>
        </pc:spChg>
      </pc:sldChg>
      <pc:sldChg chg="addSp delSp modSp new mod">
        <pc:chgData name="Marlon Sproesser Mathias" userId="326f77df3314bb27" providerId="LiveId" clId="{07D958DB-0896-4C67-BCCA-86899C921993}" dt="2024-11-05T00:00:54.315" v="877" actId="1076"/>
        <pc:sldMkLst>
          <pc:docMk/>
          <pc:sldMk cId="3340023831" sldId="269"/>
        </pc:sldMkLst>
        <pc:spChg chg="mod">
          <ac:chgData name="Marlon Sproesser Mathias" userId="326f77df3314bb27" providerId="LiveId" clId="{07D958DB-0896-4C67-BCCA-86899C921993}" dt="2024-11-05T00:00:28.128" v="869" actId="20577"/>
          <ac:spMkLst>
            <pc:docMk/>
            <pc:sldMk cId="3340023831" sldId="269"/>
            <ac:spMk id="2" creationId="{D4700596-48AA-CA7B-7E72-50B2B7B04D4D}"/>
          </ac:spMkLst>
        </pc:spChg>
        <pc:spChg chg="del">
          <ac:chgData name="Marlon Sproesser Mathias" userId="326f77df3314bb27" providerId="LiveId" clId="{07D958DB-0896-4C67-BCCA-86899C921993}" dt="2024-11-05T00:00:31.283" v="870"/>
          <ac:spMkLst>
            <pc:docMk/>
            <pc:sldMk cId="3340023831" sldId="269"/>
            <ac:spMk id="3" creationId="{7C877AB6-E525-3520-FF25-993DBFB96FC1}"/>
          </ac:spMkLst>
        </pc:spChg>
        <pc:spChg chg="add mod">
          <ac:chgData name="Marlon Sproesser Mathias" userId="326f77df3314bb27" providerId="LiveId" clId="{07D958DB-0896-4C67-BCCA-86899C921993}" dt="2024-11-05T00:00:48.505" v="875" actId="1076"/>
          <ac:spMkLst>
            <pc:docMk/>
            <pc:sldMk cId="3340023831" sldId="269"/>
            <ac:spMk id="5" creationId="{15C7F628-1442-CC9A-F87B-3D78F06F9C41}"/>
          </ac:spMkLst>
        </pc:spChg>
        <pc:picChg chg="add mod">
          <ac:chgData name="Marlon Sproesser Mathias" userId="326f77df3314bb27" providerId="LiveId" clId="{07D958DB-0896-4C67-BCCA-86899C921993}" dt="2024-11-05T00:00:54.315" v="877" actId="1076"/>
          <ac:picMkLst>
            <pc:docMk/>
            <pc:sldMk cId="3340023831" sldId="269"/>
            <ac:picMk id="1026" creationId="{773E6AD5-FFB3-32BA-E262-6AAB19DE3F0B}"/>
          </ac:picMkLst>
        </pc:picChg>
      </pc:sldChg>
    </pc:docChg>
  </pc:docChgLst>
  <pc:docChgLst>
    <pc:chgData name="Marlon Sproesser Mathias" userId="326f77df3314bb27" providerId="LiveId" clId="{E5E6A3AE-7187-4E8A-95B8-B259164B7796}"/>
    <pc:docChg chg="addSld modSld">
      <pc:chgData name="Marlon Sproesser Mathias" userId="326f77df3314bb27" providerId="LiveId" clId="{E5E6A3AE-7187-4E8A-95B8-B259164B7796}" dt="2024-11-05T22:20:28.424" v="289" actId="15"/>
      <pc:docMkLst>
        <pc:docMk/>
      </pc:docMkLst>
      <pc:sldChg chg="modSp new mod">
        <pc:chgData name="Marlon Sproesser Mathias" userId="326f77df3314bb27" providerId="LiveId" clId="{E5E6A3AE-7187-4E8A-95B8-B259164B7796}" dt="2024-11-05T22:20:28.424" v="289" actId="15"/>
        <pc:sldMkLst>
          <pc:docMk/>
          <pc:sldMk cId="726528061" sldId="270"/>
        </pc:sldMkLst>
        <pc:spChg chg="mod">
          <ac:chgData name="Marlon Sproesser Mathias" userId="326f77df3314bb27" providerId="LiveId" clId="{E5E6A3AE-7187-4E8A-95B8-B259164B7796}" dt="2024-11-05T22:18:45.331" v="30" actId="20577"/>
          <ac:spMkLst>
            <pc:docMk/>
            <pc:sldMk cId="726528061" sldId="270"/>
            <ac:spMk id="2" creationId="{9A2652BC-70C0-7B7F-EB60-207DD40B653E}"/>
          </ac:spMkLst>
        </pc:spChg>
        <pc:spChg chg="mod">
          <ac:chgData name="Marlon Sproesser Mathias" userId="326f77df3314bb27" providerId="LiveId" clId="{E5E6A3AE-7187-4E8A-95B8-B259164B7796}" dt="2024-11-05T22:20:28.424" v="289" actId="15"/>
          <ac:spMkLst>
            <pc:docMk/>
            <pc:sldMk cId="726528061" sldId="270"/>
            <ac:spMk id="3" creationId="{FAC4618A-4D3B-3242-8869-077B1BB77F39}"/>
          </ac:spMkLst>
        </pc:spChg>
      </pc:sldChg>
    </pc:docChg>
  </pc:docChgLst>
  <pc:docChgLst>
    <pc:chgData name="Marlon Sproesser Mathias" userId="326f77df3314bb27" providerId="LiveId" clId="{510C68D5-77C0-4977-989E-9AB2815F1CB4}"/>
    <pc:docChg chg="custSel addSld delSld modSld">
      <pc:chgData name="Marlon Sproesser Mathias" userId="326f77df3314bb27" providerId="LiveId" clId="{510C68D5-77C0-4977-989E-9AB2815F1CB4}" dt="2024-11-12T19:10:09.255" v="989" actId="12"/>
      <pc:docMkLst>
        <pc:docMk/>
      </pc:docMkLst>
      <pc:sldChg chg="del">
        <pc:chgData name="Marlon Sproesser Mathias" userId="326f77df3314bb27" providerId="LiveId" clId="{510C68D5-77C0-4977-989E-9AB2815F1CB4}" dt="2024-11-12T18:55:16.763" v="2" actId="47"/>
        <pc:sldMkLst>
          <pc:docMk/>
          <pc:sldMk cId="2446936773" sldId="258"/>
        </pc:sldMkLst>
      </pc:sldChg>
      <pc:sldChg chg="modSp">
        <pc:chgData name="Marlon Sproesser Mathias" userId="326f77df3314bb27" providerId="LiveId" clId="{510C68D5-77C0-4977-989E-9AB2815F1CB4}" dt="2024-11-12T18:55:11.928" v="1" actId="20577"/>
        <pc:sldMkLst>
          <pc:docMk/>
          <pc:sldMk cId="3177254511" sldId="261"/>
        </pc:sldMkLst>
        <pc:graphicFrameChg chg="mod">
          <ac:chgData name="Marlon Sproesser Mathias" userId="326f77df3314bb27" providerId="LiveId" clId="{510C68D5-77C0-4977-989E-9AB2815F1CB4}" dt="2024-11-12T18:55:11.928" v="1" actId="20577"/>
          <ac:graphicFrameMkLst>
            <pc:docMk/>
            <pc:sldMk cId="3177254511" sldId="261"/>
            <ac:graphicFrameMk id="3" creationId="{CAE726BF-0BA1-4D00-237B-B715560E7BFF}"/>
          </ac:graphicFrameMkLst>
        </pc:graphicFrameChg>
      </pc:sldChg>
      <pc:sldChg chg="del">
        <pc:chgData name="Marlon Sproesser Mathias" userId="326f77df3314bb27" providerId="LiveId" clId="{510C68D5-77C0-4977-989E-9AB2815F1CB4}" dt="2024-11-12T18:55:33.754" v="4" actId="47"/>
        <pc:sldMkLst>
          <pc:docMk/>
          <pc:sldMk cId="2628115055" sldId="265"/>
        </pc:sldMkLst>
      </pc:sldChg>
      <pc:sldChg chg="delSp modSp mod">
        <pc:chgData name="Marlon Sproesser Mathias" userId="326f77df3314bb27" providerId="LiveId" clId="{510C68D5-77C0-4977-989E-9AB2815F1CB4}" dt="2024-11-12T18:55:46.604" v="11" actId="1076"/>
        <pc:sldMkLst>
          <pc:docMk/>
          <pc:sldMk cId="917990893" sldId="266"/>
        </pc:sldMkLst>
        <pc:spChg chg="mod">
          <ac:chgData name="Marlon Sproesser Mathias" userId="326f77df3314bb27" providerId="LiveId" clId="{510C68D5-77C0-4977-989E-9AB2815F1CB4}" dt="2024-11-12T18:55:43.663" v="10" actId="1076"/>
          <ac:spMkLst>
            <pc:docMk/>
            <pc:sldMk cId="917990893" sldId="266"/>
            <ac:spMk id="2" creationId="{B8BE0F34-F60D-7669-0FCE-3C74F3F75742}"/>
          </ac:spMkLst>
        </pc:spChg>
        <pc:graphicFrameChg chg="mod">
          <ac:chgData name="Marlon Sproesser Mathias" userId="326f77df3314bb27" providerId="LiveId" clId="{510C68D5-77C0-4977-989E-9AB2815F1CB4}" dt="2024-11-12T18:55:46.604" v="11" actId="1076"/>
          <ac:graphicFrameMkLst>
            <pc:docMk/>
            <pc:sldMk cId="917990893" sldId="266"/>
            <ac:graphicFrameMk id="5" creationId="{3C753652-FCAD-4091-4992-140B45A9DC5C}"/>
          </ac:graphicFrameMkLst>
        </pc:graphicFrameChg>
        <pc:picChg chg="del">
          <ac:chgData name="Marlon Sproesser Mathias" userId="326f77df3314bb27" providerId="LiveId" clId="{510C68D5-77C0-4977-989E-9AB2815F1CB4}" dt="2024-11-12T18:55:36.890" v="5" actId="478"/>
          <ac:picMkLst>
            <pc:docMk/>
            <pc:sldMk cId="917990893" sldId="266"/>
            <ac:picMk id="4" creationId="{553EFD94-B8A4-3330-9670-10C2BEE7A2C2}"/>
          </ac:picMkLst>
        </pc:picChg>
      </pc:sldChg>
      <pc:sldChg chg="del">
        <pc:chgData name="Marlon Sproesser Mathias" userId="326f77df3314bb27" providerId="LiveId" clId="{510C68D5-77C0-4977-989E-9AB2815F1CB4}" dt="2024-11-12T18:55:25.289" v="3" actId="47"/>
        <pc:sldMkLst>
          <pc:docMk/>
          <pc:sldMk cId="3006587025" sldId="267"/>
        </pc:sldMkLst>
      </pc:sldChg>
      <pc:sldChg chg="addSp delSp modSp new mod">
        <pc:chgData name="Marlon Sproesser Mathias" userId="326f77df3314bb27" providerId="LiveId" clId="{510C68D5-77C0-4977-989E-9AB2815F1CB4}" dt="2024-11-12T19:02:25.974" v="329" actId="20577"/>
        <pc:sldMkLst>
          <pc:docMk/>
          <pc:sldMk cId="3181345600" sldId="267"/>
        </pc:sldMkLst>
        <pc:spChg chg="mod">
          <ac:chgData name="Marlon Sproesser Mathias" userId="326f77df3314bb27" providerId="LiveId" clId="{510C68D5-77C0-4977-989E-9AB2815F1CB4}" dt="2024-11-12T18:56:34.930" v="30" actId="20577"/>
          <ac:spMkLst>
            <pc:docMk/>
            <pc:sldMk cId="3181345600" sldId="267"/>
            <ac:spMk id="2" creationId="{ED524813-7865-60CE-CA1C-1334DC91E04D}"/>
          </ac:spMkLst>
        </pc:spChg>
        <pc:spChg chg="del">
          <ac:chgData name="Marlon Sproesser Mathias" userId="326f77df3314bb27" providerId="LiveId" clId="{510C68D5-77C0-4977-989E-9AB2815F1CB4}" dt="2024-11-12T18:56:37.137" v="31"/>
          <ac:spMkLst>
            <pc:docMk/>
            <pc:sldMk cId="3181345600" sldId="267"/>
            <ac:spMk id="3" creationId="{4A0932CC-1626-4B25-50B9-923AF4BDAD63}"/>
          </ac:spMkLst>
        </pc:spChg>
        <pc:spChg chg="add mod">
          <ac:chgData name="Marlon Sproesser Mathias" userId="326f77df3314bb27" providerId="LiveId" clId="{510C68D5-77C0-4977-989E-9AB2815F1CB4}" dt="2024-11-12T19:02:25.974" v="329" actId="20577"/>
          <ac:spMkLst>
            <pc:docMk/>
            <pc:sldMk cId="3181345600" sldId="267"/>
            <ac:spMk id="4" creationId="{2036CC19-35E0-8CD7-E203-AA4FB7D200C6}"/>
          </ac:spMkLst>
        </pc:spChg>
        <pc:picChg chg="add mod">
          <ac:chgData name="Marlon Sproesser Mathias" userId="326f77df3314bb27" providerId="LiveId" clId="{510C68D5-77C0-4977-989E-9AB2815F1CB4}" dt="2024-11-12T18:58:30.441" v="165" actId="1076"/>
          <ac:picMkLst>
            <pc:docMk/>
            <pc:sldMk cId="3181345600" sldId="267"/>
            <ac:picMk id="1026" creationId="{1E161335-296E-060A-1D0F-24B477EB4B02}"/>
          </ac:picMkLst>
        </pc:picChg>
      </pc:sldChg>
      <pc:sldChg chg="modSp new mod">
        <pc:chgData name="Marlon Sproesser Mathias" userId="326f77df3314bb27" providerId="LiveId" clId="{510C68D5-77C0-4977-989E-9AB2815F1CB4}" dt="2024-11-12T19:06:04.445" v="567" actId="20577"/>
        <pc:sldMkLst>
          <pc:docMk/>
          <pc:sldMk cId="396039190" sldId="268"/>
        </pc:sldMkLst>
        <pc:spChg chg="mod">
          <ac:chgData name="Marlon Sproesser Mathias" userId="326f77df3314bb27" providerId="LiveId" clId="{510C68D5-77C0-4977-989E-9AB2815F1CB4}" dt="2024-11-12T19:03:01.635" v="349" actId="20577"/>
          <ac:spMkLst>
            <pc:docMk/>
            <pc:sldMk cId="396039190" sldId="268"/>
            <ac:spMk id="2" creationId="{69BD9C11-1694-5EFF-8685-67D6D0FC3D24}"/>
          </ac:spMkLst>
        </pc:spChg>
        <pc:spChg chg="mod">
          <ac:chgData name="Marlon Sproesser Mathias" userId="326f77df3314bb27" providerId="LiveId" clId="{510C68D5-77C0-4977-989E-9AB2815F1CB4}" dt="2024-11-12T19:06:04.445" v="567" actId="20577"/>
          <ac:spMkLst>
            <pc:docMk/>
            <pc:sldMk cId="396039190" sldId="268"/>
            <ac:spMk id="3" creationId="{580CC95F-B1BC-9933-C48B-E5E65CB5D95F}"/>
          </ac:spMkLst>
        </pc:spChg>
      </pc:sldChg>
      <pc:sldChg chg="del">
        <pc:chgData name="Marlon Sproesser Mathias" userId="326f77df3314bb27" providerId="LiveId" clId="{510C68D5-77C0-4977-989E-9AB2815F1CB4}" dt="2024-11-12T18:55:25.289" v="3" actId="47"/>
        <pc:sldMkLst>
          <pc:docMk/>
          <pc:sldMk cId="3450189342" sldId="268"/>
        </pc:sldMkLst>
      </pc:sldChg>
      <pc:sldChg chg="del">
        <pc:chgData name="Marlon Sproesser Mathias" userId="326f77df3314bb27" providerId="LiveId" clId="{510C68D5-77C0-4977-989E-9AB2815F1CB4}" dt="2024-11-12T18:55:25.289" v="3" actId="47"/>
        <pc:sldMkLst>
          <pc:docMk/>
          <pc:sldMk cId="3340023831" sldId="269"/>
        </pc:sldMkLst>
      </pc:sldChg>
      <pc:sldChg chg="addSp modSp new mod">
        <pc:chgData name="Marlon Sproesser Mathias" userId="326f77df3314bb27" providerId="LiveId" clId="{510C68D5-77C0-4977-989E-9AB2815F1CB4}" dt="2024-11-12T19:10:09.255" v="989" actId="12"/>
        <pc:sldMkLst>
          <pc:docMk/>
          <pc:sldMk cId="3774644422" sldId="269"/>
        </pc:sldMkLst>
        <pc:spChg chg="mod">
          <ac:chgData name="Marlon Sproesser Mathias" userId="326f77df3314bb27" providerId="LiveId" clId="{510C68D5-77C0-4977-989E-9AB2815F1CB4}" dt="2024-11-12T19:07:46.817" v="619" actId="404"/>
          <ac:spMkLst>
            <pc:docMk/>
            <pc:sldMk cId="3774644422" sldId="269"/>
            <ac:spMk id="2" creationId="{FC7AF13D-BF50-FA57-F033-A3F48CFEB77E}"/>
          </ac:spMkLst>
        </pc:spChg>
        <pc:spChg chg="mod">
          <ac:chgData name="Marlon Sproesser Mathias" userId="326f77df3314bb27" providerId="LiveId" clId="{510C68D5-77C0-4977-989E-9AB2815F1CB4}" dt="2024-11-12T19:10:09.255" v="989" actId="12"/>
          <ac:spMkLst>
            <pc:docMk/>
            <pc:sldMk cId="3774644422" sldId="269"/>
            <ac:spMk id="3" creationId="{AD77FEB4-1EE9-14BF-CA62-0133AACAD45E}"/>
          </ac:spMkLst>
        </pc:spChg>
        <pc:picChg chg="add mod">
          <ac:chgData name="Marlon Sproesser Mathias" userId="326f77df3314bb27" providerId="LiveId" clId="{510C68D5-77C0-4977-989E-9AB2815F1CB4}" dt="2024-11-12T19:07:55.617" v="621" actId="1076"/>
          <ac:picMkLst>
            <pc:docMk/>
            <pc:sldMk cId="3774644422" sldId="269"/>
            <ac:picMk id="4" creationId="{963440E7-F68F-1129-629A-C72E577FB1BB}"/>
          </ac:picMkLst>
        </pc:picChg>
      </pc:sldChg>
      <pc:sldChg chg="del">
        <pc:chgData name="Marlon Sproesser Mathias" userId="326f77df3314bb27" providerId="LiveId" clId="{510C68D5-77C0-4977-989E-9AB2815F1CB4}" dt="2024-11-12T18:55:25.289" v="3" actId="47"/>
        <pc:sldMkLst>
          <pc:docMk/>
          <pc:sldMk cId="726528061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9AA658-1BDF-41A2-A1E3-F51C44EDDAE9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0AF19154-003D-46C1-8CB3-60BFA221E827}">
      <dgm:prSet phldrT="[Texto]"/>
      <dgm:spPr/>
      <dgm:t>
        <a:bodyPr/>
        <a:lstStyle/>
        <a:p>
          <a:r>
            <a:rPr lang="pt-BR" dirty="0"/>
            <a:t>Totalmente conectada</a:t>
          </a:r>
        </a:p>
      </dgm:t>
    </dgm:pt>
    <dgm:pt modelId="{EF05A08E-E3EA-4FB5-B43E-AE8363C5D9EB}" type="parTrans" cxnId="{7CE4D1F8-3664-4E4D-91B2-B7FE325EB8E7}">
      <dgm:prSet/>
      <dgm:spPr/>
      <dgm:t>
        <a:bodyPr/>
        <a:lstStyle/>
        <a:p>
          <a:endParaRPr lang="pt-BR"/>
        </a:p>
      </dgm:t>
    </dgm:pt>
    <dgm:pt modelId="{513F4160-3129-4E60-840C-CCDD62DEE1B4}" type="sibTrans" cxnId="{7CE4D1F8-3664-4E4D-91B2-B7FE325EB8E7}">
      <dgm:prSet/>
      <dgm:spPr/>
      <dgm:t>
        <a:bodyPr/>
        <a:lstStyle/>
        <a:p>
          <a:endParaRPr lang="pt-BR"/>
        </a:p>
      </dgm:t>
    </dgm:pt>
    <dgm:pt modelId="{B4E52404-4D79-4B29-A1E2-7D47975F46D9}">
      <dgm:prSet phldrT="[Texto]"/>
      <dgm:spPr/>
      <dgm:t>
        <a:bodyPr/>
        <a:lstStyle/>
        <a:p>
          <a:r>
            <a:rPr lang="pt-BR" dirty="0"/>
            <a:t>Mais parâmetros ajustáveis</a:t>
          </a:r>
        </a:p>
      </dgm:t>
    </dgm:pt>
    <dgm:pt modelId="{A049A4AC-A6C8-4CBA-BD13-0EFA5D719B35}" type="parTrans" cxnId="{9154B8A2-DDB0-4F3B-B49F-B001B92A1187}">
      <dgm:prSet/>
      <dgm:spPr/>
      <dgm:t>
        <a:bodyPr/>
        <a:lstStyle/>
        <a:p>
          <a:endParaRPr lang="pt-BR"/>
        </a:p>
      </dgm:t>
    </dgm:pt>
    <dgm:pt modelId="{EFCE19C7-515A-4F42-9D4F-056B0FD1F38E}" type="sibTrans" cxnId="{9154B8A2-DDB0-4F3B-B49F-B001B92A1187}">
      <dgm:prSet/>
      <dgm:spPr/>
      <dgm:t>
        <a:bodyPr/>
        <a:lstStyle/>
        <a:p>
          <a:endParaRPr lang="pt-BR"/>
        </a:p>
      </dgm:t>
    </dgm:pt>
    <dgm:pt modelId="{25BEBE9F-900C-4CDC-B1E3-0DBDD7C19782}">
      <dgm:prSet phldrT="[Texto]"/>
      <dgm:spPr/>
      <dgm:t>
        <a:bodyPr/>
        <a:lstStyle/>
        <a:p>
          <a:r>
            <a:rPr lang="pt-BR" dirty="0"/>
            <a:t>Sem informação de sequencialidade</a:t>
          </a:r>
        </a:p>
      </dgm:t>
    </dgm:pt>
    <dgm:pt modelId="{B922B64A-C004-4283-932F-8EE3BBAEE314}" type="parTrans" cxnId="{8B0CD150-2D36-4091-A93B-237972480AF9}">
      <dgm:prSet/>
      <dgm:spPr/>
      <dgm:t>
        <a:bodyPr/>
        <a:lstStyle/>
        <a:p>
          <a:endParaRPr lang="pt-BR"/>
        </a:p>
      </dgm:t>
    </dgm:pt>
    <dgm:pt modelId="{F054A3A1-69B4-4102-9CF6-0672B7235E96}" type="sibTrans" cxnId="{8B0CD150-2D36-4091-A93B-237972480AF9}">
      <dgm:prSet/>
      <dgm:spPr/>
      <dgm:t>
        <a:bodyPr/>
        <a:lstStyle/>
        <a:p>
          <a:endParaRPr lang="pt-BR"/>
        </a:p>
      </dgm:t>
    </dgm:pt>
    <dgm:pt modelId="{630314C5-8ADC-46A3-8807-A4D5825772FA}">
      <dgm:prSet phldrT="[Texto]"/>
      <dgm:spPr/>
      <dgm:t>
        <a:bodyPr/>
        <a:lstStyle/>
        <a:p>
          <a:r>
            <a:rPr lang="pt-BR" dirty="0"/>
            <a:t>Rede convolucional</a:t>
          </a:r>
        </a:p>
      </dgm:t>
    </dgm:pt>
    <dgm:pt modelId="{CB91112A-B278-4DEC-9CDC-FA4FB0064A7B}" type="parTrans" cxnId="{FE1F2A04-A640-48BB-8CF0-1C2987C2C652}">
      <dgm:prSet/>
      <dgm:spPr/>
      <dgm:t>
        <a:bodyPr/>
        <a:lstStyle/>
        <a:p>
          <a:endParaRPr lang="pt-BR"/>
        </a:p>
      </dgm:t>
    </dgm:pt>
    <dgm:pt modelId="{8C23FB58-7F63-4796-8FA4-8073EF08EBBF}" type="sibTrans" cxnId="{FE1F2A04-A640-48BB-8CF0-1C2987C2C652}">
      <dgm:prSet/>
      <dgm:spPr/>
      <dgm:t>
        <a:bodyPr/>
        <a:lstStyle/>
        <a:p>
          <a:endParaRPr lang="pt-BR"/>
        </a:p>
      </dgm:t>
    </dgm:pt>
    <dgm:pt modelId="{07D5547F-913E-4DA6-86BD-09CF03D245B1}">
      <dgm:prSet phldrT="[Texto]"/>
      <dgm:spPr/>
      <dgm:t>
        <a:bodyPr/>
        <a:lstStyle/>
        <a:p>
          <a:r>
            <a:rPr lang="pt-BR" dirty="0"/>
            <a:t>Identifica fenômenos ao longo da sequência</a:t>
          </a:r>
        </a:p>
      </dgm:t>
    </dgm:pt>
    <dgm:pt modelId="{F9C7487F-7825-4E39-82A5-470D432B4FF5}" type="parTrans" cxnId="{8D5A8E4C-C7AA-4418-9AA9-B2A3EA02AE93}">
      <dgm:prSet/>
      <dgm:spPr/>
      <dgm:t>
        <a:bodyPr/>
        <a:lstStyle/>
        <a:p>
          <a:endParaRPr lang="pt-BR"/>
        </a:p>
      </dgm:t>
    </dgm:pt>
    <dgm:pt modelId="{4089FA31-AEC9-4816-9AA5-E98078150A2E}" type="sibTrans" cxnId="{8D5A8E4C-C7AA-4418-9AA9-B2A3EA02AE93}">
      <dgm:prSet/>
      <dgm:spPr/>
      <dgm:t>
        <a:bodyPr/>
        <a:lstStyle/>
        <a:p>
          <a:endParaRPr lang="pt-BR"/>
        </a:p>
      </dgm:t>
    </dgm:pt>
    <dgm:pt modelId="{664F97A3-EE29-4E36-B2EA-074A1641A67F}">
      <dgm:prSet phldrT="[Texto]"/>
      <dgm:spPr/>
      <dgm:t>
        <a:bodyPr/>
        <a:lstStyle/>
        <a:p>
          <a:r>
            <a:rPr lang="pt-BR" dirty="0"/>
            <a:t>Menos parâmetros</a:t>
          </a:r>
        </a:p>
      </dgm:t>
    </dgm:pt>
    <dgm:pt modelId="{7E5CA1BA-DF67-430E-88A5-8001DA8326AF}" type="parTrans" cxnId="{AC8CA1F4-305E-4325-B58C-330E7E832BCD}">
      <dgm:prSet/>
      <dgm:spPr/>
      <dgm:t>
        <a:bodyPr/>
        <a:lstStyle/>
        <a:p>
          <a:endParaRPr lang="pt-BR"/>
        </a:p>
      </dgm:t>
    </dgm:pt>
    <dgm:pt modelId="{C5A1654F-42DB-4CA4-87CE-BDBA3571EE69}" type="sibTrans" cxnId="{AC8CA1F4-305E-4325-B58C-330E7E832BCD}">
      <dgm:prSet/>
      <dgm:spPr/>
      <dgm:t>
        <a:bodyPr/>
        <a:lstStyle/>
        <a:p>
          <a:endParaRPr lang="pt-BR"/>
        </a:p>
      </dgm:t>
    </dgm:pt>
    <dgm:pt modelId="{268BD409-BDB7-427E-ADC8-9AC7C7CB969B}">
      <dgm:prSet phldrT="[Texto]"/>
      <dgm:spPr/>
      <dgm:t>
        <a:bodyPr/>
        <a:lstStyle/>
        <a:p>
          <a:r>
            <a:rPr lang="pt-BR" dirty="0"/>
            <a:t>Conceito de sequência</a:t>
          </a:r>
        </a:p>
      </dgm:t>
    </dgm:pt>
    <dgm:pt modelId="{E8CD0258-D1ED-4896-939F-8ECA1AA75F08}" type="parTrans" cxnId="{D1FE6B9B-E3F1-4220-81F8-59EC21A7F00A}">
      <dgm:prSet/>
      <dgm:spPr/>
      <dgm:t>
        <a:bodyPr/>
        <a:lstStyle/>
        <a:p>
          <a:endParaRPr lang="pt-BR"/>
        </a:p>
      </dgm:t>
    </dgm:pt>
    <dgm:pt modelId="{0E1A9D23-EDD1-4652-942F-BE389A75BD0A}" type="sibTrans" cxnId="{D1FE6B9B-E3F1-4220-81F8-59EC21A7F00A}">
      <dgm:prSet/>
      <dgm:spPr/>
      <dgm:t>
        <a:bodyPr/>
        <a:lstStyle/>
        <a:p>
          <a:endParaRPr lang="pt-BR"/>
        </a:p>
      </dgm:t>
    </dgm:pt>
    <dgm:pt modelId="{DFAA2B58-5847-4D28-BD55-90E757AA5E4C}">
      <dgm:prSet phldrT="[Texto]"/>
      <dgm:spPr/>
      <dgm:t>
        <a:bodyPr/>
        <a:lstStyle/>
        <a:p>
          <a:r>
            <a:rPr lang="pt-BR" dirty="0"/>
            <a:t>Rede recorrente</a:t>
          </a:r>
        </a:p>
      </dgm:t>
    </dgm:pt>
    <dgm:pt modelId="{71CAFE3D-589D-47BF-A444-7BFC1A691042}" type="parTrans" cxnId="{C96F1997-B7D1-4695-A559-8651C4E283BE}">
      <dgm:prSet/>
      <dgm:spPr/>
      <dgm:t>
        <a:bodyPr/>
        <a:lstStyle/>
        <a:p>
          <a:endParaRPr lang="pt-BR"/>
        </a:p>
      </dgm:t>
    </dgm:pt>
    <dgm:pt modelId="{76D0EA81-F045-4E6B-9DBE-CDD62FB8A3D9}" type="sibTrans" cxnId="{C96F1997-B7D1-4695-A559-8651C4E283BE}">
      <dgm:prSet/>
      <dgm:spPr/>
      <dgm:t>
        <a:bodyPr/>
        <a:lstStyle/>
        <a:p>
          <a:endParaRPr lang="pt-BR"/>
        </a:p>
      </dgm:t>
    </dgm:pt>
    <dgm:pt modelId="{B339966C-5AEC-4EC0-AC37-57AA1903E870}">
      <dgm:prSet phldrT="[Texto]"/>
      <dgm:spPr/>
      <dgm:t>
        <a:bodyPr/>
        <a:lstStyle/>
        <a:p>
          <a:r>
            <a:rPr lang="pt-BR" dirty="0"/>
            <a:t>Conceito de sequência</a:t>
          </a:r>
        </a:p>
      </dgm:t>
    </dgm:pt>
    <dgm:pt modelId="{AEFAF79C-D073-48C7-87B8-B46A58F7DA73}" type="parTrans" cxnId="{9C665FBB-C2BD-4163-A8BA-64C253DE18C7}">
      <dgm:prSet/>
      <dgm:spPr/>
      <dgm:t>
        <a:bodyPr/>
        <a:lstStyle/>
        <a:p>
          <a:endParaRPr lang="pt-BR"/>
        </a:p>
      </dgm:t>
    </dgm:pt>
    <dgm:pt modelId="{FDA7D982-6DBE-48F1-9615-CEE9D821AA38}" type="sibTrans" cxnId="{9C665FBB-C2BD-4163-A8BA-64C253DE18C7}">
      <dgm:prSet/>
      <dgm:spPr/>
      <dgm:t>
        <a:bodyPr/>
        <a:lstStyle/>
        <a:p>
          <a:endParaRPr lang="pt-BR"/>
        </a:p>
      </dgm:t>
    </dgm:pt>
    <dgm:pt modelId="{9EF73A5B-3DDB-492C-9AF4-4DAFBE9FEAC1}">
      <dgm:prSet phldrT="[Texto]"/>
      <dgm:spPr/>
      <dgm:t>
        <a:bodyPr/>
        <a:lstStyle/>
        <a:p>
          <a:r>
            <a:rPr lang="pt-BR" dirty="0"/>
            <a:t>Dados mais recentes com mais peso</a:t>
          </a:r>
        </a:p>
      </dgm:t>
    </dgm:pt>
    <dgm:pt modelId="{152A12EA-ECEA-4BC3-9457-A8EDA901FF33}" type="parTrans" cxnId="{93DAB056-CFEB-431E-ADB7-386F510BE47D}">
      <dgm:prSet/>
      <dgm:spPr/>
      <dgm:t>
        <a:bodyPr/>
        <a:lstStyle/>
        <a:p>
          <a:endParaRPr lang="pt-BR"/>
        </a:p>
      </dgm:t>
    </dgm:pt>
    <dgm:pt modelId="{7E68B6EF-A91F-4114-8413-B5298C896BAB}" type="sibTrans" cxnId="{93DAB056-CFEB-431E-ADB7-386F510BE47D}">
      <dgm:prSet/>
      <dgm:spPr/>
      <dgm:t>
        <a:bodyPr/>
        <a:lstStyle/>
        <a:p>
          <a:endParaRPr lang="pt-BR"/>
        </a:p>
      </dgm:t>
    </dgm:pt>
    <dgm:pt modelId="{500917B9-A895-444F-A166-5D0FFB358431}">
      <dgm:prSet phldrT="[Texto]"/>
      <dgm:spPr/>
      <dgm:t>
        <a:bodyPr/>
        <a:lstStyle/>
        <a:p>
          <a:r>
            <a:rPr lang="pt-BR" dirty="0"/>
            <a:t>Pode ter contextos de diferentes tamanhos</a:t>
          </a:r>
        </a:p>
      </dgm:t>
    </dgm:pt>
    <dgm:pt modelId="{A6739537-226B-40C4-853A-B5C8E6B06FD1}" type="parTrans" cxnId="{D29752E6-5B9F-430E-AFEA-BB84C4A18588}">
      <dgm:prSet/>
      <dgm:spPr/>
      <dgm:t>
        <a:bodyPr/>
        <a:lstStyle/>
        <a:p>
          <a:endParaRPr lang="pt-BR"/>
        </a:p>
      </dgm:t>
    </dgm:pt>
    <dgm:pt modelId="{941AE53A-F0AF-42F5-BF24-7210674C058F}" type="sibTrans" cxnId="{D29752E6-5B9F-430E-AFEA-BB84C4A18588}">
      <dgm:prSet/>
      <dgm:spPr/>
      <dgm:t>
        <a:bodyPr/>
        <a:lstStyle/>
        <a:p>
          <a:endParaRPr lang="pt-BR"/>
        </a:p>
      </dgm:t>
    </dgm:pt>
    <dgm:pt modelId="{4AE184DE-8A7F-4AEC-8DCD-A73A4F4D97BF}" type="pres">
      <dgm:prSet presAssocID="{FB9AA658-1BDF-41A2-A1E3-F51C44EDDAE9}" presName="theList" presStyleCnt="0">
        <dgm:presLayoutVars>
          <dgm:dir/>
          <dgm:animLvl val="lvl"/>
          <dgm:resizeHandles val="exact"/>
        </dgm:presLayoutVars>
      </dgm:prSet>
      <dgm:spPr/>
    </dgm:pt>
    <dgm:pt modelId="{2B798D8C-205C-4914-9BB9-5E252435060F}" type="pres">
      <dgm:prSet presAssocID="{0AF19154-003D-46C1-8CB3-60BFA221E827}" presName="compNode" presStyleCnt="0"/>
      <dgm:spPr/>
    </dgm:pt>
    <dgm:pt modelId="{A223AAD9-A4D6-4B1E-8892-1B17994F4B9C}" type="pres">
      <dgm:prSet presAssocID="{0AF19154-003D-46C1-8CB3-60BFA221E827}" presName="aNode" presStyleLbl="bgShp" presStyleIdx="0" presStyleCnt="3"/>
      <dgm:spPr/>
    </dgm:pt>
    <dgm:pt modelId="{C1CF8E4E-F4F9-43DB-B68C-5831285C9168}" type="pres">
      <dgm:prSet presAssocID="{0AF19154-003D-46C1-8CB3-60BFA221E827}" presName="textNode" presStyleLbl="bgShp" presStyleIdx="0" presStyleCnt="3"/>
      <dgm:spPr/>
    </dgm:pt>
    <dgm:pt modelId="{FDFB9DFB-4116-4285-A1E5-CE74844288EC}" type="pres">
      <dgm:prSet presAssocID="{0AF19154-003D-46C1-8CB3-60BFA221E827}" presName="compChildNode" presStyleCnt="0"/>
      <dgm:spPr/>
    </dgm:pt>
    <dgm:pt modelId="{59B1A1FD-B1B6-441B-8115-24B347FC61EE}" type="pres">
      <dgm:prSet presAssocID="{0AF19154-003D-46C1-8CB3-60BFA221E827}" presName="theInnerList" presStyleCnt="0"/>
      <dgm:spPr/>
    </dgm:pt>
    <dgm:pt modelId="{79CFD7B0-5A84-47AC-83E0-12E3D6CD47A9}" type="pres">
      <dgm:prSet presAssocID="{B4E52404-4D79-4B29-A1E2-7D47975F46D9}" presName="childNode" presStyleLbl="node1" presStyleIdx="0" presStyleCnt="8">
        <dgm:presLayoutVars>
          <dgm:bulletEnabled val="1"/>
        </dgm:presLayoutVars>
      </dgm:prSet>
      <dgm:spPr/>
    </dgm:pt>
    <dgm:pt modelId="{A0751A8E-E4F9-4B75-9AD8-84BB0096385E}" type="pres">
      <dgm:prSet presAssocID="{B4E52404-4D79-4B29-A1E2-7D47975F46D9}" presName="aSpace2" presStyleCnt="0"/>
      <dgm:spPr/>
    </dgm:pt>
    <dgm:pt modelId="{0BF149E6-06FC-4A8F-B5A4-F50A1E68F707}" type="pres">
      <dgm:prSet presAssocID="{25BEBE9F-900C-4CDC-B1E3-0DBDD7C19782}" presName="childNode" presStyleLbl="node1" presStyleIdx="1" presStyleCnt="8">
        <dgm:presLayoutVars>
          <dgm:bulletEnabled val="1"/>
        </dgm:presLayoutVars>
      </dgm:prSet>
      <dgm:spPr/>
    </dgm:pt>
    <dgm:pt modelId="{95AD54BD-6127-4468-B7E3-DA7022964BCC}" type="pres">
      <dgm:prSet presAssocID="{0AF19154-003D-46C1-8CB3-60BFA221E827}" presName="aSpace" presStyleCnt="0"/>
      <dgm:spPr/>
    </dgm:pt>
    <dgm:pt modelId="{BD4C3191-D171-4503-B0B4-F4DB271EFAA8}" type="pres">
      <dgm:prSet presAssocID="{630314C5-8ADC-46A3-8807-A4D5825772FA}" presName="compNode" presStyleCnt="0"/>
      <dgm:spPr/>
    </dgm:pt>
    <dgm:pt modelId="{A93354E3-0D24-4E4A-9488-AE2A83A2D3B3}" type="pres">
      <dgm:prSet presAssocID="{630314C5-8ADC-46A3-8807-A4D5825772FA}" presName="aNode" presStyleLbl="bgShp" presStyleIdx="1" presStyleCnt="3"/>
      <dgm:spPr/>
    </dgm:pt>
    <dgm:pt modelId="{1EE1BEE7-9511-4937-AE87-3846FFE92AB7}" type="pres">
      <dgm:prSet presAssocID="{630314C5-8ADC-46A3-8807-A4D5825772FA}" presName="textNode" presStyleLbl="bgShp" presStyleIdx="1" presStyleCnt="3"/>
      <dgm:spPr/>
    </dgm:pt>
    <dgm:pt modelId="{58BF5B49-5C5D-417A-9BA3-2C5B8E41D718}" type="pres">
      <dgm:prSet presAssocID="{630314C5-8ADC-46A3-8807-A4D5825772FA}" presName="compChildNode" presStyleCnt="0"/>
      <dgm:spPr/>
    </dgm:pt>
    <dgm:pt modelId="{1D0C0B24-FDC4-40A4-83AB-171ACC67C3F3}" type="pres">
      <dgm:prSet presAssocID="{630314C5-8ADC-46A3-8807-A4D5825772FA}" presName="theInnerList" presStyleCnt="0"/>
      <dgm:spPr/>
    </dgm:pt>
    <dgm:pt modelId="{FDEF6D62-03D2-468D-9050-7E6AA104B569}" type="pres">
      <dgm:prSet presAssocID="{268BD409-BDB7-427E-ADC8-9AC7C7CB969B}" presName="childNode" presStyleLbl="node1" presStyleIdx="2" presStyleCnt="8">
        <dgm:presLayoutVars>
          <dgm:bulletEnabled val="1"/>
        </dgm:presLayoutVars>
      </dgm:prSet>
      <dgm:spPr/>
    </dgm:pt>
    <dgm:pt modelId="{4FB158B2-CE40-4E94-A261-C2B53604D776}" type="pres">
      <dgm:prSet presAssocID="{268BD409-BDB7-427E-ADC8-9AC7C7CB969B}" presName="aSpace2" presStyleCnt="0"/>
      <dgm:spPr/>
    </dgm:pt>
    <dgm:pt modelId="{4C82AC25-2724-433D-80B6-EB14BC6A854F}" type="pres">
      <dgm:prSet presAssocID="{07D5547F-913E-4DA6-86BD-09CF03D245B1}" presName="childNode" presStyleLbl="node1" presStyleIdx="3" presStyleCnt="8">
        <dgm:presLayoutVars>
          <dgm:bulletEnabled val="1"/>
        </dgm:presLayoutVars>
      </dgm:prSet>
      <dgm:spPr/>
    </dgm:pt>
    <dgm:pt modelId="{9803FD80-A5F9-4449-A9DA-427D1CB99450}" type="pres">
      <dgm:prSet presAssocID="{07D5547F-913E-4DA6-86BD-09CF03D245B1}" presName="aSpace2" presStyleCnt="0"/>
      <dgm:spPr/>
    </dgm:pt>
    <dgm:pt modelId="{B95F0B51-1109-4A28-833C-240F8E96EBF7}" type="pres">
      <dgm:prSet presAssocID="{664F97A3-EE29-4E36-B2EA-074A1641A67F}" presName="childNode" presStyleLbl="node1" presStyleIdx="4" presStyleCnt="8">
        <dgm:presLayoutVars>
          <dgm:bulletEnabled val="1"/>
        </dgm:presLayoutVars>
      </dgm:prSet>
      <dgm:spPr/>
    </dgm:pt>
    <dgm:pt modelId="{ECCF45BD-AF43-41BE-9523-C56AA258FA0B}" type="pres">
      <dgm:prSet presAssocID="{630314C5-8ADC-46A3-8807-A4D5825772FA}" presName="aSpace" presStyleCnt="0"/>
      <dgm:spPr/>
    </dgm:pt>
    <dgm:pt modelId="{59FA7CC0-0A95-422D-92B2-4402A61143EF}" type="pres">
      <dgm:prSet presAssocID="{DFAA2B58-5847-4D28-BD55-90E757AA5E4C}" presName="compNode" presStyleCnt="0"/>
      <dgm:spPr/>
    </dgm:pt>
    <dgm:pt modelId="{DAD4687C-F731-42A4-9700-DB7323EC6062}" type="pres">
      <dgm:prSet presAssocID="{DFAA2B58-5847-4D28-BD55-90E757AA5E4C}" presName="aNode" presStyleLbl="bgShp" presStyleIdx="2" presStyleCnt="3"/>
      <dgm:spPr/>
    </dgm:pt>
    <dgm:pt modelId="{1CC5105A-C1B3-4DF8-9D1E-A3CDA639BB45}" type="pres">
      <dgm:prSet presAssocID="{DFAA2B58-5847-4D28-BD55-90E757AA5E4C}" presName="textNode" presStyleLbl="bgShp" presStyleIdx="2" presStyleCnt="3"/>
      <dgm:spPr/>
    </dgm:pt>
    <dgm:pt modelId="{C7140047-E3C8-4CC5-A7AA-09D4882FAF7E}" type="pres">
      <dgm:prSet presAssocID="{DFAA2B58-5847-4D28-BD55-90E757AA5E4C}" presName="compChildNode" presStyleCnt="0"/>
      <dgm:spPr/>
    </dgm:pt>
    <dgm:pt modelId="{98CE3535-89CC-4BA1-A2D4-17DF27A9D345}" type="pres">
      <dgm:prSet presAssocID="{DFAA2B58-5847-4D28-BD55-90E757AA5E4C}" presName="theInnerList" presStyleCnt="0"/>
      <dgm:spPr/>
    </dgm:pt>
    <dgm:pt modelId="{4A933181-FB07-420A-81F4-2D7FA76C9AC4}" type="pres">
      <dgm:prSet presAssocID="{B339966C-5AEC-4EC0-AC37-57AA1903E870}" presName="childNode" presStyleLbl="node1" presStyleIdx="5" presStyleCnt="8">
        <dgm:presLayoutVars>
          <dgm:bulletEnabled val="1"/>
        </dgm:presLayoutVars>
      </dgm:prSet>
      <dgm:spPr/>
    </dgm:pt>
    <dgm:pt modelId="{11F98CF2-43F2-474A-9E28-251856DA82A7}" type="pres">
      <dgm:prSet presAssocID="{B339966C-5AEC-4EC0-AC37-57AA1903E870}" presName="aSpace2" presStyleCnt="0"/>
      <dgm:spPr/>
    </dgm:pt>
    <dgm:pt modelId="{DDCD63D9-9513-418A-8C93-952B912053D6}" type="pres">
      <dgm:prSet presAssocID="{9EF73A5B-3DDB-492C-9AF4-4DAFBE9FEAC1}" presName="childNode" presStyleLbl="node1" presStyleIdx="6" presStyleCnt="8">
        <dgm:presLayoutVars>
          <dgm:bulletEnabled val="1"/>
        </dgm:presLayoutVars>
      </dgm:prSet>
      <dgm:spPr/>
    </dgm:pt>
    <dgm:pt modelId="{221DCB95-3681-4039-AE51-052D29AF5AB1}" type="pres">
      <dgm:prSet presAssocID="{9EF73A5B-3DDB-492C-9AF4-4DAFBE9FEAC1}" presName="aSpace2" presStyleCnt="0"/>
      <dgm:spPr/>
    </dgm:pt>
    <dgm:pt modelId="{0CD2CE0B-C276-466F-BDF6-F60974C8D523}" type="pres">
      <dgm:prSet presAssocID="{500917B9-A895-444F-A166-5D0FFB358431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FE1F2A04-A640-48BB-8CF0-1C2987C2C652}" srcId="{FB9AA658-1BDF-41A2-A1E3-F51C44EDDAE9}" destId="{630314C5-8ADC-46A3-8807-A4D5825772FA}" srcOrd="1" destOrd="0" parTransId="{CB91112A-B278-4DEC-9CDC-FA4FB0064A7B}" sibTransId="{8C23FB58-7F63-4796-8FA4-8073EF08EBBF}"/>
    <dgm:cxn modelId="{16B23E04-3B36-480A-A1A1-49870061D08C}" type="presOf" srcId="{0AF19154-003D-46C1-8CB3-60BFA221E827}" destId="{C1CF8E4E-F4F9-43DB-B68C-5831285C9168}" srcOrd="1" destOrd="0" presId="urn:microsoft.com/office/officeart/2005/8/layout/lProcess2"/>
    <dgm:cxn modelId="{C31B2533-F332-439F-8553-7C6BD2CDD0C1}" type="presOf" srcId="{9EF73A5B-3DDB-492C-9AF4-4DAFBE9FEAC1}" destId="{DDCD63D9-9513-418A-8C93-952B912053D6}" srcOrd="0" destOrd="0" presId="urn:microsoft.com/office/officeart/2005/8/layout/lProcess2"/>
    <dgm:cxn modelId="{11AF5337-AC3E-40A8-812C-3F40754B8CC1}" type="presOf" srcId="{0AF19154-003D-46C1-8CB3-60BFA221E827}" destId="{A223AAD9-A4D6-4B1E-8892-1B17994F4B9C}" srcOrd="0" destOrd="0" presId="urn:microsoft.com/office/officeart/2005/8/layout/lProcess2"/>
    <dgm:cxn modelId="{7ED12569-B5C8-4C46-B515-6C1D5E2057C0}" type="presOf" srcId="{DFAA2B58-5847-4D28-BD55-90E757AA5E4C}" destId="{1CC5105A-C1B3-4DF8-9D1E-A3CDA639BB45}" srcOrd="1" destOrd="0" presId="urn:microsoft.com/office/officeart/2005/8/layout/lProcess2"/>
    <dgm:cxn modelId="{8D5A8E4C-C7AA-4418-9AA9-B2A3EA02AE93}" srcId="{630314C5-8ADC-46A3-8807-A4D5825772FA}" destId="{07D5547F-913E-4DA6-86BD-09CF03D245B1}" srcOrd="1" destOrd="0" parTransId="{F9C7487F-7825-4E39-82A5-470D432B4FF5}" sibTransId="{4089FA31-AEC9-4816-9AA5-E98078150A2E}"/>
    <dgm:cxn modelId="{8B0CD150-2D36-4091-A93B-237972480AF9}" srcId="{0AF19154-003D-46C1-8CB3-60BFA221E827}" destId="{25BEBE9F-900C-4CDC-B1E3-0DBDD7C19782}" srcOrd="1" destOrd="0" parTransId="{B922B64A-C004-4283-932F-8EE3BBAEE314}" sibTransId="{F054A3A1-69B4-4102-9CF6-0672B7235E96}"/>
    <dgm:cxn modelId="{52C8ED70-489D-4E45-8294-882CB67636A7}" type="presOf" srcId="{664F97A3-EE29-4E36-B2EA-074A1641A67F}" destId="{B95F0B51-1109-4A28-833C-240F8E96EBF7}" srcOrd="0" destOrd="0" presId="urn:microsoft.com/office/officeart/2005/8/layout/lProcess2"/>
    <dgm:cxn modelId="{CB1CDE53-7F42-49C9-9A43-88D6729AF6FC}" type="presOf" srcId="{25BEBE9F-900C-4CDC-B1E3-0DBDD7C19782}" destId="{0BF149E6-06FC-4A8F-B5A4-F50A1E68F707}" srcOrd="0" destOrd="0" presId="urn:microsoft.com/office/officeart/2005/8/layout/lProcess2"/>
    <dgm:cxn modelId="{93DAB056-CFEB-431E-ADB7-386F510BE47D}" srcId="{DFAA2B58-5847-4D28-BD55-90E757AA5E4C}" destId="{9EF73A5B-3DDB-492C-9AF4-4DAFBE9FEAC1}" srcOrd="1" destOrd="0" parTransId="{152A12EA-ECEA-4BC3-9457-A8EDA901FF33}" sibTransId="{7E68B6EF-A91F-4114-8413-B5298C896BAB}"/>
    <dgm:cxn modelId="{79A8AE58-77EA-49C2-BD56-BB8A27B15029}" type="presOf" srcId="{07D5547F-913E-4DA6-86BD-09CF03D245B1}" destId="{4C82AC25-2724-433D-80B6-EB14BC6A854F}" srcOrd="0" destOrd="0" presId="urn:microsoft.com/office/officeart/2005/8/layout/lProcess2"/>
    <dgm:cxn modelId="{5300198B-AB8D-48C0-9213-257F047C89F7}" type="presOf" srcId="{268BD409-BDB7-427E-ADC8-9AC7C7CB969B}" destId="{FDEF6D62-03D2-468D-9050-7E6AA104B569}" srcOrd="0" destOrd="0" presId="urn:microsoft.com/office/officeart/2005/8/layout/lProcess2"/>
    <dgm:cxn modelId="{C96F1997-B7D1-4695-A559-8651C4E283BE}" srcId="{FB9AA658-1BDF-41A2-A1E3-F51C44EDDAE9}" destId="{DFAA2B58-5847-4D28-BD55-90E757AA5E4C}" srcOrd="2" destOrd="0" parTransId="{71CAFE3D-589D-47BF-A444-7BFC1A691042}" sibTransId="{76D0EA81-F045-4E6B-9DBE-CDD62FB8A3D9}"/>
    <dgm:cxn modelId="{908DFA99-9BB7-44EA-AA08-7AADA484541B}" type="presOf" srcId="{B4E52404-4D79-4B29-A1E2-7D47975F46D9}" destId="{79CFD7B0-5A84-47AC-83E0-12E3D6CD47A9}" srcOrd="0" destOrd="0" presId="urn:microsoft.com/office/officeart/2005/8/layout/lProcess2"/>
    <dgm:cxn modelId="{D1FE6B9B-E3F1-4220-81F8-59EC21A7F00A}" srcId="{630314C5-8ADC-46A3-8807-A4D5825772FA}" destId="{268BD409-BDB7-427E-ADC8-9AC7C7CB969B}" srcOrd="0" destOrd="0" parTransId="{E8CD0258-D1ED-4896-939F-8ECA1AA75F08}" sibTransId="{0E1A9D23-EDD1-4652-942F-BE389A75BD0A}"/>
    <dgm:cxn modelId="{9154B8A2-DDB0-4F3B-B49F-B001B92A1187}" srcId="{0AF19154-003D-46C1-8CB3-60BFA221E827}" destId="{B4E52404-4D79-4B29-A1E2-7D47975F46D9}" srcOrd="0" destOrd="0" parTransId="{A049A4AC-A6C8-4CBA-BD13-0EFA5D719B35}" sibTransId="{EFCE19C7-515A-4F42-9D4F-056B0FD1F38E}"/>
    <dgm:cxn modelId="{9C665FBB-C2BD-4163-A8BA-64C253DE18C7}" srcId="{DFAA2B58-5847-4D28-BD55-90E757AA5E4C}" destId="{B339966C-5AEC-4EC0-AC37-57AA1903E870}" srcOrd="0" destOrd="0" parTransId="{AEFAF79C-D073-48C7-87B8-B46A58F7DA73}" sibTransId="{FDA7D982-6DBE-48F1-9615-CEE9D821AA38}"/>
    <dgm:cxn modelId="{3F01E7C2-80E8-4454-80CE-2264FE771A8E}" type="presOf" srcId="{DFAA2B58-5847-4D28-BD55-90E757AA5E4C}" destId="{DAD4687C-F731-42A4-9700-DB7323EC6062}" srcOrd="0" destOrd="0" presId="urn:microsoft.com/office/officeart/2005/8/layout/lProcess2"/>
    <dgm:cxn modelId="{70146CD0-12BF-48DB-A91F-7791585D4678}" type="presOf" srcId="{630314C5-8ADC-46A3-8807-A4D5825772FA}" destId="{A93354E3-0D24-4E4A-9488-AE2A83A2D3B3}" srcOrd="0" destOrd="0" presId="urn:microsoft.com/office/officeart/2005/8/layout/lProcess2"/>
    <dgm:cxn modelId="{BB5925E4-7FC4-4B88-B485-2BD8D7308D27}" type="presOf" srcId="{B339966C-5AEC-4EC0-AC37-57AA1903E870}" destId="{4A933181-FB07-420A-81F4-2D7FA76C9AC4}" srcOrd="0" destOrd="0" presId="urn:microsoft.com/office/officeart/2005/8/layout/lProcess2"/>
    <dgm:cxn modelId="{D29752E6-5B9F-430E-AFEA-BB84C4A18588}" srcId="{DFAA2B58-5847-4D28-BD55-90E757AA5E4C}" destId="{500917B9-A895-444F-A166-5D0FFB358431}" srcOrd="2" destOrd="0" parTransId="{A6739537-226B-40C4-853A-B5C8E6B06FD1}" sibTransId="{941AE53A-F0AF-42F5-BF24-7210674C058F}"/>
    <dgm:cxn modelId="{0CBCAFE8-DFDB-4E5D-98EF-7C5EDEE898EE}" type="presOf" srcId="{500917B9-A895-444F-A166-5D0FFB358431}" destId="{0CD2CE0B-C276-466F-BDF6-F60974C8D523}" srcOrd="0" destOrd="0" presId="urn:microsoft.com/office/officeart/2005/8/layout/lProcess2"/>
    <dgm:cxn modelId="{C1B102ED-0914-41E4-B937-ED5DA8441573}" type="presOf" srcId="{FB9AA658-1BDF-41A2-A1E3-F51C44EDDAE9}" destId="{4AE184DE-8A7F-4AEC-8DCD-A73A4F4D97BF}" srcOrd="0" destOrd="0" presId="urn:microsoft.com/office/officeart/2005/8/layout/lProcess2"/>
    <dgm:cxn modelId="{AC8CA1F4-305E-4325-B58C-330E7E832BCD}" srcId="{630314C5-8ADC-46A3-8807-A4D5825772FA}" destId="{664F97A3-EE29-4E36-B2EA-074A1641A67F}" srcOrd="2" destOrd="0" parTransId="{7E5CA1BA-DF67-430E-88A5-8001DA8326AF}" sibTransId="{C5A1654F-42DB-4CA4-87CE-BDBA3571EE69}"/>
    <dgm:cxn modelId="{127E53F5-53CE-4CF5-BF6B-8DFE39B10919}" type="presOf" srcId="{630314C5-8ADC-46A3-8807-A4D5825772FA}" destId="{1EE1BEE7-9511-4937-AE87-3846FFE92AB7}" srcOrd="1" destOrd="0" presId="urn:microsoft.com/office/officeart/2005/8/layout/lProcess2"/>
    <dgm:cxn modelId="{7CE4D1F8-3664-4E4D-91B2-B7FE325EB8E7}" srcId="{FB9AA658-1BDF-41A2-A1E3-F51C44EDDAE9}" destId="{0AF19154-003D-46C1-8CB3-60BFA221E827}" srcOrd="0" destOrd="0" parTransId="{EF05A08E-E3EA-4FB5-B43E-AE8363C5D9EB}" sibTransId="{513F4160-3129-4E60-840C-CCDD62DEE1B4}"/>
    <dgm:cxn modelId="{DBA32951-EE86-454B-B993-84336C1E3F5D}" type="presParOf" srcId="{4AE184DE-8A7F-4AEC-8DCD-A73A4F4D97BF}" destId="{2B798D8C-205C-4914-9BB9-5E252435060F}" srcOrd="0" destOrd="0" presId="urn:microsoft.com/office/officeart/2005/8/layout/lProcess2"/>
    <dgm:cxn modelId="{B463B12E-A4C0-4F0B-89D5-14CFC0154C2A}" type="presParOf" srcId="{2B798D8C-205C-4914-9BB9-5E252435060F}" destId="{A223AAD9-A4D6-4B1E-8892-1B17994F4B9C}" srcOrd="0" destOrd="0" presId="urn:microsoft.com/office/officeart/2005/8/layout/lProcess2"/>
    <dgm:cxn modelId="{FBB848CE-1215-4DB3-B2AB-AE045D70921F}" type="presParOf" srcId="{2B798D8C-205C-4914-9BB9-5E252435060F}" destId="{C1CF8E4E-F4F9-43DB-B68C-5831285C9168}" srcOrd="1" destOrd="0" presId="urn:microsoft.com/office/officeart/2005/8/layout/lProcess2"/>
    <dgm:cxn modelId="{666198D8-0E23-4E83-A963-CA253F9AF4E1}" type="presParOf" srcId="{2B798D8C-205C-4914-9BB9-5E252435060F}" destId="{FDFB9DFB-4116-4285-A1E5-CE74844288EC}" srcOrd="2" destOrd="0" presId="urn:microsoft.com/office/officeart/2005/8/layout/lProcess2"/>
    <dgm:cxn modelId="{3004C213-69CB-48F2-BB77-FDFC6981FD2A}" type="presParOf" srcId="{FDFB9DFB-4116-4285-A1E5-CE74844288EC}" destId="{59B1A1FD-B1B6-441B-8115-24B347FC61EE}" srcOrd="0" destOrd="0" presId="urn:microsoft.com/office/officeart/2005/8/layout/lProcess2"/>
    <dgm:cxn modelId="{9C9EAAAD-C81F-45A5-A888-16A6B24E7B95}" type="presParOf" srcId="{59B1A1FD-B1B6-441B-8115-24B347FC61EE}" destId="{79CFD7B0-5A84-47AC-83E0-12E3D6CD47A9}" srcOrd="0" destOrd="0" presId="urn:microsoft.com/office/officeart/2005/8/layout/lProcess2"/>
    <dgm:cxn modelId="{32284935-4799-4DE9-9B57-FBAA4D1C6F51}" type="presParOf" srcId="{59B1A1FD-B1B6-441B-8115-24B347FC61EE}" destId="{A0751A8E-E4F9-4B75-9AD8-84BB0096385E}" srcOrd="1" destOrd="0" presId="urn:microsoft.com/office/officeart/2005/8/layout/lProcess2"/>
    <dgm:cxn modelId="{D012C3BE-9FE0-4F9A-8DDD-5AC5E5EA901A}" type="presParOf" srcId="{59B1A1FD-B1B6-441B-8115-24B347FC61EE}" destId="{0BF149E6-06FC-4A8F-B5A4-F50A1E68F707}" srcOrd="2" destOrd="0" presId="urn:microsoft.com/office/officeart/2005/8/layout/lProcess2"/>
    <dgm:cxn modelId="{9AEC4D70-EB5C-451F-8999-E3860081E1AC}" type="presParOf" srcId="{4AE184DE-8A7F-4AEC-8DCD-A73A4F4D97BF}" destId="{95AD54BD-6127-4468-B7E3-DA7022964BCC}" srcOrd="1" destOrd="0" presId="urn:microsoft.com/office/officeart/2005/8/layout/lProcess2"/>
    <dgm:cxn modelId="{79C03018-420E-4280-BF46-E600333711F2}" type="presParOf" srcId="{4AE184DE-8A7F-4AEC-8DCD-A73A4F4D97BF}" destId="{BD4C3191-D171-4503-B0B4-F4DB271EFAA8}" srcOrd="2" destOrd="0" presId="urn:microsoft.com/office/officeart/2005/8/layout/lProcess2"/>
    <dgm:cxn modelId="{5027FECD-E7CA-4511-A97A-826E3E0D114F}" type="presParOf" srcId="{BD4C3191-D171-4503-B0B4-F4DB271EFAA8}" destId="{A93354E3-0D24-4E4A-9488-AE2A83A2D3B3}" srcOrd="0" destOrd="0" presId="urn:microsoft.com/office/officeart/2005/8/layout/lProcess2"/>
    <dgm:cxn modelId="{C69F53CD-07FB-4F77-9E49-CF14F3A27B74}" type="presParOf" srcId="{BD4C3191-D171-4503-B0B4-F4DB271EFAA8}" destId="{1EE1BEE7-9511-4937-AE87-3846FFE92AB7}" srcOrd="1" destOrd="0" presId="urn:microsoft.com/office/officeart/2005/8/layout/lProcess2"/>
    <dgm:cxn modelId="{F49FF4A9-0EBC-4DBD-8F54-2A9E23461D24}" type="presParOf" srcId="{BD4C3191-D171-4503-B0B4-F4DB271EFAA8}" destId="{58BF5B49-5C5D-417A-9BA3-2C5B8E41D718}" srcOrd="2" destOrd="0" presId="urn:microsoft.com/office/officeart/2005/8/layout/lProcess2"/>
    <dgm:cxn modelId="{62E95EFF-7267-4043-B242-F4F24C0C1DFA}" type="presParOf" srcId="{58BF5B49-5C5D-417A-9BA3-2C5B8E41D718}" destId="{1D0C0B24-FDC4-40A4-83AB-171ACC67C3F3}" srcOrd="0" destOrd="0" presId="urn:microsoft.com/office/officeart/2005/8/layout/lProcess2"/>
    <dgm:cxn modelId="{85736C3C-ADAF-4483-859A-78231A4462D5}" type="presParOf" srcId="{1D0C0B24-FDC4-40A4-83AB-171ACC67C3F3}" destId="{FDEF6D62-03D2-468D-9050-7E6AA104B569}" srcOrd="0" destOrd="0" presId="urn:microsoft.com/office/officeart/2005/8/layout/lProcess2"/>
    <dgm:cxn modelId="{60854B7C-4933-46C9-A62A-82DFADBA079E}" type="presParOf" srcId="{1D0C0B24-FDC4-40A4-83AB-171ACC67C3F3}" destId="{4FB158B2-CE40-4E94-A261-C2B53604D776}" srcOrd="1" destOrd="0" presId="urn:microsoft.com/office/officeart/2005/8/layout/lProcess2"/>
    <dgm:cxn modelId="{488DCB4F-4CA9-4A9C-B99A-F8B27701242E}" type="presParOf" srcId="{1D0C0B24-FDC4-40A4-83AB-171ACC67C3F3}" destId="{4C82AC25-2724-433D-80B6-EB14BC6A854F}" srcOrd="2" destOrd="0" presId="urn:microsoft.com/office/officeart/2005/8/layout/lProcess2"/>
    <dgm:cxn modelId="{F1C86974-C11F-4252-9164-C05FC727426D}" type="presParOf" srcId="{1D0C0B24-FDC4-40A4-83AB-171ACC67C3F3}" destId="{9803FD80-A5F9-4449-A9DA-427D1CB99450}" srcOrd="3" destOrd="0" presId="urn:microsoft.com/office/officeart/2005/8/layout/lProcess2"/>
    <dgm:cxn modelId="{DF088547-E466-4F77-8402-196803203656}" type="presParOf" srcId="{1D0C0B24-FDC4-40A4-83AB-171ACC67C3F3}" destId="{B95F0B51-1109-4A28-833C-240F8E96EBF7}" srcOrd="4" destOrd="0" presId="urn:microsoft.com/office/officeart/2005/8/layout/lProcess2"/>
    <dgm:cxn modelId="{4B46AF8B-37CA-4F8F-9EAE-DB8905E6EF18}" type="presParOf" srcId="{4AE184DE-8A7F-4AEC-8DCD-A73A4F4D97BF}" destId="{ECCF45BD-AF43-41BE-9523-C56AA258FA0B}" srcOrd="3" destOrd="0" presId="urn:microsoft.com/office/officeart/2005/8/layout/lProcess2"/>
    <dgm:cxn modelId="{756C9876-35F0-4BE6-91CE-D468F066BD48}" type="presParOf" srcId="{4AE184DE-8A7F-4AEC-8DCD-A73A4F4D97BF}" destId="{59FA7CC0-0A95-422D-92B2-4402A61143EF}" srcOrd="4" destOrd="0" presId="urn:microsoft.com/office/officeart/2005/8/layout/lProcess2"/>
    <dgm:cxn modelId="{0B06F74C-CE00-4114-801F-466B2C3F0597}" type="presParOf" srcId="{59FA7CC0-0A95-422D-92B2-4402A61143EF}" destId="{DAD4687C-F731-42A4-9700-DB7323EC6062}" srcOrd="0" destOrd="0" presId="urn:microsoft.com/office/officeart/2005/8/layout/lProcess2"/>
    <dgm:cxn modelId="{508F3121-61C0-41A0-80F0-E9A956805277}" type="presParOf" srcId="{59FA7CC0-0A95-422D-92B2-4402A61143EF}" destId="{1CC5105A-C1B3-4DF8-9D1E-A3CDA639BB45}" srcOrd="1" destOrd="0" presId="urn:microsoft.com/office/officeart/2005/8/layout/lProcess2"/>
    <dgm:cxn modelId="{E13AAA69-C799-44B1-88D6-BAED99B957D8}" type="presParOf" srcId="{59FA7CC0-0A95-422D-92B2-4402A61143EF}" destId="{C7140047-E3C8-4CC5-A7AA-09D4882FAF7E}" srcOrd="2" destOrd="0" presId="urn:microsoft.com/office/officeart/2005/8/layout/lProcess2"/>
    <dgm:cxn modelId="{DA23EE3F-527D-4C72-A162-F48C70D514F9}" type="presParOf" srcId="{C7140047-E3C8-4CC5-A7AA-09D4882FAF7E}" destId="{98CE3535-89CC-4BA1-A2D4-17DF27A9D345}" srcOrd="0" destOrd="0" presId="urn:microsoft.com/office/officeart/2005/8/layout/lProcess2"/>
    <dgm:cxn modelId="{0A1436CF-7840-48AD-BC93-51B846286046}" type="presParOf" srcId="{98CE3535-89CC-4BA1-A2D4-17DF27A9D345}" destId="{4A933181-FB07-420A-81F4-2D7FA76C9AC4}" srcOrd="0" destOrd="0" presId="urn:microsoft.com/office/officeart/2005/8/layout/lProcess2"/>
    <dgm:cxn modelId="{79B960B9-BCDD-4DD7-AEC0-2C055ADD9812}" type="presParOf" srcId="{98CE3535-89CC-4BA1-A2D4-17DF27A9D345}" destId="{11F98CF2-43F2-474A-9E28-251856DA82A7}" srcOrd="1" destOrd="0" presId="urn:microsoft.com/office/officeart/2005/8/layout/lProcess2"/>
    <dgm:cxn modelId="{EE15F9E2-3632-418E-9AC0-A7D092DAE4A2}" type="presParOf" srcId="{98CE3535-89CC-4BA1-A2D4-17DF27A9D345}" destId="{DDCD63D9-9513-418A-8C93-952B912053D6}" srcOrd="2" destOrd="0" presId="urn:microsoft.com/office/officeart/2005/8/layout/lProcess2"/>
    <dgm:cxn modelId="{35AA9BB8-B298-4E4F-B50A-D572C505137B}" type="presParOf" srcId="{98CE3535-89CC-4BA1-A2D4-17DF27A9D345}" destId="{221DCB95-3681-4039-AE51-052D29AF5AB1}" srcOrd="3" destOrd="0" presId="urn:microsoft.com/office/officeart/2005/8/layout/lProcess2"/>
    <dgm:cxn modelId="{54B4CA83-5620-455E-9A57-EC56E77CE89B}" type="presParOf" srcId="{98CE3535-89CC-4BA1-A2D4-17DF27A9D345}" destId="{0CD2CE0B-C276-466F-BDF6-F60974C8D523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0B102A-2EDF-4005-8680-E5741320983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DA3369F-F672-4FBA-B475-99CFFB774F6E}">
      <dgm:prSet/>
      <dgm:spPr/>
      <dgm:t>
        <a:bodyPr/>
        <a:lstStyle/>
        <a:p>
          <a:r>
            <a:rPr lang="pt-BR"/>
            <a:t>RNN clássica</a:t>
          </a:r>
          <a:endParaRPr lang="en-US"/>
        </a:p>
      </dgm:t>
    </dgm:pt>
    <dgm:pt modelId="{0429E4F3-EE6C-4C06-ADFB-588EA99F22A3}" type="parTrans" cxnId="{7752A912-4395-407C-8648-78E5355628E1}">
      <dgm:prSet/>
      <dgm:spPr/>
      <dgm:t>
        <a:bodyPr/>
        <a:lstStyle/>
        <a:p>
          <a:endParaRPr lang="en-US"/>
        </a:p>
      </dgm:t>
    </dgm:pt>
    <dgm:pt modelId="{2CD0AD76-8445-4E55-90B2-5EA2288D4205}" type="sibTrans" cxnId="{7752A912-4395-407C-8648-78E5355628E1}">
      <dgm:prSet/>
      <dgm:spPr/>
      <dgm:t>
        <a:bodyPr/>
        <a:lstStyle/>
        <a:p>
          <a:endParaRPr lang="en-US"/>
        </a:p>
      </dgm:t>
    </dgm:pt>
    <dgm:pt modelId="{9B2B6562-6FD4-4A57-97BC-A3499C2700B0}">
      <dgm:prSet/>
      <dgm:spPr/>
      <dgm:t>
        <a:bodyPr/>
        <a:lstStyle/>
        <a:p>
          <a:r>
            <a:rPr lang="pt-BR" dirty="0"/>
            <a:t>Espaço latente volta diretamente como entrada</a:t>
          </a:r>
          <a:endParaRPr lang="en-US" dirty="0"/>
        </a:p>
      </dgm:t>
    </dgm:pt>
    <dgm:pt modelId="{72F369EB-E82C-4D2C-AFB1-8A7F7A0B1423}" type="parTrans" cxnId="{8F62D637-9637-459B-B957-3E27EEBA2C2C}">
      <dgm:prSet/>
      <dgm:spPr/>
      <dgm:t>
        <a:bodyPr/>
        <a:lstStyle/>
        <a:p>
          <a:endParaRPr lang="en-US"/>
        </a:p>
      </dgm:t>
    </dgm:pt>
    <dgm:pt modelId="{E5DD3350-AB9A-4282-91CE-BB36F169287C}" type="sibTrans" cxnId="{8F62D637-9637-459B-B957-3E27EEBA2C2C}">
      <dgm:prSet/>
      <dgm:spPr/>
      <dgm:t>
        <a:bodyPr/>
        <a:lstStyle/>
        <a:p>
          <a:endParaRPr lang="en-US"/>
        </a:p>
      </dgm:t>
    </dgm:pt>
    <dgm:pt modelId="{A52A7524-525A-4208-A99F-D7FFF62316D5}">
      <dgm:prSet/>
      <dgm:spPr/>
      <dgm:t>
        <a:bodyPr/>
        <a:lstStyle/>
        <a:p>
          <a:r>
            <a:rPr lang="pt-BR"/>
            <a:t>LSTM</a:t>
          </a:r>
          <a:endParaRPr lang="en-US"/>
        </a:p>
      </dgm:t>
    </dgm:pt>
    <dgm:pt modelId="{B1D809A6-7940-4F2F-B701-2DEFA48CC90B}" type="parTrans" cxnId="{B2B71860-42B7-43DE-A4C2-53BD5F0FD259}">
      <dgm:prSet/>
      <dgm:spPr/>
      <dgm:t>
        <a:bodyPr/>
        <a:lstStyle/>
        <a:p>
          <a:endParaRPr lang="en-US"/>
        </a:p>
      </dgm:t>
    </dgm:pt>
    <dgm:pt modelId="{B2648DFD-1CDC-45F2-9323-0F28A64DDFF7}" type="sibTrans" cxnId="{B2B71860-42B7-43DE-A4C2-53BD5F0FD259}">
      <dgm:prSet/>
      <dgm:spPr/>
      <dgm:t>
        <a:bodyPr/>
        <a:lstStyle/>
        <a:p>
          <a:endParaRPr lang="en-US"/>
        </a:p>
      </dgm:t>
    </dgm:pt>
    <dgm:pt modelId="{C42DC526-C9AE-43C5-BB1E-152E7F3BC769}">
      <dgm:prSet/>
      <dgm:spPr/>
      <dgm:t>
        <a:bodyPr/>
        <a:lstStyle/>
        <a:p>
          <a:r>
            <a:rPr lang="pt-BR"/>
            <a:t>Long short-term memory</a:t>
          </a:r>
          <a:endParaRPr lang="en-US"/>
        </a:p>
      </dgm:t>
    </dgm:pt>
    <dgm:pt modelId="{BD891227-852C-45E9-A57C-94BB92B48D68}" type="parTrans" cxnId="{19F5FC70-1A06-452C-9355-69B62214CB6A}">
      <dgm:prSet/>
      <dgm:spPr/>
      <dgm:t>
        <a:bodyPr/>
        <a:lstStyle/>
        <a:p>
          <a:endParaRPr lang="en-US"/>
        </a:p>
      </dgm:t>
    </dgm:pt>
    <dgm:pt modelId="{97DDD832-7964-4902-B494-A97852B47EE1}" type="sibTrans" cxnId="{19F5FC70-1A06-452C-9355-69B62214CB6A}">
      <dgm:prSet/>
      <dgm:spPr/>
      <dgm:t>
        <a:bodyPr/>
        <a:lstStyle/>
        <a:p>
          <a:endParaRPr lang="en-US"/>
        </a:p>
      </dgm:t>
    </dgm:pt>
    <dgm:pt modelId="{51F60D65-CC53-4A4D-A198-2BC037438857}">
      <dgm:prSet/>
      <dgm:spPr/>
      <dgm:t>
        <a:bodyPr/>
        <a:lstStyle/>
        <a:p>
          <a:r>
            <a:rPr lang="pt-BR"/>
            <a:t>Um circuito de longo prazo e um de curto prazo</a:t>
          </a:r>
          <a:endParaRPr lang="en-US"/>
        </a:p>
      </dgm:t>
    </dgm:pt>
    <dgm:pt modelId="{2EC8C4E0-EC8D-4C92-87CF-458AAB27A1D8}" type="parTrans" cxnId="{DCE65BBB-5EE2-4293-A60B-412D5775F51D}">
      <dgm:prSet/>
      <dgm:spPr/>
      <dgm:t>
        <a:bodyPr/>
        <a:lstStyle/>
        <a:p>
          <a:endParaRPr lang="en-US"/>
        </a:p>
      </dgm:t>
    </dgm:pt>
    <dgm:pt modelId="{92F8AE9C-6A53-4C29-96C7-1AF05F3F2BC3}" type="sibTrans" cxnId="{DCE65BBB-5EE2-4293-A60B-412D5775F51D}">
      <dgm:prSet/>
      <dgm:spPr/>
      <dgm:t>
        <a:bodyPr/>
        <a:lstStyle/>
        <a:p>
          <a:endParaRPr lang="en-US"/>
        </a:p>
      </dgm:t>
    </dgm:pt>
    <dgm:pt modelId="{D7889E4D-DEA7-4EF0-AE46-A8C9F43F341B}">
      <dgm:prSet/>
      <dgm:spPr/>
      <dgm:t>
        <a:bodyPr/>
        <a:lstStyle/>
        <a:p>
          <a:r>
            <a:rPr lang="pt-BR"/>
            <a:t>GRU</a:t>
          </a:r>
          <a:endParaRPr lang="en-US"/>
        </a:p>
      </dgm:t>
    </dgm:pt>
    <dgm:pt modelId="{FE971EB3-DE6D-42EC-960E-9D5FFAAB1FE5}" type="parTrans" cxnId="{BF9C0451-C090-4842-AF03-E1A20DCCFC93}">
      <dgm:prSet/>
      <dgm:spPr/>
      <dgm:t>
        <a:bodyPr/>
        <a:lstStyle/>
        <a:p>
          <a:endParaRPr lang="en-US"/>
        </a:p>
      </dgm:t>
    </dgm:pt>
    <dgm:pt modelId="{26800D0D-4409-4050-834E-A0845C1CF9C9}" type="sibTrans" cxnId="{BF9C0451-C090-4842-AF03-E1A20DCCFC93}">
      <dgm:prSet/>
      <dgm:spPr/>
      <dgm:t>
        <a:bodyPr/>
        <a:lstStyle/>
        <a:p>
          <a:endParaRPr lang="en-US"/>
        </a:p>
      </dgm:t>
    </dgm:pt>
    <dgm:pt modelId="{39404789-40E3-4C14-AC7E-F63F382DA9FC}">
      <dgm:prSet/>
      <dgm:spPr/>
      <dgm:t>
        <a:bodyPr/>
        <a:lstStyle/>
        <a:p>
          <a:r>
            <a:rPr lang="pt-BR"/>
            <a:t>Gated recurrent unit</a:t>
          </a:r>
          <a:endParaRPr lang="en-US"/>
        </a:p>
      </dgm:t>
    </dgm:pt>
    <dgm:pt modelId="{3C33A043-30B4-40EB-9219-E39F05EF00C8}" type="parTrans" cxnId="{9321EAC5-32AE-4747-ACA6-A832974163CB}">
      <dgm:prSet/>
      <dgm:spPr/>
      <dgm:t>
        <a:bodyPr/>
        <a:lstStyle/>
        <a:p>
          <a:endParaRPr lang="en-US"/>
        </a:p>
      </dgm:t>
    </dgm:pt>
    <dgm:pt modelId="{41BBEA3A-87E1-4115-A628-EFF936DD0E16}" type="sibTrans" cxnId="{9321EAC5-32AE-4747-ACA6-A832974163CB}">
      <dgm:prSet/>
      <dgm:spPr/>
      <dgm:t>
        <a:bodyPr/>
        <a:lstStyle/>
        <a:p>
          <a:endParaRPr lang="en-US"/>
        </a:p>
      </dgm:t>
    </dgm:pt>
    <dgm:pt modelId="{72AB24C7-A024-4B48-B76A-5443A25A2EA9}">
      <dgm:prSet/>
      <dgm:spPr/>
      <dgm:t>
        <a:bodyPr/>
        <a:lstStyle/>
        <a:p>
          <a:r>
            <a:rPr lang="pt-BR"/>
            <a:t>Mecanismo de esquecimento</a:t>
          </a:r>
          <a:endParaRPr lang="en-US"/>
        </a:p>
      </dgm:t>
    </dgm:pt>
    <dgm:pt modelId="{9C793555-0FAE-4FEB-B7F8-9C89F241E336}" type="parTrans" cxnId="{78F85062-5650-4C40-8BC6-BD48A15D7CE5}">
      <dgm:prSet/>
      <dgm:spPr/>
      <dgm:t>
        <a:bodyPr/>
        <a:lstStyle/>
        <a:p>
          <a:endParaRPr lang="en-US"/>
        </a:p>
      </dgm:t>
    </dgm:pt>
    <dgm:pt modelId="{2E92B887-CACC-4799-84AE-3C1A3D9E7D6B}" type="sibTrans" cxnId="{78F85062-5650-4C40-8BC6-BD48A15D7CE5}">
      <dgm:prSet/>
      <dgm:spPr/>
      <dgm:t>
        <a:bodyPr/>
        <a:lstStyle/>
        <a:p>
          <a:endParaRPr lang="en-US"/>
        </a:p>
      </dgm:t>
    </dgm:pt>
    <dgm:pt modelId="{656A7E51-1410-4CAE-BABC-822AE5151023}">
      <dgm:prSet/>
      <dgm:spPr/>
      <dgm:t>
        <a:bodyPr/>
        <a:lstStyle/>
        <a:p>
          <a:r>
            <a:rPr lang="pt-BR"/>
            <a:t>ESN</a:t>
          </a:r>
          <a:endParaRPr lang="en-US"/>
        </a:p>
      </dgm:t>
    </dgm:pt>
    <dgm:pt modelId="{F7F2F51F-7844-44AE-A693-FBC4575E5B57}" type="parTrans" cxnId="{16FF3322-99F1-4956-A53E-04DFF7FDE6A7}">
      <dgm:prSet/>
      <dgm:spPr/>
      <dgm:t>
        <a:bodyPr/>
        <a:lstStyle/>
        <a:p>
          <a:endParaRPr lang="en-US"/>
        </a:p>
      </dgm:t>
    </dgm:pt>
    <dgm:pt modelId="{87457AD7-7003-40B1-A0E4-CD133A774A9A}" type="sibTrans" cxnId="{16FF3322-99F1-4956-A53E-04DFF7FDE6A7}">
      <dgm:prSet/>
      <dgm:spPr/>
      <dgm:t>
        <a:bodyPr/>
        <a:lstStyle/>
        <a:p>
          <a:endParaRPr lang="en-US"/>
        </a:p>
      </dgm:t>
    </dgm:pt>
    <dgm:pt modelId="{784C2AAE-ED8E-454B-9E33-5B17D55099A3}">
      <dgm:prSet/>
      <dgm:spPr/>
      <dgm:t>
        <a:bodyPr/>
        <a:lstStyle/>
        <a:p>
          <a:r>
            <a:rPr lang="pt-BR"/>
            <a:t>Echo state network</a:t>
          </a:r>
          <a:endParaRPr lang="en-US"/>
        </a:p>
      </dgm:t>
    </dgm:pt>
    <dgm:pt modelId="{41B7FD71-EE96-4999-9DCF-C032693D1F4E}" type="parTrans" cxnId="{70EC08C3-F360-4F1D-8238-DB1523F15730}">
      <dgm:prSet/>
      <dgm:spPr/>
      <dgm:t>
        <a:bodyPr/>
        <a:lstStyle/>
        <a:p>
          <a:endParaRPr lang="en-US"/>
        </a:p>
      </dgm:t>
    </dgm:pt>
    <dgm:pt modelId="{E471C1BD-0D47-43A2-815A-8FA3E2F7AC57}" type="sibTrans" cxnId="{70EC08C3-F360-4F1D-8238-DB1523F15730}">
      <dgm:prSet/>
      <dgm:spPr/>
      <dgm:t>
        <a:bodyPr/>
        <a:lstStyle/>
        <a:p>
          <a:endParaRPr lang="en-US"/>
        </a:p>
      </dgm:t>
    </dgm:pt>
    <dgm:pt modelId="{450E22F7-23D4-472F-9E55-AE9CD144D605}">
      <dgm:prSet/>
      <dgm:spPr/>
      <dgm:t>
        <a:bodyPr/>
        <a:lstStyle/>
        <a:p>
          <a:r>
            <a:rPr lang="pt-BR"/>
            <a:t>Mecanismo de reservatório</a:t>
          </a:r>
          <a:endParaRPr lang="en-US"/>
        </a:p>
      </dgm:t>
    </dgm:pt>
    <dgm:pt modelId="{281F63DA-26A7-4A58-A44E-8EFBD7288815}" type="parTrans" cxnId="{E3E90551-5541-4090-A0EE-D77F6EE8D76E}">
      <dgm:prSet/>
      <dgm:spPr/>
      <dgm:t>
        <a:bodyPr/>
        <a:lstStyle/>
        <a:p>
          <a:endParaRPr lang="en-US"/>
        </a:p>
      </dgm:t>
    </dgm:pt>
    <dgm:pt modelId="{BDC27707-10D5-4D6B-A6F0-74DD7647893F}" type="sibTrans" cxnId="{E3E90551-5541-4090-A0EE-D77F6EE8D76E}">
      <dgm:prSet/>
      <dgm:spPr/>
      <dgm:t>
        <a:bodyPr/>
        <a:lstStyle/>
        <a:p>
          <a:endParaRPr lang="en-US"/>
        </a:p>
      </dgm:t>
    </dgm:pt>
    <dgm:pt modelId="{45256E69-F899-4B1C-88A5-1D8B4BB3FCB3}" type="pres">
      <dgm:prSet presAssocID="{F30B102A-2EDF-4005-8680-E57413209839}" presName="diagram" presStyleCnt="0">
        <dgm:presLayoutVars>
          <dgm:dir/>
          <dgm:resizeHandles val="exact"/>
        </dgm:presLayoutVars>
      </dgm:prSet>
      <dgm:spPr/>
    </dgm:pt>
    <dgm:pt modelId="{48AFB516-9371-4839-B651-F9AA03A7569C}" type="pres">
      <dgm:prSet presAssocID="{9DA3369F-F672-4FBA-B475-99CFFB774F6E}" presName="node" presStyleLbl="node1" presStyleIdx="0" presStyleCnt="4">
        <dgm:presLayoutVars>
          <dgm:bulletEnabled val="1"/>
        </dgm:presLayoutVars>
      </dgm:prSet>
      <dgm:spPr/>
    </dgm:pt>
    <dgm:pt modelId="{880AA124-53E7-495A-ADB7-6F97113CEB85}" type="pres">
      <dgm:prSet presAssocID="{2CD0AD76-8445-4E55-90B2-5EA2288D4205}" presName="sibTrans" presStyleCnt="0"/>
      <dgm:spPr/>
    </dgm:pt>
    <dgm:pt modelId="{15699201-E081-455C-8061-990409540F48}" type="pres">
      <dgm:prSet presAssocID="{A52A7524-525A-4208-A99F-D7FFF62316D5}" presName="node" presStyleLbl="node1" presStyleIdx="1" presStyleCnt="4">
        <dgm:presLayoutVars>
          <dgm:bulletEnabled val="1"/>
        </dgm:presLayoutVars>
      </dgm:prSet>
      <dgm:spPr/>
    </dgm:pt>
    <dgm:pt modelId="{A8F6E4B3-E50F-468E-B5DB-BCE415AA2822}" type="pres">
      <dgm:prSet presAssocID="{B2648DFD-1CDC-45F2-9323-0F28A64DDFF7}" presName="sibTrans" presStyleCnt="0"/>
      <dgm:spPr/>
    </dgm:pt>
    <dgm:pt modelId="{2926B3C6-6374-421A-A59C-A009BC78034C}" type="pres">
      <dgm:prSet presAssocID="{D7889E4D-DEA7-4EF0-AE46-A8C9F43F341B}" presName="node" presStyleLbl="node1" presStyleIdx="2" presStyleCnt="4">
        <dgm:presLayoutVars>
          <dgm:bulletEnabled val="1"/>
        </dgm:presLayoutVars>
      </dgm:prSet>
      <dgm:spPr/>
    </dgm:pt>
    <dgm:pt modelId="{FFF05DEC-24ED-4D0A-9CA0-CDC25379458C}" type="pres">
      <dgm:prSet presAssocID="{26800D0D-4409-4050-834E-A0845C1CF9C9}" presName="sibTrans" presStyleCnt="0"/>
      <dgm:spPr/>
    </dgm:pt>
    <dgm:pt modelId="{BAE421F6-EAC5-46A5-B8D9-B718FCAA73A2}" type="pres">
      <dgm:prSet presAssocID="{656A7E51-1410-4CAE-BABC-822AE5151023}" presName="node" presStyleLbl="node1" presStyleIdx="3" presStyleCnt="4">
        <dgm:presLayoutVars>
          <dgm:bulletEnabled val="1"/>
        </dgm:presLayoutVars>
      </dgm:prSet>
      <dgm:spPr/>
    </dgm:pt>
  </dgm:ptLst>
  <dgm:cxnLst>
    <dgm:cxn modelId="{CAEC4B02-5A6A-49E8-BB46-15420F0BC71B}" type="presOf" srcId="{72AB24C7-A024-4B48-B76A-5443A25A2EA9}" destId="{2926B3C6-6374-421A-A59C-A009BC78034C}" srcOrd="0" destOrd="2" presId="urn:microsoft.com/office/officeart/2005/8/layout/default"/>
    <dgm:cxn modelId="{24C1EB0D-4ACE-474F-B3A0-71139E529124}" type="presOf" srcId="{9DA3369F-F672-4FBA-B475-99CFFB774F6E}" destId="{48AFB516-9371-4839-B651-F9AA03A7569C}" srcOrd="0" destOrd="0" presId="urn:microsoft.com/office/officeart/2005/8/layout/default"/>
    <dgm:cxn modelId="{F66E1D0E-6E1D-465D-B29F-058512CAF10B}" type="presOf" srcId="{9B2B6562-6FD4-4A57-97BC-A3499C2700B0}" destId="{48AFB516-9371-4839-B651-F9AA03A7569C}" srcOrd="0" destOrd="1" presId="urn:microsoft.com/office/officeart/2005/8/layout/default"/>
    <dgm:cxn modelId="{7752A912-4395-407C-8648-78E5355628E1}" srcId="{F30B102A-2EDF-4005-8680-E57413209839}" destId="{9DA3369F-F672-4FBA-B475-99CFFB774F6E}" srcOrd="0" destOrd="0" parTransId="{0429E4F3-EE6C-4C06-ADFB-588EA99F22A3}" sibTransId="{2CD0AD76-8445-4E55-90B2-5EA2288D4205}"/>
    <dgm:cxn modelId="{16FF3322-99F1-4956-A53E-04DFF7FDE6A7}" srcId="{F30B102A-2EDF-4005-8680-E57413209839}" destId="{656A7E51-1410-4CAE-BABC-822AE5151023}" srcOrd="3" destOrd="0" parTransId="{F7F2F51F-7844-44AE-A693-FBC4575E5B57}" sibTransId="{87457AD7-7003-40B1-A0E4-CD133A774A9A}"/>
    <dgm:cxn modelId="{8F62D637-9637-459B-B957-3E27EEBA2C2C}" srcId="{9DA3369F-F672-4FBA-B475-99CFFB774F6E}" destId="{9B2B6562-6FD4-4A57-97BC-A3499C2700B0}" srcOrd="0" destOrd="0" parTransId="{72F369EB-E82C-4D2C-AFB1-8A7F7A0B1423}" sibTransId="{E5DD3350-AB9A-4282-91CE-BB36F169287C}"/>
    <dgm:cxn modelId="{B2B71860-42B7-43DE-A4C2-53BD5F0FD259}" srcId="{F30B102A-2EDF-4005-8680-E57413209839}" destId="{A52A7524-525A-4208-A99F-D7FFF62316D5}" srcOrd="1" destOrd="0" parTransId="{B1D809A6-7940-4F2F-B701-2DEFA48CC90B}" sibTransId="{B2648DFD-1CDC-45F2-9323-0F28A64DDFF7}"/>
    <dgm:cxn modelId="{78F85062-5650-4C40-8BC6-BD48A15D7CE5}" srcId="{D7889E4D-DEA7-4EF0-AE46-A8C9F43F341B}" destId="{72AB24C7-A024-4B48-B76A-5443A25A2EA9}" srcOrd="1" destOrd="0" parTransId="{9C793555-0FAE-4FEB-B7F8-9C89F241E336}" sibTransId="{2E92B887-CACC-4799-84AE-3C1A3D9E7D6B}"/>
    <dgm:cxn modelId="{991AFF6A-2CAE-46D3-BFB9-5781F8EDFB95}" type="presOf" srcId="{F30B102A-2EDF-4005-8680-E57413209839}" destId="{45256E69-F899-4B1C-88A5-1D8B4BB3FCB3}" srcOrd="0" destOrd="0" presId="urn:microsoft.com/office/officeart/2005/8/layout/default"/>
    <dgm:cxn modelId="{36830E4B-C32A-4A6A-BEAD-4D38A9BF3246}" type="presOf" srcId="{C42DC526-C9AE-43C5-BB1E-152E7F3BC769}" destId="{15699201-E081-455C-8061-990409540F48}" srcOrd="0" destOrd="1" presId="urn:microsoft.com/office/officeart/2005/8/layout/default"/>
    <dgm:cxn modelId="{22F9C16F-F965-42D6-926F-28F6123E840D}" type="presOf" srcId="{A52A7524-525A-4208-A99F-D7FFF62316D5}" destId="{15699201-E081-455C-8061-990409540F48}" srcOrd="0" destOrd="0" presId="urn:microsoft.com/office/officeart/2005/8/layout/default"/>
    <dgm:cxn modelId="{19F5FC70-1A06-452C-9355-69B62214CB6A}" srcId="{A52A7524-525A-4208-A99F-D7FFF62316D5}" destId="{C42DC526-C9AE-43C5-BB1E-152E7F3BC769}" srcOrd="0" destOrd="0" parTransId="{BD891227-852C-45E9-A57C-94BB92B48D68}" sibTransId="{97DDD832-7964-4902-B494-A97852B47EE1}"/>
    <dgm:cxn modelId="{BF9C0451-C090-4842-AF03-E1A20DCCFC93}" srcId="{F30B102A-2EDF-4005-8680-E57413209839}" destId="{D7889E4D-DEA7-4EF0-AE46-A8C9F43F341B}" srcOrd="2" destOrd="0" parTransId="{FE971EB3-DE6D-42EC-960E-9D5FFAAB1FE5}" sibTransId="{26800D0D-4409-4050-834E-A0845C1CF9C9}"/>
    <dgm:cxn modelId="{E3E90551-5541-4090-A0EE-D77F6EE8D76E}" srcId="{656A7E51-1410-4CAE-BABC-822AE5151023}" destId="{450E22F7-23D4-472F-9E55-AE9CD144D605}" srcOrd="1" destOrd="0" parTransId="{281F63DA-26A7-4A58-A44E-8EFBD7288815}" sibTransId="{BDC27707-10D5-4D6B-A6F0-74DD7647893F}"/>
    <dgm:cxn modelId="{95D39B54-92AC-4EC3-9327-67EB940D9277}" type="presOf" srcId="{450E22F7-23D4-472F-9E55-AE9CD144D605}" destId="{BAE421F6-EAC5-46A5-B8D9-B718FCAA73A2}" srcOrd="0" destOrd="2" presId="urn:microsoft.com/office/officeart/2005/8/layout/default"/>
    <dgm:cxn modelId="{892E3F58-F5CA-45E6-930D-65747EB9BFD5}" type="presOf" srcId="{51F60D65-CC53-4A4D-A198-2BC037438857}" destId="{15699201-E081-455C-8061-990409540F48}" srcOrd="0" destOrd="2" presId="urn:microsoft.com/office/officeart/2005/8/layout/default"/>
    <dgm:cxn modelId="{12102CA6-4C27-4C68-A521-1FB15CA980E3}" type="presOf" srcId="{39404789-40E3-4C14-AC7E-F63F382DA9FC}" destId="{2926B3C6-6374-421A-A59C-A009BC78034C}" srcOrd="0" destOrd="1" presId="urn:microsoft.com/office/officeart/2005/8/layout/default"/>
    <dgm:cxn modelId="{DCE65BBB-5EE2-4293-A60B-412D5775F51D}" srcId="{A52A7524-525A-4208-A99F-D7FFF62316D5}" destId="{51F60D65-CC53-4A4D-A198-2BC037438857}" srcOrd="1" destOrd="0" parTransId="{2EC8C4E0-EC8D-4C92-87CF-458AAB27A1D8}" sibTransId="{92F8AE9C-6A53-4C29-96C7-1AF05F3F2BC3}"/>
    <dgm:cxn modelId="{37FD9EC0-D096-4C42-90D3-06519E00BCD9}" type="presOf" srcId="{784C2AAE-ED8E-454B-9E33-5B17D55099A3}" destId="{BAE421F6-EAC5-46A5-B8D9-B718FCAA73A2}" srcOrd="0" destOrd="1" presId="urn:microsoft.com/office/officeart/2005/8/layout/default"/>
    <dgm:cxn modelId="{70EC08C3-F360-4F1D-8238-DB1523F15730}" srcId="{656A7E51-1410-4CAE-BABC-822AE5151023}" destId="{784C2AAE-ED8E-454B-9E33-5B17D55099A3}" srcOrd="0" destOrd="0" parTransId="{41B7FD71-EE96-4999-9DCF-C032693D1F4E}" sibTransId="{E471C1BD-0D47-43A2-815A-8FA3E2F7AC57}"/>
    <dgm:cxn modelId="{9321EAC5-32AE-4747-ACA6-A832974163CB}" srcId="{D7889E4D-DEA7-4EF0-AE46-A8C9F43F341B}" destId="{39404789-40E3-4C14-AC7E-F63F382DA9FC}" srcOrd="0" destOrd="0" parTransId="{3C33A043-30B4-40EB-9219-E39F05EF00C8}" sibTransId="{41BBEA3A-87E1-4115-A628-EFF936DD0E16}"/>
    <dgm:cxn modelId="{AD63B3DA-B26B-410F-9563-A4AFE0427073}" type="presOf" srcId="{656A7E51-1410-4CAE-BABC-822AE5151023}" destId="{BAE421F6-EAC5-46A5-B8D9-B718FCAA73A2}" srcOrd="0" destOrd="0" presId="urn:microsoft.com/office/officeart/2005/8/layout/default"/>
    <dgm:cxn modelId="{41FD3BF9-8185-4159-9419-4427E9ED0E98}" type="presOf" srcId="{D7889E4D-DEA7-4EF0-AE46-A8C9F43F341B}" destId="{2926B3C6-6374-421A-A59C-A009BC78034C}" srcOrd="0" destOrd="0" presId="urn:microsoft.com/office/officeart/2005/8/layout/default"/>
    <dgm:cxn modelId="{F9553C0B-E929-40A1-B8DC-9F12E6B4F294}" type="presParOf" srcId="{45256E69-F899-4B1C-88A5-1D8B4BB3FCB3}" destId="{48AFB516-9371-4839-B651-F9AA03A7569C}" srcOrd="0" destOrd="0" presId="urn:microsoft.com/office/officeart/2005/8/layout/default"/>
    <dgm:cxn modelId="{CC1D5D75-9D0E-48B1-8B8C-4787BF900CCB}" type="presParOf" srcId="{45256E69-F899-4B1C-88A5-1D8B4BB3FCB3}" destId="{880AA124-53E7-495A-ADB7-6F97113CEB85}" srcOrd="1" destOrd="0" presId="urn:microsoft.com/office/officeart/2005/8/layout/default"/>
    <dgm:cxn modelId="{BA502E62-58CA-4FBD-882C-75D67BA377DE}" type="presParOf" srcId="{45256E69-F899-4B1C-88A5-1D8B4BB3FCB3}" destId="{15699201-E081-455C-8061-990409540F48}" srcOrd="2" destOrd="0" presId="urn:microsoft.com/office/officeart/2005/8/layout/default"/>
    <dgm:cxn modelId="{C68F83B0-8C19-49ED-AF87-AF68D6349682}" type="presParOf" srcId="{45256E69-F899-4B1C-88A5-1D8B4BB3FCB3}" destId="{A8F6E4B3-E50F-468E-B5DB-BCE415AA2822}" srcOrd="3" destOrd="0" presId="urn:microsoft.com/office/officeart/2005/8/layout/default"/>
    <dgm:cxn modelId="{996434A7-4645-4154-B86D-7D3EB6F322D0}" type="presParOf" srcId="{45256E69-F899-4B1C-88A5-1D8B4BB3FCB3}" destId="{2926B3C6-6374-421A-A59C-A009BC78034C}" srcOrd="4" destOrd="0" presId="urn:microsoft.com/office/officeart/2005/8/layout/default"/>
    <dgm:cxn modelId="{9618E692-8BD2-4B12-8074-EF7AAA91DAEE}" type="presParOf" srcId="{45256E69-F899-4B1C-88A5-1D8B4BB3FCB3}" destId="{FFF05DEC-24ED-4D0A-9CA0-CDC25379458C}" srcOrd="5" destOrd="0" presId="urn:microsoft.com/office/officeart/2005/8/layout/default"/>
    <dgm:cxn modelId="{C51E7CDD-7567-4410-8534-87FA4552C7E7}" type="presParOf" srcId="{45256E69-F899-4B1C-88A5-1D8B4BB3FCB3}" destId="{BAE421F6-EAC5-46A5-B8D9-B718FCAA73A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3AAD9-A4D6-4B1E-8892-1B17994F4B9C}">
      <dsp:nvSpPr>
        <dsp:cNvPr id="0" name=""/>
        <dsp:cNvSpPr/>
      </dsp:nvSpPr>
      <dsp:spPr>
        <a:xfrm>
          <a:off x="1256" y="0"/>
          <a:ext cx="3267459" cy="59098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Totalmente conectada</a:t>
          </a:r>
        </a:p>
      </dsp:txBody>
      <dsp:txXfrm>
        <a:off x="1256" y="0"/>
        <a:ext cx="3267459" cy="1772952"/>
      </dsp:txXfrm>
    </dsp:sp>
    <dsp:sp modelId="{79CFD7B0-5A84-47AC-83E0-12E3D6CD47A9}">
      <dsp:nvSpPr>
        <dsp:cNvPr id="0" name=""/>
        <dsp:cNvSpPr/>
      </dsp:nvSpPr>
      <dsp:spPr>
        <a:xfrm>
          <a:off x="328002" y="1774684"/>
          <a:ext cx="2613967" cy="17818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Mais parâmetros ajustáveis</a:t>
          </a:r>
        </a:p>
      </dsp:txBody>
      <dsp:txXfrm>
        <a:off x="380192" y="1826874"/>
        <a:ext cx="2509587" cy="1677518"/>
      </dsp:txXfrm>
    </dsp:sp>
    <dsp:sp modelId="{0BF149E6-06FC-4A8F-B5A4-F50A1E68F707}">
      <dsp:nvSpPr>
        <dsp:cNvPr id="0" name=""/>
        <dsp:cNvSpPr/>
      </dsp:nvSpPr>
      <dsp:spPr>
        <a:xfrm>
          <a:off x="328002" y="3830720"/>
          <a:ext cx="2613967" cy="17818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Sem informação de sequencialidade</a:t>
          </a:r>
        </a:p>
      </dsp:txBody>
      <dsp:txXfrm>
        <a:off x="380192" y="3882910"/>
        <a:ext cx="2509587" cy="1677518"/>
      </dsp:txXfrm>
    </dsp:sp>
    <dsp:sp modelId="{A93354E3-0D24-4E4A-9488-AE2A83A2D3B3}">
      <dsp:nvSpPr>
        <dsp:cNvPr id="0" name=""/>
        <dsp:cNvSpPr/>
      </dsp:nvSpPr>
      <dsp:spPr>
        <a:xfrm>
          <a:off x="3513775" y="0"/>
          <a:ext cx="3267459" cy="59098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Rede convolucional</a:t>
          </a:r>
        </a:p>
      </dsp:txBody>
      <dsp:txXfrm>
        <a:off x="3513775" y="0"/>
        <a:ext cx="3267459" cy="1772952"/>
      </dsp:txXfrm>
    </dsp:sp>
    <dsp:sp modelId="{FDEF6D62-03D2-468D-9050-7E6AA104B569}">
      <dsp:nvSpPr>
        <dsp:cNvPr id="0" name=""/>
        <dsp:cNvSpPr/>
      </dsp:nvSpPr>
      <dsp:spPr>
        <a:xfrm>
          <a:off x="3840521" y="1773457"/>
          <a:ext cx="2613967" cy="11610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Conceito de sequência</a:t>
          </a:r>
        </a:p>
      </dsp:txBody>
      <dsp:txXfrm>
        <a:off x="3874527" y="1807463"/>
        <a:ext cx="2545955" cy="1093035"/>
      </dsp:txXfrm>
    </dsp:sp>
    <dsp:sp modelId="{4C82AC25-2724-433D-80B6-EB14BC6A854F}">
      <dsp:nvSpPr>
        <dsp:cNvPr id="0" name=""/>
        <dsp:cNvSpPr/>
      </dsp:nvSpPr>
      <dsp:spPr>
        <a:xfrm>
          <a:off x="3840521" y="3113128"/>
          <a:ext cx="2613967" cy="1161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Identifica fenômenos ao longo da sequência</a:t>
          </a:r>
        </a:p>
      </dsp:txBody>
      <dsp:txXfrm>
        <a:off x="3874527" y="3147134"/>
        <a:ext cx="2545955" cy="1093035"/>
      </dsp:txXfrm>
    </dsp:sp>
    <dsp:sp modelId="{B95F0B51-1109-4A28-833C-240F8E96EBF7}">
      <dsp:nvSpPr>
        <dsp:cNvPr id="0" name=""/>
        <dsp:cNvSpPr/>
      </dsp:nvSpPr>
      <dsp:spPr>
        <a:xfrm>
          <a:off x="3840521" y="4452798"/>
          <a:ext cx="2613967" cy="11610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Menos parâmetros</a:t>
          </a:r>
        </a:p>
      </dsp:txBody>
      <dsp:txXfrm>
        <a:off x="3874527" y="4486804"/>
        <a:ext cx="2545955" cy="1093035"/>
      </dsp:txXfrm>
    </dsp:sp>
    <dsp:sp modelId="{DAD4687C-F731-42A4-9700-DB7323EC6062}">
      <dsp:nvSpPr>
        <dsp:cNvPr id="0" name=""/>
        <dsp:cNvSpPr/>
      </dsp:nvSpPr>
      <dsp:spPr>
        <a:xfrm>
          <a:off x="7026294" y="0"/>
          <a:ext cx="3267459" cy="59098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Rede recorrente</a:t>
          </a:r>
        </a:p>
      </dsp:txBody>
      <dsp:txXfrm>
        <a:off x="7026294" y="0"/>
        <a:ext cx="3267459" cy="1772952"/>
      </dsp:txXfrm>
    </dsp:sp>
    <dsp:sp modelId="{4A933181-FB07-420A-81F4-2D7FA76C9AC4}">
      <dsp:nvSpPr>
        <dsp:cNvPr id="0" name=""/>
        <dsp:cNvSpPr/>
      </dsp:nvSpPr>
      <dsp:spPr>
        <a:xfrm>
          <a:off x="7353040" y="1773457"/>
          <a:ext cx="2613967" cy="11610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Conceito de sequência</a:t>
          </a:r>
        </a:p>
      </dsp:txBody>
      <dsp:txXfrm>
        <a:off x="7387046" y="1807463"/>
        <a:ext cx="2545955" cy="1093035"/>
      </dsp:txXfrm>
    </dsp:sp>
    <dsp:sp modelId="{DDCD63D9-9513-418A-8C93-952B912053D6}">
      <dsp:nvSpPr>
        <dsp:cNvPr id="0" name=""/>
        <dsp:cNvSpPr/>
      </dsp:nvSpPr>
      <dsp:spPr>
        <a:xfrm>
          <a:off x="7353040" y="3113128"/>
          <a:ext cx="2613967" cy="11610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Dados mais recentes com mais peso</a:t>
          </a:r>
        </a:p>
      </dsp:txBody>
      <dsp:txXfrm>
        <a:off x="7387046" y="3147134"/>
        <a:ext cx="2545955" cy="1093035"/>
      </dsp:txXfrm>
    </dsp:sp>
    <dsp:sp modelId="{0CD2CE0B-C276-466F-BDF6-F60974C8D523}">
      <dsp:nvSpPr>
        <dsp:cNvPr id="0" name=""/>
        <dsp:cNvSpPr/>
      </dsp:nvSpPr>
      <dsp:spPr>
        <a:xfrm>
          <a:off x="7353040" y="4452798"/>
          <a:ext cx="2613967" cy="11610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Pode ter contextos de diferentes tamanhos</a:t>
          </a:r>
        </a:p>
      </dsp:txBody>
      <dsp:txXfrm>
        <a:off x="7387046" y="4486804"/>
        <a:ext cx="2545955" cy="1093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FB516-9371-4839-B651-F9AA03A7569C}">
      <dsp:nvSpPr>
        <dsp:cNvPr id="0" name=""/>
        <dsp:cNvSpPr/>
      </dsp:nvSpPr>
      <dsp:spPr>
        <a:xfrm>
          <a:off x="708" y="608526"/>
          <a:ext cx="2761665" cy="16569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RNN clássica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Espaço latente volta diretamente como entrada</a:t>
          </a:r>
          <a:endParaRPr lang="en-US" sz="1600" kern="1200" dirty="0"/>
        </a:p>
      </dsp:txBody>
      <dsp:txXfrm>
        <a:off x="708" y="608526"/>
        <a:ext cx="2761665" cy="1656999"/>
      </dsp:txXfrm>
    </dsp:sp>
    <dsp:sp modelId="{15699201-E081-455C-8061-990409540F48}">
      <dsp:nvSpPr>
        <dsp:cNvPr id="0" name=""/>
        <dsp:cNvSpPr/>
      </dsp:nvSpPr>
      <dsp:spPr>
        <a:xfrm>
          <a:off x="3038539" y="608526"/>
          <a:ext cx="2761665" cy="16569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LSTM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Long short-term memory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Um circuito de longo prazo e um de curto prazo</a:t>
          </a:r>
          <a:endParaRPr lang="en-US" sz="1600" kern="1200"/>
        </a:p>
      </dsp:txBody>
      <dsp:txXfrm>
        <a:off x="3038539" y="608526"/>
        <a:ext cx="2761665" cy="1656999"/>
      </dsp:txXfrm>
    </dsp:sp>
    <dsp:sp modelId="{2926B3C6-6374-421A-A59C-A009BC78034C}">
      <dsp:nvSpPr>
        <dsp:cNvPr id="0" name=""/>
        <dsp:cNvSpPr/>
      </dsp:nvSpPr>
      <dsp:spPr>
        <a:xfrm>
          <a:off x="708" y="2541691"/>
          <a:ext cx="2761665" cy="16569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GRU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Gated recurrent unit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Mecanismo de esquecimento</a:t>
          </a:r>
          <a:endParaRPr lang="en-US" sz="1600" kern="1200"/>
        </a:p>
      </dsp:txBody>
      <dsp:txXfrm>
        <a:off x="708" y="2541691"/>
        <a:ext cx="2761665" cy="1656999"/>
      </dsp:txXfrm>
    </dsp:sp>
    <dsp:sp modelId="{BAE421F6-EAC5-46A5-B8D9-B718FCAA73A2}">
      <dsp:nvSpPr>
        <dsp:cNvPr id="0" name=""/>
        <dsp:cNvSpPr/>
      </dsp:nvSpPr>
      <dsp:spPr>
        <a:xfrm>
          <a:off x="3038539" y="2541691"/>
          <a:ext cx="2761665" cy="16569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ESN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Echo state network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Mecanismo de reservatório</a:t>
          </a:r>
          <a:endParaRPr lang="en-US" sz="1600" kern="1200"/>
        </a:p>
      </dsp:txBody>
      <dsp:txXfrm>
        <a:off x="3038539" y="2541691"/>
        <a:ext cx="2761665" cy="1656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4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4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8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9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0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0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1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6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9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3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78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DFE29-DE91-7C48-072D-C5001CD0F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6859225" cy="3495365"/>
          </a:xfrm>
        </p:spPr>
        <p:txBody>
          <a:bodyPr anchor="t">
            <a:normAutofit/>
          </a:bodyPr>
          <a:lstStyle/>
          <a:p>
            <a:r>
              <a:rPr lang="pt-BR" sz="4400" dirty="0"/>
              <a:t>Redes Neurais Recorrentes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757BA-36EB-9EDC-803F-49681487E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5732851" cy="1268361"/>
          </a:xfrm>
        </p:spPr>
        <p:txBody>
          <a:bodyPr anchor="b">
            <a:normAutofit/>
          </a:bodyPr>
          <a:lstStyle/>
          <a:p>
            <a:r>
              <a:rPr lang="pt-BR" dirty="0"/>
              <a:t>Marlon Sproesser Mathias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E3AE6AB-9834-CCDB-986E-59B075A9EA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704" r="41617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08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0FC70-A444-93DC-CDCE-C8B9336C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 autorregressiva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1FE140-5739-202E-127A-69594FE7E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modelo prevê apenas o próximo ponto</a:t>
            </a:r>
          </a:p>
          <a:p>
            <a:r>
              <a:rPr lang="pt-BR" dirty="0"/>
              <a:t>A cada passo, os dados são realimentados no modelo</a:t>
            </a:r>
          </a:p>
          <a:p>
            <a:r>
              <a:rPr lang="pt-BR" dirty="0"/>
              <a:t>Problema:</a:t>
            </a:r>
          </a:p>
          <a:p>
            <a:pPr lvl="1"/>
            <a:r>
              <a:rPr lang="pt-BR" dirty="0"/>
              <a:t>O modelo tem mais facilidade em acertar os pontos próximos</a:t>
            </a:r>
          </a:p>
          <a:p>
            <a:pPr lvl="1"/>
            <a:r>
              <a:rPr lang="pt-BR" dirty="0"/>
              <a:t>Se tentarmos ajustar o modelo para os pontos distantes, o treinamento é mais difícil</a:t>
            </a:r>
          </a:p>
          <a:p>
            <a:r>
              <a:rPr lang="pt-BR" dirty="0"/>
              <a:t>Solução:</a:t>
            </a:r>
          </a:p>
          <a:p>
            <a:pPr lvl="1"/>
            <a:r>
              <a:rPr lang="pt-BR" dirty="0"/>
              <a:t>Começar com previsões curtas</a:t>
            </a:r>
          </a:p>
          <a:p>
            <a:pPr lvl="1"/>
            <a:r>
              <a:rPr lang="pt-BR" dirty="0"/>
              <a:t>Depois passar para previsões longas</a:t>
            </a:r>
          </a:p>
        </p:txBody>
      </p:sp>
    </p:spTree>
    <p:extLst>
      <p:ext uri="{BB962C8B-B14F-4D97-AF65-F5344CB8AC3E}">
        <p14:creationId xmlns:p14="http://schemas.microsoft.com/office/powerpoint/2010/main" val="315099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B7A9D-FAEA-6911-6520-E97CA888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Teacher</a:t>
            </a:r>
            <a:r>
              <a:rPr lang="pt-BR" dirty="0"/>
              <a:t> </a:t>
            </a:r>
            <a:r>
              <a:rPr lang="pt-BR" dirty="0" err="1"/>
              <a:t>Forcing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82118B5-25A4-B889-FAB7-A4B542A799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Para cada passo no futuro a ser previsto:</a:t>
                </a:r>
              </a:p>
              <a:p>
                <a:pPr lvl="1"/>
                <a:r>
                  <a:rPr lang="pt-BR" dirty="0"/>
                  <a:t>Executar o modelo e prever o próximo passo</a:t>
                </a:r>
              </a:p>
              <a:p>
                <a:pPr lvl="1"/>
                <a:r>
                  <a:rPr lang="pt-BR" dirty="0"/>
                  <a:t>Se </a:t>
                </a:r>
                <a:r>
                  <a:rPr lang="pt-BR" dirty="0" err="1"/>
                  <a:t>rand</a:t>
                </a:r>
                <a:r>
                  <a:rPr lang="pt-BR" dirty="0"/>
                  <a:t> &gt;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:</a:t>
                </a:r>
              </a:p>
              <a:p>
                <a:pPr lvl="2"/>
                <a:r>
                  <a:rPr lang="pt-BR" dirty="0"/>
                  <a:t>Usar o ponto previsto como o último da nova previsão</a:t>
                </a:r>
              </a:p>
              <a:p>
                <a:pPr lvl="1"/>
                <a:r>
                  <a:rPr lang="pt-BR" dirty="0"/>
                  <a:t>Se não:</a:t>
                </a:r>
              </a:p>
              <a:p>
                <a:pPr lvl="2"/>
                <a:r>
                  <a:rPr lang="pt-BR" dirty="0"/>
                  <a:t>Usar o ponto observado como o último da nova série</a:t>
                </a:r>
              </a:p>
              <a:p>
                <a:pPr lvl="2"/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a probabilidade de </a:t>
                </a:r>
                <a:r>
                  <a:rPr lang="pt-BR" dirty="0" err="1"/>
                  <a:t>Teacher</a:t>
                </a:r>
                <a:r>
                  <a:rPr lang="pt-BR" dirty="0"/>
                  <a:t> </a:t>
                </a:r>
                <a:r>
                  <a:rPr lang="pt-BR" dirty="0" err="1"/>
                  <a:t>Forcing</a:t>
                </a:r>
                <a:r>
                  <a:rPr lang="pt-BR" dirty="0"/>
                  <a:t>, que diminui ao longo do treinamento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82118B5-25A4-B889-FAB7-A4B542A79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14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429514C-EB66-47DF-87D6-ED909BA4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75702-BEF6-D6A1-C107-B833BD03A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940" y="2228634"/>
            <a:ext cx="7443460" cy="2269619"/>
          </a:xfrm>
        </p:spPr>
        <p:txBody>
          <a:bodyPr anchor="t">
            <a:normAutofit/>
          </a:bodyPr>
          <a:lstStyle/>
          <a:p>
            <a:r>
              <a:rPr lang="pt-BR" sz="4000"/>
              <a:t>Echo State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4B01C-6F18-4A22-ED2E-EB3B4A023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5689" y="4498256"/>
            <a:ext cx="7428711" cy="1318988"/>
          </a:xfrm>
        </p:spPr>
        <p:txBody>
          <a:bodyPr anchor="b">
            <a:normAutofit/>
          </a:bodyPr>
          <a:lstStyle/>
          <a:p>
            <a:endParaRPr lang="pt-B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495" y="233762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46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8C38AB-00B3-4611-B51A-458666907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5909CB-6CD3-45DF-9920-8D8182485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7234"/>
            <a:ext cx="804195" cy="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CAE726BF-0BA1-4D00-237B-B715560E7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152648"/>
              </p:ext>
            </p:extLst>
          </p:nvPr>
        </p:nvGraphicFramePr>
        <p:xfrm>
          <a:off x="1577187" y="558459"/>
          <a:ext cx="10295011" cy="5909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725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A6A2E0-18A1-4B22-8F61-5E162B674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BE0F34-F60D-7669-0FCE-3C74F3F7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576" y="697481"/>
            <a:ext cx="3763693" cy="2338756"/>
          </a:xfrm>
        </p:spPr>
        <p:txBody>
          <a:bodyPr anchor="t">
            <a:normAutofit/>
          </a:bodyPr>
          <a:lstStyle/>
          <a:p>
            <a:r>
              <a:rPr lang="pt-BR" sz="4000" dirty="0"/>
              <a:t>Tipos de rede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5909CB-6CD3-45DF-9920-8D8182485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7244"/>
            <a:ext cx="804195" cy="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C753652-FCAD-4091-4992-140B45A9DC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583177"/>
              </p:ext>
            </p:extLst>
          </p:nvPr>
        </p:nvGraphicFramePr>
        <p:xfrm>
          <a:off x="3075197" y="1654840"/>
          <a:ext cx="5800913" cy="4807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799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24813-7865-60CE-CA1C-1334DC91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Echo </a:t>
            </a:r>
            <a:r>
              <a:rPr lang="pt-BR" dirty="0" err="1"/>
              <a:t>State</a:t>
            </a:r>
            <a:r>
              <a:rPr lang="pt-BR" dirty="0"/>
              <a:t> Network</a:t>
            </a:r>
          </a:p>
        </p:txBody>
      </p:sp>
      <p:pic>
        <p:nvPicPr>
          <p:cNvPr id="1026" name="Picture 2" descr="Echo State Networks. | Download Scientific Diagram">
            <a:extLst>
              <a:ext uri="{FF2B5EF4-FFF2-40B4-BE49-F238E27FC236}">
                <a16:creationId xmlns:a16="http://schemas.microsoft.com/office/drawing/2014/main" id="{1E161335-296E-060A-1D0F-24B477EB4B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461" y="2307377"/>
            <a:ext cx="5137403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036CC19-35E0-8CD7-E203-AA4FB7D200C6}"/>
                  </a:ext>
                </a:extLst>
              </p:cNvPr>
              <p:cNvSpPr txBox="1"/>
              <p:nvPr/>
            </p:nvSpPr>
            <p:spPr>
              <a:xfrm>
                <a:off x="454132" y="2749337"/>
                <a:ext cx="4977581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Apenas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pt-BR" dirty="0"/>
                  <a:t> precisam ser treinados</a:t>
                </a:r>
              </a:p>
              <a:p>
                <a:endParaRPr lang="pt-BR" dirty="0"/>
              </a:p>
              <a:p>
                <a:r>
                  <a:rPr lang="pt-BR" dirty="0"/>
                  <a:t>Usam um reservatório</a:t>
                </a: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pt-BR" dirty="0"/>
                  <a:t> são definidos no início e mantidos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b="0" dirty="0"/>
              </a:p>
              <a:p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 err="1"/>
                  <a:t>Leaky</a:t>
                </a:r>
                <a:r>
                  <a:rPr lang="pt-BR" dirty="0"/>
                  <a:t> </a:t>
                </a:r>
                <a:r>
                  <a:rPr lang="pt-BR" dirty="0" err="1"/>
                  <a:t>Integrator</a:t>
                </a:r>
                <a:r>
                  <a:rPr lang="pt-BR" dirty="0"/>
                  <a:t> ESN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036CC19-35E0-8CD7-E203-AA4FB7D20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32" y="2749337"/>
                <a:ext cx="4977581" cy="3139321"/>
              </a:xfrm>
              <a:prstGeom prst="rect">
                <a:avLst/>
              </a:prstGeom>
              <a:blipFill>
                <a:blip r:embed="rId3"/>
                <a:stretch>
                  <a:fillRect l="-979" t="-971" b="-21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34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D9C11-1694-5EFF-8685-67D6D0FC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Echo </a:t>
            </a:r>
            <a:r>
              <a:rPr lang="pt-BR" dirty="0" err="1"/>
              <a:t>State</a:t>
            </a:r>
            <a:r>
              <a:rPr lang="pt-BR" dirty="0"/>
              <a:t>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80CC95F-B1BC-9933-C48B-E5E65CB5D9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Também funcionam com passos variáveis de tempo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80CC95F-B1BC-9933-C48B-E5E65CB5D9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3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AF13D-BF50-FA57-F033-A3F48CFE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Como escolher os pesos do reservatório?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77FEB4-1EE9-14BF-CA62-0133AACAD4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6" y="2447778"/>
                <a:ext cx="5564277" cy="3838722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pt-BR" dirty="0"/>
                  <a:t> é uma matriz</a:t>
                </a:r>
              </a:p>
              <a:p>
                <a:r>
                  <a:rPr lang="pt-BR" dirty="0"/>
                  <a:t>Idealmente, queremos uma matriz esparsa</a:t>
                </a:r>
                <a:br>
                  <a:rPr lang="pt-BR" dirty="0"/>
                </a:br>
                <a:r>
                  <a:rPr lang="pt-BR" dirty="0"/>
                  <a:t>(~1% de ocupação)</a:t>
                </a:r>
              </a:p>
              <a:p>
                <a:r>
                  <a:rPr lang="pt-BR" dirty="0"/>
                  <a:t>Também não queremos que a matriz mantenha os valores do reservatório dentro de uma faixa</a:t>
                </a:r>
              </a:p>
              <a:p>
                <a:pPr lvl="1"/>
                <a:r>
                  <a:rPr lang="pt-BR" dirty="0"/>
                  <a:t>Raio espectral próximo de 1</a:t>
                </a:r>
              </a:p>
              <a:p>
                <a:pPr lvl="1"/>
                <a:endParaRPr lang="pt-B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dirty="0"/>
                  <a:t>Sorteio dos valores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dirty="0"/>
                  <a:t>Remoção dos menores valores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dirty="0"/>
                  <a:t>Ajuste do raio espectral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77FEB4-1EE9-14BF-CA62-0133AACAD4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6" y="2447778"/>
                <a:ext cx="5564277" cy="3838722"/>
              </a:xfrm>
              <a:blipFill>
                <a:blip r:embed="rId2"/>
                <a:stretch>
                  <a:fillRect l="-768" t="-4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Echo State Networks. | Download Scientific Diagram">
            <a:extLst>
              <a:ext uri="{FF2B5EF4-FFF2-40B4-BE49-F238E27FC236}">
                <a16:creationId xmlns:a16="http://schemas.microsoft.com/office/drawing/2014/main" id="{963440E7-F68F-1129-629A-C72E577FB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956" y="2447925"/>
            <a:ext cx="5137403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64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56185A-3DF1-F360-4DE6-7D164DD5A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C6BF06F-C960-51E2-6ABD-DF21F9DB6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F9A7D-9A6C-0025-9518-BFFAFEEDB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940" y="2228634"/>
            <a:ext cx="7443460" cy="2269619"/>
          </a:xfrm>
        </p:spPr>
        <p:txBody>
          <a:bodyPr anchor="t">
            <a:normAutofit/>
          </a:bodyPr>
          <a:lstStyle/>
          <a:p>
            <a:r>
              <a:rPr lang="pt-BR" sz="4000" dirty="0" err="1"/>
              <a:t>Teacher</a:t>
            </a:r>
            <a:r>
              <a:rPr lang="pt-BR" sz="4000" dirty="0"/>
              <a:t> </a:t>
            </a:r>
            <a:r>
              <a:rPr lang="pt-BR" sz="4000" dirty="0" err="1"/>
              <a:t>forcing</a:t>
            </a:r>
            <a:endParaRPr lang="pt-BR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1F923-51FA-F65F-1997-C3B8890B4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5689" y="4498256"/>
            <a:ext cx="7428711" cy="1318988"/>
          </a:xfrm>
        </p:spPr>
        <p:txBody>
          <a:bodyPr anchor="b">
            <a:normAutofit/>
          </a:bodyPr>
          <a:lstStyle/>
          <a:p>
            <a:endParaRPr lang="pt-B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81B0EE-AFF4-0A72-0912-E87F233D0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495" y="233762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97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A2D82-09F4-6342-556E-965638B5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 de mais de um ponto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AC5814-5FC2-B3FB-CBA5-84F8A957F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Opções:</a:t>
            </a:r>
          </a:p>
          <a:p>
            <a:pPr lvl="1"/>
            <a:r>
              <a:rPr lang="pt-BR" dirty="0"/>
              <a:t>Uma rede com várias saídas</a:t>
            </a:r>
          </a:p>
          <a:p>
            <a:pPr lvl="1"/>
            <a:r>
              <a:rPr lang="pt-BR" dirty="0"/>
              <a:t>Várias redes, para diferentes horizontes</a:t>
            </a:r>
          </a:p>
          <a:p>
            <a:pPr lvl="1"/>
            <a:r>
              <a:rPr lang="pt-BR" dirty="0"/>
              <a:t>A mesma rede de forma autorregressiva</a:t>
            </a:r>
          </a:p>
        </p:txBody>
      </p:sp>
    </p:spTree>
    <p:extLst>
      <p:ext uri="{BB962C8B-B14F-4D97-AF65-F5344CB8AC3E}">
        <p14:creationId xmlns:p14="http://schemas.microsoft.com/office/powerpoint/2010/main" val="3948608016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RightStep">
      <a:dk1>
        <a:srgbClr val="000000"/>
      </a:dk1>
      <a:lt1>
        <a:srgbClr val="FFFFFF"/>
      </a:lt1>
      <a:dk2>
        <a:srgbClr val="203039"/>
      </a:dk2>
      <a:lt2>
        <a:srgbClr val="E2E3E8"/>
      </a:lt2>
      <a:accent1>
        <a:srgbClr val="AAA178"/>
      </a:accent1>
      <a:accent2>
        <a:srgbClr val="99A868"/>
      </a:accent2>
      <a:accent3>
        <a:srgbClr val="8AAB79"/>
      </a:accent3>
      <a:accent4>
        <a:srgbClr val="6DB072"/>
      </a:accent4>
      <a:accent5>
        <a:srgbClr val="78AA90"/>
      </a:accent5>
      <a:accent6>
        <a:srgbClr val="6BACA6"/>
      </a:accent6>
      <a:hlink>
        <a:srgbClr val="6976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368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Neue Haas Grotesk Text Pro</vt:lpstr>
      <vt:lpstr>BjornVTI</vt:lpstr>
      <vt:lpstr>Redes Neurais Recorrentes</vt:lpstr>
      <vt:lpstr>Echo State Networks</vt:lpstr>
      <vt:lpstr>PowerPoint Presentation</vt:lpstr>
      <vt:lpstr>Tipos de rede</vt:lpstr>
      <vt:lpstr>Echo State Network</vt:lpstr>
      <vt:lpstr>Echo State Networks</vt:lpstr>
      <vt:lpstr>Como escolher os pesos do reservatório?</vt:lpstr>
      <vt:lpstr>Teacher forcing</vt:lpstr>
      <vt:lpstr>Previsão de mais de um ponto</vt:lpstr>
      <vt:lpstr>Previsão autorregressiva</vt:lpstr>
      <vt:lpstr>Algoritmo Teacher Forcing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Marlon Sproesser Mathias</dc:creator>
  <cp:lastModifiedBy>Marlon Sproesser Mathias</cp:lastModifiedBy>
  <cp:revision>1</cp:revision>
  <dcterms:created xsi:type="dcterms:W3CDTF">2024-10-21T23:23:36Z</dcterms:created>
  <dcterms:modified xsi:type="dcterms:W3CDTF">2024-11-18T17:33:45Z</dcterms:modified>
</cp:coreProperties>
</file>