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80" r:id="rId12"/>
    <p:sldId id="279" r:id="rId13"/>
    <p:sldId id="281" r:id="rId14"/>
    <p:sldId id="282" r:id="rId15"/>
    <p:sldId id="283" r:id="rId16"/>
    <p:sldId id="284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AF1577-5FBE-4784-83ED-6F873340D59C}" v="2" dt="2024-11-19T19:33:49.883"/>
    <p1510:client id="{7AD4965E-86FD-4E4F-82AD-E76382FE1C13}" v="72" dt="2024-11-19T00:20:53.2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lon Sproesser Mathias" userId="326f77df3314bb27" providerId="LiveId" clId="{C6B4F991-2F09-4773-B00D-A3B78C461D3D}"/>
    <pc:docChg chg="custSel addSld modSld sldOrd">
      <pc:chgData name="Marlon Sproesser Mathias" userId="326f77df3314bb27" providerId="LiveId" clId="{C6B4F991-2F09-4773-B00D-A3B78C461D3D}" dt="2024-11-18T17:33:40.826" v="39" actId="20577"/>
      <pc:docMkLst>
        <pc:docMk/>
      </pc:docMkLst>
      <pc:sldChg chg="add">
        <pc:chgData name="Marlon Sproesser Mathias" userId="326f77df3314bb27" providerId="LiveId" clId="{C6B4F991-2F09-4773-B00D-A3B78C461D3D}" dt="2024-11-18T17:32:47.033" v="0"/>
        <pc:sldMkLst>
          <pc:docMk/>
          <pc:sldMk cId="3948608016" sldId="257"/>
        </pc:sldMkLst>
      </pc:sldChg>
      <pc:sldChg chg="add">
        <pc:chgData name="Marlon Sproesser Mathias" userId="326f77df3314bb27" providerId="LiveId" clId="{C6B4F991-2F09-4773-B00D-A3B78C461D3D}" dt="2024-11-18T17:32:47.033" v="0"/>
        <pc:sldMkLst>
          <pc:docMk/>
          <pc:sldMk cId="3150999725" sldId="258"/>
        </pc:sldMkLst>
      </pc:sldChg>
      <pc:sldChg chg="add">
        <pc:chgData name="Marlon Sproesser Mathias" userId="326f77df3314bb27" providerId="LiveId" clId="{C6B4F991-2F09-4773-B00D-A3B78C461D3D}" dt="2024-11-18T17:32:47.033" v="0"/>
        <pc:sldMkLst>
          <pc:docMk/>
          <pc:sldMk cId="3418143245" sldId="259"/>
        </pc:sldMkLst>
      </pc:sldChg>
      <pc:sldChg chg="addSp modSp new mod setBg">
        <pc:chgData name="Marlon Sproesser Mathias" userId="326f77df3314bb27" providerId="LiveId" clId="{C6B4F991-2F09-4773-B00D-A3B78C461D3D}" dt="2024-11-18T17:33:26.786" v="21" actId="26606"/>
        <pc:sldMkLst>
          <pc:docMk/>
          <pc:sldMk cId="2311468968" sldId="270"/>
        </pc:sldMkLst>
        <pc:spChg chg="mod">
          <ac:chgData name="Marlon Sproesser Mathias" userId="326f77df3314bb27" providerId="LiveId" clId="{C6B4F991-2F09-4773-B00D-A3B78C461D3D}" dt="2024-11-18T17:33:26.786" v="21" actId="26606"/>
          <ac:spMkLst>
            <pc:docMk/>
            <pc:sldMk cId="2311468968" sldId="270"/>
            <ac:spMk id="2" creationId="{1E275702-BEF6-D6A1-C107-B833BD03AC3D}"/>
          </ac:spMkLst>
        </pc:spChg>
        <pc:spChg chg="mod">
          <ac:chgData name="Marlon Sproesser Mathias" userId="326f77df3314bb27" providerId="LiveId" clId="{C6B4F991-2F09-4773-B00D-A3B78C461D3D}" dt="2024-11-18T17:33:26.786" v="21" actId="26606"/>
          <ac:spMkLst>
            <pc:docMk/>
            <pc:sldMk cId="2311468968" sldId="270"/>
            <ac:spMk id="3" creationId="{4624B01C-6F18-4A22-ED2E-EB3B4A0238A0}"/>
          </ac:spMkLst>
        </pc:spChg>
        <pc:spChg chg="add">
          <ac:chgData name="Marlon Sproesser Mathias" userId="326f77df3314bb27" providerId="LiveId" clId="{C6B4F991-2F09-4773-B00D-A3B78C461D3D}" dt="2024-11-18T17:33:26.786" v="21" actId="26606"/>
          <ac:spMkLst>
            <pc:docMk/>
            <pc:sldMk cId="2311468968" sldId="270"/>
            <ac:spMk id="8" creationId="{F429514C-EB66-47DF-87D6-ED909BA420AC}"/>
          </ac:spMkLst>
        </pc:spChg>
        <pc:cxnChg chg="add">
          <ac:chgData name="Marlon Sproesser Mathias" userId="326f77df3314bb27" providerId="LiveId" clId="{C6B4F991-2F09-4773-B00D-A3B78C461D3D}" dt="2024-11-18T17:33:26.786" v="21" actId="26606"/>
          <ac:cxnSpMkLst>
            <pc:docMk/>
            <pc:sldMk cId="2311468968" sldId="270"/>
            <ac:cxnSpMk id="10" creationId="{B0AA360F-DECB-4836-8FB6-22C4BC3FB02D}"/>
          </ac:cxnSpMkLst>
        </pc:cxnChg>
      </pc:sldChg>
      <pc:sldChg chg="modSp add mod ord">
        <pc:chgData name="Marlon Sproesser Mathias" userId="326f77df3314bb27" providerId="LiveId" clId="{C6B4F991-2F09-4773-B00D-A3B78C461D3D}" dt="2024-11-18T17:33:40.826" v="39" actId="20577"/>
        <pc:sldMkLst>
          <pc:docMk/>
          <pc:sldMk cId="2896978957" sldId="271"/>
        </pc:sldMkLst>
        <pc:spChg chg="mod">
          <ac:chgData name="Marlon Sproesser Mathias" userId="326f77df3314bb27" providerId="LiveId" clId="{C6B4F991-2F09-4773-B00D-A3B78C461D3D}" dt="2024-11-18T17:33:40.826" v="39" actId="20577"/>
          <ac:spMkLst>
            <pc:docMk/>
            <pc:sldMk cId="2896978957" sldId="271"/>
            <ac:spMk id="2" creationId="{8CFF9A7D-9A6C-0025-9518-BFFAFEEDB2C3}"/>
          </ac:spMkLst>
        </pc:spChg>
      </pc:sldChg>
    </pc:docChg>
  </pc:docChgLst>
  <pc:docChgLst>
    <pc:chgData name="Marlon Sproesser Mathias" userId="326f77df3314bb27" providerId="LiveId" clId="{7A7E29C6-2474-415B-A562-EB65D8B45247}"/>
    <pc:docChg chg="custSel addSld delSld modSld">
      <pc:chgData name="Marlon Sproesser Mathias" userId="326f77df3314bb27" providerId="LiveId" clId="{7A7E29C6-2474-415B-A562-EB65D8B45247}" dt="2024-10-28T23:46:16.044" v="1272" actId="14100"/>
      <pc:docMkLst>
        <pc:docMk/>
      </pc:docMkLst>
      <pc:sldChg chg="modSp mod">
        <pc:chgData name="Marlon Sproesser Mathias" userId="326f77df3314bb27" providerId="LiveId" clId="{7A7E29C6-2474-415B-A562-EB65D8B45247}" dt="2024-10-28T23:02:22.443" v="52" actId="404"/>
        <pc:sldMkLst>
          <pc:docMk/>
          <pc:sldMk cId="1104208034" sldId="256"/>
        </pc:sldMkLst>
        <pc:spChg chg="mod">
          <ac:chgData name="Marlon Sproesser Mathias" userId="326f77df3314bb27" providerId="LiveId" clId="{7A7E29C6-2474-415B-A562-EB65D8B45247}" dt="2024-10-28T23:02:22.443" v="52" actId="404"/>
          <ac:spMkLst>
            <pc:docMk/>
            <pc:sldMk cId="1104208034" sldId="256"/>
            <ac:spMk id="2" creationId="{FC1DFE29-DE91-7C48-072D-C5001CD0F03E}"/>
          </ac:spMkLst>
        </pc:spChg>
      </pc:sldChg>
      <pc:sldChg chg="modSp">
        <pc:chgData name="Marlon Sproesser Mathias" userId="326f77df3314bb27" providerId="LiveId" clId="{7A7E29C6-2474-415B-A562-EB65D8B45247}" dt="2024-10-28T23:02:57.502" v="156" actId="20577"/>
        <pc:sldMkLst>
          <pc:docMk/>
          <pc:sldMk cId="1893830825" sldId="257"/>
        </pc:sldMkLst>
        <pc:graphicFrameChg chg="mod">
          <ac:chgData name="Marlon Sproesser Mathias" userId="326f77df3314bb27" providerId="LiveId" clId="{7A7E29C6-2474-415B-A562-EB65D8B45247}" dt="2024-10-28T23:02:57.502" v="156" actId="20577"/>
          <ac:graphicFrameMkLst>
            <pc:docMk/>
            <pc:sldMk cId="1893830825" sldId="257"/>
            <ac:graphicFrameMk id="5" creationId="{3369976C-8DB7-C677-E09E-83870076CF7E}"/>
          </ac:graphicFrameMkLst>
        </pc:graphicFrameChg>
      </pc:sldChg>
      <pc:sldChg chg="addSp delSp modSp mod">
        <pc:chgData name="Marlon Sproesser Mathias" userId="326f77df3314bb27" providerId="LiveId" clId="{7A7E29C6-2474-415B-A562-EB65D8B45247}" dt="2024-10-28T23:17:03.825" v="504" actId="20577"/>
        <pc:sldMkLst>
          <pc:docMk/>
          <pc:sldMk cId="2446936773" sldId="258"/>
        </pc:sldMkLst>
        <pc:spChg chg="mod">
          <ac:chgData name="Marlon Sproesser Mathias" userId="326f77df3314bb27" providerId="LiveId" clId="{7A7E29C6-2474-415B-A562-EB65D8B45247}" dt="2024-10-28T23:13:38.159" v="194" actId="20577"/>
          <ac:spMkLst>
            <pc:docMk/>
            <pc:sldMk cId="2446936773" sldId="258"/>
            <ac:spMk id="2" creationId="{CDB5D667-A08F-4C84-4E86-A7B35FAD51F7}"/>
          </ac:spMkLst>
        </pc:spChg>
        <pc:spChg chg="add del mod">
          <ac:chgData name="Marlon Sproesser Mathias" userId="326f77df3314bb27" providerId="LiveId" clId="{7A7E29C6-2474-415B-A562-EB65D8B45247}" dt="2024-10-28T23:13:03.727" v="168" actId="931"/>
          <ac:spMkLst>
            <pc:docMk/>
            <pc:sldMk cId="2446936773" sldId="258"/>
            <ac:spMk id="3" creationId="{F40CEFFC-482A-D933-EA7B-3A5C7D326424}"/>
          </ac:spMkLst>
        </pc:spChg>
        <pc:spChg chg="del">
          <ac:chgData name="Marlon Sproesser Mathias" userId="326f77df3314bb27" providerId="LiveId" clId="{7A7E29C6-2474-415B-A562-EB65D8B45247}" dt="2024-10-28T23:14:51.723" v="376" actId="478"/>
          <ac:spMkLst>
            <pc:docMk/>
            <pc:sldMk cId="2446936773" sldId="258"/>
            <ac:spMk id="4" creationId="{9469CC6C-8C00-D57B-4C9F-4AFBA3D43AEA}"/>
          </ac:spMkLst>
        </pc:spChg>
        <pc:spChg chg="add del mod">
          <ac:chgData name="Marlon Sproesser Mathias" userId="326f77df3314bb27" providerId="LiveId" clId="{7A7E29C6-2474-415B-A562-EB65D8B45247}" dt="2024-10-28T23:13:08.857" v="172" actId="478"/>
          <ac:spMkLst>
            <pc:docMk/>
            <pc:sldMk cId="2446936773" sldId="258"/>
            <ac:spMk id="7" creationId="{45C6DBDF-B9CA-F859-604B-4E61F09AE0D9}"/>
          </ac:spMkLst>
        </pc:spChg>
        <pc:spChg chg="add mod">
          <ac:chgData name="Marlon Sproesser Mathias" userId="326f77df3314bb27" providerId="LiveId" clId="{7A7E29C6-2474-415B-A562-EB65D8B45247}" dt="2024-10-28T23:17:03.825" v="504" actId="20577"/>
          <ac:spMkLst>
            <pc:docMk/>
            <pc:sldMk cId="2446936773" sldId="258"/>
            <ac:spMk id="9" creationId="{5E7ACC80-F854-4BFF-45E9-ACCAE9AA63CB}"/>
          </ac:spMkLst>
        </pc:spChg>
        <pc:picChg chg="add del mod">
          <ac:chgData name="Marlon Sproesser Mathias" userId="326f77df3314bb27" providerId="LiveId" clId="{7A7E29C6-2474-415B-A562-EB65D8B45247}" dt="2024-10-28T23:13:39.609" v="195" actId="478"/>
          <ac:picMkLst>
            <pc:docMk/>
            <pc:sldMk cId="2446936773" sldId="258"/>
            <ac:picMk id="6" creationId="{4E1A2225-E2EE-0BF9-F36F-642F1025F238}"/>
          </ac:picMkLst>
        </pc:picChg>
        <pc:picChg chg="del">
          <ac:chgData name="Marlon Sproesser Mathias" userId="326f77df3314bb27" providerId="LiveId" clId="{7A7E29C6-2474-415B-A562-EB65D8B45247}" dt="2024-10-28T23:12:23.203" v="157" actId="478"/>
          <ac:picMkLst>
            <pc:docMk/>
            <pc:sldMk cId="2446936773" sldId="258"/>
            <ac:picMk id="1026" creationId="{58F685B5-5C07-F6CD-8A62-5EA86F1C5E88}"/>
          </ac:picMkLst>
        </pc:picChg>
      </pc:sldChg>
      <pc:sldChg chg="del">
        <pc:chgData name="Marlon Sproesser Mathias" userId="326f77df3314bb27" providerId="LiveId" clId="{7A7E29C6-2474-415B-A562-EB65D8B45247}" dt="2024-10-28T23:18:28.755" v="576" actId="47"/>
        <pc:sldMkLst>
          <pc:docMk/>
          <pc:sldMk cId="2464761912" sldId="259"/>
        </pc:sldMkLst>
      </pc:sldChg>
      <pc:sldChg chg="del">
        <pc:chgData name="Marlon Sproesser Mathias" userId="326f77df3314bb27" providerId="LiveId" clId="{7A7E29C6-2474-415B-A562-EB65D8B45247}" dt="2024-10-28T23:18:30.149" v="577" actId="47"/>
        <pc:sldMkLst>
          <pc:docMk/>
          <pc:sldMk cId="2092329317" sldId="260"/>
        </pc:sldMkLst>
      </pc:sldChg>
      <pc:sldChg chg="addSp delSp modSp mod">
        <pc:chgData name="Marlon Sproesser Mathias" userId="326f77df3314bb27" providerId="LiveId" clId="{7A7E29C6-2474-415B-A562-EB65D8B45247}" dt="2024-10-28T23:46:16.044" v="1272" actId="14100"/>
        <pc:sldMkLst>
          <pc:docMk/>
          <pc:sldMk cId="3177254511" sldId="261"/>
        </pc:sldMkLst>
        <pc:spChg chg="mod">
          <ac:chgData name="Marlon Sproesser Mathias" userId="326f77df3314bb27" providerId="LiveId" clId="{7A7E29C6-2474-415B-A562-EB65D8B45247}" dt="2024-10-28T23:46:11.257" v="1271" actId="1076"/>
          <ac:spMkLst>
            <pc:docMk/>
            <pc:sldMk cId="3177254511" sldId="261"/>
            <ac:spMk id="2" creationId="{D5DF1E20-A386-7A3B-97A1-90375CF61AF1}"/>
          </ac:spMkLst>
        </pc:spChg>
        <pc:spChg chg="add del mod">
          <ac:chgData name="Marlon Sproesser Mathias" userId="326f77df3314bb27" providerId="LiveId" clId="{7A7E29C6-2474-415B-A562-EB65D8B45247}" dt="2024-10-28T23:33:57.167" v="1014" actId="478"/>
          <ac:spMkLst>
            <pc:docMk/>
            <pc:sldMk cId="3177254511" sldId="261"/>
            <ac:spMk id="6" creationId="{6FB5513D-DF6E-D7B9-252F-36CB9444651A}"/>
          </ac:spMkLst>
        </pc:spChg>
        <pc:graphicFrameChg chg="add mod modGraphic">
          <ac:chgData name="Marlon Sproesser Mathias" userId="326f77df3314bb27" providerId="LiveId" clId="{7A7E29C6-2474-415B-A562-EB65D8B45247}" dt="2024-10-28T23:46:16.044" v="1272" actId="14100"/>
          <ac:graphicFrameMkLst>
            <pc:docMk/>
            <pc:sldMk cId="3177254511" sldId="261"/>
            <ac:graphicFrameMk id="3" creationId="{CAE726BF-0BA1-4D00-237B-B715560E7BFF}"/>
          </ac:graphicFrameMkLst>
        </pc:graphicFrameChg>
        <pc:graphicFrameChg chg="del">
          <ac:chgData name="Marlon Sproesser Mathias" userId="326f77df3314bb27" providerId="LiveId" clId="{7A7E29C6-2474-415B-A562-EB65D8B45247}" dt="2024-10-28T23:33:53.296" v="1013" actId="478"/>
          <ac:graphicFrameMkLst>
            <pc:docMk/>
            <pc:sldMk cId="3177254511" sldId="261"/>
            <ac:graphicFrameMk id="5" creationId="{2FD989CC-A58C-1889-ACF3-5F61480AE70A}"/>
          </ac:graphicFrameMkLst>
        </pc:graphicFrameChg>
      </pc:sldChg>
      <pc:sldChg chg="modSp add mod">
        <pc:chgData name="Marlon Sproesser Mathias" userId="326f77df3314bb27" providerId="LiveId" clId="{7A7E29C6-2474-415B-A562-EB65D8B45247}" dt="2024-10-28T23:17:44.353" v="575" actId="1076"/>
        <pc:sldMkLst>
          <pc:docMk/>
          <pc:sldMk cId="2655755376" sldId="262"/>
        </pc:sldMkLst>
        <pc:spChg chg="mod">
          <ac:chgData name="Marlon Sproesser Mathias" userId="326f77df3314bb27" providerId="LiveId" clId="{7A7E29C6-2474-415B-A562-EB65D8B45247}" dt="2024-10-28T23:17:44.353" v="575" actId="1076"/>
          <ac:spMkLst>
            <pc:docMk/>
            <pc:sldMk cId="2655755376" sldId="262"/>
            <ac:spMk id="4" creationId="{7062D35F-92D2-ACEF-B437-C95CC1FD5E55}"/>
          </ac:spMkLst>
        </pc:spChg>
      </pc:sldChg>
      <pc:sldChg chg="addSp delSp modSp new mod">
        <pc:chgData name="Marlon Sproesser Mathias" userId="326f77df3314bb27" providerId="LiveId" clId="{7A7E29C6-2474-415B-A562-EB65D8B45247}" dt="2024-10-28T23:22:47.439" v="639" actId="1076"/>
        <pc:sldMkLst>
          <pc:docMk/>
          <pc:sldMk cId="3457999621" sldId="263"/>
        </pc:sldMkLst>
        <pc:spChg chg="mod">
          <ac:chgData name="Marlon Sproesser Mathias" userId="326f77df3314bb27" providerId="LiveId" clId="{7A7E29C6-2474-415B-A562-EB65D8B45247}" dt="2024-10-28T23:20:01.717" v="603" actId="20577"/>
          <ac:spMkLst>
            <pc:docMk/>
            <pc:sldMk cId="3457999621" sldId="263"/>
            <ac:spMk id="2" creationId="{7202CFAB-2FE2-F1F7-1140-0EEE086132DD}"/>
          </ac:spMkLst>
        </pc:spChg>
        <pc:spChg chg="mod">
          <ac:chgData name="Marlon Sproesser Mathias" userId="326f77df3314bb27" providerId="LiveId" clId="{7A7E29C6-2474-415B-A562-EB65D8B45247}" dt="2024-10-28T23:22:47.439" v="639" actId="1076"/>
          <ac:spMkLst>
            <pc:docMk/>
            <pc:sldMk cId="3457999621" sldId="263"/>
            <ac:spMk id="3" creationId="{8311FEA9-732C-BD9B-3B46-CF83BA378743}"/>
          </ac:spMkLst>
        </pc:spChg>
        <pc:spChg chg="add del mod">
          <ac:chgData name="Marlon Sproesser Mathias" userId="326f77df3314bb27" providerId="LiveId" clId="{7A7E29C6-2474-415B-A562-EB65D8B45247}" dt="2024-10-28T23:21:30.067" v="633" actId="478"/>
          <ac:spMkLst>
            <pc:docMk/>
            <pc:sldMk cId="3457999621" sldId="263"/>
            <ac:spMk id="6" creationId="{30693184-BF03-50DC-7E1C-CCC73FEC2956}"/>
          </ac:spMkLst>
        </pc:spChg>
        <pc:spChg chg="add del mod">
          <ac:chgData name="Marlon Sproesser Mathias" userId="326f77df3314bb27" providerId="LiveId" clId="{7A7E29C6-2474-415B-A562-EB65D8B45247}" dt="2024-10-28T23:22:07.991" v="637" actId="478"/>
          <ac:spMkLst>
            <pc:docMk/>
            <pc:sldMk cId="3457999621" sldId="263"/>
            <ac:spMk id="9" creationId="{D3828424-82B7-93E8-9AD4-33A98C69FC26}"/>
          </ac:spMkLst>
        </pc:spChg>
        <pc:picChg chg="add del mod">
          <ac:chgData name="Marlon Sproesser Mathias" userId="326f77df3314bb27" providerId="LiveId" clId="{7A7E29C6-2474-415B-A562-EB65D8B45247}" dt="2024-10-28T23:21:30.067" v="633" actId="478"/>
          <ac:picMkLst>
            <pc:docMk/>
            <pc:sldMk cId="3457999621" sldId="263"/>
            <ac:picMk id="5" creationId="{87E6148B-8A78-3DB8-0863-0FAE0CBCA45B}"/>
          </ac:picMkLst>
        </pc:picChg>
        <pc:picChg chg="add mod">
          <ac:chgData name="Marlon Sproesser Mathias" userId="326f77df3314bb27" providerId="LiveId" clId="{7A7E29C6-2474-415B-A562-EB65D8B45247}" dt="2024-10-28T23:22:14.588" v="638" actId="1076"/>
          <ac:picMkLst>
            <pc:docMk/>
            <pc:sldMk cId="3457999621" sldId="263"/>
            <ac:picMk id="8" creationId="{7BCC1929-50EC-FC67-0E02-734A66CD05E7}"/>
          </ac:picMkLst>
        </pc:picChg>
      </pc:sldChg>
      <pc:sldChg chg="modSp new mod">
        <pc:chgData name="Marlon Sproesser Mathias" userId="326f77df3314bb27" providerId="LiveId" clId="{7A7E29C6-2474-415B-A562-EB65D8B45247}" dt="2024-10-28T23:31:23.047" v="876" actId="20577"/>
        <pc:sldMkLst>
          <pc:docMk/>
          <pc:sldMk cId="4151641092" sldId="264"/>
        </pc:sldMkLst>
        <pc:spChg chg="mod">
          <ac:chgData name="Marlon Sproesser Mathias" userId="326f77df3314bb27" providerId="LiveId" clId="{7A7E29C6-2474-415B-A562-EB65D8B45247}" dt="2024-10-28T23:29:16.722" v="659" actId="20577"/>
          <ac:spMkLst>
            <pc:docMk/>
            <pc:sldMk cId="4151641092" sldId="264"/>
            <ac:spMk id="2" creationId="{5B725B70-A559-43D5-0193-9E789B9880E3}"/>
          </ac:spMkLst>
        </pc:spChg>
        <pc:spChg chg="mod">
          <ac:chgData name="Marlon Sproesser Mathias" userId="326f77df3314bb27" providerId="LiveId" clId="{7A7E29C6-2474-415B-A562-EB65D8B45247}" dt="2024-10-28T23:31:23.047" v="876" actId="20577"/>
          <ac:spMkLst>
            <pc:docMk/>
            <pc:sldMk cId="4151641092" sldId="264"/>
            <ac:spMk id="3" creationId="{BBC4A44F-707C-838E-8564-53C2F456A4FB}"/>
          </ac:spMkLst>
        </pc:spChg>
      </pc:sldChg>
    </pc:docChg>
  </pc:docChgLst>
  <pc:docChgLst>
    <pc:chgData name="Marlon Sproesser Mathias" userId="326f77df3314bb27" providerId="LiveId" clId="{73AF1577-5FBE-4784-83ED-6F873340D59C}"/>
    <pc:docChg chg="modSld">
      <pc:chgData name="Marlon Sproesser Mathias" userId="326f77df3314bb27" providerId="LiveId" clId="{73AF1577-5FBE-4784-83ED-6F873340D59C}" dt="2024-11-19T19:35:27.992" v="135" actId="20577"/>
      <pc:docMkLst>
        <pc:docMk/>
      </pc:docMkLst>
      <pc:sldChg chg="modSp">
        <pc:chgData name="Marlon Sproesser Mathias" userId="326f77df3314bb27" providerId="LiveId" clId="{73AF1577-5FBE-4784-83ED-6F873340D59C}" dt="2024-11-19T19:33:49.883" v="67" actId="20577"/>
        <pc:sldMkLst>
          <pc:docMk/>
          <pc:sldMk cId="1554431881" sldId="278"/>
        </pc:sldMkLst>
        <pc:spChg chg="mod">
          <ac:chgData name="Marlon Sproesser Mathias" userId="326f77df3314bb27" providerId="LiveId" clId="{73AF1577-5FBE-4784-83ED-6F873340D59C}" dt="2024-11-19T19:33:49.883" v="67" actId="20577"/>
          <ac:spMkLst>
            <pc:docMk/>
            <pc:sldMk cId="1554431881" sldId="278"/>
            <ac:spMk id="3" creationId="{077F201C-3D07-745C-371A-ED5C4AA8B650}"/>
          </ac:spMkLst>
        </pc:spChg>
      </pc:sldChg>
      <pc:sldChg chg="modSp mod">
        <pc:chgData name="Marlon Sproesser Mathias" userId="326f77df3314bb27" providerId="LiveId" clId="{73AF1577-5FBE-4784-83ED-6F873340D59C}" dt="2024-11-19T19:34:34.298" v="74" actId="20577"/>
        <pc:sldMkLst>
          <pc:docMk/>
          <pc:sldMk cId="142916793" sldId="281"/>
        </pc:sldMkLst>
        <pc:spChg chg="mod">
          <ac:chgData name="Marlon Sproesser Mathias" userId="326f77df3314bb27" providerId="LiveId" clId="{73AF1577-5FBE-4784-83ED-6F873340D59C}" dt="2024-11-19T19:34:34.298" v="74" actId="20577"/>
          <ac:spMkLst>
            <pc:docMk/>
            <pc:sldMk cId="142916793" sldId="281"/>
            <ac:spMk id="3" creationId="{4EE7A1EF-AA74-137E-FABE-C4AC25D7B15A}"/>
          </ac:spMkLst>
        </pc:spChg>
      </pc:sldChg>
      <pc:sldChg chg="modSp mod">
        <pc:chgData name="Marlon Sproesser Mathias" userId="326f77df3314bb27" providerId="LiveId" clId="{73AF1577-5FBE-4784-83ED-6F873340D59C}" dt="2024-11-19T19:35:27.992" v="135" actId="20577"/>
        <pc:sldMkLst>
          <pc:docMk/>
          <pc:sldMk cId="342510889" sldId="283"/>
        </pc:sldMkLst>
        <pc:spChg chg="mod">
          <ac:chgData name="Marlon Sproesser Mathias" userId="326f77df3314bb27" providerId="LiveId" clId="{73AF1577-5FBE-4784-83ED-6F873340D59C}" dt="2024-11-19T19:35:27.992" v="135" actId="20577"/>
          <ac:spMkLst>
            <pc:docMk/>
            <pc:sldMk cId="342510889" sldId="283"/>
            <ac:spMk id="3" creationId="{D3CC5FA5-BFA5-4C84-E6FD-2489F4948BCF}"/>
          </ac:spMkLst>
        </pc:spChg>
      </pc:sldChg>
      <pc:sldChg chg="addSp modSp mod">
        <pc:chgData name="Marlon Sproesser Mathias" userId="326f77df3314bb27" providerId="LiveId" clId="{73AF1577-5FBE-4784-83ED-6F873340D59C}" dt="2024-11-19T19:35:06.671" v="79" actId="2165"/>
        <pc:sldMkLst>
          <pc:docMk/>
          <pc:sldMk cId="2458727502" sldId="284"/>
        </pc:sldMkLst>
        <pc:graphicFrameChg chg="add mod modGraphic">
          <ac:chgData name="Marlon Sproesser Mathias" userId="326f77df3314bb27" providerId="LiveId" clId="{73AF1577-5FBE-4784-83ED-6F873340D59C}" dt="2024-11-19T19:35:06.671" v="79" actId="2165"/>
          <ac:graphicFrameMkLst>
            <pc:docMk/>
            <pc:sldMk cId="2458727502" sldId="284"/>
            <ac:graphicFrameMk id="4" creationId="{C4E94675-E903-35EF-25B2-513B311A5833}"/>
          </ac:graphicFrameMkLst>
        </pc:graphicFrameChg>
      </pc:sldChg>
    </pc:docChg>
  </pc:docChgLst>
  <pc:docChgLst>
    <pc:chgData name="Marlon Sproesser Mathias" userId="326f77df3314bb27" providerId="LiveId" clId="{D0A3F28C-4A43-4FAA-95D2-C2F825BA1311}"/>
    <pc:docChg chg="custSel addSld modSld">
      <pc:chgData name="Marlon Sproesser Mathias" userId="326f77df3314bb27" providerId="LiveId" clId="{D0A3F28C-4A43-4FAA-95D2-C2F825BA1311}" dt="2024-10-22T20:08:25.142" v="468" actId="26606"/>
      <pc:docMkLst>
        <pc:docMk/>
      </pc:docMkLst>
      <pc:sldChg chg="modSp">
        <pc:chgData name="Marlon Sproesser Mathias" userId="326f77df3314bb27" providerId="LiveId" clId="{D0A3F28C-4A43-4FAA-95D2-C2F825BA1311}" dt="2024-10-22T20:07:00.466" v="286" actId="20577"/>
        <pc:sldMkLst>
          <pc:docMk/>
          <pc:sldMk cId="1893830825" sldId="257"/>
        </pc:sldMkLst>
        <pc:graphicFrameChg chg="mod">
          <ac:chgData name="Marlon Sproesser Mathias" userId="326f77df3314bb27" providerId="LiveId" clId="{D0A3F28C-4A43-4FAA-95D2-C2F825BA1311}" dt="2024-10-22T20:07:00.466" v="286" actId="20577"/>
          <ac:graphicFrameMkLst>
            <pc:docMk/>
            <pc:sldMk cId="1893830825" sldId="257"/>
            <ac:graphicFrameMk id="5" creationId="{3369976C-8DB7-C677-E09E-83870076CF7E}"/>
          </ac:graphicFrameMkLst>
        </pc:graphicFrameChg>
      </pc:sldChg>
      <pc:sldChg chg="addSp modSp mod">
        <pc:chgData name="Marlon Sproesser Mathias" userId="326f77df3314bb27" providerId="LiveId" clId="{D0A3F28C-4A43-4FAA-95D2-C2F825BA1311}" dt="2024-10-22T01:12:14.702" v="98" actId="1076"/>
        <pc:sldMkLst>
          <pc:docMk/>
          <pc:sldMk cId="2464761912" sldId="259"/>
        </pc:sldMkLst>
        <pc:spChg chg="add mod">
          <ac:chgData name="Marlon Sproesser Mathias" userId="326f77df3314bb27" providerId="LiveId" clId="{D0A3F28C-4A43-4FAA-95D2-C2F825BA1311}" dt="2024-10-22T01:12:14.702" v="98" actId="1076"/>
          <ac:spMkLst>
            <pc:docMk/>
            <pc:sldMk cId="2464761912" sldId="259"/>
            <ac:spMk id="9" creationId="{BBCCE6C1-A6A9-BC8D-671B-DB133353930A}"/>
          </ac:spMkLst>
        </pc:spChg>
      </pc:sldChg>
      <pc:sldChg chg="addSp modSp new mod setBg">
        <pc:chgData name="Marlon Sproesser Mathias" userId="326f77df3314bb27" providerId="LiveId" clId="{D0A3F28C-4A43-4FAA-95D2-C2F825BA1311}" dt="2024-10-22T19:55:54.725" v="285" actId="1076"/>
        <pc:sldMkLst>
          <pc:docMk/>
          <pc:sldMk cId="2092329317" sldId="260"/>
        </pc:sldMkLst>
        <pc:spChg chg="mod">
          <ac:chgData name="Marlon Sproesser Mathias" userId="326f77df3314bb27" providerId="LiveId" clId="{D0A3F28C-4A43-4FAA-95D2-C2F825BA1311}" dt="2024-10-22T19:55:37.284" v="280" actId="26606"/>
          <ac:spMkLst>
            <pc:docMk/>
            <pc:sldMk cId="2092329317" sldId="260"/>
            <ac:spMk id="2" creationId="{69F98061-AB5F-4204-67DF-221EC393F0E7}"/>
          </ac:spMkLst>
        </pc:spChg>
        <pc:spChg chg="mod">
          <ac:chgData name="Marlon Sproesser Mathias" userId="326f77df3314bb27" providerId="LiveId" clId="{D0A3F28C-4A43-4FAA-95D2-C2F825BA1311}" dt="2024-10-22T19:55:37.284" v="280" actId="26606"/>
          <ac:spMkLst>
            <pc:docMk/>
            <pc:sldMk cId="2092329317" sldId="260"/>
            <ac:spMk id="3" creationId="{3345B364-ABA2-C889-E59F-39E143358642}"/>
          </ac:spMkLst>
        </pc:spChg>
        <pc:spChg chg="add">
          <ac:chgData name="Marlon Sproesser Mathias" userId="326f77df3314bb27" providerId="LiveId" clId="{D0A3F28C-4A43-4FAA-95D2-C2F825BA1311}" dt="2024-10-22T19:55:37.284" v="280" actId="26606"/>
          <ac:spMkLst>
            <pc:docMk/>
            <pc:sldMk cId="2092329317" sldId="260"/>
            <ac:spMk id="10" creationId="{E75A73A0-BB15-427A-AB69-E8FF2A9E4EAC}"/>
          </ac:spMkLst>
        </pc:spChg>
        <pc:picChg chg="add mod modCrop">
          <ac:chgData name="Marlon Sproesser Mathias" userId="326f77df3314bb27" providerId="LiveId" clId="{D0A3F28C-4A43-4FAA-95D2-C2F825BA1311}" dt="2024-10-22T19:55:54.725" v="285" actId="1076"/>
          <ac:picMkLst>
            <pc:docMk/>
            <pc:sldMk cId="2092329317" sldId="260"/>
            <ac:picMk id="5" creationId="{1E665DBF-65AE-733E-DA63-97B5A7C4EC21}"/>
          </ac:picMkLst>
        </pc:picChg>
        <pc:cxnChg chg="add">
          <ac:chgData name="Marlon Sproesser Mathias" userId="326f77df3314bb27" providerId="LiveId" clId="{D0A3F28C-4A43-4FAA-95D2-C2F825BA1311}" dt="2024-10-22T19:55:37.284" v="280" actId="26606"/>
          <ac:cxnSpMkLst>
            <pc:docMk/>
            <pc:sldMk cId="2092329317" sldId="260"/>
            <ac:cxnSpMk id="12" creationId="{F0748755-DDBC-46D0-91EC-1212A8EE2B40}"/>
          </ac:cxnSpMkLst>
        </pc:cxnChg>
      </pc:sldChg>
      <pc:sldChg chg="addSp delSp modSp new mod setBg">
        <pc:chgData name="Marlon Sproesser Mathias" userId="326f77df3314bb27" providerId="LiveId" clId="{D0A3F28C-4A43-4FAA-95D2-C2F825BA1311}" dt="2024-10-22T20:08:25.142" v="468" actId="26606"/>
        <pc:sldMkLst>
          <pc:docMk/>
          <pc:sldMk cId="3177254511" sldId="261"/>
        </pc:sldMkLst>
        <pc:spChg chg="mod">
          <ac:chgData name="Marlon Sproesser Mathias" userId="326f77df3314bb27" providerId="LiveId" clId="{D0A3F28C-4A43-4FAA-95D2-C2F825BA1311}" dt="2024-10-22T20:08:25.142" v="468" actId="26606"/>
          <ac:spMkLst>
            <pc:docMk/>
            <pc:sldMk cId="3177254511" sldId="261"/>
            <ac:spMk id="2" creationId="{D5DF1E20-A386-7A3B-97A1-90375CF61AF1}"/>
          </ac:spMkLst>
        </pc:spChg>
        <pc:spChg chg="del mod">
          <ac:chgData name="Marlon Sproesser Mathias" userId="326f77df3314bb27" providerId="LiveId" clId="{D0A3F28C-4A43-4FAA-95D2-C2F825BA1311}" dt="2024-10-22T20:08:25.142" v="468" actId="26606"/>
          <ac:spMkLst>
            <pc:docMk/>
            <pc:sldMk cId="3177254511" sldId="261"/>
            <ac:spMk id="3" creationId="{872BBA3D-200B-9F5B-56B1-463CEB599FE7}"/>
          </ac:spMkLst>
        </pc:spChg>
        <pc:spChg chg="add">
          <ac:chgData name="Marlon Sproesser Mathias" userId="326f77df3314bb27" providerId="LiveId" clId="{D0A3F28C-4A43-4FAA-95D2-C2F825BA1311}" dt="2024-10-22T20:08:25.142" v="468" actId="26606"/>
          <ac:spMkLst>
            <pc:docMk/>
            <pc:sldMk cId="3177254511" sldId="261"/>
            <ac:spMk id="9" creationId="{5A8C38AB-00B3-4611-B51A-458666907A35}"/>
          </ac:spMkLst>
        </pc:spChg>
        <pc:graphicFrameChg chg="add">
          <ac:chgData name="Marlon Sproesser Mathias" userId="326f77df3314bb27" providerId="LiveId" clId="{D0A3F28C-4A43-4FAA-95D2-C2F825BA1311}" dt="2024-10-22T20:08:25.142" v="468" actId="26606"/>
          <ac:graphicFrameMkLst>
            <pc:docMk/>
            <pc:sldMk cId="3177254511" sldId="261"/>
            <ac:graphicFrameMk id="5" creationId="{2FD989CC-A58C-1889-ACF3-5F61480AE70A}"/>
          </ac:graphicFrameMkLst>
        </pc:graphicFrameChg>
        <pc:cxnChg chg="add">
          <ac:chgData name="Marlon Sproesser Mathias" userId="326f77df3314bb27" providerId="LiveId" clId="{D0A3F28C-4A43-4FAA-95D2-C2F825BA1311}" dt="2024-10-22T20:08:25.142" v="468" actId="26606"/>
          <ac:cxnSpMkLst>
            <pc:docMk/>
            <pc:sldMk cId="3177254511" sldId="261"/>
            <ac:cxnSpMk id="11" creationId="{8F5909CB-6CD3-45DF-9920-8D81824854A2}"/>
          </ac:cxnSpMkLst>
        </pc:cxnChg>
      </pc:sldChg>
    </pc:docChg>
  </pc:docChgLst>
  <pc:docChgLst>
    <pc:chgData name="Marlon Sproesser Mathias" userId="326f77df3314bb27" providerId="LiveId" clId="{07D958DB-0896-4C67-BCCA-86899C921993}"/>
    <pc:docChg chg="custSel addSld delSld modSld sldOrd">
      <pc:chgData name="Marlon Sproesser Mathias" userId="326f77df3314bb27" providerId="LiveId" clId="{07D958DB-0896-4C67-BCCA-86899C921993}" dt="2024-11-05T00:06:32.355" v="878"/>
      <pc:docMkLst>
        <pc:docMk/>
      </pc:docMkLst>
      <pc:sldChg chg="modSp mod">
        <pc:chgData name="Marlon Sproesser Mathias" userId="326f77df3314bb27" providerId="LiveId" clId="{07D958DB-0896-4C67-BCCA-86899C921993}" dt="2024-11-04T19:15:46.130" v="18" actId="20577"/>
        <pc:sldMkLst>
          <pc:docMk/>
          <pc:sldMk cId="1104208034" sldId="256"/>
        </pc:sldMkLst>
        <pc:spChg chg="mod">
          <ac:chgData name="Marlon Sproesser Mathias" userId="326f77df3314bb27" providerId="LiveId" clId="{07D958DB-0896-4C67-BCCA-86899C921993}" dt="2024-11-04T19:15:46.130" v="18" actId="20577"/>
          <ac:spMkLst>
            <pc:docMk/>
            <pc:sldMk cId="1104208034" sldId="256"/>
            <ac:spMk id="2" creationId="{FC1DFE29-DE91-7C48-072D-C5001CD0F03E}"/>
          </ac:spMkLst>
        </pc:spChg>
      </pc:sldChg>
      <pc:sldChg chg="del">
        <pc:chgData name="Marlon Sproesser Mathias" userId="326f77df3314bb27" providerId="LiveId" clId="{07D958DB-0896-4C67-BCCA-86899C921993}" dt="2024-11-04T19:16:46.041" v="38" actId="47"/>
        <pc:sldMkLst>
          <pc:docMk/>
          <pc:sldMk cId="1893830825" sldId="257"/>
        </pc:sldMkLst>
      </pc:sldChg>
      <pc:sldChg chg="addSp modSp mod">
        <pc:chgData name="Marlon Sproesser Mathias" userId="326f77df3314bb27" providerId="LiveId" clId="{07D958DB-0896-4C67-BCCA-86899C921993}" dt="2024-11-04T19:19:58.273" v="377" actId="20577"/>
        <pc:sldMkLst>
          <pc:docMk/>
          <pc:sldMk cId="2446936773" sldId="258"/>
        </pc:sldMkLst>
        <pc:spChg chg="mod">
          <ac:chgData name="Marlon Sproesser Mathias" userId="326f77df3314bb27" providerId="LiveId" clId="{07D958DB-0896-4C67-BCCA-86899C921993}" dt="2024-11-04T19:16:54.142" v="49" actId="20577"/>
          <ac:spMkLst>
            <pc:docMk/>
            <pc:sldMk cId="2446936773" sldId="258"/>
            <ac:spMk id="2" creationId="{CDB5D667-A08F-4C84-4E86-A7B35FAD51F7}"/>
          </ac:spMkLst>
        </pc:spChg>
        <pc:spChg chg="add mod">
          <ac:chgData name="Marlon Sproesser Mathias" userId="326f77df3314bb27" providerId="LiveId" clId="{07D958DB-0896-4C67-BCCA-86899C921993}" dt="2024-11-04T19:18:50.281" v="210" actId="20577"/>
          <ac:spMkLst>
            <pc:docMk/>
            <pc:sldMk cId="2446936773" sldId="258"/>
            <ac:spMk id="3" creationId="{9A6A3BD5-1EBB-3FA6-9A1D-4D5B92BA0D91}"/>
          </ac:spMkLst>
        </pc:spChg>
        <pc:spChg chg="add mod">
          <ac:chgData name="Marlon Sproesser Mathias" userId="326f77df3314bb27" providerId="LiveId" clId="{07D958DB-0896-4C67-BCCA-86899C921993}" dt="2024-11-04T19:19:58.273" v="377" actId="20577"/>
          <ac:spMkLst>
            <pc:docMk/>
            <pc:sldMk cId="2446936773" sldId="258"/>
            <ac:spMk id="4" creationId="{1C9774FF-E4C1-25CE-22BD-BC5EA29F1FC1}"/>
          </ac:spMkLst>
        </pc:spChg>
        <pc:spChg chg="mod">
          <ac:chgData name="Marlon Sproesser Mathias" userId="326f77df3314bb27" providerId="LiveId" clId="{07D958DB-0896-4C67-BCCA-86899C921993}" dt="2024-11-04T19:18:53.650" v="211" actId="14100"/>
          <ac:spMkLst>
            <pc:docMk/>
            <pc:sldMk cId="2446936773" sldId="258"/>
            <ac:spMk id="9" creationId="{5E7ACC80-F854-4BFF-45E9-ACCAE9AA63CB}"/>
          </ac:spMkLst>
        </pc:spChg>
      </pc:sldChg>
      <pc:sldChg chg="addSp delSp modSp mod ord">
        <pc:chgData name="Marlon Sproesser Mathias" userId="326f77df3314bb27" providerId="LiveId" clId="{07D958DB-0896-4C67-BCCA-86899C921993}" dt="2024-11-04T19:16:18.396" v="37" actId="478"/>
        <pc:sldMkLst>
          <pc:docMk/>
          <pc:sldMk cId="3177254511" sldId="261"/>
        </pc:sldMkLst>
        <pc:spChg chg="del mod">
          <ac:chgData name="Marlon Sproesser Mathias" userId="326f77df3314bb27" providerId="LiveId" clId="{07D958DB-0896-4C67-BCCA-86899C921993}" dt="2024-11-04T19:16:16.291" v="36" actId="478"/>
          <ac:spMkLst>
            <pc:docMk/>
            <pc:sldMk cId="3177254511" sldId="261"/>
            <ac:spMk id="2" creationId="{D5DF1E20-A386-7A3B-97A1-90375CF61AF1}"/>
          </ac:spMkLst>
        </pc:spChg>
        <pc:spChg chg="add del mod">
          <ac:chgData name="Marlon Sproesser Mathias" userId="326f77df3314bb27" providerId="LiveId" clId="{07D958DB-0896-4C67-BCCA-86899C921993}" dt="2024-11-04T19:16:18.396" v="37" actId="478"/>
          <ac:spMkLst>
            <pc:docMk/>
            <pc:sldMk cId="3177254511" sldId="261"/>
            <ac:spMk id="5" creationId="{AD2CEBD0-6735-1854-523B-24DF9C656623}"/>
          </ac:spMkLst>
        </pc:spChg>
      </pc:sldChg>
      <pc:sldChg chg="del">
        <pc:chgData name="Marlon Sproesser Mathias" userId="326f77df3314bb27" providerId="LiveId" clId="{07D958DB-0896-4C67-BCCA-86899C921993}" dt="2024-11-04T20:23:44.961" v="427" actId="47"/>
        <pc:sldMkLst>
          <pc:docMk/>
          <pc:sldMk cId="2655755376" sldId="262"/>
        </pc:sldMkLst>
      </pc:sldChg>
      <pc:sldChg chg="del">
        <pc:chgData name="Marlon Sproesser Mathias" userId="326f77df3314bb27" providerId="LiveId" clId="{07D958DB-0896-4C67-BCCA-86899C921993}" dt="2024-11-04T20:23:44.961" v="427" actId="47"/>
        <pc:sldMkLst>
          <pc:docMk/>
          <pc:sldMk cId="3457999621" sldId="263"/>
        </pc:sldMkLst>
      </pc:sldChg>
      <pc:sldChg chg="del">
        <pc:chgData name="Marlon Sproesser Mathias" userId="326f77df3314bb27" providerId="LiveId" clId="{07D958DB-0896-4C67-BCCA-86899C921993}" dt="2024-11-04T20:23:44.961" v="427" actId="47"/>
        <pc:sldMkLst>
          <pc:docMk/>
          <pc:sldMk cId="4151641092" sldId="264"/>
        </pc:sldMkLst>
      </pc:sldChg>
      <pc:sldChg chg="addSp delSp modSp new mod setBg">
        <pc:chgData name="Marlon Sproesser Mathias" userId="326f77df3314bb27" providerId="LiveId" clId="{07D958DB-0896-4C67-BCCA-86899C921993}" dt="2024-11-04T20:29:22.037" v="486" actId="790"/>
        <pc:sldMkLst>
          <pc:docMk/>
          <pc:sldMk cId="2628115055" sldId="265"/>
        </pc:sldMkLst>
        <pc:spChg chg="mod">
          <ac:chgData name="Marlon Sproesser Mathias" userId="326f77df3314bb27" providerId="LiveId" clId="{07D958DB-0896-4C67-BCCA-86899C921993}" dt="2024-11-04T20:29:22.037" v="486" actId="790"/>
          <ac:spMkLst>
            <pc:docMk/>
            <pc:sldMk cId="2628115055" sldId="265"/>
            <ac:spMk id="2" creationId="{0BB0CC92-E3B0-77AA-D8C9-4A003E534C49}"/>
          </ac:spMkLst>
        </pc:spChg>
        <pc:spChg chg="del">
          <ac:chgData name="Marlon Sproesser Mathias" userId="326f77df3314bb27" providerId="LiveId" clId="{07D958DB-0896-4C67-BCCA-86899C921993}" dt="2024-11-04T20:22:05.843" v="395" actId="22"/>
          <ac:spMkLst>
            <pc:docMk/>
            <pc:sldMk cId="2628115055" sldId="265"/>
            <ac:spMk id="3" creationId="{0B5469D0-5125-8113-57AA-A7EFD54CD5F2}"/>
          </ac:spMkLst>
        </pc:spChg>
        <pc:spChg chg="add del mod">
          <ac:chgData name="Marlon Sproesser Mathias" userId="326f77df3314bb27" providerId="LiveId" clId="{07D958DB-0896-4C67-BCCA-86899C921993}" dt="2024-11-04T20:22:47.304" v="398" actId="22"/>
          <ac:spMkLst>
            <pc:docMk/>
            <pc:sldMk cId="2628115055" sldId="265"/>
            <ac:spMk id="7" creationId="{E9105D04-3B73-8E94-9D5F-6BA22ABC4AF4}"/>
          </ac:spMkLst>
        </pc:spChg>
        <pc:spChg chg="add mod">
          <ac:chgData name="Marlon Sproesser Mathias" userId="326f77df3314bb27" providerId="LiveId" clId="{07D958DB-0896-4C67-BCCA-86899C921993}" dt="2024-11-04T20:24:36.247" v="432" actId="1076"/>
          <ac:spMkLst>
            <pc:docMk/>
            <pc:sldMk cId="2628115055" sldId="265"/>
            <ac:spMk id="11" creationId="{EA701B07-6269-2342-6723-1577FCDD77AF}"/>
          </ac:spMkLst>
        </pc:spChg>
        <pc:spChg chg="add">
          <ac:chgData name="Marlon Sproesser Mathias" userId="326f77df3314bb27" providerId="LiveId" clId="{07D958DB-0896-4C67-BCCA-86899C921993}" dt="2024-11-04T20:22:23.091" v="396" actId="26606"/>
          <ac:spMkLst>
            <pc:docMk/>
            <pc:sldMk cId="2628115055" sldId="265"/>
            <ac:spMk id="12" creationId="{902D1A37-7C2A-4258-95A8-919D781C6992}"/>
          </ac:spMkLst>
        </pc:spChg>
        <pc:spChg chg="add mod">
          <ac:chgData name="Marlon Sproesser Mathias" userId="326f77df3314bb27" providerId="LiveId" clId="{07D958DB-0896-4C67-BCCA-86899C921993}" dt="2024-11-04T20:27:12.747" v="485" actId="20577"/>
          <ac:spMkLst>
            <pc:docMk/>
            <pc:sldMk cId="2628115055" sldId="265"/>
            <ac:spMk id="13" creationId="{BED3AA6C-3E2A-582A-42D8-466D3F2398CE}"/>
          </ac:spMkLst>
        </pc:spChg>
        <pc:picChg chg="add del mod ord">
          <ac:chgData name="Marlon Sproesser Mathias" userId="326f77df3314bb27" providerId="LiveId" clId="{07D958DB-0896-4C67-BCCA-86899C921993}" dt="2024-11-04T20:22:26.961" v="397" actId="478"/>
          <ac:picMkLst>
            <pc:docMk/>
            <pc:sldMk cId="2628115055" sldId="265"/>
            <ac:picMk id="5" creationId="{1486491E-ADC8-4F3C-9A83-44DCFECD3C4E}"/>
          </ac:picMkLst>
        </pc:picChg>
        <pc:picChg chg="add mod ord">
          <ac:chgData name="Marlon Sproesser Mathias" userId="326f77df3314bb27" providerId="LiveId" clId="{07D958DB-0896-4C67-BCCA-86899C921993}" dt="2024-11-04T20:22:50.512" v="399" actId="1076"/>
          <ac:picMkLst>
            <pc:docMk/>
            <pc:sldMk cId="2628115055" sldId="265"/>
            <ac:picMk id="9" creationId="{F8155CA3-4ABC-278B-A742-82252720409D}"/>
          </ac:picMkLst>
        </pc:picChg>
        <pc:picChg chg="add mod">
          <ac:chgData name="Marlon Sproesser Mathias" userId="326f77df3314bb27" providerId="LiveId" clId="{07D958DB-0896-4C67-BCCA-86899C921993}" dt="2024-11-04T20:27:02.960" v="461" actId="1076"/>
          <ac:picMkLst>
            <pc:docMk/>
            <pc:sldMk cId="2628115055" sldId="265"/>
            <ac:picMk id="16" creationId="{553B4B44-8190-8B66-48E0-0FFA2850628D}"/>
          </ac:picMkLst>
        </pc:picChg>
        <pc:cxnChg chg="add">
          <ac:chgData name="Marlon Sproesser Mathias" userId="326f77df3314bb27" providerId="LiveId" clId="{07D958DB-0896-4C67-BCCA-86899C921993}" dt="2024-11-04T20:22:23.091" v="396" actId="26606"/>
          <ac:cxnSpMkLst>
            <pc:docMk/>
            <pc:sldMk cId="2628115055" sldId="265"/>
            <ac:cxnSpMk id="10" creationId="{D8689CE0-64D2-447C-9C1F-872D111D8AC3}"/>
          </ac:cxnSpMkLst>
        </pc:cxnChg>
        <pc:cxnChg chg="add">
          <ac:chgData name="Marlon Sproesser Mathias" userId="326f77df3314bb27" providerId="LiveId" clId="{07D958DB-0896-4C67-BCCA-86899C921993}" dt="2024-11-04T20:22:23.091" v="396" actId="26606"/>
          <ac:cxnSpMkLst>
            <pc:docMk/>
            <pc:sldMk cId="2628115055" sldId="265"/>
            <ac:cxnSpMk id="14" creationId="{B0AA360F-DECB-4836-8FB6-22C4BC3FB02D}"/>
          </ac:cxnSpMkLst>
        </pc:cxnChg>
      </pc:sldChg>
      <pc:sldChg chg="addSp delSp modSp new mod setBg">
        <pc:chgData name="Marlon Sproesser Mathias" userId="326f77df3314bb27" providerId="LiveId" clId="{07D958DB-0896-4C67-BCCA-86899C921993}" dt="2024-11-04T20:32:24.264" v="769" actId="1076"/>
        <pc:sldMkLst>
          <pc:docMk/>
          <pc:sldMk cId="917990893" sldId="266"/>
        </pc:sldMkLst>
        <pc:spChg chg="mod">
          <ac:chgData name="Marlon Sproesser Mathias" userId="326f77df3314bb27" providerId="LiveId" clId="{07D958DB-0896-4C67-BCCA-86899C921993}" dt="2024-11-04T20:31:55.355" v="762" actId="26606"/>
          <ac:spMkLst>
            <pc:docMk/>
            <pc:sldMk cId="917990893" sldId="266"/>
            <ac:spMk id="2" creationId="{B8BE0F34-F60D-7669-0FCE-3C74F3F75742}"/>
          </ac:spMkLst>
        </pc:spChg>
        <pc:spChg chg="del mod">
          <ac:chgData name="Marlon Sproesser Mathias" userId="326f77df3314bb27" providerId="LiveId" clId="{07D958DB-0896-4C67-BCCA-86899C921993}" dt="2024-11-04T20:31:55.355" v="762" actId="26606"/>
          <ac:spMkLst>
            <pc:docMk/>
            <pc:sldMk cId="917990893" sldId="266"/>
            <ac:spMk id="3" creationId="{A93054A5-FEEC-739F-EC23-7A304EC964D6}"/>
          </ac:spMkLst>
        </pc:spChg>
        <pc:spChg chg="add">
          <ac:chgData name="Marlon Sproesser Mathias" userId="326f77df3314bb27" providerId="LiveId" clId="{07D958DB-0896-4C67-BCCA-86899C921993}" dt="2024-11-04T20:31:55.355" v="762" actId="26606"/>
          <ac:spMkLst>
            <pc:docMk/>
            <pc:sldMk cId="917990893" sldId="266"/>
            <ac:spMk id="9" creationId="{CAA6A2E0-18A1-4B22-8F61-5E162B67421A}"/>
          </ac:spMkLst>
        </pc:spChg>
        <pc:graphicFrameChg chg="add mod">
          <ac:chgData name="Marlon Sproesser Mathias" userId="326f77df3314bb27" providerId="LiveId" clId="{07D958DB-0896-4C67-BCCA-86899C921993}" dt="2024-11-04T20:32:24.264" v="769" actId="1076"/>
          <ac:graphicFrameMkLst>
            <pc:docMk/>
            <pc:sldMk cId="917990893" sldId="266"/>
            <ac:graphicFrameMk id="5" creationId="{3C753652-FCAD-4091-4992-140B45A9DC5C}"/>
          </ac:graphicFrameMkLst>
        </pc:graphicFrameChg>
        <pc:picChg chg="add mod modCrop">
          <ac:chgData name="Marlon Sproesser Mathias" userId="326f77df3314bb27" providerId="LiveId" clId="{07D958DB-0896-4C67-BCCA-86899C921993}" dt="2024-11-04T20:32:20.186" v="768" actId="1076"/>
          <ac:picMkLst>
            <pc:docMk/>
            <pc:sldMk cId="917990893" sldId="266"/>
            <ac:picMk id="4" creationId="{553EFD94-B8A4-3330-9670-10C2BEE7A2C2}"/>
          </ac:picMkLst>
        </pc:picChg>
        <pc:cxnChg chg="add">
          <ac:chgData name="Marlon Sproesser Mathias" userId="326f77df3314bb27" providerId="LiveId" clId="{07D958DB-0896-4C67-BCCA-86899C921993}" dt="2024-11-04T20:31:55.355" v="762" actId="26606"/>
          <ac:cxnSpMkLst>
            <pc:docMk/>
            <pc:sldMk cId="917990893" sldId="266"/>
            <ac:cxnSpMk id="11" creationId="{8F5909CB-6CD3-45DF-9920-8D81824854A2}"/>
          </ac:cxnSpMkLst>
        </pc:cxnChg>
      </pc:sldChg>
      <pc:sldChg chg="addSp delSp modSp new mod">
        <pc:chgData name="Marlon Sproesser Mathias" userId="326f77df3314bb27" providerId="LiveId" clId="{07D958DB-0896-4C67-BCCA-86899C921993}" dt="2024-11-04T20:39:10.878" v="802" actId="1036"/>
        <pc:sldMkLst>
          <pc:docMk/>
          <pc:sldMk cId="3006587025" sldId="267"/>
        </pc:sldMkLst>
        <pc:spChg chg="mod">
          <ac:chgData name="Marlon Sproesser Mathias" userId="326f77df3314bb27" providerId="LiveId" clId="{07D958DB-0896-4C67-BCCA-86899C921993}" dt="2024-11-04T20:38:52.688" v="787" actId="1076"/>
          <ac:spMkLst>
            <pc:docMk/>
            <pc:sldMk cId="3006587025" sldId="267"/>
            <ac:spMk id="2" creationId="{E2BB2698-C401-227F-7744-636BA2633AF6}"/>
          </ac:spMkLst>
        </pc:spChg>
        <pc:spChg chg="del">
          <ac:chgData name="Marlon Sproesser Mathias" userId="326f77df3314bb27" providerId="LiveId" clId="{07D958DB-0896-4C67-BCCA-86899C921993}" dt="2024-11-04T20:38:18.030" v="775" actId="22"/>
          <ac:spMkLst>
            <pc:docMk/>
            <pc:sldMk cId="3006587025" sldId="267"/>
            <ac:spMk id="3" creationId="{969C493B-A2A4-856C-1903-4235BD4ACD07}"/>
          </ac:spMkLst>
        </pc:spChg>
        <pc:spChg chg="add del mod">
          <ac:chgData name="Marlon Sproesser Mathias" userId="326f77df3314bb27" providerId="LiveId" clId="{07D958DB-0896-4C67-BCCA-86899C921993}" dt="2024-11-04T20:38:43.775" v="784" actId="22"/>
          <ac:spMkLst>
            <pc:docMk/>
            <pc:sldMk cId="3006587025" sldId="267"/>
            <ac:spMk id="7" creationId="{67B2365E-A753-E4D8-64D0-D3E1E54A8B66}"/>
          </ac:spMkLst>
        </pc:spChg>
        <pc:spChg chg="add mod">
          <ac:chgData name="Marlon Sproesser Mathias" userId="326f77df3314bb27" providerId="LiveId" clId="{07D958DB-0896-4C67-BCCA-86899C921993}" dt="2024-11-04T20:39:10.878" v="802" actId="1036"/>
          <ac:spMkLst>
            <pc:docMk/>
            <pc:sldMk cId="3006587025" sldId="267"/>
            <ac:spMk id="11" creationId="{0C0EF75B-DDA5-3922-331D-6B3E6A5AC84F}"/>
          </ac:spMkLst>
        </pc:spChg>
        <pc:picChg chg="add del mod ord">
          <ac:chgData name="Marlon Sproesser Mathias" userId="326f77df3314bb27" providerId="LiveId" clId="{07D958DB-0896-4C67-BCCA-86899C921993}" dt="2024-11-04T20:38:41.910" v="783" actId="478"/>
          <ac:picMkLst>
            <pc:docMk/>
            <pc:sldMk cId="3006587025" sldId="267"/>
            <ac:picMk id="5" creationId="{2FB954CF-07AE-7DF3-AF0C-15692A0EF751}"/>
          </ac:picMkLst>
        </pc:picChg>
        <pc:picChg chg="add mod ord">
          <ac:chgData name="Marlon Sproesser Mathias" userId="326f77df3314bb27" providerId="LiveId" clId="{07D958DB-0896-4C67-BCCA-86899C921993}" dt="2024-11-04T20:38:49.939" v="786" actId="14100"/>
          <ac:picMkLst>
            <pc:docMk/>
            <pc:sldMk cId="3006587025" sldId="267"/>
            <ac:picMk id="9" creationId="{19F2C01C-F10D-2569-FCD9-D226BB5776BD}"/>
          </ac:picMkLst>
        </pc:picChg>
      </pc:sldChg>
      <pc:sldChg chg="modSp new mod">
        <pc:chgData name="Marlon Sproesser Mathias" userId="326f77df3314bb27" providerId="LiveId" clId="{07D958DB-0896-4C67-BCCA-86899C921993}" dt="2024-11-05T00:06:32.355" v="878"/>
        <pc:sldMkLst>
          <pc:docMk/>
          <pc:sldMk cId="3450189342" sldId="268"/>
        </pc:sldMkLst>
        <pc:spChg chg="mod">
          <ac:chgData name="Marlon Sproesser Mathias" userId="326f77df3314bb27" providerId="LiveId" clId="{07D958DB-0896-4C67-BCCA-86899C921993}" dt="2024-11-04T23:51:05.770" v="812" actId="20577"/>
          <ac:spMkLst>
            <pc:docMk/>
            <pc:sldMk cId="3450189342" sldId="268"/>
            <ac:spMk id="2" creationId="{1FA52AAF-0C0F-003B-23FF-62E398F5E8AD}"/>
          </ac:spMkLst>
        </pc:spChg>
        <pc:spChg chg="mod">
          <ac:chgData name="Marlon Sproesser Mathias" userId="326f77df3314bb27" providerId="LiveId" clId="{07D958DB-0896-4C67-BCCA-86899C921993}" dt="2024-11-05T00:06:32.355" v="878"/>
          <ac:spMkLst>
            <pc:docMk/>
            <pc:sldMk cId="3450189342" sldId="268"/>
            <ac:spMk id="3" creationId="{CEB9A871-8817-3C94-AAF0-183EE8486D21}"/>
          </ac:spMkLst>
        </pc:spChg>
      </pc:sldChg>
      <pc:sldChg chg="addSp delSp modSp new mod">
        <pc:chgData name="Marlon Sproesser Mathias" userId="326f77df3314bb27" providerId="LiveId" clId="{07D958DB-0896-4C67-BCCA-86899C921993}" dt="2024-11-05T00:00:54.315" v="877" actId="1076"/>
        <pc:sldMkLst>
          <pc:docMk/>
          <pc:sldMk cId="3340023831" sldId="269"/>
        </pc:sldMkLst>
        <pc:spChg chg="mod">
          <ac:chgData name="Marlon Sproesser Mathias" userId="326f77df3314bb27" providerId="LiveId" clId="{07D958DB-0896-4C67-BCCA-86899C921993}" dt="2024-11-05T00:00:28.128" v="869" actId="20577"/>
          <ac:spMkLst>
            <pc:docMk/>
            <pc:sldMk cId="3340023831" sldId="269"/>
            <ac:spMk id="2" creationId="{D4700596-48AA-CA7B-7E72-50B2B7B04D4D}"/>
          </ac:spMkLst>
        </pc:spChg>
        <pc:spChg chg="del">
          <ac:chgData name="Marlon Sproesser Mathias" userId="326f77df3314bb27" providerId="LiveId" clId="{07D958DB-0896-4C67-BCCA-86899C921993}" dt="2024-11-05T00:00:31.283" v="870"/>
          <ac:spMkLst>
            <pc:docMk/>
            <pc:sldMk cId="3340023831" sldId="269"/>
            <ac:spMk id="3" creationId="{7C877AB6-E525-3520-FF25-993DBFB96FC1}"/>
          </ac:spMkLst>
        </pc:spChg>
        <pc:spChg chg="add mod">
          <ac:chgData name="Marlon Sproesser Mathias" userId="326f77df3314bb27" providerId="LiveId" clId="{07D958DB-0896-4C67-BCCA-86899C921993}" dt="2024-11-05T00:00:48.505" v="875" actId="1076"/>
          <ac:spMkLst>
            <pc:docMk/>
            <pc:sldMk cId="3340023831" sldId="269"/>
            <ac:spMk id="5" creationId="{15C7F628-1442-CC9A-F87B-3D78F06F9C41}"/>
          </ac:spMkLst>
        </pc:spChg>
        <pc:picChg chg="add mod">
          <ac:chgData name="Marlon Sproesser Mathias" userId="326f77df3314bb27" providerId="LiveId" clId="{07D958DB-0896-4C67-BCCA-86899C921993}" dt="2024-11-05T00:00:54.315" v="877" actId="1076"/>
          <ac:picMkLst>
            <pc:docMk/>
            <pc:sldMk cId="3340023831" sldId="269"/>
            <ac:picMk id="1026" creationId="{773E6AD5-FFB3-32BA-E262-6AAB19DE3F0B}"/>
          </ac:picMkLst>
        </pc:picChg>
      </pc:sldChg>
    </pc:docChg>
  </pc:docChgLst>
  <pc:docChgLst>
    <pc:chgData name="Marlon Sproesser Mathias" userId="326f77df3314bb27" providerId="LiveId" clId="{7AD4965E-86FD-4E4F-82AD-E76382FE1C13}"/>
    <pc:docChg chg="undo custSel addSld delSld modSld">
      <pc:chgData name="Marlon Sproesser Mathias" userId="326f77df3314bb27" providerId="LiveId" clId="{7AD4965E-86FD-4E4F-82AD-E76382FE1C13}" dt="2024-11-19T00:39:29.781" v="4090" actId="20577"/>
      <pc:docMkLst>
        <pc:docMk/>
      </pc:docMkLst>
      <pc:sldChg chg="del">
        <pc:chgData name="Marlon Sproesser Mathias" userId="326f77df3314bb27" providerId="LiveId" clId="{7AD4965E-86FD-4E4F-82AD-E76382FE1C13}" dt="2024-11-18T22:00:33.163" v="0" actId="47"/>
        <pc:sldMkLst>
          <pc:docMk/>
          <pc:sldMk cId="3948608016" sldId="257"/>
        </pc:sldMkLst>
      </pc:sldChg>
      <pc:sldChg chg="del">
        <pc:chgData name="Marlon Sproesser Mathias" userId="326f77df3314bb27" providerId="LiveId" clId="{7AD4965E-86FD-4E4F-82AD-E76382FE1C13}" dt="2024-11-18T22:00:33.163" v="0" actId="47"/>
        <pc:sldMkLst>
          <pc:docMk/>
          <pc:sldMk cId="3150999725" sldId="258"/>
        </pc:sldMkLst>
      </pc:sldChg>
      <pc:sldChg chg="del">
        <pc:chgData name="Marlon Sproesser Mathias" userId="326f77df3314bb27" providerId="LiveId" clId="{7AD4965E-86FD-4E4F-82AD-E76382FE1C13}" dt="2024-11-18T22:00:33.163" v="0" actId="47"/>
        <pc:sldMkLst>
          <pc:docMk/>
          <pc:sldMk cId="3418143245" sldId="259"/>
        </pc:sldMkLst>
      </pc:sldChg>
      <pc:sldChg chg="del">
        <pc:chgData name="Marlon Sproesser Mathias" userId="326f77df3314bb27" providerId="LiveId" clId="{7AD4965E-86FD-4E4F-82AD-E76382FE1C13}" dt="2024-11-18T22:00:33.163" v="0" actId="47"/>
        <pc:sldMkLst>
          <pc:docMk/>
          <pc:sldMk cId="3177254511" sldId="261"/>
        </pc:sldMkLst>
      </pc:sldChg>
      <pc:sldChg chg="del">
        <pc:chgData name="Marlon Sproesser Mathias" userId="326f77df3314bb27" providerId="LiveId" clId="{7AD4965E-86FD-4E4F-82AD-E76382FE1C13}" dt="2024-11-18T22:00:33.163" v="0" actId="47"/>
        <pc:sldMkLst>
          <pc:docMk/>
          <pc:sldMk cId="917990893" sldId="266"/>
        </pc:sldMkLst>
      </pc:sldChg>
      <pc:sldChg chg="del">
        <pc:chgData name="Marlon Sproesser Mathias" userId="326f77df3314bb27" providerId="LiveId" clId="{7AD4965E-86FD-4E4F-82AD-E76382FE1C13}" dt="2024-11-18T22:00:33.163" v="0" actId="47"/>
        <pc:sldMkLst>
          <pc:docMk/>
          <pc:sldMk cId="3181345600" sldId="267"/>
        </pc:sldMkLst>
      </pc:sldChg>
      <pc:sldChg chg="del">
        <pc:chgData name="Marlon Sproesser Mathias" userId="326f77df3314bb27" providerId="LiveId" clId="{7AD4965E-86FD-4E4F-82AD-E76382FE1C13}" dt="2024-11-18T22:00:33.163" v="0" actId="47"/>
        <pc:sldMkLst>
          <pc:docMk/>
          <pc:sldMk cId="396039190" sldId="268"/>
        </pc:sldMkLst>
      </pc:sldChg>
      <pc:sldChg chg="del">
        <pc:chgData name="Marlon Sproesser Mathias" userId="326f77df3314bb27" providerId="LiveId" clId="{7AD4965E-86FD-4E4F-82AD-E76382FE1C13}" dt="2024-11-18T22:00:33.163" v="0" actId="47"/>
        <pc:sldMkLst>
          <pc:docMk/>
          <pc:sldMk cId="3774644422" sldId="269"/>
        </pc:sldMkLst>
      </pc:sldChg>
      <pc:sldChg chg="modSp mod">
        <pc:chgData name="Marlon Sproesser Mathias" userId="326f77df3314bb27" providerId="LiveId" clId="{7AD4965E-86FD-4E4F-82AD-E76382FE1C13}" dt="2024-11-18T22:00:45.723" v="36" actId="20577"/>
        <pc:sldMkLst>
          <pc:docMk/>
          <pc:sldMk cId="2311468968" sldId="270"/>
        </pc:sldMkLst>
        <pc:spChg chg="mod">
          <ac:chgData name="Marlon Sproesser Mathias" userId="326f77df3314bb27" providerId="LiveId" clId="{7AD4965E-86FD-4E4F-82AD-E76382FE1C13}" dt="2024-11-18T22:00:45.723" v="36" actId="20577"/>
          <ac:spMkLst>
            <pc:docMk/>
            <pc:sldMk cId="2311468968" sldId="270"/>
            <ac:spMk id="2" creationId="{1E275702-BEF6-D6A1-C107-B833BD03AC3D}"/>
          </ac:spMkLst>
        </pc:spChg>
      </pc:sldChg>
      <pc:sldChg chg="addSp delSp modSp new mod">
        <pc:chgData name="Marlon Sproesser Mathias" userId="326f77df3314bb27" providerId="LiveId" clId="{7AD4965E-86FD-4E4F-82AD-E76382FE1C13}" dt="2024-11-18T22:41:53.005" v="233" actId="12"/>
        <pc:sldMkLst>
          <pc:docMk/>
          <pc:sldMk cId="29222141" sldId="271"/>
        </pc:sldMkLst>
        <pc:spChg chg="mod">
          <ac:chgData name="Marlon Sproesser Mathias" userId="326f77df3314bb27" providerId="LiveId" clId="{7AD4965E-86FD-4E4F-82AD-E76382FE1C13}" dt="2024-11-18T22:36:23.649" v="48" actId="20577"/>
          <ac:spMkLst>
            <pc:docMk/>
            <pc:sldMk cId="29222141" sldId="271"/>
            <ac:spMk id="2" creationId="{57F936E0-69FE-9C2F-CB04-11812A492020}"/>
          </ac:spMkLst>
        </pc:spChg>
        <pc:spChg chg="del">
          <ac:chgData name="Marlon Sproesser Mathias" userId="326f77df3314bb27" providerId="LiveId" clId="{7AD4965E-86FD-4E4F-82AD-E76382FE1C13}" dt="2024-11-18T22:37:04.565" v="49" actId="22"/>
          <ac:spMkLst>
            <pc:docMk/>
            <pc:sldMk cId="29222141" sldId="271"/>
            <ac:spMk id="3" creationId="{414FD90A-8A0D-02A1-6DF9-D63B232E966A}"/>
          </ac:spMkLst>
        </pc:spChg>
        <pc:spChg chg="add mod">
          <ac:chgData name="Marlon Sproesser Mathias" userId="326f77df3314bb27" providerId="LiveId" clId="{7AD4965E-86FD-4E4F-82AD-E76382FE1C13}" dt="2024-11-18T22:41:53.005" v="233" actId="12"/>
          <ac:spMkLst>
            <pc:docMk/>
            <pc:sldMk cId="29222141" sldId="271"/>
            <ac:spMk id="6" creationId="{AE0579C0-1AE7-C020-8756-08CBBA8CF9BA}"/>
          </ac:spMkLst>
        </pc:spChg>
        <pc:picChg chg="add mod ord">
          <ac:chgData name="Marlon Sproesser Mathias" userId="326f77df3314bb27" providerId="LiveId" clId="{7AD4965E-86FD-4E4F-82AD-E76382FE1C13}" dt="2024-11-18T22:37:08.922" v="51" actId="14100"/>
          <ac:picMkLst>
            <pc:docMk/>
            <pc:sldMk cId="29222141" sldId="271"/>
            <ac:picMk id="5" creationId="{8150497F-F067-4B38-E786-394A723A815B}"/>
          </ac:picMkLst>
        </pc:picChg>
      </pc:sldChg>
      <pc:sldChg chg="del">
        <pc:chgData name="Marlon Sproesser Mathias" userId="326f77df3314bb27" providerId="LiveId" clId="{7AD4965E-86FD-4E4F-82AD-E76382FE1C13}" dt="2024-11-18T22:00:33.163" v="0" actId="47"/>
        <pc:sldMkLst>
          <pc:docMk/>
          <pc:sldMk cId="2896978957" sldId="271"/>
        </pc:sldMkLst>
      </pc:sldChg>
      <pc:sldChg chg="addSp modSp new mod">
        <pc:chgData name="Marlon Sproesser Mathias" userId="326f77df3314bb27" providerId="LiveId" clId="{7AD4965E-86FD-4E4F-82AD-E76382FE1C13}" dt="2024-11-18T23:28:04.487" v="814" actId="20577"/>
        <pc:sldMkLst>
          <pc:docMk/>
          <pc:sldMk cId="3492198750" sldId="272"/>
        </pc:sldMkLst>
        <pc:spChg chg="mod">
          <ac:chgData name="Marlon Sproesser Mathias" userId="326f77df3314bb27" providerId="LiveId" clId="{7AD4965E-86FD-4E4F-82AD-E76382FE1C13}" dt="2024-11-18T23:21:20.475" v="255" actId="20577"/>
          <ac:spMkLst>
            <pc:docMk/>
            <pc:sldMk cId="3492198750" sldId="272"/>
            <ac:spMk id="2" creationId="{3A973D2F-537D-3A0A-16C3-02049B8AF693}"/>
          </ac:spMkLst>
        </pc:spChg>
        <pc:spChg chg="mod">
          <ac:chgData name="Marlon Sproesser Mathias" userId="326f77df3314bb27" providerId="LiveId" clId="{7AD4965E-86FD-4E4F-82AD-E76382FE1C13}" dt="2024-11-18T23:26:50.427" v="764" actId="27636"/>
          <ac:spMkLst>
            <pc:docMk/>
            <pc:sldMk cId="3492198750" sldId="272"/>
            <ac:spMk id="3" creationId="{8DB39754-883A-ADC2-EE62-8DA09AE3FA2A}"/>
          </ac:spMkLst>
        </pc:spChg>
        <pc:spChg chg="add mod">
          <ac:chgData name="Marlon Sproesser Mathias" userId="326f77df3314bb27" providerId="LiveId" clId="{7AD4965E-86FD-4E4F-82AD-E76382FE1C13}" dt="2024-11-18T23:28:04.487" v="814" actId="20577"/>
          <ac:spMkLst>
            <pc:docMk/>
            <pc:sldMk cId="3492198750" sldId="272"/>
            <ac:spMk id="6" creationId="{846266AA-62E9-3627-1BB1-F50799A8AFAC}"/>
          </ac:spMkLst>
        </pc:spChg>
        <pc:picChg chg="add mod">
          <ac:chgData name="Marlon Sproesser Mathias" userId="326f77df3314bb27" providerId="LiveId" clId="{7AD4965E-86FD-4E4F-82AD-E76382FE1C13}" dt="2024-11-18T23:26:52.249" v="765" actId="1076"/>
          <ac:picMkLst>
            <pc:docMk/>
            <pc:sldMk cId="3492198750" sldId="272"/>
            <ac:picMk id="5" creationId="{78EABAC3-2F9B-E29E-3F1B-D051E178B71C}"/>
          </ac:picMkLst>
        </pc:picChg>
      </pc:sldChg>
      <pc:sldChg chg="addSp modSp new mod">
        <pc:chgData name="Marlon Sproesser Mathias" userId="326f77df3314bb27" providerId="LiveId" clId="{7AD4965E-86FD-4E4F-82AD-E76382FE1C13}" dt="2024-11-18T23:31:43.926" v="1065" actId="20577"/>
        <pc:sldMkLst>
          <pc:docMk/>
          <pc:sldMk cId="2487612072" sldId="273"/>
        </pc:sldMkLst>
        <pc:spChg chg="mod">
          <ac:chgData name="Marlon Sproesser Mathias" userId="326f77df3314bb27" providerId="LiveId" clId="{7AD4965E-86FD-4E4F-82AD-E76382FE1C13}" dt="2024-11-18T23:28:31.736" v="826" actId="20577"/>
          <ac:spMkLst>
            <pc:docMk/>
            <pc:sldMk cId="2487612072" sldId="273"/>
            <ac:spMk id="2" creationId="{64A19CA4-5F75-1F98-66B5-5C229E65A98B}"/>
          </ac:spMkLst>
        </pc:spChg>
        <pc:spChg chg="mod">
          <ac:chgData name="Marlon Sproesser Mathias" userId="326f77df3314bb27" providerId="LiveId" clId="{7AD4965E-86FD-4E4F-82AD-E76382FE1C13}" dt="2024-11-18T23:31:43.926" v="1065" actId="20577"/>
          <ac:spMkLst>
            <pc:docMk/>
            <pc:sldMk cId="2487612072" sldId="273"/>
            <ac:spMk id="3" creationId="{AE768EFF-E296-1983-85FF-DB23A5AA7AFC}"/>
          </ac:spMkLst>
        </pc:spChg>
        <pc:spChg chg="add mod">
          <ac:chgData name="Marlon Sproesser Mathias" userId="326f77df3314bb27" providerId="LiveId" clId="{7AD4965E-86FD-4E4F-82AD-E76382FE1C13}" dt="2024-11-18T23:30:45.536" v="970" actId="1076"/>
          <ac:spMkLst>
            <pc:docMk/>
            <pc:sldMk cId="2487612072" sldId="273"/>
            <ac:spMk id="6" creationId="{CF1D2958-92F9-A88E-22B5-03B69C618A11}"/>
          </ac:spMkLst>
        </pc:spChg>
        <pc:picChg chg="add mod">
          <ac:chgData name="Marlon Sproesser Mathias" userId="326f77df3314bb27" providerId="LiveId" clId="{7AD4965E-86FD-4E4F-82AD-E76382FE1C13}" dt="2024-11-18T23:29:49.307" v="870" actId="1076"/>
          <ac:picMkLst>
            <pc:docMk/>
            <pc:sldMk cId="2487612072" sldId="273"/>
            <ac:picMk id="5" creationId="{4B92F1A8-5C53-2B5C-46A1-341A28732A36}"/>
          </ac:picMkLst>
        </pc:picChg>
      </pc:sldChg>
      <pc:sldChg chg="addSp delSp modSp new mod">
        <pc:chgData name="Marlon Sproesser Mathias" userId="326f77df3314bb27" providerId="LiveId" clId="{7AD4965E-86FD-4E4F-82AD-E76382FE1C13}" dt="2024-11-18T23:44:44.845" v="1398" actId="1035"/>
        <pc:sldMkLst>
          <pc:docMk/>
          <pc:sldMk cId="1298079494" sldId="274"/>
        </pc:sldMkLst>
        <pc:spChg chg="mod">
          <ac:chgData name="Marlon Sproesser Mathias" userId="326f77df3314bb27" providerId="LiveId" clId="{7AD4965E-86FD-4E4F-82AD-E76382FE1C13}" dt="2024-11-18T23:39:07.426" v="1092" actId="20577"/>
          <ac:spMkLst>
            <pc:docMk/>
            <pc:sldMk cId="1298079494" sldId="274"/>
            <ac:spMk id="2" creationId="{7C480259-B773-61BF-743B-267F21689875}"/>
          </ac:spMkLst>
        </pc:spChg>
        <pc:spChg chg="mod">
          <ac:chgData name="Marlon Sproesser Mathias" userId="326f77df3314bb27" providerId="LiveId" clId="{7AD4965E-86FD-4E4F-82AD-E76382FE1C13}" dt="2024-11-18T23:43:35.783" v="1390" actId="20577"/>
          <ac:spMkLst>
            <pc:docMk/>
            <pc:sldMk cId="1298079494" sldId="274"/>
            <ac:spMk id="3" creationId="{9E46E62B-824F-D8BC-0F1A-4BB379355141}"/>
          </ac:spMkLst>
        </pc:spChg>
        <pc:spChg chg="add del mod">
          <ac:chgData name="Marlon Sproesser Mathias" userId="326f77df3314bb27" providerId="LiveId" clId="{7AD4965E-86FD-4E4F-82AD-E76382FE1C13}" dt="2024-11-18T23:42:58.321" v="1363" actId="478"/>
          <ac:spMkLst>
            <pc:docMk/>
            <pc:sldMk cId="1298079494" sldId="274"/>
            <ac:spMk id="6" creationId="{3DB5C806-359C-AC6D-A10F-451306B14E54}"/>
          </ac:spMkLst>
        </pc:spChg>
        <pc:spChg chg="add mod">
          <ac:chgData name="Marlon Sproesser Mathias" userId="326f77df3314bb27" providerId="LiveId" clId="{7AD4965E-86FD-4E4F-82AD-E76382FE1C13}" dt="2024-11-18T23:43:27.673" v="1373" actId="1076"/>
          <ac:spMkLst>
            <pc:docMk/>
            <pc:sldMk cId="1298079494" sldId="274"/>
            <ac:spMk id="8" creationId="{4E199660-812D-B436-C99F-9FBF39B5D3FA}"/>
          </ac:spMkLst>
        </pc:spChg>
        <pc:picChg chg="add del mod">
          <ac:chgData name="Marlon Sproesser Mathias" userId="326f77df3314bb27" providerId="LiveId" clId="{7AD4965E-86FD-4E4F-82AD-E76382FE1C13}" dt="2024-11-18T23:42:57.231" v="1362" actId="478"/>
          <ac:picMkLst>
            <pc:docMk/>
            <pc:sldMk cId="1298079494" sldId="274"/>
            <ac:picMk id="5" creationId="{F84A1091-28AA-D9E9-3D12-2F4A6D9FCB84}"/>
          </ac:picMkLst>
        </pc:picChg>
        <pc:picChg chg="add mod">
          <ac:chgData name="Marlon Sproesser Mathias" userId="326f77df3314bb27" providerId="LiveId" clId="{7AD4965E-86FD-4E4F-82AD-E76382FE1C13}" dt="2024-11-18T23:44:44.845" v="1398" actId="1035"/>
          <ac:picMkLst>
            <pc:docMk/>
            <pc:sldMk cId="1298079494" sldId="274"/>
            <ac:picMk id="1026" creationId="{BCB009ED-6F93-C203-3838-68B5B2759A96}"/>
          </ac:picMkLst>
        </pc:picChg>
      </pc:sldChg>
      <pc:sldChg chg="addSp modSp new mod">
        <pc:chgData name="Marlon Sproesser Mathias" userId="326f77df3314bb27" providerId="LiveId" clId="{7AD4965E-86FD-4E4F-82AD-E76382FE1C13}" dt="2024-11-18T23:49:33.605" v="1626" actId="113"/>
        <pc:sldMkLst>
          <pc:docMk/>
          <pc:sldMk cId="907859198" sldId="275"/>
        </pc:sldMkLst>
        <pc:spChg chg="mod">
          <ac:chgData name="Marlon Sproesser Mathias" userId="326f77df3314bb27" providerId="LiveId" clId="{7AD4965E-86FD-4E4F-82AD-E76382FE1C13}" dt="2024-11-18T23:48:17.168" v="1442" actId="20577"/>
          <ac:spMkLst>
            <pc:docMk/>
            <pc:sldMk cId="907859198" sldId="275"/>
            <ac:spMk id="2" creationId="{B130FC7D-254C-388B-10EB-68C042C846DE}"/>
          </ac:spMkLst>
        </pc:spChg>
        <pc:spChg chg="mod">
          <ac:chgData name="Marlon Sproesser Mathias" userId="326f77df3314bb27" providerId="LiveId" clId="{7AD4965E-86FD-4E4F-82AD-E76382FE1C13}" dt="2024-11-18T23:49:33.605" v="1626" actId="113"/>
          <ac:spMkLst>
            <pc:docMk/>
            <pc:sldMk cId="907859198" sldId="275"/>
            <ac:spMk id="3" creationId="{F7F8427F-F32E-9A44-B0E9-C265A646F011}"/>
          </ac:spMkLst>
        </pc:spChg>
        <pc:spChg chg="add mod">
          <ac:chgData name="Marlon Sproesser Mathias" userId="326f77df3314bb27" providerId="LiveId" clId="{7AD4965E-86FD-4E4F-82AD-E76382FE1C13}" dt="2024-11-18T23:47:59.966" v="1426" actId="1076"/>
          <ac:spMkLst>
            <pc:docMk/>
            <pc:sldMk cId="907859198" sldId="275"/>
            <ac:spMk id="5" creationId="{A41DBB27-573F-C26E-558F-534DE433AFC3}"/>
          </ac:spMkLst>
        </pc:spChg>
        <pc:picChg chg="add mod">
          <ac:chgData name="Marlon Sproesser Mathias" userId="326f77df3314bb27" providerId="LiveId" clId="{7AD4965E-86FD-4E4F-82AD-E76382FE1C13}" dt="2024-11-18T23:48:01.223" v="1427" actId="1076"/>
          <ac:picMkLst>
            <pc:docMk/>
            <pc:sldMk cId="907859198" sldId="275"/>
            <ac:picMk id="2050" creationId="{773F71D1-CE5D-FD05-8016-D85F5B495EE5}"/>
          </ac:picMkLst>
        </pc:picChg>
      </pc:sldChg>
      <pc:sldChg chg="addSp delSp modSp new mod">
        <pc:chgData name="Marlon Sproesser Mathias" userId="326f77df3314bb27" providerId="LiveId" clId="{7AD4965E-86FD-4E4F-82AD-E76382FE1C13}" dt="2024-11-18T23:56:15.441" v="2047" actId="27636"/>
        <pc:sldMkLst>
          <pc:docMk/>
          <pc:sldMk cId="3419247525" sldId="276"/>
        </pc:sldMkLst>
        <pc:spChg chg="mod">
          <ac:chgData name="Marlon Sproesser Mathias" userId="326f77df3314bb27" providerId="LiveId" clId="{7AD4965E-86FD-4E4F-82AD-E76382FE1C13}" dt="2024-11-18T23:50:45.286" v="1638" actId="20577"/>
          <ac:spMkLst>
            <pc:docMk/>
            <pc:sldMk cId="3419247525" sldId="276"/>
            <ac:spMk id="2" creationId="{50FD0258-845F-1F11-6982-EDAB37F7F385}"/>
          </ac:spMkLst>
        </pc:spChg>
        <pc:spChg chg="del">
          <ac:chgData name="Marlon Sproesser Mathias" userId="326f77df3314bb27" providerId="LiveId" clId="{7AD4965E-86FD-4E4F-82AD-E76382FE1C13}" dt="2024-11-18T23:50:46.716" v="1639" actId="22"/>
          <ac:spMkLst>
            <pc:docMk/>
            <pc:sldMk cId="3419247525" sldId="276"/>
            <ac:spMk id="3" creationId="{F515CDAD-E256-F740-9F7C-5CBB4F743783}"/>
          </ac:spMkLst>
        </pc:spChg>
        <pc:spChg chg="add mod">
          <ac:chgData name="Marlon Sproesser Mathias" userId="326f77df3314bb27" providerId="LiveId" clId="{7AD4965E-86FD-4E4F-82AD-E76382FE1C13}" dt="2024-11-18T23:56:15.441" v="2047" actId="27636"/>
          <ac:spMkLst>
            <pc:docMk/>
            <pc:sldMk cId="3419247525" sldId="276"/>
            <ac:spMk id="6" creationId="{0E306908-A435-AA8F-9730-E20CC91B9D69}"/>
          </ac:spMkLst>
        </pc:spChg>
        <pc:spChg chg="add mod">
          <ac:chgData name="Marlon Sproesser Mathias" userId="326f77df3314bb27" providerId="LiveId" clId="{7AD4965E-86FD-4E4F-82AD-E76382FE1C13}" dt="2024-11-18T23:53:34.271" v="2024" actId="1076"/>
          <ac:spMkLst>
            <pc:docMk/>
            <pc:sldMk cId="3419247525" sldId="276"/>
            <ac:spMk id="7" creationId="{6F175320-DE9D-7A17-5DFE-C84A601B0911}"/>
          </ac:spMkLst>
        </pc:spChg>
        <pc:picChg chg="add mod ord">
          <ac:chgData name="Marlon Sproesser Mathias" userId="326f77df3314bb27" providerId="LiveId" clId="{7AD4965E-86FD-4E4F-82AD-E76382FE1C13}" dt="2024-11-18T23:50:50.930" v="1641" actId="14100"/>
          <ac:picMkLst>
            <pc:docMk/>
            <pc:sldMk cId="3419247525" sldId="276"/>
            <ac:picMk id="5" creationId="{3FF6BF07-C557-C1D5-062A-1DE29A41CA44}"/>
          </ac:picMkLst>
        </pc:picChg>
      </pc:sldChg>
      <pc:sldChg chg="modSp new del mod">
        <pc:chgData name="Marlon Sproesser Mathias" userId="326f77df3314bb27" providerId="LiveId" clId="{7AD4965E-86FD-4E4F-82AD-E76382FE1C13}" dt="2024-11-18T23:57:35.631" v="2060" actId="47"/>
        <pc:sldMkLst>
          <pc:docMk/>
          <pc:sldMk cId="519718505" sldId="277"/>
        </pc:sldMkLst>
        <pc:spChg chg="mod">
          <ac:chgData name="Marlon Sproesser Mathias" userId="326f77df3314bb27" providerId="LiveId" clId="{7AD4965E-86FD-4E4F-82AD-E76382FE1C13}" dt="2024-11-18T23:57:22.514" v="2059" actId="20577"/>
          <ac:spMkLst>
            <pc:docMk/>
            <pc:sldMk cId="519718505" sldId="277"/>
            <ac:spMk id="2" creationId="{6291A886-6B76-29BB-F092-481258327029}"/>
          </ac:spMkLst>
        </pc:spChg>
      </pc:sldChg>
      <pc:sldChg chg="addSp delSp modSp new mod">
        <pc:chgData name="Marlon Sproesser Mathias" userId="326f77df3314bb27" providerId="LiveId" clId="{7AD4965E-86FD-4E4F-82AD-E76382FE1C13}" dt="2024-11-19T00:03:12.765" v="2334" actId="20577"/>
        <pc:sldMkLst>
          <pc:docMk/>
          <pc:sldMk cId="4273999520" sldId="277"/>
        </pc:sldMkLst>
        <pc:spChg chg="mod">
          <ac:chgData name="Marlon Sproesser Mathias" userId="326f77df3314bb27" providerId="LiveId" clId="{7AD4965E-86FD-4E4F-82AD-E76382FE1C13}" dt="2024-11-19T00:02:36.876" v="2259" actId="20577"/>
          <ac:spMkLst>
            <pc:docMk/>
            <pc:sldMk cId="4273999520" sldId="277"/>
            <ac:spMk id="2" creationId="{3C610F1F-1F9A-C320-F2E8-D5B48ACA7648}"/>
          </ac:spMkLst>
        </pc:spChg>
        <pc:spChg chg="del">
          <ac:chgData name="Marlon Sproesser Mathias" userId="326f77df3314bb27" providerId="LiveId" clId="{7AD4965E-86FD-4E4F-82AD-E76382FE1C13}" dt="2024-11-18T23:59:42.205" v="2067" actId="22"/>
          <ac:spMkLst>
            <pc:docMk/>
            <pc:sldMk cId="4273999520" sldId="277"/>
            <ac:spMk id="3" creationId="{EC4C4365-9C5A-34FF-68E0-13930C8E3B80}"/>
          </ac:spMkLst>
        </pc:spChg>
        <pc:spChg chg="add mod">
          <ac:chgData name="Marlon Sproesser Mathias" userId="326f77df3314bb27" providerId="LiveId" clId="{7AD4965E-86FD-4E4F-82AD-E76382FE1C13}" dt="2024-11-19T00:03:12.765" v="2334" actId="20577"/>
          <ac:spMkLst>
            <pc:docMk/>
            <pc:sldMk cId="4273999520" sldId="277"/>
            <ac:spMk id="6" creationId="{1C2AEF5B-AC2A-99D9-0E17-12D0E5D1A03D}"/>
          </ac:spMkLst>
        </pc:spChg>
        <pc:spChg chg="add mod">
          <ac:chgData name="Marlon Sproesser Mathias" userId="326f77df3314bb27" providerId="LiveId" clId="{7AD4965E-86FD-4E4F-82AD-E76382FE1C13}" dt="2024-11-19T00:01:06.493" v="2156" actId="1076"/>
          <ac:spMkLst>
            <pc:docMk/>
            <pc:sldMk cId="4273999520" sldId="277"/>
            <ac:spMk id="7" creationId="{31DFC43E-CC4E-FAF3-EDE1-E141A3D07013}"/>
          </ac:spMkLst>
        </pc:spChg>
        <pc:picChg chg="add mod ord modCrop">
          <ac:chgData name="Marlon Sproesser Mathias" userId="326f77df3314bb27" providerId="LiveId" clId="{7AD4965E-86FD-4E4F-82AD-E76382FE1C13}" dt="2024-11-19T00:01:02.160" v="2155" actId="732"/>
          <ac:picMkLst>
            <pc:docMk/>
            <pc:sldMk cId="4273999520" sldId="277"/>
            <ac:picMk id="5" creationId="{94A4AB1F-477D-CCB4-4DCE-B299639D814A}"/>
          </ac:picMkLst>
        </pc:picChg>
      </pc:sldChg>
      <pc:sldChg chg="addSp delSp modSp new mod">
        <pc:chgData name="Marlon Sproesser Mathias" userId="326f77df3314bb27" providerId="LiveId" clId="{7AD4965E-86FD-4E4F-82AD-E76382FE1C13}" dt="2024-11-19T00:05:54.551" v="2528" actId="478"/>
        <pc:sldMkLst>
          <pc:docMk/>
          <pc:sldMk cId="1554431881" sldId="278"/>
        </pc:sldMkLst>
        <pc:spChg chg="mod">
          <ac:chgData name="Marlon Sproesser Mathias" userId="326f77df3314bb27" providerId="LiveId" clId="{7AD4965E-86FD-4E4F-82AD-E76382FE1C13}" dt="2024-11-19T00:03:42.784" v="2396" actId="20577"/>
          <ac:spMkLst>
            <pc:docMk/>
            <pc:sldMk cId="1554431881" sldId="278"/>
            <ac:spMk id="2" creationId="{FE65943A-C1B5-78E1-6E30-F63A7E30664E}"/>
          </ac:spMkLst>
        </pc:spChg>
        <pc:spChg chg="mod">
          <ac:chgData name="Marlon Sproesser Mathias" userId="326f77df3314bb27" providerId="LiveId" clId="{7AD4965E-86FD-4E4F-82AD-E76382FE1C13}" dt="2024-11-19T00:05:21.968" v="2490" actId="20577"/>
          <ac:spMkLst>
            <pc:docMk/>
            <pc:sldMk cId="1554431881" sldId="278"/>
            <ac:spMk id="3" creationId="{077F201C-3D07-745C-371A-ED5C4AA8B650}"/>
          </ac:spMkLst>
        </pc:spChg>
        <pc:spChg chg="add del mod">
          <ac:chgData name="Marlon Sproesser Mathias" userId="326f77df3314bb27" providerId="LiveId" clId="{7AD4965E-86FD-4E4F-82AD-E76382FE1C13}" dt="2024-11-19T00:05:54.551" v="2528" actId="478"/>
          <ac:spMkLst>
            <pc:docMk/>
            <pc:sldMk cId="1554431881" sldId="278"/>
            <ac:spMk id="4" creationId="{6BE9449D-7A67-EE54-7765-4FCD8E18277E}"/>
          </ac:spMkLst>
        </pc:spChg>
      </pc:sldChg>
      <pc:sldChg chg="addSp delSp modSp add mod">
        <pc:chgData name="Marlon Sproesser Mathias" userId="326f77df3314bb27" providerId="LiveId" clId="{7AD4965E-86FD-4E4F-82AD-E76382FE1C13}" dt="2024-11-19T00:11:06.967" v="2874" actId="1035"/>
        <pc:sldMkLst>
          <pc:docMk/>
          <pc:sldMk cId="2116848038" sldId="279"/>
        </pc:sldMkLst>
        <pc:spChg chg="mod">
          <ac:chgData name="Marlon Sproesser Mathias" userId="326f77df3314bb27" providerId="LiveId" clId="{7AD4965E-86FD-4E4F-82AD-E76382FE1C13}" dt="2024-11-19T00:10:37.175" v="2861"/>
          <ac:spMkLst>
            <pc:docMk/>
            <pc:sldMk cId="2116848038" sldId="279"/>
            <ac:spMk id="3" creationId="{5141B01C-D6F3-C908-EF96-64B1E8B0796D}"/>
          </ac:spMkLst>
        </pc:spChg>
        <pc:spChg chg="add del mod">
          <ac:chgData name="Marlon Sproesser Mathias" userId="326f77df3314bb27" providerId="LiveId" clId="{7AD4965E-86FD-4E4F-82AD-E76382FE1C13}" dt="2024-11-19T00:06:19.339" v="2532" actId="478"/>
          <ac:spMkLst>
            <pc:docMk/>
            <pc:sldMk cId="2116848038" sldId="279"/>
            <ac:spMk id="4" creationId="{F5855EDA-0771-6B77-8864-39C06ED81EA1}"/>
          </ac:spMkLst>
        </pc:spChg>
        <pc:spChg chg="add mod">
          <ac:chgData name="Marlon Sproesser Mathias" userId="326f77df3314bb27" providerId="LiveId" clId="{7AD4965E-86FD-4E4F-82AD-E76382FE1C13}" dt="2024-11-19T00:11:06.967" v="2874" actId="1035"/>
          <ac:spMkLst>
            <pc:docMk/>
            <pc:sldMk cId="2116848038" sldId="279"/>
            <ac:spMk id="5" creationId="{4C1D2E0C-F177-213C-0658-E969F3EAFB86}"/>
          </ac:spMkLst>
        </pc:spChg>
        <pc:spChg chg="add mod">
          <ac:chgData name="Marlon Sproesser Mathias" userId="326f77df3314bb27" providerId="LiveId" clId="{7AD4965E-86FD-4E4F-82AD-E76382FE1C13}" dt="2024-11-19T00:11:02.851" v="2872" actId="1035"/>
          <ac:spMkLst>
            <pc:docMk/>
            <pc:sldMk cId="2116848038" sldId="279"/>
            <ac:spMk id="7" creationId="{8C6362E0-4515-624C-7CBD-7DAEABAE55CF}"/>
          </ac:spMkLst>
        </pc:spChg>
      </pc:sldChg>
      <pc:sldChg chg="addSp modSp new mod">
        <pc:chgData name="Marlon Sproesser Mathias" userId="326f77df3314bb27" providerId="LiveId" clId="{7AD4965E-86FD-4E4F-82AD-E76382FE1C13}" dt="2024-11-19T00:10:11.934" v="2847" actId="1076"/>
        <pc:sldMkLst>
          <pc:docMk/>
          <pc:sldMk cId="2265669275" sldId="280"/>
        </pc:sldMkLst>
        <pc:spChg chg="mod">
          <ac:chgData name="Marlon Sproesser Mathias" userId="326f77df3314bb27" providerId="LiveId" clId="{7AD4965E-86FD-4E4F-82AD-E76382FE1C13}" dt="2024-11-19T00:08:08.059" v="2747" actId="20577"/>
          <ac:spMkLst>
            <pc:docMk/>
            <pc:sldMk cId="2265669275" sldId="280"/>
            <ac:spMk id="2" creationId="{863B88C6-67C4-3C3A-2AA7-F54E919DF554}"/>
          </ac:spMkLst>
        </pc:spChg>
        <pc:spChg chg="mod">
          <ac:chgData name="Marlon Sproesser Mathias" userId="326f77df3314bb27" providerId="LiveId" clId="{7AD4965E-86FD-4E4F-82AD-E76382FE1C13}" dt="2024-11-19T00:10:04.308" v="2845" actId="27636"/>
          <ac:spMkLst>
            <pc:docMk/>
            <pc:sldMk cId="2265669275" sldId="280"/>
            <ac:spMk id="3" creationId="{E3394F3E-3B2C-16B0-4192-9724D1BD01BF}"/>
          </ac:spMkLst>
        </pc:spChg>
        <pc:spChg chg="add mod">
          <ac:chgData name="Marlon Sproesser Mathias" userId="326f77df3314bb27" providerId="LiveId" clId="{7AD4965E-86FD-4E4F-82AD-E76382FE1C13}" dt="2024-11-19T00:10:11.934" v="2847" actId="1076"/>
          <ac:spMkLst>
            <pc:docMk/>
            <pc:sldMk cId="2265669275" sldId="280"/>
            <ac:spMk id="6" creationId="{7DA27FBD-C0E4-248C-ED39-1F079AC40AD2}"/>
          </ac:spMkLst>
        </pc:spChg>
        <pc:picChg chg="add mod">
          <ac:chgData name="Marlon Sproesser Mathias" userId="326f77df3314bb27" providerId="LiveId" clId="{7AD4965E-86FD-4E4F-82AD-E76382FE1C13}" dt="2024-11-19T00:10:00.914" v="2843" actId="1076"/>
          <ac:picMkLst>
            <pc:docMk/>
            <pc:sldMk cId="2265669275" sldId="280"/>
            <ac:picMk id="5" creationId="{06E7067A-EB77-8474-34B9-FFC7B450BFE8}"/>
          </ac:picMkLst>
        </pc:picChg>
      </pc:sldChg>
      <pc:sldChg chg="addSp modSp new mod">
        <pc:chgData name="Marlon Sproesser Mathias" userId="326f77df3314bb27" providerId="LiveId" clId="{7AD4965E-86FD-4E4F-82AD-E76382FE1C13}" dt="2024-11-19T00:15:28.382" v="3234" actId="14100"/>
        <pc:sldMkLst>
          <pc:docMk/>
          <pc:sldMk cId="142916793" sldId="281"/>
        </pc:sldMkLst>
        <pc:spChg chg="mod">
          <ac:chgData name="Marlon Sproesser Mathias" userId="326f77df3314bb27" providerId="LiveId" clId="{7AD4965E-86FD-4E4F-82AD-E76382FE1C13}" dt="2024-11-19T00:12:12.202" v="2886" actId="20577"/>
          <ac:spMkLst>
            <pc:docMk/>
            <pc:sldMk cId="142916793" sldId="281"/>
            <ac:spMk id="2" creationId="{991B63AA-7756-610D-ADD0-225C8A47DDC7}"/>
          </ac:spMkLst>
        </pc:spChg>
        <pc:spChg chg="mod">
          <ac:chgData name="Marlon Sproesser Mathias" userId="326f77df3314bb27" providerId="LiveId" clId="{7AD4965E-86FD-4E4F-82AD-E76382FE1C13}" dt="2024-11-19T00:15:28.382" v="3234" actId="14100"/>
          <ac:spMkLst>
            <pc:docMk/>
            <pc:sldMk cId="142916793" sldId="281"/>
            <ac:spMk id="3" creationId="{4EE7A1EF-AA74-137E-FABE-C4AC25D7B15A}"/>
          </ac:spMkLst>
        </pc:spChg>
        <pc:spChg chg="add mod">
          <ac:chgData name="Marlon Sproesser Mathias" userId="326f77df3314bb27" providerId="LiveId" clId="{7AD4965E-86FD-4E4F-82AD-E76382FE1C13}" dt="2024-11-19T00:12:30.459" v="2894" actId="1076"/>
          <ac:spMkLst>
            <pc:docMk/>
            <pc:sldMk cId="142916793" sldId="281"/>
            <ac:spMk id="7" creationId="{2A48E2B4-F2F3-12C2-5E2A-548529B63E98}"/>
          </ac:spMkLst>
        </pc:spChg>
        <pc:picChg chg="add mod">
          <ac:chgData name="Marlon Sproesser Mathias" userId="326f77df3314bb27" providerId="LiveId" clId="{7AD4965E-86FD-4E4F-82AD-E76382FE1C13}" dt="2024-11-19T00:12:17.980" v="2889" actId="1076"/>
          <ac:picMkLst>
            <pc:docMk/>
            <pc:sldMk cId="142916793" sldId="281"/>
            <ac:picMk id="5" creationId="{E3E839A2-6ADF-6669-248D-0E5125363348}"/>
          </ac:picMkLst>
        </pc:picChg>
      </pc:sldChg>
      <pc:sldChg chg="addSp delSp modSp new mod">
        <pc:chgData name="Marlon Sproesser Mathias" userId="326f77df3314bb27" providerId="LiveId" clId="{7AD4965E-86FD-4E4F-82AD-E76382FE1C13}" dt="2024-11-19T00:21:52.868" v="3513" actId="1076"/>
        <pc:sldMkLst>
          <pc:docMk/>
          <pc:sldMk cId="4221305067" sldId="282"/>
        </pc:sldMkLst>
        <pc:spChg chg="mod">
          <ac:chgData name="Marlon Sproesser Mathias" userId="326f77df3314bb27" providerId="LiveId" clId="{7AD4965E-86FD-4E4F-82AD-E76382FE1C13}" dt="2024-11-19T00:17:03.962" v="3260" actId="20577"/>
          <ac:spMkLst>
            <pc:docMk/>
            <pc:sldMk cId="4221305067" sldId="282"/>
            <ac:spMk id="2" creationId="{82C090F8-BF13-37BA-43E2-1D5827229734}"/>
          </ac:spMkLst>
        </pc:spChg>
        <pc:spChg chg="del">
          <ac:chgData name="Marlon Sproesser Mathias" userId="326f77df3314bb27" providerId="LiveId" clId="{7AD4965E-86FD-4E4F-82AD-E76382FE1C13}" dt="2024-11-19T00:18:26.954" v="3261" actId="22"/>
          <ac:spMkLst>
            <pc:docMk/>
            <pc:sldMk cId="4221305067" sldId="282"/>
            <ac:spMk id="3" creationId="{F133717D-B3E3-899A-1089-C40ACB8E3E36}"/>
          </ac:spMkLst>
        </pc:spChg>
        <pc:spChg chg="add mod">
          <ac:chgData name="Marlon Sproesser Mathias" userId="326f77df3314bb27" providerId="LiveId" clId="{7AD4965E-86FD-4E4F-82AD-E76382FE1C13}" dt="2024-11-19T00:21:45.663" v="3510" actId="1076"/>
          <ac:spMkLst>
            <pc:docMk/>
            <pc:sldMk cId="4221305067" sldId="282"/>
            <ac:spMk id="7" creationId="{D1D2FE22-D6FD-1FE0-D5B0-3EE3BF4CF11C}"/>
          </ac:spMkLst>
        </pc:spChg>
        <pc:spChg chg="add mod">
          <ac:chgData name="Marlon Sproesser Mathias" userId="326f77df3314bb27" providerId="LiveId" clId="{7AD4965E-86FD-4E4F-82AD-E76382FE1C13}" dt="2024-11-19T00:19:16.958" v="3270" actId="164"/>
          <ac:spMkLst>
            <pc:docMk/>
            <pc:sldMk cId="4221305067" sldId="282"/>
            <ac:spMk id="10" creationId="{1A5DD8DA-F56A-6150-B001-B8E344000822}"/>
          </ac:spMkLst>
        </pc:spChg>
        <pc:spChg chg="add mod">
          <ac:chgData name="Marlon Sproesser Mathias" userId="326f77df3314bb27" providerId="LiveId" clId="{7AD4965E-86FD-4E4F-82AD-E76382FE1C13}" dt="2024-11-19T00:21:52.868" v="3513" actId="1076"/>
          <ac:spMkLst>
            <pc:docMk/>
            <pc:sldMk cId="4221305067" sldId="282"/>
            <ac:spMk id="12" creationId="{A568926F-FA78-C6DB-D83D-D040EA5FEDB1}"/>
          </ac:spMkLst>
        </pc:spChg>
        <pc:grpChg chg="add mod">
          <ac:chgData name="Marlon Sproesser Mathias" userId="326f77df3314bb27" providerId="LiveId" clId="{7AD4965E-86FD-4E4F-82AD-E76382FE1C13}" dt="2024-11-19T00:21:49.597" v="3512" actId="1076"/>
          <ac:grpSpMkLst>
            <pc:docMk/>
            <pc:sldMk cId="4221305067" sldId="282"/>
            <ac:grpSpMk id="11" creationId="{A7ECA2D2-E88A-ABA9-B886-523DF2D83C5C}"/>
          </ac:grpSpMkLst>
        </pc:grpChg>
        <pc:picChg chg="add del mod ord">
          <ac:chgData name="Marlon Sproesser Mathias" userId="326f77df3314bb27" providerId="LiveId" clId="{7AD4965E-86FD-4E4F-82AD-E76382FE1C13}" dt="2024-11-19T00:18:42.936" v="3262" actId="478"/>
          <ac:picMkLst>
            <pc:docMk/>
            <pc:sldMk cId="4221305067" sldId="282"/>
            <ac:picMk id="5" creationId="{3F01BB6E-621F-54DB-C939-8FD68983E425}"/>
          </ac:picMkLst>
        </pc:picChg>
        <pc:picChg chg="add mod">
          <ac:chgData name="Marlon Sproesser Mathias" userId="326f77df3314bb27" providerId="LiveId" clId="{7AD4965E-86FD-4E4F-82AD-E76382FE1C13}" dt="2024-11-19T00:19:16.958" v="3270" actId="164"/>
          <ac:picMkLst>
            <pc:docMk/>
            <pc:sldMk cId="4221305067" sldId="282"/>
            <ac:picMk id="9" creationId="{3ABF0B03-9099-0C64-4659-E825EC44D9E9}"/>
          </ac:picMkLst>
        </pc:picChg>
      </pc:sldChg>
      <pc:sldChg chg="modSp new mod">
        <pc:chgData name="Marlon Sproesser Mathias" userId="326f77df3314bb27" providerId="LiveId" clId="{7AD4965E-86FD-4E4F-82AD-E76382FE1C13}" dt="2024-11-19T00:29:22.133" v="3835" actId="122"/>
        <pc:sldMkLst>
          <pc:docMk/>
          <pc:sldMk cId="342510889" sldId="283"/>
        </pc:sldMkLst>
        <pc:spChg chg="mod">
          <ac:chgData name="Marlon Sproesser Mathias" userId="326f77df3314bb27" providerId="LiveId" clId="{7AD4965E-86FD-4E4F-82AD-E76382FE1C13}" dt="2024-11-19T00:27:07.453" v="3543" actId="20577"/>
          <ac:spMkLst>
            <pc:docMk/>
            <pc:sldMk cId="342510889" sldId="283"/>
            <ac:spMk id="2" creationId="{CEEBE5FF-40EB-785C-C0A5-97F807021186}"/>
          </ac:spMkLst>
        </pc:spChg>
        <pc:spChg chg="mod">
          <ac:chgData name="Marlon Sproesser Mathias" userId="326f77df3314bb27" providerId="LiveId" clId="{7AD4965E-86FD-4E4F-82AD-E76382FE1C13}" dt="2024-11-19T00:29:22.133" v="3835" actId="122"/>
          <ac:spMkLst>
            <pc:docMk/>
            <pc:sldMk cId="342510889" sldId="283"/>
            <ac:spMk id="3" creationId="{D3CC5FA5-BFA5-4C84-E6FD-2489F4948BCF}"/>
          </ac:spMkLst>
        </pc:spChg>
      </pc:sldChg>
      <pc:sldChg chg="modSp new mod">
        <pc:chgData name="Marlon Sproesser Mathias" userId="326f77df3314bb27" providerId="LiveId" clId="{7AD4965E-86FD-4E4F-82AD-E76382FE1C13}" dt="2024-11-19T00:39:29.781" v="4090" actId="20577"/>
        <pc:sldMkLst>
          <pc:docMk/>
          <pc:sldMk cId="2458727502" sldId="284"/>
        </pc:sldMkLst>
        <pc:spChg chg="mod">
          <ac:chgData name="Marlon Sproesser Mathias" userId="326f77df3314bb27" providerId="LiveId" clId="{7AD4965E-86FD-4E4F-82AD-E76382FE1C13}" dt="2024-11-19T00:29:46.417" v="3877" actId="20577"/>
          <ac:spMkLst>
            <pc:docMk/>
            <pc:sldMk cId="2458727502" sldId="284"/>
            <ac:spMk id="2" creationId="{D3F75A0C-968D-7CEA-950C-561E400E04EB}"/>
          </ac:spMkLst>
        </pc:spChg>
        <pc:spChg chg="mod">
          <ac:chgData name="Marlon Sproesser Mathias" userId="326f77df3314bb27" providerId="LiveId" clId="{7AD4965E-86FD-4E4F-82AD-E76382FE1C13}" dt="2024-11-19T00:39:29.781" v="4090" actId="20577"/>
          <ac:spMkLst>
            <pc:docMk/>
            <pc:sldMk cId="2458727502" sldId="284"/>
            <ac:spMk id="3" creationId="{8C1C9616-31F0-A05F-B14B-EE8E8949BAC9}"/>
          </ac:spMkLst>
        </pc:spChg>
      </pc:sldChg>
    </pc:docChg>
  </pc:docChgLst>
  <pc:docChgLst>
    <pc:chgData name="Marlon Sproesser Mathias" userId="326f77df3314bb27" providerId="LiveId" clId="{E5E6A3AE-7187-4E8A-95B8-B259164B7796}"/>
    <pc:docChg chg="addSld modSld">
      <pc:chgData name="Marlon Sproesser Mathias" userId="326f77df3314bb27" providerId="LiveId" clId="{E5E6A3AE-7187-4E8A-95B8-B259164B7796}" dt="2024-11-05T22:20:28.424" v="289" actId="15"/>
      <pc:docMkLst>
        <pc:docMk/>
      </pc:docMkLst>
      <pc:sldChg chg="modSp new mod">
        <pc:chgData name="Marlon Sproesser Mathias" userId="326f77df3314bb27" providerId="LiveId" clId="{E5E6A3AE-7187-4E8A-95B8-B259164B7796}" dt="2024-11-05T22:20:28.424" v="289" actId="15"/>
        <pc:sldMkLst>
          <pc:docMk/>
          <pc:sldMk cId="726528061" sldId="270"/>
        </pc:sldMkLst>
        <pc:spChg chg="mod">
          <ac:chgData name="Marlon Sproesser Mathias" userId="326f77df3314bb27" providerId="LiveId" clId="{E5E6A3AE-7187-4E8A-95B8-B259164B7796}" dt="2024-11-05T22:18:45.331" v="30" actId="20577"/>
          <ac:spMkLst>
            <pc:docMk/>
            <pc:sldMk cId="726528061" sldId="270"/>
            <ac:spMk id="2" creationId="{9A2652BC-70C0-7B7F-EB60-207DD40B653E}"/>
          </ac:spMkLst>
        </pc:spChg>
        <pc:spChg chg="mod">
          <ac:chgData name="Marlon Sproesser Mathias" userId="326f77df3314bb27" providerId="LiveId" clId="{E5E6A3AE-7187-4E8A-95B8-B259164B7796}" dt="2024-11-05T22:20:28.424" v="289" actId="15"/>
          <ac:spMkLst>
            <pc:docMk/>
            <pc:sldMk cId="726528061" sldId="270"/>
            <ac:spMk id="3" creationId="{FAC4618A-4D3B-3242-8869-077B1BB77F39}"/>
          </ac:spMkLst>
        </pc:spChg>
      </pc:sldChg>
    </pc:docChg>
  </pc:docChgLst>
  <pc:docChgLst>
    <pc:chgData name="Marlon Sproesser Mathias" userId="326f77df3314bb27" providerId="LiveId" clId="{510C68D5-77C0-4977-989E-9AB2815F1CB4}"/>
    <pc:docChg chg="custSel addSld delSld modSld">
      <pc:chgData name="Marlon Sproesser Mathias" userId="326f77df3314bb27" providerId="LiveId" clId="{510C68D5-77C0-4977-989E-9AB2815F1CB4}" dt="2024-11-12T19:10:09.255" v="989" actId="12"/>
      <pc:docMkLst>
        <pc:docMk/>
      </pc:docMkLst>
      <pc:sldChg chg="del">
        <pc:chgData name="Marlon Sproesser Mathias" userId="326f77df3314bb27" providerId="LiveId" clId="{510C68D5-77C0-4977-989E-9AB2815F1CB4}" dt="2024-11-12T18:55:16.763" v="2" actId="47"/>
        <pc:sldMkLst>
          <pc:docMk/>
          <pc:sldMk cId="2446936773" sldId="258"/>
        </pc:sldMkLst>
      </pc:sldChg>
      <pc:sldChg chg="modSp">
        <pc:chgData name="Marlon Sproesser Mathias" userId="326f77df3314bb27" providerId="LiveId" clId="{510C68D5-77C0-4977-989E-9AB2815F1CB4}" dt="2024-11-12T18:55:11.928" v="1" actId="20577"/>
        <pc:sldMkLst>
          <pc:docMk/>
          <pc:sldMk cId="3177254511" sldId="261"/>
        </pc:sldMkLst>
        <pc:graphicFrameChg chg="mod">
          <ac:chgData name="Marlon Sproesser Mathias" userId="326f77df3314bb27" providerId="LiveId" clId="{510C68D5-77C0-4977-989E-9AB2815F1CB4}" dt="2024-11-12T18:55:11.928" v="1" actId="20577"/>
          <ac:graphicFrameMkLst>
            <pc:docMk/>
            <pc:sldMk cId="3177254511" sldId="261"/>
            <ac:graphicFrameMk id="3" creationId="{CAE726BF-0BA1-4D00-237B-B715560E7BFF}"/>
          </ac:graphicFrameMkLst>
        </pc:graphicFrameChg>
      </pc:sldChg>
      <pc:sldChg chg="del">
        <pc:chgData name="Marlon Sproesser Mathias" userId="326f77df3314bb27" providerId="LiveId" clId="{510C68D5-77C0-4977-989E-9AB2815F1CB4}" dt="2024-11-12T18:55:33.754" v="4" actId="47"/>
        <pc:sldMkLst>
          <pc:docMk/>
          <pc:sldMk cId="2628115055" sldId="265"/>
        </pc:sldMkLst>
      </pc:sldChg>
      <pc:sldChg chg="delSp modSp mod">
        <pc:chgData name="Marlon Sproesser Mathias" userId="326f77df3314bb27" providerId="LiveId" clId="{510C68D5-77C0-4977-989E-9AB2815F1CB4}" dt="2024-11-12T18:55:46.604" v="11" actId="1076"/>
        <pc:sldMkLst>
          <pc:docMk/>
          <pc:sldMk cId="917990893" sldId="266"/>
        </pc:sldMkLst>
        <pc:spChg chg="mod">
          <ac:chgData name="Marlon Sproesser Mathias" userId="326f77df3314bb27" providerId="LiveId" clId="{510C68D5-77C0-4977-989E-9AB2815F1CB4}" dt="2024-11-12T18:55:43.663" v="10" actId="1076"/>
          <ac:spMkLst>
            <pc:docMk/>
            <pc:sldMk cId="917990893" sldId="266"/>
            <ac:spMk id="2" creationId="{B8BE0F34-F60D-7669-0FCE-3C74F3F75742}"/>
          </ac:spMkLst>
        </pc:spChg>
        <pc:graphicFrameChg chg="mod">
          <ac:chgData name="Marlon Sproesser Mathias" userId="326f77df3314bb27" providerId="LiveId" clId="{510C68D5-77C0-4977-989E-9AB2815F1CB4}" dt="2024-11-12T18:55:46.604" v="11" actId="1076"/>
          <ac:graphicFrameMkLst>
            <pc:docMk/>
            <pc:sldMk cId="917990893" sldId="266"/>
            <ac:graphicFrameMk id="5" creationId="{3C753652-FCAD-4091-4992-140B45A9DC5C}"/>
          </ac:graphicFrameMkLst>
        </pc:graphicFrameChg>
        <pc:picChg chg="del">
          <ac:chgData name="Marlon Sproesser Mathias" userId="326f77df3314bb27" providerId="LiveId" clId="{510C68D5-77C0-4977-989E-9AB2815F1CB4}" dt="2024-11-12T18:55:36.890" v="5" actId="478"/>
          <ac:picMkLst>
            <pc:docMk/>
            <pc:sldMk cId="917990893" sldId="266"/>
            <ac:picMk id="4" creationId="{553EFD94-B8A4-3330-9670-10C2BEE7A2C2}"/>
          </ac:picMkLst>
        </pc:picChg>
      </pc:sldChg>
      <pc:sldChg chg="del">
        <pc:chgData name="Marlon Sproesser Mathias" userId="326f77df3314bb27" providerId="LiveId" clId="{510C68D5-77C0-4977-989E-9AB2815F1CB4}" dt="2024-11-12T18:55:25.289" v="3" actId="47"/>
        <pc:sldMkLst>
          <pc:docMk/>
          <pc:sldMk cId="3006587025" sldId="267"/>
        </pc:sldMkLst>
      </pc:sldChg>
      <pc:sldChg chg="addSp delSp modSp new mod">
        <pc:chgData name="Marlon Sproesser Mathias" userId="326f77df3314bb27" providerId="LiveId" clId="{510C68D5-77C0-4977-989E-9AB2815F1CB4}" dt="2024-11-12T19:02:25.974" v="329" actId="20577"/>
        <pc:sldMkLst>
          <pc:docMk/>
          <pc:sldMk cId="3181345600" sldId="267"/>
        </pc:sldMkLst>
        <pc:spChg chg="mod">
          <ac:chgData name="Marlon Sproesser Mathias" userId="326f77df3314bb27" providerId="LiveId" clId="{510C68D5-77C0-4977-989E-9AB2815F1CB4}" dt="2024-11-12T18:56:34.930" v="30" actId="20577"/>
          <ac:spMkLst>
            <pc:docMk/>
            <pc:sldMk cId="3181345600" sldId="267"/>
            <ac:spMk id="2" creationId="{ED524813-7865-60CE-CA1C-1334DC91E04D}"/>
          </ac:spMkLst>
        </pc:spChg>
        <pc:spChg chg="del">
          <ac:chgData name="Marlon Sproesser Mathias" userId="326f77df3314bb27" providerId="LiveId" clId="{510C68D5-77C0-4977-989E-9AB2815F1CB4}" dt="2024-11-12T18:56:37.137" v="31"/>
          <ac:spMkLst>
            <pc:docMk/>
            <pc:sldMk cId="3181345600" sldId="267"/>
            <ac:spMk id="3" creationId="{4A0932CC-1626-4B25-50B9-923AF4BDAD63}"/>
          </ac:spMkLst>
        </pc:spChg>
        <pc:spChg chg="add mod">
          <ac:chgData name="Marlon Sproesser Mathias" userId="326f77df3314bb27" providerId="LiveId" clId="{510C68D5-77C0-4977-989E-9AB2815F1CB4}" dt="2024-11-12T19:02:25.974" v="329" actId="20577"/>
          <ac:spMkLst>
            <pc:docMk/>
            <pc:sldMk cId="3181345600" sldId="267"/>
            <ac:spMk id="4" creationId="{2036CC19-35E0-8CD7-E203-AA4FB7D200C6}"/>
          </ac:spMkLst>
        </pc:spChg>
        <pc:picChg chg="add mod">
          <ac:chgData name="Marlon Sproesser Mathias" userId="326f77df3314bb27" providerId="LiveId" clId="{510C68D5-77C0-4977-989E-9AB2815F1CB4}" dt="2024-11-12T18:58:30.441" v="165" actId="1076"/>
          <ac:picMkLst>
            <pc:docMk/>
            <pc:sldMk cId="3181345600" sldId="267"/>
            <ac:picMk id="1026" creationId="{1E161335-296E-060A-1D0F-24B477EB4B02}"/>
          </ac:picMkLst>
        </pc:picChg>
      </pc:sldChg>
      <pc:sldChg chg="modSp new mod">
        <pc:chgData name="Marlon Sproesser Mathias" userId="326f77df3314bb27" providerId="LiveId" clId="{510C68D5-77C0-4977-989E-9AB2815F1CB4}" dt="2024-11-12T19:06:04.445" v="567" actId="20577"/>
        <pc:sldMkLst>
          <pc:docMk/>
          <pc:sldMk cId="396039190" sldId="268"/>
        </pc:sldMkLst>
        <pc:spChg chg="mod">
          <ac:chgData name="Marlon Sproesser Mathias" userId="326f77df3314bb27" providerId="LiveId" clId="{510C68D5-77C0-4977-989E-9AB2815F1CB4}" dt="2024-11-12T19:03:01.635" v="349" actId="20577"/>
          <ac:spMkLst>
            <pc:docMk/>
            <pc:sldMk cId="396039190" sldId="268"/>
            <ac:spMk id="2" creationId="{69BD9C11-1694-5EFF-8685-67D6D0FC3D24}"/>
          </ac:spMkLst>
        </pc:spChg>
        <pc:spChg chg="mod">
          <ac:chgData name="Marlon Sproesser Mathias" userId="326f77df3314bb27" providerId="LiveId" clId="{510C68D5-77C0-4977-989E-9AB2815F1CB4}" dt="2024-11-12T19:06:04.445" v="567" actId="20577"/>
          <ac:spMkLst>
            <pc:docMk/>
            <pc:sldMk cId="396039190" sldId="268"/>
            <ac:spMk id="3" creationId="{580CC95F-B1BC-9933-C48B-E5E65CB5D95F}"/>
          </ac:spMkLst>
        </pc:spChg>
      </pc:sldChg>
      <pc:sldChg chg="del">
        <pc:chgData name="Marlon Sproesser Mathias" userId="326f77df3314bb27" providerId="LiveId" clId="{510C68D5-77C0-4977-989E-9AB2815F1CB4}" dt="2024-11-12T18:55:25.289" v="3" actId="47"/>
        <pc:sldMkLst>
          <pc:docMk/>
          <pc:sldMk cId="3450189342" sldId="268"/>
        </pc:sldMkLst>
      </pc:sldChg>
      <pc:sldChg chg="del">
        <pc:chgData name="Marlon Sproesser Mathias" userId="326f77df3314bb27" providerId="LiveId" clId="{510C68D5-77C0-4977-989E-9AB2815F1CB4}" dt="2024-11-12T18:55:25.289" v="3" actId="47"/>
        <pc:sldMkLst>
          <pc:docMk/>
          <pc:sldMk cId="3340023831" sldId="269"/>
        </pc:sldMkLst>
      </pc:sldChg>
      <pc:sldChg chg="addSp modSp new mod">
        <pc:chgData name="Marlon Sproesser Mathias" userId="326f77df3314bb27" providerId="LiveId" clId="{510C68D5-77C0-4977-989E-9AB2815F1CB4}" dt="2024-11-12T19:10:09.255" v="989" actId="12"/>
        <pc:sldMkLst>
          <pc:docMk/>
          <pc:sldMk cId="3774644422" sldId="269"/>
        </pc:sldMkLst>
        <pc:spChg chg="mod">
          <ac:chgData name="Marlon Sproesser Mathias" userId="326f77df3314bb27" providerId="LiveId" clId="{510C68D5-77C0-4977-989E-9AB2815F1CB4}" dt="2024-11-12T19:07:46.817" v="619" actId="404"/>
          <ac:spMkLst>
            <pc:docMk/>
            <pc:sldMk cId="3774644422" sldId="269"/>
            <ac:spMk id="2" creationId="{FC7AF13D-BF50-FA57-F033-A3F48CFEB77E}"/>
          </ac:spMkLst>
        </pc:spChg>
        <pc:spChg chg="mod">
          <ac:chgData name="Marlon Sproesser Mathias" userId="326f77df3314bb27" providerId="LiveId" clId="{510C68D5-77C0-4977-989E-9AB2815F1CB4}" dt="2024-11-12T19:10:09.255" v="989" actId="12"/>
          <ac:spMkLst>
            <pc:docMk/>
            <pc:sldMk cId="3774644422" sldId="269"/>
            <ac:spMk id="3" creationId="{AD77FEB4-1EE9-14BF-CA62-0133AACAD45E}"/>
          </ac:spMkLst>
        </pc:spChg>
        <pc:picChg chg="add mod">
          <ac:chgData name="Marlon Sproesser Mathias" userId="326f77df3314bb27" providerId="LiveId" clId="{510C68D5-77C0-4977-989E-9AB2815F1CB4}" dt="2024-11-12T19:07:55.617" v="621" actId="1076"/>
          <ac:picMkLst>
            <pc:docMk/>
            <pc:sldMk cId="3774644422" sldId="269"/>
            <ac:picMk id="4" creationId="{963440E7-F68F-1129-629A-C72E577FB1BB}"/>
          </ac:picMkLst>
        </pc:picChg>
      </pc:sldChg>
      <pc:sldChg chg="del">
        <pc:chgData name="Marlon Sproesser Mathias" userId="326f77df3314bb27" providerId="LiveId" clId="{510C68D5-77C0-4977-989E-9AB2815F1CB4}" dt="2024-11-12T18:55:25.289" v="3" actId="47"/>
        <pc:sldMkLst>
          <pc:docMk/>
          <pc:sldMk cId="726528061" sldId="27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349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41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687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193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07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806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015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86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891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044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630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787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7F4A8A-7B54-4D8D-933A-8921996A0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1DFE29-DE91-7C48-072D-C5001CD0F0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8818" y="1076635"/>
            <a:ext cx="6859225" cy="3495365"/>
          </a:xfrm>
        </p:spPr>
        <p:txBody>
          <a:bodyPr anchor="t">
            <a:normAutofit/>
          </a:bodyPr>
          <a:lstStyle/>
          <a:p>
            <a:r>
              <a:rPr lang="pt-BR" sz="4400" dirty="0"/>
              <a:t>Redes Neurais Recorrentes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3757BA-36EB-9EDC-803F-49681487E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4572000"/>
            <a:ext cx="5732851" cy="1268361"/>
          </a:xfrm>
        </p:spPr>
        <p:txBody>
          <a:bodyPr anchor="b">
            <a:normAutofit/>
          </a:bodyPr>
          <a:lstStyle/>
          <a:p>
            <a:r>
              <a:rPr lang="pt-BR" dirty="0"/>
              <a:t>Marlon Sproesser Mathias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07120"/>
            <a:ext cx="804195" cy="0"/>
          </a:xfrm>
          <a:prstGeom prst="line">
            <a:avLst/>
          </a:prstGeom>
          <a:ln w="1238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E3AE6AB-9834-CCDB-986E-59B075A9EA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704" r="41617"/>
          <a:stretch/>
        </p:blipFill>
        <p:spPr>
          <a:xfrm>
            <a:off x="8532727" y="1"/>
            <a:ext cx="3659274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208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65943A-C1B5-78E1-6E30-F63A7E306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Quantidade de parâmetros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77F201C-3D07-745C-371A-ED5C4AA8B6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Matriz Query </a:t>
                </a:r>
                <a:r>
                  <a:rPr lang="pt-BR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128×12288</m:t>
                    </m:r>
                  </m:oMath>
                </a14:m>
                <a:endParaRPr lang="pt-BR" dirty="0"/>
              </a:p>
              <a:p>
                <a:r>
                  <a:rPr lang="pt-BR" dirty="0"/>
                  <a:t>Matriz Key </a:t>
                </a:r>
                <a:r>
                  <a:rPr lang="pt-BR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128×12288</m:t>
                    </m:r>
                  </m:oMath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Matriz </a:t>
                </a:r>
                <a:r>
                  <a:rPr lang="pt-BR" dirty="0" err="1"/>
                  <a:t>Value</a:t>
                </a:r>
                <a:r>
                  <a:rPr lang="pt-BR" dirty="0"/>
                  <a:t> </a:t>
                </a:r>
                <a:r>
                  <a:rPr lang="pt-BR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12288×128</m:t>
                    </m:r>
                  </m:oMath>
                </a14:m>
                <a:endParaRPr lang="pt-BR" dirty="0"/>
              </a:p>
              <a:p>
                <a:r>
                  <a:rPr lang="pt-BR" dirty="0"/>
                  <a:t>Matriz Query </a:t>
                </a:r>
                <a:r>
                  <a:rPr lang="pt-BR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128×12288</m:t>
                    </m:r>
                  </m:oMath>
                </a14:m>
                <a:endParaRPr lang="pt-BR" dirty="0"/>
              </a:p>
              <a:p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Total: 6 milhões</a:t>
                </a:r>
              </a:p>
              <a:p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77F201C-3D07-745C-371A-ED5C4AA8B6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5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4431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B88C6-67C4-3C3A-2AA7-F54E919DF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Multi-head</a:t>
            </a:r>
            <a:r>
              <a:rPr lang="pt-BR" dirty="0"/>
              <a:t> </a:t>
            </a:r>
            <a:r>
              <a:rPr lang="pt-BR" dirty="0" err="1"/>
              <a:t>attention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394F3E-3B2C-16B0-4192-9724D1BD0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447778"/>
            <a:ext cx="5007864" cy="3838722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Cada “cabeça” de atenção extrai algum tipo específico de informação</a:t>
            </a:r>
          </a:p>
          <a:p>
            <a:r>
              <a:rPr lang="pt-BR" dirty="0"/>
              <a:t>Precisamos de várias para ter todo o contexto</a:t>
            </a:r>
          </a:p>
          <a:p>
            <a:r>
              <a:rPr lang="pt-BR" dirty="0"/>
              <a:t>No GPT-3 são 96 cabeças, cada uma com suas matrizes Q, K, V, O</a:t>
            </a:r>
          </a:p>
          <a:p>
            <a:endParaRPr lang="pt-BR" dirty="0"/>
          </a:p>
          <a:p>
            <a:r>
              <a:rPr lang="pt-BR" dirty="0"/>
              <a:t>As saídas das diferentes cabeças são somadas e passam por uma rede totalmente conectada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6E7067A-EB77-8474-34B9-FFC7B450B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9953" y="1706014"/>
            <a:ext cx="5204575" cy="455665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DA27FBD-C0E4-248C-ED39-1F079AC40AD2}"/>
              </a:ext>
            </a:extLst>
          </p:cNvPr>
          <p:cNvSpPr txBox="1"/>
          <p:nvPr/>
        </p:nvSpPr>
        <p:spPr>
          <a:xfrm>
            <a:off x="8182445" y="6262672"/>
            <a:ext cx="3416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Fonte: Grant Sanderson (3Blue1Brown)</a:t>
            </a:r>
          </a:p>
        </p:txBody>
      </p:sp>
    </p:spTree>
    <p:extLst>
      <p:ext uri="{BB962C8B-B14F-4D97-AF65-F5344CB8AC3E}">
        <p14:creationId xmlns:p14="http://schemas.microsoft.com/office/powerpoint/2010/main" val="2265669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C802AA-5A1E-D233-563B-5BCD2EA4F3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2C94D6-C42E-A499-15E9-0A93E39E4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Quantidade de parâmetros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141B01C-D6F3-C908-EF96-64B1E8B079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Matriz </a:t>
                </a:r>
                <a:r>
                  <a:rPr lang="pt-BR" dirty="0" err="1"/>
                  <a:t>Querry</a:t>
                </a:r>
                <a:r>
                  <a:rPr lang="pt-BR" dirty="0"/>
                  <a:t> </a:t>
                </a:r>
                <a:r>
                  <a:rPr lang="pt-BR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128×12288</m:t>
                    </m:r>
                  </m:oMath>
                </a14:m>
                <a:endParaRPr lang="pt-BR" dirty="0"/>
              </a:p>
              <a:p>
                <a:r>
                  <a:rPr lang="pt-BR" dirty="0"/>
                  <a:t>Matriz Key </a:t>
                </a:r>
                <a:r>
                  <a:rPr lang="pt-BR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128×12288</m:t>
                    </m:r>
                  </m:oMath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Matriz </a:t>
                </a:r>
                <a:r>
                  <a:rPr lang="pt-BR" dirty="0" err="1"/>
                  <a:t>Value</a:t>
                </a:r>
                <a:r>
                  <a:rPr lang="pt-BR" dirty="0"/>
                  <a:t> </a:t>
                </a:r>
                <a:r>
                  <a:rPr lang="pt-BR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12288×128</m:t>
                    </m:r>
                  </m:oMath>
                </a14:m>
                <a:endParaRPr lang="pt-BR" dirty="0"/>
              </a:p>
              <a:p>
                <a:r>
                  <a:rPr lang="pt-BR" dirty="0"/>
                  <a:t>Matriz </a:t>
                </a:r>
                <a:r>
                  <a:rPr lang="pt-BR" dirty="0" err="1"/>
                  <a:t>Querry</a:t>
                </a:r>
                <a:r>
                  <a:rPr lang="pt-BR" dirty="0"/>
                  <a:t> </a:t>
                </a:r>
                <a:r>
                  <a:rPr lang="pt-BR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128×12288</m:t>
                    </m:r>
                  </m:oMath>
                </a14:m>
                <a:endParaRPr lang="pt-BR" dirty="0"/>
              </a:p>
              <a:p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Total: 6 milhões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141B01C-D6F3-C908-EF96-64B1E8B079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5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4C1D2E0C-F177-213C-0658-E969F3EAFB86}"/>
              </a:ext>
            </a:extLst>
          </p:cNvPr>
          <p:cNvSpPr/>
          <p:nvPr/>
        </p:nvSpPr>
        <p:spPr>
          <a:xfrm>
            <a:off x="3228016" y="5351388"/>
            <a:ext cx="3037772" cy="5093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96 cabeças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C6362E0-4515-624C-7CBD-7DAEABAE55CF}"/>
              </a:ext>
            </a:extLst>
          </p:cNvPr>
          <p:cNvSpPr txBox="1"/>
          <p:nvPr/>
        </p:nvSpPr>
        <p:spPr>
          <a:xfrm>
            <a:off x="6419212" y="5415266"/>
            <a:ext cx="19407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dirty="0"/>
              <a:t>604 milhões</a:t>
            </a:r>
          </a:p>
        </p:txBody>
      </p:sp>
    </p:spTree>
    <p:extLst>
      <p:ext uri="{BB962C8B-B14F-4D97-AF65-F5344CB8AC3E}">
        <p14:creationId xmlns:p14="http://schemas.microsoft.com/office/powerpoint/2010/main" val="2116848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1B63AA-7756-610D-ADD0-225C8A47D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Transformer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E7A1EF-AA74-137E-FABE-C4AC25D7B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565" y="2447778"/>
            <a:ext cx="5701384" cy="3838722"/>
          </a:xfrm>
        </p:spPr>
        <p:txBody>
          <a:bodyPr/>
          <a:lstStyle/>
          <a:p>
            <a:r>
              <a:rPr lang="pt-BR" dirty="0"/>
              <a:t>Antes de entrar na rede, cada token recebe a informação de sua posição original</a:t>
            </a:r>
          </a:p>
          <a:p>
            <a:r>
              <a:rPr lang="pt-BR" dirty="0"/>
              <a:t>Camadas de atenção são alternadas com camadas feed-</a:t>
            </a:r>
            <a:r>
              <a:rPr lang="pt-BR" dirty="0" err="1"/>
              <a:t>forward</a:t>
            </a:r>
            <a:r>
              <a:rPr lang="pt-BR" dirty="0"/>
              <a:t> (totalmente conectadas)</a:t>
            </a:r>
          </a:p>
          <a:p>
            <a:r>
              <a:rPr lang="pt-BR" dirty="0"/>
              <a:t>O processo é repetido várias vezes</a:t>
            </a:r>
          </a:p>
          <a:p>
            <a:r>
              <a:rPr lang="pt-BR" dirty="0"/>
              <a:t>No GPT-3 </a:t>
            </a:r>
            <a:r>
              <a:rPr lang="pt-BR" dirty="0">
                <a:sym typeface="Wingdings" panose="05000000000000000000" pitchFamily="2" charset="2"/>
              </a:rPr>
              <a:t> 96 vezes</a:t>
            </a:r>
          </a:p>
          <a:p>
            <a:pPr lvl="1"/>
            <a:r>
              <a:rPr lang="pt-BR" dirty="0">
                <a:sym typeface="Wingdings" panose="05000000000000000000" pitchFamily="2" charset="2"/>
              </a:rPr>
              <a:t>58 bilhões de parâmetros</a:t>
            </a:r>
            <a:br>
              <a:rPr lang="pt-BR" dirty="0">
                <a:sym typeface="Wingdings" panose="05000000000000000000" pitchFamily="2" charset="2"/>
              </a:rPr>
            </a:br>
            <a:r>
              <a:rPr lang="pt-BR" dirty="0">
                <a:sym typeface="Wingdings" panose="05000000000000000000" pitchFamily="2" charset="2"/>
              </a:rPr>
              <a:t>(apenas nas camadas de atenção)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3E839A2-6ADF-6669-248D-0E5125363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5028" y="1147601"/>
            <a:ext cx="3307231" cy="4845093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A48E2B4-F2F3-12C2-5E2A-548529B63E98}"/>
              </a:ext>
            </a:extLst>
          </p:cNvPr>
          <p:cNvSpPr txBox="1"/>
          <p:nvPr/>
        </p:nvSpPr>
        <p:spPr>
          <a:xfrm>
            <a:off x="7845020" y="6132611"/>
            <a:ext cx="30495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/>
              <a:t>https://arxiv.org/pdf/1706.03762</a:t>
            </a:r>
          </a:p>
        </p:txBody>
      </p:sp>
    </p:spTree>
    <p:extLst>
      <p:ext uri="{BB962C8B-B14F-4D97-AF65-F5344CB8AC3E}">
        <p14:creationId xmlns:p14="http://schemas.microsoft.com/office/powerpoint/2010/main" val="142916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C090F8-BF13-37BA-43E2-1D5827229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Qual a saída?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D1D2FE22-D6FD-1FE0-D5B0-3EE3BF4CF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129" y="2447778"/>
            <a:ext cx="4238704" cy="3838722"/>
          </a:xfrm>
        </p:spPr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embedding</a:t>
            </a:r>
            <a:r>
              <a:rPr lang="pt-BR" dirty="0"/>
              <a:t> do último token traz a probabilidade do próximo token</a:t>
            </a:r>
          </a:p>
          <a:p>
            <a:r>
              <a:rPr lang="pt-BR" dirty="0"/>
              <a:t>Pegar o mais provável (?)</a:t>
            </a:r>
          </a:p>
          <a:p>
            <a:endParaRPr lang="pt-BR" dirty="0"/>
          </a:p>
          <a:p>
            <a:r>
              <a:rPr lang="pt-BR" dirty="0"/>
              <a:t>Treinamento: Usar textos parciais e prever as palavras seguintes</a:t>
            </a: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A7ECA2D2-E88A-ABA9-B886-523DF2D83C5C}"/>
              </a:ext>
            </a:extLst>
          </p:cNvPr>
          <p:cNvGrpSpPr/>
          <p:nvPr/>
        </p:nvGrpSpPr>
        <p:grpSpPr>
          <a:xfrm>
            <a:off x="5173417" y="1515817"/>
            <a:ext cx="6620229" cy="4193814"/>
            <a:chOff x="4909556" y="2590946"/>
            <a:chExt cx="6037196" cy="3758859"/>
          </a:xfrm>
        </p:grpSpPr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3ABF0B03-9099-0C64-4659-E825EC44D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09556" y="2590946"/>
              <a:ext cx="6037196" cy="3758859"/>
            </a:xfrm>
            <a:prstGeom prst="rect">
              <a:avLst/>
            </a:prstGeom>
          </p:spPr>
        </p:pic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1A5DD8DA-F56A-6150-B001-B8E344000822}"/>
                </a:ext>
              </a:extLst>
            </p:cNvPr>
            <p:cNvSpPr/>
            <p:nvPr/>
          </p:nvSpPr>
          <p:spPr>
            <a:xfrm>
              <a:off x="4940215" y="2608188"/>
              <a:ext cx="1656966" cy="10432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568926F-FA78-C6DB-D83D-D040EA5FEDB1}"/>
              </a:ext>
            </a:extLst>
          </p:cNvPr>
          <p:cNvSpPr txBox="1"/>
          <p:nvPr/>
        </p:nvSpPr>
        <p:spPr>
          <a:xfrm>
            <a:off x="8086548" y="5767755"/>
            <a:ext cx="36003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400" dirty="0"/>
              <a:t>Fonte: Rodrigo Nogueira – </a:t>
            </a:r>
            <a:r>
              <a:rPr lang="pt-BR" sz="1400" dirty="0" err="1"/>
              <a:t>MaritacaAI</a:t>
            </a:r>
            <a:r>
              <a:rPr lang="pt-BR" sz="1400" dirty="0"/>
              <a:t> (Em seminário no C4AI-USP)</a:t>
            </a:r>
          </a:p>
        </p:txBody>
      </p:sp>
    </p:spTree>
    <p:extLst>
      <p:ext uri="{BB962C8B-B14F-4D97-AF65-F5344CB8AC3E}">
        <p14:creationId xmlns:p14="http://schemas.microsoft.com/office/powerpoint/2010/main" val="4221305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EBE5FF-40EB-785C-C0A5-97F807021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treinar esses modelos?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CC5FA5-BFA5-4C84-E6FD-2489F4948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Bilhões ou trilhões de parâmetros</a:t>
            </a:r>
          </a:p>
          <a:p>
            <a:r>
              <a:rPr lang="pt-BR" dirty="0"/>
              <a:t>Bases de dados enormes (corpus)</a:t>
            </a:r>
          </a:p>
          <a:p>
            <a:r>
              <a:rPr lang="pt-BR" dirty="0"/>
              <a:t>São altamente paralelizáveis</a:t>
            </a:r>
          </a:p>
          <a:p>
            <a:r>
              <a:rPr lang="pt-BR" dirty="0"/>
              <a:t>Uso de clusters de </a:t>
            </a:r>
            <a:r>
              <a:rPr lang="pt-BR" dirty="0" err="1"/>
              <a:t>GPUs</a:t>
            </a:r>
            <a:endParaRPr lang="pt-BR" dirty="0"/>
          </a:p>
          <a:p>
            <a:r>
              <a:rPr lang="pt-BR" dirty="0"/>
              <a:t>Milhões de dólares apenas em energia elétrica</a:t>
            </a:r>
          </a:p>
          <a:p>
            <a:pPr marL="0" indent="0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b="1" dirty="0"/>
              <a:t>O que fazer quando não temos acesso a todos esses recursos?</a:t>
            </a:r>
          </a:p>
          <a:p>
            <a:pPr marL="0" indent="0">
              <a:buNone/>
            </a:pPr>
            <a:r>
              <a:rPr lang="pt-BR" dirty="0"/>
              <a:t>- Fazer fine-</a:t>
            </a:r>
            <a:r>
              <a:rPr lang="pt-BR" dirty="0" err="1"/>
              <a:t>tunning</a:t>
            </a:r>
            <a:r>
              <a:rPr lang="pt-BR" dirty="0"/>
              <a:t>, usar </a:t>
            </a:r>
            <a:r>
              <a:rPr lang="pt-BR" dirty="0" err="1"/>
              <a:t>foundational</a:t>
            </a:r>
            <a:r>
              <a:rPr lang="pt-BR" dirty="0"/>
              <a:t> models...</a:t>
            </a:r>
          </a:p>
        </p:txBody>
      </p:sp>
    </p:spTree>
    <p:extLst>
      <p:ext uri="{BB962C8B-B14F-4D97-AF65-F5344CB8AC3E}">
        <p14:creationId xmlns:p14="http://schemas.microsoft.com/office/powerpoint/2010/main" val="342510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F75A0C-968D-7CEA-950C-561E400E0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Foundational</a:t>
            </a:r>
            <a:r>
              <a:rPr lang="pt-BR" dirty="0"/>
              <a:t> models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1C9616-31F0-A05F-B14B-EE8E8949B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Grandes modelos treinados com muitos dados</a:t>
            </a:r>
          </a:p>
          <a:p>
            <a:r>
              <a:rPr lang="pt-BR" dirty="0"/>
              <a:t>São ajustados a cada uso específico</a:t>
            </a:r>
          </a:p>
          <a:p>
            <a:r>
              <a:rPr lang="pt-BR" dirty="0"/>
              <a:t>Fine </a:t>
            </a:r>
            <a:r>
              <a:rPr lang="pt-BR" dirty="0" err="1"/>
              <a:t>tunning</a:t>
            </a:r>
            <a:r>
              <a:rPr lang="pt-BR" dirty="0"/>
              <a:t>, prompt inicial</a:t>
            </a:r>
          </a:p>
          <a:p>
            <a:endParaRPr lang="pt-BR" dirty="0"/>
          </a:p>
          <a:p>
            <a:r>
              <a:rPr lang="pt-BR" dirty="0"/>
              <a:t>Podem ser usados com diversos fins:</a:t>
            </a:r>
          </a:p>
          <a:p>
            <a:pPr lvl="1"/>
            <a:r>
              <a:rPr lang="pt-BR" dirty="0" err="1"/>
              <a:t>Chatbots</a:t>
            </a:r>
            <a:endParaRPr lang="pt-BR" dirty="0"/>
          </a:p>
          <a:p>
            <a:pPr lvl="1"/>
            <a:r>
              <a:rPr lang="pt-BR" dirty="0"/>
              <a:t>Geração de textos</a:t>
            </a:r>
          </a:p>
          <a:p>
            <a:pPr lvl="1"/>
            <a:r>
              <a:rPr lang="pt-BR" dirty="0"/>
              <a:t>Previsão de séries temporais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4E94675-E903-35EF-25B2-513B311A58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689703"/>
              </p:ext>
            </p:extLst>
          </p:nvPr>
        </p:nvGraphicFramePr>
        <p:xfrm>
          <a:off x="7435970" y="2691441"/>
          <a:ext cx="3997624" cy="2513547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998812">
                  <a:extLst>
                    <a:ext uri="{9D8B030D-6E8A-4147-A177-3AD203B41FA5}">
                      <a16:colId xmlns:a16="http://schemas.microsoft.com/office/drawing/2014/main" val="1341376830"/>
                    </a:ext>
                  </a:extLst>
                </a:gridCol>
                <a:gridCol w="1998812">
                  <a:extLst>
                    <a:ext uri="{9D8B030D-6E8A-4147-A177-3AD203B41FA5}">
                      <a16:colId xmlns:a16="http://schemas.microsoft.com/office/drawing/2014/main" val="1325761154"/>
                    </a:ext>
                  </a:extLst>
                </a:gridCol>
              </a:tblGrid>
              <a:tr h="837849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Timesfm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Google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8770612"/>
                  </a:ext>
                </a:extLst>
              </a:tr>
              <a:tr h="83784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Granite TSFM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IBM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3384336"/>
                  </a:ext>
                </a:extLst>
              </a:tr>
              <a:tr h="83784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Chronos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Amazon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1195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8727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429514C-EB66-47DF-87D6-ED909BA4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275702-BEF6-D6A1-C107-B833BD03AC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0940" y="2228634"/>
            <a:ext cx="7443460" cy="2269619"/>
          </a:xfrm>
        </p:spPr>
        <p:txBody>
          <a:bodyPr anchor="t">
            <a:normAutofit/>
          </a:bodyPr>
          <a:lstStyle/>
          <a:p>
            <a:r>
              <a:rPr lang="pt-BR" sz="4000" dirty="0"/>
              <a:t>Transformers e </a:t>
            </a:r>
            <a:r>
              <a:rPr lang="pt-BR" sz="4000" dirty="0" err="1"/>
              <a:t>Foundational</a:t>
            </a:r>
            <a:r>
              <a:rPr lang="pt-BR" sz="4000" dirty="0"/>
              <a:t>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24B01C-6F18-4A22-ED2E-EB3B4A0238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5689" y="4498256"/>
            <a:ext cx="7428711" cy="1318988"/>
          </a:xfrm>
        </p:spPr>
        <p:txBody>
          <a:bodyPr anchor="b">
            <a:normAutofit/>
          </a:bodyPr>
          <a:lstStyle/>
          <a:p>
            <a:endParaRPr lang="pt-BR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495" y="233762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468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F936E0-69FE-9C2F-CB04-11812A492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Transformer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150497F-F067-4B38-E786-394A723A81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5543" y="656651"/>
            <a:ext cx="6070282" cy="5844642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E0579C0-1AE7-C020-8756-08CBBA8CF9BA}"/>
              </a:ext>
            </a:extLst>
          </p:cNvPr>
          <p:cNvSpPr txBox="1"/>
          <p:nvPr/>
        </p:nvSpPr>
        <p:spPr>
          <a:xfrm>
            <a:off x="506602" y="2626599"/>
            <a:ext cx="44704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Conceito de atenção: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Troca de informações entre 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Cada elemento pode receber ou transmitir informações aos elementos próximos</a:t>
            </a:r>
          </a:p>
        </p:txBody>
      </p:sp>
    </p:spTree>
    <p:extLst>
      <p:ext uri="{BB962C8B-B14F-4D97-AF65-F5344CB8AC3E}">
        <p14:creationId xmlns:p14="http://schemas.microsoft.com/office/powerpoint/2010/main" val="29222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973D2F-537D-3A0A-16C3-02049B8AF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Large </a:t>
            </a:r>
            <a:r>
              <a:rPr lang="pt-BR" dirty="0" err="1"/>
              <a:t>Language</a:t>
            </a:r>
            <a:r>
              <a:rPr lang="pt-BR" dirty="0"/>
              <a:t> Models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B39754-883A-ADC2-EE62-8DA09AE3F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447778"/>
            <a:ext cx="6391239" cy="3838722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Modelos de linguagem treinados em uma enorme quantidade de dados</a:t>
            </a:r>
          </a:p>
          <a:p>
            <a:r>
              <a:rPr lang="pt-BR" dirty="0"/>
              <a:t>GPT, </a:t>
            </a:r>
            <a:r>
              <a:rPr lang="pt-BR" dirty="0" err="1"/>
              <a:t>LLaMA</a:t>
            </a:r>
            <a:r>
              <a:rPr lang="pt-BR" dirty="0"/>
              <a:t>, Claude, Mistral, Gemini</a:t>
            </a:r>
          </a:p>
          <a:p>
            <a:r>
              <a:rPr lang="pt-BR" dirty="0"/>
              <a:t>GPT: </a:t>
            </a:r>
            <a:r>
              <a:rPr lang="pt-BR" dirty="0" err="1"/>
              <a:t>Generative</a:t>
            </a:r>
            <a:r>
              <a:rPr lang="pt-BR" dirty="0"/>
              <a:t> </a:t>
            </a:r>
            <a:r>
              <a:rPr lang="pt-BR" dirty="0" err="1"/>
              <a:t>Pre-trained</a:t>
            </a:r>
            <a:r>
              <a:rPr lang="pt-BR" dirty="0"/>
              <a:t> </a:t>
            </a:r>
            <a:r>
              <a:rPr lang="pt-BR" dirty="0" err="1"/>
              <a:t>Transformer</a:t>
            </a:r>
            <a:endParaRPr lang="pt-BR" dirty="0"/>
          </a:p>
          <a:p>
            <a:pPr lvl="1"/>
            <a:r>
              <a:rPr lang="pt-BR" dirty="0" err="1"/>
              <a:t>Generative</a:t>
            </a:r>
            <a:r>
              <a:rPr lang="pt-BR" dirty="0"/>
              <a:t>: Gera dados baseado em um prompt</a:t>
            </a:r>
          </a:p>
          <a:p>
            <a:pPr lvl="1"/>
            <a:r>
              <a:rPr lang="pt-BR" dirty="0" err="1"/>
              <a:t>Pre-trained</a:t>
            </a:r>
            <a:r>
              <a:rPr lang="pt-BR" dirty="0"/>
              <a:t>: Pesos definidos após um treinamento, pode passar por um fine-</a:t>
            </a:r>
            <a:r>
              <a:rPr lang="pt-BR" dirty="0" err="1"/>
              <a:t>tunning</a:t>
            </a:r>
            <a:endParaRPr lang="pt-BR" dirty="0"/>
          </a:p>
          <a:p>
            <a:pPr lvl="1"/>
            <a:r>
              <a:rPr lang="pt-BR" dirty="0" err="1"/>
              <a:t>Transformer</a:t>
            </a:r>
            <a:r>
              <a:rPr lang="pt-BR" dirty="0"/>
              <a:t>: Modelo baseado em camadas de atenção</a:t>
            </a:r>
          </a:p>
          <a:p>
            <a:r>
              <a:rPr lang="pt-BR" dirty="0"/>
              <a:t>Objetivo geral: Prever a continuação de um texto com base no que veio antes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8EABAC3-2F9B-E29E-3F1B-D051E178B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2798" y="2500710"/>
            <a:ext cx="4401164" cy="301032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46266AA-62E9-3627-1BB1-F50799A8AFAC}"/>
              </a:ext>
            </a:extLst>
          </p:cNvPr>
          <p:cNvSpPr txBox="1"/>
          <p:nvPr/>
        </p:nvSpPr>
        <p:spPr>
          <a:xfrm>
            <a:off x="8702674" y="5511030"/>
            <a:ext cx="3416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Fonte: Grant Sanderson (3Blue1Brown)</a:t>
            </a:r>
          </a:p>
        </p:txBody>
      </p:sp>
    </p:spTree>
    <p:extLst>
      <p:ext uri="{BB962C8B-B14F-4D97-AF65-F5344CB8AC3E}">
        <p14:creationId xmlns:p14="http://schemas.microsoft.com/office/powerpoint/2010/main" val="3492198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A19CA4-5F75-1F98-66B5-5C229E65A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Tokenização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768EFF-E296-1983-85FF-DB23A5AA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585" y="2447778"/>
            <a:ext cx="5785415" cy="3838722"/>
          </a:xfrm>
        </p:spPr>
        <p:txBody>
          <a:bodyPr/>
          <a:lstStyle/>
          <a:p>
            <a:r>
              <a:rPr lang="pt-BR" dirty="0"/>
              <a:t>Transformação de texto em vetores</a:t>
            </a:r>
          </a:p>
          <a:p>
            <a:r>
              <a:rPr lang="pt-BR" dirty="0"/>
              <a:t>Cada token se torna um vetor de alta dimensão</a:t>
            </a:r>
          </a:p>
          <a:p>
            <a:pPr lvl="1"/>
            <a:r>
              <a:rPr lang="pt-BR" dirty="0"/>
              <a:t>No GPT-3: 12288 dimensões</a:t>
            </a:r>
          </a:p>
          <a:p>
            <a:r>
              <a:rPr lang="pt-BR" dirty="0"/>
              <a:t>A direção se relaciona ao significado</a:t>
            </a:r>
          </a:p>
          <a:p>
            <a:r>
              <a:rPr lang="pt-BR" dirty="0"/>
              <a:t>Também é parte do treinamento</a:t>
            </a:r>
          </a:p>
          <a:p>
            <a:r>
              <a:rPr lang="pt-BR" dirty="0"/>
              <a:t>A tarefa é prever o próximo token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92F1A8-5C53-2B5C-46A1-341A28732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012" y="1965650"/>
            <a:ext cx="5409302" cy="360379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F1D2958-92F9-A88E-22B5-03B69C618A11}"/>
              </a:ext>
            </a:extLst>
          </p:cNvPr>
          <p:cNvSpPr txBox="1"/>
          <p:nvPr/>
        </p:nvSpPr>
        <p:spPr>
          <a:xfrm>
            <a:off x="8528502" y="5569444"/>
            <a:ext cx="3416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Fonte: Grant Sanderson (3Blue1Brown)</a:t>
            </a:r>
          </a:p>
        </p:txBody>
      </p:sp>
    </p:spTree>
    <p:extLst>
      <p:ext uri="{BB962C8B-B14F-4D97-AF65-F5344CB8AC3E}">
        <p14:creationId xmlns:p14="http://schemas.microsoft.com/office/powerpoint/2010/main" val="2487612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480259-B773-61BF-743B-267F21689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Procedimento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46E62B-824F-D8BC-0F1A-4BB379355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447778"/>
            <a:ext cx="4643741" cy="3838722"/>
          </a:xfrm>
        </p:spPr>
        <p:txBody>
          <a:bodyPr/>
          <a:lstStyle/>
          <a:p>
            <a:r>
              <a:rPr lang="pt-BR" dirty="0"/>
              <a:t>Cada token começa sem informações do contexto</a:t>
            </a:r>
          </a:p>
          <a:p>
            <a:r>
              <a:rPr lang="pt-BR" dirty="0"/>
              <a:t>A camada de atenção troca informações entre os tokens do contexto</a:t>
            </a:r>
          </a:p>
          <a:p>
            <a:r>
              <a:rPr lang="pt-BR" dirty="0"/>
              <a:t>A intensidade da troca é aprendida e varia com cada token e com o contexto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CB009ED-6F93-C203-3838-68B5B2759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588998" y="2177836"/>
            <a:ext cx="60960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E199660-812D-B436-C99F-9FBF39B5D3FA}"/>
              </a:ext>
            </a:extLst>
          </p:cNvPr>
          <p:cNvSpPr txBox="1"/>
          <p:nvPr/>
        </p:nvSpPr>
        <p:spPr>
          <a:xfrm>
            <a:off x="7998955" y="6421768"/>
            <a:ext cx="419304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dirty="0"/>
              <a:t>https://research.google/blog/transformer-a-novel-neural-network-architecture-for-language-understanding/</a:t>
            </a:r>
          </a:p>
        </p:txBody>
      </p:sp>
    </p:spTree>
    <p:extLst>
      <p:ext uri="{BB962C8B-B14F-4D97-AF65-F5344CB8AC3E}">
        <p14:creationId xmlns:p14="http://schemas.microsoft.com/office/powerpoint/2010/main" val="1298079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30FC7D-254C-388B-10EB-68C042C84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4355306" cy="1294228"/>
          </a:xfrm>
        </p:spPr>
        <p:txBody>
          <a:bodyPr/>
          <a:lstStyle/>
          <a:p>
            <a:r>
              <a:rPr lang="pt-BR" dirty="0"/>
              <a:t>Procedimento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F8427F-F32E-9A44-B0E9-C265A646F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184741"/>
            <a:ext cx="4079145" cy="4179238"/>
          </a:xfrm>
        </p:spPr>
        <p:txBody>
          <a:bodyPr/>
          <a:lstStyle/>
          <a:p>
            <a:r>
              <a:rPr lang="pt-BR" dirty="0"/>
              <a:t>Em cada camada de atenção, cada token recebe informações dos outros tokens do contexto</a:t>
            </a:r>
          </a:p>
          <a:p>
            <a:r>
              <a:rPr lang="pt-BR" dirty="0"/>
              <a:t>O peso das informações vindas de cada token depende do sistema de </a:t>
            </a:r>
            <a:r>
              <a:rPr lang="pt-BR" b="1" dirty="0"/>
              <a:t>query</a:t>
            </a:r>
            <a:r>
              <a:rPr lang="pt-BR" dirty="0"/>
              <a:t> e </a:t>
            </a:r>
            <a:r>
              <a:rPr lang="pt-BR" b="1" dirty="0" err="1"/>
              <a:t>key</a:t>
            </a:r>
            <a:endParaRPr lang="pt-BR" b="1" dirty="0"/>
          </a:p>
        </p:txBody>
      </p:sp>
      <p:pic>
        <p:nvPicPr>
          <p:cNvPr id="2050" name="Picture 2" descr="What are Query, Key, and Value in the Transformer Architecture and Why ...">
            <a:extLst>
              <a:ext uri="{FF2B5EF4-FFF2-40B4-BE49-F238E27FC236}">
                <a16:creationId xmlns:a16="http://schemas.microsoft.com/office/drawing/2014/main" id="{773F71D1-CE5D-FD05-8016-D85F5B495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060" y="1090245"/>
            <a:ext cx="5789172" cy="4458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41DBB27-573F-C26E-558F-534DE433AFC3}"/>
              </a:ext>
            </a:extLst>
          </p:cNvPr>
          <p:cNvSpPr txBox="1"/>
          <p:nvPr/>
        </p:nvSpPr>
        <p:spPr>
          <a:xfrm>
            <a:off x="8271025" y="5458017"/>
            <a:ext cx="329091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/>
              <a:t>https://zhuanlan.zhihu.com/p/669749826</a:t>
            </a:r>
          </a:p>
        </p:txBody>
      </p:sp>
    </p:spTree>
    <p:extLst>
      <p:ext uri="{BB962C8B-B14F-4D97-AF65-F5344CB8AC3E}">
        <p14:creationId xmlns:p14="http://schemas.microsoft.com/office/powerpoint/2010/main" val="907859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FD0258-845F-1F11-6982-EDAB37F7F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Query e </a:t>
            </a:r>
            <a:r>
              <a:rPr lang="pt-BR" dirty="0" err="1"/>
              <a:t>key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FF6BF07-C557-C1D5-062A-1DE29A41CA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25709" y="2068140"/>
            <a:ext cx="5775139" cy="4324675"/>
          </a:xfrm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0E306908-A435-AA8F-9730-E20CC91B9D69}"/>
              </a:ext>
            </a:extLst>
          </p:cNvPr>
          <p:cNvSpPr txBox="1">
            <a:spLocks/>
          </p:cNvSpPr>
          <p:nvPr/>
        </p:nvSpPr>
        <p:spPr>
          <a:xfrm>
            <a:off x="1088136" y="2184741"/>
            <a:ext cx="4263252" cy="41792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Em linhas gerais:</a:t>
            </a:r>
          </a:p>
          <a:p>
            <a:pPr lvl="1"/>
            <a:r>
              <a:rPr lang="pt-BR" dirty="0"/>
              <a:t>Cada query corresponde a uma pergunta</a:t>
            </a:r>
          </a:p>
          <a:p>
            <a:pPr lvl="1"/>
            <a:r>
              <a:rPr lang="pt-BR" dirty="0"/>
              <a:t>Cada </a:t>
            </a:r>
            <a:r>
              <a:rPr lang="pt-BR" dirty="0" err="1"/>
              <a:t>key</a:t>
            </a:r>
            <a:r>
              <a:rPr lang="pt-BR" dirty="0"/>
              <a:t> é uma resposta</a:t>
            </a:r>
          </a:p>
          <a:p>
            <a:r>
              <a:rPr lang="pt-BR" dirty="0"/>
              <a:t>Se a pergunta feita a um token alinha com a resposta do outro, o valor resultante é alto</a:t>
            </a:r>
          </a:p>
          <a:p>
            <a:r>
              <a:rPr lang="pt-BR" dirty="0"/>
              <a:t>Em uma camada de </a:t>
            </a:r>
            <a:r>
              <a:rPr lang="pt-BR" dirty="0" err="1"/>
              <a:t>auto-atenção</a:t>
            </a:r>
            <a:r>
              <a:rPr lang="pt-BR" dirty="0"/>
              <a:t>, as perguntas e respostas são geradas a partir dos mesmos dados</a:t>
            </a:r>
          </a:p>
          <a:p>
            <a:r>
              <a:rPr lang="pt-BR" dirty="0"/>
              <a:t>As mesmas matrizes Q e K são usadas para todos os tokens</a:t>
            </a:r>
            <a:br>
              <a:rPr lang="pt-BR" dirty="0"/>
            </a:br>
            <a:r>
              <a:rPr lang="pt-BR" dirty="0"/>
              <a:t>(single-</a:t>
            </a:r>
            <a:r>
              <a:rPr lang="pt-BR" dirty="0" err="1"/>
              <a:t>head</a:t>
            </a:r>
            <a:r>
              <a:rPr lang="pt-BR" dirty="0"/>
              <a:t> </a:t>
            </a:r>
            <a:r>
              <a:rPr lang="pt-BR" dirty="0" err="1"/>
              <a:t>attention</a:t>
            </a:r>
            <a:r>
              <a:rPr lang="pt-BR" dirty="0"/>
              <a:t>)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F175320-DE9D-7A17-5DFE-C84A601B0911}"/>
              </a:ext>
            </a:extLst>
          </p:cNvPr>
          <p:cNvSpPr txBox="1"/>
          <p:nvPr/>
        </p:nvSpPr>
        <p:spPr>
          <a:xfrm>
            <a:off x="8264615" y="6363979"/>
            <a:ext cx="3416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Fonte: Grant Sanderson (3Blue1Brown)</a:t>
            </a:r>
          </a:p>
        </p:txBody>
      </p:sp>
    </p:spTree>
    <p:extLst>
      <p:ext uri="{BB962C8B-B14F-4D97-AF65-F5344CB8AC3E}">
        <p14:creationId xmlns:p14="http://schemas.microsoft.com/office/powerpoint/2010/main" val="3419247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610F1F-1F9A-C320-F2E8-D5B48ACA7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Value</a:t>
            </a:r>
            <a:r>
              <a:rPr lang="pt-BR" dirty="0"/>
              <a:t> e</a:t>
            </a:r>
            <a:br>
              <a:rPr lang="pt-BR" dirty="0"/>
            </a:br>
            <a:r>
              <a:rPr lang="pt-BR" dirty="0"/>
              <a:t>Output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4A4AB1F-477D-CCB4-4DCE-B299639D81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1727"/>
          <a:stretch/>
        </p:blipFill>
        <p:spPr>
          <a:xfrm>
            <a:off x="3886325" y="448239"/>
            <a:ext cx="7988601" cy="3872467"/>
          </a:xfrm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1C2AEF5B-AC2A-99D9-0E17-12D0E5D1A03D}"/>
              </a:ext>
            </a:extLst>
          </p:cNvPr>
          <p:cNvSpPr txBox="1">
            <a:spLocks/>
          </p:cNvSpPr>
          <p:nvPr/>
        </p:nvSpPr>
        <p:spPr>
          <a:xfrm>
            <a:off x="2119227" y="5041706"/>
            <a:ext cx="7644602" cy="121416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Como cada </a:t>
            </a:r>
            <a:r>
              <a:rPr lang="pt-BR" dirty="0" err="1"/>
              <a:t>embedding</a:t>
            </a:r>
            <a:r>
              <a:rPr lang="pt-BR" dirty="0"/>
              <a:t> deve ser alterado baseado na informação dos vizinhos</a:t>
            </a:r>
          </a:p>
          <a:p>
            <a:r>
              <a:rPr lang="pt-BR" dirty="0"/>
              <a:t>Redução de dimensão </a:t>
            </a:r>
            <a:r>
              <a:rPr lang="pt-BR" dirty="0">
                <a:sym typeface="Wingdings" panose="05000000000000000000" pitchFamily="2" charset="2"/>
              </a:rPr>
              <a:t> Soma  Aumento de dimensão</a:t>
            </a:r>
          </a:p>
          <a:p>
            <a:r>
              <a:rPr lang="pt-BR" dirty="0">
                <a:sym typeface="Wingdings" panose="05000000000000000000" pitchFamily="2" charset="2"/>
              </a:rPr>
              <a:t>12288 dimensões  128 dimensões  12288 dimensões (GPT-3)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1DFC43E-CC4E-FAF3-EDE1-E141A3D07013}"/>
              </a:ext>
            </a:extLst>
          </p:cNvPr>
          <p:cNvSpPr txBox="1"/>
          <p:nvPr/>
        </p:nvSpPr>
        <p:spPr>
          <a:xfrm>
            <a:off x="8458606" y="4319639"/>
            <a:ext cx="3416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Fonte: Grant Sanderson (3Blue1Brown)</a:t>
            </a:r>
          </a:p>
        </p:txBody>
      </p:sp>
    </p:spTree>
    <p:extLst>
      <p:ext uri="{BB962C8B-B14F-4D97-AF65-F5344CB8AC3E}">
        <p14:creationId xmlns:p14="http://schemas.microsoft.com/office/powerpoint/2010/main" val="4273999520"/>
      </p:ext>
    </p:extLst>
  </p:cSld>
  <p:clrMapOvr>
    <a:masterClrMapping/>
  </p:clrMapOvr>
</p:sld>
</file>

<file path=ppt/theme/theme1.xml><?xml version="1.0" encoding="utf-8"?>
<a:theme xmlns:a="http://schemas.openxmlformats.org/drawingml/2006/main" name="BjornVTI">
  <a:themeElements>
    <a:clrScheme name="AnalogousFromLightSeedRightStep">
      <a:dk1>
        <a:srgbClr val="000000"/>
      </a:dk1>
      <a:lt1>
        <a:srgbClr val="FFFFFF"/>
      </a:lt1>
      <a:dk2>
        <a:srgbClr val="203039"/>
      </a:dk2>
      <a:lt2>
        <a:srgbClr val="E2E3E8"/>
      </a:lt2>
      <a:accent1>
        <a:srgbClr val="AAA178"/>
      </a:accent1>
      <a:accent2>
        <a:srgbClr val="99A868"/>
      </a:accent2>
      <a:accent3>
        <a:srgbClr val="8AAB79"/>
      </a:accent3>
      <a:accent4>
        <a:srgbClr val="6DB072"/>
      </a:accent4>
      <a:accent5>
        <a:srgbClr val="78AA90"/>
      </a:accent5>
      <a:accent6>
        <a:srgbClr val="6BACA6"/>
      </a:accent6>
      <a:hlink>
        <a:srgbClr val="6976AE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665</Words>
  <Application>Microsoft Office PowerPoint</Application>
  <PresentationFormat>Widescreen</PresentationFormat>
  <Paragraphs>110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Cambria Math</vt:lpstr>
      <vt:lpstr>Neue Haas Grotesk Text Pro</vt:lpstr>
      <vt:lpstr>Wingdings</vt:lpstr>
      <vt:lpstr>BjornVTI</vt:lpstr>
      <vt:lpstr>Redes Neurais Recorrentes</vt:lpstr>
      <vt:lpstr>Transformers e Foundational models</vt:lpstr>
      <vt:lpstr>Transformer</vt:lpstr>
      <vt:lpstr>Large Language Models</vt:lpstr>
      <vt:lpstr>Tokenização</vt:lpstr>
      <vt:lpstr>Procedimento</vt:lpstr>
      <vt:lpstr>Procedimento</vt:lpstr>
      <vt:lpstr>Query e key</vt:lpstr>
      <vt:lpstr>Value e Output</vt:lpstr>
      <vt:lpstr>Quantidade de parâmetros</vt:lpstr>
      <vt:lpstr>Multi-head attention</vt:lpstr>
      <vt:lpstr>Quantidade de parâmetros</vt:lpstr>
      <vt:lpstr>Transformer</vt:lpstr>
      <vt:lpstr>Qual a saída?</vt:lpstr>
      <vt:lpstr>Como treinar esses modelos?</vt:lpstr>
      <vt:lpstr>Foundational models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Marlon Sproesser Mathias</dc:creator>
  <cp:lastModifiedBy>Marlon Sproesser Mathias</cp:lastModifiedBy>
  <cp:revision>1</cp:revision>
  <dcterms:created xsi:type="dcterms:W3CDTF">2024-10-21T23:23:36Z</dcterms:created>
  <dcterms:modified xsi:type="dcterms:W3CDTF">2024-11-19T19:35:32Z</dcterms:modified>
</cp:coreProperties>
</file>