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July 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278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July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6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July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8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July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0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July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9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July 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8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July 3,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4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July 3,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10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July 3,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1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July 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9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July 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2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July 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4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okta.com/blog/2018/02/13/secure-spring-microservices-with-oauth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BEB2B-CA4D-4899-9A1A-CB2DC43238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9" r="9091" b="26979"/>
          <a:stretch/>
        </p:blipFill>
        <p:spPr>
          <a:xfrm>
            <a:off x="20" y="10"/>
            <a:ext cx="12191981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1D406-4E82-46EE-B396-3D177A4CF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2887174"/>
          </a:xfrm>
        </p:spPr>
        <p:txBody>
          <a:bodyPr anchor="b">
            <a:normAutofit/>
          </a:bodyPr>
          <a:lstStyle/>
          <a:p>
            <a:r>
              <a:rPr lang="en-US" sz="4800"/>
              <a:t>301 Java Microservice</a:t>
            </a:r>
            <a:endParaRPr lang="en-US" sz="4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78F4F-FEFA-480F-B7AD-CA2296297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7"/>
            <a:ext cx="3565525" cy="252381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How to implement a professional RESTFull API microservices application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13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37DF5-4C1B-4F2E-B040-53B77D14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646386"/>
            <a:ext cx="3565524" cy="1385628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Software Architecture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1DCD54-99AF-4DF0-9915-F33AC65A5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en-US" sz="1600" dirty="0"/>
              <a:t>Call made to the edge service</a:t>
            </a:r>
          </a:p>
          <a:p>
            <a:r>
              <a:rPr lang="en-US" sz="1600" dirty="0"/>
              <a:t>Edge service Authentication using outh2 and social log in Okta</a:t>
            </a:r>
          </a:p>
          <a:p>
            <a:r>
              <a:rPr lang="en-US" sz="1600" dirty="0"/>
              <a:t>Calls routed to Employees Service thanks to Feign </a:t>
            </a:r>
            <a:r>
              <a:rPr lang="en-US" sz="1600" dirty="0" err="1"/>
              <a:t>Hystrix</a:t>
            </a:r>
            <a:r>
              <a:rPr lang="en-US" sz="1600" dirty="0"/>
              <a:t> and </a:t>
            </a:r>
            <a:r>
              <a:rPr lang="en-US" sz="1600" dirty="0" err="1"/>
              <a:t>Zuul</a:t>
            </a:r>
            <a:endParaRPr lang="en-US" sz="1600" dirty="0"/>
          </a:p>
          <a:p>
            <a:r>
              <a:rPr lang="en-US" sz="1600" dirty="0"/>
              <a:t>Eureka Service Discover and orchestrate communication between microservices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EC69A1-E8AD-4706-9E3C-38CDE9527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5075" y="549275"/>
            <a:ext cx="7045200" cy="5759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3055CA-8C6A-41B0-A132-28FE2C457AD5}"/>
              </a:ext>
            </a:extLst>
          </p:cNvPr>
          <p:cNvSpPr/>
          <p:nvPr/>
        </p:nvSpPr>
        <p:spPr>
          <a:xfrm>
            <a:off x="550863" y="6369879"/>
            <a:ext cx="10953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https://developer.okta.com/blog/2018/02/13/secure-spring-microservices-with-oauth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2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C91FD-0273-48B2-AEEE-A2AFCE68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88" y="347394"/>
            <a:ext cx="6878378" cy="114551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Technology stack</a:t>
            </a:r>
          </a:p>
        </p:txBody>
      </p:sp>
      <p:pic>
        <p:nvPicPr>
          <p:cNvPr id="33" name="Graphic 6" descr="Hard Drive Group">
            <a:extLst>
              <a:ext uri="{FF2B5EF4-FFF2-40B4-BE49-F238E27FC236}">
                <a16:creationId xmlns:a16="http://schemas.microsoft.com/office/drawing/2014/main" id="{10EAA216-019C-49F7-8FB7-DE7048134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8115" y="4012010"/>
            <a:ext cx="3093885" cy="3093885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D10FEF-2006-4ADB-84CD-64E4D0626542}"/>
              </a:ext>
            </a:extLst>
          </p:cNvPr>
          <p:cNvSpPr txBox="1"/>
          <p:nvPr/>
        </p:nvSpPr>
        <p:spPr>
          <a:xfrm>
            <a:off x="5540825" y="1840302"/>
            <a:ext cx="49493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Spring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Netflix Eureka, </a:t>
            </a:r>
            <a:r>
              <a:rPr lang="en-US" sz="3200" dirty="0" err="1"/>
              <a:t>Hystrix</a:t>
            </a:r>
            <a:r>
              <a:rPr lang="en-US" sz="3200" dirty="0"/>
              <a:t> and </a:t>
            </a:r>
            <a:r>
              <a:rPr lang="en-US" sz="3200" dirty="0" err="1"/>
              <a:t>Zuul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OpenFeign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OAuth2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Okta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Junit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A68BE7-95B1-4641-B8A8-130FAEBFE2E3}"/>
              </a:ext>
            </a:extLst>
          </p:cNvPr>
          <p:cNvSpPr txBox="1"/>
          <p:nvPr/>
        </p:nvSpPr>
        <p:spPr>
          <a:xfrm>
            <a:off x="324088" y="1840303"/>
            <a:ext cx="49493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Java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Spring Boot 2.3.1.RELEASE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Lombok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Spring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Javax</a:t>
            </a:r>
            <a:r>
              <a:rPr lang="en-US" sz="3200" dirty="0"/>
              <a:t>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Spring Framework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410148899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43741"/>
      </a:dk2>
      <a:lt2>
        <a:srgbClr val="E2E8E2"/>
      </a:lt2>
      <a:accent1>
        <a:srgbClr val="D838D6"/>
      </a:accent1>
      <a:accent2>
        <a:srgbClr val="8D33CA"/>
      </a:accent2>
      <a:accent3>
        <a:srgbClr val="6046DB"/>
      </a:accent3>
      <a:accent4>
        <a:srgbClr val="3558CA"/>
      </a:accent4>
      <a:accent5>
        <a:srgbClr val="38A1D8"/>
      </a:accent5>
      <a:accent6>
        <a:srgbClr val="23B6AC"/>
      </a:accent6>
      <a:hlink>
        <a:srgbClr val="4682C1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96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Walbaum Display</vt:lpstr>
      <vt:lpstr>3DFloatVTI</vt:lpstr>
      <vt:lpstr>301 Java Microservice</vt:lpstr>
      <vt:lpstr>Software Architecture</vt:lpstr>
      <vt:lpstr>Technology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 Java Microservice</dc:title>
  <dc:creator>Andrea Mancini</dc:creator>
  <cp:lastModifiedBy>Andrea Mancini</cp:lastModifiedBy>
  <cp:revision>4</cp:revision>
  <dcterms:created xsi:type="dcterms:W3CDTF">2020-07-03T09:23:35Z</dcterms:created>
  <dcterms:modified xsi:type="dcterms:W3CDTF">2020-07-03T09:45:14Z</dcterms:modified>
</cp:coreProperties>
</file>