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7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8/02/13/secure-spring-microservices-with-oau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EB2B-CA4D-4899-9A1A-CB2DC4323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" r="9091" b="26979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1D406-4E82-46EE-B396-3D177A4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/>
              <a:t>301 Java Microservice</a:t>
            </a:r>
            <a:endParaRPr lang="en-US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78F4F-FEFA-480F-B7AD-CA229629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How to implement a professional RESTFull API microservices application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7DF5-4C1B-4F2E-B040-53B77D1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46386"/>
            <a:ext cx="3565524" cy="13856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DCD54-99AF-4DF0-9915-F33AC65A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Call made to the edge service</a:t>
            </a:r>
          </a:p>
          <a:p>
            <a:r>
              <a:rPr lang="en-US" sz="1600" dirty="0"/>
              <a:t>Edge service Authentication using outh2 and social log in Okta</a:t>
            </a:r>
          </a:p>
          <a:p>
            <a:r>
              <a:rPr lang="en-US" sz="1600" dirty="0"/>
              <a:t>Calls routed to Employees Service thanks to Feign </a:t>
            </a:r>
            <a:r>
              <a:rPr lang="en-US" sz="1600" dirty="0" err="1"/>
              <a:t>Hystrix</a:t>
            </a:r>
            <a:r>
              <a:rPr lang="en-US" sz="1600" dirty="0"/>
              <a:t> and </a:t>
            </a:r>
            <a:r>
              <a:rPr lang="en-US" sz="1600" dirty="0" err="1"/>
              <a:t>Zuul</a:t>
            </a:r>
            <a:endParaRPr lang="en-US" sz="1600" dirty="0"/>
          </a:p>
          <a:p>
            <a:r>
              <a:rPr lang="en-US" sz="1600" dirty="0"/>
              <a:t>Eureka Service Discover and orchestrate communication between microservices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C69A1-E8AD-4706-9E3C-38CDE95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075" y="549275"/>
            <a:ext cx="7045200" cy="575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3055CA-8C6A-41B0-A132-28FE2C457AD5}"/>
              </a:ext>
            </a:extLst>
          </p:cNvPr>
          <p:cNvSpPr/>
          <p:nvPr/>
        </p:nvSpPr>
        <p:spPr>
          <a:xfrm>
            <a:off x="550863" y="6369879"/>
            <a:ext cx="1095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https://developer.okta.com/blog/2018/02/13/secure-spring-microservices-with-oauth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C91FD-0273-48B2-AEEE-A2AFCE68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347394"/>
            <a:ext cx="6878378" cy="11455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Technology stack</a:t>
            </a:r>
          </a:p>
        </p:txBody>
      </p:sp>
      <p:pic>
        <p:nvPicPr>
          <p:cNvPr id="33" name="Graphic 6" descr="Hard Drive Group">
            <a:extLst>
              <a:ext uri="{FF2B5EF4-FFF2-40B4-BE49-F238E27FC236}">
                <a16:creationId xmlns:a16="http://schemas.microsoft.com/office/drawing/2014/main" id="{10EAA216-019C-49F7-8FB7-DE704813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115" y="4012010"/>
            <a:ext cx="3093885" cy="309388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10FEF-2006-4ADB-84CD-64E4D0626542}"/>
              </a:ext>
            </a:extLst>
          </p:cNvPr>
          <p:cNvSpPr txBox="1"/>
          <p:nvPr/>
        </p:nvSpPr>
        <p:spPr>
          <a:xfrm>
            <a:off x="5540825" y="1840302"/>
            <a:ext cx="4949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Netflix Eureka, </a:t>
            </a:r>
            <a:r>
              <a:rPr lang="en-US" sz="3200" dirty="0" err="1"/>
              <a:t>Hystrix</a:t>
            </a:r>
            <a:r>
              <a:rPr lang="en-US" sz="3200" dirty="0"/>
              <a:t> and </a:t>
            </a:r>
            <a:r>
              <a:rPr lang="en-US" sz="3200" dirty="0" err="1"/>
              <a:t>Zuul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Junit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68BE7-95B1-4641-B8A8-130FAEBFE2E3}"/>
              </a:ext>
            </a:extLst>
          </p:cNvPr>
          <p:cNvSpPr txBox="1"/>
          <p:nvPr/>
        </p:nvSpPr>
        <p:spPr>
          <a:xfrm>
            <a:off x="324088" y="1840303"/>
            <a:ext cx="4949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Boot 2.3.1.RELEASE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Javax</a:t>
            </a:r>
            <a:r>
              <a:rPr lang="en-US" sz="3200" dirty="0"/>
              <a:t>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Framework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1014889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301 Java Microservice</vt:lpstr>
      <vt:lpstr>Software Architecture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 Java Microservice</dc:title>
  <dc:creator>Andrea Mancini</dc:creator>
  <cp:lastModifiedBy>Andrea Mancini</cp:lastModifiedBy>
  <cp:revision>5</cp:revision>
  <dcterms:created xsi:type="dcterms:W3CDTF">2020-07-03T09:23:35Z</dcterms:created>
  <dcterms:modified xsi:type="dcterms:W3CDTF">2020-07-07T14:21:30Z</dcterms:modified>
</cp:coreProperties>
</file>