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4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2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4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0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9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8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0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0E0761-C2FC-43D3-BE9F-1921E96E9E8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488B3-11D8-45AE-96BC-7CEB0664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F9F8-DEB3-FA1F-BE09-4182FA66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88" y="435728"/>
            <a:ext cx="10814045" cy="22711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 err="1"/>
              <a:t>Demografia</a:t>
            </a:r>
            <a:r>
              <a:rPr lang="en-US" sz="7200" dirty="0"/>
              <a:t> per </a:t>
            </a:r>
            <a:r>
              <a:rPr lang="en-US" sz="7200" dirty="0" err="1"/>
              <a:t>nje</a:t>
            </a:r>
            <a:r>
              <a:rPr lang="en-US" sz="7200" dirty="0"/>
              <a:t> </a:t>
            </a:r>
            <a:r>
              <a:rPr lang="en-US" sz="7200" dirty="0" err="1"/>
              <a:t>dyqan</a:t>
            </a:r>
            <a:r>
              <a:rPr lang="en-US" sz="7200" dirty="0"/>
              <a:t> </a:t>
            </a:r>
            <a:r>
              <a:rPr lang="en-US" sz="7200" dirty="0" err="1"/>
              <a:t>bicikletash</a:t>
            </a:r>
            <a:r>
              <a:rPr lang="en-US" sz="72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FDF0B-3264-9E8E-71BA-FF3FD251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9143997" y="5938886"/>
            <a:ext cx="2837469" cy="697583"/>
          </a:xfrm>
        </p:spPr>
        <p:txBody>
          <a:bodyPr/>
          <a:lstStyle/>
          <a:p>
            <a:pPr algn="ctr"/>
            <a:r>
              <a:rPr lang="en-US" dirty="0" err="1"/>
              <a:t>Punoi</a:t>
            </a:r>
            <a:r>
              <a:rPr lang="en-US" dirty="0"/>
              <a:t> : Kristi Mancja</a:t>
            </a:r>
          </a:p>
        </p:txBody>
      </p:sp>
      <p:pic>
        <p:nvPicPr>
          <p:cNvPr id="1026" name="Picture 2" descr="Bicikleta Elektrike - Bicikleta ...">
            <a:extLst>
              <a:ext uri="{FF2B5EF4-FFF2-40B4-BE49-F238E27FC236}">
                <a16:creationId xmlns:a16="http://schemas.microsoft.com/office/drawing/2014/main" id="{910D8727-29E5-DE32-618F-A9FDD9F9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16" y="3429000"/>
            <a:ext cx="4666268" cy="27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4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71BB-C61B-1518-9BC1-BBF4CD26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524" y="895547"/>
            <a:ext cx="9907983" cy="5580668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Demografia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dyqan</a:t>
            </a:r>
            <a:r>
              <a:rPr lang="en-US" sz="2400" dirty="0"/>
              <a:t> </a:t>
            </a:r>
            <a:r>
              <a:rPr lang="en-US" sz="2400" dirty="0" err="1"/>
              <a:t>biçikletash</a:t>
            </a:r>
            <a:r>
              <a:rPr lang="en-US" sz="2400" dirty="0"/>
              <a:t> </a:t>
            </a:r>
            <a:r>
              <a:rPr lang="en-US" sz="2400" dirty="0" err="1"/>
              <a:t>varet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vendndodhja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lloji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klientëve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duan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jenë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interesuar</a:t>
            </a:r>
            <a:r>
              <a:rPr lang="en-US" sz="2400" dirty="0"/>
              <a:t>. 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poshtë</a:t>
            </a:r>
            <a:r>
              <a:rPr lang="en-US" sz="2400" dirty="0"/>
              <a:t> </a:t>
            </a:r>
            <a:r>
              <a:rPr lang="en-US" sz="2400" dirty="0" err="1"/>
              <a:t>janë</a:t>
            </a:r>
            <a:r>
              <a:rPr lang="en-US" sz="2400" dirty="0"/>
              <a:t> </a:t>
            </a:r>
            <a:r>
              <a:rPr lang="en-US" sz="2400" dirty="0" err="1"/>
              <a:t>disa</a:t>
            </a:r>
            <a:r>
              <a:rPr lang="en-US" sz="2400" dirty="0"/>
              <a:t> </a:t>
            </a:r>
            <a:r>
              <a:rPr lang="en-US" sz="2400" dirty="0" err="1"/>
              <a:t>demografikë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mund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gjithë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bëjnë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suksesin</a:t>
            </a:r>
            <a:r>
              <a:rPr lang="en-US" sz="2400" dirty="0"/>
              <a:t> e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dyqani</a:t>
            </a:r>
            <a:r>
              <a:rPr lang="en-US" sz="2400" dirty="0"/>
              <a:t> </a:t>
            </a:r>
            <a:r>
              <a:rPr lang="en-US" sz="2400" dirty="0" err="1"/>
              <a:t>biçikletash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b="1" dirty="0"/>
              <a:t>1. Mosha</a:t>
            </a:r>
            <a:br>
              <a:rPr lang="en-US" sz="2400" b="1" dirty="0"/>
            </a:br>
            <a:r>
              <a:rPr lang="en-US" sz="2400" b="1" dirty="0" err="1"/>
              <a:t>Të</a:t>
            </a:r>
            <a:r>
              <a:rPr lang="en-US" sz="2400" b="1" dirty="0"/>
              <a:t> </a:t>
            </a:r>
            <a:r>
              <a:rPr lang="en-US" sz="2400" b="1" dirty="0" err="1"/>
              <a:t>rinjtë</a:t>
            </a:r>
            <a:r>
              <a:rPr lang="en-US" sz="2400" b="1" dirty="0"/>
              <a:t> (13-25 </a:t>
            </a:r>
            <a:r>
              <a:rPr lang="en-US" sz="2400" b="1" dirty="0" err="1"/>
              <a:t>vjeç</a:t>
            </a:r>
            <a:r>
              <a:rPr lang="en-US" sz="2400" b="1" dirty="0"/>
              <a:t>):</a:t>
            </a:r>
            <a:r>
              <a:rPr lang="en-US" sz="2400" dirty="0"/>
              <a:t> </a:t>
            </a:r>
            <a:r>
              <a:rPr lang="en-US" sz="2400" dirty="0" err="1"/>
              <a:t>Kryesisht</a:t>
            </a:r>
            <a:r>
              <a:rPr lang="en-US" sz="2400" dirty="0"/>
              <a:t> </a:t>
            </a:r>
            <a:r>
              <a:rPr lang="en-US" sz="2400" dirty="0" err="1"/>
              <a:t>studentë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rinj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përdorin</a:t>
            </a:r>
            <a:r>
              <a:rPr lang="en-US" sz="2400" dirty="0"/>
              <a:t> </a:t>
            </a:r>
            <a:r>
              <a:rPr lang="en-US" sz="2400" dirty="0" err="1"/>
              <a:t>biçikletën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transport </a:t>
            </a:r>
            <a:r>
              <a:rPr lang="en-US" sz="2400" dirty="0" err="1"/>
              <a:t>ose</a:t>
            </a:r>
            <a:r>
              <a:rPr lang="en-US" sz="2400" dirty="0"/>
              <a:t> </a:t>
            </a:r>
            <a:r>
              <a:rPr lang="en-US" sz="2400" dirty="0" err="1"/>
              <a:t>rekreacion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b="1" dirty="0" err="1"/>
              <a:t>Të</a:t>
            </a:r>
            <a:r>
              <a:rPr lang="en-US" sz="2400" b="1" dirty="0"/>
              <a:t> </a:t>
            </a:r>
            <a:r>
              <a:rPr lang="en-US" sz="2400" b="1" dirty="0" err="1"/>
              <a:t>rriturit</a:t>
            </a:r>
            <a:r>
              <a:rPr lang="en-US" sz="2400" b="1" dirty="0"/>
              <a:t> (26-45 </a:t>
            </a:r>
            <a:r>
              <a:rPr lang="en-US" sz="2400" b="1" dirty="0" err="1"/>
              <a:t>vjeç</a:t>
            </a:r>
            <a:r>
              <a:rPr lang="en-US" sz="2400" b="1" dirty="0"/>
              <a:t>):</a:t>
            </a:r>
            <a:r>
              <a:rPr lang="en-US" sz="2400" dirty="0"/>
              <a:t> </a:t>
            </a:r>
            <a:r>
              <a:rPr lang="en-US" sz="2400" dirty="0" err="1"/>
              <a:t>Profesionistë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apasionuar</a:t>
            </a:r>
            <a:r>
              <a:rPr lang="en-US" sz="2400" dirty="0"/>
              <a:t> pas </a:t>
            </a:r>
            <a:r>
              <a:rPr lang="en-US" sz="2400" dirty="0" err="1"/>
              <a:t>biçikletave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transport urban, </a:t>
            </a:r>
            <a:r>
              <a:rPr lang="en-US" sz="2400" dirty="0" err="1"/>
              <a:t>fitnes</a:t>
            </a:r>
            <a:r>
              <a:rPr lang="en-US" sz="2400" dirty="0"/>
              <a:t> </a:t>
            </a:r>
            <a:r>
              <a:rPr lang="en-US" sz="2400" dirty="0" err="1"/>
              <a:t>ose</a:t>
            </a:r>
            <a:r>
              <a:rPr lang="en-US" sz="2400" dirty="0"/>
              <a:t> sport.</a:t>
            </a:r>
            <a:br>
              <a:rPr lang="en-US" sz="2400" dirty="0"/>
            </a:br>
            <a:r>
              <a:rPr lang="en-US" sz="2400" b="1" dirty="0"/>
              <a:t>Mosha e </a:t>
            </a:r>
            <a:r>
              <a:rPr lang="en-US" sz="2400" b="1" dirty="0" err="1"/>
              <a:t>mesme</a:t>
            </a:r>
            <a:r>
              <a:rPr lang="en-US" sz="2400" b="1" dirty="0"/>
              <a:t> </a:t>
            </a:r>
            <a:r>
              <a:rPr lang="en-US" sz="2400" b="1" dirty="0" err="1"/>
              <a:t>dhe</a:t>
            </a:r>
            <a:r>
              <a:rPr lang="en-US" sz="2400" b="1" dirty="0"/>
              <a:t> e </a:t>
            </a:r>
            <a:r>
              <a:rPr lang="en-US" sz="2400" b="1" dirty="0" err="1"/>
              <a:t>tretë</a:t>
            </a:r>
            <a:r>
              <a:rPr lang="en-US" sz="2400" b="1" dirty="0"/>
              <a:t> (46+ </a:t>
            </a:r>
            <a:r>
              <a:rPr lang="en-US" sz="2400" b="1" dirty="0" err="1"/>
              <a:t>vjeç</a:t>
            </a:r>
            <a:r>
              <a:rPr lang="en-US" sz="2400" b="1" dirty="0"/>
              <a:t>):</a:t>
            </a:r>
            <a:r>
              <a:rPr lang="en-US" sz="2400" dirty="0"/>
              <a:t> </a:t>
            </a:r>
            <a:r>
              <a:rPr lang="en-US" sz="2400" dirty="0" err="1"/>
              <a:t>Përdoruesit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preferojnë</a:t>
            </a:r>
            <a:r>
              <a:rPr lang="en-US" sz="2400" dirty="0"/>
              <a:t> </a:t>
            </a:r>
            <a:r>
              <a:rPr lang="en-US" sz="2400" dirty="0" err="1"/>
              <a:t>biçikleta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rekreacion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shëndet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b="1" dirty="0"/>
              <a:t>2. </a:t>
            </a:r>
            <a:r>
              <a:rPr lang="en-US" sz="2400" b="1" dirty="0" err="1"/>
              <a:t>Gjinia</a:t>
            </a:r>
            <a:br>
              <a:rPr lang="en-US" sz="2400" b="1" dirty="0"/>
            </a:br>
            <a:r>
              <a:rPr lang="en-US" sz="2400" b="1" dirty="0" err="1"/>
              <a:t>Meshkujt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kryesore</a:t>
            </a:r>
            <a:r>
              <a:rPr lang="en-US" sz="2400" dirty="0"/>
              <a:t> </a:t>
            </a:r>
            <a:r>
              <a:rPr lang="en-US" sz="2400" dirty="0" err="1"/>
              <a:t>dominues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tregun</a:t>
            </a:r>
            <a:r>
              <a:rPr lang="en-US" sz="2400" dirty="0"/>
              <a:t> e </a:t>
            </a:r>
            <a:r>
              <a:rPr lang="en-US" sz="2400" dirty="0" err="1"/>
              <a:t>biçikletave</a:t>
            </a:r>
            <a:r>
              <a:rPr lang="en-US" sz="2400" dirty="0"/>
              <a:t> sportive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performancës</a:t>
            </a:r>
            <a:r>
              <a:rPr lang="en-US" sz="2400" dirty="0"/>
              <a:t> 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lartë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b="1" dirty="0" err="1"/>
              <a:t>Femrat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segment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rritje</a:t>
            </a:r>
            <a:r>
              <a:rPr lang="en-US" sz="2400" dirty="0"/>
              <a:t>, </a:t>
            </a:r>
            <a:r>
              <a:rPr lang="en-US" sz="2400" dirty="0" err="1"/>
              <a:t>vëmendje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biçikleta</a:t>
            </a:r>
            <a:r>
              <a:rPr lang="en-US" sz="2400" dirty="0"/>
              <a:t> urbane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ato</a:t>
            </a:r>
            <a:r>
              <a:rPr lang="en-US" sz="2400" dirty="0"/>
              <a:t> </a:t>
            </a:r>
            <a:r>
              <a:rPr lang="en-US" sz="2400" dirty="0" err="1"/>
              <a:t>elektrike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088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9274-7D34-884C-8617-F72FF93A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263952"/>
            <a:ext cx="11314487" cy="6495068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b="1" dirty="0"/>
              <a:t>3. </a:t>
            </a: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ardhurat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statusi</a:t>
            </a:r>
            <a:r>
              <a:rPr lang="en-US" b="1" dirty="0"/>
              <a:t> </a:t>
            </a:r>
            <a:r>
              <a:rPr lang="en-US" b="1" dirty="0" err="1"/>
              <a:t>ekonomik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ardhurat</a:t>
            </a:r>
            <a:r>
              <a:rPr lang="en-US" b="1" dirty="0"/>
              <a:t> e </a:t>
            </a:r>
            <a:r>
              <a:rPr lang="en-US" b="1" dirty="0" err="1"/>
              <a:t>ulëta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Klientë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kërkojnë</a:t>
            </a:r>
            <a:r>
              <a:rPr lang="en-US" dirty="0"/>
              <a:t> </a:t>
            </a:r>
            <a:r>
              <a:rPr lang="en-US" dirty="0" err="1"/>
              <a:t>biçikleta</a:t>
            </a:r>
            <a:r>
              <a:rPr lang="en-US" dirty="0"/>
              <a:t> </a:t>
            </a:r>
            <a:r>
              <a:rPr lang="en-US" dirty="0" err="1"/>
              <a:t>ekonomike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transport.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ardhurat</a:t>
            </a:r>
            <a:r>
              <a:rPr lang="en-US" b="1" dirty="0"/>
              <a:t> </a:t>
            </a:r>
            <a:r>
              <a:rPr lang="en-US" b="1" dirty="0" err="1"/>
              <a:t>mesatare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Kërkojnë</a:t>
            </a:r>
            <a:r>
              <a:rPr lang="en-US" dirty="0"/>
              <a:t> </a:t>
            </a:r>
            <a:r>
              <a:rPr lang="en-US" dirty="0" err="1"/>
              <a:t>cilësi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çmim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arsyeshëm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Të</a:t>
            </a:r>
            <a:r>
              <a:rPr lang="en-US" b="1" dirty="0"/>
              <a:t> </a:t>
            </a:r>
            <a:r>
              <a:rPr lang="en-US" b="1" dirty="0" err="1"/>
              <a:t>ardhurat</a:t>
            </a:r>
            <a:r>
              <a:rPr lang="en-US" b="1" dirty="0"/>
              <a:t> e </a:t>
            </a:r>
            <a:r>
              <a:rPr lang="en-US" b="1" dirty="0" err="1"/>
              <a:t>larta</a:t>
            </a:r>
            <a:r>
              <a:rPr lang="en-US" b="1" dirty="0"/>
              <a:t>:</a:t>
            </a:r>
            <a:r>
              <a:rPr lang="en-US" dirty="0"/>
              <a:t> Mund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gjithë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interesuarit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biçikleta</a:t>
            </a:r>
            <a:r>
              <a:rPr lang="en-US" dirty="0"/>
              <a:t> premium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fundit</a:t>
            </a:r>
            <a:r>
              <a:rPr lang="en-US" dirty="0"/>
              <a:t> (</a:t>
            </a:r>
            <a:r>
              <a:rPr lang="en-US" dirty="0" err="1"/>
              <a:t>elektrike</a:t>
            </a:r>
            <a:r>
              <a:rPr lang="en-US" dirty="0"/>
              <a:t>, sportive).</a:t>
            </a:r>
          </a:p>
          <a:p>
            <a:pPr algn="ctr">
              <a:buNone/>
            </a:pPr>
            <a:r>
              <a:rPr lang="en-US" b="1" dirty="0"/>
              <a:t>4. </a:t>
            </a:r>
            <a:r>
              <a:rPr lang="en-US" b="1" dirty="0" err="1"/>
              <a:t>Vendndodhja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stili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bleresit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Qytetet</a:t>
            </a:r>
            <a:r>
              <a:rPr lang="en-US" b="1" dirty="0"/>
              <a:t> me </a:t>
            </a:r>
            <a:r>
              <a:rPr lang="en-US" b="1" dirty="0" err="1"/>
              <a:t>lëvizje</a:t>
            </a:r>
            <a:r>
              <a:rPr lang="en-US" b="1" dirty="0"/>
              <a:t> </a:t>
            </a:r>
            <a:r>
              <a:rPr lang="en-US" b="1" dirty="0" err="1"/>
              <a:t>për</a:t>
            </a:r>
            <a:r>
              <a:rPr lang="en-US" b="1" dirty="0"/>
              <a:t> </a:t>
            </a:r>
            <a:r>
              <a:rPr lang="en-US" b="1" dirty="0" err="1"/>
              <a:t>biçikleta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Klientët</a:t>
            </a:r>
            <a:r>
              <a:rPr lang="en-US" dirty="0"/>
              <a:t> e </a:t>
            </a:r>
            <a:r>
              <a:rPr lang="en-US" dirty="0" err="1"/>
              <a:t>mundshëm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transportin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prirur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përdorin</a:t>
            </a:r>
            <a:r>
              <a:rPr lang="en-US" dirty="0"/>
              <a:t> </a:t>
            </a:r>
            <a:r>
              <a:rPr lang="en-US" dirty="0" err="1"/>
              <a:t>biçikletën</a:t>
            </a:r>
            <a:r>
              <a:rPr lang="en-US" dirty="0"/>
              <a:t> e </a:t>
            </a:r>
            <a:r>
              <a:rPr lang="en-US" dirty="0" err="1"/>
              <a:t>përditshme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Zonat </a:t>
            </a:r>
            <a:r>
              <a:rPr lang="en-US" b="1" dirty="0" err="1"/>
              <a:t>turistike</a:t>
            </a:r>
            <a:r>
              <a:rPr lang="en-US" b="1" dirty="0"/>
              <a:t> </a:t>
            </a:r>
            <a:r>
              <a:rPr lang="en-US" b="1" dirty="0" err="1"/>
              <a:t>dhe</a:t>
            </a:r>
            <a:r>
              <a:rPr lang="en-US" b="1" dirty="0"/>
              <a:t> </a:t>
            </a:r>
            <a:r>
              <a:rPr lang="en-US" b="1" dirty="0" err="1"/>
              <a:t>malore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Shitjet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fokusohen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biçikleta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çiklizëm</a:t>
            </a:r>
            <a:r>
              <a:rPr lang="en-US" dirty="0"/>
              <a:t> </a:t>
            </a:r>
            <a:r>
              <a:rPr lang="en-US" dirty="0" err="1"/>
              <a:t>malor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rekreativ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Zonat urbane vs </a:t>
            </a:r>
            <a:r>
              <a:rPr lang="en-US" b="1" dirty="0" err="1"/>
              <a:t>rurale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Biçikletat</a:t>
            </a:r>
            <a:r>
              <a:rPr lang="en-US" dirty="0"/>
              <a:t> urbane (p.sh., </a:t>
            </a:r>
            <a:r>
              <a:rPr lang="en-US" dirty="0" err="1"/>
              <a:t>biçikleta</a:t>
            </a:r>
            <a:r>
              <a:rPr lang="en-US" dirty="0"/>
              <a:t> </a:t>
            </a:r>
            <a:r>
              <a:rPr lang="en-US" dirty="0" err="1"/>
              <a:t>elektrike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lehta</a:t>
            </a:r>
            <a:r>
              <a:rPr lang="en-US" dirty="0"/>
              <a:t>) </a:t>
            </a:r>
            <a:r>
              <a:rPr lang="en-US" dirty="0" err="1"/>
              <a:t>janë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kërkuara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qytete</a:t>
            </a:r>
            <a:r>
              <a:rPr lang="en-US" dirty="0"/>
              <a:t>, </a:t>
            </a:r>
            <a:r>
              <a:rPr lang="en-US" dirty="0" err="1"/>
              <a:t>ndërsa</a:t>
            </a:r>
            <a:r>
              <a:rPr lang="en-US" dirty="0"/>
              <a:t> </a:t>
            </a:r>
            <a:r>
              <a:rPr lang="en-US" dirty="0" err="1"/>
              <a:t>biçikletat</a:t>
            </a:r>
            <a:r>
              <a:rPr lang="en-US" dirty="0"/>
              <a:t> </a:t>
            </a:r>
            <a:r>
              <a:rPr lang="en-US" dirty="0" err="1"/>
              <a:t>malore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ato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forta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rrugët</a:t>
            </a:r>
            <a:r>
              <a:rPr lang="en-US" dirty="0"/>
              <a:t> e </a:t>
            </a:r>
            <a:r>
              <a:rPr lang="en-US" dirty="0" err="1"/>
              <a:t>pashtruara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preferuara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zonat</a:t>
            </a:r>
            <a:r>
              <a:rPr lang="en-US" dirty="0"/>
              <a:t> </a:t>
            </a:r>
            <a:r>
              <a:rPr lang="en-US" dirty="0" err="1"/>
              <a:t>rurale</a:t>
            </a:r>
            <a:r>
              <a:rPr lang="en-US" dirty="0"/>
              <a:t>.</a:t>
            </a:r>
          </a:p>
          <a:p>
            <a:pPr algn="ctr">
              <a:buNone/>
            </a:pPr>
            <a:r>
              <a:rPr lang="en-US" b="1" dirty="0"/>
              <a:t>5. </a:t>
            </a:r>
            <a:r>
              <a:rPr lang="en-US" b="1" dirty="0" err="1"/>
              <a:t>Sjellja</a:t>
            </a:r>
            <a:r>
              <a:rPr lang="en-US" b="1" dirty="0"/>
              <a:t> e </a:t>
            </a:r>
            <a:r>
              <a:rPr lang="en-US" b="1" dirty="0" err="1"/>
              <a:t>Bleresit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Pasionantët</a:t>
            </a:r>
            <a:r>
              <a:rPr lang="en-US" b="1" dirty="0"/>
              <a:t> e </a:t>
            </a:r>
            <a:r>
              <a:rPr lang="en-US" b="1" dirty="0" err="1"/>
              <a:t>çiklizmit</a:t>
            </a:r>
            <a:r>
              <a:rPr lang="en-US" b="1" dirty="0"/>
              <a:t>:</a:t>
            </a:r>
            <a:r>
              <a:rPr lang="en-US" dirty="0"/>
              <a:t> Gati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shpenzojnë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kompjuterin</a:t>
            </a:r>
            <a:r>
              <a:rPr lang="en-US" dirty="0"/>
              <a:t> </a:t>
            </a:r>
            <a:r>
              <a:rPr lang="en-US" dirty="0" err="1"/>
              <a:t>tuaj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Blerësit</a:t>
            </a:r>
            <a:r>
              <a:rPr lang="en-US" dirty="0"/>
              <a:t> </a:t>
            </a:r>
            <a:r>
              <a:rPr lang="en-US" dirty="0" err="1"/>
              <a:t>kërkon</a:t>
            </a:r>
            <a:r>
              <a:rPr lang="en-US" dirty="0"/>
              <a:t> </a:t>
            </a:r>
            <a:r>
              <a:rPr lang="en-US" dirty="0" err="1"/>
              <a:t>zgjidhje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përballueshme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transportin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Familjet</a:t>
            </a:r>
            <a:r>
              <a:rPr lang="en-US" b="1" dirty="0"/>
              <a:t>:</a:t>
            </a:r>
            <a:r>
              <a:rPr lang="en-US" dirty="0"/>
              <a:t> Mund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blejnë</a:t>
            </a:r>
            <a:r>
              <a:rPr lang="en-US" dirty="0"/>
              <a:t> </a:t>
            </a:r>
            <a:r>
              <a:rPr lang="en-US" dirty="0" err="1"/>
              <a:t>biçikleta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fëmijët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aksesorët</a:t>
            </a:r>
            <a:r>
              <a:rPr lang="en-US" dirty="0"/>
              <a:t> </a:t>
            </a:r>
            <a:r>
              <a:rPr lang="en-US" dirty="0" err="1"/>
              <a:t>shtesë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9704F-DF0D-B28F-3059-A97B0A98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2" y="329939"/>
            <a:ext cx="10682891" cy="5461262"/>
          </a:xfrm>
        </p:spPr>
        <p:txBody>
          <a:bodyPr>
            <a:normAutofit/>
          </a:bodyPr>
          <a:lstStyle/>
          <a:p>
            <a:r>
              <a:rPr lang="en-US" sz="11500" dirty="0" err="1"/>
              <a:t>Faleminderit</a:t>
            </a:r>
            <a:r>
              <a:rPr lang="en-US" sz="1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112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332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Demografia per nje dyqan bicikletash </vt:lpstr>
      <vt:lpstr>Demografia një dyqan biçikletash varet nga vendndodhja dhe lloji i klientëve që duan të jenë të interesuar. Më poshtë janë disa demografikë që mund të gjithë të bëjnë për suksesin e një dyqani biçikletash: 1. Mosha Të rinjtë (13-25 vjeç): Kryesisht studentë dhe të rinj që përdorin biçikletën për transport ose rekreacion. Të rriturit (26-45 vjeç): Profesionistë dhe të apasionuar pas biçikletave për transport urban, fitnes ose sport. Mosha e mesme dhe e tretë (46+ vjeç): Përdoruesit që preferojnë biçikleta për rekreacion dhe shëndet. 2. Gjinia Meshkujt: kryesore dominues në tregun e biçikletave sportive dhe të performancës së lartë. Femrat: Një segment në rritje, vëmendje për biçikleta urbane dhe ato elektrike.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2025-03-22T17:39:06Z</dcterms:created>
  <dcterms:modified xsi:type="dcterms:W3CDTF">2025-03-22T17:56:24Z</dcterms:modified>
</cp:coreProperties>
</file>