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9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1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B768ED-42FC-48BD-708A-30C9D3438C87}"/>
              </a:ext>
            </a:extLst>
          </p:cNvPr>
          <p:cNvSpPr txBox="1"/>
          <p:nvPr/>
        </p:nvSpPr>
        <p:spPr>
          <a:xfrm>
            <a:off x="6096000" y="1517650"/>
            <a:ext cx="4565650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 PRÁCTICO INTEGRADOR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AC8D6C7F-A13A-CA50-7319-B27C3A338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37014" b="2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79B8F4-A2B7-E70F-E233-AB3E8D723D68}"/>
              </a:ext>
            </a:extLst>
          </p:cNvPr>
          <p:cNvSpPr txBox="1"/>
          <p:nvPr/>
        </p:nvSpPr>
        <p:spPr>
          <a:xfrm>
            <a:off x="6095998" y="2970213"/>
            <a:ext cx="4565651" cy="312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Desarrollo de </a:t>
            </a:r>
            <a:r>
              <a:rPr lang="en-US" b="1" dirty="0" err="1"/>
              <a:t>Aplicaciones</a:t>
            </a:r>
            <a:r>
              <a:rPr lang="en-US" b="1" dirty="0"/>
              <a:t> para IoT (2024)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 err="1"/>
              <a:t>Docentes</a:t>
            </a:r>
            <a:r>
              <a:rPr lang="en-US" b="1" dirty="0"/>
              <a:t>:</a:t>
            </a:r>
          </a:p>
          <a:p>
            <a:pPr marL="457200" indent="-45720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Ing. Mariano Bustos</a:t>
            </a:r>
          </a:p>
          <a:p>
            <a:pPr marL="457200" indent="-45720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Mg. </a:t>
            </a:r>
            <a:r>
              <a:rPr lang="en-US" b="1" dirty="0" err="1"/>
              <a:t>Lic</a:t>
            </a:r>
            <a:r>
              <a:rPr lang="en-US" b="1" dirty="0"/>
              <a:t>. Leopoldo </a:t>
            </a:r>
            <a:r>
              <a:rPr lang="en-US" b="1" dirty="0" err="1"/>
              <a:t>Zimperz</a:t>
            </a:r>
            <a:endParaRPr lang="en-US" b="1" dirty="0"/>
          </a:p>
          <a:p>
            <a:pPr marL="457200" indent="-45720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 err="1"/>
              <a:t>Alumno</a:t>
            </a:r>
            <a:r>
              <a:rPr lang="en-US" b="1" dirty="0"/>
              <a:t>:</a:t>
            </a:r>
          </a:p>
          <a:p>
            <a:pPr marL="457200" indent="-45720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Mg. Ing. Leandro Bello</a:t>
            </a:r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59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B768ED-42FC-48BD-708A-30C9D3438C87}"/>
              </a:ext>
            </a:extLst>
          </p:cNvPr>
          <p:cNvSpPr txBox="1"/>
          <p:nvPr/>
        </p:nvSpPr>
        <p:spPr>
          <a:xfrm>
            <a:off x="1314450" y="1508126"/>
            <a:ext cx="4146550" cy="67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endParaRPr lang="en-US" sz="3600" b="1" kern="1200" cap="all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HT22 Temperature and Humidity Sensor">
            <a:extLst>
              <a:ext uri="{FF2B5EF4-FFF2-40B4-BE49-F238E27FC236}">
                <a16:creationId xmlns:a16="http://schemas.microsoft.com/office/drawing/2014/main" id="{D6AC9AA6-FB9F-A122-E159-D9E8AE5F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79" y="277586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ación de un ESP32 NodeMCU con el IDE de Arduino • AranaCorp">
            <a:extLst>
              <a:ext uri="{FF2B5EF4-FFF2-40B4-BE49-F238E27FC236}">
                <a16:creationId xmlns:a16="http://schemas.microsoft.com/office/drawing/2014/main" id="{FE46FD76-576F-0E04-5F41-CCE3541C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2859830"/>
            <a:ext cx="1119186" cy="11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UTER WIFI TPLINK TLWR841HP">
            <a:extLst>
              <a:ext uri="{FF2B5EF4-FFF2-40B4-BE49-F238E27FC236}">
                <a16:creationId xmlns:a16="http://schemas.microsoft.com/office/drawing/2014/main" id="{DEC3CE3F-8780-EEA6-D08C-390FF4CE9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16050" r="20988" b="21451"/>
          <a:stretch/>
        </p:blipFill>
        <p:spPr bwMode="auto">
          <a:xfrm>
            <a:off x="4891665" y="2910884"/>
            <a:ext cx="870959" cy="92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20;g211b6fb89e5_0_317">
            <a:extLst>
              <a:ext uri="{FF2B5EF4-FFF2-40B4-BE49-F238E27FC236}">
                <a16:creationId xmlns:a16="http://schemas.microsoft.com/office/drawing/2014/main" id="{3B4F55D5-0ED9-36E9-C301-25189B0D645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488" y="5058708"/>
            <a:ext cx="879550" cy="74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onitor de computadora - Wikipedia, la enciclopedia libre">
            <a:extLst>
              <a:ext uri="{FF2B5EF4-FFF2-40B4-BE49-F238E27FC236}">
                <a16:creationId xmlns:a16="http://schemas.microsoft.com/office/drawing/2014/main" id="{52204D85-19B0-E062-7780-8BE2FDC1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64" y="4934212"/>
            <a:ext cx="1170492" cy="10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23;g211b6fb89e5_0_317">
            <a:extLst>
              <a:ext uri="{FF2B5EF4-FFF2-40B4-BE49-F238E27FC236}">
                <a16:creationId xmlns:a16="http://schemas.microsoft.com/office/drawing/2014/main" id="{7B7F6FFA-307F-F4BA-739D-DD1740A234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1000" y="3603712"/>
            <a:ext cx="958494" cy="26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4;g211b6fb89e5_0_317">
            <a:extLst>
              <a:ext uri="{FF2B5EF4-FFF2-40B4-BE49-F238E27FC236}">
                <a16:creationId xmlns:a16="http://schemas.microsoft.com/office/drawing/2014/main" id="{B15EEE85-C1CC-7AEC-5EB4-878C6BE3563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7140" y="2910884"/>
            <a:ext cx="615800" cy="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Servidor Torre: la mejor opción para la pequeña empresa">
            <a:extLst>
              <a:ext uri="{FF2B5EF4-FFF2-40B4-BE49-F238E27FC236}">
                <a16:creationId xmlns:a16="http://schemas.microsoft.com/office/drawing/2014/main" id="{5B9B911E-D452-EB0E-E17C-E0A7E6154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7" r="34265"/>
          <a:stretch/>
        </p:blipFill>
        <p:spPr bwMode="auto">
          <a:xfrm>
            <a:off x="6584078" y="4934212"/>
            <a:ext cx="699184" cy="99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78B275-7D29-C480-D1E8-EC9E9AAF09BA}"/>
              </a:ext>
            </a:extLst>
          </p:cNvPr>
          <p:cNvSpPr/>
          <p:nvPr/>
        </p:nvSpPr>
        <p:spPr>
          <a:xfrm>
            <a:off x="1304933" y="2775860"/>
            <a:ext cx="2943217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4CC496B-D2C9-B653-E5A3-3E306E77E713}"/>
              </a:ext>
            </a:extLst>
          </p:cNvPr>
          <p:cNvSpPr/>
          <p:nvPr/>
        </p:nvSpPr>
        <p:spPr>
          <a:xfrm>
            <a:off x="4624391" y="2775860"/>
            <a:ext cx="1373975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53935C9-5A9F-F458-AAD9-4DFB2B8EA109}"/>
              </a:ext>
            </a:extLst>
          </p:cNvPr>
          <p:cNvSpPr/>
          <p:nvPr/>
        </p:nvSpPr>
        <p:spPr>
          <a:xfrm>
            <a:off x="6246683" y="4819652"/>
            <a:ext cx="1373975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10" descr="Servidor Torre: la mejor opción para la pequeña empresa">
            <a:extLst>
              <a:ext uri="{FF2B5EF4-FFF2-40B4-BE49-F238E27FC236}">
                <a16:creationId xmlns:a16="http://schemas.microsoft.com/office/drawing/2014/main" id="{4D35146E-3D99-AD18-9E66-8E8743EA2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7" r="34265"/>
          <a:stretch/>
        </p:blipFill>
        <p:spPr bwMode="auto">
          <a:xfrm>
            <a:off x="8295448" y="4934212"/>
            <a:ext cx="699184" cy="99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2402566-0811-733E-883C-FD90CB53A0F8}"/>
              </a:ext>
            </a:extLst>
          </p:cNvPr>
          <p:cNvSpPr/>
          <p:nvPr/>
        </p:nvSpPr>
        <p:spPr>
          <a:xfrm>
            <a:off x="7958053" y="4819652"/>
            <a:ext cx="1373975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9B27971-1841-3021-9F9C-011C002E1A09}"/>
              </a:ext>
            </a:extLst>
          </p:cNvPr>
          <p:cNvSpPr/>
          <p:nvPr/>
        </p:nvSpPr>
        <p:spPr>
          <a:xfrm>
            <a:off x="9669423" y="4819652"/>
            <a:ext cx="1373975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E3FB2F7-C7A3-F01B-D65B-B8FF8F0F3AB3}"/>
              </a:ext>
            </a:extLst>
          </p:cNvPr>
          <p:cNvSpPr/>
          <p:nvPr/>
        </p:nvSpPr>
        <p:spPr>
          <a:xfrm>
            <a:off x="7958053" y="2775860"/>
            <a:ext cx="1373975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3B173A3-10FE-29A4-5F69-71D1E308E933}"/>
              </a:ext>
            </a:extLst>
          </p:cNvPr>
          <p:cNvSpPr/>
          <p:nvPr/>
        </p:nvSpPr>
        <p:spPr>
          <a:xfrm>
            <a:off x="4624391" y="4815435"/>
            <a:ext cx="1373975" cy="1235921"/>
          </a:xfrm>
          <a:prstGeom prst="roundRect">
            <a:avLst>
              <a:gd name="adj" fmla="val 17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CA7C7B94-399C-4EBB-A29F-F4A708DC1A95}"/>
              </a:ext>
            </a:extLst>
          </p:cNvPr>
          <p:cNvCxnSpPr>
            <a:stCxn id="16" idx="1"/>
            <a:endCxn id="9" idx="0"/>
          </p:cNvCxnSpPr>
          <p:nvPr/>
        </p:nvCxnSpPr>
        <p:spPr>
          <a:xfrm rot="10800000" flipV="1">
            <a:off x="6933671" y="3393820"/>
            <a:ext cx="1024382" cy="1425831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E7DAF43-DC85-F178-98B1-3D9D2A5DDF7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248150" y="3393821"/>
            <a:ext cx="3762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03D8597-B599-34C8-C347-15D2E20DF0B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311379" y="4011781"/>
            <a:ext cx="0" cy="8036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5FD2AE6-9AB3-2F64-752B-74FEE4F2E755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5998366" y="5433396"/>
            <a:ext cx="248317" cy="421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6565F2D-606F-3844-AC9D-50612BA8E3C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620658" y="5437613"/>
            <a:ext cx="3373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EA2D7A1-7126-E0F5-9C31-C27534562F90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9332028" y="5437613"/>
            <a:ext cx="3373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B7C1810-9575-AFA7-ECC2-F8F99E4743E3}"/>
              </a:ext>
            </a:extLst>
          </p:cNvPr>
          <p:cNvSpPr txBox="1"/>
          <p:nvPr/>
        </p:nvSpPr>
        <p:spPr>
          <a:xfrm>
            <a:off x="1304934" y="2363228"/>
            <a:ext cx="2929014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esp32 + dht22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DF1A397-FCC8-1F65-C695-68792F6F49AA}"/>
              </a:ext>
            </a:extLst>
          </p:cNvPr>
          <p:cNvSpPr txBox="1"/>
          <p:nvPr/>
        </p:nvSpPr>
        <p:spPr>
          <a:xfrm>
            <a:off x="4624391" y="2357317"/>
            <a:ext cx="1373974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router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351F209-92FE-78BC-904A-B572F1C84CD0}"/>
              </a:ext>
            </a:extLst>
          </p:cNvPr>
          <p:cNvSpPr txBox="1"/>
          <p:nvPr/>
        </p:nvSpPr>
        <p:spPr>
          <a:xfrm>
            <a:off x="4624390" y="6116888"/>
            <a:ext cx="137397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broker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DAD5C52-0884-816A-72FF-72D607DE955B}"/>
              </a:ext>
            </a:extLst>
          </p:cNvPr>
          <p:cNvSpPr txBox="1"/>
          <p:nvPr/>
        </p:nvSpPr>
        <p:spPr>
          <a:xfrm>
            <a:off x="6246682" y="6116888"/>
            <a:ext cx="137397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backend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00D40B1-4230-C75B-7614-A367159CF194}"/>
              </a:ext>
            </a:extLst>
          </p:cNvPr>
          <p:cNvSpPr txBox="1"/>
          <p:nvPr/>
        </p:nvSpPr>
        <p:spPr>
          <a:xfrm>
            <a:off x="7973964" y="6137444"/>
            <a:ext cx="137397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frontend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BB9F504-B39F-F0F7-D44F-491A6FA375DD}"/>
              </a:ext>
            </a:extLst>
          </p:cNvPr>
          <p:cNvSpPr txBox="1"/>
          <p:nvPr/>
        </p:nvSpPr>
        <p:spPr>
          <a:xfrm>
            <a:off x="9701246" y="6137444"/>
            <a:ext cx="1342152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2F7EDA8-2294-8085-3CBA-EA3892A90FF0}"/>
              </a:ext>
            </a:extLst>
          </p:cNvPr>
          <p:cNvSpPr txBox="1"/>
          <p:nvPr/>
        </p:nvSpPr>
        <p:spPr>
          <a:xfrm>
            <a:off x="7553325" y="2383228"/>
            <a:ext cx="2215252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base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B768ED-42FC-48BD-708A-30C9D3438C87}"/>
              </a:ext>
            </a:extLst>
          </p:cNvPr>
          <p:cNvSpPr txBox="1"/>
          <p:nvPr/>
        </p:nvSpPr>
        <p:spPr>
          <a:xfrm>
            <a:off x="6096000" y="1517650"/>
            <a:ext cx="4565650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tecnologías</a:t>
            </a:r>
            <a:endParaRPr lang="en-US" sz="3600" b="1" kern="1200" cap="all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AC8D6C7F-A13A-CA50-7319-B27C3A338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37014" b="2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79B8F4-A2B7-E70F-E233-AB3E8D723D68}"/>
              </a:ext>
            </a:extLst>
          </p:cNvPr>
          <p:cNvSpPr txBox="1"/>
          <p:nvPr/>
        </p:nvSpPr>
        <p:spPr>
          <a:xfrm>
            <a:off x="6095998" y="2970213"/>
            <a:ext cx="4565651" cy="312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SISTEMA EMBEBIDO: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Micro esp32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Sensor DHT22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BACKEND: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Broker </a:t>
            </a:r>
            <a:r>
              <a:rPr lang="en-US" dirty="0" err="1"/>
              <a:t>Mosquitto</a:t>
            </a:r>
            <a:r>
              <a:rPr lang="en-US" dirty="0"/>
              <a:t> (</a:t>
            </a:r>
            <a:r>
              <a:rPr lang="en-US" dirty="0" err="1"/>
              <a:t>protocolo</a:t>
            </a:r>
            <a:r>
              <a:rPr lang="en-US" dirty="0"/>
              <a:t> MQTT)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FRONTEND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Vite</a:t>
            </a:r>
            <a:endParaRPr lang="en-US" dirty="0"/>
          </a:p>
          <a:p>
            <a:pPr defTabSz="914400">
              <a:lnSpc>
                <a:spcPct val="95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B768ED-42FC-48BD-708A-30C9D3438C87}"/>
              </a:ext>
            </a:extLst>
          </p:cNvPr>
          <p:cNvSpPr txBox="1"/>
          <p:nvPr/>
        </p:nvSpPr>
        <p:spPr>
          <a:xfrm>
            <a:off x="1314449" y="1508126"/>
            <a:ext cx="9858375" cy="67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3600" b="1" kern="1200" cap="all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E85E6C-3427-B578-65A8-C21B2EBA5B29}"/>
              </a:ext>
            </a:extLst>
          </p:cNvPr>
          <p:cNvSpPr txBox="1"/>
          <p:nvPr/>
        </p:nvSpPr>
        <p:spPr>
          <a:xfrm>
            <a:off x="1314449" y="4051300"/>
            <a:ext cx="9858375" cy="67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725394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68</Words>
  <Application>Microsoft Office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PrismaticVTI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Bello</dc:creator>
  <cp:lastModifiedBy>Leandro Bello</cp:lastModifiedBy>
  <cp:revision>1</cp:revision>
  <dcterms:created xsi:type="dcterms:W3CDTF">2024-06-19T22:00:42Z</dcterms:created>
  <dcterms:modified xsi:type="dcterms:W3CDTF">2024-06-19T22:25:55Z</dcterms:modified>
</cp:coreProperties>
</file>