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4" r:id="rId2"/>
    <p:sldMasterId id="2147483737" r:id="rId3"/>
  </p:sldMasterIdLst>
  <p:notesMasterIdLst>
    <p:notesMasterId r:id="rId4"/>
  </p:notesMaster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15"/>
    <a:srgbClr val="852A2B"/>
    <a:srgbClr val="F1F1F1"/>
    <a:srgbClr val="00ABB3"/>
    <a:srgbClr val="301E67"/>
    <a:srgbClr val="537FE7"/>
    <a:srgbClr val="146C94"/>
    <a:srgbClr val="E3CCAE"/>
    <a:srgbClr val="B8621B"/>
    <a:srgbClr val="262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17"/>
    <p:restoredTop sz="96327"/>
  </p:normalViewPr>
  <p:slideViewPr>
    <p:cSldViewPr snapToGrid="0" snapToObjects="1">
      <p:cViewPr varScale="1">
        <p:scale>
          <a:sx n="65" d="100"/>
          <a:sy n="65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348C-1D63-1347-B69C-E0538F595599}" type="datetimeFigureOut">
              <a:rPr kumimoji="1" lang="ko-Kore-KR" altLang="en-US" smtClean="0"/>
              <a:t>03/03/2024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F5BF-36E0-0D44-800C-16F6B4D487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233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18E7F3-7D5E-5409-21B7-806E0D85F348}"/>
              </a:ext>
            </a:extLst>
          </p:cNvPr>
          <p:cNvSpPr/>
          <p:nvPr userDrawn="1"/>
        </p:nvSpPr>
        <p:spPr>
          <a:xfrm>
            <a:off x="-330200" y="1"/>
            <a:ext cx="5121780" cy="6858000"/>
          </a:xfrm>
          <a:prstGeom prst="rect">
            <a:avLst/>
          </a:prstGeom>
          <a:solidFill>
            <a:srgbClr val="7D9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3004E-C3C8-30F7-8822-7CF2D9393311}"/>
              </a:ext>
            </a:extLst>
          </p:cNvPr>
          <p:cNvSpPr txBox="1"/>
          <p:nvPr userDrawn="1"/>
        </p:nvSpPr>
        <p:spPr>
          <a:xfrm>
            <a:off x="518917" y="2877776"/>
            <a:ext cx="845683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더 푸름 </a:t>
            </a:r>
            <a:r>
              <a:rPr lang="ko-KR" altLang="en-US" sz="5400" b="1" i="0" dirty="0">
                <a:solidFill>
                  <a:srgbClr val="8FABDC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청년부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에</a:t>
            </a:r>
            <a:endParaRPr lang="en-US" altLang="ko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r>
              <a:rPr lang="ko-KR" altLang="en-US" sz="5400" b="1" i="0" dirty="0"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오신</a:t>
            </a:r>
            <a:r>
              <a:rPr lang="en-US" altLang="ko-KR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5400" b="1" i="0" dirty="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것을 </a:t>
            </a:r>
            <a:r>
              <a:rPr lang="ko-KR" alt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환영합니다</a:t>
            </a:r>
            <a:r>
              <a:rPr lang="en-US" altLang="ko-KR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  <a:reflection blurRad="6350" stA="10248" endPos="50000" dist="29997" dir="5400000" sy="-100000" algn="bl" rotWithShape="0"/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!</a:t>
            </a:r>
            <a:endParaRPr lang="en-KR" sz="54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  <a:reflection blurRad="6350" stA="10248" endPos="50000" dist="29997" dir="5400000" sy="-100000" algn="bl" rotWithShape="0"/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975D2-2D8D-10D2-3EEA-FA20BD07B4C0}"/>
              </a:ext>
            </a:extLst>
          </p:cNvPr>
          <p:cNvSpPr txBox="1"/>
          <p:nvPr userDrawn="1"/>
        </p:nvSpPr>
        <p:spPr>
          <a:xfrm rot="20906296">
            <a:off x="556987" y="1852404"/>
            <a:ext cx="323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4000">
                <a:solidFill>
                  <a:schemeClr val="accent6">
                    <a:lumMod val="60000"/>
                    <a:lumOff val="40000"/>
                  </a:schemeClr>
                </a:solidFill>
                <a:latin typeface="Chalkduster" panose="03050602040202020205" pitchFamily="66" charset="77"/>
              </a:rPr>
              <a:t>WELCOME!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Chalkduster" panose="03050602040202020205" pitchFamily="66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E6D92-7226-D1FA-6BFB-D0659D547235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DB1BD-02B8-BCDE-4717-7FD4A451EEF9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3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4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.0 0.0 L 0.0 -0.07213" pathEditMode="relative" ptsTypes="">
                                          <p:cBhvr>
                                            <p:cTn id="17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Rot by="1500000">
                                          <p:cBhvr>
                                            <p:cTn id="18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9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20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21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7" presetID="41" presetClass="exit" presetSubtype="0" fill="hold" grpId="2" nodeType="afterEffect">
                                      <p:stCondLst>
                                        <p:cond delay="30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/1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/1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2" dur="500" tmFilter="0,0; .5, 0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6" presetClass="exit" presetSubtype="21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8" accel="50000" fill="hold" grpId="1" nodeType="withEffect">
                                      <p:stCondLst>
                                        <p:cond delay="30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/>
          <p:bldP spid="3" grpId="1"/>
          <p:bldP spid="4" grpId="0"/>
          <p:bldP spid="4" grpId="1"/>
          <p:bldP spid="4" grpId="2"/>
          <p:bldP spid="5" grpId="0"/>
          <p:bldP spid="6" grpId="0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ing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C2BEE4-8481-9987-8729-BDDAA3C023E6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봉헌 기도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 </a:t>
            </a:r>
            <a:r>
              <a:rPr kumimoji="1" lang="ko-KR" altLang="en-US" sz="48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장해윤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 목사님</a:t>
            </a:r>
            <a:endParaRPr kumimoji="1" lang="en-US" altLang="ko-KR" sz="48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6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Pr</a:t>
            </a:r>
            <a:r>
              <a:rPr kumimoji="1" lang="en-US" altLang="ko-KR" sz="3200" b="1" spc="600" dirty="0" err="1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ayer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7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26278-7D5A-1596-6917-1C224EB6B9DA}"/>
              </a:ext>
            </a:extLst>
          </p:cNvPr>
          <p:cNvSpPr txBox="1"/>
          <p:nvPr userDrawn="1"/>
        </p:nvSpPr>
        <p:spPr>
          <a:xfrm>
            <a:off x="2694584" y="2490281"/>
            <a:ext cx="6802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교회 소식 </a:t>
            </a:r>
            <a:r>
              <a:rPr kumimoji="1" lang="en-US" altLang="ko-KR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|</a:t>
            </a:r>
            <a:r>
              <a:rPr kumimoji="1" lang="ko-KR" altLang="en-US" sz="4800" b="1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연성" panose="020B0600000101010101" pitchFamily="50" charset="-127"/>
                <a:ea typeface="배달의민족 연성" panose="020B0600000101010101" pitchFamily="50" charset="-127"/>
                <a:cs typeface="+mn-cs"/>
              </a:rPr>
              <a:t> 장해윤 목사님</a:t>
            </a:r>
          </a:p>
          <a:p>
            <a:pPr lvl="0" algn="ctr">
              <a:lnSpc>
                <a:spcPct val="150000"/>
              </a:lnSpc>
              <a:defRPr/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Announcements</a:t>
            </a:r>
            <a:endParaRPr kumimoji="1" lang="en-US" altLang="ko-KR" sz="3200" b="1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연성" panose="020B0600000101010101" pitchFamily="50" charset="-127"/>
              <a:ea typeface="배달의민족 연성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3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m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4663F7-1586-8F2E-0400-516088FE07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2907" y="1517990"/>
            <a:ext cx="9766185" cy="1181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spc="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</a:lstStyle>
          <a:p>
            <a:pPr lvl="0"/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말 씀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|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장해윤 목사님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5FD0E-D3E0-0E6C-8779-EF8B09200B0C}"/>
              </a:ext>
            </a:extLst>
          </p:cNvPr>
          <p:cNvSpPr txBox="1"/>
          <p:nvPr userDrawn="1"/>
        </p:nvSpPr>
        <p:spPr>
          <a:xfrm>
            <a:off x="5150066" y="2660990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Sermon</a:t>
            </a:r>
            <a:endParaRPr lang="en-KR" sz="3200" b="1" spc="6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02EFCD-FB90-1A25-9942-ABB2FC48C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2908" y="4146211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</a:lstStyle>
          <a:p>
            <a:pPr lvl="0"/>
            <a:r>
              <a:rPr 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FEDB81-DC49-6CBF-66C5-5CF0C98C60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908" y="4866826"/>
            <a:ext cx="9766185" cy="584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 spc="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</a:lstStyle>
          <a:p>
            <a:pPr lvl="0"/>
            <a:r>
              <a:rPr lang="en-US" altLang="ko-KR" b="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Phrase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01971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e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E494A-148F-A32B-D851-B36E229DA746}"/>
              </a:ext>
            </a:extLst>
          </p:cNvPr>
          <p:cNvSpPr txBox="1"/>
          <p:nvPr userDrawn="1"/>
        </p:nvSpPr>
        <p:spPr>
          <a:xfrm>
            <a:off x="8666543" y="6365034"/>
            <a:ext cx="3525457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B3B6B-B323-4558-5377-C25B3066EA8D}"/>
              </a:ext>
            </a:extLst>
          </p:cNvPr>
          <p:cNvSpPr txBox="1"/>
          <p:nvPr userDrawn="1"/>
        </p:nvSpPr>
        <p:spPr>
          <a:xfrm>
            <a:off x="9370031" y="220892"/>
            <a:ext cx="2517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133BB-E13F-C02F-05D0-8CF37A08A204}"/>
              </a:ext>
            </a:extLst>
          </p:cNvPr>
          <p:cNvGrpSpPr/>
          <p:nvPr userDrawn="1"/>
        </p:nvGrpSpPr>
        <p:grpSpPr>
          <a:xfrm>
            <a:off x="287338" y="1616527"/>
            <a:ext cx="11599861" cy="3608615"/>
            <a:chOff x="844550" y="2108200"/>
            <a:chExt cx="10502900" cy="23876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7C2C638-433D-9132-7D75-A49D93620D02}"/>
                </a:ext>
              </a:extLst>
            </p:cNvPr>
            <p:cNvSpPr/>
            <p:nvPr userDrawn="1"/>
          </p:nvSpPr>
          <p:spPr>
            <a:xfrm>
              <a:off x="844550" y="2108200"/>
              <a:ext cx="10502900" cy="2387600"/>
            </a:xfrm>
            <a:prstGeom prst="roundRect">
              <a:avLst>
                <a:gd name="adj" fmla="val 8855"/>
              </a:avLst>
            </a:prstGeom>
            <a:solidFill>
              <a:schemeClr val="bg1"/>
            </a:solidFill>
            <a:ln>
              <a:noFill/>
            </a:ln>
            <a:effectLst>
              <a:outerShdw blurRad="290204" dist="38100" dir="2700000" algn="tl" rotWithShape="0">
                <a:prstClr val="black">
                  <a:alpha val="29788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D72A61-7D79-983C-8C12-20E16DB9BD3E}"/>
                </a:ext>
              </a:extLst>
            </p:cNvPr>
            <p:cNvSpPr txBox="1"/>
            <p:nvPr userDrawn="1"/>
          </p:nvSpPr>
          <p:spPr>
            <a:xfrm>
              <a:off x="990600" y="2173533"/>
              <a:ext cx="736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>
                  <a:solidFill>
                    <a:srgbClr val="FF7516"/>
                  </a:solidFill>
                  <a:latin typeface="Gowun Batang" pitchFamily="2" charset="-127"/>
                  <a:ea typeface="Gowun Batang" pitchFamily="2" charset="-127"/>
                </a:rPr>
                <a:t>“</a:t>
              </a:r>
              <a:endParaRPr lang="en-KR" sz="8000" b="1">
                <a:solidFill>
                  <a:srgbClr val="FF7516"/>
                </a:solidFill>
                <a:latin typeface="Gowun Batang" pitchFamily="2" charset="-127"/>
                <a:ea typeface="Gowun Batang" pitchFamily="2" charset="-127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DC4255-0820-F04C-1F24-EE82F729276B}"/>
              </a:ext>
            </a:extLst>
          </p:cNvPr>
          <p:cNvCxnSpPr>
            <a:cxnSpLocks/>
          </p:cNvCxnSpPr>
          <p:nvPr userDrawn="1"/>
        </p:nvCxnSpPr>
        <p:spPr>
          <a:xfrm>
            <a:off x="610848" y="5035228"/>
            <a:ext cx="2870200" cy="0"/>
          </a:xfrm>
          <a:prstGeom prst="line">
            <a:avLst/>
          </a:prstGeom>
          <a:ln w="28575">
            <a:solidFill>
              <a:srgbClr val="FF75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EE7C69-AF43-C7B5-EC8F-B4ACB5A47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848" y="2247901"/>
            <a:ext cx="10996952" cy="210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KR" dirty="0"/>
              <a:t>Phrase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EF3A0C-961B-FFC2-9ABF-2AE23E6FC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848" y="4552496"/>
            <a:ext cx="3648075" cy="476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FF7515"/>
                </a:solidFill>
                <a:latin typeface="Gowun Dodum" pitchFamily="2" charset="-127"/>
                <a:ea typeface="Gowun Dodum" pitchFamily="2" charset="-127"/>
              </a:defRPr>
            </a:lvl1pPr>
          </a:lstStyle>
          <a:p>
            <a:pPr lvl="0"/>
            <a:r>
              <a:rPr lang="en-US" dirty="0"/>
              <a:t>Book / Chap / Sec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1467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A901-666D-0A33-3297-7FC6E04458AD}"/>
              </a:ext>
            </a:extLst>
          </p:cNvPr>
          <p:cNvSpPr txBox="1"/>
          <p:nvPr userDrawn="1"/>
        </p:nvSpPr>
        <p:spPr>
          <a:xfrm>
            <a:off x="3606574" y="2490281"/>
            <a:ext cx="49788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찬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양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|</a:t>
            </a:r>
            <a:r>
              <a:rPr kumimoji="1" lang="ko-KR" altLang="en-US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kumimoji="1" lang="en-US" altLang="ko-KR" sz="48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REMA1N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Praise</a:t>
            </a:r>
          </a:p>
        </p:txBody>
      </p:sp>
    </p:spTree>
    <p:extLst>
      <p:ext uri="{BB962C8B-B14F-4D97-AF65-F5344CB8AC3E}">
        <p14:creationId xmlns:p14="http://schemas.microsoft.com/office/powerpoint/2010/main" val="385386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  <p:cxnSp>
        <p:nvCxnSpPr>
          <p:cNvPr id="5" name="직선 연결선[R] 8">
            <a:extLst>
              <a:ext uri="{FF2B5EF4-FFF2-40B4-BE49-F238E27FC236}">
                <a16:creationId xmlns:a16="http://schemas.microsoft.com/office/drawing/2014/main" id="{B4F0BB70-D2B8-ADAC-EE24-F26BFD25584F}"/>
              </a:ext>
            </a:extLst>
          </p:cNvPr>
          <p:cNvCxnSpPr>
            <a:cxnSpLocks/>
          </p:cNvCxnSpPr>
          <p:nvPr/>
        </p:nvCxnSpPr>
        <p:spPr>
          <a:xfrm>
            <a:off x="3143345" y="2084765"/>
            <a:ext cx="59053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1FD0E3-1327-3A93-F4F0-92905DE17D5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847264"/>
            <a:ext cx="12192000" cy="896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spc="300">
                <a:solidFill>
                  <a:schemeClr val="bg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KR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EA834E-50B0-D35B-F22B-09D7DCD68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54639"/>
            <a:ext cx="12192000" cy="4616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defRPr>
            </a:lvl1pPr>
          </a:lstStyle>
          <a:p>
            <a:pPr lvl="0"/>
            <a:r>
              <a:rPr lang="en-KR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853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ship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33FBD-2059-88B9-00CF-FF3BCE038C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48642"/>
            <a:ext cx="12192000" cy="193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210 수필명조 020" panose="02020603020101020101" pitchFamily="18" charset="-127"/>
                <a:ea typeface="210 수필명조 020" panose="02020603020101020101" pitchFamily="18" charset="-127"/>
              </a:defRPr>
            </a:lvl1pPr>
            <a:lvl2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2pPr>
            <a:lvl3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3pPr>
            <a:lvl4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4pPr>
            <a:lvl5pPr>
              <a:defRPr>
                <a:latin typeface="210 Soopilmyungjo 020" panose="02020603020101020101" pitchFamily="18" charset="-127"/>
                <a:ea typeface="210 Soopilmyungjo 020" panose="02020603020101020101" pitchFamily="18" charset="-127"/>
              </a:defRPr>
            </a:lvl5pPr>
          </a:lstStyle>
          <a:p>
            <a:pPr lvl="0"/>
            <a:r>
              <a:rPr lang="en-KR" dirty="0"/>
              <a:t>Lyrics</a:t>
            </a:r>
          </a:p>
          <a:p>
            <a:pPr lvl="0"/>
            <a:endParaRPr lang="en-KR" dirty="0"/>
          </a:p>
        </p:txBody>
      </p:sp>
      <p:pic>
        <p:nvPicPr>
          <p:cNvPr id="2" name="그림 12" descr="실루엣이(가) 표시된 사진&#10;&#10;자동 생성된 설명">
            <a:extLst>
              <a:ext uri="{FF2B5EF4-FFF2-40B4-BE49-F238E27FC236}">
                <a16:creationId xmlns:a16="http://schemas.microsoft.com/office/drawing/2014/main" id="{15340DEC-7303-F334-11A5-6D86A2CA4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178696" y="4534484"/>
            <a:ext cx="1581362" cy="2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3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8F87F9-4F8B-6F30-502D-5ADE1A18ECC1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1CA168-2A3E-7548-E434-3666ADFDB44A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합심기도</a:t>
              </a:r>
              <a:endParaRPr kumimoji="0" lang="en-US" altLang="ko-KR" sz="4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Pray With One Heart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7796F41-95C4-2104-651B-371207317D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D2F1498-69AD-C2EE-066A-4E5B3996D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5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ff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헌금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Offering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36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7D8FC4-0CA0-D6AF-159E-22A0E47F7F9D}"/>
              </a:ext>
            </a:extLst>
          </p:cNvPr>
          <p:cNvGrpSpPr/>
          <p:nvPr userDrawn="1"/>
        </p:nvGrpSpPr>
        <p:grpSpPr>
          <a:xfrm>
            <a:off x="8623100" y="-572237"/>
            <a:ext cx="6021204" cy="8893601"/>
            <a:chOff x="7413891" y="-554130"/>
            <a:chExt cx="6021204" cy="8893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6CB7FE-5B43-0DDD-3773-044A087E0FD3}"/>
                </a:ext>
              </a:extLst>
            </p:cNvPr>
            <p:cNvSpPr/>
            <p:nvPr/>
          </p:nvSpPr>
          <p:spPr>
            <a:xfrm rot="1101110">
              <a:off x="7459876" y="-554130"/>
              <a:ext cx="5975219" cy="8893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3BE808-429F-D9C0-121A-EFC4C2E9E691}"/>
                </a:ext>
              </a:extLst>
            </p:cNvPr>
            <p:cNvSpPr/>
            <p:nvPr/>
          </p:nvSpPr>
          <p:spPr>
            <a:xfrm rot="1080000">
              <a:off x="7413891" y="-436913"/>
              <a:ext cx="323149" cy="7831650"/>
            </a:xfrm>
            <a:prstGeom prst="rect">
              <a:avLst/>
            </a:prstGeom>
            <a:solidFill>
              <a:srgbClr val="9EBD86"/>
            </a:solidFill>
            <a:ln>
              <a:noFill/>
            </a:ln>
            <a:effectLst>
              <a:outerShdw blurRad="160699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746FA3-F4BE-C150-D842-0E3768AE4748}"/>
              </a:ext>
            </a:extLst>
          </p:cNvPr>
          <p:cNvSpPr txBox="1"/>
          <p:nvPr userDrawn="1"/>
        </p:nvSpPr>
        <p:spPr>
          <a:xfrm>
            <a:off x="9925442" y="220182"/>
            <a:ext cx="22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8D89C-DFCF-8AEC-F078-FB559387515D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463333-1194-F443-374F-E46CED6604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2795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 </a:t>
            </a:r>
            <a:r>
              <a:rPr lang="ko-KR" altLang="en-US" dirty="0"/>
              <a:t>주일 예배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7E44055-8630-18B7-1E53-D864B6A3A8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17778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“</a:t>
            </a:r>
            <a:r>
              <a:rPr lang="en-US" dirty="0"/>
              <a:t>Title</a:t>
            </a:r>
            <a:r>
              <a:rPr lang="en-US" altLang="ko-KR" dirty="0"/>
              <a:t>”</a:t>
            </a:r>
            <a:endParaRPr lang="en-US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17AA26A-B31E-0CEB-F694-B627E0C919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4531432"/>
            <a:ext cx="7979077" cy="4860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400" b="0" i="0"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Bible</a:t>
            </a:r>
          </a:p>
        </p:txBody>
      </p:sp>
    </p:spTree>
    <p:extLst>
      <p:ext uri="{BB962C8B-B14F-4D97-AF65-F5344CB8AC3E}">
        <p14:creationId xmlns:p14="http://schemas.microsoft.com/office/powerpoint/2010/main" val="19746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xit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AF3EAC-9079-AF66-5F4A-58525072C9AA}"/>
              </a:ext>
            </a:extLst>
          </p:cNvPr>
          <p:cNvGrpSpPr/>
          <p:nvPr userDrawn="1"/>
        </p:nvGrpSpPr>
        <p:grpSpPr>
          <a:xfrm>
            <a:off x="4016085" y="2228671"/>
            <a:ext cx="4159829" cy="2400657"/>
            <a:chOff x="6752537" y="3429000"/>
            <a:chExt cx="3290184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B4485-BA32-CF14-95E3-701593EBB3C8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1" i="0" u="none" strike="noStrike" kern="1200" cap="none" spc="6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축도</a:t>
              </a:r>
              <a:endParaRPr kumimoji="0" lang="en-US" altLang="ko-KR" sz="5400" b="1" i="0" u="none" strike="noStrike" kern="1200" cap="none" spc="6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wun Batang" pitchFamily="2" charset="-127"/>
                <a:ea typeface="Gowun Batang" pitchFamily="2" charset="-127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wun Batang" pitchFamily="2" charset="-127"/>
                  <a:ea typeface="Gowun Batang" pitchFamily="2" charset="-127"/>
                  <a:cs typeface="+mn-cs"/>
                </a:rPr>
                <a:t>Blessing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61D84-AE67-ADAC-32BA-3D3C0E3784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1042" y="4760990"/>
              <a:ext cx="30656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85EFF-7BD9-568B-2386-30C51D30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5750" y="2667000"/>
            <a:ext cx="65405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기도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dirty="0" err="1"/>
              <a:t>이두리</a:t>
            </a:r>
            <a:r>
              <a:rPr lang="ko-KR" altLang="en-US" dirty="0"/>
              <a:t> 형제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FDE1E-0DB2-DD6F-015E-B3559E6DB010}"/>
              </a:ext>
            </a:extLst>
          </p:cNvPr>
          <p:cNvSpPr txBox="1"/>
          <p:nvPr userDrawn="1"/>
        </p:nvSpPr>
        <p:spPr>
          <a:xfrm>
            <a:off x="5139648" y="3644900"/>
            <a:ext cx="191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Prayer</a:t>
            </a:r>
            <a:endParaRPr lang="en-KR" sz="3600" b="1" spc="6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34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600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annou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5792" y="1047402"/>
            <a:ext cx="10560416" cy="5187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51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nam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DA8EF8-E016-3AEA-5CAC-25361289A8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1895993"/>
            <a:ext cx="6423208" cy="3489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US" dirty="0"/>
              <a:t>Insert Contents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3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36779" y="2465300"/>
            <a:ext cx="50513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이름으로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788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363700"/>
            <a:ext cx="61702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곳에 모인 주의 거룩한 자녀에게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주님의 기쁨과 주님의 사랑이</a:t>
            </a:r>
            <a:endParaRPr lang="en-US" altLang="ko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충만하게 충만하게 넘치기를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513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lyric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36330AAB-2BE4-2FC0-DEA1-E1CD224D8CA4}"/>
              </a:ext>
            </a:extLst>
          </p:cNvPr>
          <p:cNvSpPr/>
          <p:nvPr userDrawn="1"/>
        </p:nvSpPr>
        <p:spPr>
          <a:xfrm>
            <a:off x="815792" y="1047403"/>
            <a:ext cx="10590413" cy="5187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DE5F6-4A4C-A2AE-1B47-F896DA085E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12192000" cy="1047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spc="3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Title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4FF90-C089-0354-274D-48D5AAEC512D}"/>
              </a:ext>
            </a:extLst>
          </p:cNvPr>
          <p:cNvSpPr txBox="1"/>
          <p:nvPr userDrawn="1"/>
        </p:nvSpPr>
        <p:spPr>
          <a:xfrm>
            <a:off x="4677983" y="636270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화평교회 </a:t>
            </a:r>
            <a:r>
              <a:rPr lang="ko-KR" altLang="en-US" b="1" spc="3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더푸름공동체</a:t>
            </a:r>
            <a:endParaRPr lang="en-KR" b="1" spc="3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BC48616-563F-73D5-FAAD-4E595A92F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103" y="1895993"/>
            <a:ext cx="3230880" cy="3489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1119-5EE5-EC3A-DE56-AC5D137DF2EE}"/>
              </a:ext>
            </a:extLst>
          </p:cNvPr>
          <p:cNvSpPr txBox="1"/>
          <p:nvPr userDrawn="1"/>
        </p:nvSpPr>
        <p:spPr>
          <a:xfrm>
            <a:off x="5011379" y="2856143"/>
            <a:ext cx="56284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God bless you God bless you</a:t>
            </a:r>
          </a:p>
          <a:p>
            <a:pPr lvl="0"/>
            <a:endParaRPr 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0"/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축복합니다 주님의 사랑으로</a:t>
            </a:r>
            <a:endParaRPr lang="en-KR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10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>
            <a:extLst>
              <a:ext uri="{FF2B5EF4-FFF2-40B4-BE49-F238E27FC236}">
                <a16:creationId xmlns:a16="http://schemas.microsoft.com/office/drawing/2014/main" id="{1AB588BD-48DB-6B03-ADE9-CA596634990E}"/>
              </a:ext>
            </a:extLst>
          </p:cNvPr>
          <p:cNvSpPr/>
          <p:nvPr userDrawn="1"/>
        </p:nvSpPr>
        <p:spPr>
          <a:xfrm rot="18900000">
            <a:off x="8836318" y="-9609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E911A-069D-EBB2-AE5B-A8FB4D93B478}"/>
              </a:ext>
            </a:extLst>
          </p:cNvPr>
          <p:cNvSpPr txBox="1"/>
          <p:nvPr userDrawn="1"/>
        </p:nvSpPr>
        <p:spPr>
          <a:xfrm>
            <a:off x="819232" y="477520"/>
            <a:ext cx="1618255" cy="986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28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광고</a:t>
            </a:r>
            <a:endParaRPr kumimoji="0" lang="en-US" sz="528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E1DF95-085E-D054-7327-5DDD90700035}"/>
              </a:ext>
            </a:extLst>
          </p:cNvPr>
          <p:cNvSpPr/>
          <p:nvPr userDrawn="1"/>
        </p:nvSpPr>
        <p:spPr>
          <a:xfrm rot="18900000">
            <a:off x="8836318" y="4271620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614BD-F5A9-9575-4B72-A8A9AA34AE4A}"/>
              </a:ext>
            </a:extLst>
          </p:cNvPr>
          <p:cNvSpPr txBox="1"/>
          <p:nvPr userDrawn="1"/>
        </p:nvSpPr>
        <p:spPr>
          <a:xfrm>
            <a:off x="819232" y="2234693"/>
            <a:ext cx="4855780" cy="402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더 푸름 청년부 예배</a:t>
            </a: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에 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오신 분들을</a:t>
            </a:r>
            <a:endParaRPr kumimoji="1" lang="en-US" altLang="ko-KR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lvl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주님의 이름으로 환영합니다 </a:t>
            </a:r>
            <a:r>
              <a:rPr kumimoji="1" lang="en-US" altLang="ko-KR" sz="432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</a:t>
            </a:r>
            <a:endParaRPr kumimoji="1" lang="ko-Kore-KR" altLang="en-US" sz="432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연결선[R] 27">
            <a:extLst>
              <a:ext uri="{FF2B5EF4-FFF2-40B4-BE49-F238E27FC236}">
                <a16:creationId xmlns:a16="http://schemas.microsoft.com/office/drawing/2014/main" id="{85466C88-4C24-39EF-5E24-1DD152BEDEBE}"/>
              </a:ext>
            </a:extLst>
          </p:cNvPr>
          <p:cNvCxnSpPr>
            <a:cxnSpLocks/>
          </p:cNvCxnSpPr>
          <p:nvPr userDrawn="1"/>
        </p:nvCxnSpPr>
        <p:spPr>
          <a:xfrm>
            <a:off x="609600" y="1549102"/>
            <a:ext cx="4389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7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FC009D03-233E-9AC5-F59C-483BB07B636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0680" y="1471608"/>
            <a:ext cx="4140000" cy="4140000"/>
          </a:xfrm>
          <a:prstGeom prst="diamond">
            <a:avLst/>
          </a:prstGeom>
        </p:spPr>
      </p:pic>
      <p:sp>
        <p:nvSpPr>
          <p:cNvPr id="16" name="직사각형 17">
            <a:extLst>
              <a:ext uri="{FF2B5EF4-FFF2-40B4-BE49-F238E27FC236}">
                <a16:creationId xmlns:a16="http://schemas.microsoft.com/office/drawing/2014/main" id="{D8EF61C6-A712-43C0-7C2D-E0109D3929D3}"/>
              </a:ext>
            </a:extLst>
          </p:cNvPr>
          <p:cNvSpPr/>
          <p:nvPr userDrawn="1"/>
        </p:nvSpPr>
        <p:spPr>
          <a:xfrm rot="18900000">
            <a:off x="6646325" y="2073478"/>
            <a:ext cx="2934747" cy="2928634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F7FD3E-55F4-7FA8-8BB7-B8DC91D25F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48703" y="0"/>
            <a:ext cx="1676083" cy="3952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lang="en-KR" dirty="0"/>
              <a:t>2023.12.10</a:t>
            </a:r>
          </a:p>
        </p:txBody>
      </p:sp>
    </p:spTree>
    <p:extLst>
      <p:ext uri="{BB962C8B-B14F-4D97-AF65-F5344CB8AC3E}">
        <p14:creationId xmlns:p14="http://schemas.microsoft.com/office/powerpoint/2010/main" val="3910967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u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83CA5-4BA1-F936-FD64-4B4FF0DF0717}"/>
              </a:ext>
            </a:extLst>
          </p:cNvPr>
          <p:cNvSpPr txBox="1"/>
          <p:nvPr userDrawn="1"/>
        </p:nvSpPr>
        <p:spPr>
          <a:xfrm>
            <a:off x="609600" y="1773450"/>
            <a:ext cx="10241280" cy="334405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</a:rPr>
              <a:t>이번 한 주도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srgbClr val="9EC3E6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</a:rPr>
              <a:t>주님 안에서 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srgbClr val="9EC3E6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+mn-cs"/>
            </a:endParaRPr>
          </a:p>
          <a:p>
            <a:pPr marL="685800" marR="0" lvl="0" indent="-685800" algn="r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</a:rPr>
              <a:t>승리하세요</a:t>
            </a:r>
            <a:r>
              <a:rPr kumimoji="0" lang="en-US" altLang="ko-KR" sz="60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+mn-cs"/>
                <a:sym typeface="Wingdings" pitchFamily="2" charset="2"/>
              </a:rPr>
              <a:t>!</a:t>
            </a:r>
            <a:endParaRPr kumimoji="0" lang="en-US" altLang="ko-KR" sz="6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+mn-cs"/>
            </a:endParaRPr>
          </a:p>
        </p:txBody>
      </p:sp>
      <p:sp>
        <p:nvSpPr>
          <p:cNvPr id="4" name="직사각형 14">
            <a:extLst>
              <a:ext uri="{FF2B5EF4-FFF2-40B4-BE49-F238E27FC236}">
                <a16:creationId xmlns:a16="http://schemas.microsoft.com/office/drawing/2014/main" id="{82363EA9-E1FB-6CBC-A2DF-E64A0C6EB598}"/>
              </a:ext>
            </a:extLst>
          </p:cNvPr>
          <p:cNvSpPr/>
          <p:nvPr userDrawn="1"/>
        </p:nvSpPr>
        <p:spPr>
          <a:xfrm rot="18900000">
            <a:off x="241526" y="-26057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15">
            <a:extLst>
              <a:ext uri="{FF2B5EF4-FFF2-40B4-BE49-F238E27FC236}">
                <a16:creationId xmlns:a16="http://schemas.microsoft.com/office/drawing/2014/main" id="{8AA6D165-5AF7-2CB9-6D18-E062CD5917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611" r="16611"/>
          <a:stretch/>
        </p:blipFill>
        <p:spPr>
          <a:xfrm>
            <a:off x="1873138" y="1404738"/>
            <a:ext cx="4102428" cy="4095619"/>
          </a:xfrm>
          <a:custGeom>
            <a:avLst/>
            <a:gdLst>
              <a:gd name="connsiteX0" fmla="*/ 1709345 w 3418690"/>
              <a:gd name="connsiteY0" fmla="*/ 0 h 3413016"/>
              <a:gd name="connsiteX1" fmla="*/ 3418690 w 3418690"/>
              <a:gd name="connsiteY1" fmla="*/ 1709345 h 3413016"/>
              <a:gd name="connsiteX2" fmla="*/ 1715018 w 3418690"/>
              <a:gd name="connsiteY2" fmla="*/ 3413016 h 3413016"/>
              <a:gd name="connsiteX3" fmla="*/ 1703671 w 3418690"/>
              <a:gd name="connsiteY3" fmla="*/ 3413016 h 3413016"/>
              <a:gd name="connsiteX4" fmla="*/ 0 w 3418690"/>
              <a:gd name="connsiteY4" fmla="*/ 1709345 h 341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8690" h="3413016">
                <a:moveTo>
                  <a:pt x="1709345" y="0"/>
                </a:moveTo>
                <a:lnTo>
                  <a:pt x="3418690" y="1709345"/>
                </a:lnTo>
                <a:lnTo>
                  <a:pt x="1715018" y="3413016"/>
                </a:lnTo>
                <a:lnTo>
                  <a:pt x="1703671" y="3413016"/>
                </a:lnTo>
                <a:lnTo>
                  <a:pt x="0" y="1709345"/>
                </a:lnTo>
                <a:close/>
              </a:path>
            </a:pathLst>
          </a:custGeom>
        </p:spPr>
      </p:pic>
      <p:sp>
        <p:nvSpPr>
          <p:cNvPr id="6" name="직사각형 16">
            <a:extLst>
              <a:ext uri="{FF2B5EF4-FFF2-40B4-BE49-F238E27FC236}">
                <a16:creationId xmlns:a16="http://schemas.microsoft.com/office/drawing/2014/main" id="{2340A0B1-4430-DB9E-F238-818FA79ACBE1}"/>
              </a:ext>
            </a:extLst>
          </p:cNvPr>
          <p:cNvSpPr/>
          <p:nvPr userDrawn="1"/>
        </p:nvSpPr>
        <p:spPr>
          <a:xfrm rot="18900000">
            <a:off x="241525" y="4271621"/>
            <a:ext cx="2900855" cy="2900855"/>
          </a:xfrm>
          <a:prstGeom prst="rect">
            <a:avLst/>
          </a:prstGeom>
          <a:solidFill>
            <a:srgbClr val="9EC3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그림 1" descr="천장, 실내, 사람, 바닥이(가) 표시된 사진&#10;&#10;자동 생성된 설명">
            <a:extLst>
              <a:ext uri="{FF2B5EF4-FFF2-40B4-BE49-F238E27FC236}">
                <a16:creationId xmlns:a16="http://schemas.microsoft.com/office/drawing/2014/main" id="{B5633AAA-9D4F-442F-B281-33F719AD262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73138" y="1385953"/>
            <a:ext cx="4140000" cy="4140000"/>
          </a:xfrm>
          <a:prstGeom prst="diamond">
            <a:avLst/>
          </a:prstGeom>
        </p:spPr>
      </p:pic>
      <p:sp>
        <p:nvSpPr>
          <p:cNvPr id="8" name="직사각형 17">
            <a:extLst>
              <a:ext uri="{FF2B5EF4-FFF2-40B4-BE49-F238E27FC236}">
                <a16:creationId xmlns:a16="http://schemas.microsoft.com/office/drawing/2014/main" id="{917DA866-5218-B308-BBCC-AABB99294769}"/>
              </a:ext>
            </a:extLst>
          </p:cNvPr>
          <p:cNvSpPr/>
          <p:nvPr userDrawn="1"/>
        </p:nvSpPr>
        <p:spPr>
          <a:xfrm rot="18900000">
            <a:off x="2511497" y="2024311"/>
            <a:ext cx="2900855" cy="2900855"/>
          </a:xfrm>
          <a:prstGeom prst="rect">
            <a:avLst/>
          </a:prstGeom>
          <a:solidFill>
            <a:srgbClr val="9EC3E6">
              <a:alpha val="2001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3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FB85E7-38CB-EA3F-6A50-5C3C3B3A80EF}"/>
              </a:ext>
            </a:extLst>
          </p:cNvPr>
          <p:cNvGrpSpPr/>
          <p:nvPr userDrawn="1"/>
        </p:nvGrpSpPr>
        <p:grpSpPr>
          <a:xfrm>
            <a:off x="3179315" y="1605648"/>
            <a:ext cx="6437296" cy="4704807"/>
            <a:chOff x="2970307" y="1435829"/>
            <a:chExt cx="6437296" cy="47048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3D0FF0-EB39-FC7D-BEF0-AE5986BE239B}"/>
                </a:ext>
              </a:extLst>
            </p:cNvPr>
            <p:cNvSpPr/>
            <p:nvPr/>
          </p:nvSpPr>
          <p:spPr>
            <a:xfrm>
              <a:off x="2970307" y="3248233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258634-7A09-30A0-34A2-2F18DA2BB3E9}"/>
                </a:ext>
              </a:extLst>
            </p:cNvPr>
            <p:cNvSpPr/>
            <p:nvPr/>
          </p:nvSpPr>
          <p:spPr>
            <a:xfrm>
              <a:off x="2970307" y="5060636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21726A-EBCB-B9B8-1E5B-B706533C58DD}"/>
                </a:ext>
              </a:extLst>
            </p:cNvPr>
            <p:cNvSpPr/>
            <p:nvPr/>
          </p:nvSpPr>
          <p:spPr>
            <a:xfrm>
              <a:off x="2970307" y="1435829"/>
              <a:ext cx="1080000" cy="1080000"/>
            </a:xfrm>
            <a:prstGeom prst="ellipse">
              <a:avLst/>
            </a:prstGeom>
            <a:solidFill>
              <a:srgbClr val="F2F900">
                <a:alpha val="50100"/>
              </a:srgb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6028F-76DA-422E-E517-FE0B343E9427}"/>
                </a:ext>
              </a:extLst>
            </p:cNvPr>
            <p:cNvGrpSpPr/>
            <p:nvPr/>
          </p:nvGrpSpPr>
          <p:grpSpPr>
            <a:xfrm>
              <a:off x="3101253" y="1563014"/>
              <a:ext cx="6306350" cy="4446678"/>
              <a:chOff x="3218006" y="1546680"/>
              <a:chExt cx="6306350" cy="4446678"/>
            </a:xfrm>
          </p:grpSpPr>
          <p:pic>
            <p:nvPicPr>
              <p:cNvPr id="11" name="Picture 10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B90BA9F4-B3C7-B58E-E144-75810476C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4840" y="1546680"/>
                <a:ext cx="818109" cy="81810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6832745-2CAF-A950-5AE3-C57FE66C1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006" y="3362845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E82E5D-DAA8-4A7E-5482-EDB2EFF893D2}"/>
                  </a:ext>
                </a:extLst>
              </p:cNvPr>
              <p:cNvSpPr txBox="1"/>
              <p:nvPr/>
            </p:nvSpPr>
            <p:spPr>
              <a:xfrm>
                <a:off x="4356100" y="3541067"/>
                <a:ext cx="5168256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360"/>
                </a:schemeClr>
              </a:solidFill>
              <a:effectLst>
                <a:softEdge rad="84487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" altLang="ko-Kore-KR" sz="2400" b="1" dirty="0" err="1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www.youtube.com</a:t>
                </a:r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/c/</a:t>
                </a:r>
                <a:r>
                  <a:rPr lang="ko-KR" altLang="en-US" sz="2000" dirty="0">
                    <a:latin typeface="+mj-ea"/>
                    <a:ea typeface="+mj-ea"/>
                    <a:cs typeface="Dreaming Outloud Pro" panose="03050502040302030504" pitchFamily="66" charset="77"/>
                  </a:rPr>
                  <a:t>화평교회</a:t>
                </a:r>
                <a:endParaRPr kumimoji="1" lang="ko-Kore-KR" altLang="en-US" sz="2400" dirty="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EEEAA59C-4B69-BF39-0696-826CEF4D3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218006" y="5175249"/>
                <a:ext cx="818109" cy="81810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BE6DF7-5600-4C06-CFCF-22CC19175DC8}"/>
                  </a:ext>
                </a:extLst>
              </p:cNvPr>
              <p:cNvSpPr txBox="1"/>
              <p:nvPr/>
            </p:nvSpPr>
            <p:spPr>
              <a:xfrm>
                <a:off x="4356100" y="5353470"/>
                <a:ext cx="2911450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6310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@thepureum20_27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5694A1-FD8F-9E1C-D72A-7780F31374AD}"/>
                  </a:ext>
                </a:extLst>
              </p:cNvPr>
              <p:cNvSpPr txBox="1"/>
              <p:nvPr/>
            </p:nvSpPr>
            <p:spPr>
              <a:xfrm>
                <a:off x="4356100" y="1808319"/>
                <a:ext cx="3758943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0000"/>
                </a:schemeClr>
              </a:solidFill>
              <a:effectLst>
                <a:softEdge rad="85905"/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https://</a:t>
                </a:r>
                <a:r>
                  <a:rPr lang="en-US" altLang="ko-Kore-KR" sz="2400" b="1" dirty="0">
                    <a:latin typeface="Footlight MT Light" panose="0204060206030A020304" pitchFamily="18" charset="77"/>
                    <a:ea typeface="AppleMyungjo" pitchFamily="2" charset="-127"/>
                    <a:cs typeface="Dreaming Outloud Pro" panose="03050502040302030504" pitchFamily="66" charset="77"/>
                  </a:rPr>
                  <a:t>hwapyung21.org/</a:t>
                </a:r>
                <a:endParaRPr kumimoji="1" lang="ko-Kore-KR" altLang="en-US" sz="2400">
                  <a:latin typeface="+mj-ea"/>
                  <a:ea typeface="+mj-ea"/>
                  <a:cs typeface="Dreaming Outloud Pro" panose="03050502040302030504" pitchFamily="66" charset="77"/>
                </a:endParaRPr>
              </a:p>
            </p:txBody>
          </p:sp>
        </p:grpSp>
      </p:grp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11E1C4F-9FD9-931B-0B8D-D6E020A36147}"/>
              </a:ext>
            </a:extLst>
          </p:cNvPr>
          <p:cNvSpPr/>
          <p:nvPr userDrawn="1"/>
        </p:nvSpPr>
        <p:spPr>
          <a:xfrm flipV="1">
            <a:off x="-519939" y="-283610"/>
            <a:ext cx="5789023" cy="2968536"/>
          </a:xfrm>
          <a:prstGeom prst="rtTriangle">
            <a:avLst/>
          </a:prstGeom>
          <a:solidFill>
            <a:schemeClr val="accent2">
              <a:alpha val="497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51A2F-F4E6-0828-C8F7-F1F13F4F45C5}"/>
              </a:ext>
            </a:extLst>
          </p:cNvPr>
          <p:cNvSpPr txBox="1"/>
          <p:nvPr userDrawn="1"/>
        </p:nvSpPr>
        <p:spPr>
          <a:xfrm rot="20040000">
            <a:off x="-647324" y="431005"/>
            <a:ext cx="393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CONTACT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  <a:p>
            <a:pPr algn="ctr"/>
            <a:r>
              <a:rPr lang="en-US" sz="3600" b="1" dirty="0">
                <a:solidFill>
                  <a:srgbClr val="FFFF00"/>
                </a:solidFill>
                <a:latin typeface="Chalkduster" panose="03050602040202020205" pitchFamily="66" charset="77"/>
                <a:ea typeface="Baoli TC" panose="02010600040101010101" pitchFamily="2" charset="-120"/>
                <a:cs typeface="Baguet Script" panose="020F0502020204030204" pitchFamily="34" charset="0"/>
              </a:rPr>
              <a:t>US!</a:t>
            </a:r>
            <a:endParaRPr lang="en-KR" sz="3600" b="1" dirty="0">
              <a:solidFill>
                <a:srgbClr val="FFFF00"/>
              </a:solidFill>
              <a:latin typeface="Chalkduster" panose="03050602040202020205" pitchFamily="66" charset="77"/>
              <a:ea typeface="Baoli TC" panose="02010600040101010101" pitchFamily="2" charset="-120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</p:bldLst>
      </p:timing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220892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934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1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A6F6-B7BA-1FD9-6AC4-7CB1E79854AE}"/>
              </a:ext>
            </a:extLst>
          </p:cNvPr>
          <p:cNvSpPr txBox="1"/>
          <p:nvPr userDrawn="1"/>
        </p:nvSpPr>
        <p:spPr>
          <a:xfrm>
            <a:off x="8856325" y="6339155"/>
            <a:ext cx="3335676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>
                <a:latin typeface="Dreaming Outloud Pro" panose="020F0502020204030204" pitchFamily="34" charset="0"/>
                <a:cs typeface="Dreaming Outloud Pro" panose="020F0502020204030204" pitchFamily="34" charset="0"/>
              </a:rPr>
              <a:t>@ THE PUREUM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F7B51-E094-2078-7778-07B4AE243B96}"/>
              </a:ext>
            </a:extLst>
          </p:cNvPr>
          <p:cNvSpPr txBox="1"/>
          <p:nvPr userDrawn="1"/>
        </p:nvSpPr>
        <p:spPr>
          <a:xfrm>
            <a:off x="9486900" y="138701"/>
            <a:ext cx="2705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H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WAPYUNG</a:t>
            </a:r>
            <a:r>
              <a:rPr lang="en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ko-KR" sz="2000" dirty="0">
                <a:solidFill>
                  <a:srgbClr val="FF0000">
                    <a:alpha val="39754"/>
                  </a:srgbClr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CHURCH</a:t>
            </a:r>
            <a:endParaRPr lang="en-KR" sz="2000" dirty="0">
              <a:solidFill>
                <a:srgbClr val="FF0000">
                  <a:alpha val="39754"/>
                </a:srgbClr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657506-B64C-33E2-7015-325AE76D3AAD}"/>
              </a:ext>
            </a:extLst>
          </p:cNvPr>
          <p:cNvGrpSpPr/>
          <p:nvPr userDrawn="1"/>
        </p:nvGrpSpPr>
        <p:grpSpPr>
          <a:xfrm>
            <a:off x="6233375" y="1997839"/>
            <a:ext cx="4549278" cy="2862322"/>
            <a:chOff x="6654771" y="3429000"/>
            <a:chExt cx="3598216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169A94-84A2-FFAE-B192-16FB715EB0F5}"/>
                </a:ext>
              </a:extLst>
            </p:cNvPr>
            <p:cNvSpPr txBox="1"/>
            <p:nvPr/>
          </p:nvSpPr>
          <p:spPr>
            <a:xfrm>
              <a:off x="6752537" y="3429000"/>
              <a:ext cx="32901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pc="650" dirty="0">
                  <a:latin typeface="Gowun Batang" pitchFamily="2" charset="-127"/>
                  <a:ea typeface="Gowun Batang" pitchFamily="2" charset="-127"/>
                </a:rPr>
                <a:t>합심기도</a:t>
              </a:r>
              <a:endParaRPr lang="en-US" altLang="ko-KR" sz="4400" b="1" spc="65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4400" b="1" spc="600" dirty="0">
                <a:latin typeface="Gowun Batang" pitchFamily="2" charset="-127"/>
                <a:ea typeface="Gowun Batang" pitchFamily="2" charset="-127"/>
              </a:endParaRP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en-US" altLang="ko-KR" sz="2400" b="1" dirty="0">
                  <a:latin typeface="Gowun Batang" pitchFamily="2" charset="-127"/>
                  <a:ea typeface="Gowun Batang" pitchFamily="2" charset="-127"/>
                </a:rPr>
                <a:t>Pray With One Heart</a:t>
              </a:r>
            </a:p>
            <a:p>
              <a:endParaRPr lang="en-US" altLang="ko-KR" sz="2400" b="1" dirty="0">
                <a:latin typeface="Gowun Batang" pitchFamily="2" charset="-127"/>
                <a:ea typeface="Gowun Batang" pitchFamily="2" charset="-127"/>
              </a:endParaRPr>
            </a:p>
            <a:p>
              <a:r>
                <a:rPr lang="ko-KR" altLang="en-US" sz="2000" b="1" dirty="0">
                  <a:latin typeface="Gowun Batang" pitchFamily="2" charset="-127"/>
                  <a:ea typeface="Gowun Batang" pitchFamily="2" charset="-127"/>
                </a:rPr>
                <a:t>예배를 위해 마음을 모아 기도합니다</a:t>
              </a:r>
              <a:endParaRPr lang="en-US" altLang="ko-KR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2E252-6EE8-6803-AEC0-71DA8C5C0C6D}"/>
                </a:ext>
              </a:extLst>
            </p:cNvPr>
            <p:cNvCxnSpPr>
              <a:cxnSpLocks/>
            </p:cNvCxnSpPr>
            <p:nvPr/>
          </p:nvCxnSpPr>
          <p:spPr>
            <a:xfrm>
              <a:off x="6654771" y="4651806"/>
              <a:ext cx="35982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F191B8B-5731-C110-0127-635D61E10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75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5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6AE8C4-859B-183C-8C10-76DBEC7666DF}"/>
              </a:ext>
            </a:extLst>
          </p:cNvPr>
          <p:cNvSpPr/>
          <p:nvPr userDrawn="1"/>
        </p:nvSpPr>
        <p:spPr>
          <a:xfrm>
            <a:off x="3048000" y="2490281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48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 도 신 경</a:t>
            </a:r>
            <a:endParaRPr kumimoji="1" lang="en-US" altLang="ko-KR" sz="4800" b="1" spc="600" dirty="0">
              <a:solidFill>
                <a:prstClr val="black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kumimoji="1" lang="en-US" altLang="ko-KR" sz="3200" b="1" spc="6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29882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E40DF-FA34-331C-528F-B549A3B41503}"/>
              </a:ext>
            </a:extLst>
          </p:cNvPr>
          <p:cNvSpPr/>
          <p:nvPr userDrawn="1"/>
        </p:nvSpPr>
        <p:spPr>
          <a:xfrm>
            <a:off x="0" y="1"/>
            <a:ext cx="4169465" cy="6857999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17986-C21E-E33F-B847-6EA5EF9BAF8F}"/>
              </a:ext>
            </a:extLst>
          </p:cNvPr>
          <p:cNvSpPr txBox="1"/>
          <p:nvPr userDrawn="1"/>
        </p:nvSpPr>
        <p:spPr>
          <a:xfrm>
            <a:off x="4609105" y="420302"/>
            <a:ext cx="7379696" cy="5890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전능하신 아버지 하나님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천지의 창조주를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그의 유일하신 아들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우리 주 예수 그리스도를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그는 성령으로 잉태되어 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동정녀 마리아에게서 나시고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err="1">
                <a:latin typeface="Gowun Batang" pitchFamily="2" charset="-127"/>
                <a:ea typeface="Gowun Batang" pitchFamily="2" charset="-127"/>
              </a:rPr>
              <a:t>본디오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빌라도에게 고난을 받아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십자가에 못 박혀 죽으시고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F81DC-7396-890A-4ABE-82E8AE0CCF9B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6609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ostl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158B60-EE63-9F81-C66E-9679CE21C342}"/>
              </a:ext>
            </a:extLst>
          </p:cNvPr>
          <p:cNvSpPr/>
          <p:nvPr userDrawn="1"/>
        </p:nvSpPr>
        <p:spPr>
          <a:xfrm>
            <a:off x="0" y="1"/>
            <a:ext cx="4169465" cy="6858000"/>
          </a:xfrm>
          <a:prstGeom prst="rect">
            <a:avLst/>
          </a:prstGeom>
          <a:solidFill>
            <a:srgbClr val="7A8EA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ABC94-994B-478A-0C86-D5DA9540C006}"/>
              </a:ext>
            </a:extLst>
          </p:cNvPr>
          <p:cNvSpPr txBox="1"/>
          <p:nvPr userDrawn="1"/>
        </p:nvSpPr>
        <p:spPr>
          <a:xfrm>
            <a:off x="4609105" y="483802"/>
            <a:ext cx="7472239" cy="589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장사된 지 사흘만에 죽은 자 가운데서 다시 살아나셨으며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하늘에 오르시어 전능하신 아버지 하나님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우편에 앉아 계시다가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거기로부터 살아있는 자와 죽은 자를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심판하러 오십니다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나는 성령을 믿으며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,</a:t>
            </a: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 거룩한 공교회와 성도의 교제와</a:t>
            </a:r>
            <a:endParaRPr lang="en-US" altLang="ko-KR" sz="2400" b="1" dirty="0">
              <a:latin typeface="Gowun Batang" pitchFamily="2" charset="-127"/>
              <a:ea typeface="Gowun Batang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죄를 용서받는 것과 몸의 부활과 영생을 믿습니다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Gowun Batang" pitchFamily="2" charset="-127"/>
                <a:ea typeface="Gowun Batang" pitchFamily="2" charset="-127"/>
              </a:rPr>
              <a:t>아멘</a:t>
            </a: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C7A80-3C71-8303-3B3D-6DE6ACDF3512}"/>
              </a:ext>
            </a:extLst>
          </p:cNvPr>
          <p:cNvSpPr txBox="1"/>
          <p:nvPr userDrawn="1"/>
        </p:nvSpPr>
        <p:spPr>
          <a:xfrm>
            <a:off x="439640" y="550365"/>
            <a:ext cx="3290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사도신경</a:t>
            </a:r>
            <a:endParaRPr lang="en-US" altLang="ko-KR" sz="4400" b="1" spc="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endParaRPr lang="en-US" altLang="ko-KR" sz="2400" b="1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The Apostles’ Creed</a:t>
            </a:r>
          </a:p>
        </p:txBody>
      </p:sp>
    </p:spTree>
    <p:extLst>
      <p:ext uri="{BB962C8B-B14F-4D97-AF65-F5344CB8AC3E}">
        <p14:creationId xmlns:p14="http://schemas.microsoft.com/office/powerpoint/2010/main" val="34814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49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55" r:id="rId2"/>
    <p:sldLayoutId id="2147483756" r:id="rId3"/>
    <p:sldLayoutId id="2147483661" r:id="rId4"/>
    <p:sldLayoutId id="2147483667" r:id="rId5"/>
    <p:sldLayoutId id="2147483760" r:id="rId6"/>
    <p:sldLayoutId id="2147483757" r:id="rId7"/>
    <p:sldLayoutId id="2147483759" r:id="rId8"/>
    <p:sldLayoutId id="2147483758" r:id="rId9"/>
    <p:sldLayoutId id="2147483761" r:id="rId10"/>
    <p:sldLayoutId id="2147483762" r:id="rId11"/>
    <p:sldLayoutId id="2147483763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4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4" r:id="rId2"/>
    <p:sldLayoutId id="2147483712" r:id="rId3"/>
    <p:sldLayoutId id="2147483713" r:id="rId4"/>
    <p:sldLayoutId id="2147483715" r:id="rId5"/>
    <p:sldLayoutId id="2147483711" r:id="rId6"/>
    <p:sldLayoutId id="2147483764" r:id="rId7"/>
    <p:sldLayoutId id="2147483717" r:id="rId8"/>
    <p:sldLayoutId id="214748371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E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8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7" r:id="rId2"/>
    <p:sldLayoutId id="2147483746" r:id="rId3"/>
    <p:sldLayoutId id="2147483748" r:id="rId4"/>
    <p:sldLayoutId id="2147483749" r:id="rId5"/>
    <p:sldLayoutId id="2147483751" r:id="rId6"/>
    <p:sldLayoutId id="2147483750" r:id="rId7"/>
    <p:sldLayoutId id="2147483744" r:id="rId8"/>
  </p:sldLayoutIdLst>
  <p:hf sldNum="0" hdr="0" dt="0"/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hit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b="1" dirty="0">
            <a:latin typeface="SB AggroOTF Medium" panose="02020503020101020101" pitchFamily="18" charset="-127"/>
            <a:ea typeface="SB AggroOTF Medium" panose="020205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86F719E4-6C45-F647-B73E-3DFA00B6D25C}"/>
    </a:ext>
  </a:extLst>
</a:theme>
</file>

<file path=ppt/theme/theme2.xml><?xml version="1.0" encoding="utf-8"?>
<a:theme xmlns:a="http://schemas.openxmlformats.org/drawingml/2006/main" name="black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ThePuruem] ppt-template" id="{6116BDC1-F499-054C-A074-39E22D99A12C}" vid="{A185F758-3AA3-6545-B551-010BD3390210}"/>
    </a:ext>
  </a:extLst>
</a:theme>
</file>

<file path=ppt/theme/theme3.xml><?xml version="1.0" encoding="utf-8"?>
<a:theme xmlns:a="http://schemas.openxmlformats.org/drawingml/2006/main" name="announc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[ThePuruem] ppt-template" id="{6116BDC1-F499-054C-A074-39E22D99A12C}" vid="{7A4EED7C-D5C8-7746-9215-E839944F67EB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whitetheme</Template>
  <TotalTime>10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0</vt:i4>
      </vt:variant>
    </vt:vector>
  </HeadingPairs>
  <TitlesOfParts>
    <vt:vector size="17" baseType="lpstr">
      <vt:lpstr>210 Soopilmyungjo 020</vt:lpstr>
      <vt:lpstr>210 수필명조 020</vt:lpstr>
      <vt:lpstr>BM YEONSUNG OTF</vt:lpstr>
      <vt:lpstr>Chalkduster</vt:lpstr>
      <vt:lpstr>Gowun Batang</vt:lpstr>
      <vt:lpstr>Gowun Dodum</vt:lpstr>
      <vt:lpstr>NanumSquareOTF_ac Bold</vt:lpstr>
      <vt:lpstr>SB 어그로 Medium</vt:lpstr>
      <vt:lpstr>NanumGothic</vt:lpstr>
      <vt:lpstr>배달의민족 연성</vt:lpstr>
      <vt:lpstr>Arial</vt:lpstr>
      <vt:lpstr>Calibri</vt:lpstr>
      <vt:lpstr>Dreaming Outloud Pro</vt:lpstr>
      <vt:lpstr>Footlight MT Light</vt:lpstr>
      <vt:lpstr>whitetheme</vt:lpstr>
      <vt:lpstr>blacktheme</vt:lpstr>
      <vt:lpstr>announcetheme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오민석</dc:creator>
  <cp:lastModifiedBy>이두리</cp:lastModifiedBy>
  <cp:revision>11</cp:revision>
  <dcterms:created xsi:type="dcterms:W3CDTF">2023-12-05T10:03:45Z</dcterms:created>
  <dcterms:modified xsi:type="dcterms:W3CDTF">2024-03-03T04:36:37Z</dcterms:modified>
</cp:coreProperties>
</file>