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7a19d8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7a19d8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7a19d8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7a19d8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7a19d8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7a19d8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7a19d8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7a19d8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7a19d8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7a19d8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7a19d8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7a19d8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7a19d87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7a19d87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7a19d8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7a19d8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DD8E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StudentSaver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CP476 Project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Rob Fedorowicz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Hayden Jeanson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Patrick Mandarino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Our Goal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University textbooks are very expensive and it can be stressful for students to spend so much on something they will only need for one semester.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StudentSaver provides a more budget-friendly option for students.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sell used textbooks for many common fields directly to students through our online storefront.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Home Page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arriving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at StudentSaver, the customer is greeted by a clean and simple home page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Here, they can register for a new account, or log into an existing account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Once the customer has registered/logged in, they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have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two options to search for available books: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By quick search where they choose a field/topic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By custom search,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they can search by any field, including title, author, etc.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5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Search Page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Here, the customer will see the results from their search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they so choose, they can try searching again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directly on the search page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 of the important information about their results are shown, including the title, author, field, description, etc.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the customer is interested in a book, they can then add it to their cart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Once, they are satisfied with their choices, they can check 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45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Checkout Page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Finally, the customer can check out and pay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They will see the contents of their cart, including the book titles,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authors and prices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addition, they will see their subtotal, tax and final total cost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After filling out their shipping and payment information, and clicking the Order button, they will be greeted by a success page, which will redirect them back to the home page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4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Conclusion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front end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website was built using HTML, CSS, JavaScript and AJAX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backend is comprised of much PHP, with a dedicated API created to interface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database layer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Finally, MongoDB was used for the database layer to store customer and book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