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8" autoAdjust="0"/>
    <p:restoredTop sz="86377" autoAdjust="0"/>
  </p:normalViewPr>
  <p:slideViewPr>
    <p:cSldViewPr>
      <p:cViewPr varScale="1">
        <p:scale>
          <a:sx n="60" d="100"/>
          <a:sy n="60" d="100"/>
        </p:scale>
        <p:origin x="-2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D04E5D-5EE3-42A5-9899-350B12572334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2FC5887-1BA9-405E-90C8-4F884140B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82CA9-01DD-49CB-9609-D39496E9C37D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B7075-6CDF-46D4-B78A-C6DCBA6B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2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26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09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70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74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50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B7075-6CDF-46D4-B78A-C6DCBA6B3F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5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Arial" pitchFamily="34" charset="0"/>
              <a:buChar char="•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63AD4-E3E0-4EB8-B9DC-D318BE0CFFF8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Prolog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391400" cy="1752600"/>
          </a:xfrm>
        </p:spPr>
        <p:txBody>
          <a:bodyPr/>
          <a:lstStyle/>
          <a:p>
            <a:r>
              <a:rPr lang="en-US" dirty="0" smtClean="0"/>
              <a:t>OMSE 525:  Week 1</a:t>
            </a:r>
          </a:p>
          <a:p>
            <a:r>
              <a:rPr lang="en-US" dirty="0" smtClean="0"/>
              <a:t>Joe </a:t>
            </a:r>
            <a:r>
              <a:rPr lang="en-US" dirty="0" smtClean="0"/>
              <a:t>Maybee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Prolog:  Logic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</a:t>
            </a:r>
            <a:r>
              <a:rPr lang="en-US" baseline="0" dirty="0" smtClean="0"/>
              <a:t> order predicate logic.</a:t>
            </a:r>
          </a:p>
          <a:p>
            <a:r>
              <a:rPr lang="en-US" baseline="0" dirty="0" smtClean="0"/>
              <a:t>Horn clauses.</a:t>
            </a:r>
          </a:p>
          <a:p>
            <a:r>
              <a:rPr lang="en-US" baseline="0" dirty="0" smtClean="0"/>
              <a:t>Requires a different sort of thinking.</a:t>
            </a:r>
          </a:p>
          <a:p>
            <a:r>
              <a:rPr lang="en-US" baseline="0" dirty="0" smtClean="0"/>
              <a:t>Concerned with the relationships between ‘facts’</a:t>
            </a:r>
          </a:p>
          <a:p>
            <a:r>
              <a:rPr lang="en-US" baseline="0" dirty="0" smtClean="0"/>
              <a:t>It seems a bit backward: if a negated query can be refuted (shown to be false), then the original</a:t>
            </a:r>
            <a:r>
              <a:rPr lang="en-US" dirty="0" smtClean="0"/>
              <a:t> query follows as a logical consequence.</a:t>
            </a:r>
          </a:p>
        </p:txBody>
      </p:sp>
    </p:spTree>
    <p:extLst>
      <p:ext uri="{BB962C8B-B14F-4D97-AF65-F5344CB8AC3E}">
        <p14:creationId xmlns:p14="http://schemas.microsoft.com/office/powerpoint/2010/main" val="241725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Prolog is big on “No.”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course of sorting through the</a:t>
            </a:r>
            <a:r>
              <a:rPr lang="en-US" baseline="0" dirty="0" smtClean="0"/>
              <a:t> fact base, Prolog will check possible values to see if substituting them produces a fact.</a:t>
            </a:r>
          </a:p>
          <a:p>
            <a:r>
              <a:rPr lang="en-US" baseline="0" dirty="0" smtClean="0"/>
              <a:t>It should come as no surprise that Prolog uses recursion to dig through its fact base.</a:t>
            </a:r>
          </a:p>
          <a:p>
            <a:r>
              <a:rPr lang="en-US" baseline="0" dirty="0" smtClean="0"/>
              <a:t>It uses few conventions to implement the necessary structure to carry out the task.</a:t>
            </a:r>
          </a:p>
        </p:txBody>
      </p:sp>
    </p:spTree>
    <p:extLst>
      <p:ext uri="{BB962C8B-B14F-4D97-AF65-F5344CB8AC3E}">
        <p14:creationId xmlns:p14="http://schemas.microsoft.com/office/powerpoint/2010/main" val="171983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Prolog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Prolog statements end with a period.</a:t>
            </a:r>
          </a:p>
          <a:p>
            <a:r>
              <a:rPr lang="en-US" dirty="0" smtClean="0"/>
              <a:t>An “And” operation is represented by a comma.</a:t>
            </a:r>
          </a:p>
          <a:p>
            <a:r>
              <a:rPr lang="en-US" dirty="0" smtClean="0"/>
              <a:t>An “Or” operation is represented by a semicolon.</a:t>
            </a:r>
          </a:p>
          <a:p>
            <a:r>
              <a:rPr lang="en-US" dirty="0" smtClean="0"/>
              <a:t>An ‘unbound’ variable is represented with an initial capital letter.</a:t>
            </a:r>
          </a:p>
        </p:txBody>
      </p:sp>
    </p:spTree>
    <p:extLst>
      <p:ext uri="{BB962C8B-B14F-4D97-AF65-F5344CB8AC3E}">
        <p14:creationId xmlns:p14="http://schemas.microsoft.com/office/powerpoint/2010/main" val="142284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endParaRPr lang="en-US" sz="3200" dirty="0" smtClean="0"/>
          </a:p>
          <a:p>
            <a:pPr marL="400050" lvl="1" indent="0">
              <a:buNone/>
            </a:pPr>
            <a:r>
              <a:rPr lang="en-US" sz="3200" dirty="0" smtClean="0"/>
              <a:t>name(</a:t>
            </a:r>
            <a:r>
              <a:rPr lang="en-US" sz="3200" dirty="0" err="1" smtClean="0"/>
              <a:t>joe</a:t>
            </a:r>
            <a:r>
              <a:rPr lang="en-US" sz="3200" dirty="0" smtClean="0"/>
              <a:t>).</a:t>
            </a:r>
          </a:p>
          <a:p>
            <a:pPr marL="400050" lvl="1" indent="0">
              <a:buNone/>
            </a:pPr>
            <a:r>
              <a:rPr lang="en-US" sz="3200" dirty="0" smtClean="0"/>
              <a:t>name(</a:t>
            </a:r>
            <a:r>
              <a:rPr lang="en-US" sz="3200" dirty="0" err="1" smtClean="0"/>
              <a:t>jill</a:t>
            </a:r>
            <a:r>
              <a:rPr lang="en-US" sz="3200" dirty="0" smtClean="0"/>
              <a:t>).</a:t>
            </a:r>
          </a:p>
          <a:p>
            <a:pPr marL="400050" lvl="1" indent="0">
              <a:buNone/>
            </a:pPr>
            <a:r>
              <a:rPr lang="en-US" sz="3200" dirty="0" smtClean="0"/>
              <a:t>name(bob).</a:t>
            </a:r>
          </a:p>
        </p:txBody>
      </p:sp>
    </p:spTree>
    <p:extLst>
      <p:ext uri="{BB962C8B-B14F-4D97-AF65-F5344CB8AC3E}">
        <p14:creationId xmlns:p14="http://schemas.microsoft.com/office/powerpoint/2010/main" val="114753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 smtClean="0"/>
              <a:t>name(</a:t>
            </a:r>
            <a:r>
              <a:rPr lang="en-US" sz="3200" dirty="0" err="1" smtClean="0"/>
              <a:t>joe</a:t>
            </a:r>
            <a:r>
              <a:rPr lang="en-US" sz="3200" dirty="0" smtClean="0"/>
              <a:t>).   % is this a fact?</a:t>
            </a:r>
          </a:p>
          <a:p>
            <a:pPr marL="400050" lvl="1" indent="0">
              <a:buNone/>
            </a:pPr>
            <a:endParaRPr lang="en-US" sz="3200" dirty="0" smtClean="0"/>
          </a:p>
          <a:p>
            <a:pPr marL="400050" lvl="1" indent="0">
              <a:buNone/>
            </a:pPr>
            <a:r>
              <a:rPr lang="en-US" sz="3200" dirty="0" smtClean="0"/>
              <a:t>name(X).   % Is</a:t>
            </a:r>
            <a:r>
              <a:rPr lang="en-US" sz="3200" baseline="0" dirty="0" smtClean="0"/>
              <a:t> there some X that works?</a:t>
            </a:r>
          </a:p>
        </p:txBody>
      </p:sp>
    </p:spTree>
    <p:extLst>
      <p:ext uri="{BB962C8B-B14F-4D97-AF65-F5344CB8AC3E}">
        <p14:creationId xmlns:p14="http://schemas.microsoft.com/office/powerpoint/2010/main" val="367350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r>
              <a:rPr lang="en-US" baseline="0" dirty="0" smtClean="0"/>
              <a:t> of SWI Prolog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13433"/>
      </p:ext>
    </p:extLst>
  </p:cSld>
  <p:clrMapOvr>
    <a:masterClrMapping/>
  </p:clrMapOvr>
</p:sld>
</file>

<file path=ppt/theme/theme1.xml><?xml version="1.0" encoding="utf-8"?>
<a:theme xmlns:a="http://schemas.openxmlformats.org/drawingml/2006/main" name="TP03000656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45531DE0-1D3C-42B6-A037-B534CB69B141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4BF6FD89-31F2-406A-8D11-76B23B05EF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275519-840A-4201-9780-FF90F411D5B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TP030006567</Template>
  <TotalTime>391</TotalTime>
  <Words>210</Words>
  <Application>Microsoft Office PowerPoint</Application>
  <PresentationFormat>On-screen Show (4:3)</PresentationFormat>
  <Paragraphs>35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TP030006567</vt:lpstr>
      <vt:lpstr>Prolog Introduction</vt:lpstr>
      <vt:lpstr>Prolog:  Logic Programming</vt:lpstr>
      <vt:lpstr>Prolog is big on “No.”</vt:lpstr>
      <vt:lpstr>Basic Prolog Conventions</vt:lpstr>
      <vt:lpstr>Facts</vt:lpstr>
      <vt:lpstr>Queries</vt:lpstr>
      <vt:lpstr>Demonstration of SWI Prolog</vt:lpstr>
    </vt:vector>
  </TitlesOfParts>
  <Company>Xerox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Pilot Rock Software LLC</dc:creator>
  <cp:lastModifiedBy>Joe Maybee</cp:lastModifiedBy>
  <cp:revision>42</cp:revision>
  <dcterms:created xsi:type="dcterms:W3CDTF">2012-01-09T06:31:48Z</dcterms:created>
  <dcterms:modified xsi:type="dcterms:W3CDTF">2012-04-03T22:34:05Z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TC300065679990</vt:lpwstr>
  </property>
</Properties>
</file>