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8" r:id="rId3"/>
    <p:sldId id="264" r:id="rId4"/>
    <p:sldId id="257" r:id="rId5"/>
    <p:sldId id="259" r:id="rId6"/>
    <p:sldId id="261" r:id="rId7"/>
    <p:sldId id="263" r:id="rId8"/>
    <p:sldId id="265" r:id="rId9"/>
    <p:sldId id="266" r:id="rId10"/>
    <p:sldId id="267" r:id="rId11"/>
    <p:sldId id="260" r:id="rId12"/>
    <p:sldId id="262"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82B8A4-A6F1-4A52-9BA1-60B7DC6A5F29}" v="384" dt="2023-06-23T17:36:03.970"/>
    <p1510:client id="{308F8E2B-3C40-4112-8EFC-9B84B0FB6270}" v="1" dt="2023-06-24T04:26:52.731"/>
    <p1510:client id="{89DCD3FB-1728-46DB-A28E-8E2B88029958}" v="693" dt="2023-06-24T02:41:59.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psa Mandal" userId="b60486553e12ee77" providerId="Windows Live" clId="Web-{89DCD3FB-1728-46DB-A28E-8E2B88029958}"/>
    <pc:docChg chg="addSld delSld modSld sldOrd">
      <pc:chgData name="Lipsa Mandal" userId="b60486553e12ee77" providerId="Windows Live" clId="Web-{89DCD3FB-1728-46DB-A28E-8E2B88029958}" dt="2023-06-24T02:43:16.566" v="679"/>
      <pc:docMkLst>
        <pc:docMk/>
      </pc:docMkLst>
      <pc:sldChg chg="modSp">
        <pc:chgData name="Lipsa Mandal" userId="b60486553e12ee77" providerId="Windows Live" clId="Web-{89DCD3FB-1728-46DB-A28E-8E2B88029958}" dt="2023-06-24T02:00:46.142" v="465" actId="20577"/>
        <pc:sldMkLst>
          <pc:docMk/>
          <pc:sldMk cId="109857222" sldId="256"/>
        </pc:sldMkLst>
        <pc:spChg chg="mod">
          <ac:chgData name="Lipsa Mandal" userId="b60486553e12ee77" providerId="Windows Live" clId="Web-{89DCD3FB-1728-46DB-A28E-8E2B88029958}" dt="2023-06-24T02:00:46.142" v="465" actId="20577"/>
          <ac:spMkLst>
            <pc:docMk/>
            <pc:sldMk cId="109857222" sldId="256"/>
            <ac:spMk id="2" creationId="{00000000-0000-0000-0000-000000000000}"/>
          </ac:spMkLst>
        </pc:spChg>
      </pc:sldChg>
      <pc:sldChg chg="addSp delSp modSp ord">
        <pc:chgData name="Lipsa Mandal" userId="b60486553e12ee77" providerId="Windows Live" clId="Web-{89DCD3FB-1728-46DB-A28E-8E2B88029958}" dt="2023-06-24T02:41:26.625" v="671" actId="20577"/>
        <pc:sldMkLst>
          <pc:docMk/>
          <pc:sldMk cId="828425009" sldId="257"/>
        </pc:sldMkLst>
        <pc:spChg chg="mod">
          <ac:chgData name="Lipsa Mandal" userId="b60486553e12ee77" providerId="Windows Live" clId="Web-{89DCD3FB-1728-46DB-A28E-8E2B88029958}" dt="2023-06-24T02:41:26.625" v="671" actId="20577"/>
          <ac:spMkLst>
            <pc:docMk/>
            <pc:sldMk cId="828425009" sldId="257"/>
            <ac:spMk id="2" creationId="{6E8714D9-221A-2AB9-8626-84385EC5EFF1}"/>
          </ac:spMkLst>
        </pc:spChg>
        <pc:spChg chg="del">
          <ac:chgData name="Lipsa Mandal" userId="b60486553e12ee77" providerId="Windows Live" clId="Web-{89DCD3FB-1728-46DB-A28E-8E2B88029958}" dt="2023-06-24T01:55:26.743" v="387"/>
          <ac:spMkLst>
            <pc:docMk/>
            <pc:sldMk cId="828425009" sldId="257"/>
            <ac:spMk id="8" creationId="{DD4C4B28-6B4B-4445-8535-F516D74E4AA9}"/>
          </ac:spMkLst>
        </pc:spChg>
        <pc:spChg chg="del">
          <ac:chgData name="Lipsa Mandal" userId="b60486553e12ee77" providerId="Windows Live" clId="Web-{89DCD3FB-1728-46DB-A28E-8E2B88029958}" dt="2023-06-24T01:55:26.743" v="387"/>
          <ac:spMkLst>
            <pc:docMk/>
            <pc:sldMk cId="828425009" sldId="257"/>
            <ac:spMk id="12" creationId="{55B419A7-F817-4767-8CCB-FB0E189C4ACD}"/>
          </ac:spMkLst>
        </pc:spChg>
        <pc:spChg chg="del">
          <ac:chgData name="Lipsa Mandal" userId="b60486553e12ee77" providerId="Windows Live" clId="Web-{89DCD3FB-1728-46DB-A28E-8E2B88029958}" dt="2023-06-24T01:55:26.743" v="387"/>
          <ac:spMkLst>
            <pc:docMk/>
            <pc:sldMk cId="828425009" sldId="257"/>
            <ac:spMk id="16" creationId="{7021D92D-08FF-45A6-9109-AC9462C7E8E3}"/>
          </ac:spMkLst>
        </pc:spChg>
        <pc:spChg chg="add">
          <ac:chgData name="Lipsa Mandal" userId="b60486553e12ee77" providerId="Windows Live" clId="Web-{89DCD3FB-1728-46DB-A28E-8E2B88029958}" dt="2023-06-24T01:55:26.743" v="387"/>
          <ac:spMkLst>
            <pc:docMk/>
            <pc:sldMk cId="828425009" sldId="257"/>
            <ac:spMk id="21" creationId="{DD4C4B28-6B4B-4445-8535-F516D74E4AA9}"/>
          </ac:spMkLst>
        </pc:spChg>
        <pc:spChg chg="add">
          <ac:chgData name="Lipsa Mandal" userId="b60486553e12ee77" providerId="Windows Live" clId="Web-{89DCD3FB-1728-46DB-A28E-8E2B88029958}" dt="2023-06-24T01:55:26.743" v="387"/>
          <ac:spMkLst>
            <pc:docMk/>
            <pc:sldMk cId="828425009" sldId="257"/>
            <ac:spMk id="25" creationId="{60AA5DFF-F391-4D1C-B76E-4E130B8C98B8}"/>
          </ac:spMkLst>
        </pc:spChg>
        <pc:spChg chg="add">
          <ac:chgData name="Lipsa Mandal" userId="b60486553e12ee77" providerId="Windows Live" clId="Web-{89DCD3FB-1728-46DB-A28E-8E2B88029958}" dt="2023-06-24T01:55:26.743" v="387"/>
          <ac:spMkLst>
            <pc:docMk/>
            <pc:sldMk cId="828425009" sldId="257"/>
            <ac:spMk id="27" creationId="{3570BDE2-3A2A-4B48-9B39-C9C6FBB0A5EC}"/>
          </ac:spMkLst>
        </pc:spChg>
        <pc:spChg chg="add">
          <ac:chgData name="Lipsa Mandal" userId="b60486553e12ee77" providerId="Windows Live" clId="Web-{89DCD3FB-1728-46DB-A28E-8E2B88029958}" dt="2023-06-24T01:55:26.743" v="387"/>
          <ac:spMkLst>
            <pc:docMk/>
            <pc:sldMk cId="828425009" sldId="257"/>
            <ac:spMk id="29" creationId="{591326CA-698F-4F50-A3B5-4A709B6A12AC}"/>
          </ac:spMkLst>
        </pc:spChg>
        <pc:cxnChg chg="del">
          <ac:chgData name="Lipsa Mandal" userId="b60486553e12ee77" providerId="Windows Live" clId="Web-{89DCD3FB-1728-46DB-A28E-8E2B88029958}" dt="2023-06-24T01:55:26.743" v="387"/>
          <ac:cxnSpMkLst>
            <pc:docMk/>
            <pc:sldMk cId="828425009" sldId="257"/>
            <ac:cxnSpMk id="10" creationId="{0CB1C732-7193-4253-8746-850D090A6B4E}"/>
          </ac:cxnSpMkLst>
        </pc:cxnChg>
        <pc:cxnChg chg="del">
          <ac:chgData name="Lipsa Mandal" userId="b60486553e12ee77" providerId="Windows Live" clId="Web-{89DCD3FB-1728-46DB-A28E-8E2B88029958}" dt="2023-06-24T01:55:26.743" v="387"/>
          <ac:cxnSpMkLst>
            <pc:docMk/>
            <pc:sldMk cId="828425009" sldId="257"/>
            <ac:cxnSpMk id="14" creationId="{D81E42A3-743C-4C15-9DA8-93AA9AEBFB17}"/>
          </ac:cxnSpMkLst>
        </pc:cxnChg>
        <pc:cxnChg chg="add">
          <ac:chgData name="Lipsa Mandal" userId="b60486553e12ee77" providerId="Windows Live" clId="Web-{89DCD3FB-1728-46DB-A28E-8E2B88029958}" dt="2023-06-24T01:55:26.743" v="387"/>
          <ac:cxnSpMkLst>
            <pc:docMk/>
            <pc:sldMk cId="828425009" sldId="257"/>
            <ac:cxnSpMk id="23" creationId="{0CB1C732-7193-4253-8746-850D090A6B4E}"/>
          </ac:cxnSpMkLst>
        </pc:cxnChg>
      </pc:sldChg>
      <pc:sldChg chg="addSp delSp modSp">
        <pc:chgData name="Lipsa Mandal" userId="b60486553e12ee77" providerId="Windows Live" clId="Web-{89DCD3FB-1728-46DB-A28E-8E2B88029958}" dt="2023-06-24T02:01:35.347" v="471" actId="20577"/>
        <pc:sldMkLst>
          <pc:docMk/>
          <pc:sldMk cId="3729654083" sldId="258"/>
        </pc:sldMkLst>
        <pc:spChg chg="mod">
          <ac:chgData name="Lipsa Mandal" userId="b60486553e12ee77" providerId="Windows Live" clId="Web-{89DCD3FB-1728-46DB-A28E-8E2B88029958}" dt="2023-06-24T02:01:35.347" v="471" actId="20577"/>
          <ac:spMkLst>
            <pc:docMk/>
            <pc:sldMk cId="3729654083" sldId="258"/>
            <ac:spMk id="2" creationId="{0133838B-BCDB-571B-FB0A-C2004BCB0A66}"/>
          </ac:spMkLst>
        </pc:spChg>
        <pc:spChg chg="del">
          <ac:chgData name="Lipsa Mandal" userId="b60486553e12ee77" providerId="Windows Live" clId="Web-{89DCD3FB-1728-46DB-A28E-8E2B88029958}" dt="2023-06-24T02:00:49.127" v="466"/>
          <ac:spMkLst>
            <pc:docMk/>
            <pc:sldMk cId="3729654083" sldId="258"/>
            <ac:spMk id="31" creationId="{DD4C4B28-6B4B-4445-8535-F516D74E4AA9}"/>
          </ac:spMkLst>
        </pc:spChg>
        <pc:spChg chg="del">
          <ac:chgData name="Lipsa Mandal" userId="b60486553e12ee77" providerId="Windows Live" clId="Web-{89DCD3FB-1728-46DB-A28E-8E2B88029958}" dt="2023-06-24T02:00:49.127" v="466"/>
          <ac:spMkLst>
            <pc:docMk/>
            <pc:sldMk cId="3729654083" sldId="258"/>
            <ac:spMk id="33" creationId="{55B419A7-F817-4767-8CCB-FB0E189C4ACD}"/>
          </ac:spMkLst>
        </pc:spChg>
        <pc:spChg chg="del">
          <ac:chgData name="Lipsa Mandal" userId="b60486553e12ee77" providerId="Windows Live" clId="Web-{89DCD3FB-1728-46DB-A28E-8E2B88029958}" dt="2023-06-24T02:00:49.127" v="466"/>
          <ac:spMkLst>
            <pc:docMk/>
            <pc:sldMk cId="3729654083" sldId="258"/>
            <ac:spMk id="35" creationId="{7021D92D-08FF-45A6-9109-AC9462C7E8E3}"/>
          </ac:spMkLst>
        </pc:spChg>
        <pc:spChg chg="add">
          <ac:chgData name="Lipsa Mandal" userId="b60486553e12ee77" providerId="Windows Live" clId="Web-{89DCD3FB-1728-46DB-A28E-8E2B88029958}" dt="2023-06-24T02:00:49.127" v="466"/>
          <ac:spMkLst>
            <pc:docMk/>
            <pc:sldMk cId="3729654083" sldId="258"/>
            <ac:spMk id="40" creationId="{DD4C4B28-6B4B-4445-8535-F516D74E4AA9}"/>
          </ac:spMkLst>
        </pc:spChg>
        <pc:spChg chg="add">
          <ac:chgData name="Lipsa Mandal" userId="b60486553e12ee77" providerId="Windows Live" clId="Web-{89DCD3FB-1728-46DB-A28E-8E2B88029958}" dt="2023-06-24T02:00:49.127" v="466"/>
          <ac:spMkLst>
            <pc:docMk/>
            <pc:sldMk cId="3729654083" sldId="258"/>
            <ac:spMk id="44" creationId="{60AA5DFF-F391-4D1C-B76E-4E130B8C98B8}"/>
          </ac:spMkLst>
        </pc:spChg>
        <pc:spChg chg="add">
          <ac:chgData name="Lipsa Mandal" userId="b60486553e12ee77" providerId="Windows Live" clId="Web-{89DCD3FB-1728-46DB-A28E-8E2B88029958}" dt="2023-06-24T02:00:49.127" v="466"/>
          <ac:spMkLst>
            <pc:docMk/>
            <pc:sldMk cId="3729654083" sldId="258"/>
            <ac:spMk id="46" creationId="{3570BDE2-3A2A-4B48-9B39-C9C6FBB0A5EC}"/>
          </ac:spMkLst>
        </pc:spChg>
        <pc:spChg chg="add">
          <ac:chgData name="Lipsa Mandal" userId="b60486553e12ee77" providerId="Windows Live" clId="Web-{89DCD3FB-1728-46DB-A28E-8E2B88029958}" dt="2023-06-24T02:00:49.127" v="466"/>
          <ac:spMkLst>
            <pc:docMk/>
            <pc:sldMk cId="3729654083" sldId="258"/>
            <ac:spMk id="48" creationId="{591326CA-698F-4F50-A3B5-4A709B6A12AC}"/>
          </ac:spMkLst>
        </pc:spChg>
        <pc:cxnChg chg="del">
          <ac:chgData name="Lipsa Mandal" userId="b60486553e12ee77" providerId="Windows Live" clId="Web-{89DCD3FB-1728-46DB-A28E-8E2B88029958}" dt="2023-06-24T02:00:49.127" v="466"/>
          <ac:cxnSpMkLst>
            <pc:docMk/>
            <pc:sldMk cId="3729654083" sldId="258"/>
            <ac:cxnSpMk id="32" creationId="{0CB1C732-7193-4253-8746-850D090A6B4E}"/>
          </ac:cxnSpMkLst>
        </pc:cxnChg>
        <pc:cxnChg chg="del">
          <ac:chgData name="Lipsa Mandal" userId="b60486553e12ee77" providerId="Windows Live" clId="Web-{89DCD3FB-1728-46DB-A28E-8E2B88029958}" dt="2023-06-24T02:00:49.127" v="466"/>
          <ac:cxnSpMkLst>
            <pc:docMk/>
            <pc:sldMk cId="3729654083" sldId="258"/>
            <ac:cxnSpMk id="34" creationId="{D81E42A3-743C-4C15-9DA8-93AA9AEBFB17}"/>
          </ac:cxnSpMkLst>
        </pc:cxnChg>
        <pc:cxnChg chg="add">
          <ac:chgData name="Lipsa Mandal" userId="b60486553e12ee77" providerId="Windows Live" clId="Web-{89DCD3FB-1728-46DB-A28E-8E2B88029958}" dt="2023-06-24T02:00:49.127" v="466"/>
          <ac:cxnSpMkLst>
            <pc:docMk/>
            <pc:sldMk cId="3729654083" sldId="258"/>
            <ac:cxnSpMk id="42" creationId="{0CB1C732-7193-4253-8746-850D090A6B4E}"/>
          </ac:cxnSpMkLst>
        </pc:cxnChg>
      </pc:sldChg>
      <pc:sldChg chg="addSp delSp modSp ord addAnim delAnim">
        <pc:chgData name="Lipsa Mandal" userId="b60486553e12ee77" providerId="Windows Live" clId="Web-{89DCD3FB-1728-46DB-A28E-8E2B88029958}" dt="2023-06-24T02:41:43.828" v="674" actId="20577"/>
        <pc:sldMkLst>
          <pc:docMk/>
          <pc:sldMk cId="1102697874" sldId="259"/>
        </pc:sldMkLst>
        <pc:spChg chg="mod">
          <ac:chgData name="Lipsa Mandal" userId="b60486553e12ee77" providerId="Windows Live" clId="Web-{89DCD3FB-1728-46DB-A28E-8E2B88029958}" dt="2023-06-24T02:41:43.828" v="674" actId="20577"/>
          <ac:spMkLst>
            <pc:docMk/>
            <pc:sldMk cId="1102697874" sldId="259"/>
            <ac:spMk id="2" creationId="{B266AF9D-B36B-1697-A688-1B9318BF6DA3}"/>
          </ac:spMkLst>
        </pc:spChg>
        <pc:spChg chg="add del">
          <ac:chgData name="Lipsa Mandal" userId="b60486553e12ee77" providerId="Windows Live" clId="Web-{89DCD3FB-1728-46DB-A28E-8E2B88029958}" dt="2023-06-24T02:40:24.060" v="666"/>
          <ac:spMkLst>
            <pc:docMk/>
            <pc:sldMk cId="1102697874" sldId="259"/>
            <ac:spMk id="8" creationId="{DD4C4B28-6B4B-4445-8535-F516D74E4AA9}"/>
          </ac:spMkLst>
        </pc:spChg>
        <pc:spChg chg="add del">
          <ac:chgData name="Lipsa Mandal" userId="b60486553e12ee77" providerId="Windows Live" clId="Web-{89DCD3FB-1728-46DB-A28E-8E2B88029958}" dt="2023-06-24T02:40:24.060" v="666"/>
          <ac:spMkLst>
            <pc:docMk/>
            <pc:sldMk cId="1102697874" sldId="259"/>
            <ac:spMk id="12" creationId="{55B419A7-F817-4767-8CCB-FB0E189C4ACD}"/>
          </ac:spMkLst>
        </pc:spChg>
        <pc:spChg chg="add del">
          <ac:chgData name="Lipsa Mandal" userId="b60486553e12ee77" providerId="Windows Live" clId="Web-{89DCD3FB-1728-46DB-A28E-8E2B88029958}" dt="2023-06-24T02:40:24.060" v="666"/>
          <ac:spMkLst>
            <pc:docMk/>
            <pc:sldMk cId="1102697874" sldId="259"/>
            <ac:spMk id="16" creationId="{7021D92D-08FF-45A6-9109-AC9462C7E8E3}"/>
          </ac:spMkLst>
        </pc:spChg>
        <pc:spChg chg="add del">
          <ac:chgData name="Lipsa Mandal" userId="b60486553e12ee77" providerId="Windows Live" clId="Web-{89DCD3FB-1728-46DB-A28E-8E2B88029958}" dt="2023-06-24T00:17:12.328" v="236"/>
          <ac:spMkLst>
            <pc:docMk/>
            <pc:sldMk cId="1102697874" sldId="259"/>
            <ac:spMk id="26" creationId="{DD4C4B28-6B4B-4445-8535-F516D74E4AA9}"/>
          </ac:spMkLst>
        </pc:spChg>
        <pc:spChg chg="add del">
          <ac:chgData name="Lipsa Mandal" userId="b60486553e12ee77" providerId="Windows Live" clId="Web-{89DCD3FB-1728-46DB-A28E-8E2B88029958}" dt="2023-06-24T00:17:12.328" v="236"/>
          <ac:spMkLst>
            <pc:docMk/>
            <pc:sldMk cId="1102697874" sldId="259"/>
            <ac:spMk id="30" creationId="{55B419A7-F817-4767-8CCB-FB0E189C4ACD}"/>
          </ac:spMkLst>
        </pc:spChg>
        <pc:spChg chg="add del">
          <ac:chgData name="Lipsa Mandal" userId="b60486553e12ee77" providerId="Windows Live" clId="Web-{89DCD3FB-1728-46DB-A28E-8E2B88029958}" dt="2023-06-24T00:17:12.328" v="236"/>
          <ac:spMkLst>
            <pc:docMk/>
            <pc:sldMk cId="1102697874" sldId="259"/>
            <ac:spMk id="32" creationId="{ADA271CD-3011-4A05-B4A3-80F1794684F2}"/>
          </ac:spMkLst>
        </pc:spChg>
        <pc:spChg chg="add">
          <ac:chgData name="Lipsa Mandal" userId="b60486553e12ee77" providerId="Windows Live" clId="Web-{89DCD3FB-1728-46DB-A28E-8E2B88029958}" dt="2023-06-24T02:40:24.060" v="666"/>
          <ac:spMkLst>
            <pc:docMk/>
            <pc:sldMk cId="1102697874" sldId="259"/>
            <ac:spMk id="33" creationId="{DD4C4B28-6B4B-4445-8535-F516D74E4AA9}"/>
          </ac:spMkLst>
        </pc:spChg>
        <pc:spChg chg="add del">
          <ac:chgData name="Lipsa Mandal" userId="b60486553e12ee77" providerId="Windows Live" clId="Web-{89DCD3FB-1728-46DB-A28E-8E2B88029958}" dt="2023-06-24T00:17:20.187" v="240"/>
          <ac:spMkLst>
            <pc:docMk/>
            <pc:sldMk cId="1102697874" sldId="259"/>
            <ac:spMk id="34" creationId="{DD4C4B28-6B4B-4445-8535-F516D74E4AA9}"/>
          </ac:spMkLst>
        </pc:spChg>
        <pc:spChg chg="add del">
          <ac:chgData name="Lipsa Mandal" userId="b60486553e12ee77" providerId="Windows Live" clId="Web-{89DCD3FB-1728-46DB-A28E-8E2B88029958}" dt="2023-06-24T00:17:20.187" v="240"/>
          <ac:spMkLst>
            <pc:docMk/>
            <pc:sldMk cId="1102697874" sldId="259"/>
            <ac:spMk id="36" creationId="{55B419A7-F817-4767-8CCB-FB0E189C4ACD}"/>
          </ac:spMkLst>
        </pc:spChg>
        <pc:spChg chg="add del">
          <ac:chgData name="Lipsa Mandal" userId="b60486553e12ee77" providerId="Windows Live" clId="Web-{89DCD3FB-1728-46DB-A28E-8E2B88029958}" dt="2023-06-24T00:17:20.187" v="240"/>
          <ac:spMkLst>
            <pc:docMk/>
            <pc:sldMk cId="1102697874" sldId="259"/>
            <ac:spMk id="38" creationId="{B3BE00DD-5F52-49B1-A83B-F2E555AC5D05}"/>
          </ac:spMkLst>
        </pc:spChg>
        <pc:spChg chg="add">
          <ac:chgData name="Lipsa Mandal" userId="b60486553e12ee77" providerId="Windows Live" clId="Web-{89DCD3FB-1728-46DB-A28E-8E2B88029958}" dt="2023-06-24T02:40:24.060" v="666"/>
          <ac:spMkLst>
            <pc:docMk/>
            <pc:sldMk cId="1102697874" sldId="259"/>
            <ac:spMk id="40" creationId="{60AA5DFF-F391-4D1C-B76E-4E130B8C98B8}"/>
          </ac:spMkLst>
        </pc:spChg>
        <pc:spChg chg="add">
          <ac:chgData name="Lipsa Mandal" userId="b60486553e12ee77" providerId="Windows Live" clId="Web-{89DCD3FB-1728-46DB-A28E-8E2B88029958}" dt="2023-06-24T02:40:24.060" v="666"/>
          <ac:spMkLst>
            <pc:docMk/>
            <pc:sldMk cId="1102697874" sldId="259"/>
            <ac:spMk id="41" creationId="{3570BDE2-3A2A-4B48-9B39-C9C6FBB0A5EC}"/>
          </ac:spMkLst>
        </pc:spChg>
        <pc:spChg chg="add">
          <ac:chgData name="Lipsa Mandal" userId="b60486553e12ee77" providerId="Windows Live" clId="Web-{89DCD3FB-1728-46DB-A28E-8E2B88029958}" dt="2023-06-24T02:40:24.060" v="666"/>
          <ac:spMkLst>
            <pc:docMk/>
            <pc:sldMk cId="1102697874" sldId="259"/>
            <ac:spMk id="42" creationId="{591326CA-698F-4F50-A3B5-4A709B6A12AC}"/>
          </ac:spMkLst>
        </pc:spChg>
        <pc:cxnChg chg="add del">
          <ac:chgData name="Lipsa Mandal" userId="b60486553e12ee77" providerId="Windows Live" clId="Web-{89DCD3FB-1728-46DB-A28E-8E2B88029958}" dt="2023-06-24T02:40:24.060" v="666"/>
          <ac:cxnSpMkLst>
            <pc:docMk/>
            <pc:sldMk cId="1102697874" sldId="259"/>
            <ac:cxnSpMk id="10" creationId="{0CB1C732-7193-4253-8746-850D090A6B4E}"/>
          </ac:cxnSpMkLst>
        </pc:cxnChg>
        <pc:cxnChg chg="add del">
          <ac:chgData name="Lipsa Mandal" userId="b60486553e12ee77" providerId="Windows Live" clId="Web-{89DCD3FB-1728-46DB-A28E-8E2B88029958}" dt="2023-06-24T02:40:24.060" v="666"/>
          <ac:cxnSpMkLst>
            <pc:docMk/>
            <pc:sldMk cId="1102697874" sldId="259"/>
            <ac:cxnSpMk id="14" creationId="{D81E42A3-743C-4C15-9DA8-93AA9AEBFB17}"/>
          </ac:cxnSpMkLst>
        </pc:cxnChg>
        <pc:cxnChg chg="add del">
          <ac:chgData name="Lipsa Mandal" userId="b60486553e12ee77" providerId="Windows Live" clId="Web-{89DCD3FB-1728-46DB-A28E-8E2B88029958}" dt="2023-06-24T00:17:12.328" v="236"/>
          <ac:cxnSpMkLst>
            <pc:docMk/>
            <pc:sldMk cId="1102697874" sldId="259"/>
            <ac:cxnSpMk id="28" creationId="{0CB1C732-7193-4253-8746-850D090A6B4E}"/>
          </ac:cxnSpMkLst>
        </pc:cxnChg>
        <pc:cxnChg chg="add del">
          <ac:chgData name="Lipsa Mandal" userId="b60486553e12ee77" providerId="Windows Live" clId="Web-{89DCD3FB-1728-46DB-A28E-8E2B88029958}" dt="2023-06-24T00:17:12.328" v="236"/>
          <ac:cxnSpMkLst>
            <pc:docMk/>
            <pc:sldMk cId="1102697874" sldId="259"/>
            <ac:cxnSpMk id="31" creationId="{E3B95BE3-D5B2-4F38-9A01-17866C9FBA6E}"/>
          </ac:cxnSpMkLst>
        </pc:cxnChg>
        <pc:cxnChg chg="add del">
          <ac:chgData name="Lipsa Mandal" userId="b60486553e12ee77" providerId="Windows Live" clId="Web-{89DCD3FB-1728-46DB-A28E-8E2B88029958}" dt="2023-06-24T00:17:20.187" v="240"/>
          <ac:cxnSpMkLst>
            <pc:docMk/>
            <pc:sldMk cId="1102697874" sldId="259"/>
            <ac:cxnSpMk id="35" creationId="{0CB1C732-7193-4253-8746-850D090A6B4E}"/>
          </ac:cxnSpMkLst>
        </pc:cxnChg>
        <pc:cxnChg chg="add del">
          <ac:chgData name="Lipsa Mandal" userId="b60486553e12ee77" providerId="Windows Live" clId="Web-{89DCD3FB-1728-46DB-A28E-8E2B88029958}" dt="2023-06-24T00:17:20.187" v="240"/>
          <ac:cxnSpMkLst>
            <pc:docMk/>
            <pc:sldMk cId="1102697874" sldId="259"/>
            <ac:cxnSpMk id="37" creationId="{DE3FB7FD-3883-4AFF-8349-2E3BBDA714EA}"/>
          </ac:cxnSpMkLst>
        </pc:cxnChg>
        <pc:cxnChg chg="add">
          <ac:chgData name="Lipsa Mandal" userId="b60486553e12ee77" providerId="Windows Live" clId="Web-{89DCD3FB-1728-46DB-A28E-8E2B88029958}" dt="2023-06-24T02:40:24.060" v="666"/>
          <ac:cxnSpMkLst>
            <pc:docMk/>
            <pc:sldMk cId="1102697874" sldId="259"/>
            <ac:cxnSpMk id="39" creationId="{0CB1C732-7193-4253-8746-850D090A6B4E}"/>
          </ac:cxnSpMkLst>
        </pc:cxnChg>
      </pc:sldChg>
      <pc:sldChg chg="modSp">
        <pc:chgData name="Lipsa Mandal" userId="b60486553e12ee77" providerId="Windows Live" clId="Web-{89DCD3FB-1728-46DB-A28E-8E2B88029958}" dt="2023-06-24T00:19:17.396" v="255" actId="20577"/>
        <pc:sldMkLst>
          <pc:docMk/>
          <pc:sldMk cId="1169371742" sldId="260"/>
        </pc:sldMkLst>
        <pc:spChg chg="mod">
          <ac:chgData name="Lipsa Mandal" userId="b60486553e12ee77" providerId="Windows Live" clId="Web-{89DCD3FB-1728-46DB-A28E-8E2B88029958}" dt="2023-06-24T00:19:17.396" v="255" actId="20577"/>
          <ac:spMkLst>
            <pc:docMk/>
            <pc:sldMk cId="1169371742" sldId="260"/>
            <ac:spMk id="2" creationId="{52F264F5-5B7A-97A2-A212-4F00F3055389}"/>
          </ac:spMkLst>
        </pc:spChg>
        <pc:picChg chg="mod">
          <ac:chgData name="Lipsa Mandal" userId="b60486553e12ee77" providerId="Windows Live" clId="Web-{89DCD3FB-1728-46DB-A28E-8E2B88029958}" dt="2023-06-24T00:03:25.368" v="2" actId="1076"/>
          <ac:picMkLst>
            <pc:docMk/>
            <pc:sldMk cId="1169371742" sldId="260"/>
            <ac:picMk id="4" creationId="{1854E24A-E539-1DAC-E02B-4B5B1CB3F7F5}"/>
          </ac:picMkLst>
        </pc:picChg>
      </pc:sldChg>
      <pc:sldChg chg="addSp delSp modSp addAnim delAnim">
        <pc:chgData name="Lipsa Mandal" userId="b60486553e12ee77" providerId="Windows Live" clId="Web-{89DCD3FB-1728-46DB-A28E-8E2B88029958}" dt="2023-06-24T02:41:59.985" v="678"/>
        <pc:sldMkLst>
          <pc:docMk/>
          <pc:sldMk cId="2138774876" sldId="261"/>
        </pc:sldMkLst>
        <pc:spChg chg="mod">
          <ac:chgData name="Lipsa Mandal" userId="b60486553e12ee77" providerId="Windows Live" clId="Web-{89DCD3FB-1728-46DB-A28E-8E2B88029958}" dt="2023-06-24T02:41:59.985" v="677"/>
          <ac:spMkLst>
            <pc:docMk/>
            <pc:sldMk cId="2138774876" sldId="261"/>
            <ac:spMk id="2" creationId="{9A885DEA-3B1B-0D81-2A18-239033958F6B}"/>
          </ac:spMkLst>
        </pc:spChg>
        <pc:spChg chg="add del">
          <ac:chgData name="Lipsa Mandal" userId="b60486553e12ee77" providerId="Windows Live" clId="Web-{89DCD3FB-1728-46DB-A28E-8E2B88029958}" dt="2023-06-24T00:17:56.095" v="247"/>
          <ac:spMkLst>
            <pc:docMk/>
            <pc:sldMk cId="2138774876" sldId="261"/>
            <ac:spMk id="8" creationId="{DD4C4B28-6B4B-4445-8535-F516D74E4AA9}"/>
          </ac:spMkLst>
        </pc:spChg>
        <pc:spChg chg="add del">
          <ac:chgData name="Lipsa Mandal" userId="b60486553e12ee77" providerId="Windows Live" clId="Web-{89DCD3FB-1728-46DB-A28E-8E2B88029958}" dt="2023-06-24T00:17:56.095" v="247"/>
          <ac:spMkLst>
            <pc:docMk/>
            <pc:sldMk cId="2138774876" sldId="261"/>
            <ac:spMk id="12" creationId="{55B419A7-F817-4767-8CCB-FB0E189C4ACD}"/>
          </ac:spMkLst>
        </pc:spChg>
        <pc:spChg chg="add del">
          <ac:chgData name="Lipsa Mandal" userId="b60486553e12ee77" providerId="Windows Live" clId="Web-{89DCD3FB-1728-46DB-A28E-8E2B88029958}" dt="2023-06-24T00:17:56.095" v="247"/>
          <ac:spMkLst>
            <pc:docMk/>
            <pc:sldMk cId="2138774876" sldId="261"/>
            <ac:spMk id="16" creationId="{7021D92D-08FF-45A6-9109-AC9462C7E8E3}"/>
          </ac:spMkLst>
        </pc:spChg>
        <pc:spChg chg="add del">
          <ac:chgData name="Lipsa Mandal" userId="b60486553e12ee77" providerId="Windows Live" clId="Web-{89DCD3FB-1728-46DB-A28E-8E2B88029958}" dt="2023-06-24T01:46:46.337" v="283"/>
          <ac:spMkLst>
            <pc:docMk/>
            <pc:sldMk cId="2138774876" sldId="261"/>
            <ac:spMk id="18" creationId="{DD4C4B28-6B4B-4445-8535-F516D74E4AA9}"/>
          </ac:spMkLst>
        </pc:spChg>
        <pc:spChg chg="add del">
          <ac:chgData name="Lipsa Mandal" userId="b60486553e12ee77" providerId="Windows Live" clId="Web-{89DCD3FB-1728-46DB-A28E-8E2B88029958}" dt="2023-06-24T01:46:46.337" v="283"/>
          <ac:spMkLst>
            <pc:docMk/>
            <pc:sldMk cId="2138774876" sldId="261"/>
            <ac:spMk id="20" creationId="{55B419A7-F817-4767-8CCB-FB0E189C4ACD}"/>
          </ac:spMkLst>
        </pc:spChg>
        <pc:spChg chg="add del">
          <ac:chgData name="Lipsa Mandal" userId="b60486553e12ee77" providerId="Windows Live" clId="Web-{89DCD3FB-1728-46DB-A28E-8E2B88029958}" dt="2023-06-24T00:14:35.022" v="104"/>
          <ac:spMkLst>
            <pc:docMk/>
            <pc:sldMk cId="2138774876" sldId="261"/>
            <ac:spMk id="21" creationId="{DD4C4B28-6B4B-4445-8535-F516D74E4AA9}"/>
          </ac:spMkLst>
        </pc:spChg>
        <pc:spChg chg="add del">
          <ac:chgData name="Lipsa Mandal" userId="b60486553e12ee77" providerId="Windows Live" clId="Web-{89DCD3FB-1728-46DB-A28E-8E2B88029958}" dt="2023-06-24T01:46:46.337" v="283"/>
          <ac:spMkLst>
            <pc:docMk/>
            <pc:sldMk cId="2138774876" sldId="261"/>
            <ac:spMk id="24" creationId="{ADA271CD-3011-4A05-B4A3-80F1794684F2}"/>
          </ac:spMkLst>
        </pc:spChg>
        <pc:spChg chg="add del">
          <ac:chgData name="Lipsa Mandal" userId="b60486553e12ee77" providerId="Windows Live" clId="Web-{89DCD3FB-1728-46DB-A28E-8E2B88029958}" dt="2023-06-24T00:14:35.022" v="104"/>
          <ac:spMkLst>
            <pc:docMk/>
            <pc:sldMk cId="2138774876" sldId="261"/>
            <ac:spMk id="25" creationId="{55B419A7-F817-4767-8CCB-FB0E189C4ACD}"/>
          </ac:spMkLst>
        </pc:spChg>
        <pc:spChg chg="add del">
          <ac:chgData name="Lipsa Mandal" userId="b60486553e12ee77" providerId="Windows Live" clId="Web-{89DCD3FB-1728-46DB-A28E-8E2B88029958}" dt="2023-06-24T01:46:46.322" v="282"/>
          <ac:spMkLst>
            <pc:docMk/>
            <pc:sldMk cId="2138774876" sldId="261"/>
            <ac:spMk id="26" creationId="{DD4C4B28-6B4B-4445-8535-F516D74E4AA9}"/>
          </ac:spMkLst>
        </pc:spChg>
        <pc:spChg chg="add del">
          <ac:chgData name="Lipsa Mandal" userId="b60486553e12ee77" providerId="Windows Live" clId="Web-{89DCD3FB-1728-46DB-A28E-8E2B88029958}" dt="2023-06-24T00:14:35.022" v="104"/>
          <ac:spMkLst>
            <pc:docMk/>
            <pc:sldMk cId="2138774876" sldId="261"/>
            <ac:spMk id="29" creationId="{B3BE00DD-5F52-49B1-A83B-F2E555AC5D05}"/>
          </ac:spMkLst>
        </pc:spChg>
        <pc:spChg chg="add del">
          <ac:chgData name="Lipsa Mandal" userId="b60486553e12ee77" providerId="Windows Live" clId="Web-{89DCD3FB-1728-46DB-A28E-8E2B88029958}" dt="2023-06-24T01:46:46.322" v="282"/>
          <ac:spMkLst>
            <pc:docMk/>
            <pc:sldMk cId="2138774876" sldId="261"/>
            <ac:spMk id="30" creationId="{55B419A7-F817-4767-8CCB-FB0E189C4ACD}"/>
          </ac:spMkLst>
        </pc:spChg>
        <pc:spChg chg="add del">
          <ac:chgData name="Lipsa Mandal" userId="b60486553e12ee77" providerId="Windows Live" clId="Web-{89DCD3FB-1728-46DB-A28E-8E2B88029958}" dt="2023-06-24T00:14:45.119" v="108"/>
          <ac:spMkLst>
            <pc:docMk/>
            <pc:sldMk cId="2138774876" sldId="261"/>
            <ac:spMk id="31" creationId="{DD4C4B28-6B4B-4445-8535-F516D74E4AA9}"/>
          </ac:spMkLst>
        </pc:spChg>
        <pc:spChg chg="add del">
          <ac:chgData name="Lipsa Mandal" userId="b60486553e12ee77" providerId="Windows Live" clId="Web-{89DCD3FB-1728-46DB-A28E-8E2B88029958}" dt="2023-06-24T00:14:45.119" v="108"/>
          <ac:spMkLst>
            <pc:docMk/>
            <pc:sldMk cId="2138774876" sldId="261"/>
            <ac:spMk id="33" creationId="{55B419A7-F817-4767-8CCB-FB0E189C4ACD}"/>
          </ac:spMkLst>
        </pc:spChg>
        <pc:spChg chg="add del">
          <ac:chgData name="Lipsa Mandal" userId="b60486553e12ee77" providerId="Windows Live" clId="Web-{89DCD3FB-1728-46DB-A28E-8E2B88029958}" dt="2023-06-24T00:14:45.119" v="108"/>
          <ac:spMkLst>
            <pc:docMk/>
            <pc:sldMk cId="2138774876" sldId="261"/>
            <ac:spMk id="35" creationId="{7021D92D-08FF-45A6-9109-AC9462C7E8E3}"/>
          </ac:spMkLst>
        </pc:spChg>
        <pc:spChg chg="add del">
          <ac:chgData name="Lipsa Mandal" userId="b60486553e12ee77" providerId="Windows Live" clId="Web-{89DCD3FB-1728-46DB-A28E-8E2B88029958}" dt="2023-06-24T01:46:46.322" v="282"/>
          <ac:spMkLst>
            <pc:docMk/>
            <pc:sldMk cId="2138774876" sldId="261"/>
            <ac:spMk id="37" creationId="{B3BE00DD-5F52-49B1-A83B-F2E555AC5D05}"/>
          </ac:spMkLst>
        </pc:spChg>
        <pc:spChg chg="add del">
          <ac:chgData name="Lipsa Mandal" userId="b60486553e12ee77" providerId="Windows Live" clId="Web-{89DCD3FB-1728-46DB-A28E-8E2B88029958}" dt="2023-06-24T02:41:59.985" v="677"/>
          <ac:spMkLst>
            <pc:docMk/>
            <pc:sldMk cId="2138774876" sldId="261"/>
            <ac:spMk id="39" creationId="{DD4C4B28-6B4B-4445-8535-F516D74E4AA9}"/>
          </ac:spMkLst>
        </pc:spChg>
        <pc:spChg chg="add del">
          <ac:chgData name="Lipsa Mandal" userId="b60486553e12ee77" providerId="Windows Live" clId="Web-{89DCD3FB-1728-46DB-A28E-8E2B88029958}" dt="2023-06-24T02:41:59.985" v="677"/>
          <ac:spMkLst>
            <pc:docMk/>
            <pc:sldMk cId="2138774876" sldId="261"/>
            <ac:spMk id="41" creationId="{55B419A7-F817-4767-8CCB-FB0E189C4ACD}"/>
          </ac:spMkLst>
        </pc:spChg>
        <pc:spChg chg="add del">
          <ac:chgData name="Lipsa Mandal" userId="b60486553e12ee77" providerId="Windows Live" clId="Web-{89DCD3FB-1728-46DB-A28E-8E2B88029958}" dt="2023-06-24T02:41:59.985" v="677"/>
          <ac:spMkLst>
            <pc:docMk/>
            <pc:sldMk cId="2138774876" sldId="261"/>
            <ac:spMk id="43" creationId="{7021D92D-08FF-45A6-9109-AC9462C7E8E3}"/>
          </ac:spMkLst>
        </pc:spChg>
        <pc:spChg chg="add">
          <ac:chgData name="Lipsa Mandal" userId="b60486553e12ee77" providerId="Windows Live" clId="Web-{89DCD3FB-1728-46DB-A28E-8E2B88029958}" dt="2023-06-24T02:41:59.985" v="677"/>
          <ac:spMkLst>
            <pc:docMk/>
            <pc:sldMk cId="2138774876" sldId="261"/>
            <ac:spMk id="48" creationId="{DD4C4B28-6B4B-4445-8535-F516D74E4AA9}"/>
          </ac:spMkLst>
        </pc:spChg>
        <pc:spChg chg="add">
          <ac:chgData name="Lipsa Mandal" userId="b60486553e12ee77" providerId="Windows Live" clId="Web-{89DCD3FB-1728-46DB-A28E-8E2B88029958}" dt="2023-06-24T02:41:59.985" v="677"/>
          <ac:spMkLst>
            <pc:docMk/>
            <pc:sldMk cId="2138774876" sldId="261"/>
            <ac:spMk id="52" creationId="{60AA5DFF-F391-4D1C-B76E-4E130B8C98B8}"/>
          </ac:spMkLst>
        </pc:spChg>
        <pc:spChg chg="add">
          <ac:chgData name="Lipsa Mandal" userId="b60486553e12ee77" providerId="Windows Live" clId="Web-{89DCD3FB-1728-46DB-A28E-8E2B88029958}" dt="2023-06-24T02:41:59.985" v="677"/>
          <ac:spMkLst>
            <pc:docMk/>
            <pc:sldMk cId="2138774876" sldId="261"/>
            <ac:spMk id="54" creationId="{3570BDE2-3A2A-4B48-9B39-C9C6FBB0A5EC}"/>
          </ac:spMkLst>
        </pc:spChg>
        <pc:spChg chg="add">
          <ac:chgData name="Lipsa Mandal" userId="b60486553e12ee77" providerId="Windows Live" clId="Web-{89DCD3FB-1728-46DB-A28E-8E2B88029958}" dt="2023-06-24T02:41:59.985" v="677"/>
          <ac:spMkLst>
            <pc:docMk/>
            <pc:sldMk cId="2138774876" sldId="261"/>
            <ac:spMk id="56" creationId="{591326CA-698F-4F50-A3B5-4A709B6A12AC}"/>
          </ac:spMkLst>
        </pc:spChg>
        <pc:cxnChg chg="add del">
          <ac:chgData name="Lipsa Mandal" userId="b60486553e12ee77" providerId="Windows Live" clId="Web-{89DCD3FB-1728-46DB-A28E-8E2B88029958}" dt="2023-06-24T00:17:56.095" v="247"/>
          <ac:cxnSpMkLst>
            <pc:docMk/>
            <pc:sldMk cId="2138774876" sldId="261"/>
            <ac:cxnSpMk id="10" creationId="{0CB1C732-7193-4253-8746-850D090A6B4E}"/>
          </ac:cxnSpMkLst>
        </pc:cxnChg>
        <pc:cxnChg chg="add del">
          <ac:chgData name="Lipsa Mandal" userId="b60486553e12ee77" providerId="Windows Live" clId="Web-{89DCD3FB-1728-46DB-A28E-8E2B88029958}" dt="2023-06-24T00:17:56.095" v="247"/>
          <ac:cxnSpMkLst>
            <pc:docMk/>
            <pc:sldMk cId="2138774876" sldId="261"/>
            <ac:cxnSpMk id="14" creationId="{D81E42A3-743C-4C15-9DA8-93AA9AEBFB17}"/>
          </ac:cxnSpMkLst>
        </pc:cxnChg>
        <pc:cxnChg chg="add del">
          <ac:chgData name="Lipsa Mandal" userId="b60486553e12ee77" providerId="Windows Live" clId="Web-{89DCD3FB-1728-46DB-A28E-8E2B88029958}" dt="2023-06-24T01:46:46.337" v="283"/>
          <ac:cxnSpMkLst>
            <pc:docMk/>
            <pc:sldMk cId="2138774876" sldId="261"/>
            <ac:cxnSpMk id="19" creationId="{0CB1C732-7193-4253-8746-850D090A6B4E}"/>
          </ac:cxnSpMkLst>
        </pc:cxnChg>
        <pc:cxnChg chg="add del">
          <ac:chgData name="Lipsa Mandal" userId="b60486553e12ee77" providerId="Windows Live" clId="Web-{89DCD3FB-1728-46DB-A28E-8E2B88029958}" dt="2023-06-24T01:46:46.337" v="283"/>
          <ac:cxnSpMkLst>
            <pc:docMk/>
            <pc:sldMk cId="2138774876" sldId="261"/>
            <ac:cxnSpMk id="22" creationId="{E3B95BE3-D5B2-4F38-9A01-17866C9FBA6E}"/>
          </ac:cxnSpMkLst>
        </pc:cxnChg>
        <pc:cxnChg chg="add del">
          <ac:chgData name="Lipsa Mandal" userId="b60486553e12ee77" providerId="Windows Live" clId="Web-{89DCD3FB-1728-46DB-A28E-8E2B88029958}" dt="2023-06-24T00:14:35.022" v="104"/>
          <ac:cxnSpMkLst>
            <pc:docMk/>
            <pc:sldMk cId="2138774876" sldId="261"/>
            <ac:cxnSpMk id="23" creationId="{0CB1C732-7193-4253-8746-850D090A6B4E}"/>
          </ac:cxnSpMkLst>
        </pc:cxnChg>
        <pc:cxnChg chg="add del">
          <ac:chgData name="Lipsa Mandal" userId="b60486553e12ee77" providerId="Windows Live" clId="Web-{89DCD3FB-1728-46DB-A28E-8E2B88029958}" dt="2023-06-24T00:14:35.022" v="104"/>
          <ac:cxnSpMkLst>
            <pc:docMk/>
            <pc:sldMk cId="2138774876" sldId="261"/>
            <ac:cxnSpMk id="27" creationId="{63B10E47-AF6B-4C8A-B458-3C6CAF2EBABF}"/>
          </ac:cxnSpMkLst>
        </pc:cxnChg>
        <pc:cxnChg chg="add del">
          <ac:chgData name="Lipsa Mandal" userId="b60486553e12ee77" providerId="Windows Live" clId="Web-{89DCD3FB-1728-46DB-A28E-8E2B88029958}" dt="2023-06-24T01:46:46.322" v="282"/>
          <ac:cxnSpMkLst>
            <pc:docMk/>
            <pc:sldMk cId="2138774876" sldId="261"/>
            <ac:cxnSpMk id="28" creationId="{0CB1C732-7193-4253-8746-850D090A6B4E}"/>
          </ac:cxnSpMkLst>
        </pc:cxnChg>
        <pc:cxnChg chg="add del">
          <ac:chgData name="Lipsa Mandal" userId="b60486553e12ee77" providerId="Windows Live" clId="Web-{89DCD3FB-1728-46DB-A28E-8E2B88029958}" dt="2023-06-24T00:14:45.119" v="108"/>
          <ac:cxnSpMkLst>
            <pc:docMk/>
            <pc:sldMk cId="2138774876" sldId="261"/>
            <ac:cxnSpMk id="32" creationId="{0CB1C732-7193-4253-8746-850D090A6B4E}"/>
          </ac:cxnSpMkLst>
        </pc:cxnChg>
        <pc:cxnChg chg="add del">
          <ac:chgData name="Lipsa Mandal" userId="b60486553e12ee77" providerId="Windows Live" clId="Web-{89DCD3FB-1728-46DB-A28E-8E2B88029958}" dt="2023-06-24T00:14:45.119" v="108"/>
          <ac:cxnSpMkLst>
            <pc:docMk/>
            <pc:sldMk cId="2138774876" sldId="261"/>
            <ac:cxnSpMk id="34" creationId="{D81E42A3-743C-4C15-9DA8-93AA9AEBFB17}"/>
          </ac:cxnSpMkLst>
        </pc:cxnChg>
        <pc:cxnChg chg="add del">
          <ac:chgData name="Lipsa Mandal" userId="b60486553e12ee77" providerId="Windows Live" clId="Web-{89DCD3FB-1728-46DB-A28E-8E2B88029958}" dt="2023-06-24T01:46:46.322" v="282"/>
          <ac:cxnSpMkLst>
            <pc:docMk/>
            <pc:sldMk cId="2138774876" sldId="261"/>
            <ac:cxnSpMk id="36" creationId="{DE3FB7FD-3883-4AFF-8349-2E3BBDA714EA}"/>
          </ac:cxnSpMkLst>
        </pc:cxnChg>
        <pc:cxnChg chg="add del">
          <ac:chgData name="Lipsa Mandal" userId="b60486553e12ee77" providerId="Windows Live" clId="Web-{89DCD3FB-1728-46DB-A28E-8E2B88029958}" dt="2023-06-24T02:41:59.985" v="677"/>
          <ac:cxnSpMkLst>
            <pc:docMk/>
            <pc:sldMk cId="2138774876" sldId="261"/>
            <ac:cxnSpMk id="40" creationId="{0CB1C732-7193-4253-8746-850D090A6B4E}"/>
          </ac:cxnSpMkLst>
        </pc:cxnChg>
        <pc:cxnChg chg="add del">
          <ac:chgData name="Lipsa Mandal" userId="b60486553e12ee77" providerId="Windows Live" clId="Web-{89DCD3FB-1728-46DB-A28E-8E2B88029958}" dt="2023-06-24T02:41:59.985" v="677"/>
          <ac:cxnSpMkLst>
            <pc:docMk/>
            <pc:sldMk cId="2138774876" sldId="261"/>
            <ac:cxnSpMk id="42" creationId="{D81E42A3-743C-4C15-9DA8-93AA9AEBFB17}"/>
          </ac:cxnSpMkLst>
        </pc:cxnChg>
        <pc:cxnChg chg="add">
          <ac:chgData name="Lipsa Mandal" userId="b60486553e12ee77" providerId="Windows Live" clId="Web-{89DCD3FB-1728-46DB-A28E-8E2B88029958}" dt="2023-06-24T02:41:59.985" v="677"/>
          <ac:cxnSpMkLst>
            <pc:docMk/>
            <pc:sldMk cId="2138774876" sldId="261"/>
            <ac:cxnSpMk id="50" creationId="{0CB1C732-7193-4253-8746-850D090A6B4E}"/>
          </ac:cxnSpMkLst>
        </pc:cxnChg>
      </pc:sldChg>
      <pc:sldChg chg="addSp delSp modSp new mod setBg addAnim">
        <pc:chgData name="Lipsa Mandal" userId="b60486553e12ee77" providerId="Windows Live" clId="Web-{89DCD3FB-1728-46DB-A28E-8E2B88029958}" dt="2023-06-24T02:43:16.566" v="679"/>
        <pc:sldMkLst>
          <pc:docMk/>
          <pc:sldMk cId="2058598197" sldId="262"/>
        </pc:sldMkLst>
        <pc:spChg chg="mod">
          <ac:chgData name="Lipsa Mandal" userId="b60486553e12ee77" providerId="Windows Live" clId="Web-{89DCD3FB-1728-46DB-A28E-8E2B88029958}" dt="2023-06-24T02:43:16.566" v="679"/>
          <ac:spMkLst>
            <pc:docMk/>
            <pc:sldMk cId="2058598197" sldId="262"/>
            <ac:spMk id="2" creationId="{2D689719-9FAD-FD73-B0E4-E65966C745B7}"/>
          </ac:spMkLst>
        </pc:spChg>
        <pc:spChg chg="add del">
          <ac:chgData name="Lipsa Mandal" userId="b60486553e12ee77" providerId="Windows Live" clId="Web-{89DCD3FB-1728-46DB-A28E-8E2B88029958}" dt="2023-06-24T00:05:23.736" v="6"/>
          <ac:spMkLst>
            <pc:docMk/>
            <pc:sldMk cId="2058598197" sldId="262"/>
            <ac:spMk id="3" creationId="{83F22056-CD6B-6E0E-7718-04F1CCEDF2BA}"/>
          </ac:spMkLst>
        </pc:spChg>
        <pc:spChg chg="add del">
          <ac:chgData name="Lipsa Mandal" userId="b60486553e12ee77" providerId="Windows Live" clId="Web-{89DCD3FB-1728-46DB-A28E-8E2B88029958}" dt="2023-06-24T00:05:23.736" v="5"/>
          <ac:spMkLst>
            <pc:docMk/>
            <pc:sldMk cId="2058598197" sldId="262"/>
            <ac:spMk id="8" creationId="{DD4C4B28-6B4B-4445-8535-F516D74E4AA9}"/>
          </ac:spMkLst>
        </pc:spChg>
        <pc:spChg chg="add del">
          <ac:chgData name="Lipsa Mandal" userId="b60486553e12ee77" providerId="Windows Live" clId="Web-{89DCD3FB-1728-46DB-A28E-8E2B88029958}" dt="2023-06-24T00:05:23.736" v="5"/>
          <ac:spMkLst>
            <pc:docMk/>
            <pc:sldMk cId="2058598197" sldId="262"/>
            <ac:spMk id="12" creationId="{55B419A7-F817-4767-8CCB-FB0E189C4ACD}"/>
          </ac:spMkLst>
        </pc:spChg>
        <pc:spChg chg="add del">
          <ac:chgData name="Lipsa Mandal" userId="b60486553e12ee77" providerId="Windows Live" clId="Web-{89DCD3FB-1728-46DB-A28E-8E2B88029958}" dt="2023-06-24T00:05:23.736" v="5"/>
          <ac:spMkLst>
            <pc:docMk/>
            <pc:sldMk cId="2058598197" sldId="262"/>
            <ac:spMk id="16" creationId="{7021D92D-08FF-45A6-9109-AC9462C7E8E3}"/>
          </ac:spMkLst>
        </pc:spChg>
        <pc:spChg chg="add del">
          <ac:chgData name="Lipsa Mandal" userId="b60486553e12ee77" providerId="Windows Live" clId="Web-{89DCD3FB-1728-46DB-A28E-8E2B88029958}" dt="2023-06-24T00:05:57.190" v="15"/>
          <ac:spMkLst>
            <pc:docMk/>
            <pc:sldMk cId="2058598197" sldId="262"/>
            <ac:spMk id="18" creationId="{DD4C4B28-6B4B-4445-8535-F516D74E4AA9}"/>
          </ac:spMkLst>
        </pc:spChg>
        <pc:spChg chg="add del">
          <ac:chgData name="Lipsa Mandal" userId="b60486553e12ee77" providerId="Windows Live" clId="Web-{89DCD3FB-1728-46DB-A28E-8E2B88029958}" dt="2023-06-24T00:05:57.190" v="15"/>
          <ac:spMkLst>
            <pc:docMk/>
            <pc:sldMk cId="2058598197" sldId="262"/>
            <ac:spMk id="20" creationId="{55B419A7-F817-4767-8CCB-FB0E189C4ACD}"/>
          </ac:spMkLst>
        </pc:spChg>
        <pc:spChg chg="add del">
          <ac:chgData name="Lipsa Mandal" userId="b60486553e12ee77" providerId="Windows Live" clId="Web-{89DCD3FB-1728-46DB-A28E-8E2B88029958}" dt="2023-06-24T00:05:57.190" v="15"/>
          <ac:spMkLst>
            <pc:docMk/>
            <pc:sldMk cId="2058598197" sldId="262"/>
            <ac:spMk id="22" creationId="{B3BE00DD-5F52-49B1-A83B-F2E555AC5D05}"/>
          </ac:spMkLst>
        </pc:spChg>
        <pc:spChg chg="add del">
          <ac:chgData name="Lipsa Mandal" userId="b60486553e12ee77" providerId="Windows Live" clId="Web-{89DCD3FB-1728-46DB-A28E-8E2B88029958}" dt="2023-06-24T00:05:57.190" v="14"/>
          <ac:spMkLst>
            <pc:docMk/>
            <pc:sldMk cId="2058598197" sldId="262"/>
            <ac:spMk id="27" creationId="{DD4C4B28-6B4B-4445-8535-F516D74E4AA9}"/>
          </ac:spMkLst>
        </pc:spChg>
        <pc:spChg chg="add del">
          <ac:chgData name="Lipsa Mandal" userId="b60486553e12ee77" providerId="Windows Live" clId="Web-{89DCD3FB-1728-46DB-A28E-8E2B88029958}" dt="2023-06-24T00:05:57.190" v="14"/>
          <ac:spMkLst>
            <pc:docMk/>
            <pc:sldMk cId="2058598197" sldId="262"/>
            <ac:spMk id="31" creationId="{55B419A7-F817-4767-8CCB-FB0E189C4ACD}"/>
          </ac:spMkLst>
        </pc:spChg>
        <pc:spChg chg="add del">
          <ac:chgData name="Lipsa Mandal" userId="b60486553e12ee77" providerId="Windows Live" clId="Web-{89DCD3FB-1728-46DB-A28E-8E2B88029958}" dt="2023-06-24T00:05:57.190" v="14"/>
          <ac:spMkLst>
            <pc:docMk/>
            <pc:sldMk cId="2058598197" sldId="262"/>
            <ac:spMk id="35" creationId="{ADA271CD-3011-4A05-B4A3-80F1794684F2}"/>
          </ac:spMkLst>
        </pc:spChg>
        <pc:spChg chg="add del">
          <ac:chgData name="Lipsa Mandal" userId="b60486553e12ee77" providerId="Windows Live" clId="Web-{89DCD3FB-1728-46DB-A28E-8E2B88029958}" dt="2023-06-24T02:43:16.566" v="679"/>
          <ac:spMkLst>
            <pc:docMk/>
            <pc:sldMk cId="2058598197" sldId="262"/>
            <ac:spMk id="37" creationId="{DD4C4B28-6B4B-4445-8535-F516D74E4AA9}"/>
          </ac:spMkLst>
        </pc:spChg>
        <pc:spChg chg="add del">
          <ac:chgData name="Lipsa Mandal" userId="b60486553e12ee77" providerId="Windows Live" clId="Web-{89DCD3FB-1728-46DB-A28E-8E2B88029958}" dt="2023-06-24T02:43:16.566" v="679"/>
          <ac:spMkLst>
            <pc:docMk/>
            <pc:sldMk cId="2058598197" sldId="262"/>
            <ac:spMk id="39" creationId="{55B419A7-F817-4767-8CCB-FB0E189C4ACD}"/>
          </ac:spMkLst>
        </pc:spChg>
        <pc:spChg chg="add del">
          <ac:chgData name="Lipsa Mandal" userId="b60486553e12ee77" providerId="Windows Live" clId="Web-{89DCD3FB-1728-46DB-A28E-8E2B88029958}" dt="2023-06-24T02:43:16.566" v="679"/>
          <ac:spMkLst>
            <pc:docMk/>
            <pc:sldMk cId="2058598197" sldId="262"/>
            <ac:spMk id="41" creationId="{B3BE00DD-5F52-49B1-A83B-F2E555AC5D05}"/>
          </ac:spMkLst>
        </pc:spChg>
        <pc:spChg chg="add">
          <ac:chgData name="Lipsa Mandal" userId="b60486553e12ee77" providerId="Windows Live" clId="Web-{89DCD3FB-1728-46DB-A28E-8E2B88029958}" dt="2023-06-24T02:43:16.566" v="679"/>
          <ac:spMkLst>
            <pc:docMk/>
            <pc:sldMk cId="2058598197" sldId="262"/>
            <ac:spMk id="46" creationId="{DD4C4B28-6B4B-4445-8535-F516D74E4AA9}"/>
          </ac:spMkLst>
        </pc:spChg>
        <pc:spChg chg="add">
          <ac:chgData name="Lipsa Mandal" userId="b60486553e12ee77" providerId="Windows Live" clId="Web-{89DCD3FB-1728-46DB-A28E-8E2B88029958}" dt="2023-06-24T02:43:16.566" v="679"/>
          <ac:spMkLst>
            <pc:docMk/>
            <pc:sldMk cId="2058598197" sldId="262"/>
            <ac:spMk id="50" creationId="{60AA5DFF-F391-4D1C-B76E-4E130B8C98B8}"/>
          </ac:spMkLst>
        </pc:spChg>
        <pc:spChg chg="add">
          <ac:chgData name="Lipsa Mandal" userId="b60486553e12ee77" providerId="Windows Live" clId="Web-{89DCD3FB-1728-46DB-A28E-8E2B88029958}" dt="2023-06-24T02:43:16.566" v="679"/>
          <ac:spMkLst>
            <pc:docMk/>
            <pc:sldMk cId="2058598197" sldId="262"/>
            <ac:spMk id="52" creationId="{3570BDE2-3A2A-4B48-9B39-C9C6FBB0A5EC}"/>
          </ac:spMkLst>
        </pc:spChg>
        <pc:spChg chg="add">
          <ac:chgData name="Lipsa Mandal" userId="b60486553e12ee77" providerId="Windows Live" clId="Web-{89DCD3FB-1728-46DB-A28E-8E2B88029958}" dt="2023-06-24T02:43:16.566" v="679"/>
          <ac:spMkLst>
            <pc:docMk/>
            <pc:sldMk cId="2058598197" sldId="262"/>
            <ac:spMk id="54" creationId="{591326CA-698F-4F50-A3B5-4A709B6A12AC}"/>
          </ac:spMkLst>
        </pc:spChg>
        <pc:cxnChg chg="add del">
          <ac:chgData name="Lipsa Mandal" userId="b60486553e12ee77" providerId="Windows Live" clId="Web-{89DCD3FB-1728-46DB-A28E-8E2B88029958}" dt="2023-06-24T00:05:23.736" v="5"/>
          <ac:cxnSpMkLst>
            <pc:docMk/>
            <pc:sldMk cId="2058598197" sldId="262"/>
            <ac:cxnSpMk id="10" creationId="{0CB1C732-7193-4253-8746-850D090A6B4E}"/>
          </ac:cxnSpMkLst>
        </pc:cxnChg>
        <pc:cxnChg chg="add del">
          <ac:chgData name="Lipsa Mandal" userId="b60486553e12ee77" providerId="Windows Live" clId="Web-{89DCD3FB-1728-46DB-A28E-8E2B88029958}" dt="2023-06-24T00:05:23.736" v="5"/>
          <ac:cxnSpMkLst>
            <pc:docMk/>
            <pc:sldMk cId="2058598197" sldId="262"/>
            <ac:cxnSpMk id="14" creationId="{D81E42A3-743C-4C15-9DA8-93AA9AEBFB17}"/>
          </ac:cxnSpMkLst>
        </pc:cxnChg>
        <pc:cxnChg chg="add del">
          <ac:chgData name="Lipsa Mandal" userId="b60486553e12ee77" providerId="Windows Live" clId="Web-{89DCD3FB-1728-46DB-A28E-8E2B88029958}" dt="2023-06-24T00:05:57.190" v="15"/>
          <ac:cxnSpMkLst>
            <pc:docMk/>
            <pc:sldMk cId="2058598197" sldId="262"/>
            <ac:cxnSpMk id="19" creationId="{0CB1C732-7193-4253-8746-850D090A6B4E}"/>
          </ac:cxnSpMkLst>
        </pc:cxnChg>
        <pc:cxnChg chg="add del">
          <ac:chgData name="Lipsa Mandal" userId="b60486553e12ee77" providerId="Windows Live" clId="Web-{89DCD3FB-1728-46DB-A28E-8E2B88029958}" dt="2023-06-24T00:05:57.190" v="15"/>
          <ac:cxnSpMkLst>
            <pc:docMk/>
            <pc:sldMk cId="2058598197" sldId="262"/>
            <ac:cxnSpMk id="21" creationId="{DE3FB7FD-3883-4AFF-8349-2E3BBDA714EA}"/>
          </ac:cxnSpMkLst>
        </pc:cxnChg>
        <pc:cxnChg chg="add del">
          <ac:chgData name="Lipsa Mandal" userId="b60486553e12ee77" providerId="Windows Live" clId="Web-{89DCD3FB-1728-46DB-A28E-8E2B88029958}" dt="2023-06-24T00:05:57.190" v="14"/>
          <ac:cxnSpMkLst>
            <pc:docMk/>
            <pc:sldMk cId="2058598197" sldId="262"/>
            <ac:cxnSpMk id="29" creationId="{0CB1C732-7193-4253-8746-850D090A6B4E}"/>
          </ac:cxnSpMkLst>
        </pc:cxnChg>
        <pc:cxnChg chg="add del">
          <ac:chgData name="Lipsa Mandal" userId="b60486553e12ee77" providerId="Windows Live" clId="Web-{89DCD3FB-1728-46DB-A28E-8E2B88029958}" dt="2023-06-24T00:05:57.190" v="14"/>
          <ac:cxnSpMkLst>
            <pc:docMk/>
            <pc:sldMk cId="2058598197" sldId="262"/>
            <ac:cxnSpMk id="33" creationId="{E3B95BE3-D5B2-4F38-9A01-17866C9FBA6E}"/>
          </ac:cxnSpMkLst>
        </pc:cxnChg>
        <pc:cxnChg chg="add del">
          <ac:chgData name="Lipsa Mandal" userId="b60486553e12ee77" providerId="Windows Live" clId="Web-{89DCD3FB-1728-46DB-A28E-8E2B88029958}" dt="2023-06-24T02:43:16.566" v="679"/>
          <ac:cxnSpMkLst>
            <pc:docMk/>
            <pc:sldMk cId="2058598197" sldId="262"/>
            <ac:cxnSpMk id="38" creationId="{0CB1C732-7193-4253-8746-850D090A6B4E}"/>
          </ac:cxnSpMkLst>
        </pc:cxnChg>
        <pc:cxnChg chg="add del">
          <ac:chgData name="Lipsa Mandal" userId="b60486553e12ee77" providerId="Windows Live" clId="Web-{89DCD3FB-1728-46DB-A28E-8E2B88029958}" dt="2023-06-24T02:43:16.566" v="679"/>
          <ac:cxnSpMkLst>
            <pc:docMk/>
            <pc:sldMk cId="2058598197" sldId="262"/>
            <ac:cxnSpMk id="40" creationId="{DE3FB7FD-3883-4AFF-8349-2E3BBDA714EA}"/>
          </ac:cxnSpMkLst>
        </pc:cxnChg>
        <pc:cxnChg chg="add">
          <ac:chgData name="Lipsa Mandal" userId="b60486553e12ee77" providerId="Windows Live" clId="Web-{89DCD3FB-1728-46DB-A28E-8E2B88029958}" dt="2023-06-24T02:43:16.566" v="679"/>
          <ac:cxnSpMkLst>
            <pc:docMk/>
            <pc:sldMk cId="2058598197" sldId="262"/>
            <ac:cxnSpMk id="48" creationId="{0CB1C732-7193-4253-8746-850D090A6B4E}"/>
          </ac:cxnSpMkLst>
        </pc:cxnChg>
      </pc:sldChg>
      <pc:sldChg chg="addSp delSp modSp new mod setBg addAnim">
        <pc:chgData name="Lipsa Mandal" userId="b60486553e12ee77" providerId="Windows Live" clId="Web-{89DCD3FB-1728-46DB-A28E-8E2B88029958}" dt="2023-06-24T02:41:46.672" v="676"/>
        <pc:sldMkLst>
          <pc:docMk/>
          <pc:sldMk cId="4051312165" sldId="263"/>
        </pc:sldMkLst>
        <pc:spChg chg="mod">
          <ac:chgData name="Lipsa Mandal" userId="b60486553e12ee77" providerId="Windows Live" clId="Web-{89DCD3FB-1728-46DB-A28E-8E2B88029958}" dt="2023-06-24T02:41:46.672" v="675"/>
          <ac:spMkLst>
            <pc:docMk/>
            <pc:sldMk cId="4051312165" sldId="263"/>
            <ac:spMk id="2" creationId="{CDF8A7E0-E6B3-4D5A-9BD5-F18C3516C889}"/>
          </ac:spMkLst>
        </pc:spChg>
        <pc:spChg chg="del">
          <ac:chgData name="Lipsa Mandal" userId="b60486553e12ee77" providerId="Windows Live" clId="Web-{89DCD3FB-1728-46DB-A28E-8E2B88029958}" dt="2023-06-24T00:15:28.683" v="216"/>
          <ac:spMkLst>
            <pc:docMk/>
            <pc:sldMk cId="4051312165" sldId="263"/>
            <ac:spMk id="3" creationId="{7DD2A2FA-8AF6-EB13-4A5B-187D4CA7EE3A}"/>
          </ac:spMkLst>
        </pc:spChg>
        <pc:spChg chg="add del">
          <ac:chgData name="Lipsa Mandal" userId="b60486553e12ee77" providerId="Windows Live" clId="Web-{89DCD3FB-1728-46DB-A28E-8E2B88029958}" dt="2023-06-24T00:16:51.843" v="234"/>
          <ac:spMkLst>
            <pc:docMk/>
            <pc:sldMk cId="4051312165" sldId="263"/>
            <ac:spMk id="8" creationId="{DD4C4B28-6B4B-4445-8535-F516D74E4AA9}"/>
          </ac:spMkLst>
        </pc:spChg>
        <pc:spChg chg="add del">
          <ac:chgData name="Lipsa Mandal" userId="b60486553e12ee77" providerId="Windows Live" clId="Web-{89DCD3FB-1728-46DB-A28E-8E2B88029958}" dt="2023-06-24T00:16:51.843" v="234"/>
          <ac:spMkLst>
            <pc:docMk/>
            <pc:sldMk cId="4051312165" sldId="263"/>
            <ac:spMk id="12" creationId="{55B419A7-F817-4767-8CCB-FB0E189C4ACD}"/>
          </ac:spMkLst>
        </pc:spChg>
        <pc:spChg chg="add del">
          <ac:chgData name="Lipsa Mandal" userId="b60486553e12ee77" providerId="Windows Live" clId="Web-{89DCD3FB-1728-46DB-A28E-8E2B88029958}" dt="2023-06-24T00:16:51.843" v="234"/>
          <ac:spMkLst>
            <pc:docMk/>
            <pc:sldMk cId="4051312165" sldId="263"/>
            <ac:spMk id="16" creationId="{7021D92D-08FF-45A6-9109-AC9462C7E8E3}"/>
          </ac:spMkLst>
        </pc:spChg>
        <pc:spChg chg="add del">
          <ac:chgData name="Lipsa Mandal" userId="b60486553e12ee77" providerId="Windows Live" clId="Web-{89DCD3FB-1728-46DB-A28E-8E2B88029958}" dt="2023-06-24T00:16:41.936" v="231"/>
          <ac:spMkLst>
            <pc:docMk/>
            <pc:sldMk cId="4051312165" sldId="263"/>
            <ac:spMk id="21" creationId="{DD4C4B28-6B4B-4445-8535-F516D74E4AA9}"/>
          </ac:spMkLst>
        </pc:spChg>
        <pc:spChg chg="add del">
          <ac:chgData name="Lipsa Mandal" userId="b60486553e12ee77" providerId="Windows Live" clId="Web-{89DCD3FB-1728-46DB-A28E-8E2B88029958}" dt="2023-06-24T00:16:41.936" v="231"/>
          <ac:spMkLst>
            <pc:docMk/>
            <pc:sldMk cId="4051312165" sldId="263"/>
            <ac:spMk id="25" creationId="{55B419A7-F817-4767-8CCB-FB0E189C4ACD}"/>
          </ac:spMkLst>
        </pc:spChg>
        <pc:spChg chg="add del">
          <ac:chgData name="Lipsa Mandal" userId="b60486553e12ee77" providerId="Windows Live" clId="Web-{89DCD3FB-1728-46DB-A28E-8E2B88029958}" dt="2023-06-24T00:16:41.936" v="231"/>
          <ac:spMkLst>
            <pc:docMk/>
            <pc:sldMk cId="4051312165" sldId="263"/>
            <ac:spMk id="29" creationId="{B3BE00DD-5F52-49B1-A83B-F2E555AC5D05}"/>
          </ac:spMkLst>
        </pc:spChg>
        <pc:spChg chg="add del">
          <ac:chgData name="Lipsa Mandal" userId="b60486553e12ee77" providerId="Windows Live" clId="Web-{89DCD3FB-1728-46DB-A28E-8E2B88029958}" dt="2023-06-24T00:16:51.843" v="233"/>
          <ac:spMkLst>
            <pc:docMk/>
            <pc:sldMk cId="4051312165" sldId="263"/>
            <ac:spMk id="31" creationId="{DD4C4B28-6B4B-4445-8535-F516D74E4AA9}"/>
          </ac:spMkLst>
        </pc:spChg>
        <pc:spChg chg="add del">
          <ac:chgData name="Lipsa Mandal" userId="b60486553e12ee77" providerId="Windows Live" clId="Web-{89DCD3FB-1728-46DB-A28E-8E2B88029958}" dt="2023-06-24T00:16:51.843" v="233"/>
          <ac:spMkLst>
            <pc:docMk/>
            <pc:sldMk cId="4051312165" sldId="263"/>
            <ac:spMk id="33" creationId="{55B419A7-F817-4767-8CCB-FB0E189C4ACD}"/>
          </ac:spMkLst>
        </pc:spChg>
        <pc:spChg chg="add del">
          <ac:chgData name="Lipsa Mandal" userId="b60486553e12ee77" providerId="Windows Live" clId="Web-{89DCD3FB-1728-46DB-A28E-8E2B88029958}" dt="2023-06-24T00:16:51.843" v="233"/>
          <ac:spMkLst>
            <pc:docMk/>
            <pc:sldMk cId="4051312165" sldId="263"/>
            <ac:spMk id="35" creationId="{B3BE00DD-5F52-49B1-A83B-F2E555AC5D05}"/>
          </ac:spMkLst>
        </pc:spChg>
        <pc:spChg chg="add del">
          <ac:chgData name="Lipsa Mandal" userId="b60486553e12ee77" providerId="Windows Live" clId="Web-{89DCD3FB-1728-46DB-A28E-8E2B88029958}" dt="2023-06-24T02:41:46.672" v="675"/>
          <ac:spMkLst>
            <pc:docMk/>
            <pc:sldMk cId="4051312165" sldId="263"/>
            <ac:spMk id="37" creationId="{DD4C4B28-6B4B-4445-8535-F516D74E4AA9}"/>
          </ac:spMkLst>
        </pc:spChg>
        <pc:spChg chg="add del">
          <ac:chgData name="Lipsa Mandal" userId="b60486553e12ee77" providerId="Windows Live" clId="Web-{89DCD3FB-1728-46DB-A28E-8E2B88029958}" dt="2023-06-24T02:41:46.672" v="675"/>
          <ac:spMkLst>
            <pc:docMk/>
            <pc:sldMk cId="4051312165" sldId="263"/>
            <ac:spMk id="39" creationId="{55B419A7-F817-4767-8CCB-FB0E189C4ACD}"/>
          </ac:spMkLst>
        </pc:spChg>
        <pc:spChg chg="add del">
          <ac:chgData name="Lipsa Mandal" userId="b60486553e12ee77" providerId="Windows Live" clId="Web-{89DCD3FB-1728-46DB-A28E-8E2B88029958}" dt="2023-06-24T02:41:46.672" v="675"/>
          <ac:spMkLst>
            <pc:docMk/>
            <pc:sldMk cId="4051312165" sldId="263"/>
            <ac:spMk id="41" creationId="{ADA271CD-3011-4A05-B4A3-80F1794684F2}"/>
          </ac:spMkLst>
        </pc:spChg>
        <pc:spChg chg="add">
          <ac:chgData name="Lipsa Mandal" userId="b60486553e12ee77" providerId="Windows Live" clId="Web-{89DCD3FB-1728-46DB-A28E-8E2B88029958}" dt="2023-06-24T02:41:46.672" v="675"/>
          <ac:spMkLst>
            <pc:docMk/>
            <pc:sldMk cId="4051312165" sldId="263"/>
            <ac:spMk id="46" creationId="{DD4C4B28-6B4B-4445-8535-F516D74E4AA9}"/>
          </ac:spMkLst>
        </pc:spChg>
        <pc:spChg chg="add">
          <ac:chgData name="Lipsa Mandal" userId="b60486553e12ee77" providerId="Windows Live" clId="Web-{89DCD3FB-1728-46DB-A28E-8E2B88029958}" dt="2023-06-24T02:41:46.672" v="675"/>
          <ac:spMkLst>
            <pc:docMk/>
            <pc:sldMk cId="4051312165" sldId="263"/>
            <ac:spMk id="50" creationId="{60AA5DFF-F391-4D1C-B76E-4E130B8C98B8}"/>
          </ac:spMkLst>
        </pc:spChg>
        <pc:spChg chg="add">
          <ac:chgData name="Lipsa Mandal" userId="b60486553e12ee77" providerId="Windows Live" clId="Web-{89DCD3FB-1728-46DB-A28E-8E2B88029958}" dt="2023-06-24T02:41:46.672" v="675"/>
          <ac:spMkLst>
            <pc:docMk/>
            <pc:sldMk cId="4051312165" sldId="263"/>
            <ac:spMk id="52" creationId="{3570BDE2-3A2A-4B48-9B39-C9C6FBB0A5EC}"/>
          </ac:spMkLst>
        </pc:spChg>
        <pc:spChg chg="add">
          <ac:chgData name="Lipsa Mandal" userId="b60486553e12ee77" providerId="Windows Live" clId="Web-{89DCD3FB-1728-46DB-A28E-8E2B88029958}" dt="2023-06-24T02:41:46.672" v="675"/>
          <ac:spMkLst>
            <pc:docMk/>
            <pc:sldMk cId="4051312165" sldId="263"/>
            <ac:spMk id="54" creationId="{591326CA-698F-4F50-A3B5-4A709B6A12AC}"/>
          </ac:spMkLst>
        </pc:spChg>
        <pc:cxnChg chg="add del">
          <ac:chgData name="Lipsa Mandal" userId="b60486553e12ee77" providerId="Windows Live" clId="Web-{89DCD3FB-1728-46DB-A28E-8E2B88029958}" dt="2023-06-24T00:16:51.843" v="234"/>
          <ac:cxnSpMkLst>
            <pc:docMk/>
            <pc:sldMk cId="4051312165" sldId="263"/>
            <ac:cxnSpMk id="10" creationId="{0CB1C732-7193-4253-8746-850D090A6B4E}"/>
          </ac:cxnSpMkLst>
        </pc:cxnChg>
        <pc:cxnChg chg="add del">
          <ac:chgData name="Lipsa Mandal" userId="b60486553e12ee77" providerId="Windows Live" clId="Web-{89DCD3FB-1728-46DB-A28E-8E2B88029958}" dt="2023-06-24T00:16:51.843" v="234"/>
          <ac:cxnSpMkLst>
            <pc:docMk/>
            <pc:sldMk cId="4051312165" sldId="263"/>
            <ac:cxnSpMk id="14" creationId="{D81E42A3-743C-4C15-9DA8-93AA9AEBFB17}"/>
          </ac:cxnSpMkLst>
        </pc:cxnChg>
        <pc:cxnChg chg="add del">
          <ac:chgData name="Lipsa Mandal" userId="b60486553e12ee77" providerId="Windows Live" clId="Web-{89DCD3FB-1728-46DB-A28E-8E2B88029958}" dt="2023-06-24T00:16:41.936" v="231"/>
          <ac:cxnSpMkLst>
            <pc:docMk/>
            <pc:sldMk cId="4051312165" sldId="263"/>
            <ac:cxnSpMk id="23" creationId="{0CB1C732-7193-4253-8746-850D090A6B4E}"/>
          </ac:cxnSpMkLst>
        </pc:cxnChg>
        <pc:cxnChg chg="add del">
          <ac:chgData name="Lipsa Mandal" userId="b60486553e12ee77" providerId="Windows Live" clId="Web-{89DCD3FB-1728-46DB-A28E-8E2B88029958}" dt="2023-06-24T00:16:41.936" v="231"/>
          <ac:cxnSpMkLst>
            <pc:docMk/>
            <pc:sldMk cId="4051312165" sldId="263"/>
            <ac:cxnSpMk id="27" creationId="{DE3FB7FD-3883-4AFF-8349-2E3BBDA714EA}"/>
          </ac:cxnSpMkLst>
        </pc:cxnChg>
        <pc:cxnChg chg="add del">
          <ac:chgData name="Lipsa Mandal" userId="b60486553e12ee77" providerId="Windows Live" clId="Web-{89DCD3FB-1728-46DB-A28E-8E2B88029958}" dt="2023-06-24T00:16:51.843" v="233"/>
          <ac:cxnSpMkLst>
            <pc:docMk/>
            <pc:sldMk cId="4051312165" sldId="263"/>
            <ac:cxnSpMk id="32" creationId="{0CB1C732-7193-4253-8746-850D090A6B4E}"/>
          </ac:cxnSpMkLst>
        </pc:cxnChg>
        <pc:cxnChg chg="add del">
          <ac:chgData name="Lipsa Mandal" userId="b60486553e12ee77" providerId="Windows Live" clId="Web-{89DCD3FB-1728-46DB-A28E-8E2B88029958}" dt="2023-06-24T00:16:51.843" v="233"/>
          <ac:cxnSpMkLst>
            <pc:docMk/>
            <pc:sldMk cId="4051312165" sldId="263"/>
            <ac:cxnSpMk id="34" creationId="{63B10E47-AF6B-4C8A-B458-3C6CAF2EBABF}"/>
          </ac:cxnSpMkLst>
        </pc:cxnChg>
        <pc:cxnChg chg="add del">
          <ac:chgData name="Lipsa Mandal" userId="b60486553e12ee77" providerId="Windows Live" clId="Web-{89DCD3FB-1728-46DB-A28E-8E2B88029958}" dt="2023-06-24T02:41:46.672" v="675"/>
          <ac:cxnSpMkLst>
            <pc:docMk/>
            <pc:sldMk cId="4051312165" sldId="263"/>
            <ac:cxnSpMk id="38" creationId="{0CB1C732-7193-4253-8746-850D090A6B4E}"/>
          </ac:cxnSpMkLst>
        </pc:cxnChg>
        <pc:cxnChg chg="add del">
          <ac:chgData name="Lipsa Mandal" userId="b60486553e12ee77" providerId="Windows Live" clId="Web-{89DCD3FB-1728-46DB-A28E-8E2B88029958}" dt="2023-06-24T02:41:46.672" v="675"/>
          <ac:cxnSpMkLst>
            <pc:docMk/>
            <pc:sldMk cId="4051312165" sldId="263"/>
            <ac:cxnSpMk id="40" creationId="{E3B95BE3-D5B2-4F38-9A01-17866C9FBA6E}"/>
          </ac:cxnSpMkLst>
        </pc:cxnChg>
        <pc:cxnChg chg="add">
          <ac:chgData name="Lipsa Mandal" userId="b60486553e12ee77" providerId="Windows Live" clId="Web-{89DCD3FB-1728-46DB-A28E-8E2B88029958}" dt="2023-06-24T02:41:46.672" v="675"/>
          <ac:cxnSpMkLst>
            <pc:docMk/>
            <pc:sldMk cId="4051312165" sldId="263"/>
            <ac:cxnSpMk id="48" creationId="{0CB1C732-7193-4253-8746-850D090A6B4E}"/>
          </ac:cxnSpMkLst>
        </pc:cxnChg>
      </pc:sldChg>
      <pc:sldChg chg="addSp modSp new mod setBg">
        <pc:chgData name="Lipsa Mandal" userId="b60486553e12ee77" providerId="Windows Live" clId="Web-{89DCD3FB-1728-46DB-A28E-8E2B88029958}" dt="2023-06-24T02:04:32.430" v="569" actId="14100"/>
        <pc:sldMkLst>
          <pc:docMk/>
          <pc:sldMk cId="660587493" sldId="264"/>
        </pc:sldMkLst>
        <pc:spChg chg="mod">
          <ac:chgData name="Lipsa Mandal" userId="b60486553e12ee77" providerId="Windows Live" clId="Web-{89DCD3FB-1728-46DB-A28E-8E2B88029958}" dt="2023-06-24T02:02:23.317" v="488" actId="20577"/>
          <ac:spMkLst>
            <pc:docMk/>
            <pc:sldMk cId="660587493" sldId="264"/>
            <ac:spMk id="2" creationId="{B6CD8BCF-0175-3562-B0F8-14D3B9F0836D}"/>
          </ac:spMkLst>
        </pc:spChg>
        <pc:spChg chg="mod">
          <ac:chgData name="Lipsa Mandal" userId="b60486553e12ee77" providerId="Windows Live" clId="Web-{89DCD3FB-1728-46DB-A28E-8E2B88029958}" dt="2023-06-24T02:04:32.430" v="569" actId="14100"/>
          <ac:spMkLst>
            <pc:docMk/>
            <pc:sldMk cId="660587493" sldId="264"/>
            <ac:spMk id="3" creationId="{6BE99924-BBE7-93C1-95C7-DC7E74C80632}"/>
          </ac:spMkLst>
        </pc:spChg>
        <pc:spChg chg="add">
          <ac:chgData name="Lipsa Mandal" userId="b60486553e12ee77" providerId="Windows Live" clId="Web-{89DCD3FB-1728-46DB-A28E-8E2B88029958}" dt="2023-06-24T02:01:47.910" v="473"/>
          <ac:spMkLst>
            <pc:docMk/>
            <pc:sldMk cId="660587493" sldId="264"/>
            <ac:spMk id="8" creationId="{C5176844-69C3-4F79-BE38-EA5BDDF4FEA4}"/>
          </ac:spMkLst>
        </pc:spChg>
        <pc:spChg chg="add">
          <ac:chgData name="Lipsa Mandal" userId="b60486553e12ee77" providerId="Windows Live" clId="Web-{89DCD3FB-1728-46DB-A28E-8E2B88029958}" dt="2023-06-24T02:01:47.910" v="473"/>
          <ac:spMkLst>
            <pc:docMk/>
            <pc:sldMk cId="660587493" sldId="264"/>
            <ac:spMk id="10" creationId="{1CF1AAE4-D0BC-430F-A613-7BBAAECA0C2D}"/>
          </ac:spMkLst>
        </pc:spChg>
        <pc:spChg chg="add">
          <ac:chgData name="Lipsa Mandal" userId="b60486553e12ee77" providerId="Windows Live" clId="Web-{89DCD3FB-1728-46DB-A28E-8E2B88029958}" dt="2023-06-24T02:01:47.910" v="473"/>
          <ac:spMkLst>
            <pc:docMk/>
            <pc:sldMk cId="660587493" sldId="264"/>
            <ac:spMk id="12" creationId="{A101E513-AF74-4E9D-A31F-99664250722D}"/>
          </ac:spMkLst>
        </pc:spChg>
      </pc:sldChg>
      <pc:sldChg chg="addSp delSp modSp new mod setBg setClrOvrMap">
        <pc:chgData name="Lipsa Mandal" userId="b60486553e12ee77" providerId="Windows Live" clId="Web-{89DCD3FB-1728-46DB-A28E-8E2B88029958}" dt="2023-06-24T02:34:31.846" v="638" actId="14100"/>
        <pc:sldMkLst>
          <pc:docMk/>
          <pc:sldMk cId="209040473" sldId="265"/>
        </pc:sldMkLst>
        <pc:spChg chg="mod">
          <ac:chgData name="Lipsa Mandal" userId="b60486553e12ee77" providerId="Windows Live" clId="Web-{89DCD3FB-1728-46DB-A28E-8E2B88029958}" dt="2023-06-24T02:33:15.750" v="628"/>
          <ac:spMkLst>
            <pc:docMk/>
            <pc:sldMk cId="209040473" sldId="265"/>
            <ac:spMk id="2" creationId="{7BD47387-76B9-8CA7-0EE1-7A0556FF6A5C}"/>
          </ac:spMkLst>
        </pc:spChg>
        <pc:spChg chg="del mod">
          <ac:chgData name="Lipsa Mandal" userId="b60486553e12ee77" providerId="Windows Live" clId="Web-{89DCD3FB-1728-46DB-A28E-8E2B88029958}" dt="2023-06-24T02:30:55.433" v="609"/>
          <ac:spMkLst>
            <pc:docMk/>
            <pc:sldMk cId="209040473" sldId="265"/>
            <ac:spMk id="3" creationId="{5E17A98F-C36A-CA0F-5514-E63E3314FD0A}"/>
          </ac:spMkLst>
        </pc:spChg>
        <pc:spChg chg="add del">
          <ac:chgData name="Lipsa Mandal" userId="b60486553e12ee77" providerId="Windows Live" clId="Web-{89DCD3FB-1728-46DB-A28E-8E2B88029958}" dt="2023-06-24T02:31:11.715" v="612"/>
          <ac:spMkLst>
            <pc:docMk/>
            <pc:sldMk cId="209040473" sldId="265"/>
            <ac:spMk id="8" creationId="{C5176844-69C3-4F79-BE38-EA5BDDF4FEA4}"/>
          </ac:spMkLst>
        </pc:spChg>
        <pc:spChg chg="add del">
          <ac:chgData name="Lipsa Mandal" userId="b60486553e12ee77" providerId="Windows Live" clId="Web-{89DCD3FB-1728-46DB-A28E-8E2B88029958}" dt="2023-06-24T02:31:11.715" v="612"/>
          <ac:spMkLst>
            <pc:docMk/>
            <pc:sldMk cId="209040473" sldId="265"/>
            <ac:spMk id="10" creationId="{1CF1AAE4-D0BC-430F-A613-7BBAAECA0C2D}"/>
          </ac:spMkLst>
        </pc:spChg>
        <pc:spChg chg="add del">
          <ac:chgData name="Lipsa Mandal" userId="b60486553e12ee77" providerId="Windows Live" clId="Web-{89DCD3FB-1728-46DB-A28E-8E2B88029958}" dt="2023-06-24T02:31:11.715" v="612"/>
          <ac:spMkLst>
            <pc:docMk/>
            <pc:sldMk cId="209040473" sldId="265"/>
            <ac:spMk id="12" creationId="{A101E513-AF74-4E9D-A31F-99664250722D}"/>
          </ac:spMkLst>
        </pc:spChg>
        <pc:spChg chg="add del">
          <ac:chgData name="Lipsa Mandal" userId="b60486553e12ee77" providerId="Windows Live" clId="Web-{89DCD3FB-1728-46DB-A28E-8E2B88029958}" dt="2023-06-24T02:32:27.951" v="626"/>
          <ac:spMkLst>
            <pc:docMk/>
            <pc:sldMk cId="209040473" sldId="265"/>
            <ac:spMk id="17" creationId="{DD4C4B28-6B4B-4445-8535-F516D74E4AA9}"/>
          </ac:spMkLst>
        </pc:spChg>
        <pc:spChg chg="add del">
          <ac:chgData name="Lipsa Mandal" userId="b60486553e12ee77" providerId="Windows Live" clId="Web-{89DCD3FB-1728-46DB-A28E-8E2B88029958}" dt="2023-06-24T02:32:27.951" v="626"/>
          <ac:spMkLst>
            <pc:docMk/>
            <pc:sldMk cId="209040473" sldId="265"/>
            <ac:spMk id="21" creationId="{55B419A7-F817-4767-8CCB-FB0E189C4ACD}"/>
          </ac:spMkLst>
        </pc:spChg>
        <pc:spChg chg="add del">
          <ac:chgData name="Lipsa Mandal" userId="b60486553e12ee77" providerId="Windows Live" clId="Web-{89DCD3FB-1728-46DB-A28E-8E2B88029958}" dt="2023-06-24T02:32:27.951" v="626"/>
          <ac:spMkLst>
            <pc:docMk/>
            <pc:sldMk cId="209040473" sldId="265"/>
            <ac:spMk id="23" creationId="{7AF9319C-2D9B-4868-AEAE-37298EA0F4B9}"/>
          </ac:spMkLst>
        </pc:spChg>
        <pc:spChg chg="add del">
          <ac:chgData name="Lipsa Mandal" userId="b60486553e12ee77" providerId="Windows Live" clId="Web-{89DCD3FB-1728-46DB-A28E-8E2B88029958}" dt="2023-06-24T02:32:27.951" v="626"/>
          <ac:spMkLst>
            <pc:docMk/>
            <pc:sldMk cId="209040473" sldId="265"/>
            <ac:spMk id="25" creationId="{ADA271CD-3011-4A05-B4A3-80F1794684F2}"/>
          </ac:spMkLst>
        </pc:spChg>
        <pc:spChg chg="add del">
          <ac:chgData name="Lipsa Mandal" userId="b60486553e12ee77" providerId="Windows Live" clId="Web-{89DCD3FB-1728-46DB-A28E-8E2B88029958}" dt="2023-06-24T02:31:58.747" v="621"/>
          <ac:spMkLst>
            <pc:docMk/>
            <pc:sldMk cId="209040473" sldId="265"/>
            <ac:spMk id="29" creationId="{FFB5D109-84A2-5481-ADB7-5C6D758F3C74}"/>
          </ac:spMkLst>
        </pc:spChg>
        <pc:spChg chg="add del">
          <ac:chgData name="Lipsa Mandal" userId="b60486553e12ee77" providerId="Windows Live" clId="Web-{89DCD3FB-1728-46DB-A28E-8E2B88029958}" dt="2023-06-24T02:33:15.750" v="628"/>
          <ac:spMkLst>
            <pc:docMk/>
            <pc:sldMk cId="209040473" sldId="265"/>
            <ac:spMk id="30" creationId="{DD4C4B28-6B4B-4445-8535-F516D74E4AA9}"/>
          </ac:spMkLst>
        </pc:spChg>
        <pc:spChg chg="add del">
          <ac:chgData name="Lipsa Mandal" userId="b60486553e12ee77" providerId="Windows Live" clId="Web-{89DCD3FB-1728-46DB-A28E-8E2B88029958}" dt="2023-06-24T02:31:58.747" v="621"/>
          <ac:spMkLst>
            <pc:docMk/>
            <pc:sldMk cId="209040473" sldId="265"/>
            <ac:spMk id="32" creationId="{C5176844-69C3-4F79-BE38-EA5BDDF4FEA4}"/>
          </ac:spMkLst>
        </pc:spChg>
        <pc:spChg chg="add del">
          <ac:chgData name="Lipsa Mandal" userId="b60486553e12ee77" providerId="Windows Live" clId="Web-{89DCD3FB-1728-46DB-A28E-8E2B88029958}" dt="2023-06-24T02:31:58.747" v="621"/>
          <ac:spMkLst>
            <pc:docMk/>
            <pc:sldMk cId="209040473" sldId="265"/>
            <ac:spMk id="36" creationId="{A101E513-AF74-4E9D-A31F-99664250722D}"/>
          </ac:spMkLst>
        </pc:spChg>
        <pc:spChg chg="add del">
          <ac:chgData name="Lipsa Mandal" userId="b60486553e12ee77" providerId="Windows Live" clId="Web-{89DCD3FB-1728-46DB-A28E-8E2B88029958}" dt="2023-06-24T02:32:07.748" v="623"/>
          <ac:spMkLst>
            <pc:docMk/>
            <pc:sldMk cId="209040473" sldId="265"/>
            <ac:spMk id="38" creationId="{C5176844-69C3-4F79-BE38-EA5BDDF4FEA4}"/>
          </ac:spMkLst>
        </pc:spChg>
        <pc:spChg chg="add del">
          <ac:chgData name="Lipsa Mandal" userId="b60486553e12ee77" providerId="Windows Live" clId="Web-{89DCD3FB-1728-46DB-A28E-8E2B88029958}" dt="2023-06-24T02:32:07.748" v="623"/>
          <ac:spMkLst>
            <pc:docMk/>
            <pc:sldMk cId="209040473" sldId="265"/>
            <ac:spMk id="40" creationId="{C7F799FF-C4DB-C1DF-E40E-3ED520BF1440}"/>
          </ac:spMkLst>
        </pc:spChg>
        <pc:spChg chg="add del">
          <ac:chgData name="Lipsa Mandal" userId="b60486553e12ee77" providerId="Windows Live" clId="Web-{89DCD3FB-1728-46DB-A28E-8E2B88029958}" dt="2023-06-24T02:32:07.748" v="623"/>
          <ac:spMkLst>
            <pc:docMk/>
            <pc:sldMk cId="209040473" sldId="265"/>
            <ac:spMk id="41" creationId="{A101E513-AF74-4E9D-A31F-99664250722D}"/>
          </ac:spMkLst>
        </pc:spChg>
        <pc:spChg chg="add del">
          <ac:chgData name="Lipsa Mandal" userId="b60486553e12ee77" providerId="Windows Live" clId="Web-{89DCD3FB-1728-46DB-A28E-8E2B88029958}" dt="2023-06-24T02:32:27.936" v="625"/>
          <ac:spMkLst>
            <pc:docMk/>
            <pc:sldMk cId="209040473" sldId="265"/>
            <ac:spMk id="43" creationId="{C5176844-69C3-4F79-BE38-EA5BDDF4FEA4}"/>
          </ac:spMkLst>
        </pc:spChg>
        <pc:spChg chg="add del">
          <ac:chgData name="Lipsa Mandal" userId="b60486553e12ee77" providerId="Windows Live" clId="Web-{89DCD3FB-1728-46DB-A28E-8E2B88029958}" dt="2023-06-24T02:32:27.936" v="625"/>
          <ac:spMkLst>
            <pc:docMk/>
            <pc:sldMk cId="209040473" sldId="265"/>
            <ac:spMk id="45" creationId="{E4B6B7EC-BA7D-4FD3-6722-9277A640758D}"/>
          </ac:spMkLst>
        </pc:spChg>
        <pc:spChg chg="add del">
          <ac:chgData name="Lipsa Mandal" userId="b60486553e12ee77" providerId="Windows Live" clId="Web-{89DCD3FB-1728-46DB-A28E-8E2B88029958}" dt="2023-06-24T02:32:27.936" v="625"/>
          <ac:spMkLst>
            <pc:docMk/>
            <pc:sldMk cId="209040473" sldId="265"/>
            <ac:spMk id="46" creationId="{A101E513-AF74-4E9D-A31F-99664250722D}"/>
          </ac:spMkLst>
        </pc:spChg>
        <pc:spChg chg="add del">
          <ac:chgData name="Lipsa Mandal" userId="b60486553e12ee77" providerId="Windows Live" clId="Web-{89DCD3FB-1728-46DB-A28E-8E2B88029958}" dt="2023-06-24T02:33:15.750" v="628"/>
          <ac:spMkLst>
            <pc:docMk/>
            <pc:sldMk cId="209040473" sldId="265"/>
            <ac:spMk id="49" creationId="{55B419A7-F817-4767-8CCB-FB0E189C4ACD}"/>
          </ac:spMkLst>
        </pc:spChg>
        <pc:spChg chg="add del">
          <ac:chgData name="Lipsa Mandal" userId="b60486553e12ee77" providerId="Windows Live" clId="Web-{89DCD3FB-1728-46DB-A28E-8E2B88029958}" dt="2023-06-24T02:33:15.750" v="628"/>
          <ac:spMkLst>
            <pc:docMk/>
            <pc:sldMk cId="209040473" sldId="265"/>
            <ac:spMk id="50" creationId="{7AF9319C-2D9B-4868-AEAE-37298EA0F4B9}"/>
          </ac:spMkLst>
        </pc:spChg>
        <pc:spChg chg="add del">
          <ac:chgData name="Lipsa Mandal" userId="b60486553e12ee77" providerId="Windows Live" clId="Web-{89DCD3FB-1728-46DB-A28E-8E2B88029958}" dt="2023-06-24T02:33:15.750" v="628"/>
          <ac:spMkLst>
            <pc:docMk/>
            <pc:sldMk cId="209040473" sldId="265"/>
            <ac:spMk id="51" creationId="{ADA271CD-3011-4A05-B4A3-80F1794684F2}"/>
          </ac:spMkLst>
        </pc:spChg>
        <pc:spChg chg="add del">
          <ac:chgData name="Lipsa Mandal" userId="b60486553e12ee77" providerId="Windows Live" clId="Web-{89DCD3FB-1728-46DB-A28E-8E2B88029958}" dt="2023-06-24T02:33:53.970" v="632"/>
          <ac:spMkLst>
            <pc:docMk/>
            <pc:sldMk cId="209040473" sldId="265"/>
            <ac:spMk id="55" creationId="{F0AF66C4-2D29-E504-A98C-D13FA4443300}"/>
          </ac:spMkLst>
        </pc:spChg>
        <pc:spChg chg="add">
          <ac:chgData name="Lipsa Mandal" userId="b60486553e12ee77" providerId="Windows Live" clId="Web-{89DCD3FB-1728-46DB-A28E-8E2B88029958}" dt="2023-06-24T02:33:15.750" v="628"/>
          <ac:spMkLst>
            <pc:docMk/>
            <pc:sldMk cId="209040473" sldId="265"/>
            <ac:spMk id="58" creationId="{C5176844-69C3-4F79-BE38-EA5BDDF4FEA4}"/>
          </ac:spMkLst>
        </pc:spChg>
        <pc:spChg chg="add">
          <ac:chgData name="Lipsa Mandal" userId="b60486553e12ee77" providerId="Windows Live" clId="Web-{89DCD3FB-1728-46DB-A28E-8E2B88029958}" dt="2023-06-24T02:33:15.750" v="628"/>
          <ac:spMkLst>
            <pc:docMk/>
            <pc:sldMk cId="209040473" sldId="265"/>
            <ac:spMk id="62" creationId="{A101E513-AF74-4E9D-A31F-99664250722D}"/>
          </ac:spMkLst>
        </pc:spChg>
        <pc:picChg chg="add mod ord">
          <ac:chgData name="Lipsa Mandal" userId="b60486553e12ee77" providerId="Windows Live" clId="Web-{89DCD3FB-1728-46DB-A28E-8E2B88029958}" dt="2023-06-24T02:34:11.283" v="635" actId="14100"/>
          <ac:picMkLst>
            <pc:docMk/>
            <pc:sldMk cId="209040473" sldId="265"/>
            <ac:picMk id="4" creationId="{BB8EA410-DFCE-B8E2-C2D3-6715831B3A69}"/>
          </ac:picMkLst>
        </pc:picChg>
        <pc:picChg chg="add mod ord">
          <ac:chgData name="Lipsa Mandal" userId="b60486553e12ee77" providerId="Windows Live" clId="Web-{89DCD3FB-1728-46DB-A28E-8E2B88029958}" dt="2023-06-24T02:34:31.846" v="638" actId="14100"/>
          <ac:picMkLst>
            <pc:docMk/>
            <pc:sldMk cId="209040473" sldId="265"/>
            <ac:picMk id="5" creationId="{391CEEA6-733D-C4C3-1B0D-6532FC0199AE}"/>
          </ac:picMkLst>
        </pc:picChg>
        <pc:cxnChg chg="add del">
          <ac:chgData name="Lipsa Mandal" userId="b60486553e12ee77" providerId="Windows Live" clId="Web-{89DCD3FB-1728-46DB-A28E-8E2B88029958}" dt="2023-06-24T02:32:27.951" v="626"/>
          <ac:cxnSpMkLst>
            <pc:docMk/>
            <pc:sldMk cId="209040473" sldId="265"/>
            <ac:cxnSpMk id="19" creationId="{0CB1C732-7193-4253-8746-850D090A6B4E}"/>
          </ac:cxnSpMkLst>
        </pc:cxnChg>
        <pc:cxnChg chg="add del">
          <ac:chgData name="Lipsa Mandal" userId="b60486553e12ee77" providerId="Windows Live" clId="Web-{89DCD3FB-1728-46DB-A28E-8E2B88029958}" dt="2023-06-24T02:31:58.747" v="621"/>
          <ac:cxnSpMkLst>
            <pc:docMk/>
            <pc:sldMk cId="209040473" sldId="265"/>
            <ac:cxnSpMk id="34" creationId="{AEF97C72-3F89-4F0A-9629-01818B389CF0}"/>
          </ac:cxnSpMkLst>
        </pc:cxnChg>
        <pc:cxnChg chg="add del">
          <ac:chgData name="Lipsa Mandal" userId="b60486553e12ee77" providerId="Windows Live" clId="Web-{89DCD3FB-1728-46DB-A28E-8E2B88029958}" dt="2023-06-24T02:32:07.748" v="623"/>
          <ac:cxnSpMkLst>
            <pc:docMk/>
            <pc:sldMk cId="209040473" sldId="265"/>
            <ac:cxnSpMk id="39" creationId="{4D5E13B1-3A31-47C7-8474-7A3DE600680D}"/>
          </ac:cxnSpMkLst>
        </pc:cxnChg>
        <pc:cxnChg chg="add del">
          <ac:chgData name="Lipsa Mandal" userId="b60486553e12ee77" providerId="Windows Live" clId="Web-{89DCD3FB-1728-46DB-A28E-8E2B88029958}" dt="2023-06-24T02:32:27.936" v="625"/>
          <ac:cxnSpMkLst>
            <pc:docMk/>
            <pc:sldMk cId="209040473" sldId="265"/>
            <ac:cxnSpMk id="44" creationId="{61A0812C-8DCE-4CA2-904B-A5A5C12CA4F3}"/>
          </ac:cxnSpMkLst>
        </pc:cxnChg>
        <pc:cxnChg chg="add del">
          <ac:chgData name="Lipsa Mandal" userId="b60486553e12ee77" providerId="Windows Live" clId="Web-{89DCD3FB-1728-46DB-A28E-8E2B88029958}" dt="2023-06-24T02:33:15.750" v="628"/>
          <ac:cxnSpMkLst>
            <pc:docMk/>
            <pc:sldMk cId="209040473" sldId="265"/>
            <ac:cxnSpMk id="48" creationId="{0CB1C732-7193-4253-8746-850D090A6B4E}"/>
          </ac:cxnSpMkLst>
        </pc:cxnChg>
        <pc:cxnChg chg="add">
          <ac:chgData name="Lipsa Mandal" userId="b60486553e12ee77" providerId="Windows Live" clId="Web-{89DCD3FB-1728-46DB-A28E-8E2B88029958}" dt="2023-06-24T02:33:15.750" v="628"/>
          <ac:cxnSpMkLst>
            <pc:docMk/>
            <pc:sldMk cId="209040473" sldId="265"/>
            <ac:cxnSpMk id="60" creationId="{4D5E13B1-3A31-47C7-8474-7A3DE600680D}"/>
          </ac:cxnSpMkLst>
        </pc:cxnChg>
      </pc:sldChg>
      <pc:sldChg chg="addSp delSp modSp new del mod setBg">
        <pc:chgData name="Lipsa Mandal" userId="b60486553e12ee77" providerId="Windows Live" clId="Web-{89DCD3FB-1728-46DB-A28E-8E2B88029958}" dt="2023-06-24T02:29:50.275" v="601"/>
        <pc:sldMkLst>
          <pc:docMk/>
          <pc:sldMk cId="1853165985" sldId="265"/>
        </pc:sldMkLst>
        <pc:spChg chg="mod">
          <ac:chgData name="Lipsa Mandal" userId="b60486553e12ee77" providerId="Windows Live" clId="Web-{89DCD3FB-1728-46DB-A28E-8E2B88029958}" dt="2023-06-24T02:09:49.616" v="588" actId="14100"/>
          <ac:spMkLst>
            <pc:docMk/>
            <pc:sldMk cId="1853165985" sldId="265"/>
            <ac:spMk id="2" creationId="{CD10F9A4-0AF8-E897-E0D8-AC0F594EC588}"/>
          </ac:spMkLst>
        </pc:spChg>
        <pc:spChg chg="add del">
          <ac:chgData name="Lipsa Mandal" userId="b60486553e12ee77" providerId="Windows Live" clId="Web-{89DCD3FB-1728-46DB-A28E-8E2B88029958}" dt="2023-06-24T02:08:56.005" v="573"/>
          <ac:spMkLst>
            <pc:docMk/>
            <pc:sldMk cId="1853165985" sldId="265"/>
            <ac:spMk id="3" creationId="{D06C5E18-DC2A-80F4-59BD-0A6C832926E9}"/>
          </ac:spMkLst>
        </pc:spChg>
        <pc:spChg chg="add del">
          <ac:chgData name="Lipsa Mandal" userId="b60486553e12ee77" providerId="Windows Live" clId="Web-{89DCD3FB-1728-46DB-A28E-8E2B88029958}" dt="2023-06-24T02:08:56.005" v="572"/>
          <ac:spMkLst>
            <pc:docMk/>
            <pc:sldMk cId="1853165985" sldId="265"/>
            <ac:spMk id="8" creationId="{DD4C4B28-6B4B-4445-8535-F516D74E4AA9}"/>
          </ac:spMkLst>
        </pc:spChg>
        <pc:spChg chg="add del">
          <ac:chgData name="Lipsa Mandal" userId="b60486553e12ee77" providerId="Windows Live" clId="Web-{89DCD3FB-1728-46DB-A28E-8E2B88029958}" dt="2023-06-24T02:08:56.005" v="572"/>
          <ac:spMkLst>
            <pc:docMk/>
            <pc:sldMk cId="1853165985" sldId="265"/>
            <ac:spMk id="12" creationId="{55B419A7-F817-4767-8CCB-FB0E189C4ACD}"/>
          </ac:spMkLst>
        </pc:spChg>
        <pc:spChg chg="add del">
          <ac:chgData name="Lipsa Mandal" userId="b60486553e12ee77" providerId="Windows Live" clId="Web-{89DCD3FB-1728-46DB-A28E-8E2B88029958}" dt="2023-06-24T02:08:56.005" v="572"/>
          <ac:spMkLst>
            <pc:docMk/>
            <pc:sldMk cId="1853165985" sldId="265"/>
            <ac:spMk id="16" creationId="{7021D92D-08FF-45A6-9109-AC9462C7E8E3}"/>
          </ac:spMkLst>
        </pc:spChg>
        <pc:spChg chg="add del">
          <ac:chgData name="Lipsa Mandal" userId="b60486553e12ee77" providerId="Windows Live" clId="Web-{89DCD3FB-1728-46DB-A28E-8E2B88029958}" dt="2023-06-24T02:09:44.709" v="587"/>
          <ac:spMkLst>
            <pc:docMk/>
            <pc:sldMk cId="1853165985" sldId="265"/>
            <ac:spMk id="18" creationId="{C5176844-69C3-4F79-BE38-EA5BDDF4FEA4}"/>
          </ac:spMkLst>
        </pc:spChg>
        <pc:spChg chg="add mod">
          <ac:chgData name="Lipsa Mandal" userId="b60486553e12ee77" providerId="Windows Live" clId="Web-{89DCD3FB-1728-46DB-A28E-8E2B88029958}" dt="2023-06-24T02:29:43.649" v="600" actId="20577"/>
          <ac:spMkLst>
            <pc:docMk/>
            <pc:sldMk cId="1853165985" sldId="265"/>
            <ac:spMk id="20" creationId="{D06C5E18-DC2A-80F4-59BD-0A6C832926E9}"/>
          </ac:spMkLst>
        </pc:spChg>
        <pc:spChg chg="add del">
          <ac:chgData name="Lipsa Mandal" userId="b60486553e12ee77" providerId="Windows Live" clId="Web-{89DCD3FB-1728-46DB-A28E-8E2B88029958}" dt="2023-06-24T02:09:44.709" v="587"/>
          <ac:spMkLst>
            <pc:docMk/>
            <pc:sldMk cId="1853165985" sldId="265"/>
            <ac:spMk id="21" creationId="{A101E513-AF74-4E9D-A31F-99664250722D}"/>
          </ac:spMkLst>
        </pc:spChg>
        <pc:spChg chg="add">
          <ac:chgData name="Lipsa Mandal" userId="b60486553e12ee77" providerId="Windows Live" clId="Web-{89DCD3FB-1728-46DB-A28E-8E2B88029958}" dt="2023-06-24T02:09:44.709" v="587"/>
          <ac:spMkLst>
            <pc:docMk/>
            <pc:sldMk cId="1853165985" sldId="265"/>
            <ac:spMk id="26" creationId="{C5176844-69C3-4F79-BE38-EA5BDDF4FEA4}"/>
          </ac:spMkLst>
        </pc:spChg>
        <pc:spChg chg="add">
          <ac:chgData name="Lipsa Mandal" userId="b60486553e12ee77" providerId="Windows Live" clId="Web-{89DCD3FB-1728-46DB-A28E-8E2B88029958}" dt="2023-06-24T02:09:44.709" v="587"/>
          <ac:spMkLst>
            <pc:docMk/>
            <pc:sldMk cId="1853165985" sldId="265"/>
            <ac:spMk id="28" creationId="{1CF1AAE4-D0BC-430F-A613-7BBAAECA0C2D}"/>
          </ac:spMkLst>
        </pc:spChg>
        <pc:spChg chg="add">
          <ac:chgData name="Lipsa Mandal" userId="b60486553e12ee77" providerId="Windows Live" clId="Web-{89DCD3FB-1728-46DB-A28E-8E2B88029958}" dt="2023-06-24T02:09:44.709" v="587"/>
          <ac:spMkLst>
            <pc:docMk/>
            <pc:sldMk cId="1853165985" sldId="265"/>
            <ac:spMk id="30" creationId="{A101E513-AF74-4E9D-A31F-99664250722D}"/>
          </ac:spMkLst>
        </pc:spChg>
        <pc:cxnChg chg="add del">
          <ac:chgData name="Lipsa Mandal" userId="b60486553e12ee77" providerId="Windows Live" clId="Web-{89DCD3FB-1728-46DB-A28E-8E2B88029958}" dt="2023-06-24T02:08:56.005" v="572"/>
          <ac:cxnSpMkLst>
            <pc:docMk/>
            <pc:sldMk cId="1853165985" sldId="265"/>
            <ac:cxnSpMk id="10" creationId="{0CB1C732-7193-4253-8746-850D090A6B4E}"/>
          </ac:cxnSpMkLst>
        </pc:cxnChg>
        <pc:cxnChg chg="add del">
          <ac:chgData name="Lipsa Mandal" userId="b60486553e12ee77" providerId="Windows Live" clId="Web-{89DCD3FB-1728-46DB-A28E-8E2B88029958}" dt="2023-06-24T02:08:56.005" v="572"/>
          <ac:cxnSpMkLst>
            <pc:docMk/>
            <pc:sldMk cId="1853165985" sldId="265"/>
            <ac:cxnSpMk id="14" creationId="{D81E42A3-743C-4C15-9DA8-93AA9AEBFB17}"/>
          </ac:cxnSpMkLst>
        </pc:cxnChg>
        <pc:cxnChg chg="add del">
          <ac:chgData name="Lipsa Mandal" userId="b60486553e12ee77" providerId="Windows Live" clId="Web-{89DCD3FB-1728-46DB-A28E-8E2B88029958}" dt="2023-06-24T02:09:44.709" v="587"/>
          <ac:cxnSpMkLst>
            <pc:docMk/>
            <pc:sldMk cId="1853165985" sldId="265"/>
            <ac:cxnSpMk id="19" creationId="{33862825-C012-4895-A17E-F3D1F62D89DD}"/>
          </ac:cxnSpMkLst>
        </pc:cxnChg>
      </pc:sldChg>
      <pc:sldChg chg="addSp delSp modSp new">
        <pc:chgData name="Lipsa Mandal" userId="b60486553e12ee77" providerId="Windows Live" clId="Web-{89DCD3FB-1728-46DB-A28E-8E2B88029958}" dt="2023-06-24T02:36:43.069" v="652" actId="14100"/>
        <pc:sldMkLst>
          <pc:docMk/>
          <pc:sldMk cId="2761463627" sldId="266"/>
        </pc:sldMkLst>
        <pc:spChg chg="del">
          <ac:chgData name="Lipsa Mandal" userId="b60486553e12ee77" providerId="Windows Live" clId="Web-{89DCD3FB-1728-46DB-A28E-8E2B88029958}" dt="2023-06-24T02:35:01.909" v="640"/>
          <ac:spMkLst>
            <pc:docMk/>
            <pc:sldMk cId="2761463627" sldId="266"/>
            <ac:spMk id="3" creationId="{7BC89B54-761C-1DC7-BFBB-D354C8F718A3}"/>
          </ac:spMkLst>
        </pc:spChg>
        <pc:picChg chg="add mod ord">
          <ac:chgData name="Lipsa Mandal" userId="b60486553e12ee77" providerId="Windows Live" clId="Web-{89DCD3FB-1728-46DB-A28E-8E2B88029958}" dt="2023-06-24T02:36:43.069" v="652" actId="14100"/>
          <ac:picMkLst>
            <pc:docMk/>
            <pc:sldMk cId="2761463627" sldId="266"/>
            <ac:picMk id="4" creationId="{ABF8CD78-4F11-E10E-C640-B3785EAE5D88}"/>
          </ac:picMkLst>
        </pc:picChg>
        <pc:picChg chg="add mod">
          <ac:chgData name="Lipsa Mandal" userId="b60486553e12ee77" providerId="Windows Live" clId="Web-{89DCD3FB-1728-46DB-A28E-8E2B88029958}" dt="2023-06-24T02:36:32.881" v="651" actId="14100"/>
          <ac:picMkLst>
            <pc:docMk/>
            <pc:sldMk cId="2761463627" sldId="266"/>
            <ac:picMk id="5" creationId="{F570F945-7EF3-8FF2-3FE7-9C9DAC373A50}"/>
          </ac:picMkLst>
        </pc:picChg>
      </pc:sldChg>
      <pc:sldChg chg="addSp delSp modSp new">
        <pc:chgData name="Lipsa Mandal" userId="b60486553e12ee77" providerId="Windows Live" clId="Web-{89DCD3FB-1728-46DB-A28E-8E2B88029958}" dt="2023-06-24T02:39:04.495" v="665" actId="1076"/>
        <pc:sldMkLst>
          <pc:docMk/>
          <pc:sldMk cId="1735539745" sldId="267"/>
        </pc:sldMkLst>
        <pc:spChg chg="del">
          <ac:chgData name="Lipsa Mandal" userId="b60486553e12ee77" providerId="Windows Live" clId="Web-{89DCD3FB-1728-46DB-A28E-8E2B88029958}" dt="2023-06-24T02:37:15.961" v="654"/>
          <ac:spMkLst>
            <pc:docMk/>
            <pc:sldMk cId="1735539745" sldId="267"/>
            <ac:spMk id="3" creationId="{33BD22BA-C80C-58BD-FA78-CCDBDAB9FB1D}"/>
          </ac:spMkLst>
        </pc:spChg>
        <pc:picChg chg="add mod ord">
          <ac:chgData name="Lipsa Mandal" userId="b60486553e12ee77" providerId="Windows Live" clId="Web-{89DCD3FB-1728-46DB-A28E-8E2B88029958}" dt="2023-06-24T02:37:56.415" v="659" actId="14100"/>
          <ac:picMkLst>
            <pc:docMk/>
            <pc:sldMk cId="1735539745" sldId="267"/>
            <ac:picMk id="4" creationId="{7519642B-A03D-CBFD-16DB-20C8CE4252F8}"/>
          </ac:picMkLst>
        </pc:picChg>
        <pc:picChg chg="add mod">
          <ac:chgData name="Lipsa Mandal" userId="b60486553e12ee77" providerId="Windows Live" clId="Web-{89DCD3FB-1728-46DB-A28E-8E2B88029958}" dt="2023-06-24T02:39:04.495" v="665" actId="1076"/>
          <ac:picMkLst>
            <pc:docMk/>
            <pc:sldMk cId="1735539745" sldId="267"/>
            <ac:picMk id="5" creationId="{A2307D34-9F8C-8AA3-8167-9E067E091317}"/>
          </ac:picMkLst>
        </pc:picChg>
      </pc:sldChg>
    </pc:docChg>
  </pc:docChgLst>
  <pc:docChgLst>
    <pc:chgData name="Lipsa Mandal" userId="b60486553e12ee77" providerId="Windows Live" clId="Web-{308F8E2B-3C40-4112-8EFC-9B84B0FB6270}"/>
    <pc:docChg chg="sldOrd">
      <pc:chgData name="Lipsa Mandal" userId="b60486553e12ee77" providerId="Windows Live" clId="Web-{308F8E2B-3C40-4112-8EFC-9B84B0FB6270}" dt="2023-06-24T04:26:52.731" v="0"/>
      <pc:docMkLst>
        <pc:docMk/>
      </pc:docMkLst>
      <pc:sldChg chg="ord">
        <pc:chgData name="Lipsa Mandal" userId="b60486553e12ee77" providerId="Windows Live" clId="Web-{308F8E2B-3C40-4112-8EFC-9B84B0FB6270}" dt="2023-06-24T04:26:52.731" v="0"/>
        <pc:sldMkLst>
          <pc:docMk/>
          <pc:sldMk cId="2138774876" sldId="261"/>
        </pc:sldMkLst>
      </pc:sldChg>
    </pc:docChg>
  </pc:docChgLst>
  <pc:docChgLst>
    <pc:chgData name="Lipsa Mandal" userId="b60486553e12ee77" providerId="Windows Live" clId="Web-{2F82B8A4-A6F1-4A52-9BA1-60B7DC6A5F29}"/>
    <pc:docChg chg="addSld modSld addMainMaster delMainMaster">
      <pc:chgData name="Lipsa Mandal" userId="b60486553e12ee77" providerId="Windows Live" clId="Web-{2F82B8A4-A6F1-4A52-9BA1-60B7DC6A5F29}" dt="2023-06-23T17:36:06.704" v="416"/>
      <pc:docMkLst>
        <pc:docMk/>
      </pc:docMkLst>
      <pc:sldChg chg="addSp delSp modSp mod setBg modClrScheme addAnim delAnim chgLayout">
        <pc:chgData name="Lipsa Mandal" userId="b60486553e12ee77" providerId="Windows Live" clId="Web-{2F82B8A4-A6F1-4A52-9BA1-60B7DC6A5F29}" dt="2023-06-23T16:02:23.845" v="82" actId="14100"/>
        <pc:sldMkLst>
          <pc:docMk/>
          <pc:sldMk cId="109857222" sldId="256"/>
        </pc:sldMkLst>
        <pc:spChg chg="mod">
          <ac:chgData name="Lipsa Mandal" userId="b60486553e12ee77" providerId="Windows Live" clId="Web-{2F82B8A4-A6F1-4A52-9BA1-60B7DC6A5F29}" dt="2023-06-23T16:02:23.845" v="82" actId="14100"/>
          <ac:spMkLst>
            <pc:docMk/>
            <pc:sldMk cId="109857222" sldId="256"/>
            <ac:spMk id="2" creationId="{00000000-0000-0000-0000-000000000000}"/>
          </ac:spMkLst>
        </pc:spChg>
        <pc:spChg chg="del mod">
          <ac:chgData name="Lipsa Mandal" userId="b60486553e12ee77" providerId="Windows Live" clId="Web-{2F82B8A4-A6F1-4A52-9BA1-60B7DC6A5F29}" dt="2023-06-23T14:32:51.953" v="52"/>
          <ac:spMkLst>
            <pc:docMk/>
            <pc:sldMk cId="109857222" sldId="256"/>
            <ac:spMk id="3" creationId="{00000000-0000-0000-0000-000000000000}"/>
          </ac:spMkLst>
        </pc:spChg>
        <pc:spChg chg="add del">
          <ac:chgData name="Lipsa Mandal" userId="b60486553e12ee77" providerId="Windows Live" clId="Web-{2F82B8A4-A6F1-4A52-9BA1-60B7DC6A5F29}" dt="2023-06-23T14:24:01.701" v="1"/>
          <ac:spMkLst>
            <pc:docMk/>
            <pc:sldMk cId="109857222" sldId="256"/>
            <ac:spMk id="8" creationId="{4A3E5678-E0CE-4EE8-9480-5A05F00FD19B}"/>
          </ac:spMkLst>
        </pc:spChg>
        <pc:spChg chg="add del">
          <ac:chgData name="Lipsa Mandal" userId="b60486553e12ee77" providerId="Windows Live" clId="Web-{2F82B8A4-A6F1-4A52-9BA1-60B7DC6A5F29}" dt="2023-06-23T14:24:08.217" v="5"/>
          <ac:spMkLst>
            <pc:docMk/>
            <pc:sldMk cId="109857222" sldId="256"/>
            <ac:spMk id="9" creationId="{CA5B2A81-2C8E-4963-AFD4-E539D168B475}"/>
          </ac:spMkLst>
        </pc:spChg>
        <pc:spChg chg="add del">
          <ac:chgData name="Lipsa Mandal" userId="b60486553e12ee77" providerId="Windows Live" clId="Web-{2F82B8A4-A6F1-4A52-9BA1-60B7DC6A5F29}" dt="2023-06-23T14:24:01.701" v="1"/>
          <ac:spMkLst>
            <pc:docMk/>
            <pc:sldMk cId="109857222" sldId="256"/>
            <ac:spMk id="10" creationId="{682CEB5B-E8A2-445F-909E-820A5F427EF0}"/>
          </ac:spMkLst>
        </pc:spChg>
        <pc:spChg chg="add del">
          <ac:chgData name="Lipsa Mandal" userId="b60486553e12ee77" providerId="Windows Live" clId="Web-{2F82B8A4-A6F1-4A52-9BA1-60B7DC6A5F29}" dt="2023-06-23T14:24:11.858" v="7"/>
          <ac:spMkLst>
            <pc:docMk/>
            <pc:sldMk cId="109857222" sldId="256"/>
            <ac:spMk id="13" creationId="{0CA5747C-8A92-4D00-89F4-4223A1B283D4}"/>
          </ac:spMkLst>
        </pc:spChg>
        <pc:spChg chg="add del">
          <ac:chgData name="Lipsa Mandal" userId="b60486553e12ee77" providerId="Windows Live" clId="Web-{2F82B8A4-A6F1-4A52-9BA1-60B7DC6A5F29}" dt="2023-06-23T14:24:05.076" v="3"/>
          <ac:spMkLst>
            <pc:docMk/>
            <pc:sldMk cId="109857222" sldId="256"/>
            <ac:spMk id="14" creationId="{7F5D03CB-1EF4-4575-BA97-23EEE14EB1BC}"/>
          </ac:spMkLst>
        </pc:spChg>
        <pc:spChg chg="add del">
          <ac:chgData name="Lipsa Mandal" userId="b60486553e12ee77" providerId="Windows Live" clId="Web-{2F82B8A4-A6F1-4A52-9BA1-60B7DC6A5F29}" dt="2023-06-23T14:24:05.076" v="3"/>
          <ac:spMkLst>
            <pc:docMk/>
            <pc:sldMk cId="109857222" sldId="256"/>
            <ac:spMk id="15" creationId="{489B7BFD-8F45-4093-AD9C-91B15B0503D9}"/>
          </ac:spMkLst>
        </pc:spChg>
        <pc:spChg chg="add del">
          <ac:chgData name="Lipsa Mandal" userId="b60486553e12ee77" providerId="Windows Live" clId="Web-{2F82B8A4-A6F1-4A52-9BA1-60B7DC6A5F29}" dt="2023-06-23T14:24:05.076" v="3"/>
          <ac:spMkLst>
            <pc:docMk/>
            <pc:sldMk cId="109857222" sldId="256"/>
            <ac:spMk id="16" creationId="{AB3A981E-AF55-4BBF-85FC-8E53CC80EC80}"/>
          </ac:spMkLst>
        </pc:spChg>
        <pc:spChg chg="add del">
          <ac:chgData name="Lipsa Mandal" userId="b60486553e12ee77" providerId="Windows Live" clId="Web-{2F82B8A4-A6F1-4A52-9BA1-60B7DC6A5F29}" dt="2023-06-23T14:24:05.076" v="3"/>
          <ac:spMkLst>
            <pc:docMk/>
            <pc:sldMk cId="109857222" sldId="256"/>
            <ac:spMk id="17" creationId="{498F8FF6-43B4-494A-AF8F-123A4983EDF7}"/>
          </ac:spMkLst>
        </pc:spChg>
        <pc:spChg chg="add del">
          <ac:chgData name="Lipsa Mandal" userId="b60486553e12ee77" providerId="Windows Live" clId="Web-{2F82B8A4-A6F1-4A52-9BA1-60B7DC6A5F29}" dt="2023-06-23T14:24:05.076" v="3"/>
          <ac:spMkLst>
            <pc:docMk/>
            <pc:sldMk cId="109857222" sldId="256"/>
            <ac:spMk id="18" creationId="{A0E21CE3-CE4A-4A81-86C9-0193543418FE}"/>
          </ac:spMkLst>
        </pc:spChg>
        <pc:spChg chg="add del">
          <ac:chgData name="Lipsa Mandal" userId="b60486553e12ee77" providerId="Windows Live" clId="Web-{2F82B8A4-A6F1-4A52-9BA1-60B7DC6A5F29}" dt="2023-06-23T14:24:05.076" v="3"/>
          <ac:spMkLst>
            <pc:docMk/>
            <pc:sldMk cId="109857222" sldId="256"/>
            <ac:spMk id="20" creationId="{5AFEC601-A132-47EE-B0C2-B38ACD9FCE6F}"/>
          </ac:spMkLst>
        </pc:spChg>
        <pc:spChg chg="add del">
          <ac:chgData name="Lipsa Mandal" userId="b60486553e12ee77" providerId="Windows Live" clId="Web-{2F82B8A4-A6F1-4A52-9BA1-60B7DC6A5F29}" dt="2023-06-23T14:24:05.076" v="3"/>
          <ac:spMkLst>
            <pc:docMk/>
            <pc:sldMk cId="109857222" sldId="256"/>
            <ac:spMk id="22" creationId="{279CAF82-0ECF-42BE-8F37-F71941E5D410}"/>
          </ac:spMkLst>
        </pc:spChg>
        <pc:spChg chg="add del">
          <ac:chgData name="Lipsa Mandal" userId="b60486553e12ee77" providerId="Windows Live" clId="Web-{2F82B8A4-A6F1-4A52-9BA1-60B7DC6A5F29}" dt="2023-06-23T14:24:05.076" v="3"/>
          <ac:spMkLst>
            <pc:docMk/>
            <pc:sldMk cId="109857222" sldId="256"/>
            <ac:spMk id="24" creationId="{72950BC3-A7CF-4F1B-8A6E-14E3DDE55CBE}"/>
          </ac:spMkLst>
        </pc:spChg>
        <pc:spChg chg="add del">
          <ac:chgData name="Lipsa Mandal" userId="b60486553e12ee77" providerId="Windows Live" clId="Web-{2F82B8A4-A6F1-4A52-9BA1-60B7DC6A5F29}" dt="2023-06-23T14:24:05.076" v="3"/>
          <ac:spMkLst>
            <pc:docMk/>
            <pc:sldMk cId="109857222" sldId="256"/>
            <ac:spMk id="26" creationId="{033BC44A-0661-43B4-9C14-FD5963C226AE}"/>
          </ac:spMkLst>
        </pc:spChg>
        <pc:spChg chg="add del">
          <ac:chgData name="Lipsa Mandal" userId="b60486553e12ee77" providerId="Windows Live" clId="Web-{2F82B8A4-A6F1-4A52-9BA1-60B7DC6A5F29}" dt="2023-06-23T14:24:05.076" v="3"/>
          <ac:spMkLst>
            <pc:docMk/>
            <pc:sldMk cId="109857222" sldId="256"/>
            <ac:spMk id="35" creationId="{6BFD9967-9371-4F99-A8D2-502B11A3863C}"/>
          </ac:spMkLst>
        </pc:spChg>
        <pc:spChg chg="add del">
          <ac:chgData name="Lipsa Mandal" userId="b60486553e12ee77" providerId="Windows Live" clId="Web-{2F82B8A4-A6F1-4A52-9BA1-60B7DC6A5F29}" dt="2023-06-23T14:24:11.858" v="7"/>
          <ac:spMkLst>
            <pc:docMk/>
            <pc:sldMk cId="109857222" sldId="256"/>
            <ac:spMk id="39" creationId="{3A352D1D-4A63-48A8-8335-5B3A8BECEF3C}"/>
          </ac:spMkLst>
        </pc:spChg>
        <pc:spChg chg="add del">
          <ac:chgData name="Lipsa Mandal" userId="b60486553e12ee77" providerId="Windows Live" clId="Web-{2F82B8A4-A6F1-4A52-9BA1-60B7DC6A5F29}" dt="2023-06-23T14:24:11.858" v="7"/>
          <ac:spMkLst>
            <pc:docMk/>
            <pc:sldMk cId="109857222" sldId="256"/>
            <ac:spMk id="40" creationId="{A447B5DB-9895-4F80-B037-1DC074A90CE1}"/>
          </ac:spMkLst>
        </pc:spChg>
        <pc:spChg chg="add del">
          <ac:chgData name="Lipsa Mandal" userId="b60486553e12ee77" providerId="Windows Live" clId="Web-{2F82B8A4-A6F1-4A52-9BA1-60B7DC6A5F29}" dt="2023-06-23T14:24:11.858" v="7"/>
          <ac:spMkLst>
            <pc:docMk/>
            <pc:sldMk cId="109857222" sldId="256"/>
            <ac:spMk id="42" creationId="{5163BA8B-9A73-44EA-9FA4-BD1D04E89FC6}"/>
          </ac:spMkLst>
        </pc:spChg>
        <pc:spChg chg="add del">
          <ac:chgData name="Lipsa Mandal" userId="b60486553e12ee77" providerId="Windows Live" clId="Web-{2F82B8A4-A6F1-4A52-9BA1-60B7DC6A5F29}" dt="2023-06-23T14:24:14.905" v="9"/>
          <ac:spMkLst>
            <pc:docMk/>
            <pc:sldMk cId="109857222" sldId="256"/>
            <ac:spMk id="47" creationId="{4E5B79A0-69AD-4CBD-897F-32C7A2BA2FBB}"/>
          </ac:spMkLst>
        </pc:spChg>
        <pc:spChg chg="add del">
          <ac:chgData name="Lipsa Mandal" userId="b60486553e12ee77" providerId="Windows Live" clId="Web-{2F82B8A4-A6F1-4A52-9BA1-60B7DC6A5F29}" dt="2023-06-23T14:24:14.905" v="9"/>
          <ac:spMkLst>
            <pc:docMk/>
            <pc:sldMk cId="109857222" sldId="256"/>
            <ac:spMk id="48" creationId="{74270B3E-3C96-4381-9F21-EC83F1E1A0FD}"/>
          </ac:spMkLst>
        </pc:spChg>
        <pc:spChg chg="add del">
          <ac:chgData name="Lipsa Mandal" userId="b60486553e12ee77" providerId="Windows Live" clId="Web-{2F82B8A4-A6F1-4A52-9BA1-60B7DC6A5F29}" dt="2023-06-23T14:24:14.905" v="9"/>
          <ac:spMkLst>
            <pc:docMk/>
            <pc:sldMk cId="109857222" sldId="256"/>
            <ac:spMk id="50" creationId="{7C2F33EB-E7CB-4EE9-BBBF-D632F5C00EAE}"/>
          </ac:spMkLst>
        </pc:spChg>
        <pc:spChg chg="add del">
          <ac:chgData name="Lipsa Mandal" userId="b60486553e12ee77" providerId="Windows Live" clId="Web-{2F82B8A4-A6F1-4A52-9BA1-60B7DC6A5F29}" dt="2023-06-23T14:30:33.277" v="25"/>
          <ac:spMkLst>
            <pc:docMk/>
            <pc:sldMk cId="109857222" sldId="256"/>
            <ac:spMk id="52" creationId="{55B419A7-F817-4767-8CCB-FB0E189C4ACD}"/>
          </ac:spMkLst>
        </pc:spChg>
        <pc:spChg chg="add del">
          <ac:chgData name="Lipsa Mandal" userId="b60486553e12ee77" providerId="Windows Live" clId="Web-{2F82B8A4-A6F1-4A52-9BA1-60B7DC6A5F29}" dt="2023-06-23T14:30:33.277" v="25"/>
          <ac:spMkLst>
            <pc:docMk/>
            <pc:sldMk cId="109857222" sldId="256"/>
            <ac:spMk id="55" creationId="{ADA271CD-3011-4A05-B4A3-80F1794684F2}"/>
          </ac:spMkLst>
        </pc:spChg>
        <pc:spChg chg="add del">
          <ac:chgData name="Lipsa Mandal" userId="b60486553e12ee77" providerId="Windows Live" clId="Web-{2F82B8A4-A6F1-4A52-9BA1-60B7DC6A5F29}" dt="2023-06-23T14:32:08.530" v="49"/>
          <ac:spMkLst>
            <pc:docMk/>
            <pc:sldMk cId="109857222" sldId="256"/>
            <ac:spMk id="60" creationId="{55B419A7-F817-4767-8CCB-FB0E189C4ACD}"/>
          </ac:spMkLst>
        </pc:spChg>
        <pc:spChg chg="add del">
          <ac:chgData name="Lipsa Mandal" userId="b60486553e12ee77" providerId="Windows Live" clId="Web-{2F82B8A4-A6F1-4A52-9BA1-60B7DC6A5F29}" dt="2023-06-23T14:32:08.530" v="49"/>
          <ac:spMkLst>
            <pc:docMk/>
            <pc:sldMk cId="109857222" sldId="256"/>
            <ac:spMk id="62" creationId="{9FBB9AF1-CE92-475C-A47B-5FC32922B3E9}"/>
          </ac:spMkLst>
        </pc:spChg>
        <pc:spChg chg="add del">
          <ac:chgData name="Lipsa Mandal" userId="b60486553e12ee77" providerId="Windows Live" clId="Web-{2F82B8A4-A6F1-4A52-9BA1-60B7DC6A5F29}" dt="2023-06-23T14:32:08.530" v="49"/>
          <ac:spMkLst>
            <pc:docMk/>
            <pc:sldMk cId="109857222" sldId="256"/>
            <ac:spMk id="66" creationId="{7021D92D-08FF-45A6-9109-AC9462C7E8E3}"/>
          </ac:spMkLst>
        </pc:spChg>
        <pc:spChg chg="add del">
          <ac:chgData name="Lipsa Mandal" userId="b60486553e12ee77" providerId="Windows Live" clId="Web-{2F82B8A4-A6F1-4A52-9BA1-60B7DC6A5F29}" dt="2023-06-23T14:32:08.514" v="48"/>
          <ac:spMkLst>
            <pc:docMk/>
            <pc:sldMk cId="109857222" sldId="256"/>
            <ac:spMk id="71" creationId="{55B419A7-F817-4767-8CCB-FB0E189C4ACD}"/>
          </ac:spMkLst>
        </pc:spChg>
        <pc:spChg chg="add del">
          <ac:chgData name="Lipsa Mandal" userId="b60486553e12ee77" providerId="Windows Live" clId="Web-{2F82B8A4-A6F1-4A52-9BA1-60B7DC6A5F29}" dt="2023-06-23T14:32:08.514" v="48"/>
          <ac:spMkLst>
            <pc:docMk/>
            <pc:sldMk cId="109857222" sldId="256"/>
            <ac:spMk id="75" creationId="{7021D92D-08FF-45A6-9109-AC9462C7E8E3}"/>
          </ac:spMkLst>
        </pc:spChg>
        <pc:spChg chg="add del">
          <ac:chgData name="Lipsa Mandal" userId="b60486553e12ee77" providerId="Windows Live" clId="Web-{2F82B8A4-A6F1-4A52-9BA1-60B7DC6A5F29}" dt="2023-06-23T14:33:00.922" v="53"/>
          <ac:spMkLst>
            <pc:docMk/>
            <pc:sldMk cId="109857222" sldId="256"/>
            <ac:spMk id="77" creationId="{7021D92D-08FF-45A6-9109-AC9462C7E8E3}"/>
          </ac:spMkLst>
        </pc:spChg>
        <pc:spChg chg="add del">
          <ac:chgData name="Lipsa Mandal" userId="b60486553e12ee77" providerId="Windows Live" clId="Web-{2F82B8A4-A6F1-4A52-9BA1-60B7DC6A5F29}" dt="2023-06-23T14:33:00.922" v="53"/>
          <ac:spMkLst>
            <pc:docMk/>
            <pc:sldMk cId="109857222" sldId="256"/>
            <ac:spMk id="78" creationId="{55B419A7-F817-4767-8CCB-FB0E189C4ACD}"/>
          </ac:spMkLst>
        </pc:spChg>
        <pc:spChg chg="add del">
          <ac:chgData name="Lipsa Mandal" userId="b60486553e12ee77" providerId="Windows Live" clId="Web-{2F82B8A4-A6F1-4A52-9BA1-60B7DC6A5F29}" dt="2023-06-23T14:33:00.922" v="53"/>
          <ac:spMkLst>
            <pc:docMk/>
            <pc:sldMk cId="109857222" sldId="256"/>
            <ac:spMk id="79" creationId="{9FBB9AF1-CE92-475C-A47B-5FC32922B3E9}"/>
          </ac:spMkLst>
        </pc:spChg>
        <pc:spChg chg="add del">
          <ac:chgData name="Lipsa Mandal" userId="b60486553e12ee77" providerId="Windows Live" clId="Web-{2F82B8A4-A6F1-4A52-9BA1-60B7DC6A5F29}" dt="2023-06-23T15:56:45.664" v="77"/>
          <ac:spMkLst>
            <pc:docMk/>
            <pc:sldMk cId="109857222" sldId="256"/>
            <ac:spMk id="85" creationId="{55B419A7-F817-4767-8CCB-FB0E189C4ACD}"/>
          </ac:spMkLst>
        </pc:spChg>
        <pc:spChg chg="add del">
          <ac:chgData name="Lipsa Mandal" userId="b60486553e12ee77" providerId="Windows Live" clId="Web-{2F82B8A4-A6F1-4A52-9BA1-60B7DC6A5F29}" dt="2023-06-23T15:56:45.664" v="77"/>
          <ac:spMkLst>
            <pc:docMk/>
            <pc:sldMk cId="109857222" sldId="256"/>
            <ac:spMk id="87" creationId="{E4398140-F067-40E9-892C-4DB04C70BC55}"/>
          </ac:spMkLst>
        </pc:spChg>
        <pc:spChg chg="add del">
          <ac:chgData name="Lipsa Mandal" userId="b60486553e12ee77" providerId="Windows Live" clId="Web-{2F82B8A4-A6F1-4A52-9BA1-60B7DC6A5F29}" dt="2023-06-23T15:56:45.664" v="77"/>
          <ac:spMkLst>
            <pc:docMk/>
            <pc:sldMk cId="109857222" sldId="256"/>
            <ac:spMk id="91" creationId="{7021D92D-08FF-45A6-9109-AC9462C7E8E3}"/>
          </ac:spMkLst>
        </pc:spChg>
        <pc:spChg chg="add del">
          <ac:chgData name="Lipsa Mandal" userId="b60486553e12ee77" providerId="Windows Live" clId="Web-{2F82B8A4-A6F1-4A52-9BA1-60B7DC6A5F29}" dt="2023-06-23T15:56:36.664" v="70"/>
          <ac:spMkLst>
            <pc:docMk/>
            <pc:sldMk cId="109857222" sldId="256"/>
            <ac:spMk id="96" creationId="{55B419A7-F817-4767-8CCB-FB0E189C4ACD}"/>
          </ac:spMkLst>
        </pc:spChg>
        <pc:spChg chg="add del">
          <ac:chgData name="Lipsa Mandal" userId="b60486553e12ee77" providerId="Windows Live" clId="Web-{2F82B8A4-A6F1-4A52-9BA1-60B7DC6A5F29}" dt="2023-06-23T15:56:36.664" v="70"/>
          <ac:spMkLst>
            <pc:docMk/>
            <pc:sldMk cId="109857222" sldId="256"/>
            <ac:spMk id="100" creationId="{7021D92D-08FF-45A6-9109-AC9462C7E8E3}"/>
          </ac:spMkLst>
        </pc:spChg>
        <pc:spChg chg="add del">
          <ac:chgData name="Lipsa Mandal" userId="b60486553e12ee77" providerId="Windows Live" clId="Web-{2F82B8A4-A6F1-4A52-9BA1-60B7DC6A5F29}" dt="2023-06-23T15:56:39.148" v="72"/>
          <ac:spMkLst>
            <pc:docMk/>
            <pc:sldMk cId="109857222" sldId="256"/>
            <ac:spMk id="102" creationId="{7021D92D-08FF-45A6-9109-AC9462C7E8E3}"/>
          </ac:spMkLst>
        </pc:spChg>
        <pc:spChg chg="add del">
          <ac:chgData name="Lipsa Mandal" userId="b60486553e12ee77" providerId="Windows Live" clId="Web-{2F82B8A4-A6F1-4A52-9BA1-60B7DC6A5F29}" dt="2023-06-23T15:56:39.148" v="72"/>
          <ac:spMkLst>
            <pc:docMk/>
            <pc:sldMk cId="109857222" sldId="256"/>
            <ac:spMk id="103" creationId="{55B419A7-F817-4767-8CCB-FB0E189C4ACD}"/>
          </ac:spMkLst>
        </pc:spChg>
        <pc:spChg chg="add del">
          <ac:chgData name="Lipsa Mandal" userId="b60486553e12ee77" providerId="Windows Live" clId="Web-{2F82B8A4-A6F1-4A52-9BA1-60B7DC6A5F29}" dt="2023-06-23T15:56:39.148" v="72"/>
          <ac:spMkLst>
            <pc:docMk/>
            <pc:sldMk cId="109857222" sldId="256"/>
            <ac:spMk id="104" creationId="{E00BAC37-2349-41A4-84EA-E79BF409D922}"/>
          </ac:spMkLst>
        </pc:spChg>
        <pc:spChg chg="add del">
          <ac:chgData name="Lipsa Mandal" userId="b60486553e12ee77" providerId="Windows Live" clId="Web-{2F82B8A4-A6F1-4A52-9BA1-60B7DC6A5F29}" dt="2023-06-23T15:56:42.320" v="74"/>
          <ac:spMkLst>
            <pc:docMk/>
            <pc:sldMk cId="109857222" sldId="256"/>
            <ac:spMk id="107" creationId="{55B419A7-F817-4767-8CCB-FB0E189C4ACD}"/>
          </ac:spMkLst>
        </pc:spChg>
        <pc:spChg chg="add del">
          <ac:chgData name="Lipsa Mandal" userId="b60486553e12ee77" providerId="Windows Live" clId="Web-{2F82B8A4-A6F1-4A52-9BA1-60B7DC6A5F29}" dt="2023-06-23T15:56:42.320" v="74"/>
          <ac:spMkLst>
            <pc:docMk/>
            <pc:sldMk cId="109857222" sldId="256"/>
            <ac:spMk id="108" creationId="{868BA1FB-7158-4051-A255-70F5F21FD8A1}"/>
          </ac:spMkLst>
        </pc:spChg>
        <pc:spChg chg="add del">
          <ac:chgData name="Lipsa Mandal" userId="b60486553e12ee77" providerId="Windows Live" clId="Web-{2F82B8A4-A6F1-4A52-9BA1-60B7DC6A5F29}" dt="2023-06-23T15:56:42.320" v="74"/>
          <ac:spMkLst>
            <pc:docMk/>
            <pc:sldMk cId="109857222" sldId="256"/>
            <ac:spMk id="110" creationId="{7021D92D-08FF-45A6-9109-AC9462C7E8E3}"/>
          </ac:spMkLst>
        </pc:spChg>
        <pc:spChg chg="add del">
          <ac:chgData name="Lipsa Mandal" userId="b60486553e12ee77" providerId="Windows Live" clId="Web-{2F82B8A4-A6F1-4A52-9BA1-60B7DC6A5F29}" dt="2023-06-23T15:56:45.649" v="76"/>
          <ac:spMkLst>
            <pc:docMk/>
            <pc:sldMk cId="109857222" sldId="256"/>
            <ac:spMk id="112" creationId="{55B419A7-F817-4767-8CCB-FB0E189C4ACD}"/>
          </ac:spMkLst>
        </pc:spChg>
        <pc:spChg chg="add del">
          <ac:chgData name="Lipsa Mandal" userId="b60486553e12ee77" providerId="Windows Live" clId="Web-{2F82B8A4-A6F1-4A52-9BA1-60B7DC6A5F29}" dt="2023-06-23T15:56:45.649" v="76"/>
          <ac:spMkLst>
            <pc:docMk/>
            <pc:sldMk cId="109857222" sldId="256"/>
            <ac:spMk id="114" creationId="{ADA271CD-3011-4A05-B4A3-80F1794684F2}"/>
          </ac:spMkLst>
        </pc:spChg>
        <pc:spChg chg="add">
          <ac:chgData name="Lipsa Mandal" userId="b60486553e12ee77" providerId="Windows Live" clId="Web-{2F82B8A4-A6F1-4A52-9BA1-60B7DC6A5F29}" dt="2023-06-23T15:56:45.664" v="77"/>
          <ac:spMkLst>
            <pc:docMk/>
            <pc:sldMk cId="109857222" sldId="256"/>
            <ac:spMk id="116" creationId="{55B419A7-F817-4767-8CCB-FB0E189C4ACD}"/>
          </ac:spMkLst>
        </pc:spChg>
        <pc:spChg chg="add">
          <ac:chgData name="Lipsa Mandal" userId="b60486553e12ee77" providerId="Windows Live" clId="Web-{2F82B8A4-A6F1-4A52-9BA1-60B7DC6A5F29}" dt="2023-06-23T15:56:45.664" v="77"/>
          <ac:spMkLst>
            <pc:docMk/>
            <pc:sldMk cId="109857222" sldId="256"/>
            <ac:spMk id="117" creationId="{E4398140-F067-40E9-892C-4DB04C70BC55}"/>
          </ac:spMkLst>
        </pc:spChg>
        <pc:spChg chg="add">
          <ac:chgData name="Lipsa Mandal" userId="b60486553e12ee77" providerId="Windows Live" clId="Web-{2F82B8A4-A6F1-4A52-9BA1-60B7DC6A5F29}" dt="2023-06-23T15:56:45.664" v="77"/>
          <ac:spMkLst>
            <pc:docMk/>
            <pc:sldMk cId="109857222" sldId="256"/>
            <ac:spMk id="119" creationId="{7021D92D-08FF-45A6-9109-AC9462C7E8E3}"/>
          </ac:spMkLst>
        </pc:spChg>
        <pc:grpChg chg="add del">
          <ac:chgData name="Lipsa Mandal" userId="b60486553e12ee77" providerId="Windows Live" clId="Web-{2F82B8A4-A6F1-4A52-9BA1-60B7DC6A5F29}" dt="2023-06-23T14:24:05.076" v="3"/>
          <ac:grpSpMkLst>
            <pc:docMk/>
            <pc:sldMk cId="109857222" sldId="256"/>
            <ac:grpSpMk id="28" creationId="{FB9739EB-7F66-433D-841F-AB3CD18700B7}"/>
          </ac:grpSpMkLst>
        </pc:grpChg>
        <pc:grpChg chg="add del">
          <ac:chgData name="Lipsa Mandal" userId="b60486553e12ee77" providerId="Windows Live" clId="Web-{2F82B8A4-A6F1-4A52-9BA1-60B7DC6A5F29}" dt="2023-06-23T14:24:11.858" v="7"/>
          <ac:grpSpMkLst>
            <pc:docMk/>
            <pc:sldMk cId="109857222" sldId="256"/>
            <ac:grpSpMk id="43" creationId="{1F91EA59-6DC9-4DBE-A695-5C34F3589C77}"/>
          </ac:grpSpMkLst>
        </pc:grpChg>
        <pc:picChg chg="add del">
          <ac:chgData name="Lipsa Mandal" userId="b60486553e12ee77" providerId="Windows Live" clId="Web-{2F82B8A4-A6F1-4A52-9BA1-60B7DC6A5F29}" dt="2023-06-23T14:24:05.076" v="3"/>
          <ac:picMkLst>
            <pc:docMk/>
            <pc:sldMk cId="109857222" sldId="256"/>
            <ac:picMk id="4" creationId="{13C4E919-E6B4-C500-ADC5-F2F2263FC65A}"/>
          </ac:picMkLst>
        </pc:picChg>
        <pc:picChg chg="add del">
          <ac:chgData name="Lipsa Mandal" userId="b60486553e12ee77" providerId="Windows Live" clId="Web-{2F82B8A4-A6F1-4A52-9BA1-60B7DC6A5F29}" dt="2023-06-23T14:24:05.076" v="3"/>
          <ac:picMkLst>
            <pc:docMk/>
            <pc:sldMk cId="109857222" sldId="256"/>
            <ac:picMk id="5" creationId="{5770C13E-DC9D-AE1E-54A1-66C43FE71647}"/>
          </ac:picMkLst>
        </pc:picChg>
        <pc:picChg chg="add del">
          <ac:chgData name="Lipsa Mandal" userId="b60486553e12ee77" providerId="Windows Live" clId="Web-{2F82B8A4-A6F1-4A52-9BA1-60B7DC6A5F29}" dt="2023-06-23T14:24:08.217" v="5"/>
          <ac:picMkLst>
            <pc:docMk/>
            <pc:sldMk cId="109857222" sldId="256"/>
            <ac:picMk id="37" creationId="{F2D9AF64-60EB-BFCF-962D-1AA345F2A0F6}"/>
          </ac:picMkLst>
        </pc:picChg>
        <pc:picChg chg="add del">
          <ac:chgData name="Lipsa Mandal" userId="b60486553e12ee77" providerId="Windows Live" clId="Web-{2F82B8A4-A6F1-4A52-9BA1-60B7DC6A5F29}" dt="2023-06-23T14:24:11.858" v="7"/>
          <ac:picMkLst>
            <pc:docMk/>
            <pc:sldMk cId="109857222" sldId="256"/>
            <ac:picMk id="41" creationId="{C70E2691-623C-1B94-BA43-6DD64F5CB76C}"/>
          </ac:picMkLst>
        </pc:picChg>
        <pc:picChg chg="add mod ord">
          <ac:chgData name="Lipsa Mandal" userId="b60486553e12ee77" providerId="Windows Live" clId="Web-{2F82B8A4-A6F1-4A52-9BA1-60B7DC6A5F29}" dt="2023-06-23T15:56:45.649" v="76"/>
          <ac:picMkLst>
            <pc:docMk/>
            <pc:sldMk cId="109857222" sldId="256"/>
            <ac:picMk id="54" creationId="{D0C594DB-A498-D115-67D4-8229C532E932}"/>
          </ac:picMkLst>
        </pc:picChg>
        <pc:cxnChg chg="add del">
          <ac:chgData name="Lipsa Mandal" userId="b60486553e12ee77" providerId="Windows Live" clId="Web-{2F82B8A4-A6F1-4A52-9BA1-60B7DC6A5F29}" dt="2023-06-23T14:24:08.217" v="5"/>
          <ac:cxnSpMkLst>
            <pc:docMk/>
            <pc:sldMk cId="109857222" sldId="256"/>
            <ac:cxnSpMk id="11" creationId="{9E7C23BC-DAA6-40E1-8166-B8C4439D1430}"/>
          </ac:cxnSpMkLst>
        </pc:cxnChg>
        <pc:cxnChg chg="add del">
          <ac:chgData name="Lipsa Mandal" userId="b60486553e12ee77" providerId="Windows Live" clId="Web-{2F82B8A4-A6F1-4A52-9BA1-60B7DC6A5F29}" dt="2023-06-23T14:24:01.701" v="1"/>
          <ac:cxnSpMkLst>
            <pc:docMk/>
            <pc:sldMk cId="109857222" sldId="256"/>
            <ac:cxnSpMk id="12" creationId="{AC0B0526-31B2-4051-B51C-5CAC2C578EDC}"/>
          </ac:cxnSpMkLst>
        </pc:cxnChg>
        <pc:cxnChg chg="add del">
          <ac:chgData name="Lipsa Mandal" userId="b60486553e12ee77" providerId="Windows Live" clId="Web-{2F82B8A4-A6F1-4A52-9BA1-60B7DC6A5F29}" dt="2023-06-23T14:24:14.905" v="9"/>
          <ac:cxnSpMkLst>
            <pc:docMk/>
            <pc:sldMk cId="109857222" sldId="256"/>
            <ac:cxnSpMk id="49" creationId="{071DF4C0-7A22-4E59-9E9C-BD2E245364DD}"/>
          </ac:cxnSpMkLst>
        </pc:cxnChg>
        <pc:cxnChg chg="add del">
          <ac:chgData name="Lipsa Mandal" userId="b60486553e12ee77" providerId="Windows Live" clId="Web-{2F82B8A4-A6F1-4A52-9BA1-60B7DC6A5F29}" dt="2023-06-23T14:30:33.277" v="25"/>
          <ac:cxnSpMkLst>
            <pc:docMk/>
            <pc:sldMk cId="109857222" sldId="256"/>
            <ac:cxnSpMk id="53" creationId="{E3B95BE3-D5B2-4F38-9A01-17866C9FBA6E}"/>
          </ac:cxnSpMkLst>
        </pc:cxnChg>
        <pc:cxnChg chg="add del">
          <ac:chgData name="Lipsa Mandal" userId="b60486553e12ee77" providerId="Windows Live" clId="Web-{2F82B8A4-A6F1-4A52-9BA1-60B7DC6A5F29}" dt="2023-06-23T14:32:08.530" v="49"/>
          <ac:cxnSpMkLst>
            <pc:docMk/>
            <pc:sldMk cId="109857222" sldId="256"/>
            <ac:cxnSpMk id="64" creationId="{D81E42A3-743C-4C15-9DA8-93AA9AEBFB17}"/>
          </ac:cxnSpMkLst>
        </pc:cxnChg>
        <pc:cxnChg chg="add del">
          <ac:chgData name="Lipsa Mandal" userId="b60486553e12ee77" providerId="Windows Live" clId="Web-{2F82B8A4-A6F1-4A52-9BA1-60B7DC6A5F29}" dt="2023-06-23T14:32:08.514" v="48"/>
          <ac:cxnSpMkLst>
            <pc:docMk/>
            <pc:sldMk cId="109857222" sldId="256"/>
            <ac:cxnSpMk id="73" creationId="{D81E42A3-743C-4C15-9DA8-93AA9AEBFB17}"/>
          </ac:cxnSpMkLst>
        </pc:cxnChg>
        <pc:cxnChg chg="add del">
          <ac:chgData name="Lipsa Mandal" userId="b60486553e12ee77" providerId="Windows Live" clId="Web-{2F82B8A4-A6F1-4A52-9BA1-60B7DC6A5F29}" dt="2023-06-23T14:33:00.922" v="53"/>
          <ac:cxnSpMkLst>
            <pc:docMk/>
            <pc:sldMk cId="109857222" sldId="256"/>
            <ac:cxnSpMk id="80" creationId="{D81E42A3-743C-4C15-9DA8-93AA9AEBFB17}"/>
          </ac:cxnSpMkLst>
        </pc:cxnChg>
        <pc:cxnChg chg="add del">
          <ac:chgData name="Lipsa Mandal" userId="b60486553e12ee77" providerId="Windows Live" clId="Web-{2F82B8A4-A6F1-4A52-9BA1-60B7DC6A5F29}" dt="2023-06-23T15:56:45.664" v="77"/>
          <ac:cxnSpMkLst>
            <pc:docMk/>
            <pc:sldMk cId="109857222" sldId="256"/>
            <ac:cxnSpMk id="89" creationId="{17726E8A-324C-4684-96F2-AFDDFB2F1441}"/>
          </ac:cxnSpMkLst>
        </pc:cxnChg>
        <pc:cxnChg chg="add del">
          <ac:chgData name="Lipsa Mandal" userId="b60486553e12ee77" providerId="Windows Live" clId="Web-{2F82B8A4-A6F1-4A52-9BA1-60B7DC6A5F29}" dt="2023-06-23T15:56:36.664" v="70"/>
          <ac:cxnSpMkLst>
            <pc:docMk/>
            <pc:sldMk cId="109857222" sldId="256"/>
            <ac:cxnSpMk id="98" creationId="{D81E42A3-743C-4C15-9DA8-93AA9AEBFB17}"/>
          </ac:cxnSpMkLst>
        </pc:cxnChg>
        <pc:cxnChg chg="add del">
          <ac:chgData name="Lipsa Mandal" userId="b60486553e12ee77" providerId="Windows Live" clId="Web-{2F82B8A4-A6F1-4A52-9BA1-60B7DC6A5F29}" dt="2023-06-23T15:56:39.148" v="72"/>
          <ac:cxnSpMkLst>
            <pc:docMk/>
            <pc:sldMk cId="109857222" sldId="256"/>
            <ac:cxnSpMk id="105" creationId="{0171B0E8-564E-4AB0-9F02-631F8186CD48}"/>
          </ac:cxnSpMkLst>
        </pc:cxnChg>
        <pc:cxnChg chg="add del">
          <ac:chgData name="Lipsa Mandal" userId="b60486553e12ee77" providerId="Windows Live" clId="Web-{2F82B8A4-A6F1-4A52-9BA1-60B7DC6A5F29}" dt="2023-06-23T15:56:42.320" v="74"/>
          <ac:cxnSpMkLst>
            <pc:docMk/>
            <pc:sldMk cId="109857222" sldId="256"/>
            <ac:cxnSpMk id="109" creationId="{D81E42A3-743C-4C15-9DA8-93AA9AEBFB17}"/>
          </ac:cxnSpMkLst>
        </pc:cxnChg>
        <pc:cxnChg chg="add del">
          <ac:chgData name="Lipsa Mandal" userId="b60486553e12ee77" providerId="Windows Live" clId="Web-{2F82B8A4-A6F1-4A52-9BA1-60B7DC6A5F29}" dt="2023-06-23T15:56:45.649" v="76"/>
          <ac:cxnSpMkLst>
            <pc:docMk/>
            <pc:sldMk cId="109857222" sldId="256"/>
            <ac:cxnSpMk id="113" creationId="{0552FC00-E6D3-45AF-BE3D-0368141142EE}"/>
          </ac:cxnSpMkLst>
        </pc:cxnChg>
        <pc:cxnChg chg="add">
          <ac:chgData name="Lipsa Mandal" userId="b60486553e12ee77" providerId="Windows Live" clId="Web-{2F82B8A4-A6F1-4A52-9BA1-60B7DC6A5F29}" dt="2023-06-23T15:56:45.664" v="77"/>
          <ac:cxnSpMkLst>
            <pc:docMk/>
            <pc:sldMk cId="109857222" sldId="256"/>
            <ac:cxnSpMk id="118" creationId="{17726E8A-324C-4684-96F2-AFDDFB2F1441}"/>
          </ac:cxnSpMkLst>
        </pc:cxnChg>
      </pc:sldChg>
      <pc:sldChg chg="addSp delSp modSp new mod setBg">
        <pc:chgData name="Lipsa Mandal" userId="b60486553e12ee77" providerId="Windows Live" clId="Web-{2F82B8A4-A6F1-4A52-9BA1-60B7DC6A5F29}" dt="2023-06-23T17:12:00.737" v="340" actId="20577"/>
        <pc:sldMkLst>
          <pc:docMk/>
          <pc:sldMk cId="828425009" sldId="257"/>
        </pc:sldMkLst>
        <pc:spChg chg="mod">
          <ac:chgData name="Lipsa Mandal" userId="b60486553e12ee77" providerId="Windows Live" clId="Web-{2F82B8A4-A6F1-4A52-9BA1-60B7DC6A5F29}" dt="2023-06-23T17:12:00.737" v="340" actId="20577"/>
          <ac:spMkLst>
            <pc:docMk/>
            <pc:sldMk cId="828425009" sldId="257"/>
            <ac:spMk id="2" creationId="{6E8714D9-221A-2AB9-8626-84385EC5EFF1}"/>
          </ac:spMkLst>
        </pc:spChg>
        <pc:spChg chg="del">
          <ac:chgData name="Lipsa Mandal" userId="b60486553e12ee77" providerId="Windows Live" clId="Web-{2F82B8A4-A6F1-4A52-9BA1-60B7DC6A5F29}" dt="2023-06-23T16:30:20.563" v="280"/>
          <ac:spMkLst>
            <pc:docMk/>
            <pc:sldMk cId="828425009" sldId="257"/>
            <ac:spMk id="3" creationId="{F3E210FD-AEB6-6870-A8FC-1ED5B9A06438}"/>
          </ac:spMkLst>
        </pc:spChg>
        <pc:spChg chg="add">
          <ac:chgData name="Lipsa Mandal" userId="b60486553e12ee77" providerId="Windows Live" clId="Web-{2F82B8A4-A6F1-4A52-9BA1-60B7DC6A5F29}" dt="2023-06-23T16:30:20.563" v="280"/>
          <ac:spMkLst>
            <pc:docMk/>
            <pc:sldMk cId="828425009" sldId="257"/>
            <ac:spMk id="8" creationId="{DD4C4B28-6B4B-4445-8535-F516D74E4AA9}"/>
          </ac:spMkLst>
        </pc:spChg>
        <pc:spChg chg="add">
          <ac:chgData name="Lipsa Mandal" userId="b60486553e12ee77" providerId="Windows Live" clId="Web-{2F82B8A4-A6F1-4A52-9BA1-60B7DC6A5F29}" dt="2023-06-23T16:30:20.563" v="280"/>
          <ac:spMkLst>
            <pc:docMk/>
            <pc:sldMk cId="828425009" sldId="257"/>
            <ac:spMk id="12" creationId="{55B419A7-F817-4767-8CCB-FB0E189C4ACD}"/>
          </ac:spMkLst>
        </pc:spChg>
        <pc:spChg chg="add">
          <ac:chgData name="Lipsa Mandal" userId="b60486553e12ee77" providerId="Windows Live" clId="Web-{2F82B8A4-A6F1-4A52-9BA1-60B7DC6A5F29}" dt="2023-06-23T16:30:20.563" v="280"/>
          <ac:spMkLst>
            <pc:docMk/>
            <pc:sldMk cId="828425009" sldId="257"/>
            <ac:spMk id="16" creationId="{7021D92D-08FF-45A6-9109-AC9462C7E8E3}"/>
          </ac:spMkLst>
        </pc:spChg>
        <pc:cxnChg chg="add">
          <ac:chgData name="Lipsa Mandal" userId="b60486553e12ee77" providerId="Windows Live" clId="Web-{2F82B8A4-A6F1-4A52-9BA1-60B7DC6A5F29}" dt="2023-06-23T16:30:20.563" v="280"/>
          <ac:cxnSpMkLst>
            <pc:docMk/>
            <pc:sldMk cId="828425009" sldId="257"/>
            <ac:cxnSpMk id="10" creationId="{0CB1C732-7193-4253-8746-850D090A6B4E}"/>
          </ac:cxnSpMkLst>
        </pc:cxnChg>
        <pc:cxnChg chg="add">
          <ac:chgData name="Lipsa Mandal" userId="b60486553e12ee77" providerId="Windows Live" clId="Web-{2F82B8A4-A6F1-4A52-9BA1-60B7DC6A5F29}" dt="2023-06-23T16:30:20.563" v="280"/>
          <ac:cxnSpMkLst>
            <pc:docMk/>
            <pc:sldMk cId="828425009" sldId="257"/>
            <ac:cxnSpMk id="14" creationId="{D81E42A3-743C-4C15-9DA8-93AA9AEBFB17}"/>
          </ac:cxnSpMkLst>
        </pc:cxnChg>
      </pc:sldChg>
      <pc:sldChg chg="addSp delSp modSp new mod setBg addAnim delAnim">
        <pc:chgData name="Lipsa Mandal" userId="b60486553e12ee77" providerId="Windows Live" clId="Web-{2F82B8A4-A6F1-4A52-9BA1-60B7DC6A5F29}" dt="2023-06-23T16:29:59.282" v="279" actId="20577"/>
        <pc:sldMkLst>
          <pc:docMk/>
          <pc:sldMk cId="3729654083" sldId="258"/>
        </pc:sldMkLst>
        <pc:spChg chg="mod">
          <ac:chgData name="Lipsa Mandal" userId="b60486553e12ee77" providerId="Windows Live" clId="Web-{2F82B8A4-A6F1-4A52-9BA1-60B7DC6A5F29}" dt="2023-06-23T16:29:59.282" v="279" actId="20577"/>
          <ac:spMkLst>
            <pc:docMk/>
            <pc:sldMk cId="3729654083" sldId="258"/>
            <ac:spMk id="2" creationId="{0133838B-BCDB-571B-FB0A-C2004BCB0A66}"/>
          </ac:spMkLst>
        </pc:spChg>
        <pc:spChg chg="del">
          <ac:chgData name="Lipsa Mandal" userId="b60486553e12ee77" providerId="Windows Live" clId="Web-{2F82B8A4-A6F1-4A52-9BA1-60B7DC6A5F29}" dt="2023-06-23T15:57:58.291" v="79"/>
          <ac:spMkLst>
            <pc:docMk/>
            <pc:sldMk cId="3729654083" sldId="258"/>
            <ac:spMk id="3" creationId="{71321E9B-366A-4A44-2A34-25421725FF76}"/>
          </ac:spMkLst>
        </pc:spChg>
        <pc:spChg chg="add del">
          <ac:chgData name="Lipsa Mandal" userId="b60486553e12ee77" providerId="Windows Live" clId="Web-{2F82B8A4-A6F1-4A52-9BA1-60B7DC6A5F29}" dt="2023-06-23T16:12:54.880" v="190"/>
          <ac:spMkLst>
            <pc:docMk/>
            <pc:sldMk cId="3729654083" sldId="258"/>
            <ac:spMk id="8" creationId="{DD4C4B28-6B4B-4445-8535-F516D74E4AA9}"/>
          </ac:spMkLst>
        </pc:spChg>
        <pc:spChg chg="add del">
          <ac:chgData name="Lipsa Mandal" userId="b60486553e12ee77" providerId="Windows Live" clId="Web-{2F82B8A4-A6F1-4A52-9BA1-60B7DC6A5F29}" dt="2023-06-23T16:12:54.880" v="190"/>
          <ac:spMkLst>
            <pc:docMk/>
            <pc:sldMk cId="3729654083" sldId="258"/>
            <ac:spMk id="12" creationId="{55B419A7-F817-4767-8CCB-FB0E189C4ACD}"/>
          </ac:spMkLst>
        </pc:spChg>
        <pc:spChg chg="add del">
          <ac:chgData name="Lipsa Mandal" userId="b60486553e12ee77" providerId="Windows Live" clId="Web-{2F82B8A4-A6F1-4A52-9BA1-60B7DC6A5F29}" dt="2023-06-23T16:12:54.880" v="190"/>
          <ac:spMkLst>
            <pc:docMk/>
            <pc:sldMk cId="3729654083" sldId="258"/>
            <ac:spMk id="16" creationId="{7021D92D-08FF-45A6-9109-AC9462C7E8E3}"/>
          </ac:spMkLst>
        </pc:spChg>
        <pc:spChg chg="add del">
          <ac:chgData name="Lipsa Mandal" userId="b60486553e12ee77" providerId="Windows Live" clId="Web-{2F82B8A4-A6F1-4A52-9BA1-60B7DC6A5F29}" dt="2023-06-23T16:12:54.865" v="189"/>
          <ac:spMkLst>
            <pc:docMk/>
            <pc:sldMk cId="3729654083" sldId="258"/>
            <ac:spMk id="21" creationId="{DD4C4B28-6B4B-4445-8535-F516D74E4AA9}"/>
          </ac:spMkLst>
        </pc:spChg>
        <pc:spChg chg="add del">
          <ac:chgData name="Lipsa Mandal" userId="b60486553e12ee77" providerId="Windows Live" clId="Web-{2F82B8A4-A6F1-4A52-9BA1-60B7DC6A5F29}" dt="2023-06-23T16:12:54.865" v="189"/>
          <ac:spMkLst>
            <pc:docMk/>
            <pc:sldMk cId="3729654083" sldId="258"/>
            <ac:spMk id="25" creationId="{55B419A7-F817-4767-8CCB-FB0E189C4ACD}"/>
          </ac:spMkLst>
        </pc:spChg>
        <pc:spChg chg="add del">
          <ac:chgData name="Lipsa Mandal" userId="b60486553e12ee77" providerId="Windows Live" clId="Web-{2F82B8A4-A6F1-4A52-9BA1-60B7DC6A5F29}" dt="2023-06-23T16:12:54.865" v="189"/>
          <ac:spMkLst>
            <pc:docMk/>
            <pc:sldMk cId="3729654083" sldId="258"/>
            <ac:spMk id="29" creationId="{B3BE00DD-5F52-49B1-A83B-F2E555AC5D05}"/>
          </ac:spMkLst>
        </pc:spChg>
        <pc:spChg chg="add">
          <ac:chgData name="Lipsa Mandal" userId="b60486553e12ee77" providerId="Windows Live" clId="Web-{2F82B8A4-A6F1-4A52-9BA1-60B7DC6A5F29}" dt="2023-06-23T16:12:54.880" v="190"/>
          <ac:spMkLst>
            <pc:docMk/>
            <pc:sldMk cId="3729654083" sldId="258"/>
            <ac:spMk id="31" creationId="{DD4C4B28-6B4B-4445-8535-F516D74E4AA9}"/>
          </ac:spMkLst>
        </pc:spChg>
        <pc:spChg chg="add">
          <ac:chgData name="Lipsa Mandal" userId="b60486553e12ee77" providerId="Windows Live" clId="Web-{2F82B8A4-A6F1-4A52-9BA1-60B7DC6A5F29}" dt="2023-06-23T16:12:54.880" v="190"/>
          <ac:spMkLst>
            <pc:docMk/>
            <pc:sldMk cId="3729654083" sldId="258"/>
            <ac:spMk id="33" creationId="{55B419A7-F817-4767-8CCB-FB0E189C4ACD}"/>
          </ac:spMkLst>
        </pc:spChg>
        <pc:spChg chg="add">
          <ac:chgData name="Lipsa Mandal" userId="b60486553e12ee77" providerId="Windows Live" clId="Web-{2F82B8A4-A6F1-4A52-9BA1-60B7DC6A5F29}" dt="2023-06-23T16:12:54.880" v="190"/>
          <ac:spMkLst>
            <pc:docMk/>
            <pc:sldMk cId="3729654083" sldId="258"/>
            <ac:spMk id="35" creationId="{7021D92D-08FF-45A6-9109-AC9462C7E8E3}"/>
          </ac:spMkLst>
        </pc:spChg>
        <pc:cxnChg chg="add del">
          <ac:chgData name="Lipsa Mandal" userId="b60486553e12ee77" providerId="Windows Live" clId="Web-{2F82B8A4-A6F1-4A52-9BA1-60B7DC6A5F29}" dt="2023-06-23T16:12:54.880" v="190"/>
          <ac:cxnSpMkLst>
            <pc:docMk/>
            <pc:sldMk cId="3729654083" sldId="258"/>
            <ac:cxnSpMk id="10" creationId="{0CB1C732-7193-4253-8746-850D090A6B4E}"/>
          </ac:cxnSpMkLst>
        </pc:cxnChg>
        <pc:cxnChg chg="add del">
          <ac:chgData name="Lipsa Mandal" userId="b60486553e12ee77" providerId="Windows Live" clId="Web-{2F82B8A4-A6F1-4A52-9BA1-60B7DC6A5F29}" dt="2023-06-23T16:12:54.880" v="190"/>
          <ac:cxnSpMkLst>
            <pc:docMk/>
            <pc:sldMk cId="3729654083" sldId="258"/>
            <ac:cxnSpMk id="14" creationId="{D81E42A3-743C-4C15-9DA8-93AA9AEBFB17}"/>
          </ac:cxnSpMkLst>
        </pc:cxnChg>
        <pc:cxnChg chg="add del">
          <ac:chgData name="Lipsa Mandal" userId="b60486553e12ee77" providerId="Windows Live" clId="Web-{2F82B8A4-A6F1-4A52-9BA1-60B7DC6A5F29}" dt="2023-06-23T16:12:54.865" v="189"/>
          <ac:cxnSpMkLst>
            <pc:docMk/>
            <pc:sldMk cId="3729654083" sldId="258"/>
            <ac:cxnSpMk id="23" creationId="{0CB1C732-7193-4253-8746-850D090A6B4E}"/>
          </ac:cxnSpMkLst>
        </pc:cxnChg>
        <pc:cxnChg chg="add del">
          <ac:chgData name="Lipsa Mandal" userId="b60486553e12ee77" providerId="Windows Live" clId="Web-{2F82B8A4-A6F1-4A52-9BA1-60B7DC6A5F29}" dt="2023-06-23T16:12:54.865" v="189"/>
          <ac:cxnSpMkLst>
            <pc:docMk/>
            <pc:sldMk cId="3729654083" sldId="258"/>
            <ac:cxnSpMk id="27" creationId="{DE3FB7FD-3883-4AFF-8349-2E3BBDA714EA}"/>
          </ac:cxnSpMkLst>
        </pc:cxnChg>
        <pc:cxnChg chg="add">
          <ac:chgData name="Lipsa Mandal" userId="b60486553e12ee77" providerId="Windows Live" clId="Web-{2F82B8A4-A6F1-4A52-9BA1-60B7DC6A5F29}" dt="2023-06-23T16:12:54.880" v="190"/>
          <ac:cxnSpMkLst>
            <pc:docMk/>
            <pc:sldMk cId="3729654083" sldId="258"/>
            <ac:cxnSpMk id="32" creationId="{0CB1C732-7193-4253-8746-850D090A6B4E}"/>
          </ac:cxnSpMkLst>
        </pc:cxnChg>
        <pc:cxnChg chg="add">
          <ac:chgData name="Lipsa Mandal" userId="b60486553e12ee77" providerId="Windows Live" clId="Web-{2F82B8A4-A6F1-4A52-9BA1-60B7DC6A5F29}" dt="2023-06-23T16:12:54.880" v="190"/>
          <ac:cxnSpMkLst>
            <pc:docMk/>
            <pc:sldMk cId="3729654083" sldId="258"/>
            <ac:cxnSpMk id="34" creationId="{D81E42A3-743C-4C15-9DA8-93AA9AEBFB17}"/>
          </ac:cxnSpMkLst>
        </pc:cxnChg>
      </pc:sldChg>
      <pc:sldChg chg="addSp delSp modSp new mod setBg addAnim delAnim">
        <pc:chgData name="Lipsa Mandal" userId="b60486553e12ee77" providerId="Windows Live" clId="Web-{2F82B8A4-A6F1-4A52-9BA1-60B7DC6A5F29}" dt="2023-06-23T17:35:54.016" v="414"/>
        <pc:sldMkLst>
          <pc:docMk/>
          <pc:sldMk cId="1102697874" sldId="259"/>
        </pc:sldMkLst>
        <pc:spChg chg="mod">
          <ac:chgData name="Lipsa Mandal" userId="b60486553e12ee77" providerId="Windows Live" clId="Web-{2F82B8A4-A6F1-4A52-9BA1-60B7DC6A5F29}" dt="2023-06-23T17:35:54.016" v="414"/>
          <ac:spMkLst>
            <pc:docMk/>
            <pc:sldMk cId="1102697874" sldId="259"/>
            <ac:spMk id="2" creationId="{B266AF9D-B36B-1697-A688-1B9318BF6DA3}"/>
          </ac:spMkLst>
        </pc:spChg>
        <pc:spChg chg="del">
          <ac:chgData name="Lipsa Mandal" userId="b60486553e12ee77" providerId="Windows Live" clId="Web-{2F82B8A4-A6F1-4A52-9BA1-60B7DC6A5F29}" dt="2023-06-23T17:06:21.086" v="295"/>
          <ac:spMkLst>
            <pc:docMk/>
            <pc:sldMk cId="1102697874" sldId="259"/>
            <ac:spMk id="3" creationId="{D69627D0-6BAF-B39F-B2CB-CBDE253A0C3B}"/>
          </ac:spMkLst>
        </pc:spChg>
        <pc:spChg chg="add del">
          <ac:chgData name="Lipsa Mandal" userId="b60486553e12ee77" providerId="Windows Live" clId="Web-{2F82B8A4-A6F1-4A52-9BA1-60B7DC6A5F29}" dt="2023-06-23T17:35:54.016" v="414"/>
          <ac:spMkLst>
            <pc:docMk/>
            <pc:sldMk cId="1102697874" sldId="259"/>
            <ac:spMk id="8" creationId="{DD4C4B28-6B4B-4445-8535-F516D74E4AA9}"/>
          </ac:spMkLst>
        </pc:spChg>
        <pc:spChg chg="add del">
          <ac:chgData name="Lipsa Mandal" userId="b60486553e12ee77" providerId="Windows Live" clId="Web-{2F82B8A4-A6F1-4A52-9BA1-60B7DC6A5F29}" dt="2023-06-23T17:35:54.016" v="414"/>
          <ac:spMkLst>
            <pc:docMk/>
            <pc:sldMk cId="1102697874" sldId="259"/>
            <ac:spMk id="12" creationId="{55B419A7-F817-4767-8CCB-FB0E189C4ACD}"/>
          </ac:spMkLst>
        </pc:spChg>
        <pc:spChg chg="add del">
          <ac:chgData name="Lipsa Mandal" userId="b60486553e12ee77" providerId="Windows Live" clId="Web-{2F82B8A4-A6F1-4A52-9BA1-60B7DC6A5F29}" dt="2023-06-23T17:35:54.016" v="414"/>
          <ac:spMkLst>
            <pc:docMk/>
            <pc:sldMk cId="1102697874" sldId="259"/>
            <ac:spMk id="16" creationId="{7021D92D-08FF-45A6-9109-AC9462C7E8E3}"/>
          </ac:spMkLst>
        </pc:spChg>
        <pc:spChg chg="add del">
          <ac:chgData name="Lipsa Mandal" userId="b60486553e12ee77" providerId="Windows Live" clId="Web-{2F82B8A4-A6F1-4A52-9BA1-60B7DC6A5F29}" dt="2023-06-23T17:35:54.016" v="414"/>
          <ac:spMkLst>
            <pc:docMk/>
            <pc:sldMk cId="1102697874" sldId="259"/>
            <ac:spMk id="18" creationId="{DD4C4B28-6B4B-4445-8535-F516D74E4AA9}"/>
          </ac:spMkLst>
        </pc:spChg>
        <pc:spChg chg="add del">
          <ac:chgData name="Lipsa Mandal" userId="b60486553e12ee77" providerId="Windows Live" clId="Web-{2F82B8A4-A6F1-4A52-9BA1-60B7DC6A5F29}" dt="2023-06-23T17:35:54.016" v="414"/>
          <ac:spMkLst>
            <pc:docMk/>
            <pc:sldMk cId="1102697874" sldId="259"/>
            <ac:spMk id="20" creationId="{55B419A7-F817-4767-8CCB-FB0E189C4ACD}"/>
          </ac:spMkLst>
        </pc:spChg>
        <pc:spChg chg="add del">
          <ac:chgData name="Lipsa Mandal" userId="b60486553e12ee77" providerId="Windows Live" clId="Web-{2F82B8A4-A6F1-4A52-9BA1-60B7DC6A5F29}" dt="2023-06-23T17:18:57.406" v="370"/>
          <ac:spMkLst>
            <pc:docMk/>
            <pc:sldMk cId="1102697874" sldId="259"/>
            <ac:spMk id="21" creationId="{DD4C4B28-6B4B-4445-8535-F516D74E4AA9}"/>
          </ac:spMkLst>
        </pc:spChg>
        <pc:spChg chg="add del">
          <ac:chgData name="Lipsa Mandal" userId="b60486553e12ee77" providerId="Windows Live" clId="Web-{2F82B8A4-A6F1-4A52-9BA1-60B7DC6A5F29}" dt="2023-06-23T17:35:54.016" v="414"/>
          <ac:spMkLst>
            <pc:docMk/>
            <pc:sldMk cId="1102697874" sldId="259"/>
            <ac:spMk id="24" creationId="{7021D92D-08FF-45A6-9109-AC9462C7E8E3}"/>
          </ac:spMkLst>
        </pc:spChg>
        <pc:spChg chg="add del">
          <ac:chgData name="Lipsa Mandal" userId="b60486553e12ee77" providerId="Windows Live" clId="Web-{2F82B8A4-A6F1-4A52-9BA1-60B7DC6A5F29}" dt="2023-06-23T17:18:57.406" v="370"/>
          <ac:spMkLst>
            <pc:docMk/>
            <pc:sldMk cId="1102697874" sldId="259"/>
            <ac:spMk id="25" creationId="{55B419A7-F817-4767-8CCB-FB0E189C4ACD}"/>
          </ac:spMkLst>
        </pc:spChg>
        <pc:spChg chg="add del">
          <ac:chgData name="Lipsa Mandal" userId="b60486553e12ee77" providerId="Windows Live" clId="Web-{2F82B8A4-A6F1-4A52-9BA1-60B7DC6A5F29}" dt="2023-06-23T17:18:57.406" v="370"/>
          <ac:spMkLst>
            <pc:docMk/>
            <pc:sldMk cId="1102697874" sldId="259"/>
            <ac:spMk id="29" creationId="{7021D92D-08FF-45A6-9109-AC9462C7E8E3}"/>
          </ac:spMkLst>
        </pc:spChg>
        <pc:cxnChg chg="add del">
          <ac:chgData name="Lipsa Mandal" userId="b60486553e12ee77" providerId="Windows Live" clId="Web-{2F82B8A4-A6F1-4A52-9BA1-60B7DC6A5F29}" dt="2023-06-23T17:35:54.016" v="414"/>
          <ac:cxnSpMkLst>
            <pc:docMk/>
            <pc:sldMk cId="1102697874" sldId="259"/>
            <ac:cxnSpMk id="10" creationId="{0CB1C732-7193-4253-8746-850D090A6B4E}"/>
          </ac:cxnSpMkLst>
        </pc:cxnChg>
        <pc:cxnChg chg="add del">
          <ac:chgData name="Lipsa Mandal" userId="b60486553e12ee77" providerId="Windows Live" clId="Web-{2F82B8A4-A6F1-4A52-9BA1-60B7DC6A5F29}" dt="2023-06-23T17:35:54.016" v="414"/>
          <ac:cxnSpMkLst>
            <pc:docMk/>
            <pc:sldMk cId="1102697874" sldId="259"/>
            <ac:cxnSpMk id="14" creationId="{D81E42A3-743C-4C15-9DA8-93AA9AEBFB17}"/>
          </ac:cxnSpMkLst>
        </pc:cxnChg>
        <pc:cxnChg chg="add del">
          <ac:chgData name="Lipsa Mandal" userId="b60486553e12ee77" providerId="Windows Live" clId="Web-{2F82B8A4-A6F1-4A52-9BA1-60B7DC6A5F29}" dt="2023-06-23T17:35:54.016" v="414"/>
          <ac:cxnSpMkLst>
            <pc:docMk/>
            <pc:sldMk cId="1102697874" sldId="259"/>
            <ac:cxnSpMk id="19" creationId="{0CB1C732-7193-4253-8746-850D090A6B4E}"/>
          </ac:cxnSpMkLst>
        </pc:cxnChg>
        <pc:cxnChg chg="add del">
          <ac:chgData name="Lipsa Mandal" userId="b60486553e12ee77" providerId="Windows Live" clId="Web-{2F82B8A4-A6F1-4A52-9BA1-60B7DC6A5F29}" dt="2023-06-23T17:35:54.016" v="414"/>
          <ac:cxnSpMkLst>
            <pc:docMk/>
            <pc:sldMk cId="1102697874" sldId="259"/>
            <ac:cxnSpMk id="22" creationId="{D81E42A3-743C-4C15-9DA8-93AA9AEBFB17}"/>
          </ac:cxnSpMkLst>
        </pc:cxnChg>
        <pc:cxnChg chg="add del">
          <ac:chgData name="Lipsa Mandal" userId="b60486553e12ee77" providerId="Windows Live" clId="Web-{2F82B8A4-A6F1-4A52-9BA1-60B7DC6A5F29}" dt="2023-06-23T17:18:57.406" v="370"/>
          <ac:cxnSpMkLst>
            <pc:docMk/>
            <pc:sldMk cId="1102697874" sldId="259"/>
            <ac:cxnSpMk id="23" creationId="{0CB1C732-7193-4253-8746-850D090A6B4E}"/>
          </ac:cxnSpMkLst>
        </pc:cxnChg>
        <pc:cxnChg chg="add del">
          <ac:chgData name="Lipsa Mandal" userId="b60486553e12ee77" providerId="Windows Live" clId="Web-{2F82B8A4-A6F1-4A52-9BA1-60B7DC6A5F29}" dt="2023-06-23T17:18:57.406" v="370"/>
          <ac:cxnSpMkLst>
            <pc:docMk/>
            <pc:sldMk cId="1102697874" sldId="259"/>
            <ac:cxnSpMk id="27" creationId="{D81E42A3-743C-4C15-9DA8-93AA9AEBFB17}"/>
          </ac:cxnSpMkLst>
        </pc:cxnChg>
      </pc:sldChg>
      <pc:sldChg chg="addSp delSp modSp new mod setBg">
        <pc:chgData name="Lipsa Mandal" userId="b60486553e12ee77" providerId="Windows Live" clId="Web-{2F82B8A4-A6F1-4A52-9BA1-60B7DC6A5F29}" dt="2023-06-23T17:35:10.984" v="410" actId="1076"/>
        <pc:sldMkLst>
          <pc:docMk/>
          <pc:sldMk cId="1169371742" sldId="260"/>
        </pc:sldMkLst>
        <pc:spChg chg="mod">
          <ac:chgData name="Lipsa Mandal" userId="b60486553e12ee77" providerId="Windows Live" clId="Web-{2F82B8A4-A6F1-4A52-9BA1-60B7DC6A5F29}" dt="2023-06-23T17:34:47.889" v="404" actId="20577"/>
          <ac:spMkLst>
            <pc:docMk/>
            <pc:sldMk cId="1169371742" sldId="260"/>
            <ac:spMk id="2" creationId="{52F264F5-5B7A-97A2-A212-4F00F3055389}"/>
          </ac:spMkLst>
        </pc:spChg>
        <pc:spChg chg="del">
          <ac:chgData name="Lipsa Mandal" userId="b60486553e12ee77" providerId="Windows Live" clId="Web-{2F82B8A4-A6F1-4A52-9BA1-60B7DC6A5F29}" dt="2023-06-23T17:27:14.094" v="394"/>
          <ac:spMkLst>
            <pc:docMk/>
            <pc:sldMk cId="1169371742" sldId="260"/>
            <ac:spMk id="3" creationId="{6BBC17D5-6871-AFB9-588B-EE3E4388C667}"/>
          </ac:spMkLst>
        </pc:spChg>
        <pc:spChg chg="add">
          <ac:chgData name="Lipsa Mandal" userId="b60486553e12ee77" providerId="Windows Live" clId="Web-{2F82B8A4-A6F1-4A52-9BA1-60B7DC6A5F29}" dt="2023-06-23T17:27:14.094" v="394"/>
          <ac:spMkLst>
            <pc:docMk/>
            <pc:sldMk cId="1169371742" sldId="260"/>
            <ac:spMk id="8" creationId="{DD4C4B28-6B4B-4445-8535-F516D74E4AA9}"/>
          </ac:spMkLst>
        </pc:spChg>
        <pc:spChg chg="add">
          <ac:chgData name="Lipsa Mandal" userId="b60486553e12ee77" providerId="Windows Live" clId="Web-{2F82B8A4-A6F1-4A52-9BA1-60B7DC6A5F29}" dt="2023-06-23T17:27:14.094" v="394"/>
          <ac:spMkLst>
            <pc:docMk/>
            <pc:sldMk cId="1169371742" sldId="260"/>
            <ac:spMk id="12" creationId="{55B419A7-F817-4767-8CCB-FB0E189C4ACD}"/>
          </ac:spMkLst>
        </pc:spChg>
        <pc:spChg chg="add">
          <ac:chgData name="Lipsa Mandal" userId="b60486553e12ee77" providerId="Windows Live" clId="Web-{2F82B8A4-A6F1-4A52-9BA1-60B7DC6A5F29}" dt="2023-06-23T17:27:14.094" v="394"/>
          <ac:spMkLst>
            <pc:docMk/>
            <pc:sldMk cId="1169371742" sldId="260"/>
            <ac:spMk id="16" creationId="{7021D92D-08FF-45A6-9109-AC9462C7E8E3}"/>
          </ac:spMkLst>
        </pc:spChg>
        <pc:picChg chg="add mod">
          <ac:chgData name="Lipsa Mandal" userId="b60486553e12ee77" providerId="Windows Live" clId="Web-{2F82B8A4-A6F1-4A52-9BA1-60B7DC6A5F29}" dt="2023-06-23T17:35:10.984" v="410" actId="1076"/>
          <ac:picMkLst>
            <pc:docMk/>
            <pc:sldMk cId="1169371742" sldId="260"/>
            <ac:picMk id="4" creationId="{1854E24A-E539-1DAC-E02B-4B5B1CB3F7F5}"/>
          </ac:picMkLst>
        </pc:picChg>
        <pc:cxnChg chg="add">
          <ac:chgData name="Lipsa Mandal" userId="b60486553e12ee77" providerId="Windows Live" clId="Web-{2F82B8A4-A6F1-4A52-9BA1-60B7DC6A5F29}" dt="2023-06-23T17:27:14.094" v="394"/>
          <ac:cxnSpMkLst>
            <pc:docMk/>
            <pc:sldMk cId="1169371742" sldId="260"/>
            <ac:cxnSpMk id="10" creationId="{0CB1C732-7193-4253-8746-850D090A6B4E}"/>
          </ac:cxnSpMkLst>
        </pc:cxnChg>
        <pc:cxnChg chg="add">
          <ac:chgData name="Lipsa Mandal" userId="b60486553e12ee77" providerId="Windows Live" clId="Web-{2F82B8A4-A6F1-4A52-9BA1-60B7DC6A5F29}" dt="2023-06-23T17:27:14.094" v="394"/>
          <ac:cxnSpMkLst>
            <pc:docMk/>
            <pc:sldMk cId="1169371742" sldId="260"/>
            <ac:cxnSpMk id="14" creationId="{D81E42A3-743C-4C15-9DA8-93AA9AEBFB17}"/>
          </ac:cxnSpMkLst>
        </pc:cxnChg>
      </pc:sldChg>
      <pc:sldChg chg="addSp delSp modSp new mod setBg">
        <pc:chgData name="Lipsa Mandal" userId="b60486553e12ee77" providerId="Windows Live" clId="Web-{2F82B8A4-A6F1-4A52-9BA1-60B7DC6A5F29}" dt="2023-06-23T17:36:06.704" v="416"/>
        <pc:sldMkLst>
          <pc:docMk/>
          <pc:sldMk cId="2138774876" sldId="261"/>
        </pc:sldMkLst>
        <pc:spChg chg="mod">
          <ac:chgData name="Lipsa Mandal" userId="b60486553e12ee77" providerId="Windows Live" clId="Web-{2F82B8A4-A6F1-4A52-9BA1-60B7DC6A5F29}" dt="2023-06-23T17:36:06.704" v="416"/>
          <ac:spMkLst>
            <pc:docMk/>
            <pc:sldMk cId="2138774876" sldId="261"/>
            <ac:spMk id="2" creationId="{9A885DEA-3B1B-0D81-2A18-239033958F6B}"/>
          </ac:spMkLst>
        </pc:spChg>
        <pc:spChg chg="del">
          <ac:chgData name="Lipsa Mandal" userId="b60486553e12ee77" providerId="Windows Live" clId="Web-{2F82B8A4-A6F1-4A52-9BA1-60B7DC6A5F29}" dt="2023-06-23T17:36:06.704" v="416"/>
          <ac:spMkLst>
            <pc:docMk/>
            <pc:sldMk cId="2138774876" sldId="261"/>
            <ac:spMk id="3" creationId="{9B17677B-E4F2-6E4F-A0EE-8E98DB375A76}"/>
          </ac:spMkLst>
        </pc:spChg>
        <pc:spChg chg="add">
          <ac:chgData name="Lipsa Mandal" userId="b60486553e12ee77" providerId="Windows Live" clId="Web-{2F82B8A4-A6F1-4A52-9BA1-60B7DC6A5F29}" dt="2023-06-23T17:36:06.704" v="416"/>
          <ac:spMkLst>
            <pc:docMk/>
            <pc:sldMk cId="2138774876" sldId="261"/>
            <ac:spMk id="8" creationId="{DD4C4B28-6B4B-4445-8535-F516D74E4AA9}"/>
          </ac:spMkLst>
        </pc:spChg>
        <pc:spChg chg="add">
          <ac:chgData name="Lipsa Mandal" userId="b60486553e12ee77" providerId="Windows Live" clId="Web-{2F82B8A4-A6F1-4A52-9BA1-60B7DC6A5F29}" dt="2023-06-23T17:36:06.704" v="416"/>
          <ac:spMkLst>
            <pc:docMk/>
            <pc:sldMk cId="2138774876" sldId="261"/>
            <ac:spMk id="12" creationId="{55B419A7-F817-4767-8CCB-FB0E189C4ACD}"/>
          </ac:spMkLst>
        </pc:spChg>
        <pc:spChg chg="add">
          <ac:chgData name="Lipsa Mandal" userId="b60486553e12ee77" providerId="Windows Live" clId="Web-{2F82B8A4-A6F1-4A52-9BA1-60B7DC6A5F29}" dt="2023-06-23T17:36:06.704" v="416"/>
          <ac:spMkLst>
            <pc:docMk/>
            <pc:sldMk cId="2138774876" sldId="261"/>
            <ac:spMk id="16" creationId="{7021D92D-08FF-45A6-9109-AC9462C7E8E3}"/>
          </ac:spMkLst>
        </pc:spChg>
        <pc:cxnChg chg="add">
          <ac:chgData name="Lipsa Mandal" userId="b60486553e12ee77" providerId="Windows Live" clId="Web-{2F82B8A4-A6F1-4A52-9BA1-60B7DC6A5F29}" dt="2023-06-23T17:36:06.704" v="416"/>
          <ac:cxnSpMkLst>
            <pc:docMk/>
            <pc:sldMk cId="2138774876" sldId="261"/>
            <ac:cxnSpMk id="10" creationId="{0CB1C732-7193-4253-8746-850D090A6B4E}"/>
          </ac:cxnSpMkLst>
        </pc:cxnChg>
        <pc:cxnChg chg="add">
          <ac:chgData name="Lipsa Mandal" userId="b60486553e12ee77" providerId="Windows Live" clId="Web-{2F82B8A4-A6F1-4A52-9BA1-60B7DC6A5F29}" dt="2023-06-23T17:36:06.704" v="416"/>
          <ac:cxnSpMkLst>
            <pc:docMk/>
            <pc:sldMk cId="2138774876" sldId="261"/>
            <ac:cxnSpMk id="14" creationId="{D81E42A3-743C-4C15-9DA8-93AA9AEBFB17}"/>
          </ac:cxnSpMkLst>
        </pc:cxnChg>
      </pc:sldChg>
      <pc:sldMasterChg chg="add del addSldLayout delSldLayout">
        <pc:chgData name="Lipsa Mandal" userId="b60486553e12ee77" providerId="Windows Live" clId="Web-{2F82B8A4-A6F1-4A52-9BA1-60B7DC6A5F29}" dt="2023-06-23T14:24:14.952" v="10"/>
        <pc:sldMasterMkLst>
          <pc:docMk/>
          <pc:sldMasterMk cId="2460954070" sldId="2147483660"/>
        </pc:sldMasterMkLst>
        <pc:sldLayoutChg chg="add del">
          <pc:chgData name="Lipsa Mandal" userId="b60486553e12ee77" providerId="Windows Live" clId="Web-{2F82B8A4-A6F1-4A52-9BA1-60B7DC6A5F29}" dt="2023-06-23T14:24:14.952" v="10"/>
          <pc:sldLayoutMkLst>
            <pc:docMk/>
            <pc:sldMasterMk cId="2460954070" sldId="2147483660"/>
            <pc:sldLayoutMk cId="2385387890" sldId="2147483661"/>
          </pc:sldLayoutMkLst>
        </pc:sldLayoutChg>
        <pc:sldLayoutChg chg="add del">
          <pc:chgData name="Lipsa Mandal" userId="b60486553e12ee77" providerId="Windows Live" clId="Web-{2F82B8A4-A6F1-4A52-9BA1-60B7DC6A5F29}" dt="2023-06-23T14:24:14.952" v="10"/>
          <pc:sldLayoutMkLst>
            <pc:docMk/>
            <pc:sldMasterMk cId="2460954070" sldId="2147483660"/>
            <pc:sldLayoutMk cId="949138452" sldId="2147483662"/>
          </pc:sldLayoutMkLst>
        </pc:sldLayoutChg>
        <pc:sldLayoutChg chg="add del">
          <pc:chgData name="Lipsa Mandal" userId="b60486553e12ee77" providerId="Windows Live" clId="Web-{2F82B8A4-A6F1-4A52-9BA1-60B7DC6A5F29}" dt="2023-06-23T14:24:14.952" v="10"/>
          <pc:sldLayoutMkLst>
            <pc:docMk/>
            <pc:sldMasterMk cId="2460954070" sldId="2147483660"/>
            <pc:sldLayoutMk cId="2591524520" sldId="2147483663"/>
          </pc:sldLayoutMkLst>
        </pc:sldLayoutChg>
        <pc:sldLayoutChg chg="add del">
          <pc:chgData name="Lipsa Mandal" userId="b60486553e12ee77" providerId="Windows Live" clId="Web-{2F82B8A4-A6F1-4A52-9BA1-60B7DC6A5F29}" dt="2023-06-23T14:24:14.952" v="10"/>
          <pc:sldLayoutMkLst>
            <pc:docMk/>
            <pc:sldMasterMk cId="2460954070" sldId="2147483660"/>
            <pc:sldLayoutMk cId="1203092039" sldId="2147483664"/>
          </pc:sldLayoutMkLst>
        </pc:sldLayoutChg>
        <pc:sldLayoutChg chg="add del">
          <pc:chgData name="Lipsa Mandal" userId="b60486553e12ee77" providerId="Windows Live" clId="Web-{2F82B8A4-A6F1-4A52-9BA1-60B7DC6A5F29}" dt="2023-06-23T14:24:14.952" v="10"/>
          <pc:sldLayoutMkLst>
            <pc:docMk/>
            <pc:sldMasterMk cId="2460954070" sldId="2147483660"/>
            <pc:sldLayoutMk cId="3733172339" sldId="2147483665"/>
          </pc:sldLayoutMkLst>
        </pc:sldLayoutChg>
        <pc:sldLayoutChg chg="add del">
          <pc:chgData name="Lipsa Mandal" userId="b60486553e12ee77" providerId="Windows Live" clId="Web-{2F82B8A4-A6F1-4A52-9BA1-60B7DC6A5F29}" dt="2023-06-23T14:24:14.952" v="10"/>
          <pc:sldLayoutMkLst>
            <pc:docMk/>
            <pc:sldMasterMk cId="2460954070" sldId="2147483660"/>
            <pc:sldLayoutMk cId="3210312558" sldId="2147483666"/>
          </pc:sldLayoutMkLst>
        </pc:sldLayoutChg>
        <pc:sldLayoutChg chg="add del">
          <pc:chgData name="Lipsa Mandal" userId="b60486553e12ee77" providerId="Windows Live" clId="Web-{2F82B8A4-A6F1-4A52-9BA1-60B7DC6A5F29}" dt="2023-06-23T14:24:14.952" v="10"/>
          <pc:sldLayoutMkLst>
            <pc:docMk/>
            <pc:sldMasterMk cId="2460954070" sldId="2147483660"/>
            <pc:sldLayoutMk cId="3146388984" sldId="2147483667"/>
          </pc:sldLayoutMkLst>
        </pc:sldLayoutChg>
        <pc:sldLayoutChg chg="add del">
          <pc:chgData name="Lipsa Mandal" userId="b60486553e12ee77" providerId="Windows Live" clId="Web-{2F82B8A4-A6F1-4A52-9BA1-60B7DC6A5F29}" dt="2023-06-23T14:24:14.952" v="10"/>
          <pc:sldLayoutMkLst>
            <pc:docMk/>
            <pc:sldMasterMk cId="2460954070" sldId="2147483660"/>
            <pc:sldLayoutMk cId="3171841454" sldId="2147483668"/>
          </pc:sldLayoutMkLst>
        </pc:sldLayoutChg>
        <pc:sldLayoutChg chg="add del">
          <pc:chgData name="Lipsa Mandal" userId="b60486553e12ee77" providerId="Windows Live" clId="Web-{2F82B8A4-A6F1-4A52-9BA1-60B7DC6A5F29}" dt="2023-06-23T14:24:14.952" v="10"/>
          <pc:sldLayoutMkLst>
            <pc:docMk/>
            <pc:sldMasterMk cId="2460954070" sldId="2147483660"/>
            <pc:sldLayoutMk cId="1718958274" sldId="2147483669"/>
          </pc:sldLayoutMkLst>
        </pc:sldLayoutChg>
        <pc:sldLayoutChg chg="add del">
          <pc:chgData name="Lipsa Mandal" userId="b60486553e12ee77" providerId="Windows Live" clId="Web-{2F82B8A4-A6F1-4A52-9BA1-60B7DC6A5F29}" dt="2023-06-23T14:24:14.952" v="10"/>
          <pc:sldLayoutMkLst>
            <pc:docMk/>
            <pc:sldMasterMk cId="2460954070" sldId="2147483660"/>
            <pc:sldLayoutMk cId="2202905451" sldId="2147483670"/>
          </pc:sldLayoutMkLst>
        </pc:sldLayoutChg>
        <pc:sldLayoutChg chg="add del">
          <pc:chgData name="Lipsa Mandal" userId="b60486553e12ee77" providerId="Windows Live" clId="Web-{2F82B8A4-A6F1-4A52-9BA1-60B7DC6A5F29}" dt="2023-06-23T14:24:14.952" v="10"/>
          <pc:sldLayoutMkLst>
            <pc:docMk/>
            <pc:sldMasterMk cId="2460954070" sldId="2147483660"/>
            <pc:sldLayoutMk cId="3479445657" sldId="2147483671"/>
          </pc:sldLayoutMkLst>
        </pc:sldLayoutChg>
      </pc:sldMasterChg>
      <pc:sldMasterChg chg="add del addSldLayout delSldLayout">
        <pc:chgData name="Lipsa Mandal" userId="b60486553e12ee77" providerId="Windows Live" clId="Web-{2F82B8A4-A6F1-4A52-9BA1-60B7DC6A5F29}" dt="2023-06-23T14:24:01.701" v="1"/>
        <pc:sldMasterMkLst>
          <pc:docMk/>
          <pc:sldMasterMk cId="906954418" sldId="2147483685"/>
        </pc:sldMasterMkLst>
        <pc:sldLayoutChg chg="add del">
          <pc:chgData name="Lipsa Mandal" userId="b60486553e12ee77" providerId="Windows Live" clId="Web-{2F82B8A4-A6F1-4A52-9BA1-60B7DC6A5F29}" dt="2023-06-23T14:24:01.701" v="1"/>
          <pc:sldLayoutMkLst>
            <pc:docMk/>
            <pc:sldMasterMk cId="906954418" sldId="2147483685"/>
            <pc:sldLayoutMk cId="895601374" sldId="2147483674"/>
          </pc:sldLayoutMkLst>
        </pc:sldLayoutChg>
        <pc:sldLayoutChg chg="add del">
          <pc:chgData name="Lipsa Mandal" userId="b60486553e12ee77" providerId="Windows Live" clId="Web-{2F82B8A4-A6F1-4A52-9BA1-60B7DC6A5F29}" dt="2023-06-23T14:24:01.701" v="1"/>
          <pc:sldLayoutMkLst>
            <pc:docMk/>
            <pc:sldMasterMk cId="906954418" sldId="2147483685"/>
            <pc:sldLayoutMk cId="4062299340" sldId="2147483675"/>
          </pc:sldLayoutMkLst>
        </pc:sldLayoutChg>
        <pc:sldLayoutChg chg="add del">
          <pc:chgData name="Lipsa Mandal" userId="b60486553e12ee77" providerId="Windows Live" clId="Web-{2F82B8A4-A6F1-4A52-9BA1-60B7DC6A5F29}" dt="2023-06-23T14:24:01.701" v="1"/>
          <pc:sldLayoutMkLst>
            <pc:docMk/>
            <pc:sldMasterMk cId="906954418" sldId="2147483685"/>
            <pc:sldLayoutMk cId="3341830081" sldId="2147483676"/>
          </pc:sldLayoutMkLst>
        </pc:sldLayoutChg>
        <pc:sldLayoutChg chg="add del">
          <pc:chgData name="Lipsa Mandal" userId="b60486553e12ee77" providerId="Windows Live" clId="Web-{2F82B8A4-A6F1-4A52-9BA1-60B7DC6A5F29}" dt="2023-06-23T14:24:01.701" v="1"/>
          <pc:sldLayoutMkLst>
            <pc:docMk/>
            <pc:sldMasterMk cId="906954418" sldId="2147483685"/>
            <pc:sldLayoutMk cId="817928998" sldId="2147483677"/>
          </pc:sldLayoutMkLst>
        </pc:sldLayoutChg>
        <pc:sldLayoutChg chg="add del">
          <pc:chgData name="Lipsa Mandal" userId="b60486553e12ee77" providerId="Windows Live" clId="Web-{2F82B8A4-A6F1-4A52-9BA1-60B7DC6A5F29}" dt="2023-06-23T14:24:01.701" v="1"/>
          <pc:sldLayoutMkLst>
            <pc:docMk/>
            <pc:sldMasterMk cId="906954418" sldId="2147483685"/>
            <pc:sldLayoutMk cId="707995325" sldId="2147483678"/>
          </pc:sldLayoutMkLst>
        </pc:sldLayoutChg>
        <pc:sldLayoutChg chg="add del">
          <pc:chgData name="Lipsa Mandal" userId="b60486553e12ee77" providerId="Windows Live" clId="Web-{2F82B8A4-A6F1-4A52-9BA1-60B7DC6A5F29}" dt="2023-06-23T14:24:01.701" v="1"/>
          <pc:sldLayoutMkLst>
            <pc:docMk/>
            <pc:sldMasterMk cId="906954418" sldId="2147483685"/>
            <pc:sldLayoutMk cId="656863587" sldId="2147483679"/>
          </pc:sldLayoutMkLst>
        </pc:sldLayoutChg>
        <pc:sldLayoutChg chg="add del">
          <pc:chgData name="Lipsa Mandal" userId="b60486553e12ee77" providerId="Windows Live" clId="Web-{2F82B8A4-A6F1-4A52-9BA1-60B7DC6A5F29}" dt="2023-06-23T14:24:01.701" v="1"/>
          <pc:sldLayoutMkLst>
            <pc:docMk/>
            <pc:sldMasterMk cId="906954418" sldId="2147483685"/>
            <pc:sldLayoutMk cId="4083547010" sldId="2147483680"/>
          </pc:sldLayoutMkLst>
        </pc:sldLayoutChg>
        <pc:sldLayoutChg chg="add del">
          <pc:chgData name="Lipsa Mandal" userId="b60486553e12ee77" providerId="Windows Live" clId="Web-{2F82B8A4-A6F1-4A52-9BA1-60B7DC6A5F29}" dt="2023-06-23T14:24:01.701" v="1"/>
          <pc:sldLayoutMkLst>
            <pc:docMk/>
            <pc:sldMasterMk cId="906954418" sldId="2147483685"/>
            <pc:sldLayoutMk cId="2478872023" sldId="2147483681"/>
          </pc:sldLayoutMkLst>
        </pc:sldLayoutChg>
        <pc:sldLayoutChg chg="add del">
          <pc:chgData name="Lipsa Mandal" userId="b60486553e12ee77" providerId="Windows Live" clId="Web-{2F82B8A4-A6F1-4A52-9BA1-60B7DC6A5F29}" dt="2023-06-23T14:24:01.701" v="1"/>
          <pc:sldLayoutMkLst>
            <pc:docMk/>
            <pc:sldMasterMk cId="906954418" sldId="2147483685"/>
            <pc:sldLayoutMk cId="2464551165" sldId="2147483682"/>
          </pc:sldLayoutMkLst>
        </pc:sldLayoutChg>
        <pc:sldLayoutChg chg="add del">
          <pc:chgData name="Lipsa Mandal" userId="b60486553e12ee77" providerId="Windows Live" clId="Web-{2F82B8A4-A6F1-4A52-9BA1-60B7DC6A5F29}" dt="2023-06-23T14:24:01.701" v="1"/>
          <pc:sldLayoutMkLst>
            <pc:docMk/>
            <pc:sldMasterMk cId="906954418" sldId="2147483685"/>
            <pc:sldLayoutMk cId="1723881951" sldId="2147483683"/>
          </pc:sldLayoutMkLst>
        </pc:sldLayoutChg>
        <pc:sldLayoutChg chg="add del">
          <pc:chgData name="Lipsa Mandal" userId="b60486553e12ee77" providerId="Windows Live" clId="Web-{2F82B8A4-A6F1-4A52-9BA1-60B7DC6A5F29}" dt="2023-06-23T14:24:01.701" v="1"/>
          <pc:sldLayoutMkLst>
            <pc:docMk/>
            <pc:sldMasterMk cId="906954418" sldId="2147483685"/>
            <pc:sldLayoutMk cId="2645644281" sldId="2147483684"/>
          </pc:sldLayoutMkLst>
        </pc:sldLayoutChg>
      </pc:sldMasterChg>
      <pc:sldMasterChg chg="add addSldLayout">
        <pc:chgData name="Lipsa Mandal" userId="b60486553e12ee77" providerId="Windows Live" clId="Web-{2F82B8A4-A6F1-4A52-9BA1-60B7DC6A5F29}" dt="2023-06-23T14:24:14.952" v="10"/>
        <pc:sldMasterMkLst>
          <pc:docMk/>
          <pc:sldMasterMk cId="2302978555" sldId="2147483698"/>
        </pc:sldMasterMkLst>
        <pc:sldLayoutChg chg="add">
          <pc:chgData name="Lipsa Mandal" userId="b60486553e12ee77" providerId="Windows Live" clId="Web-{2F82B8A4-A6F1-4A52-9BA1-60B7DC6A5F29}" dt="2023-06-23T14:24:14.952" v="10"/>
          <pc:sldLayoutMkLst>
            <pc:docMk/>
            <pc:sldMasterMk cId="2302978555" sldId="2147483698"/>
            <pc:sldLayoutMk cId="2371540522" sldId="2147483687"/>
          </pc:sldLayoutMkLst>
        </pc:sldLayoutChg>
        <pc:sldLayoutChg chg="add">
          <pc:chgData name="Lipsa Mandal" userId="b60486553e12ee77" providerId="Windows Live" clId="Web-{2F82B8A4-A6F1-4A52-9BA1-60B7DC6A5F29}" dt="2023-06-23T14:24:14.952" v="10"/>
          <pc:sldLayoutMkLst>
            <pc:docMk/>
            <pc:sldMasterMk cId="2302978555" sldId="2147483698"/>
            <pc:sldLayoutMk cId="1882612614" sldId="2147483688"/>
          </pc:sldLayoutMkLst>
        </pc:sldLayoutChg>
        <pc:sldLayoutChg chg="add">
          <pc:chgData name="Lipsa Mandal" userId="b60486553e12ee77" providerId="Windows Live" clId="Web-{2F82B8A4-A6F1-4A52-9BA1-60B7DC6A5F29}" dt="2023-06-23T14:24:14.952" v="10"/>
          <pc:sldLayoutMkLst>
            <pc:docMk/>
            <pc:sldMasterMk cId="2302978555" sldId="2147483698"/>
            <pc:sldLayoutMk cId="2678698520" sldId="2147483689"/>
          </pc:sldLayoutMkLst>
        </pc:sldLayoutChg>
        <pc:sldLayoutChg chg="add">
          <pc:chgData name="Lipsa Mandal" userId="b60486553e12ee77" providerId="Windows Live" clId="Web-{2F82B8A4-A6F1-4A52-9BA1-60B7DC6A5F29}" dt="2023-06-23T14:24:14.952" v="10"/>
          <pc:sldLayoutMkLst>
            <pc:docMk/>
            <pc:sldMasterMk cId="2302978555" sldId="2147483698"/>
            <pc:sldLayoutMk cId="3318066480" sldId="2147483690"/>
          </pc:sldLayoutMkLst>
        </pc:sldLayoutChg>
        <pc:sldLayoutChg chg="add">
          <pc:chgData name="Lipsa Mandal" userId="b60486553e12ee77" providerId="Windows Live" clId="Web-{2F82B8A4-A6F1-4A52-9BA1-60B7DC6A5F29}" dt="2023-06-23T14:24:14.952" v="10"/>
          <pc:sldLayoutMkLst>
            <pc:docMk/>
            <pc:sldMasterMk cId="2302978555" sldId="2147483698"/>
            <pc:sldLayoutMk cId="2804542729" sldId="2147483691"/>
          </pc:sldLayoutMkLst>
        </pc:sldLayoutChg>
        <pc:sldLayoutChg chg="add">
          <pc:chgData name="Lipsa Mandal" userId="b60486553e12ee77" providerId="Windows Live" clId="Web-{2F82B8A4-A6F1-4A52-9BA1-60B7DC6A5F29}" dt="2023-06-23T14:24:14.952" v="10"/>
          <pc:sldLayoutMkLst>
            <pc:docMk/>
            <pc:sldMasterMk cId="2302978555" sldId="2147483698"/>
            <pc:sldLayoutMk cId="2074302877" sldId="2147483692"/>
          </pc:sldLayoutMkLst>
        </pc:sldLayoutChg>
        <pc:sldLayoutChg chg="add">
          <pc:chgData name="Lipsa Mandal" userId="b60486553e12ee77" providerId="Windows Live" clId="Web-{2F82B8A4-A6F1-4A52-9BA1-60B7DC6A5F29}" dt="2023-06-23T14:24:14.952" v="10"/>
          <pc:sldLayoutMkLst>
            <pc:docMk/>
            <pc:sldMasterMk cId="2302978555" sldId="2147483698"/>
            <pc:sldLayoutMk cId="3584507051" sldId="2147483693"/>
          </pc:sldLayoutMkLst>
        </pc:sldLayoutChg>
        <pc:sldLayoutChg chg="add">
          <pc:chgData name="Lipsa Mandal" userId="b60486553e12ee77" providerId="Windows Live" clId="Web-{2F82B8A4-A6F1-4A52-9BA1-60B7DC6A5F29}" dt="2023-06-23T14:24:14.952" v="10"/>
          <pc:sldLayoutMkLst>
            <pc:docMk/>
            <pc:sldMasterMk cId="2302978555" sldId="2147483698"/>
            <pc:sldLayoutMk cId="2535007398" sldId="2147483694"/>
          </pc:sldLayoutMkLst>
        </pc:sldLayoutChg>
        <pc:sldLayoutChg chg="add">
          <pc:chgData name="Lipsa Mandal" userId="b60486553e12ee77" providerId="Windows Live" clId="Web-{2F82B8A4-A6F1-4A52-9BA1-60B7DC6A5F29}" dt="2023-06-23T14:24:14.952" v="10"/>
          <pc:sldLayoutMkLst>
            <pc:docMk/>
            <pc:sldMasterMk cId="2302978555" sldId="2147483698"/>
            <pc:sldLayoutMk cId="2908874931" sldId="2147483695"/>
          </pc:sldLayoutMkLst>
        </pc:sldLayoutChg>
        <pc:sldLayoutChg chg="add">
          <pc:chgData name="Lipsa Mandal" userId="b60486553e12ee77" providerId="Windows Live" clId="Web-{2F82B8A4-A6F1-4A52-9BA1-60B7DC6A5F29}" dt="2023-06-23T14:24:14.952" v="10"/>
          <pc:sldLayoutMkLst>
            <pc:docMk/>
            <pc:sldMasterMk cId="2302978555" sldId="2147483698"/>
            <pc:sldLayoutMk cId="1335882455" sldId="2147483696"/>
          </pc:sldLayoutMkLst>
        </pc:sldLayoutChg>
        <pc:sldLayoutChg chg="add">
          <pc:chgData name="Lipsa Mandal" userId="b60486553e12ee77" providerId="Windows Live" clId="Web-{2F82B8A4-A6F1-4A52-9BA1-60B7DC6A5F29}" dt="2023-06-23T14:24:14.952" v="10"/>
          <pc:sldLayoutMkLst>
            <pc:docMk/>
            <pc:sldMasterMk cId="2302978555" sldId="2147483698"/>
            <pc:sldLayoutMk cId="2060507120" sldId="2147483697"/>
          </pc:sldLayoutMkLst>
        </pc:sldLayoutChg>
      </pc:sldMasterChg>
      <pc:sldMasterChg chg="add del addSldLayout delSldLayout">
        <pc:chgData name="Lipsa Mandal" userId="b60486553e12ee77" providerId="Windows Live" clId="Web-{2F82B8A4-A6F1-4A52-9BA1-60B7DC6A5F29}" dt="2023-06-23T14:24:14.905" v="9"/>
        <pc:sldMasterMkLst>
          <pc:docMk/>
          <pc:sldMasterMk cId="2258158033" sldId="2147483711"/>
        </pc:sldMasterMkLst>
        <pc:sldLayoutChg chg="add del">
          <pc:chgData name="Lipsa Mandal" userId="b60486553e12ee77" providerId="Windows Live" clId="Web-{2F82B8A4-A6F1-4A52-9BA1-60B7DC6A5F29}" dt="2023-06-23T14:24:14.905" v="9"/>
          <pc:sldLayoutMkLst>
            <pc:docMk/>
            <pc:sldMasterMk cId="2258158033" sldId="2147483711"/>
            <pc:sldLayoutMk cId="2322385423" sldId="2147483700"/>
          </pc:sldLayoutMkLst>
        </pc:sldLayoutChg>
        <pc:sldLayoutChg chg="add del">
          <pc:chgData name="Lipsa Mandal" userId="b60486553e12ee77" providerId="Windows Live" clId="Web-{2F82B8A4-A6F1-4A52-9BA1-60B7DC6A5F29}" dt="2023-06-23T14:24:14.905" v="9"/>
          <pc:sldLayoutMkLst>
            <pc:docMk/>
            <pc:sldMasterMk cId="2258158033" sldId="2147483711"/>
            <pc:sldLayoutMk cId="3326537556" sldId="2147483701"/>
          </pc:sldLayoutMkLst>
        </pc:sldLayoutChg>
        <pc:sldLayoutChg chg="add del">
          <pc:chgData name="Lipsa Mandal" userId="b60486553e12ee77" providerId="Windows Live" clId="Web-{2F82B8A4-A6F1-4A52-9BA1-60B7DC6A5F29}" dt="2023-06-23T14:24:14.905" v="9"/>
          <pc:sldLayoutMkLst>
            <pc:docMk/>
            <pc:sldMasterMk cId="2258158033" sldId="2147483711"/>
            <pc:sldLayoutMk cId="1483639998" sldId="2147483702"/>
          </pc:sldLayoutMkLst>
        </pc:sldLayoutChg>
        <pc:sldLayoutChg chg="add del">
          <pc:chgData name="Lipsa Mandal" userId="b60486553e12ee77" providerId="Windows Live" clId="Web-{2F82B8A4-A6F1-4A52-9BA1-60B7DC6A5F29}" dt="2023-06-23T14:24:14.905" v="9"/>
          <pc:sldLayoutMkLst>
            <pc:docMk/>
            <pc:sldMasterMk cId="2258158033" sldId="2147483711"/>
            <pc:sldLayoutMk cId="3942767480" sldId="2147483703"/>
          </pc:sldLayoutMkLst>
        </pc:sldLayoutChg>
        <pc:sldLayoutChg chg="add del">
          <pc:chgData name="Lipsa Mandal" userId="b60486553e12ee77" providerId="Windows Live" clId="Web-{2F82B8A4-A6F1-4A52-9BA1-60B7DC6A5F29}" dt="2023-06-23T14:24:14.905" v="9"/>
          <pc:sldLayoutMkLst>
            <pc:docMk/>
            <pc:sldMasterMk cId="2258158033" sldId="2147483711"/>
            <pc:sldLayoutMk cId="2708245229" sldId="2147483704"/>
          </pc:sldLayoutMkLst>
        </pc:sldLayoutChg>
        <pc:sldLayoutChg chg="add del">
          <pc:chgData name="Lipsa Mandal" userId="b60486553e12ee77" providerId="Windows Live" clId="Web-{2F82B8A4-A6F1-4A52-9BA1-60B7DC6A5F29}" dt="2023-06-23T14:24:14.905" v="9"/>
          <pc:sldLayoutMkLst>
            <pc:docMk/>
            <pc:sldMasterMk cId="2258158033" sldId="2147483711"/>
            <pc:sldLayoutMk cId="2556151209" sldId="2147483705"/>
          </pc:sldLayoutMkLst>
        </pc:sldLayoutChg>
        <pc:sldLayoutChg chg="add del">
          <pc:chgData name="Lipsa Mandal" userId="b60486553e12ee77" providerId="Windows Live" clId="Web-{2F82B8A4-A6F1-4A52-9BA1-60B7DC6A5F29}" dt="2023-06-23T14:24:14.905" v="9"/>
          <pc:sldLayoutMkLst>
            <pc:docMk/>
            <pc:sldMasterMk cId="2258158033" sldId="2147483711"/>
            <pc:sldLayoutMk cId="298336402" sldId="2147483706"/>
          </pc:sldLayoutMkLst>
        </pc:sldLayoutChg>
        <pc:sldLayoutChg chg="add del">
          <pc:chgData name="Lipsa Mandal" userId="b60486553e12ee77" providerId="Windows Live" clId="Web-{2F82B8A4-A6F1-4A52-9BA1-60B7DC6A5F29}" dt="2023-06-23T14:24:14.905" v="9"/>
          <pc:sldLayoutMkLst>
            <pc:docMk/>
            <pc:sldMasterMk cId="2258158033" sldId="2147483711"/>
            <pc:sldLayoutMk cId="3950532568" sldId="2147483707"/>
          </pc:sldLayoutMkLst>
        </pc:sldLayoutChg>
        <pc:sldLayoutChg chg="add del">
          <pc:chgData name="Lipsa Mandal" userId="b60486553e12ee77" providerId="Windows Live" clId="Web-{2F82B8A4-A6F1-4A52-9BA1-60B7DC6A5F29}" dt="2023-06-23T14:24:14.905" v="9"/>
          <pc:sldLayoutMkLst>
            <pc:docMk/>
            <pc:sldMasterMk cId="2258158033" sldId="2147483711"/>
            <pc:sldLayoutMk cId="1613595275" sldId="2147483708"/>
          </pc:sldLayoutMkLst>
        </pc:sldLayoutChg>
        <pc:sldLayoutChg chg="add del">
          <pc:chgData name="Lipsa Mandal" userId="b60486553e12ee77" providerId="Windows Live" clId="Web-{2F82B8A4-A6F1-4A52-9BA1-60B7DC6A5F29}" dt="2023-06-23T14:24:14.905" v="9"/>
          <pc:sldLayoutMkLst>
            <pc:docMk/>
            <pc:sldMasterMk cId="2258158033" sldId="2147483711"/>
            <pc:sldLayoutMk cId="3172906122" sldId="2147483709"/>
          </pc:sldLayoutMkLst>
        </pc:sldLayoutChg>
        <pc:sldLayoutChg chg="add del">
          <pc:chgData name="Lipsa Mandal" userId="b60486553e12ee77" providerId="Windows Live" clId="Web-{2F82B8A4-A6F1-4A52-9BA1-60B7DC6A5F29}" dt="2023-06-23T14:24:14.905" v="9"/>
          <pc:sldLayoutMkLst>
            <pc:docMk/>
            <pc:sldMasterMk cId="2258158033" sldId="2147483711"/>
            <pc:sldLayoutMk cId="1286898829" sldId="2147483710"/>
          </pc:sldLayoutMkLst>
        </pc:sldLayoutChg>
      </pc:sldMasterChg>
      <pc:sldMasterChg chg="add del addSldLayout delSldLayout">
        <pc:chgData name="Lipsa Mandal" userId="b60486553e12ee77" providerId="Windows Live" clId="Web-{2F82B8A4-A6F1-4A52-9BA1-60B7DC6A5F29}" dt="2023-06-23T14:24:11.858" v="7"/>
        <pc:sldMasterMkLst>
          <pc:docMk/>
          <pc:sldMasterMk cId="3816936455" sldId="2147483724"/>
        </pc:sldMasterMkLst>
        <pc:sldLayoutChg chg="add del">
          <pc:chgData name="Lipsa Mandal" userId="b60486553e12ee77" providerId="Windows Live" clId="Web-{2F82B8A4-A6F1-4A52-9BA1-60B7DC6A5F29}" dt="2023-06-23T14:24:11.858" v="7"/>
          <pc:sldLayoutMkLst>
            <pc:docMk/>
            <pc:sldMasterMk cId="3816936455" sldId="2147483724"/>
            <pc:sldLayoutMk cId="3782920815" sldId="2147483713"/>
          </pc:sldLayoutMkLst>
        </pc:sldLayoutChg>
        <pc:sldLayoutChg chg="add del">
          <pc:chgData name="Lipsa Mandal" userId="b60486553e12ee77" providerId="Windows Live" clId="Web-{2F82B8A4-A6F1-4A52-9BA1-60B7DC6A5F29}" dt="2023-06-23T14:24:11.858" v="7"/>
          <pc:sldLayoutMkLst>
            <pc:docMk/>
            <pc:sldMasterMk cId="3816936455" sldId="2147483724"/>
            <pc:sldLayoutMk cId="784665671" sldId="2147483714"/>
          </pc:sldLayoutMkLst>
        </pc:sldLayoutChg>
        <pc:sldLayoutChg chg="add del">
          <pc:chgData name="Lipsa Mandal" userId="b60486553e12ee77" providerId="Windows Live" clId="Web-{2F82B8A4-A6F1-4A52-9BA1-60B7DC6A5F29}" dt="2023-06-23T14:24:11.858" v="7"/>
          <pc:sldLayoutMkLst>
            <pc:docMk/>
            <pc:sldMasterMk cId="3816936455" sldId="2147483724"/>
            <pc:sldLayoutMk cId="1002014367" sldId="2147483715"/>
          </pc:sldLayoutMkLst>
        </pc:sldLayoutChg>
        <pc:sldLayoutChg chg="add del">
          <pc:chgData name="Lipsa Mandal" userId="b60486553e12ee77" providerId="Windows Live" clId="Web-{2F82B8A4-A6F1-4A52-9BA1-60B7DC6A5F29}" dt="2023-06-23T14:24:11.858" v="7"/>
          <pc:sldLayoutMkLst>
            <pc:docMk/>
            <pc:sldMasterMk cId="3816936455" sldId="2147483724"/>
            <pc:sldLayoutMk cId="3028324564" sldId="2147483716"/>
          </pc:sldLayoutMkLst>
        </pc:sldLayoutChg>
        <pc:sldLayoutChg chg="add del">
          <pc:chgData name="Lipsa Mandal" userId="b60486553e12ee77" providerId="Windows Live" clId="Web-{2F82B8A4-A6F1-4A52-9BA1-60B7DC6A5F29}" dt="2023-06-23T14:24:11.858" v="7"/>
          <pc:sldLayoutMkLst>
            <pc:docMk/>
            <pc:sldMasterMk cId="3816936455" sldId="2147483724"/>
            <pc:sldLayoutMk cId="525062328" sldId="2147483717"/>
          </pc:sldLayoutMkLst>
        </pc:sldLayoutChg>
        <pc:sldLayoutChg chg="add del">
          <pc:chgData name="Lipsa Mandal" userId="b60486553e12ee77" providerId="Windows Live" clId="Web-{2F82B8A4-A6F1-4A52-9BA1-60B7DC6A5F29}" dt="2023-06-23T14:24:11.858" v="7"/>
          <pc:sldLayoutMkLst>
            <pc:docMk/>
            <pc:sldMasterMk cId="3816936455" sldId="2147483724"/>
            <pc:sldLayoutMk cId="855033453" sldId="2147483718"/>
          </pc:sldLayoutMkLst>
        </pc:sldLayoutChg>
        <pc:sldLayoutChg chg="add del">
          <pc:chgData name="Lipsa Mandal" userId="b60486553e12ee77" providerId="Windows Live" clId="Web-{2F82B8A4-A6F1-4A52-9BA1-60B7DC6A5F29}" dt="2023-06-23T14:24:11.858" v="7"/>
          <pc:sldLayoutMkLst>
            <pc:docMk/>
            <pc:sldMasterMk cId="3816936455" sldId="2147483724"/>
            <pc:sldLayoutMk cId="3624899420" sldId="2147483719"/>
          </pc:sldLayoutMkLst>
        </pc:sldLayoutChg>
        <pc:sldLayoutChg chg="add del">
          <pc:chgData name="Lipsa Mandal" userId="b60486553e12ee77" providerId="Windows Live" clId="Web-{2F82B8A4-A6F1-4A52-9BA1-60B7DC6A5F29}" dt="2023-06-23T14:24:11.858" v="7"/>
          <pc:sldLayoutMkLst>
            <pc:docMk/>
            <pc:sldMasterMk cId="3816936455" sldId="2147483724"/>
            <pc:sldLayoutMk cId="363882543" sldId="2147483720"/>
          </pc:sldLayoutMkLst>
        </pc:sldLayoutChg>
        <pc:sldLayoutChg chg="add del">
          <pc:chgData name="Lipsa Mandal" userId="b60486553e12ee77" providerId="Windows Live" clId="Web-{2F82B8A4-A6F1-4A52-9BA1-60B7DC6A5F29}" dt="2023-06-23T14:24:11.858" v="7"/>
          <pc:sldLayoutMkLst>
            <pc:docMk/>
            <pc:sldMasterMk cId="3816936455" sldId="2147483724"/>
            <pc:sldLayoutMk cId="277212615" sldId="2147483721"/>
          </pc:sldLayoutMkLst>
        </pc:sldLayoutChg>
        <pc:sldLayoutChg chg="add del">
          <pc:chgData name="Lipsa Mandal" userId="b60486553e12ee77" providerId="Windows Live" clId="Web-{2F82B8A4-A6F1-4A52-9BA1-60B7DC6A5F29}" dt="2023-06-23T14:24:11.858" v="7"/>
          <pc:sldLayoutMkLst>
            <pc:docMk/>
            <pc:sldMasterMk cId="3816936455" sldId="2147483724"/>
            <pc:sldLayoutMk cId="1147190394" sldId="2147483722"/>
          </pc:sldLayoutMkLst>
        </pc:sldLayoutChg>
        <pc:sldLayoutChg chg="add del">
          <pc:chgData name="Lipsa Mandal" userId="b60486553e12ee77" providerId="Windows Live" clId="Web-{2F82B8A4-A6F1-4A52-9BA1-60B7DC6A5F29}" dt="2023-06-23T14:24:11.858" v="7"/>
          <pc:sldLayoutMkLst>
            <pc:docMk/>
            <pc:sldMasterMk cId="3816936455" sldId="2147483724"/>
            <pc:sldLayoutMk cId="396907946" sldId="2147483723"/>
          </pc:sldLayoutMkLst>
        </pc:sldLayoutChg>
      </pc:sldMasterChg>
      <pc:sldMasterChg chg="add del addSldLayout delSldLayout">
        <pc:chgData name="Lipsa Mandal" userId="b60486553e12ee77" providerId="Windows Live" clId="Web-{2F82B8A4-A6F1-4A52-9BA1-60B7DC6A5F29}" dt="2023-06-23T14:24:08.217" v="5"/>
        <pc:sldMasterMkLst>
          <pc:docMk/>
          <pc:sldMasterMk cId="4091596152" sldId="2147483750"/>
        </pc:sldMasterMkLst>
        <pc:sldLayoutChg chg="add del">
          <pc:chgData name="Lipsa Mandal" userId="b60486553e12ee77" providerId="Windows Live" clId="Web-{2F82B8A4-A6F1-4A52-9BA1-60B7DC6A5F29}" dt="2023-06-23T14:24:08.217" v="5"/>
          <pc:sldLayoutMkLst>
            <pc:docMk/>
            <pc:sldMasterMk cId="4091596152" sldId="2147483750"/>
            <pc:sldLayoutMk cId="236571634" sldId="2147483739"/>
          </pc:sldLayoutMkLst>
        </pc:sldLayoutChg>
        <pc:sldLayoutChg chg="add del">
          <pc:chgData name="Lipsa Mandal" userId="b60486553e12ee77" providerId="Windows Live" clId="Web-{2F82B8A4-A6F1-4A52-9BA1-60B7DC6A5F29}" dt="2023-06-23T14:24:08.217" v="5"/>
          <pc:sldLayoutMkLst>
            <pc:docMk/>
            <pc:sldMasterMk cId="4091596152" sldId="2147483750"/>
            <pc:sldLayoutMk cId="2200609508" sldId="2147483740"/>
          </pc:sldLayoutMkLst>
        </pc:sldLayoutChg>
        <pc:sldLayoutChg chg="add del">
          <pc:chgData name="Lipsa Mandal" userId="b60486553e12ee77" providerId="Windows Live" clId="Web-{2F82B8A4-A6F1-4A52-9BA1-60B7DC6A5F29}" dt="2023-06-23T14:24:08.217" v="5"/>
          <pc:sldLayoutMkLst>
            <pc:docMk/>
            <pc:sldMasterMk cId="4091596152" sldId="2147483750"/>
            <pc:sldLayoutMk cId="1400803810" sldId="2147483741"/>
          </pc:sldLayoutMkLst>
        </pc:sldLayoutChg>
        <pc:sldLayoutChg chg="add del">
          <pc:chgData name="Lipsa Mandal" userId="b60486553e12ee77" providerId="Windows Live" clId="Web-{2F82B8A4-A6F1-4A52-9BA1-60B7DC6A5F29}" dt="2023-06-23T14:24:08.217" v="5"/>
          <pc:sldLayoutMkLst>
            <pc:docMk/>
            <pc:sldMasterMk cId="4091596152" sldId="2147483750"/>
            <pc:sldLayoutMk cId="2228120047" sldId="2147483742"/>
          </pc:sldLayoutMkLst>
        </pc:sldLayoutChg>
        <pc:sldLayoutChg chg="add del">
          <pc:chgData name="Lipsa Mandal" userId="b60486553e12ee77" providerId="Windows Live" clId="Web-{2F82B8A4-A6F1-4A52-9BA1-60B7DC6A5F29}" dt="2023-06-23T14:24:08.217" v="5"/>
          <pc:sldLayoutMkLst>
            <pc:docMk/>
            <pc:sldMasterMk cId="4091596152" sldId="2147483750"/>
            <pc:sldLayoutMk cId="1725866180" sldId="2147483743"/>
          </pc:sldLayoutMkLst>
        </pc:sldLayoutChg>
        <pc:sldLayoutChg chg="add del">
          <pc:chgData name="Lipsa Mandal" userId="b60486553e12ee77" providerId="Windows Live" clId="Web-{2F82B8A4-A6F1-4A52-9BA1-60B7DC6A5F29}" dt="2023-06-23T14:24:08.217" v="5"/>
          <pc:sldLayoutMkLst>
            <pc:docMk/>
            <pc:sldMasterMk cId="4091596152" sldId="2147483750"/>
            <pc:sldLayoutMk cId="3570885333" sldId="2147483744"/>
          </pc:sldLayoutMkLst>
        </pc:sldLayoutChg>
        <pc:sldLayoutChg chg="add del">
          <pc:chgData name="Lipsa Mandal" userId="b60486553e12ee77" providerId="Windows Live" clId="Web-{2F82B8A4-A6F1-4A52-9BA1-60B7DC6A5F29}" dt="2023-06-23T14:24:08.217" v="5"/>
          <pc:sldLayoutMkLst>
            <pc:docMk/>
            <pc:sldMasterMk cId="4091596152" sldId="2147483750"/>
            <pc:sldLayoutMk cId="1400189449" sldId="2147483745"/>
          </pc:sldLayoutMkLst>
        </pc:sldLayoutChg>
        <pc:sldLayoutChg chg="add del">
          <pc:chgData name="Lipsa Mandal" userId="b60486553e12ee77" providerId="Windows Live" clId="Web-{2F82B8A4-A6F1-4A52-9BA1-60B7DC6A5F29}" dt="2023-06-23T14:24:08.217" v="5"/>
          <pc:sldLayoutMkLst>
            <pc:docMk/>
            <pc:sldMasterMk cId="4091596152" sldId="2147483750"/>
            <pc:sldLayoutMk cId="477932102" sldId="2147483746"/>
          </pc:sldLayoutMkLst>
        </pc:sldLayoutChg>
        <pc:sldLayoutChg chg="add del">
          <pc:chgData name="Lipsa Mandal" userId="b60486553e12ee77" providerId="Windows Live" clId="Web-{2F82B8A4-A6F1-4A52-9BA1-60B7DC6A5F29}" dt="2023-06-23T14:24:08.217" v="5"/>
          <pc:sldLayoutMkLst>
            <pc:docMk/>
            <pc:sldMasterMk cId="4091596152" sldId="2147483750"/>
            <pc:sldLayoutMk cId="2027274119" sldId="2147483747"/>
          </pc:sldLayoutMkLst>
        </pc:sldLayoutChg>
        <pc:sldLayoutChg chg="add del">
          <pc:chgData name="Lipsa Mandal" userId="b60486553e12ee77" providerId="Windows Live" clId="Web-{2F82B8A4-A6F1-4A52-9BA1-60B7DC6A5F29}" dt="2023-06-23T14:24:08.217" v="5"/>
          <pc:sldLayoutMkLst>
            <pc:docMk/>
            <pc:sldMasterMk cId="4091596152" sldId="2147483750"/>
            <pc:sldLayoutMk cId="470515075" sldId="2147483748"/>
          </pc:sldLayoutMkLst>
        </pc:sldLayoutChg>
        <pc:sldLayoutChg chg="add del">
          <pc:chgData name="Lipsa Mandal" userId="b60486553e12ee77" providerId="Windows Live" clId="Web-{2F82B8A4-A6F1-4A52-9BA1-60B7DC6A5F29}" dt="2023-06-23T14:24:08.217" v="5"/>
          <pc:sldLayoutMkLst>
            <pc:docMk/>
            <pc:sldMasterMk cId="4091596152" sldId="2147483750"/>
            <pc:sldLayoutMk cId="3346904710" sldId="2147483749"/>
          </pc:sldLayoutMkLst>
        </pc:sldLayoutChg>
      </pc:sldMasterChg>
      <pc:sldMasterChg chg="add del addSldLayout delSldLayout">
        <pc:chgData name="Lipsa Mandal" userId="b60486553e12ee77" providerId="Windows Live" clId="Web-{2F82B8A4-A6F1-4A52-9BA1-60B7DC6A5F29}" dt="2023-06-23T14:24:05.076" v="3"/>
        <pc:sldMasterMkLst>
          <pc:docMk/>
          <pc:sldMasterMk cId="2277767753" sldId="2147483763"/>
        </pc:sldMasterMkLst>
        <pc:sldLayoutChg chg="add del">
          <pc:chgData name="Lipsa Mandal" userId="b60486553e12ee77" providerId="Windows Live" clId="Web-{2F82B8A4-A6F1-4A52-9BA1-60B7DC6A5F29}" dt="2023-06-23T14:24:05.076" v="3"/>
          <pc:sldLayoutMkLst>
            <pc:docMk/>
            <pc:sldMasterMk cId="2277767753" sldId="2147483763"/>
            <pc:sldLayoutMk cId="2809745329" sldId="2147483752"/>
          </pc:sldLayoutMkLst>
        </pc:sldLayoutChg>
        <pc:sldLayoutChg chg="add del">
          <pc:chgData name="Lipsa Mandal" userId="b60486553e12ee77" providerId="Windows Live" clId="Web-{2F82B8A4-A6F1-4A52-9BA1-60B7DC6A5F29}" dt="2023-06-23T14:24:05.076" v="3"/>
          <pc:sldLayoutMkLst>
            <pc:docMk/>
            <pc:sldMasterMk cId="2277767753" sldId="2147483763"/>
            <pc:sldLayoutMk cId="4273555648" sldId="2147483753"/>
          </pc:sldLayoutMkLst>
        </pc:sldLayoutChg>
        <pc:sldLayoutChg chg="add del">
          <pc:chgData name="Lipsa Mandal" userId="b60486553e12ee77" providerId="Windows Live" clId="Web-{2F82B8A4-A6F1-4A52-9BA1-60B7DC6A5F29}" dt="2023-06-23T14:24:05.076" v="3"/>
          <pc:sldLayoutMkLst>
            <pc:docMk/>
            <pc:sldMasterMk cId="2277767753" sldId="2147483763"/>
            <pc:sldLayoutMk cId="4112125411" sldId="2147483754"/>
          </pc:sldLayoutMkLst>
        </pc:sldLayoutChg>
        <pc:sldLayoutChg chg="add del">
          <pc:chgData name="Lipsa Mandal" userId="b60486553e12ee77" providerId="Windows Live" clId="Web-{2F82B8A4-A6F1-4A52-9BA1-60B7DC6A5F29}" dt="2023-06-23T14:24:05.076" v="3"/>
          <pc:sldLayoutMkLst>
            <pc:docMk/>
            <pc:sldMasterMk cId="2277767753" sldId="2147483763"/>
            <pc:sldLayoutMk cId="4083831625" sldId="2147483755"/>
          </pc:sldLayoutMkLst>
        </pc:sldLayoutChg>
        <pc:sldLayoutChg chg="add del">
          <pc:chgData name="Lipsa Mandal" userId="b60486553e12ee77" providerId="Windows Live" clId="Web-{2F82B8A4-A6F1-4A52-9BA1-60B7DC6A5F29}" dt="2023-06-23T14:24:05.076" v="3"/>
          <pc:sldLayoutMkLst>
            <pc:docMk/>
            <pc:sldMasterMk cId="2277767753" sldId="2147483763"/>
            <pc:sldLayoutMk cId="3748034173" sldId="2147483756"/>
          </pc:sldLayoutMkLst>
        </pc:sldLayoutChg>
        <pc:sldLayoutChg chg="add del">
          <pc:chgData name="Lipsa Mandal" userId="b60486553e12ee77" providerId="Windows Live" clId="Web-{2F82B8A4-A6F1-4A52-9BA1-60B7DC6A5F29}" dt="2023-06-23T14:24:05.076" v="3"/>
          <pc:sldLayoutMkLst>
            <pc:docMk/>
            <pc:sldMasterMk cId="2277767753" sldId="2147483763"/>
            <pc:sldLayoutMk cId="1911958694" sldId="2147483757"/>
          </pc:sldLayoutMkLst>
        </pc:sldLayoutChg>
        <pc:sldLayoutChg chg="add del">
          <pc:chgData name="Lipsa Mandal" userId="b60486553e12ee77" providerId="Windows Live" clId="Web-{2F82B8A4-A6F1-4A52-9BA1-60B7DC6A5F29}" dt="2023-06-23T14:24:05.076" v="3"/>
          <pc:sldLayoutMkLst>
            <pc:docMk/>
            <pc:sldMasterMk cId="2277767753" sldId="2147483763"/>
            <pc:sldLayoutMk cId="2990860808" sldId="2147483758"/>
          </pc:sldLayoutMkLst>
        </pc:sldLayoutChg>
        <pc:sldLayoutChg chg="add del">
          <pc:chgData name="Lipsa Mandal" userId="b60486553e12ee77" providerId="Windows Live" clId="Web-{2F82B8A4-A6F1-4A52-9BA1-60B7DC6A5F29}" dt="2023-06-23T14:24:05.076" v="3"/>
          <pc:sldLayoutMkLst>
            <pc:docMk/>
            <pc:sldMasterMk cId="2277767753" sldId="2147483763"/>
            <pc:sldLayoutMk cId="4074569488" sldId="2147483759"/>
          </pc:sldLayoutMkLst>
        </pc:sldLayoutChg>
        <pc:sldLayoutChg chg="add del">
          <pc:chgData name="Lipsa Mandal" userId="b60486553e12ee77" providerId="Windows Live" clId="Web-{2F82B8A4-A6F1-4A52-9BA1-60B7DC6A5F29}" dt="2023-06-23T14:24:05.076" v="3"/>
          <pc:sldLayoutMkLst>
            <pc:docMk/>
            <pc:sldMasterMk cId="2277767753" sldId="2147483763"/>
            <pc:sldLayoutMk cId="2893520030" sldId="2147483760"/>
          </pc:sldLayoutMkLst>
        </pc:sldLayoutChg>
        <pc:sldLayoutChg chg="add del">
          <pc:chgData name="Lipsa Mandal" userId="b60486553e12ee77" providerId="Windows Live" clId="Web-{2F82B8A4-A6F1-4A52-9BA1-60B7DC6A5F29}" dt="2023-06-23T14:24:05.076" v="3"/>
          <pc:sldLayoutMkLst>
            <pc:docMk/>
            <pc:sldMasterMk cId="2277767753" sldId="2147483763"/>
            <pc:sldLayoutMk cId="1995266990" sldId="2147483761"/>
          </pc:sldLayoutMkLst>
        </pc:sldLayoutChg>
        <pc:sldLayoutChg chg="add del">
          <pc:chgData name="Lipsa Mandal" userId="b60486553e12ee77" providerId="Windows Live" clId="Web-{2F82B8A4-A6F1-4A52-9BA1-60B7DC6A5F29}" dt="2023-06-23T14:24:05.076" v="3"/>
          <pc:sldLayoutMkLst>
            <pc:docMk/>
            <pc:sldMasterMk cId="2277767753" sldId="2147483763"/>
            <pc:sldLayoutMk cId="2504954441" sldId="214748376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6/23/2023</a:t>
            </a:fld>
            <a:endParaRPr lang="en-US"/>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5845070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31806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07430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53500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908874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588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06050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80454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37154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p>
        </p:txBody>
      </p:sp>
    </p:spTree>
    <p:extLst>
      <p:ext uri="{BB962C8B-B14F-4D97-AF65-F5344CB8AC3E}">
        <p14:creationId xmlns:p14="http://schemas.microsoft.com/office/powerpoint/2010/main" val="188261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p>
        </p:txBody>
      </p:sp>
    </p:spTree>
    <p:extLst>
      <p:ext uri="{BB962C8B-B14F-4D97-AF65-F5344CB8AC3E}">
        <p14:creationId xmlns:p14="http://schemas.microsoft.com/office/powerpoint/2010/main" val="267869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6/23/2023</a:t>
            </a:fld>
            <a:endParaRPr lang="en-US"/>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30297855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i.itextpdf.com/iText7/java/7.1.6/com/itextpdf/kernel/pdf/PdfWriter.html" TargetMode="External"/><Relationship Id="rId2" Type="http://schemas.openxmlformats.org/officeDocument/2006/relationships/hyperlink" Target="https://github.com/itext/itext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16" name="Rectangle 9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3" descr="Jigsaw puzzles in plastic figures">
            <a:extLst>
              <a:ext uri="{FF2B5EF4-FFF2-40B4-BE49-F238E27FC236}">
                <a16:creationId xmlns:a16="http://schemas.microsoft.com/office/drawing/2014/main" id="{D0C594DB-A498-D115-67D4-8229C532E932}"/>
              </a:ext>
            </a:extLst>
          </p:cNvPr>
          <p:cNvPicPr>
            <a:picLocks noChangeAspect="1"/>
          </p:cNvPicPr>
          <p:nvPr/>
        </p:nvPicPr>
        <p:blipFill rotWithShape="1">
          <a:blip r:embed="rId2"/>
          <a:srcRect t="9384" b="9388"/>
          <a:stretch/>
        </p:blipFill>
        <p:spPr>
          <a:xfrm>
            <a:off x="20" y="10"/>
            <a:ext cx="12191980" cy="6857990"/>
          </a:xfrm>
          <a:prstGeom prst="rect">
            <a:avLst/>
          </a:prstGeom>
        </p:spPr>
      </p:pic>
      <p:sp>
        <p:nvSpPr>
          <p:cNvPr id="117" name="Rectangle 97">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58952" y="1143000"/>
            <a:ext cx="10807520" cy="2770054"/>
          </a:xfrm>
        </p:spPr>
        <p:txBody>
          <a:bodyPr vert="horz" lIns="91440" tIns="45720" rIns="91440" bIns="45720" rtlCol="0" anchor="b">
            <a:noAutofit/>
          </a:bodyPr>
          <a:lstStyle/>
          <a:p>
            <a:r>
              <a:rPr lang="en-GB" sz="4400" i="0">
                <a:solidFill>
                  <a:srgbClr val="FFFFFF"/>
                </a:solidFill>
                <a:latin typeface="Franklin Gothic Heavy"/>
              </a:rPr>
              <a:t>           ONLINE RESUME BUILDER</a:t>
            </a:r>
            <a:br>
              <a:rPr lang="en-GB" sz="4400" i="0">
                <a:latin typeface="Franklin Gothic Heavy"/>
              </a:rPr>
            </a:br>
            <a:r>
              <a:rPr lang="en-GB" sz="4400" i="0">
                <a:solidFill>
                  <a:srgbClr val="FFFFFF"/>
                </a:solidFill>
                <a:latin typeface="Franklin Gothic Heavy"/>
              </a:rPr>
              <a:t> </a:t>
            </a:r>
            <a:br>
              <a:rPr lang="en-GB" sz="4400" i="0">
                <a:latin typeface="Franklin Gothic Heavy"/>
              </a:rPr>
            </a:br>
            <a:r>
              <a:rPr lang="en-GB" sz="4400" i="0">
                <a:solidFill>
                  <a:srgbClr val="FFFFFF"/>
                </a:solidFill>
                <a:latin typeface="Franklin Gothic Heavy"/>
              </a:rPr>
              <a:t>                      USING JAVA</a:t>
            </a:r>
          </a:p>
        </p:txBody>
      </p:sp>
      <p:cxnSp>
        <p:nvCxnSpPr>
          <p:cNvPr id="118" name="Straight Connector 99">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D71E-B63B-A0B2-CD82-FD4112B8D9CC}"/>
              </a:ext>
            </a:extLst>
          </p:cNvPr>
          <p:cNvSpPr>
            <a:spLocks noGrp="1"/>
          </p:cNvSpPr>
          <p:nvPr>
            <p:ph type="title"/>
          </p:nvPr>
        </p:nvSpPr>
        <p:spPr/>
        <p:txBody>
          <a:bodyPr/>
          <a:lstStyle/>
          <a:p>
            <a:endParaRPr lang="en-GB"/>
          </a:p>
        </p:txBody>
      </p:sp>
      <p:pic>
        <p:nvPicPr>
          <p:cNvPr id="4" name="Picture 4" descr="Text&#10;&#10;Description automatically generated">
            <a:extLst>
              <a:ext uri="{FF2B5EF4-FFF2-40B4-BE49-F238E27FC236}">
                <a16:creationId xmlns:a16="http://schemas.microsoft.com/office/drawing/2014/main" id="{7519642B-A03D-CBFD-16DB-20C8CE4252F8}"/>
              </a:ext>
            </a:extLst>
          </p:cNvPr>
          <p:cNvPicPr>
            <a:picLocks noGrp="1" noChangeAspect="1"/>
          </p:cNvPicPr>
          <p:nvPr>
            <p:ph idx="1"/>
          </p:nvPr>
        </p:nvPicPr>
        <p:blipFill>
          <a:blip r:embed="rId2"/>
          <a:stretch>
            <a:fillRect/>
          </a:stretch>
        </p:blipFill>
        <p:spPr>
          <a:xfrm>
            <a:off x="222998" y="445188"/>
            <a:ext cx="6363504" cy="6144409"/>
          </a:xfrm>
        </p:spPr>
      </p:pic>
      <p:pic>
        <p:nvPicPr>
          <p:cNvPr id="5" name="Picture 5" descr="Text&#10;&#10;Description automatically generated">
            <a:extLst>
              <a:ext uri="{FF2B5EF4-FFF2-40B4-BE49-F238E27FC236}">
                <a16:creationId xmlns:a16="http://schemas.microsoft.com/office/drawing/2014/main" id="{A2307D34-9F8C-8AA3-8167-9E067E091317}"/>
              </a:ext>
            </a:extLst>
          </p:cNvPr>
          <p:cNvPicPr>
            <a:picLocks noChangeAspect="1"/>
          </p:cNvPicPr>
          <p:nvPr/>
        </p:nvPicPr>
        <p:blipFill>
          <a:blip r:embed="rId3"/>
          <a:stretch>
            <a:fillRect/>
          </a:stretch>
        </p:blipFill>
        <p:spPr>
          <a:xfrm>
            <a:off x="6539753" y="445243"/>
            <a:ext cx="5466229" cy="6146807"/>
          </a:xfrm>
          <a:prstGeom prst="rect">
            <a:avLst/>
          </a:prstGeom>
        </p:spPr>
      </p:pic>
    </p:spTree>
    <p:extLst>
      <p:ext uri="{BB962C8B-B14F-4D97-AF65-F5344CB8AC3E}">
        <p14:creationId xmlns:p14="http://schemas.microsoft.com/office/powerpoint/2010/main" val="173553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0" name="Straight Connector 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264F5-5B7A-97A2-A212-4F00F3055389}"/>
              </a:ext>
            </a:extLst>
          </p:cNvPr>
          <p:cNvSpPr>
            <a:spLocks noGrp="1"/>
          </p:cNvSpPr>
          <p:nvPr>
            <p:ph type="title"/>
          </p:nvPr>
        </p:nvSpPr>
        <p:spPr>
          <a:xfrm>
            <a:off x="1110742" y="285750"/>
            <a:ext cx="9052560" cy="3546179"/>
          </a:xfrm>
        </p:spPr>
        <p:txBody>
          <a:bodyPr vert="horz" lIns="91440" tIns="45720" rIns="91440" bIns="45720" rtlCol="0" anchor="t">
            <a:normAutofit/>
          </a:bodyPr>
          <a:lstStyle/>
          <a:p>
            <a:pPr algn="ctr"/>
            <a:r>
              <a:rPr lang="en-US" sz="4400" b="1"/>
              <a:t>Output</a:t>
            </a:r>
            <a:br>
              <a:rPr lang="en-US" sz="4400" b="1"/>
            </a:br>
            <a:br>
              <a:rPr lang="en-US" sz="4400" b="1"/>
            </a:br>
            <a:br>
              <a:rPr lang="en-US" sz="4400" b="1"/>
            </a:br>
            <a:endParaRPr lang="en-US" sz="4400"/>
          </a:p>
        </p:txBody>
      </p:sp>
      <p:cxnSp>
        <p:nvCxnSpPr>
          <p:cNvPr id="14" name="Straight Connector 13">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1854E24A-E539-1DAC-E02B-4B5B1CB3F7F5}"/>
              </a:ext>
            </a:extLst>
          </p:cNvPr>
          <p:cNvPicPr>
            <a:picLocks noChangeAspect="1"/>
          </p:cNvPicPr>
          <p:nvPr/>
        </p:nvPicPr>
        <p:blipFill>
          <a:blip r:embed="rId2"/>
          <a:stretch>
            <a:fillRect/>
          </a:stretch>
        </p:blipFill>
        <p:spPr>
          <a:xfrm>
            <a:off x="1350185" y="1292879"/>
            <a:ext cx="9242611" cy="4899771"/>
          </a:xfrm>
          <a:prstGeom prst="rect">
            <a:avLst/>
          </a:prstGeom>
        </p:spPr>
      </p:pic>
    </p:spTree>
    <p:extLst>
      <p:ext uri="{BB962C8B-B14F-4D97-AF65-F5344CB8AC3E}">
        <p14:creationId xmlns:p14="http://schemas.microsoft.com/office/powerpoint/2010/main" val="116937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6"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48" name="Straight Connector 47">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0" name="Rectangle 49">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89719-9FAD-FD73-B0E4-E65966C745B7}"/>
              </a:ext>
            </a:extLst>
          </p:cNvPr>
          <p:cNvSpPr>
            <a:spLocks noGrp="1"/>
          </p:cNvSpPr>
          <p:nvPr>
            <p:ph type="title"/>
          </p:nvPr>
        </p:nvSpPr>
        <p:spPr>
          <a:xfrm>
            <a:off x="1078992" y="1064526"/>
            <a:ext cx="9601200" cy="3200400"/>
          </a:xfrm>
        </p:spPr>
        <p:txBody>
          <a:bodyPr vert="horz" lIns="91440" tIns="45720" rIns="91440" bIns="45720" rtlCol="0" anchor="b">
            <a:normAutofit/>
          </a:bodyPr>
          <a:lstStyle/>
          <a:p>
            <a:r>
              <a:rPr lang="en-US" sz="7200" b="1">
                <a:solidFill>
                  <a:schemeClr val="bg1">
                    <a:lumMod val="85000"/>
                    <a:lumOff val="15000"/>
                  </a:schemeClr>
                </a:solidFill>
              </a:rPr>
              <a:t>THANK YOU</a:t>
            </a:r>
          </a:p>
        </p:txBody>
      </p:sp>
      <p:sp>
        <p:nvSpPr>
          <p:cNvPr id="54"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5859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42" name="Straight Connector 4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3838B-BCDB-571B-FB0A-C2004BCB0A66}"/>
              </a:ext>
            </a:extLst>
          </p:cNvPr>
          <p:cNvSpPr>
            <a:spLocks noGrp="1"/>
          </p:cNvSpPr>
          <p:nvPr>
            <p:ph type="title"/>
          </p:nvPr>
        </p:nvSpPr>
        <p:spPr>
          <a:xfrm>
            <a:off x="1078992" y="1064526"/>
            <a:ext cx="9601200" cy="3200400"/>
          </a:xfrm>
        </p:spPr>
        <p:txBody>
          <a:bodyPr vert="horz" lIns="91440" tIns="45720" rIns="91440" bIns="45720" rtlCol="0" anchor="b">
            <a:normAutofit/>
          </a:bodyPr>
          <a:lstStyle/>
          <a:p>
            <a:pPr algn="ctr"/>
            <a:r>
              <a:rPr lang="en-US" sz="2900" b="1" i="0">
                <a:solidFill>
                  <a:schemeClr val="bg1">
                    <a:lumMod val="85000"/>
                    <a:lumOff val="15000"/>
                  </a:schemeClr>
                </a:solidFill>
              </a:rPr>
              <a:t>   Jawaharlal Nehru University</a:t>
            </a:r>
            <a:br>
              <a:rPr lang="en-US" sz="2900" b="1" i="0"/>
            </a:br>
            <a:r>
              <a:rPr lang="en-US" sz="2900" b="1" i="0">
                <a:solidFill>
                  <a:schemeClr val="bg1">
                    <a:lumMod val="85000"/>
                    <a:lumOff val="15000"/>
                  </a:schemeClr>
                </a:solidFill>
              </a:rPr>
              <a:t>   School Of Computer And Systems Sciences </a:t>
            </a:r>
            <a:br>
              <a:rPr lang="en-US" sz="2900" b="1" i="0"/>
            </a:br>
            <a:r>
              <a:rPr lang="en-US" sz="2900" i="0">
                <a:solidFill>
                  <a:schemeClr val="bg1">
                    <a:lumMod val="85000"/>
                    <a:lumOff val="15000"/>
                  </a:schemeClr>
                </a:solidFill>
              </a:rPr>
              <a:t>Submitted By: Aparna Ghosh (22/10/JC/019)</a:t>
            </a:r>
            <a:br>
              <a:rPr lang="en-US" sz="2900" i="0"/>
            </a:br>
            <a:r>
              <a:rPr lang="en-US" sz="2900" i="0">
                <a:solidFill>
                  <a:schemeClr val="bg1">
                    <a:lumMod val="85000"/>
                    <a:lumOff val="15000"/>
                  </a:schemeClr>
                </a:solidFill>
              </a:rPr>
              <a:t>                       Lipsa Mandal (22/10/JC/043)</a:t>
            </a:r>
            <a:br>
              <a:rPr lang="en-US" sz="2900" i="0"/>
            </a:br>
            <a:r>
              <a:rPr lang="en-US" sz="2900" i="0">
                <a:solidFill>
                  <a:schemeClr val="bg1">
                    <a:lumMod val="85000"/>
                    <a:lumOff val="15000"/>
                  </a:schemeClr>
                </a:solidFill>
              </a:rPr>
              <a:t>           Shiya (22/10/JC/018)</a:t>
            </a:r>
            <a:br>
              <a:rPr lang="en-US" sz="2900" i="0"/>
            </a:br>
            <a:br>
              <a:rPr lang="en-US" sz="2900" i="0"/>
            </a:br>
            <a:r>
              <a:rPr lang="en-US" sz="2900" i="0">
                <a:solidFill>
                  <a:schemeClr val="bg1">
                    <a:lumMod val="85000"/>
                    <a:lumOff val="15000"/>
                  </a:schemeClr>
                </a:solidFill>
              </a:rPr>
              <a:t>Submitted To: Prof. Sachin Balkrushna Jadhav</a:t>
            </a:r>
            <a:endParaRPr lang="en-US">
              <a:solidFill>
                <a:schemeClr val="bg1">
                  <a:lumMod val="85000"/>
                  <a:lumOff val="15000"/>
                </a:schemeClr>
              </a:solidFill>
            </a:endParaRPr>
          </a:p>
        </p:txBody>
      </p:sp>
      <p:sp>
        <p:nvSpPr>
          <p:cNvPr id="48"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2965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D8BCF-0175-3562-B0F8-14D3B9F0836D}"/>
              </a:ext>
            </a:extLst>
          </p:cNvPr>
          <p:cNvSpPr>
            <a:spLocks noGrp="1"/>
          </p:cNvSpPr>
          <p:nvPr>
            <p:ph type="title"/>
          </p:nvPr>
        </p:nvSpPr>
        <p:spPr>
          <a:xfrm>
            <a:off x="758952" y="379475"/>
            <a:ext cx="10671048" cy="1554480"/>
          </a:xfrm>
        </p:spPr>
        <p:txBody>
          <a:bodyPr anchor="ctr">
            <a:normAutofit/>
          </a:bodyPr>
          <a:lstStyle/>
          <a:p>
            <a:r>
              <a:rPr lang="en-GB" sz="8000" i="0">
                <a:solidFill>
                  <a:schemeClr val="bg1"/>
                </a:solidFill>
              </a:rPr>
              <a:t>CONTENT</a:t>
            </a:r>
          </a:p>
        </p:txBody>
      </p:sp>
      <p:sp>
        <p:nvSpPr>
          <p:cNvPr id="3" name="Content Placeholder 2">
            <a:extLst>
              <a:ext uri="{FF2B5EF4-FFF2-40B4-BE49-F238E27FC236}">
                <a16:creationId xmlns:a16="http://schemas.microsoft.com/office/drawing/2014/main" id="{6BE99924-BBE7-93C1-95C7-DC7E74C80632}"/>
              </a:ext>
            </a:extLst>
          </p:cNvPr>
          <p:cNvSpPr>
            <a:spLocks noGrp="1"/>
          </p:cNvSpPr>
          <p:nvPr>
            <p:ph idx="1"/>
          </p:nvPr>
        </p:nvSpPr>
        <p:spPr>
          <a:xfrm>
            <a:off x="758824" y="2607732"/>
            <a:ext cx="8412480" cy="3510533"/>
          </a:xfrm>
        </p:spPr>
        <p:txBody>
          <a:bodyPr vert="horz" lIns="91440" tIns="45720" rIns="91440" bIns="45720" rtlCol="0" anchor="t">
            <a:normAutofit/>
          </a:bodyPr>
          <a:lstStyle/>
          <a:p>
            <a:r>
              <a:rPr lang="en-GB"/>
              <a:t>Problem Definition</a:t>
            </a:r>
          </a:p>
          <a:p>
            <a:r>
              <a:rPr lang="en-GB"/>
              <a:t>Objectives</a:t>
            </a:r>
          </a:p>
          <a:p>
            <a:r>
              <a:rPr lang="en-GB"/>
              <a:t>Software Requirements Specifications</a:t>
            </a:r>
          </a:p>
          <a:p>
            <a:r>
              <a:rPr lang="en-GB"/>
              <a:t>How Does it Work?</a:t>
            </a:r>
          </a:p>
          <a:p>
            <a:r>
              <a:rPr lang="en-GB"/>
              <a:t>Source Code</a:t>
            </a:r>
          </a:p>
          <a:p>
            <a:r>
              <a:rPr lang="en-GB"/>
              <a:t>Output</a:t>
            </a:r>
          </a:p>
          <a:p>
            <a:r>
              <a:rPr lang="en-GB"/>
              <a:t>Thankyou</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6058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3" name="Straight Connector 2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714D9-221A-2AB9-8626-84385EC5EFF1}"/>
              </a:ext>
            </a:extLst>
          </p:cNvPr>
          <p:cNvSpPr>
            <a:spLocks noGrp="1"/>
          </p:cNvSpPr>
          <p:nvPr>
            <p:ph type="title"/>
          </p:nvPr>
        </p:nvSpPr>
        <p:spPr>
          <a:xfrm>
            <a:off x="1078992" y="1064526"/>
            <a:ext cx="9601200" cy="3200400"/>
          </a:xfrm>
        </p:spPr>
        <p:txBody>
          <a:bodyPr vert="horz" lIns="91440" tIns="45720" rIns="91440" bIns="45720" rtlCol="0" anchor="b">
            <a:normAutofit fontScale="90000"/>
          </a:bodyPr>
          <a:lstStyle/>
          <a:p>
            <a:r>
              <a:rPr lang="en-US" sz="2900" b="1">
                <a:solidFill>
                  <a:schemeClr val="bg1">
                    <a:lumMod val="85000"/>
                    <a:lumOff val="15000"/>
                  </a:schemeClr>
                </a:solidFill>
              </a:rPr>
              <a:t>       </a:t>
            </a:r>
            <a:r>
              <a:rPr lang="en-US" sz="3600" b="1">
                <a:solidFill>
                  <a:schemeClr val="bg1">
                    <a:lumMod val="85000"/>
                    <a:lumOff val="15000"/>
                  </a:schemeClr>
                </a:solidFill>
              </a:rPr>
              <a:t>    Problem Definition</a:t>
            </a:r>
            <a:br>
              <a:rPr lang="en-US" sz="2900" b="1"/>
            </a:br>
            <a:r>
              <a:rPr lang="en-US" sz="2900">
                <a:solidFill>
                  <a:schemeClr val="bg1">
                    <a:lumMod val="85000"/>
                    <a:lumOff val="15000"/>
                  </a:schemeClr>
                </a:solidFill>
              </a:rPr>
              <a:t>A resume, is a formal document that provides a summary of a person's education, work experience, skills, achievements, and other relevant information. It is typically used to apply for employment opportunities and is an essential tool in the job search process.</a:t>
            </a:r>
            <a:br>
              <a:rPr lang="en-US" sz="2900"/>
            </a:br>
            <a:r>
              <a:rPr lang="en-US" sz="2900">
                <a:solidFill>
                  <a:schemeClr val="bg1">
                    <a:lumMod val="85000"/>
                    <a:lumOff val="15000"/>
                  </a:schemeClr>
                </a:solidFill>
              </a:rPr>
              <a:t>In this project we've created an Online Resume Builder using Java</a:t>
            </a:r>
          </a:p>
        </p:txBody>
      </p:sp>
      <p:sp>
        <p:nvSpPr>
          <p:cNvPr id="29"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28425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9" name="Straight Connector 2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0" name="Rectangle 24">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6">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66AF9D-B36B-1697-A688-1B9318BF6DA3}"/>
              </a:ext>
            </a:extLst>
          </p:cNvPr>
          <p:cNvSpPr>
            <a:spLocks noGrp="1"/>
          </p:cNvSpPr>
          <p:nvPr>
            <p:ph type="title"/>
          </p:nvPr>
        </p:nvSpPr>
        <p:spPr>
          <a:xfrm>
            <a:off x="703359" y="409850"/>
            <a:ext cx="9976833" cy="3855076"/>
          </a:xfrm>
        </p:spPr>
        <p:txBody>
          <a:bodyPr vert="horz" lIns="91440" tIns="45720" rIns="91440" bIns="45720" rtlCol="0" anchor="b">
            <a:normAutofit/>
          </a:bodyPr>
          <a:lstStyle/>
          <a:p>
            <a:r>
              <a:rPr lang="en-US" sz="1800">
                <a:solidFill>
                  <a:schemeClr val="bg1">
                    <a:lumMod val="85000"/>
                    <a:lumOff val="15000"/>
                  </a:schemeClr>
                </a:solidFill>
              </a:rPr>
              <a:t>                           </a:t>
            </a:r>
            <a:r>
              <a:rPr lang="en-US" sz="3600">
                <a:solidFill>
                  <a:schemeClr val="bg1">
                    <a:lumMod val="85000"/>
                    <a:lumOff val="15000"/>
                  </a:schemeClr>
                </a:solidFill>
              </a:rPr>
              <a:t> </a:t>
            </a:r>
            <a:r>
              <a:rPr lang="en-US" sz="3600" b="1">
                <a:solidFill>
                  <a:schemeClr val="bg1">
                    <a:lumMod val="85000"/>
                    <a:lumOff val="15000"/>
                  </a:schemeClr>
                </a:solidFill>
              </a:rPr>
              <a:t>Objectives</a:t>
            </a:r>
            <a:br>
              <a:rPr lang="en-US" sz="1800" b="1"/>
            </a:br>
            <a:r>
              <a:rPr lang="en-US" sz="1800">
                <a:solidFill>
                  <a:schemeClr val="bg1">
                    <a:lumMod val="85000"/>
                    <a:lumOff val="15000"/>
                  </a:schemeClr>
                </a:solidFill>
              </a:rPr>
              <a:t>1. To teach the basics of Java programming language and how to utilize it to create a functional Resume builder.</a:t>
            </a:r>
            <a:br>
              <a:rPr lang="en-US" sz="1800"/>
            </a:br>
            <a:endParaRPr lang="en-US" sz="1800">
              <a:solidFill>
                <a:schemeClr val="bg1">
                  <a:lumMod val="85000"/>
                  <a:lumOff val="15000"/>
                </a:schemeClr>
              </a:solidFill>
            </a:endParaRPr>
          </a:p>
          <a:p>
            <a:r>
              <a:rPr lang="en-US" sz="1800">
                <a:solidFill>
                  <a:schemeClr val="bg1">
                    <a:lumMod val="85000"/>
                    <a:lumOff val="15000"/>
                  </a:schemeClr>
                </a:solidFill>
              </a:rPr>
              <a:t>2. To provide step-by-step instructions on how to develop a CV builder in Java, including the creation of a graphical user interface (GUI) and the implementation of data structures.</a:t>
            </a:r>
            <a:br>
              <a:rPr lang="en-US" sz="1800"/>
            </a:br>
            <a:endParaRPr lang="en-US" sz="1800">
              <a:solidFill>
                <a:schemeClr val="bg1">
                  <a:lumMod val="85000"/>
                  <a:lumOff val="15000"/>
                </a:schemeClr>
              </a:solidFill>
            </a:endParaRPr>
          </a:p>
          <a:p>
            <a:r>
              <a:rPr lang="en-US" sz="1800">
                <a:solidFill>
                  <a:schemeClr val="bg1">
                    <a:lumMod val="85000"/>
                    <a:lumOff val="15000"/>
                  </a:schemeClr>
                </a:solidFill>
              </a:rPr>
              <a:t>3.  To implement the </a:t>
            </a:r>
            <a:r>
              <a:rPr lang="en-US" sz="1800" b="1">
                <a:solidFill>
                  <a:schemeClr val="bg1">
                    <a:lumMod val="85000"/>
                    <a:lumOff val="15000"/>
                  </a:schemeClr>
                </a:solidFill>
                <a:hlinkClick r:id="rId2">
                  <a:extLst>
                    <a:ext uri="{A12FA001-AC4F-418D-AE19-62706E023703}">
                      <ahyp:hlinkClr xmlns:ahyp="http://schemas.microsoft.com/office/drawing/2018/hyperlinkcolor" val="tx"/>
                    </a:ext>
                  </a:extLst>
                </a:hlinkClick>
              </a:rPr>
              <a:t>itextpdf</a:t>
            </a:r>
            <a:r>
              <a:rPr lang="en-US" sz="1800">
                <a:solidFill>
                  <a:schemeClr val="bg1">
                    <a:lumMod val="85000"/>
                    <a:lumOff val="15000"/>
                  </a:schemeClr>
                </a:solidFill>
              </a:rPr>
              <a:t> package to get access to </a:t>
            </a:r>
            <a:r>
              <a:rPr lang="en-US" sz="1800" b="1">
                <a:solidFill>
                  <a:schemeClr val="bg1">
                    <a:lumMod val="85000"/>
                    <a:lumOff val="15000"/>
                  </a:schemeClr>
                </a:solidFill>
                <a:hlinkClick r:id="rId3">
                  <a:extLst>
                    <a:ext uri="{A12FA001-AC4F-418D-AE19-62706E023703}">
                      <ahyp:hlinkClr xmlns:ahyp="http://schemas.microsoft.com/office/drawing/2018/hyperlinkcolor" val="tx"/>
                    </a:ext>
                  </a:extLst>
                </a:hlinkClick>
              </a:rPr>
              <a:t>PdfWriter</a:t>
            </a:r>
            <a:r>
              <a:rPr lang="en-US" sz="1800">
                <a:solidFill>
                  <a:schemeClr val="bg1">
                    <a:lumMod val="85000"/>
                    <a:lumOff val="15000"/>
                  </a:schemeClr>
                </a:solidFill>
              </a:rPr>
              <a:t> &amp; </a:t>
            </a:r>
            <a:r>
              <a:rPr lang="en-US" sz="1800" b="1" u="sng">
                <a:solidFill>
                  <a:schemeClr val="bg1">
                    <a:lumMod val="85000"/>
                    <a:lumOff val="15000"/>
                  </a:schemeClr>
                </a:solidFill>
              </a:rPr>
              <a:t>Document</a:t>
            </a:r>
            <a:r>
              <a:rPr lang="en-US" sz="1800">
                <a:solidFill>
                  <a:schemeClr val="bg1">
                    <a:lumMod val="85000"/>
                    <a:lumOff val="15000"/>
                  </a:schemeClr>
                </a:solidFill>
              </a:rPr>
              <a:t> class which in turn creates a pdf file &amp; makes it possible to edit it.</a:t>
            </a:r>
            <a:br>
              <a:rPr lang="en-US" sz="1800"/>
            </a:br>
            <a:br>
              <a:rPr lang="en-US" sz="1800"/>
            </a:br>
            <a:r>
              <a:rPr lang="en-US" sz="1800">
                <a:solidFill>
                  <a:schemeClr val="bg1">
                    <a:lumMod val="85000"/>
                    <a:lumOff val="15000"/>
                  </a:schemeClr>
                </a:solidFill>
              </a:rPr>
              <a:t>4. To help learners gain practical experience in developing a real-world application in Java and apply the concepts learned to future programming projects.</a:t>
            </a:r>
          </a:p>
          <a:p>
            <a:br>
              <a:rPr lang="en-US" sz="1800"/>
            </a:br>
            <a:endParaRPr lang="en-US" sz="1800">
              <a:solidFill>
                <a:schemeClr val="bg1">
                  <a:lumMod val="85000"/>
                  <a:lumOff val="15000"/>
                </a:schemeClr>
              </a:solidFill>
            </a:endParaRPr>
          </a:p>
        </p:txBody>
      </p:sp>
      <p:sp>
        <p:nvSpPr>
          <p:cNvPr id="42"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0269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50" name="Straight Connector 4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885DEA-3B1B-0D81-2A18-239033958F6B}"/>
              </a:ext>
            </a:extLst>
          </p:cNvPr>
          <p:cNvSpPr>
            <a:spLocks noGrp="1"/>
          </p:cNvSpPr>
          <p:nvPr>
            <p:ph type="title"/>
          </p:nvPr>
        </p:nvSpPr>
        <p:spPr>
          <a:xfrm>
            <a:off x="1078992" y="1064526"/>
            <a:ext cx="9601200" cy="3200400"/>
          </a:xfrm>
        </p:spPr>
        <p:txBody>
          <a:bodyPr vert="horz" lIns="91440" tIns="45720" rIns="91440" bIns="45720" rtlCol="0" anchor="b">
            <a:normAutofit/>
          </a:bodyPr>
          <a:lstStyle/>
          <a:p>
            <a:r>
              <a:rPr lang="en-US" sz="4000">
                <a:solidFill>
                  <a:schemeClr val="bg1">
                    <a:lumMod val="85000"/>
                    <a:lumOff val="15000"/>
                  </a:schemeClr>
                </a:solidFill>
              </a:rPr>
              <a:t>     </a:t>
            </a:r>
            <a:r>
              <a:rPr lang="en-US" sz="4000" b="1" u="sng">
                <a:solidFill>
                  <a:schemeClr val="bg1">
                    <a:lumMod val="85000"/>
                    <a:lumOff val="15000"/>
                  </a:schemeClr>
                </a:solidFill>
              </a:rPr>
              <a:t>Software Requirements Specifications</a:t>
            </a:r>
            <a:br>
              <a:rPr lang="en-US" sz="4000" b="1">
                <a:solidFill>
                  <a:schemeClr val="bg1">
                    <a:lumMod val="85000"/>
                    <a:lumOff val="15000"/>
                  </a:schemeClr>
                </a:solidFill>
              </a:rPr>
            </a:br>
            <a:br>
              <a:rPr lang="en-US" sz="4000" b="1">
                <a:solidFill>
                  <a:schemeClr val="bg1">
                    <a:lumMod val="85000"/>
                    <a:lumOff val="15000"/>
                  </a:schemeClr>
                </a:solidFill>
              </a:rPr>
            </a:br>
            <a:r>
              <a:rPr lang="en-US" sz="4000">
                <a:solidFill>
                  <a:schemeClr val="bg1">
                    <a:lumMod val="85000"/>
                    <a:lumOff val="15000"/>
                  </a:schemeClr>
                </a:solidFill>
              </a:rPr>
              <a:t>1. IntelliJ IDE</a:t>
            </a:r>
            <a:br>
              <a:rPr lang="en-US" sz="4000">
                <a:solidFill>
                  <a:schemeClr val="bg1">
                    <a:lumMod val="85000"/>
                    <a:lumOff val="15000"/>
                  </a:schemeClr>
                </a:solidFill>
              </a:rPr>
            </a:br>
            <a:r>
              <a:rPr lang="en-US" sz="4000">
                <a:solidFill>
                  <a:schemeClr val="bg1">
                    <a:lumMod val="85000"/>
                    <a:lumOff val="15000"/>
                  </a:schemeClr>
                </a:solidFill>
              </a:rPr>
              <a:t>2. Swing Module to create GUI</a:t>
            </a:r>
            <a:br>
              <a:rPr lang="en-US" sz="4000">
                <a:solidFill>
                  <a:schemeClr val="bg1">
                    <a:lumMod val="85000"/>
                    <a:lumOff val="15000"/>
                  </a:schemeClr>
                </a:solidFill>
              </a:rPr>
            </a:br>
            <a:r>
              <a:rPr lang="en-US" sz="4000">
                <a:solidFill>
                  <a:schemeClr val="bg1">
                    <a:lumMod val="85000"/>
                    <a:lumOff val="15000"/>
                  </a:schemeClr>
                </a:solidFill>
              </a:rPr>
              <a:t>3. itextpdf.jar dependency</a:t>
            </a:r>
          </a:p>
        </p:txBody>
      </p:sp>
      <p:sp>
        <p:nvSpPr>
          <p:cNvPr id="56"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13877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6"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48" name="Straight Connector 47">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0" name="Rectangle 49">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8A7E0-E6B3-4D5A-9BD5-F18C3516C889}"/>
              </a:ext>
            </a:extLst>
          </p:cNvPr>
          <p:cNvSpPr>
            <a:spLocks noGrp="1"/>
          </p:cNvSpPr>
          <p:nvPr>
            <p:ph type="title"/>
          </p:nvPr>
        </p:nvSpPr>
        <p:spPr>
          <a:xfrm>
            <a:off x="1078992" y="1064526"/>
            <a:ext cx="9601200" cy="3200400"/>
          </a:xfrm>
        </p:spPr>
        <p:txBody>
          <a:bodyPr vert="horz" lIns="91440" tIns="45720" rIns="91440" bIns="45720" rtlCol="0" anchor="b">
            <a:normAutofit/>
          </a:bodyPr>
          <a:lstStyle/>
          <a:p>
            <a:r>
              <a:rPr lang="en-US" sz="7200" b="1">
                <a:solidFill>
                  <a:schemeClr val="bg1">
                    <a:lumMod val="85000"/>
                    <a:lumOff val="15000"/>
                  </a:schemeClr>
                </a:solidFill>
              </a:rPr>
              <a:t>How does it work?</a:t>
            </a:r>
          </a:p>
        </p:txBody>
      </p:sp>
      <p:sp>
        <p:nvSpPr>
          <p:cNvPr id="54"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5131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D47387-76B9-8CA7-0EE1-7A0556FF6A5C}"/>
              </a:ext>
            </a:extLst>
          </p:cNvPr>
          <p:cNvSpPr>
            <a:spLocks noGrp="1"/>
          </p:cNvSpPr>
          <p:nvPr>
            <p:ph type="title"/>
          </p:nvPr>
        </p:nvSpPr>
        <p:spPr>
          <a:xfrm>
            <a:off x="758952" y="420625"/>
            <a:ext cx="10667998" cy="1326814"/>
          </a:xfrm>
        </p:spPr>
        <p:txBody>
          <a:bodyPr vert="horz" lIns="91440" tIns="45720" rIns="91440" bIns="45720" rtlCol="0" anchor="ctr">
            <a:normAutofit/>
          </a:bodyPr>
          <a:lstStyle/>
          <a:p>
            <a:r>
              <a:rPr lang="en-US" i="1" kern="1200" spc="100" baseline="0">
                <a:latin typeface="+mj-lt"/>
                <a:ea typeface="+mj-ea"/>
                <a:cs typeface="+mj-cs"/>
              </a:rPr>
              <a:t>Source Code</a:t>
            </a:r>
          </a:p>
        </p:txBody>
      </p:sp>
      <p:cxnSp>
        <p:nvCxnSpPr>
          <p:cNvPr id="60" name="Straight Connector 59">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 application&#10;&#10;Description automatically generated">
            <a:extLst>
              <a:ext uri="{FF2B5EF4-FFF2-40B4-BE49-F238E27FC236}">
                <a16:creationId xmlns:a16="http://schemas.microsoft.com/office/drawing/2014/main" id="{BB8EA410-DFCE-B8E2-C2D3-6715831B3A69}"/>
              </a:ext>
            </a:extLst>
          </p:cNvPr>
          <p:cNvPicPr>
            <a:picLocks noChangeAspect="1"/>
          </p:cNvPicPr>
          <p:nvPr/>
        </p:nvPicPr>
        <p:blipFill>
          <a:blip r:embed="rId2"/>
          <a:stretch>
            <a:fillRect/>
          </a:stretch>
        </p:blipFill>
        <p:spPr>
          <a:xfrm>
            <a:off x="757963" y="2201401"/>
            <a:ext cx="4995945" cy="4227546"/>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391CEEA6-733D-C4C3-1B0D-6532FC0199AE}"/>
              </a:ext>
            </a:extLst>
          </p:cNvPr>
          <p:cNvPicPr>
            <a:picLocks noGrp="1" noChangeAspect="1"/>
          </p:cNvPicPr>
          <p:nvPr>
            <p:ph idx="1"/>
          </p:nvPr>
        </p:nvPicPr>
        <p:blipFill>
          <a:blip r:embed="rId3"/>
          <a:stretch>
            <a:fillRect/>
          </a:stretch>
        </p:blipFill>
        <p:spPr>
          <a:xfrm>
            <a:off x="6398285" y="2248874"/>
            <a:ext cx="4964351" cy="4147793"/>
          </a:xfrm>
        </p:spPr>
      </p:pic>
      <p:sp>
        <p:nvSpPr>
          <p:cNvPr id="6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904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F6E5-AE2A-CCF9-1BE9-2A7BF066CAAD}"/>
              </a:ext>
            </a:extLst>
          </p:cNvPr>
          <p:cNvSpPr>
            <a:spLocks noGrp="1"/>
          </p:cNvSpPr>
          <p:nvPr>
            <p:ph type="title"/>
          </p:nvPr>
        </p:nvSpPr>
        <p:spPr/>
        <p:txBody>
          <a:bodyPr/>
          <a:lstStyle/>
          <a:p>
            <a:endParaRPr lang="en-GB"/>
          </a:p>
        </p:txBody>
      </p:sp>
      <p:pic>
        <p:nvPicPr>
          <p:cNvPr id="4" name="Picture 4" descr="Text&#10;&#10;Description automatically generated">
            <a:extLst>
              <a:ext uri="{FF2B5EF4-FFF2-40B4-BE49-F238E27FC236}">
                <a16:creationId xmlns:a16="http://schemas.microsoft.com/office/drawing/2014/main" id="{ABF8CD78-4F11-E10E-C640-B3785EAE5D88}"/>
              </a:ext>
            </a:extLst>
          </p:cNvPr>
          <p:cNvPicPr>
            <a:picLocks noGrp="1" noChangeAspect="1"/>
          </p:cNvPicPr>
          <p:nvPr>
            <p:ph idx="1"/>
          </p:nvPr>
        </p:nvPicPr>
        <p:blipFill>
          <a:blip r:embed="rId2"/>
          <a:stretch>
            <a:fillRect/>
          </a:stretch>
        </p:blipFill>
        <p:spPr>
          <a:xfrm>
            <a:off x="289739" y="411570"/>
            <a:ext cx="6173993" cy="6043556"/>
          </a:xfrm>
        </p:spPr>
      </p:pic>
      <p:pic>
        <p:nvPicPr>
          <p:cNvPr id="5" name="Picture 5" descr="Text&#10;&#10;Description automatically generated">
            <a:extLst>
              <a:ext uri="{FF2B5EF4-FFF2-40B4-BE49-F238E27FC236}">
                <a16:creationId xmlns:a16="http://schemas.microsoft.com/office/drawing/2014/main" id="{F570F945-7EF3-8FF2-3FE7-9C9DAC373A50}"/>
              </a:ext>
            </a:extLst>
          </p:cNvPr>
          <p:cNvPicPr>
            <a:picLocks noChangeAspect="1"/>
          </p:cNvPicPr>
          <p:nvPr/>
        </p:nvPicPr>
        <p:blipFill>
          <a:blip r:embed="rId3"/>
          <a:stretch>
            <a:fillRect/>
          </a:stretch>
        </p:blipFill>
        <p:spPr>
          <a:xfrm>
            <a:off x="6730253" y="413018"/>
            <a:ext cx="5354170" cy="6087994"/>
          </a:xfrm>
          <a:prstGeom prst="rect">
            <a:avLst/>
          </a:prstGeom>
        </p:spPr>
      </p:pic>
    </p:spTree>
    <p:extLst>
      <p:ext uri="{BB962C8B-B14F-4D97-AF65-F5344CB8AC3E}">
        <p14:creationId xmlns:p14="http://schemas.microsoft.com/office/powerpoint/2010/main" val="2761463627"/>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E301B"/>
      </a:dk2>
      <a:lt2>
        <a:srgbClr val="F1F0F3"/>
      </a:lt2>
      <a:accent1>
        <a:srgbClr val="85AE23"/>
      </a:accent1>
      <a:accent2>
        <a:srgbClr val="B4A118"/>
      </a:accent2>
      <a:accent3>
        <a:srgbClr val="E2802D"/>
      </a:accent3>
      <a:accent4>
        <a:srgbClr val="D1231C"/>
      </a:accent4>
      <a:accent5>
        <a:srgbClr val="E22D71"/>
      </a:accent5>
      <a:accent6>
        <a:srgbClr val="D11CAB"/>
      </a:accent6>
      <a:hlink>
        <a:srgbClr val="C34D66"/>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HeadlinesVTI</vt:lpstr>
      <vt:lpstr>           ONLINE RESUME BUILDER                         USING JAVA</vt:lpstr>
      <vt:lpstr>   Jawaharlal Nehru University    School Of Computer And Systems Sciences  Submitted By: Aparna Ghosh (22/10/JC/019)                        Lipsa Mandal (22/10/JC/043)            Shiya (22/10/JC/018)  Submitted To: Prof. Sachin Balkrushna Jadhav</vt:lpstr>
      <vt:lpstr>CONTENT</vt:lpstr>
      <vt:lpstr>           Problem Definition A resume, is a formal document that provides a summary of a person's education, work experience, skills, achievements, and other relevant information. It is typically used to apply for employment opportunities and is an essential tool in the job search process. In this project we've created an Online Resume Builder using Java</vt:lpstr>
      <vt:lpstr>                            Objectives 1. To teach the basics of Java programming language and how to utilize it to create a functional Resume builder.  2. To provide step-by-step instructions on how to develop a CV builder in Java, including the creation of a graphical user interface (GUI) and the implementation of data structures.  3.  To implement the itextpdf package to get access to PdfWriter &amp; Document class which in turn creates a pdf file &amp; makes it possible to edit it.  4. To help learners gain practical experience in developing a real-world application in Java and apply the concepts learned to future programming projects.  </vt:lpstr>
      <vt:lpstr>     Software Requirements Specifications  1. IntelliJ IDE 2. Swing Module to create GUI 3. itextpdf.jar dependency</vt:lpstr>
      <vt:lpstr>How does it work?</vt:lpstr>
      <vt:lpstr>Source Code</vt:lpstr>
      <vt:lpstr>PowerPoint Presentation</vt:lpstr>
      <vt:lpstr>PowerPoint Presentation</vt:lpstr>
      <vt:lpstr>Output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2023-06-23T14:17:58Z</dcterms:created>
  <dcterms:modified xsi:type="dcterms:W3CDTF">2023-06-24T04:27:31Z</dcterms:modified>
</cp:coreProperties>
</file>