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bde434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bde434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00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1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CNN Based Stock Market Prediction</a:t>
            </a:r>
            <a:endParaRPr sz="4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Deep Learning Research Implementation and Adaptation to Indian Stock Market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683EB-D0AB-A4CD-E1DA-23FE23944D30}"/>
              </a:ext>
            </a:extLst>
          </p:cNvPr>
          <p:cNvSpPr txBox="1"/>
          <p:nvPr/>
        </p:nvSpPr>
        <p:spPr>
          <a:xfrm>
            <a:off x="517451" y="3926059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Nilabja Mandal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CNNpred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CNN-based stock market prediction using a diverse set of variables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7317" t="15800" r="19795" b="6323"/>
          <a:stretch/>
        </p:blipFill>
        <p:spPr>
          <a:xfrm>
            <a:off x="381400" y="1119775"/>
            <a:ext cx="6664800" cy="37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111-6C80-8BF1-257B-A71927C6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6926E-B556-0FB2-34CC-21B0BDDD6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7" t="13426" r="51792" b="5954"/>
          <a:stretch/>
        </p:blipFill>
        <p:spPr>
          <a:xfrm>
            <a:off x="311700" y="1017725"/>
            <a:ext cx="3487667" cy="3954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ABF3D-922E-327D-9BEC-06A7F37F7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0" t="13505" r="45659" b="4359"/>
          <a:stretch/>
        </p:blipFill>
        <p:spPr>
          <a:xfrm>
            <a:off x="4281376" y="822251"/>
            <a:ext cx="3884429" cy="4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1FB0-8999-881D-2DA2-51E81D6E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5593-F24D-289A-DA91-92BB04DC2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2d </a:t>
            </a:r>
            <a:r>
              <a:rPr lang="en-IN" dirty="0" err="1"/>
              <a:t>CNNpred</a:t>
            </a:r>
            <a:r>
              <a:rPr lang="en-IN" dirty="0"/>
              <a:t> Model to predict Next Day’s Stock movement</a:t>
            </a:r>
          </a:p>
          <a:p>
            <a:r>
              <a:rPr lang="en-IN" dirty="0"/>
              <a:t>NIFTY50</a:t>
            </a:r>
          </a:p>
          <a:p>
            <a:r>
              <a:rPr lang="en-IN" dirty="0"/>
              <a:t>Model Deployed Using Flask API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>
                <a:hlinkClick r:id="rId3"/>
              </a:rPr>
              <a:t>http://127.0.0.1:5000</a:t>
            </a: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0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CB44-80EC-AFF4-037F-AB188F49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Transcription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C8C7-F7AC-8505-B615-7787D880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15000"/>
              </a:lnSpc>
              <a:buNone/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Hi, I am Nilabja. I will be demonstrating my project with mentor </a:t>
            </a:r>
            <a:r>
              <a:rPr lang="en-IN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Shivprasad</a:t>
            </a: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Kathane</a:t>
            </a: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“CNN Based Stock Market Prediction”. This is an implementation of the research paper </a:t>
            </a:r>
            <a:r>
              <a: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sz="11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CNNpred</a:t>
            </a:r>
            <a:r>
              <a:rPr lang="en-US" sz="11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CNN-based stock market prediction using a diverse set of variables</a:t>
            </a:r>
            <a:r>
              <a:rPr lang="en-US" sz="11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by </a:t>
            </a:r>
            <a:r>
              <a:rPr lang="en-US" sz="11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Ehsan </a:t>
            </a:r>
            <a:r>
              <a:rPr lang="en-US" sz="11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Hoseinzade</a:t>
            </a:r>
            <a:r>
              <a:rPr lang="en-US" sz="11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1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1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Saman </a:t>
            </a:r>
            <a:r>
              <a:rPr lang="en-US" sz="11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Haratizadeh</a:t>
            </a:r>
            <a:r>
              <a:rPr lang="en-US" sz="11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</a:t>
            </a: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2d CNN with 82 features and 6 layers was trained on DJI, NASDAQ, NYSE, RUSSELL, S&amp;P with data from OHLCV, commodities, futures and macroeconomic factors. Optimization using hyperparameter tuning was done. Further accuracy was improved using Bagging Ensemble, which outperformed the literature model. A similar strategy was adopted to predict NIFTY50. This model is deployed using Flask API. Let me show you the demo.</a:t>
            </a:r>
          </a:p>
          <a:p>
            <a:pPr marL="114300" indent="0">
              <a:lnSpc>
                <a:spcPct val="115000"/>
              </a:lnSpc>
              <a:buNone/>
            </a:pPr>
            <a:endParaRPr lang="en-IN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en-IN" sz="1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Thus </a:t>
            </a: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 can see the prediction for next day’s stock price movement given historical data.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60333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B5BCC689AE641B39A297F6D87557B" ma:contentTypeVersion="0" ma:contentTypeDescription="Create a new document." ma:contentTypeScope="" ma:versionID="5b31d3a02d2499fc6f060b133b8bc1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33D8E1-8BDC-4714-82A1-E5408D3508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95293C-FE5E-43DB-811F-77B55B743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E9D164-3047-4BEF-8B70-0F17CA9DAD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198</Words>
  <Application>Microsoft Office PowerPoint</Application>
  <PresentationFormat>On-screen Show (16:9)</PresentationFormat>
  <Paragraphs>15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CNN Based Stock Market Prediction</vt:lpstr>
      <vt:lpstr>CNNpred: CNN-based stock market prediction using a diverse set of variables</vt:lpstr>
      <vt:lpstr>Code</vt:lpstr>
      <vt:lpstr>Demo</vt:lpstr>
      <vt:lpstr>Transcription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Based Stock Market Prediction</dc:title>
  <cp:lastModifiedBy>Nilabja Mandal</cp:lastModifiedBy>
  <cp:revision>9</cp:revision>
  <dcterms:modified xsi:type="dcterms:W3CDTF">2022-08-02T18:42:06Z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0x01010061BB5BCC689AE641B39A297F6D87557B</vt:lpwstr>
  </property>
</Properties>
</file>