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70" r:id="rId5"/>
    <p:sldId id="264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7B656-0BE1-4CEA-AB9D-8A10570E7643}">
          <p14:sldIdLst>
            <p14:sldId id="256"/>
            <p14:sldId id="257"/>
          </p14:sldIdLst>
        </p14:section>
        <p14:section name="Untitled Section" id="{7C817650-5DC4-49A8-80CA-FE9302561909}">
          <p14:sldIdLst>
            <p14:sldId id="260"/>
            <p14:sldId id="270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8" autoAdjust="0"/>
  </p:normalViewPr>
  <p:slideViewPr>
    <p:cSldViewPr snapToGrid="0" snapToObjects="1">
      <p:cViewPr>
        <p:scale>
          <a:sx n="66" d="100"/>
          <a:sy n="66" d="100"/>
        </p:scale>
        <p:origin x="19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2FDC-2213-4410-B755-52D775340944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A4FB-F47F-474A-936A-DBC31CC69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A4FB-F47F-474A-936A-DBC31CC690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4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Intellectual development 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Exposure to varied topics </a:t>
            </a:r>
          </a:p>
          <a:p>
            <a:pPr marL="0" indent="0">
              <a:buFont typeface="Arial"/>
              <a:buNone/>
            </a:pPr>
            <a:endParaRPr lang="en-US" sz="12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2. Chatbot fetches questions using Open Trivia DB API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3. Questions are asked in a fun, interactive format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rgbClr val="0070C0"/>
                </a:solidFill>
                <a:latin typeface="Caladea" panose="02040503050406030204" pitchFamily="18" charset="0"/>
              </a:rPr>
              <a:t>4. Child receives instant feedback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A4FB-F47F-474A-936A-DBC31CC690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3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1CAA-8D1A-B0CA-3266-36FE886D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FC278-19D0-B517-369C-E3AAB51B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E926-19DA-1C2D-7D58-74134E30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9F8B-5E79-94A3-2F10-60CE4155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AD30-C534-F9BA-791B-F68AC39C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ADCD-FE9C-C517-96F3-D0F0A1C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F535-D646-993E-B18B-1DC095E6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1E43-50A4-B648-C3D3-910D4600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B324-697D-E2D6-BF13-73393A6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0C55-E1F6-AB19-86CA-D5CD295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FDD40-C199-A355-6E07-6D72DED9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8B54-E09E-B43C-B6AC-AF5FE373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1950-3F46-2C2A-2D15-A814E9C0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ACC2-BF65-0612-3917-9C60D2FE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98C9-756B-B350-68EA-DD687857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D814-2889-C141-55AF-B1C6CFDC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19B6-6F0C-0F43-19C3-EF5C9BD4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8923-B403-A93A-230C-5544DA1E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BE-E598-0067-303B-97957A9B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709B-E2BE-9203-03B0-59E0A77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8094-3591-64FF-8053-F6B9227F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5912-C741-338E-D957-34CE8A15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08BF-BCEC-9CDA-8770-54EBFC2D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9945-6187-D7C7-EEA0-0245BB5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5E48-8149-E59C-9906-D7C3061B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A82-5736-58D7-6A45-4D2F2552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597A-8B5E-68FF-C55A-B4E19BDB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386C-9731-6559-BC8A-3762D58F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142F-B4A6-553B-6259-CF622315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610E-17B9-41FE-9CFF-E121DEA4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E4D2-5164-6783-AE41-8DEBB8D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3B92-726E-684A-AA15-7074256E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1D00-C4AA-7BEB-8ECB-14D21F8D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EBBA3-6560-8675-A8F8-D1402419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8ACA3-6DDE-4410-8772-0CD76577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E7B1B-907E-1369-AA65-6D715692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B8B2C-CDC3-72E3-85DD-BF87DC34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9A289-B37A-F9CB-1BB7-828B027B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504B4-6468-FDDE-921E-233A6977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E13-5326-AFF2-B485-B001ED7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471EB-FFD7-38F4-4DBE-F21F707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83A82-0A8F-DE3E-C596-17DF49FB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A32B5-0D2C-72E8-4640-A0AD36B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2B4F7-5D49-195C-1335-1BFB127A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596D7-92B8-A104-0FE3-20612952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3CCC-CEF4-877B-302F-4A3A2661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9AFC-809C-D8F5-CE9C-CA9BBAF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344C-70AF-0832-C873-0FEFD43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2B223-A1C9-9479-B2B2-D64C134BC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88D55-7516-445B-C98C-2792DE5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8ADE-9ABE-FC7E-C5AD-A0DCBA3D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6D00-0DD4-A360-9359-64F8859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D65E-C8C5-EE0A-5598-102A9CF9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0E1C0-B574-805D-E469-137251108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1D01-D3BB-D378-B0AB-58E39310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8937-110A-5A07-B5DA-37729E30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6C53-88D7-8793-EC52-19F95860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DE4E-517F-C6D5-7B64-88463F42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A815F-30EE-6138-7814-B8CCDBDA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67C9-0BCC-3832-B9A7-685D7B23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ED7D-6027-1E1A-C189-0EC9F0326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62AB-2EC8-139E-AE74-1EDB1000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1A47-04BB-D785-0C2F-50E86E638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solidFill>
                  <a:srgbClr val="0070C0"/>
                </a:solidFill>
                <a:latin typeface="Comic Sans MS"/>
              </a:rPr>
            </a:br>
            <a:r>
              <a:rPr lang="en-IN" sz="4000" dirty="0" err="1">
                <a:solidFill>
                  <a:srgbClr val="0070C0"/>
                </a:solidFill>
                <a:latin typeface="Comic Sans MS"/>
              </a:rPr>
              <a:t>BrainyBuds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Personalized Learning Through Fun and Play</a:t>
            </a:r>
            <a:r>
              <a:rPr sz="2000" dirty="0">
                <a:solidFill>
                  <a:srgbClr val="0070C0"/>
                </a:solidFill>
                <a:latin typeface="Comic Sans MS"/>
              </a:rPr>
              <a:t>!</a:t>
            </a:r>
            <a:endParaRPr lang="en-IN" sz="2000" dirty="0">
              <a:solidFill>
                <a:srgbClr val="0070C0"/>
              </a:solidFill>
              <a:latin typeface="Comic Sans MS"/>
            </a:endParaRPr>
          </a:p>
          <a:p>
            <a:endParaRPr lang="en-IN" sz="2000" dirty="0">
              <a:solidFill>
                <a:srgbClr val="0070C0"/>
              </a:solidFill>
              <a:latin typeface="Comic Sans MS"/>
            </a:endParaRPr>
          </a:p>
          <a:p>
            <a:pPr algn="l"/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algn="l"/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- Presented by Team 16</a:t>
            </a:r>
          </a:p>
          <a:p>
            <a:pPr algn="l"/>
            <a:r>
              <a:rPr lang="en-IN" sz="1800" dirty="0">
                <a:solidFill>
                  <a:srgbClr val="0070C0"/>
                </a:solidFill>
                <a:latin typeface="Caladea" panose="02040503050406030204" pitchFamily="18" charset="0"/>
              </a:rPr>
              <a:t>(Arati, Ashwini, Ritesh, Anish, Lanka, Richa)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86C07-0EFF-0468-F2B4-08A0A89E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06" y="816752"/>
            <a:ext cx="2099388" cy="2055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AED5F-AB81-83FE-F899-26112D0B89E7}"/>
              </a:ext>
            </a:extLst>
          </p:cNvPr>
          <p:cNvSpPr/>
          <p:nvPr/>
        </p:nvSpPr>
        <p:spPr>
          <a:xfrm>
            <a:off x="231494" y="185195"/>
            <a:ext cx="8646288" cy="6215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4367" cy="751729"/>
          </a:xfrm>
        </p:spPr>
        <p:txBody>
          <a:bodyPr/>
          <a:lstStyle/>
          <a:p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What is the </a:t>
            </a:r>
            <a:r>
              <a:rPr lang="en-US" sz="2000" b="1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368"/>
            <a:ext cx="8229600" cy="5099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solidFill>
                  <a:srgbClr val="0070C0"/>
                </a:solidFill>
                <a:latin typeface="Caladea" panose="02040503050406030204" pitchFamily="18" charset="0"/>
              </a:rPr>
              <a:t>An AI-powered chatbot that delivers personalized trivia quizzes. It transforms learning into an engaging adventure tailored to each child’s interests and learning style.</a:t>
            </a: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Caladea" panose="02040503050406030204" pitchFamily="18" charset="0"/>
              </a:rPr>
              <a:t>Our Mission –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Our goal is to transform education into a fun and engaging experience by offering personalized quizzes tailored to each child's unique interests and learning style.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aladea" panose="02040503050406030204" pitchFamily="18" charset="0"/>
              </a:rPr>
              <a:t>Key Features –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• Personalized quiz paths based on interests and learning style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• Fun, adaptive quizzes with friendly feedback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• Uses Open Trivia DB API for real-time questions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sz="18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C0C05-157E-577F-35C0-AA48D9D4E0E0}"/>
              </a:ext>
            </a:extLst>
          </p:cNvPr>
          <p:cNvSpPr/>
          <p:nvPr/>
        </p:nvSpPr>
        <p:spPr>
          <a:xfrm>
            <a:off x="196770" y="274638"/>
            <a:ext cx="8715736" cy="6392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5" y="1399711"/>
            <a:ext cx="5228805" cy="312599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Child launches bot 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Prompt “start quiz”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Bot responds with category and difficulty level 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Child selects interests and difficulty. 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Questions are asked in a fun, iterative manner based upon category selection 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Feedback as per the performance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DA24FE-448F-66DF-8133-8071635FEA2A}"/>
              </a:ext>
            </a:extLst>
          </p:cNvPr>
          <p:cNvSpPr txBox="1">
            <a:spLocks/>
          </p:cNvSpPr>
          <p:nvPr/>
        </p:nvSpPr>
        <p:spPr>
          <a:xfrm>
            <a:off x="877078" y="3776594"/>
            <a:ext cx="4276372" cy="290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28BAD-FE20-DB07-54C4-D284F05B63D9}"/>
              </a:ext>
            </a:extLst>
          </p:cNvPr>
          <p:cNvSpPr txBox="1"/>
          <p:nvPr/>
        </p:nvSpPr>
        <p:spPr>
          <a:xfrm>
            <a:off x="6261904" y="1192539"/>
            <a:ext cx="2670444" cy="3477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GK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9824F-3E50-CF48-FF7C-B10D3048FBF6}"/>
              </a:ext>
            </a:extLst>
          </p:cNvPr>
          <p:cNvSpPr txBox="1"/>
          <p:nvPr/>
        </p:nvSpPr>
        <p:spPr>
          <a:xfrm>
            <a:off x="6139543" y="531609"/>
            <a:ext cx="3004457" cy="40011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BBD36-8190-3881-D2A7-6A3A8DC8D9C2}"/>
              </a:ext>
            </a:extLst>
          </p:cNvPr>
          <p:cNvSpPr txBox="1"/>
          <p:nvPr/>
        </p:nvSpPr>
        <p:spPr>
          <a:xfrm>
            <a:off x="581450" y="56238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How it works </a:t>
            </a:r>
            <a:endParaRPr lang="en-US" sz="2000" dirty="0">
              <a:solidFill>
                <a:srgbClr val="0070C0"/>
              </a:solidFill>
              <a:latin typeface="Calade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EC4D3-D42C-D600-C5C9-D59F516C0FE3}"/>
              </a:ext>
            </a:extLst>
          </p:cNvPr>
          <p:cNvSpPr/>
          <p:nvPr/>
        </p:nvSpPr>
        <p:spPr>
          <a:xfrm>
            <a:off x="138896" y="335666"/>
            <a:ext cx="8646289" cy="60998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82D84-B70F-455A-400E-5E7601A57358}"/>
              </a:ext>
            </a:extLst>
          </p:cNvPr>
          <p:cNvSpPr txBox="1"/>
          <p:nvPr/>
        </p:nvSpPr>
        <p:spPr>
          <a:xfrm>
            <a:off x="445624" y="99424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Benefits</a:t>
            </a:r>
            <a:r>
              <a:rPr lang="en-US" sz="1800" b="1" dirty="0">
                <a:solidFill>
                  <a:srgbClr val="0070C0"/>
                </a:solidFill>
                <a:latin typeface="Calade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Intellectual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Exposure to varied topics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Encourages critical thinking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Screen time friendly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Goal oriented learning and motivation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C3BD6-1F50-1504-E454-1700EAAA28BE}"/>
              </a:ext>
            </a:extLst>
          </p:cNvPr>
          <p:cNvSpPr txBox="1"/>
          <p:nvPr/>
        </p:nvSpPr>
        <p:spPr>
          <a:xfrm>
            <a:off x="387751" y="3555427"/>
            <a:ext cx="758720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Future Enhancements</a:t>
            </a:r>
          </a:p>
          <a:p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adea" panose="02040503050406030204" pitchFamily="18" charset="0"/>
              </a:rPr>
              <a:t>Dynamic result  for quiz performance</a:t>
            </a:r>
            <a:endParaRPr lang="en-US" sz="18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Child receives hints and fun facts along with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Quiz adapts based on child’s answers and preferences quiz to be tailored to a child’s individual pace, age and curiosity.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The chatbot to learn from interactions and adjusts questions to support deeper understanding and sustained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Integrating </a:t>
            </a:r>
            <a:r>
              <a:rPr lang="en-US" sz="1800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lang="en-US" sz="1800" dirty="0">
                <a:solidFill>
                  <a:srgbClr val="0070C0"/>
                </a:solidFill>
                <a:latin typeface="Caladea" panose="02040503050406030204" pitchFamily="18" charset="0"/>
              </a:rPr>
              <a:t> with Schools ecosystems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5A012-63B0-F9A8-A4D6-4ED6B4E5A4D2}"/>
              </a:ext>
            </a:extLst>
          </p:cNvPr>
          <p:cNvSpPr/>
          <p:nvPr/>
        </p:nvSpPr>
        <p:spPr>
          <a:xfrm>
            <a:off x="277792" y="486137"/>
            <a:ext cx="8420583" cy="6076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4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97"/>
            <a:ext cx="7886700" cy="1325563"/>
          </a:xfrm>
        </p:spPr>
        <p:txBody>
          <a:bodyPr/>
          <a:lstStyle/>
          <a:p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Integrating </a:t>
            </a:r>
            <a:r>
              <a:rPr sz="2000" b="1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 with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7"/>
            <a:ext cx="8229600" cy="541703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Connect teachers, students  and curriculum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Share performance insights with educators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Adapt quiz topics to classroom objectives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Students get personalized quizzes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Teacher receive actionable reports</a:t>
            </a:r>
          </a:p>
          <a:p>
            <a:r>
              <a:rPr lang="en-US" sz="2000" dirty="0">
                <a:solidFill>
                  <a:srgbClr val="0070C0"/>
                </a:solidFill>
                <a:latin typeface="Caladea" panose="02040503050406030204" pitchFamily="18" charset="0"/>
              </a:rPr>
              <a:t>Curriculum stays aligned and dynamic</a:t>
            </a: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🔍 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For Teachers: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Track student performance and quiz outcomes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Personalized suggestions for each student's next steps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Alerts on learning gaps and progress trends</a:t>
            </a:r>
          </a:p>
          <a:p>
            <a:endParaRPr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🎓 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For Students: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Adaptive quizzes matched to curriculum and interests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Motivational feedback and gamified learning paths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Safe, encouraging environment for skill growth</a:t>
            </a:r>
          </a:p>
          <a:p>
            <a:endParaRPr sz="2000" dirty="0">
              <a:solidFill>
                <a:srgbClr val="0070C0"/>
              </a:solidFill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🔄 </a:t>
            </a:r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School Ecosystem Integration: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Syncs with school subjects and learning plans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Recommends classroom activities based on quiz insights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Provides teacher reports with actionable feedback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9520" y="2880286"/>
            <a:ext cx="975982" cy="898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🧑‍🏫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250637"/>
            <a:ext cx="975982" cy="761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🧒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9520" y="5368754"/>
            <a:ext cx="975982" cy="761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🏫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88C7E-3150-3787-E3F2-5B894B07C9B1}"/>
              </a:ext>
            </a:extLst>
          </p:cNvPr>
          <p:cNvSpPr/>
          <p:nvPr/>
        </p:nvSpPr>
        <p:spPr>
          <a:xfrm>
            <a:off x="219919" y="173620"/>
            <a:ext cx="8819909" cy="6608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 dirty="0">
                <a:solidFill>
                  <a:srgbClr val="0070C0"/>
                </a:solidFill>
                <a:latin typeface="Caladea" panose="02040503050406030204" pitchFamily="18" charset="0"/>
              </a:rPr>
              <a:t>Use Case: Enhancing a 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75" y="1690689"/>
            <a:ext cx="7886700" cy="4351338"/>
          </a:xfrm>
        </p:spPr>
        <p:txBody>
          <a:bodyPr/>
          <a:lstStyle/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A teacher introduces </a:t>
            </a: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World War I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in class.</a:t>
            </a:r>
          </a:p>
          <a:p>
            <a:r>
              <a:rPr sz="2000" dirty="0" err="1">
                <a:solidFill>
                  <a:srgbClr val="0070C0"/>
                </a:solidFill>
                <a:latin typeface="Caladea" panose="02040503050406030204" pitchFamily="18" charset="0"/>
              </a:rPr>
              <a:t>BrainyBuds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provides: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	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• A quiz on key </a:t>
            </a: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World War I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events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	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• Fun facts for classroom discussion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aladea" panose="02040503050406030204" pitchFamily="18" charset="0"/>
              </a:rPr>
              <a:t>	</a:t>
            </a:r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• Follow-up questions based on student answers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Keeps students engaged</a:t>
            </a:r>
          </a:p>
          <a:p>
            <a:r>
              <a:rPr sz="2000" dirty="0">
                <a:solidFill>
                  <a:srgbClr val="0070C0"/>
                </a:solidFill>
                <a:latin typeface="Caladea" panose="02040503050406030204" pitchFamily="18" charset="0"/>
              </a:rPr>
              <a:t> Reinforces the lesson through 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DFCBD-BCE0-E456-2D73-13507F5A4B91}"/>
              </a:ext>
            </a:extLst>
          </p:cNvPr>
          <p:cNvSpPr/>
          <p:nvPr/>
        </p:nvSpPr>
        <p:spPr>
          <a:xfrm>
            <a:off x="393539" y="365126"/>
            <a:ext cx="8333772" cy="5688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</TotalTime>
  <Words>454</Words>
  <Application>Microsoft Office PowerPoint</Application>
  <PresentationFormat>On-screen Show (4:3)</PresentationFormat>
  <Paragraphs>92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Caladea</vt:lpstr>
      <vt:lpstr>Calibri</vt:lpstr>
      <vt:lpstr>Calibri Light</vt:lpstr>
      <vt:lpstr>Comic Sans MS</vt:lpstr>
      <vt:lpstr>Office Theme</vt:lpstr>
      <vt:lpstr> BrainyBuds</vt:lpstr>
      <vt:lpstr>What is the BrainyBuds?</vt:lpstr>
      <vt:lpstr>PowerPoint Presentation</vt:lpstr>
      <vt:lpstr>PowerPoint Presentation</vt:lpstr>
      <vt:lpstr>Integrating BrainyBuds with Schools</vt:lpstr>
      <vt:lpstr>Use Case: Enhancing a History Lesson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kawareashwini0@gmail.com</cp:lastModifiedBy>
  <cp:revision>24</cp:revision>
  <dcterms:created xsi:type="dcterms:W3CDTF">2013-01-27T09:14:16Z</dcterms:created>
  <dcterms:modified xsi:type="dcterms:W3CDTF">2025-05-14T11:38:01Z</dcterms:modified>
  <cp:category/>
</cp:coreProperties>
</file>