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350BAD-E226-40F5-A6B1-FA7CF6C0F0DC}" type="doc">
      <dgm:prSet loTypeId="urn:microsoft.com/office/officeart/2005/8/layout/hierarchy1" loCatId="hierarchy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DA74772-F29D-472A-82BE-5432F999511C}">
      <dgm:prSet/>
      <dgm:spPr/>
      <dgm:t>
        <a:bodyPr/>
        <a:lstStyle/>
        <a:p>
          <a:r>
            <a:rPr lang="en-US"/>
            <a:t>OpenCV</a:t>
          </a:r>
        </a:p>
      </dgm:t>
    </dgm:pt>
    <dgm:pt modelId="{0086D105-E413-4FFC-9F9A-BC6F3D4D4E8A}" type="parTrans" cxnId="{8F32A363-54A0-4C79-A7A3-DC461ACB5ED3}">
      <dgm:prSet/>
      <dgm:spPr/>
      <dgm:t>
        <a:bodyPr/>
        <a:lstStyle/>
        <a:p>
          <a:endParaRPr lang="en-US"/>
        </a:p>
      </dgm:t>
    </dgm:pt>
    <dgm:pt modelId="{E00F8906-8EAB-45FD-BE2E-54203DB9E44C}" type="sibTrans" cxnId="{8F32A363-54A0-4C79-A7A3-DC461ACB5ED3}">
      <dgm:prSet/>
      <dgm:spPr/>
      <dgm:t>
        <a:bodyPr/>
        <a:lstStyle/>
        <a:p>
          <a:endParaRPr lang="en-US"/>
        </a:p>
      </dgm:t>
    </dgm:pt>
    <dgm:pt modelId="{451B78FE-E63B-4CCD-B454-0130C610AECC}">
      <dgm:prSet/>
      <dgm:spPr/>
      <dgm:t>
        <a:bodyPr/>
        <a:lstStyle/>
        <a:p>
          <a:r>
            <a:rPr lang="en-US"/>
            <a:t>Face Recognition</a:t>
          </a:r>
        </a:p>
      </dgm:t>
    </dgm:pt>
    <dgm:pt modelId="{003DC4C3-2CAC-42BB-A16A-F086AC64E932}" type="parTrans" cxnId="{AA0862E3-8B86-46CA-8B42-4C0304090CA5}">
      <dgm:prSet/>
      <dgm:spPr/>
      <dgm:t>
        <a:bodyPr/>
        <a:lstStyle/>
        <a:p>
          <a:endParaRPr lang="en-US"/>
        </a:p>
      </dgm:t>
    </dgm:pt>
    <dgm:pt modelId="{F14FC1CA-1077-488A-B0F2-BBFFDD68A2B3}" type="sibTrans" cxnId="{AA0862E3-8B86-46CA-8B42-4C0304090CA5}">
      <dgm:prSet/>
      <dgm:spPr/>
      <dgm:t>
        <a:bodyPr/>
        <a:lstStyle/>
        <a:p>
          <a:endParaRPr lang="en-US"/>
        </a:p>
      </dgm:t>
    </dgm:pt>
    <dgm:pt modelId="{E2681C67-3E8F-2C49-9D81-3941E33634EA}" type="pres">
      <dgm:prSet presAssocID="{FC350BAD-E226-40F5-A6B1-FA7CF6C0F0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9985F4-3998-394D-BCE3-7A747A53CE93}" type="pres">
      <dgm:prSet presAssocID="{1DA74772-F29D-472A-82BE-5432F999511C}" presName="hierRoot1" presStyleCnt="0"/>
      <dgm:spPr/>
    </dgm:pt>
    <dgm:pt modelId="{529E3485-5AE2-1545-99F2-8CE1A692DA67}" type="pres">
      <dgm:prSet presAssocID="{1DA74772-F29D-472A-82BE-5432F999511C}" presName="composite" presStyleCnt="0"/>
      <dgm:spPr/>
    </dgm:pt>
    <dgm:pt modelId="{B48EE939-B9B4-2142-A095-D92FCD8EA686}" type="pres">
      <dgm:prSet presAssocID="{1DA74772-F29D-472A-82BE-5432F999511C}" presName="background" presStyleLbl="node0" presStyleIdx="0" presStyleCnt="2"/>
      <dgm:spPr/>
    </dgm:pt>
    <dgm:pt modelId="{9692304E-3FFC-7D4D-BA16-641ACC86A452}" type="pres">
      <dgm:prSet presAssocID="{1DA74772-F29D-472A-82BE-5432F999511C}" presName="text" presStyleLbl="fgAcc0" presStyleIdx="0" presStyleCnt="2">
        <dgm:presLayoutVars>
          <dgm:chPref val="3"/>
        </dgm:presLayoutVars>
      </dgm:prSet>
      <dgm:spPr/>
    </dgm:pt>
    <dgm:pt modelId="{2187B019-6665-6E43-AABA-C73EDC42E6A9}" type="pres">
      <dgm:prSet presAssocID="{1DA74772-F29D-472A-82BE-5432F999511C}" presName="hierChild2" presStyleCnt="0"/>
      <dgm:spPr/>
    </dgm:pt>
    <dgm:pt modelId="{F47B0C42-A7FB-FE43-B407-89CC32A32D7E}" type="pres">
      <dgm:prSet presAssocID="{451B78FE-E63B-4CCD-B454-0130C610AECC}" presName="hierRoot1" presStyleCnt="0"/>
      <dgm:spPr/>
    </dgm:pt>
    <dgm:pt modelId="{07AC4134-E692-C240-9C34-BD7451026B4D}" type="pres">
      <dgm:prSet presAssocID="{451B78FE-E63B-4CCD-B454-0130C610AECC}" presName="composite" presStyleCnt="0"/>
      <dgm:spPr/>
    </dgm:pt>
    <dgm:pt modelId="{030FA384-AEE7-0F4B-8F73-EEBD0B8E1AD6}" type="pres">
      <dgm:prSet presAssocID="{451B78FE-E63B-4CCD-B454-0130C610AECC}" presName="background" presStyleLbl="node0" presStyleIdx="1" presStyleCnt="2"/>
      <dgm:spPr/>
    </dgm:pt>
    <dgm:pt modelId="{7ED3DC3D-0EFB-964D-BCED-77D49C95606C}" type="pres">
      <dgm:prSet presAssocID="{451B78FE-E63B-4CCD-B454-0130C610AECC}" presName="text" presStyleLbl="fgAcc0" presStyleIdx="1" presStyleCnt="2">
        <dgm:presLayoutVars>
          <dgm:chPref val="3"/>
        </dgm:presLayoutVars>
      </dgm:prSet>
      <dgm:spPr/>
    </dgm:pt>
    <dgm:pt modelId="{C1C8CB42-189F-AB4C-AE14-F8FD15542095}" type="pres">
      <dgm:prSet presAssocID="{451B78FE-E63B-4CCD-B454-0130C610AECC}" presName="hierChild2" presStyleCnt="0"/>
      <dgm:spPr/>
    </dgm:pt>
  </dgm:ptLst>
  <dgm:cxnLst>
    <dgm:cxn modelId="{8F32A363-54A0-4C79-A7A3-DC461ACB5ED3}" srcId="{FC350BAD-E226-40F5-A6B1-FA7CF6C0F0DC}" destId="{1DA74772-F29D-472A-82BE-5432F999511C}" srcOrd="0" destOrd="0" parTransId="{0086D105-E413-4FFC-9F9A-BC6F3D4D4E8A}" sibTransId="{E00F8906-8EAB-45FD-BE2E-54203DB9E44C}"/>
    <dgm:cxn modelId="{994FB4B2-4A47-B943-9F2C-805BE5B9D535}" type="presOf" srcId="{451B78FE-E63B-4CCD-B454-0130C610AECC}" destId="{7ED3DC3D-0EFB-964D-BCED-77D49C95606C}" srcOrd="0" destOrd="0" presId="urn:microsoft.com/office/officeart/2005/8/layout/hierarchy1"/>
    <dgm:cxn modelId="{F6AA97CC-8C4F-7D44-85DE-0FF264E6A93F}" type="presOf" srcId="{1DA74772-F29D-472A-82BE-5432F999511C}" destId="{9692304E-3FFC-7D4D-BA16-641ACC86A452}" srcOrd="0" destOrd="0" presId="urn:microsoft.com/office/officeart/2005/8/layout/hierarchy1"/>
    <dgm:cxn modelId="{AA0862E3-8B86-46CA-8B42-4C0304090CA5}" srcId="{FC350BAD-E226-40F5-A6B1-FA7CF6C0F0DC}" destId="{451B78FE-E63B-4CCD-B454-0130C610AECC}" srcOrd="1" destOrd="0" parTransId="{003DC4C3-2CAC-42BB-A16A-F086AC64E932}" sibTransId="{F14FC1CA-1077-488A-B0F2-BBFFDD68A2B3}"/>
    <dgm:cxn modelId="{770CB1F1-1344-4E42-A6C0-00DC3EB1E0E0}" type="presOf" srcId="{FC350BAD-E226-40F5-A6B1-FA7CF6C0F0DC}" destId="{E2681C67-3E8F-2C49-9D81-3941E33634EA}" srcOrd="0" destOrd="0" presId="urn:microsoft.com/office/officeart/2005/8/layout/hierarchy1"/>
    <dgm:cxn modelId="{653F9118-9B82-CC48-86A1-35F6362C62D4}" type="presParOf" srcId="{E2681C67-3E8F-2C49-9D81-3941E33634EA}" destId="{759985F4-3998-394D-BCE3-7A747A53CE93}" srcOrd="0" destOrd="0" presId="urn:microsoft.com/office/officeart/2005/8/layout/hierarchy1"/>
    <dgm:cxn modelId="{5A49671C-29F3-C241-93AD-6C3150DECE61}" type="presParOf" srcId="{759985F4-3998-394D-BCE3-7A747A53CE93}" destId="{529E3485-5AE2-1545-99F2-8CE1A692DA67}" srcOrd="0" destOrd="0" presId="urn:microsoft.com/office/officeart/2005/8/layout/hierarchy1"/>
    <dgm:cxn modelId="{9A6818A4-47DF-014F-A141-BEE5A3FA4E51}" type="presParOf" srcId="{529E3485-5AE2-1545-99F2-8CE1A692DA67}" destId="{B48EE939-B9B4-2142-A095-D92FCD8EA686}" srcOrd="0" destOrd="0" presId="urn:microsoft.com/office/officeart/2005/8/layout/hierarchy1"/>
    <dgm:cxn modelId="{EB8FD7E9-2600-BD48-BA6B-C210C5EEF0DA}" type="presParOf" srcId="{529E3485-5AE2-1545-99F2-8CE1A692DA67}" destId="{9692304E-3FFC-7D4D-BA16-641ACC86A452}" srcOrd="1" destOrd="0" presId="urn:microsoft.com/office/officeart/2005/8/layout/hierarchy1"/>
    <dgm:cxn modelId="{7A26174D-9BF9-E54F-9FB3-5163EA294A21}" type="presParOf" srcId="{759985F4-3998-394D-BCE3-7A747A53CE93}" destId="{2187B019-6665-6E43-AABA-C73EDC42E6A9}" srcOrd="1" destOrd="0" presId="urn:microsoft.com/office/officeart/2005/8/layout/hierarchy1"/>
    <dgm:cxn modelId="{D84E0BAC-0941-964A-9061-B7DDF9E77293}" type="presParOf" srcId="{E2681C67-3E8F-2C49-9D81-3941E33634EA}" destId="{F47B0C42-A7FB-FE43-B407-89CC32A32D7E}" srcOrd="1" destOrd="0" presId="urn:microsoft.com/office/officeart/2005/8/layout/hierarchy1"/>
    <dgm:cxn modelId="{8F28393D-4706-3D49-B769-058FB8F2BD9E}" type="presParOf" srcId="{F47B0C42-A7FB-FE43-B407-89CC32A32D7E}" destId="{07AC4134-E692-C240-9C34-BD7451026B4D}" srcOrd="0" destOrd="0" presId="urn:microsoft.com/office/officeart/2005/8/layout/hierarchy1"/>
    <dgm:cxn modelId="{9F74D9EB-0093-4741-B81B-E8B48B695F83}" type="presParOf" srcId="{07AC4134-E692-C240-9C34-BD7451026B4D}" destId="{030FA384-AEE7-0F4B-8F73-EEBD0B8E1AD6}" srcOrd="0" destOrd="0" presId="urn:microsoft.com/office/officeart/2005/8/layout/hierarchy1"/>
    <dgm:cxn modelId="{0F8A8C8E-E43C-EA4D-A764-B89B9C14C930}" type="presParOf" srcId="{07AC4134-E692-C240-9C34-BD7451026B4D}" destId="{7ED3DC3D-0EFB-964D-BCED-77D49C95606C}" srcOrd="1" destOrd="0" presId="urn:microsoft.com/office/officeart/2005/8/layout/hierarchy1"/>
    <dgm:cxn modelId="{1F0E889D-4C10-1544-AF2A-2503FD562A37}" type="presParOf" srcId="{F47B0C42-A7FB-FE43-B407-89CC32A32D7E}" destId="{C1C8CB42-189F-AB4C-AE14-F8FD155420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EE939-B9B4-2142-A095-D92FCD8EA686}">
      <dsp:nvSpPr>
        <dsp:cNvPr id="0" name=""/>
        <dsp:cNvSpPr/>
      </dsp:nvSpPr>
      <dsp:spPr>
        <a:xfrm>
          <a:off x="582" y="1019549"/>
          <a:ext cx="2045060" cy="1298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92304E-3FFC-7D4D-BA16-641ACC86A452}">
      <dsp:nvSpPr>
        <dsp:cNvPr id="0" name=""/>
        <dsp:cNvSpPr/>
      </dsp:nvSpPr>
      <dsp:spPr>
        <a:xfrm>
          <a:off x="227811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OpenCV</a:t>
          </a:r>
        </a:p>
      </dsp:txBody>
      <dsp:txXfrm>
        <a:off x="265846" y="1273452"/>
        <a:ext cx="1968990" cy="1222543"/>
      </dsp:txXfrm>
    </dsp:sp>
    <dsp:sp modelId="{030FA384-AEE7-0F4B-8F73-EEBD0B8E1AD6}">
      <dsp:nvSpPr>
        <dsp:cNvPr id="0" name=""/>
        <dsp:cNvSpPr/>
      </dsp:nvSpPr>
      <dsp:spPr>
        <a:xfrm>
          <a:off x="2500101" y="1019549"/>
          <a:ext cx="2045060" cy="1298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D3DC3D-0EFB-964D-BCED-77D49C95606C}">
      <dsp:nvSpPr>
        <dsp:cNvPr id="0" name=""/>
        <dsp:cNvSpPr/>
      </dsp:nvSpPr>
      <dsp:spPr>
        <a:xfrm>
          <a:off x="2727330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Face Recognition</a:t>
          </a:r>
        </a:p>
      </dsp:txBody>
      <dsp:txXfrm>
        <a:off x="2765365" y="1273452"/>
        <a:ext cx="1968990" cy="1222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EE0E-E0FC-5E2E-F4F1-73E88ABC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7A82D-7C3A-DD58-26DF-6A9CA8C71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1882-4CD8-FD78-6DD9-AA8E6C98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F46E-8CAF-7835-CC97-688A2B87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3A2F-0361-7188-ED78-86CAC3C6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9096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AC23-8865-8F4B-CACA-F2996F76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62720-746B-FD01-59DB-EA6BF1243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D8F9-DE99-3CB6-2DF9-02E24D7F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B6EA-DA13-A9DC-56DA-1C5CC9EA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B547-DAAF-44A1-9EC8-9436D131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2928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5C93-B1E4-468C-5D19-A0D8D427A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AFA1-1C42-91F7-162D-E8ED3C76E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91A3-A863-508E-D6B3-7A08B254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F806-E6B3-C127-7695-2A383333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086A-9DA0-897C-37D5-3B6C4A2D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76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D5E0-9C0F-BFCC-0188-B83C93A2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4C32-CCD1-C286-8392-2395B4A2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9356-7963-7AEF-E785-2954EF6B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C89D-23D5-BEB9-DE4C-88BD6AD7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0720-13E5-8042-679C-7A1F3BBD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6211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A088-879D-C896-90E7-924B4528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F594-9200-6163-CCBE-D7B2600E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E5F8-4DA1-BECF-1771-DA218162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9976-07C0-B8BB-1042-7972FFE5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EBB1-EE7F-76C3-3174-A18E6C63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712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1CAD-70F0-A40B-8249-27DC3C2A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CF3F-BACD-9BC2-4BC8-66CAFF08D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0AA69-FEB8-3FEE-1A53-DB3218D0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ED563-DBB6-3B69-0485-5C19B013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05DE-6B01-E944-6AD8-785F8777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34CB9-735A-9A18-289D-95444D7C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271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631-D92E-A5E9-7E34-E9A9C0FE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82E3-BBAF-2414-4926-39F8973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6CB59-C09B-A9D9-1ECF-BC91C2EE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95F24-2A0A-FCE6-FCDF-DEDF80B8C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A3D6-B7F4-49AC-B0C2-5F59BC569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0C01D-756F-089B-1D01-1101D9F6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995BD-12FD-8D89-FAA5-5EB819F6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88515-FEAD-7F48-B818-219919AC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06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45A7-C6A2-EDBE-D7C9-E4D7B851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33F83-C73F-2A13-0D47-9D607DA9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D29FA-61A2-3176-596E-43E905C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3CD6-929F-5D6E-A6FE-1C72E0B2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3487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1A711-73DA-FFA5-A585-73CDCECA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1F354-E20D-6912-A635-ACF27FB5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3ADF7-072A-0621-DA43-261F47AD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9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3E8B-CDB5-520F-653C-60EE98DE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98DC-8C9E-2886-87E2-9BF1BD210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6049A-39C3-AC97-8F7F-435BAA16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CF3A7-7347-F0AE-B24A-BC564713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920F1-AAD5-0F88-E422-555293D5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998B-8262-BB42-B069-36AF4A4F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1146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36CF-BE12-9DE8-3FA9-EF55120A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9B905-6D96-7EAF-14A8-9C01E0915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E2AD-55F7-0B0F-2963-D2B637FF7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FACC-22EE-08FD-E57D-CB208858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4B3D-EFD4-3514-F2D8-950F019A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C3F36-50A1-5970-F4E1-0AF8F584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0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B63B5-94CE-CC13-F23F-19B0C384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17E7E-E846-B5D2-E197-D923FFDA0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BEAE-C375-1853-351C-CCD4705F5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65C21-9038-4B4D-867F-DB288EFD7339}" type="datetimeFigureOut">
              <a:rPr lang="en-TR" smtClean="0"/>
              <a:t>1.07.2024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8C21-A48F-391A-B300-C202FC4A3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F227-978E-5979-A883-64520531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D249A-DC3D-7E4B-84E7-69E29A2097F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223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3E00F-6D75-9550-2E7A-051B94572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0" kern="120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Senior Design Project 2023-2024</a:t>
            </a:r>
            <a:br>
              <a:rPr lang="en-US" sz="4400" kern="120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endParaRPr lang="en-US" sz="44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B9996-1AFA-ABC2-E875-868506D7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b="0">
                <a:effectLst/>
                <a:highlight>
                  <a:srgbClr val="FFFFFF"/>
                </a:highlight>
              </a:rPr>
              <a:t>Mandana Zooyousefin </a:t>
            </a:r>
            <a:endParaRPr lang="en-US" sz="1100">
              <a:effectLst/>
              <a:highlight>
                <a:srgbClr val="FFFFFF"/>
              </a:highlight>
            </a:endParaRPr>
          </a:p>
          <a:p>
            <a:r>
              <a:rPr lang="en-US" sz="1100" b="0">
                <a:effectLst/>
                <a:highlight>
                  <a:srgbClr val="FFFFFF"/>
                </a:highlight>
              </a:rPr>
              <a:t>Muğla Sıtkı Koçman University </a:t>
            </a:r>
            <a:endParaRPr lang="en-US" sz="1100">
              <a:effectLst/>
              <a:highlight>
                <a:srgbClr val="FFFFFF"/>
              </a:highlight>
            </a:endParaRPr>
          </a:p>
          <a:p>
            <a:r>
              <a:rPr lang="en-US" sz="1100">
                <a:effectLst/>
                <a:highlight>
                  <a:srgbClr val="FFFFFF"/>
                </a:highlight>
              </a:rPr>
              <a:t>Advisor:</a:t>
            </a:r>
            <a:br>
              <a:rPr lang="en-US" sz="1100">
                <a:effectLst/>
                <a:highlight>
                  <a:srgbClr val="FFFFFF"/>
                </a:highlight>
              </a:rPr>
            </a:br>
            <a:r>
              <a:rPr lang="en-US" sz="1100">
                <a:effectLst/>
                <a:highlight>
                  <a:srgbClr val="FFFFFF"/>
                </a:highlight>
              </a:rPr>
              <a:t>DR.Tuğba ÖNAL SÜZEK</a:t>
            </a:r>
            <a:br>
              <a:rPr lang="en-US" sz="1100">
                <a:effectLst/>
                <a:highlight>
                  <a:srgbClr val="FFFFFF"/>
                </a:highlight>
              </a:rPr>
            </a:br>
            <a:r>
              <a:rPr lang="en-US" sz="1100">
                <a:effectLst/>
                <a:highlight>
                  <a:srgbClr val="FFFFFF"/>
                </a:highlight>
              </a:rPr>
              <a:t>Department of computer engineering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5" name="Picture 4" descr="A logo with columns and a tree&#10;&#10;Description automatically generated">
            <a:extLst>
              <a:ext uri="{FF2B5EF4-FFF2-40B4-BE49-F238E27FC236}">
                <a16:creationId xmlns:a16="http://schemas.microsoft.com/office/drawing/2014/main" id="{075EB340-145D-78F2-CADC-67704DF7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18" y="578738"/>
            <a:ext cx="3529915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9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4AAA-BA7D-E2A4-8113-B1CBE9F2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0" kern="1200">
                <a:solidFill>
                  <a:srgbClr val="FFFFFF"/>
                </a:solidFill>
                <a:effectLst/>
                <a:highlight>
                  <a:srgbClr val="EA7C30"/>
                </a:highlight>
                <a:latin typeface="+mj-lt"/>
                <a:ea typeface="+mj-ea"/>
                <a:cs typeface="+mj-cs"/>
              </a:rPr>
              <a:t>Student’s registering system </a:t>
            </a:r>
            <a:br>
              <a:rPr lang="en-US" sz="2600" kern="1200">
                <a:solidFill>
                  <a:srgbClr val="FFFFFF"/>
                </a:solidFill>
                <a:effectLst/>
                <a:highlight>
                  <a:srgbClr val="EA7C30"/>
                </a:highlight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A20A91-29B6-97B3-F72C-22242D9DE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80993"/>
            <a:ext cx="7188199" cy="4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1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375BBB88-A6AD-68D2-D84D-3F2B76DC3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75" b="3195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A71F2-D816-6AE5-86ED-207FECB4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9C88-C9EE-A465-AEFF-739F980F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28" y="5166367"/>
            <a:ext cx="4160233" cy="8509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Email: zooyousefinmandana@gmail.com</a:t>
            </a:r>
          </a:p>
        </p:txBody>
      </p:sp>
    </p:spTree>
    <p:extLst>
      <p:ext uri="{BB962C8B-B14F-4D97-AF65-F5344CB8AC3E}">
        <p14:creationId xmlns:p14="http://schemas.microsoft.com/office/powerpoint/2010/main" val="372747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9DF3D-275A-17FB-42D9-1B38FFEC9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000" b="0">
                <a:effectLst/>
                <a:highlight>
                  <a:srgbClr val="FFFFFF"/>
                </a:highlight>
              </a:rPr>
              <a:t>Automatic Attendence System Using Image Processing </a:t>
            </a:r>
            <a:br>
              <a:rPr lang="en-US" sz="3000">
                <a:effectLst/>
                <a:highlight>
                  <a:srgbClr val="FFFFFF"/>
                </a:highlight>
              </a:rPr>
            </a:br>
            <a:endParaRPr lang="en-US" sz="30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with a cell phone and a face recognition device&#10;&#10;Description automatically generated">
            <a:extLst>
              <a:ext uri="{FF2B5EF4-FFF2-40B4-BE49-F238E27FC236}">
                <a16:creationId xmlns:a16="http://schemas.microsoft.com/office/drawing/2014/main" id="{0A2F2937-96A9-D6BE-DED0-AB5B2218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97436"/>
            <a:ext cx="5536001" cy="36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75DF2-1786-A676-409E-F966BC33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TR" dirty="0"/>
              <a:t>oal 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BE5D9DBA-01E2-CDE0-DA5F-D1351CDE0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13" r="465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1E1F-EE9F-9EDA-0EDD-80DCF9E48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TR" sz="2000"/>
              <a:t>Create web application for attendece system using face</a:t>
            </a:r>
          </a:p>
        </p:txBody>
      </p:sp>
    </p:spTree>
    <p:extLst>
      <p:ext uri="{BB962C8B-B14F-4D97-AF65-F5344CB8AC3E}">
        <p14:creationId xmlns:p14="http://schemas.microsoft.com/office/powerpoint/2010/main" val="31102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FED7E-8E14-CA0E-9098-308773B6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L</a:t>
            </a:r>
            <a:r>
              <a:rPr lang="en-TR"/>
              <a:t>ibraries </a:t>
            </a:r>
          </a:p>
        </p:txBody>
      </p:sp>
      <p:pic>
        <p:nvPicPr>
          <p:cNvPr id="8" name="Picture 7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C09D8AF4-736A-1F9A-7517-37B52776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869" y="643468"/>
            <a:ext cx="2545005" cy="2545005"/>
          </a:xfrm>
          <a:prstGeom prst="rect">
            <a:avLst/>
          </a:prstGeom>
        </p:spPr>
      </p:pic>
      <p:pic>
        <p:nvPicPr>
          <p:cNvPr id="6" name="Picture 5" descr="A blue line drawing of a person's face&#10;&#10;Description automatically generated">
            <a:extLst>
              <a:ext uri="{FF2B5EF4-FFF2-40B4-BE49-F238E27FC236}">
                <a16:creationId xmlns:a16="http://schemas.microsoft.com/office/drawing/2014/main" id="{99D45E47-25A5-FFBF-FE3A-EF618111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17" y="3657600"/>
            <a:ext cx="2585510" cy="258551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63B358-E162-4756-C9B3-49B441A6B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375316"/>
              </p:ext>
            </p:extLst>
          </p:nvPr>
        </p:nvGraphicFramePr>
        <p:xfrm>
          <a:off x="1246824" y="2623381"/>
          <a:ext cx="4772974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768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8EDBC-1BE2-519B-A552-F4E828C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How does the codes work</a:t>
            </a:r>
            <a:endParaRPr lang="en-T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CF74-47B9-DD3E-147F-3E336978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F</a:t>
            </a:r>
            <a:r>
              <a:rPr lang="en-TR" sz="2400" dirty="0"/>
              <a:t>or this attendence system, the codes, rcognize the face that show to the camera and and find the face between photoes of students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5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ADF3D-499B-3A16-1912-D8741FF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L</a:t>
            </a:r>
            <a:r>
              <a:rPr lang="en-TR" sz="4800"/>
              <a:t>anguage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FD55-4FC0-2C35-632B-7004DE42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TR" sz="2000"/>
              <a:t>PyCharm </a:t>
            </a:r>
          </a:p>
        </p:txBody>
      </p:sp>
      <p:pic>
        <p:nvPicPr>
          <p:cNvPr id="5" name="Picture 4" descr="A black square with white letters&#10;&#10;Description automatically generated">
            <a:extLst>
              <a:ext uri="{FF2B5EF4-FFF2-40B4-BE49-F238E27FC236}">
                <a16:creationId xmlns:a16="http://schemas.microsoft.com/office/drawing/2014/main" id="{928C864E-4A51-7E4F-BB8E-88EBB0DA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05936-CDB6-1D6D-0312-E84B7C9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codes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37CE3E-D6C3-ABA4-9074-21D4B23F6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991779"/>
            <a:ext cx="7608304" cy="49453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FA1-4F09-991C-55F6-9E7D467D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</a:t>
            </a:r>
            <a:r>
              <a:rPr lang="en-TR" sz="3200"/>
              <a:t>ode Description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527F0A2-4CDF-4D3F-F388-95DC9F25B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CD7A-9616-FD3F-1804-55A9EB8D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US" sz="2000">
                <a:effectLst/>
                <a:latin typeface="Helvetica Neue" panose="02000503000000020004" pitchFamily="2" charset="0"/>
              </a:rPr>
              <a:t>Five images are specified and saved. When the code starts working, the camera is turned on and records the face image, and then recognizes the face from the saved images.</a:t>
            </a:r>
          </a:p>
          <a:p>
            <a:endParaRPr lang="en-TR" sz="2000"/>
          </a:p>
        </p:txBody>
      </p:sp>
    </p:spTree>
    <p:extLst>
      <p:ext uri="{BB962C8B-B14F-4D97-AF65-F5344CB8AC3E}">
        <p14:creationId xmlns:p14="http://schemas.microsoft.com/office/powerpoint/2010/main" val="5721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AFAC-01BA-9F89-EFA2-3A111307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highlight>
                  <a:srgbClr val="EA7C30"/>
                </a:highlight>
                <a:latin typeface="+mj-lt"/>
                <a:ea typeface="+mj-ea"/>
                <a:cs typeface="+mj-cs"/>
              </a:rPr>
              <a:t>Graphical Usage Interface</a:t>
            </a:r>
            <a:br>
              <a:rPr lang="en-US" sz="2600" kern="1200">
                <a:solidFill>
                  <a:srgbClr val="FFFFFF"/>
                </a:solidFill>
                <a:effectLst/>
                <a:highlight>
                  <a:srgbClr val="EA7C30"/>
                </a:highlight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D43295-73F9-AF18-10DB-FC933E88E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63023"/>
            <a:ext cx="7188199" cy="45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1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147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 Neue</vt:lpstr>
      <vt:lpstr>Office Theme</vt:lpstr>
      <vt:lpstr>Senior Design Project 2023-2024 </vt:lpstr>
      <vt:lpstr>Automatic Attendence System Using Image Processing  </vt:lpstr>
      <vt:lpstr>Goal </vt:lpstr>
      <vt:lpstr>Libraries </vt:lpstr>
      <vt:lpstr>How does the codes work</vt:lpstr>
      <vt:lpstr>Language </vt:lpstr>
      <vt:lpstr>Demo codes</vt:lpstr>
      <vt:lpstr>Code Description</vt:lpstr>
      <vt:lpstr>Graphical Usage Interface </vt:lpstr>
      <vt:lpstr>Student’s registering system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180709711@posta.mu.edu.tr</dc:creator>
  <cp:lastModifiedBy>180709711@posta.mu.edu.tr</cp:lastModifiedBy>
  <cp:revision>2</cp:revision>
  <dcterms:created xsi:type="dcterms:W3CDTF">2024-07-01T15:50:16Z</dcterms:created>
  <dcterms:modified xsi:type="dcterms:W3CDTF">2024-07-01T17:14:45Z</dcterms:modified>
</cp:coreProperties>
</file>