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8" r:id="rId4"/>
    <p:sldId id="266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80" r:id="rId14"/>
    <p:sldId id="27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6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9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68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7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2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0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08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6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7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8C33-DE27-460B-949D-1151F3998A1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8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CE2F86-D177-4BE2-A5BE-16EDED4A3EAC}"/>
              </a:ext>
            </a:extLst>
          </p:cNvPr>
          <p:cNvSpPr/>
          <p:nvPr/>
        </p:nvSpPr>
        <p:spPr>
          <a:xfrm>
            <a:off x="0" y="-105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53978 w 12192000"/>
              <a:gd name="connsiteY1" fmla="*/ 0 h 6858000"/>
              <a:gd name="connsiteX2" fmla="*/ 2053388 w 12192000"/>
              <a:gd name="connsiteY2" fmla="*/ 4507830 h 6858000"/>
              <a:gd name="connsiteX3" fmla="*/ 11566355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53978" y="0"/>
                </a:lnTo>
                <a:lnTo>
                  <a:pt x="2053388" y="4507830"/>
                </a:lnTo>
                <a:lnTo>
                  <a:pt x="1156635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4EE27F-14C8-4350-B7B8-31BD5CEA2F1D}"/>
              </a:ext>
            </a:extLst>
          </p:cNvPr>
          <p:cNvSpPr/>
          <p:nvPr/>
        </p:nvSpPr>
        <p:spPr>
          <a:xfrm flipV="1">
            <a:off x="753979" y="-2"/>
            <a:ext cx="10812379" cy="5197643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83000">
                <a:srgbClr val="3CBCC5"/>
              </a:gs>
              <a:gs pos="14000">
                <a:srgbClr val="A3B8B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DE3391-63D2-48E1-9BE6-7690A33DDDB8}"/>
              </a:ext>
            </a:extLst>
          </p:cNvPr>
          <p:cNvSpPr/>
          <p:nvPr/>
        </p:nvSpPr>
        <p:spPr>
          <a:xfrm>
            <a:off x="8690811" y="5573491"/>
            <a:ext cx="858086" cy="412492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74BABE"/>
              </a:gs>
              <a:gs pos="0">
                <a:srgbClr val="A3B8B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71B71-9E4A-470C-A7B7-7F4611B998BC}"/>
              </a:ext>
            </a:extLst>
          </p:cNvPr>
          <p:cNvSpPr txBox="1"/>
          <p:nvPr/>
        </p:nvSpPr>
        <p:spPr>
          <a:xfrm>
            <a:off x="8566484" y="6013162"/>
            <a:ext cx="471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spc="300" dirty="0">
                <a:solidFill>
                  <a:schemeClr val="bg1"/>
                </a:solidFill>
                <a:latin typeface="Montserrat Light" panose="00000400000000000000" pitchFamily="2" charset="0"/>
              </a:rPr>
              <a:t>HTML</a:t>
            </a:r>
            <a:r>
              <a:rPr lang="en-US" sz="2400" spc="300" dirty="0">
                <a:solidFill>
                  <a:schemeClr val="bg1"/>
                </a:solidFill>
                <a:latin typeface="Montserrat Light" panose="00000400000000000000" pitchFamily="2" charset="0"/>
              </a:rPr>
              <a:t> LINK</a:t>
            </a:r>
            <a:endParaRPr lang="en-IN" sz="2400" spc="3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13139-A705-461D-929D-41BA83C35206}"/>
              </a:ext>
            </a:extLst>
          </p:cNvPr>
          <p:cNvSpPr txBox="1"/>
          <p:nvPr/>
        </p:nvSpPr>
        <p:spPr>
          <a:xfrm>
            <a:off x="8598569" y="6363111"/>
            <a:ext cx="393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9933"/>
                </a:solidFill>
                <a:latin typeface="Montserrat Light" panose="00000400000000000000" pitchFamily="2" charset="0"/>
              </a:rPr>
              <a:t>PERTEMUAN </a:t>
            </a:r>
            <a:r>
              <a:rPr lang="en-US" sz="1400" dirty="0">
                <a:solidFill>
                  <a:srgbClr val="FF9933"/>
                </a:solidFill>
                <a:latin typeface="Montserrat Light" panose="00000400000000000000" pitchFamily="2" charset="0"/>
              </a:rPr>
              <a:t>2</a:t>
            </a:r>
            <a:endParaRPr lang="en-IN" sz="1400" dirty="0">
              <a:solidFill>
                <a:srgbClr val="FF9933"/>
              </a:solidFill>
              <a:latin typeface="Montserrat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C4F43-4772-4553-8812-BB02E62C83D2}"/>
              </a:ext>
            </a:extLst>
          </p:cNvPr>
          <p:cNvSpPr txBox="1"/>
          <p:nvPr/>
        </p:nvSpPr>
        <p:spPr>
          <a:xfrm>
            <a:off x="3007463" y="3590188"/>
            <a:ext cx="1136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HTML LINK</a:t>
            </a:r>
            <a:r>
              <a:rPr lang="id-ID" sz="5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49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D.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Atribut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A28E6-0A22-473B-9DFF-174F56A964BB}"/>
              </a:ext>
            </a:extLst>
          </p:cNvPr>
          <p:cNvSpPr txBox="1"/>
          <p:nvPr/>
        </p:nvSpPr>
        <p:spPr>
          <a:xfrm>
            <a:off x="505909" y="1341858"/>
            <a:ext cx="11424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style pada link,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link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pada browser.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pada link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462A-99F4-4CCC-9466-CD611D4A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7" y="2270561"/>
            <a:ext cx="5209705" cy="3629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04B9C-4210-47AD-AA8B-3182DAAE8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2270561"/>
            <a:ext cx="596537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015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3. Link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Dalam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1 File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A28E6-0A22-473B-9DFF-174F56A964BB}"/>
              </a:ext>
            </a:extLst>
          </p:cNvPr>
          <p:cNvSpPr txBox="1"/>
          <p:nvPr/>
        </p:nvSpPr>
        <p:spPr>
          <a:xfrm>
            <a:off x="505909" y="1341858"/>
            <a:ext cx="11424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Pada link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file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link anchor.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link anchor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mengaitkan</a:t>
            </a:r>
            <a:r>
              <a:rPr lang="en-US" dirty="0"/>
              <a:t> </a:t>
            </a:r>
            <a:r>
              <a:rPr lang="en-US" dirty="0" err="1"/>
              <a:t>jangkar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kesana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anchor.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E273-3502-4A51-9802-1AC3BDB2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10" y="2396809"/>
            <a:ext cx="7481180" cy="3774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FD6562-4323-423E-83BB-CF27BEBFE456}"/>
              </a:ext>
            </a:extLst>
          </p:cNvPr>
          <p:cNvSpPr txBox="1"/>
          <p:nvPr/>
        </p:nvSpPr>
        <p:spPr>
          <a:xfrm>
            <a:off x="3170326" y="6170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Sumber</a:t>
            </a:r>
            <a:r>
              <a:rPr lang="en-IN" dirty="0">
                <a:solidFill>
                  <a:schemeClr val="tx1"/>
                </a:solidFill>
              </a:rPr>
              <a:t>: petanikode.com </a:t>
            </a:r>
          </a:p>
        </p:txBody>
      </p:sp>
    </p:spTree>
    <p:extLst>
      <p:ext uri="{BB962C8B-B14F-4D97-AF65-F5344CB8AC3E}">
        <p14:creationId xmlns:p14="http://schemas.microsoft.com/office/powerpoint/2010/main" val="38244595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3514-3209-4740-A1BD-B3C47606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143"/>
            <a:ext cx="5607827" cy="6059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3F4EDA-5580-4D82-953E-7BCC17FD1F85}"/>
              </a:ext>
            </a:extLst>
          </p:cNvPr>
          <p:cNvSpPr/>
          <p:nvPr/>
        </p:nvSpPr>
        <p:spPr>
          <a:xfrm>
            <a:off x="1428418" y="3167390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Contoh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Penerapan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:	</a:t>
            </a:r>
          </a:p>
        </p:txBody>
      </p:sp>
    </p:spTree>
    <p:extLst>
      <p:ext uri="{BB962C8B-B14F-4D97-AF65-F5344CB8AC3E}">
        <p14:creationId xmlns:p14="http://schemas.microsoft.com/office/powerpoint/2010/main" val="12716247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0D75F-C428-4060-8C85-B7E235123E86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4.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Membuat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Dengan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Gambar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B0A59-2B54-4F00-BE0F-15166959D38F}"/>
              </a:ext>
            </a:extLst>
          </p:cNvPr>
          <p:cNvSpPr txBox="1"/>
          <p:nvPr/>
        </p:nvSpPr>
        <p:spPr>
          <a:xfrm>
            <a:off x="872671" y="1250923"/>
            <a:ext cx="1088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link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web. Cara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pelu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tag 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err="1"/>
              <a:t>dengan</a:t>
            </a:r>
            <a:r>
              <a:rPr lang="en-US" dirty="0"/>
              <a:t> tag &lt;a&gt;.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C9166-F0A8-4748-8D6B-7D0F28A3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86" y="2089468"/>
            <a:ext cx="5094514" cy="43088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fira mono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"#"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&gt;&lt;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fira mono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“lokasi-file.jpg"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/&gt;&lt;/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03A00-09C8-4349-B943-FBDE0F499EED}"/>
              </a:ext>
            </a:extLst>
          </p:cNvPr>
          <p:cNvSpPr/>
          <p:nvPr/>
        </p:nvSpPr>
        <p:spPr>
          <a:xfrm>
            <a:off x="505909" y="2905780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5.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Membuat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Untuk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Download File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B74A2-3585-4D84-9C31-92C0C7C458B4}"/>
              </a:ext>
            </a:extLst>
          </p:cNvPr>
          <p:cNvSpPr txBox="1"/>
          <p:nvPr/>
        </p:nvSpPr>
        <p:spPr>
          <a:xfrm>
            <a:off x="872671" y="3469686"/>
            <a:ext cx="1108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kadang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link </a:t>
            </a:r>
            <a:r>
              <a:rPr lang="en-US" dirty="0" err="1"/>
              <a:t>untuk</a:t>
            </a:r>
            <a:r>
              <a:rPr lang="en-US" dirty="0"/>
              <a:t> download file. Cara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URL </a:t>
            </a:r>
            <a:r>
              <a:rPr lang="en-US" dirty="0" err="1"/>
              <a:t>dari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. </a:t>
            </a:r>
            <a:r>
              <a:rPr lang="en-US" dirty="0" err="1"/>
              <a:t>Syarat</a:t>
            </a:r>
            <a:r>
              <a:rPr lang="en-US" dirty="0"/>
              <a:t> file zip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folder pada file 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19F2A-5CBD-49A3-947E-A2F7AC4A9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16" y="4215898"/>
            <a:ext cx="5075484" cy="25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91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0D75F-C428-4060-8C85-B7E235123E86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6.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Membuat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Untuk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Mengirim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B0A59-2B54-4F00-BE0F-15166959D38F}"/>
              </a:ext>
            </a:extLst>
          </p:cNvPr>
          <p:cNvSpPr txBox="1"/>
          <p:nvPr/>
        </p:nvSpPr>
        <p:spPr>
          <a:xfrm>
            <a:off x="872671" y="1250923"/>
            <a:ext cx="1088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Link </a:t>
            </a:r>
            <a:r>
              <a:rPr lang="en-US" dirty="0" err="1"/>
              <a:t>kadang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email. Cara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URL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link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mailto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email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email.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03A00-09C8-4349-B943-FBDE0F499EED}"/>
              </a:ext>
            </a:extLst>
          </p:cNvPr>
          <p:cNvSpPr/>
          <p:nvPr/>
        </p:nvSpPr>
        <p:spPr>
          <a:xfrm>
            <a:off x="505909" y="2720538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7.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Membuat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Dengan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Button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B74A2-3585-4D84-9C31-92C0C7C458B4}"/>
              </a:ext>
            </a:extLst>
          </p:cNvPr>
          <p:cNvSpPr txBox="1"/>
          <p:nvPr/>
        </p:nvSpPr>
        <p:spPr>
          <a:xfrm>
            <a:off x="1020516" y="3364291"/>
            <a:ext cx="1108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link pada button,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19F2A-5CBD-49A3-947E-A2F7AC4A9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37" y="3882376"/>
            <a:ext cx="4730548" cy="2870673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63860F31-4BAF-4D12-98C8-A93CFD53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16" y="2107562"/>
            <a:ext cx="8587941" cy="30777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fira mono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"mailto:tes@contoh.com"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fira mono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kirim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 email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fira mono"/>
              </a:rPr>
              <a:t> Admin"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Hubungi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mono"/>
              </a:rPr>
              <a:t> Saya&lt;/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fira mono"/>
              </a:rPr>
              <a:t>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8FE59-50ED-4810-8356-78612935B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66" y="3861227"/>
            <a:ext cx="5172797" cy="2870673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60F5CB1F-7BB2-4B75-BF27-0A59100E1B9B}"/>
              </a:ext>
            </a:extLst>
          </p:cNvPr>
          <p:cNvSpPr/>
          <p:nvPr/>
        </p:nvSpPr>
        <p:spPr>
          <a:xfrm>
            <a:off x="5411547" y="5111897"/>
            <a:ext cx="926657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8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/>
              <a:t>Referensi Belajar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4400" dirty="0"/>
              <a:t>W3School</a:t>
            </a:r>
            <a:endParaRPr lang="en-US" sz="4400" dirty="0"/>
          </a:p>
          <a:p>
            <a:r>
              <a:rPr lang="en-US" sz="4400" dirty="0" err="1"/>
              <a:t>Petanicode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0813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1152126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133306" y="1083294"/>
            <a:ext cx="7058660" cy="30844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Link atau Hyperlink adalah elemen HTML yang berfungsi menghubungkan suatu halaman web ke halaman web yang lain.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Elemen ini bisa diklik.. dan nanti akan membuka halaman lain sesui alamat URL yang diberikan.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Link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ditulis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tanda</a:t>
            </a:r>
            <a:r>
              <a:rPr lang="en-US" dirty="0">
                <a:solidFill>
                  <a:schemeClr val="tx1"/>
                </a:solidFill>
              </a:rPr>
              <a:t> &lt;a&gt;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anchor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jangkar</a:t>
            </a:r>
            <a:r>
              <a:rPr lang="en-US" dirty="0">
                <a:solidFill>
                  <a:schemeClr val="tx1"/>
                </a:solidFill>
              </a:rPr>
              <a:t>). &lt;a&gt;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diikuti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atribut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 (hypertext reference)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dituju</a:t>
            </a:r>
            <a:r>
              <a:rPr lang="en-US" dirty="0">
                <a:solidFill>
                  <a:schemeClr val="tx1"/>
                </a:solidFill>
              </a:rPr>
              <a:t> Ketika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900" y="1420098"/>
            <a:ext cx="313690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APA ITU </a:t>
            </a:r>
          </a:p>
          <a:p>
            <a:pPr algn="ctr"/>
            <a:r>
              <a:rPr lang="en-US" sz="4800" b="1" dirty="0"/>
              <a:t>LINK</a:t>
            </a:r>
          </a:p>
          <a:p>
            <a:pPr algn="ctr"/>
            <a:r>
              <a:rPr lang="en-US" sz="19900" b="1" dirty="0"/>
              <a:t>?</a:t>
            </a:r>
            <a:endParaRPr lang="id-ID" sz="19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00034" y="288678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D9E89-555F-4B9C-AE1C-C2BA0F38EB63}"/>
              </a:ext>
            </a:extLst>
          </p:cNvPr>
          <p:cNvSpPr/>
          <p:nvPr/>
        </p:nvSpPr>
        <p:spPr>
          <a:xfrm>
            <a:off x="4106633" y="4722417"/>
            <a:ext cx="7123431" cy="1355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&lt;a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href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=“Alamat link”&gt;Teks Label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Link&lt;/a&gt;</a:t>
            </a:r>
          </a:p>
        </p:txBody>
      </p:sp>
    </p:spTree>
    <p:extLst>
      <p:ext uri="{BB962C8B-B14F-4D97-AF65-F5344CB8AC3E}">
        <p14:creationId xmlns:p14="http://schemas.microsoft.com/office/powerpoint/2010/main" val="24813161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22751" y="839385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Contoh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Penggunaan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1DA9C-E512-44AE-8DD1-62C91C85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475" y="3535494"/>
            <a:ext cx="5886450" cy="2854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C2AA7-CAC3-42DE-9856-B72597963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1" y="1899123"/>
            <a:ext cx="5235856" cy="3748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9417F-1E97-460D-AC2B-8C4334C056F9}"/>
              </a:ext>
            </a:extLst>
          </p:cNvPr>
          <p:cNvSpPr txBox="1"/>
          <p:nvPr/>
        </p:nvSpPr>
        <p:spPr>
          <a:xfrm>
            <a:off x="222751" y="1430809"/>
            <a:ext cx="40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A. </a:t>
            </a:r>
            <a:r>
              <a:rPr lang="en-US" sz="2000" dirty="0" err="1"/>
              <a:t>Contoh</a:t>
            </a:r>
            <a:r>
              <a:rPr lang="en-US" sz="2000" dirty="0"/>
              <a:t> : Link.html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C3DF4-DBD3-419B-8FE7-89ABFA1BC9F4}"/>
              </a:ext>
            </a:extLst>
          </p:cNvPr>
          <p:cNvSpPr txBox="1"/>
          <p:nvPr/>
        </p:nvSpPr>
        <p:spPr>
          <a:xfrm>
            <a:off x="5959475" y="2905086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 Output</a:t>
            </a:r>
          </a:p>
        </p:txBody>
      </p:sp>
    </p:spTree>
    <p:extLst>
      <p:ext uri="{BB962C8B-B14F-4D97-AF65-F5344CB8AC3E}">
        <p14:creationId xmlns:p14="http://schemas.microsoft.com/office/powerpoint/2010/main" val="38582740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222751" y="839385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1.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Jenis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–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jenis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9C619-8C0E-4C3B-BCDD-DF3719A04CDD}"/>
              </a:ext>
            </a:extLst>
          </p:cNvPr>
          <p:cNvSpPr txBox="1"/>
          <p:nvPr/>
        </p:nvSpPr>
        <p:spPr>
          <a:xfrm>
            <a:off x="222751" y="1631099"/>
            <a:ext cx="40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2000" dirty="0" err="1"/>
              <a:t>Iternal</a:t>
            </a:r>
            <a:r>
              <a:rPr lang="en-US" sz="2000" dirty="0"/>
              <a:t>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F033E-3B2F-4D0C-A540-207F3B9368EC}"/>
              </a:ext>
            </a:extLst>
          </p:cNvPr>
          <p:cNvSpPr txBox="1"/>
          <p:nvPr/>
        </p:nvSpPr>
        <p:spPr>
          <a:xfrm>
            <a:off x="642881" y="2072980"/>
            <a:ext cx="4686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Internal Link </a:t>
            </a:r>
            <a:r>
              <a:rPr lang="en-US" dirty="0" err="1"/>
              <a:t>adalah</a:t>
            </a:r>
            <a:r>
              <a:rPr lang="en-US" dirty="0"/>
              <a:t> 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domain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local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5F62EE-B594-4AB1-891A-A43A28E7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7" y="2903838"/>
            <a:ext cx="4686954" cy="26919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7619E4-A7A6-4E03-8F6A-BF9BA6AFA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01" y="431916"/>
            <a:ext cx="3758699" cy="26911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9FA4C2-A841-4DBF-9BAA-0641407EC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2987" y="4051733"/>
            <a:ext cx="4758527" cy="2307291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08920501-D189-4850-9515-7790D536BC60}"/>
              </a:ext>
            </a:extLst>
          </p:cNvPr>
          <p:cNvSpPr/>
          <p:nvPr/>
        </p:nvSpPr>
        <p:spPr>
          <a:xfrm rot="19715930">
            <a:off x="5834504" y="2769992"/>
            <a:ext cx="88728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C507DAD-67DF-4F10-A58D-9CE06C96EBB4}"/>
              </a:ext>
            </a:extLst>
          </p:cNvPr>
          <p:cNvSpPr/>
          <p:nvPr/>
        </p:nvSpPr>
        <p:spPr>
          <a:xfrm rot="5400000">
            <a:off x="8414857" y="3370423"/>
            <a:ext cx="67478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222751" y="839385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1.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Jenis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–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jenis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374AF-3ADE-41C0-9290-E066FA293936}"/>
              </a:ext>
            </a:extLst>
          </p:cNvPr>
          <p:cNvSpPr txBox="1"/>
          <p:nvPr/>
        </p:nvSpPr>
        <p:spPr>
          <a:xfrm>
            <a:off x="222751" y="1362605"/>
            <a:ext cx="40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    </a:t>
            </a:r>
            <a:r>
              <a:rPr lang="en-US" sz="2000" dirty="0" err="1"/>
              <a:t>Eksternal</a:t>
            </a:r>
            <a:r>
              <a:rPr lang="en-US" sz="2000" dirty="0"/>
              <a:t>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DD3F-4DC0-414E-8C97-00658A6616E3}"/>
              </a:ext>
            </a:extLst>
          </p:cNvPr>
          <p:cNvSpPr txBox="1"/>
          <p:nvPr/>
        </p:nvSpPr>
        <p:spPr>
          <a:xfrm>
            <a:off x="647165" y="1762715"/>
            <a:ext cx="1090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Eksternal</a:t>
            </a:r>
            <a:r>
              <a:rPr lang="en-US" dirty="0"/>
              <a:t> Link </a:t>
            </a:r>
            <a:r>
              <a:rPr lang="en-US" dirty="0" err="1"/>
              <a:t>adalah</a:t>
            </a:r>
            <a:r>
              <a:rPr lang="en-US" dirty="0"/>
              <a:t> 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domain </a:t>
            </a:r>
            <a:r>
              <a:rPr lang="en-US" dirty="0" err="1"/>
              <a:t>halaman</a:t>
            </a:r>
            <a:r>
              <a:rPr lang="en-US" dirty="0"/>
              <a:t> web domain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local </a:t>
            </a:r>
            <a:r>
              <a:rPr lang="en-US" dirty="0" err="1"/>
              <a:t>seperti</a:t>
            </a:r>
            <a:r>
              <a:rPr lang="en-US" dirty="0"/>
              <a:t> w3schools.com, </a:t>
            </a:r>
            <a:r>
              <a:rPr lang="en-US" dirty="0" err="1"/>
              <a:t>dll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495115-C400-4235-866F-1FA3AE9E1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1" y="2911558"/>
            <a:ext cx="4200968" cy="3362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A08B6-27AE-455B-BE9F-E03EBD6E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51" y="2911558"/>
            <a:ext cx="4200968" cy="3362794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F0342B0-754C-4C63-B7E7-EBE11CF3C502}"/>
              </a:ext>
            </a:extLst>
          </p:cNvPr>
          <p:cNvSpPr/>
          <p:nvPr/>
        </p:nvSpPr>
        <p:spPr>
          <a:xfrm>
            <a:off x="5486730" y="4271679"/>
            <a:ext cx="1293010" cy="642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80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222751" y="927930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2.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Atribut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Pada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6B79E-9866-4C44-AE26-22DFA242C708}"/>
              </a:ext>
            </a:extLst>
          </p:cNvPr>
          <p:cNvSpPr txBox="1"/>
          <p:nvPr/>
        </p:nvSpPr>
        <p:spPr>
          <a:xfrm>
            <a:off x="222751" y="1690062"/>
            <a:ext cx="117509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href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juga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pada link, </a:t>
            </a:r>
            <a:r>
              <a:rPr lang="en-US" sz="2000" dirty="0" err="1"/>
              <a:t>seperti</a:t>
            </a:r>
            <a:r>
              <a:rPr lang="en-US" sz="2000" dirty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Target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Title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Style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Atribut</a:t>
            </a:r>
            <a:r>
              <a:rPr lang="en-US" sz="2000" dirty="0"/>
              <a:t> Target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target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pembukaan</a:t>
            </a:r>
            <a:r>
              <a:rPr lang="en-US" sz="2000" dirty="0"/>
              <a:t> link. Ada </a:t>
            </a:r>
            <a:r>
              <a:rPr lang="en-US" sz="2000" dirty="0" err="1"/>
              <a:t>beberapa</a:t>
            </a:r>
            <a:r>
              <a:rPr lang="en-US" sz="2000" dirty="0"/>
              <a:t> target yang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:</a:t>
            </a:r>
          </a:p>
          <a:p>
            <a:pPr algn="just"/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_blank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link pada </a:t>
            </a:r>
            <a:r>
              <a:rPr lang="en-US" sz="2000" dirty="0" err="1"/>
              <a:t>jendela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tab </a:t>
            </a:r>
            <a:r>
              <a:rPr lang="en-US" sz="2000" dirty="0" err="1"/>
              <a:t>baru</a:t>
            </a:r>
            <a:r>
              <a:rPr lang="en-US" sz="2000" dirty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_self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link pada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(default target);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_top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paling </a:t>
            </a:r>
            <a:r>
              <a:rPr lang="en-US" sz="2000" dirty="0" err="1"/>
              <a:t>atas</a:t>
            </a:r>
            <a:r>
              <a:rPr lang="en-US" sz="2000" dirty="0"/>
              <a:t> pada </a:t>
            </a:r>
            <a:r>
              <a:rPr lang="en-US" sz="2000" dirty="0" err="1"/>
              <a:t>halaman</a:t>
            </a:r>
            <a:r>
              <a:rPr lang="en-US" sz="2000" dirty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/>
              <a:t>nama</a:t>
            </a:r>
            <a:r>
              <a:rPr lang="en-US" sz="2000" dirty="0"/>
              <a:t>-frame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link pada &lt;iframe&gt;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9338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20A00-81DB-4D86-805D-D7A9043D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0" y="1865494"/>
            <a:ext cx="5134130" cy="3890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614F60-0B9D-442F-BECD-03706BB0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3" y="22758"/>
            <a:ext cx="3847069" cy="2858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EA285-5AE5-4597-864B-F2AC3C905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4" y="4005943"/>
            <a:ext cx="3847069" cy="28520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E10227-842E-4CAF-A013-1754AAAFBA07}"/>
              </a:ext>
            </a:extLst>
          </p:cNvPr>
          <p:cNvSpPr/>
          <p:nvPr/>
        </p:nvSpPr>
        <p:spPr>
          <a:xfrm rot="19528087">
            <a:off x="5721178" y="2455494"/>
            <a:ext cx="8031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DECF94-B575-4B7C-A655-968D9DE4DAE5}"/>
              </a:ext>
            </a:extLst>
          </p:cNvPr>
          <p:cNvSpPr/>
          <p:nvPr/>
        </p:nvSpPr>
        <p:spPr>
          <a:xfrm rot="5400000">
            <a:off x="8474672" y="3106463"/>
            <a:ext cx="80319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12C4C4-87A1-4CCD-BA1B-927C84D2F199}"/>
              </a:ext>
            </a:extLst>
          </p:cNvPr>
          <p:cNvSpPr txBox="1"/>
          <p:nvPr/>
        </p:nvSpPr>
        <p:spPr>
          <a:xfrm>
            <a:off x="441170" y="69196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A.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Atribut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B952C-F191-45D5-8E5B-D01C7FFBAC88}"/>
              </a:ext>
            </a:extLst>
          </p:cNvPr>
          <p:cNvSpPr txBox="1"/>
          <p:nvPr/>
        </p:nvSpPr>
        <p:spPr>
          <a:xfrm>
            <a:off x="327113" y="1339327"/>
            <a:ext cx="53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target :</a:t>
            </a:r>
          </a:p>
        </p:txBody>
      </p:sp>
    </p:spTree>
    <p:extLst>
      <p:ext uri="{BB962C8B-B14F-4D97-AF65-F5344CB8AC3E}">
        <p14:creationId xmlns:p14="http://schemas.microsoft.com/office/powerpoint/2010/main" val="3837939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B.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Atribut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20A00-81DB-4D86-805D-D7A9043D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18" y="2509407"/>
            <a:ext cx="5134130" cy="3772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5A28E6-0A22-473B-9DFF-174F56A964BB}"/>
              </a:ext>
            </a:extLst>
          </p:cNvPr>
          <p:cNvSpPr txBox="1"/>
          <p:nvPr/>
        </p:nvSpPr>
        <p:spPr>
          <a:xfrm>
            <a:off x="505909" y="1341858"/>
            <a:ext cx="11424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tooltips. Tooltips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link </a:t>
            </a:r>
            <a:r>
              <a:rPr lang="en-US" dirty="0" err="1"/>
              <a:t>disentuh</a:t>
            </a:r>
            <a:r>
              <a:rPr lang="en-US" dirty="0"/>
              <a:t> pointer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tap di hp.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97280-9F8C-4623-AC28-9085B3710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11" y="2509407"/>
            <a:ext cx="5163271" cy="3772426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93DF51B-7AC2-41BC-96B7-E0EB60579C89}"/>
              </a:ext>
            </a:extLst>
          </p:cNvPr>
          <p:cNvSpPr/>
          <p:nvPr/>
        </p:nvSpPr>
        <p:spPr>
          <a:xfrm>
            <a:off x="5552621" y="4108604"/>
            <a:ext cx="1086757" cy="574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0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A9C5D4-5D09-491F-A833-9EE00A4D20AE}"/>
              </a:ext>
            </a:extLst>
          </p:cNvPr>
          <p:cNvSpPr/>
          <p:nvPr/>
        </p:nvSpPr>
        <p:spPr>
          <a:xfrm>
            <a:off x="0" y="381058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F1ED6-8EDE-4853-B48B-4F31522B2F67}"/>
              </a:ext>
            </a:extLst>
          </p:cNvPr>
          <p:cNvSpPr/>
          <p:nvPr/>
        </p:nvSpPr>
        <p:spPr>
          <a:xfrm>
            <a:off x="505909" y="687017"/>
            <a:ext cx="7471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C. </a:t>
            </a:r>
            <a:r>
              <a:rPr lang="en-US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Atribut</a:t>
            </a: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Rel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A28E6-0A22-473B-9DFF-174F56A964BB}"/>
              </a:ext>
            </a:extLst>
          </p:cNvPr>
          <p:cNvSpPr txBox="1"/>
          <p:nvPr/>
        </p:nvSpPr>
        <p:spPr>
          <a:xfrm>
            <a:off x="505909" y="1341858"/>
            <a:ext cx="11424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(relationship)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di-link.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5D00E-A211-4AE2-BF8E-76FE6F8F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5" y="2119810"/>
            <a:ext cx="10091890" cy="1095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8C6F6-5324-41EF-8798-7BE299C81401}"/>
              </a:ext>
            </a:extLst>
          </p:cNvPr>
          <p:cNvSpPr txBox="1"/>
          <p:nvPr/>
        </p:nvSpPr>
        <p:spPr>
          <a:xfrm>
            <a:off x="529355" y="3429000"/>
            <a:ext cx="11424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CSS.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418A4-DEB0-41A6-9A22-70480CC17A4D}"/>
              </a:ext>
            </a:extLst>
          </p:cNvPr>
          <p:cNvSpPr/>
          <p:nvPr/>
        </p:nvSpPr>
        <p:spPr>
          <a:xfrm>
            <a:off x="505909" y="3634425"/>
            <a:ext cx="68139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&lt;link </a:t>
            </a:r>
            <a:r>
              <a:rPr lang="en-U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="stylesheet" </a:t>
            </a:r>
            <a:r>
              <a:rPr lang="en-U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href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=“lokasi-file.css"&gt; </a:t>
            </a:r>
          </a:p>
        </p:txBody>
      </p:sp>
    </p:spTree>
    <p:extLst>
      <p:ext uri="{BB962C8B-B14F-4D97-AF65-F5344CB8AC3E}">
        <p14:creationId xmlns:p14="http://schemas.microsoft.com/office/powerpoint/2010/main" val="10276364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616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fira mono</vt:lpstr>
      <vt:lpstr>Montserrat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 Belajar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Anggita Putra</cp:lastModifiedBy>
  <cp:revision>67</cp:revision>
  <dcterms:created xsi:type="dcterms:W3CDTF">2020-09-22T02:44:38Z</dcterms:created>
  <dcterms:modified xsi:type="dcterms:W3CDTF">2020-09-30T07:46:17Z</dcterms:modified>
</cp:coreProperties>
</file>