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73" r:id="rId2"/>
    <p:sldId id="277" r:id="rId3"/>
    <p:sldId id="257" r:id="rId4"/>
    <p:sldId id="278" r:id="rId5"/>
    <p:sldId id="258" r:id="rId6"/>
    <p:sldId id="263" r:id="rId7"/>
    <p:sldId id="264" r:id="rId8"/>
    <p:sldId id="266" r:id="rId9"/>
    <p:sldId id="265" r:id="rId10"/>
    <p:sldId id="267" r:id="rId11"/>
    <p:sldId id="275" r:id="rId12"/>
    <p:sldId id="272" r:id="rId13"/>
  </p:sldIdLst>
  <p:sldSz cx="9144000" cy="5143500" type="screen16x9"/>
  <p:notesSz cx="6858000" cy="9144000"/>
  <p:embeddedFontLst>
    <p:embeddedFont>
      <p:font typeface="EB Garamond" panose="020B060402020202020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fcd7c05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fcd7c05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fcd7c057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fcd7c057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fcd7c05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fcd7c05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fcd7c05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fcd7c05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fcd7c05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fcd7c05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fcd7c05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fcd7c057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fcd7c057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fcd7c057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fcd7c057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fcd7c057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309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968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33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11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041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9429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1371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6868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0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73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3843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2403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8700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805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88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2359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04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2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231"/>
            <a:ext cx="9144000" cy="44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571500" y="585025"/>
            <a:ext cx="8032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71500" y="1680324"/>
            <a:ext cx="7137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Push messaging provides a simple and effective way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to re-engage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with the users of the page. </a:t>
            </a:r>
            <a:endParaRPr lang="en" sz="2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2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2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</a:t>
            </a: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Sravani</a:t>
            </a: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using PWA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03" y="1300122"/>
            <a:ext cx="1394100" cy="139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67" y="1704468"/>
            <a:ext cx="1136100" cy="113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1" y="1489824"/>
            <a:ext cx="1471113" cy="1471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64" y="3318975"/>
            <a:ext cx="1842575" cy="1228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3239855"/>
            <a:ext cx="1328869" cy="13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273600" y="712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6863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They </a:t>
            </a:r>
            <a:r>
              <a:rPr lang="en" sz="24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might not be kill the Native apps in future but we can sense wide growing interest for this approach in the web development community. </a:t>
            </a:r>
            <a:endParaRPr lang="en" sz="24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n" sz="24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</a:t>
            </a: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Satish</a:t>
            </a: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39289"/>
            <a:ext cx="2048150" cy="205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733263"/>
            <a:ext cx="1766093" cy="2191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40" y="1713084"/>
            <a:ext cx="1642447" cy="22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4"/>
            <a:ext cx="8368200" cy="105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PWA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71361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installable, app-like experience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mobile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built and delivered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directly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indent="0" algn="r">
              <a:spcAft>
                <a:spcPts val="160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Kavya</a:t>
            </a: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00" y="1600426"/>
            <a:ext cx="8368200" cy="6861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PWA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marL="114300" indent="0" algn="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  <a:p>
            <a:pPr algn="r"/>
            <a:endParaRPr lang="en-US" dirty="0" err="1"/>
          </a:p>
          <a:p>
            <a:pPr algn="r"/>
            <a:endParaRPr lang="en-US" dirty="0" err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27" y="2084450"/>
            <a:ext cx="2295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 because...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0" y="648825"/>
            <a:ext cx="8368200" cy="3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63600" lvl="0" indent="-4572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Fast </a:t>
            </a:r>
            <a:endParaRPr sz="2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863600" lvl="0" indent="-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Engaging </a:t>
            </a:r>
            <a:endParaRPr lang="en" sz="2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863600" lvl="0" indent="-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Reliable </a:t>
            </a:r>
          </a:p>
          <a:p>
            <a:pPr marL="863600" lvl="0" indent="-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Conversion</a:t>
            </a:r>
          </a:p>
          <a:p>
            <a:pPr marL="863600" lvl="0" indent="-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independent                        </a:t>
            </a:r>
          </a:p>
          <a:p>
            <a:pPr marL="406400" lvl="0" indent="0" algn="r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99000" y="515398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Steps to build PWA</a:t>
            </a:r>
            <a:endParaRPr sz="2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99000" y="1201498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lnSpc>
                <a:spcPct val="200000"/>
              </a:lnSpc>
              <a:buSzPts val="2400"/>
              <a:buFont typeface="Wingdings" panose="05000000000000000000" pitchFamily="2" charset="2"/>
              <a:buChar char="ü"/>
            </a:pP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Web App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Manifest</a:t>
            </a:r>
            <a:endParaRPr lang="en" sz="2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533400" indent="-457200">
              <a:lnSpc>
                <a:spcPct val="200000"/>
              </a:lnSpc>
              <a:buSzPts val="24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Add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to Home Screen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banner</a:t>
            </a:r>
            <a:endParaRPr lang="en" sz="2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533400" indent="-457200">
              <a:lnSpc>
                <a:spcPct val="200000"/>
              </a:lnSpc>
              <a:buSzPts val="24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Service Worker</a:t>
            </a:r>
          </a:p>
          <a:p>
            <a:pPr marL="533400" indent="-457200">
              <a:lnSpc>
                <a:spcPct val="200000"/>
              </a:lnSpc>
              <a:buSzPts val="2400"/>
              <a:buFont typeface="Wingdings" panose="05000000000000000000" pitchFamily="2" charset="2"/>
              <a:buChar char="ü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Push Notification                                 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</a:t>
            </a: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Sravani</a:t>
            </a:r>
            <a:endParaRPr lang="en" sz="1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Manifest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7168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Simple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JSON file that tells the browser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about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your web application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and how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it should behave when 'installed' on the user's mobile device or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desktop.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</a:t>
            </a: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Sravani</a:t>
            </a:r>
            <a:endParaRPr lang="en" sz="1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Workers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7486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 service worker is a client side, programmable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,   network proxy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that gives you fine control over the requests it handles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.  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They are at the core of PWA techniques for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resource-caching and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push notifications</a:t>
            </a:r>
            <a:r>
              <a:rPr lang="en" dirty="0"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lang="en" dirty="0" smtClean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-Sravani</a:t>
            </a:r>
            <a:endParaRPr lang="en" sz="1800" dirty="0" smtClean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Home Screen Banner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266700" y="1362824"/>
            <a:ext cx="71120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akes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it easy for users to install your PWA on 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their mobile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or </a:t>
            </a:r>
            <a:r>
              <a:rPr lang="en" sz="2800" dirty="0">
                <a:uFill>
                  <a:noFill/>
                </a:u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desktop </a:t>
            </a:r>
            <a:r>
              <a:rPr lang="en" sz="2800" dirty="0" smtClean="0">
                <a:uFill>
                  <a:noFill/>
                </a:u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device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.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                                 </a:t>
            </a:r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After </a:t>
            </a:r>
            <a:r>
              <a:rPr lang="en" sz="28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the user accepts the prompt, your PWA will be added to their launcher, and it will run like any other installed app</a:t>
            </a: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.</a:t>
            </a:r>
          </a:p>
          <a:p>
            <a:pPr marL="0" indent="0" algn="r">
              <a:spcAft>
                <a:spcPts val="160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</a:t>
            </a:r>
            <a:r>
              <a:rPr lang="en" sz="1800" dirty="0" smtClean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Sravani</a:t>
            </a: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1277</TotalTime>
  <Words>242</Words>
  <Application>Microsoft Office PowerPoint</Application>
  <PresentationFormat>On-screen Show (16:9)</PresentationFormat>
  <Paragraphs>58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EB Garamond</vt:lpstr>
      <vt:lpstr>Trebuchet MS</vt:lpstr>
      <vt:lpstr>Wingdings 3</vt:lpstr>
      <vt:lpstr>Arial</vt:lpstr>
      <vt:lpstr>Wingdings</vt:lpstr>
      <vt:lpstr>Times New Roman</vt:lpstr>
      <vt:lpstr>Facet</vt:lpstr>
      <vt:lpstr>PowerPoint Presentation</vt:lpstr>
      <vt:lpstr>Team Members:</vt:lpstr>
      <vt:lpstr>What is PWA...</vt:lpstr>
      <vt:lpstr>Why do we need PWA ?</vt:lpstr>
      <vt:lpstr>PWA because...</vt:lpstr>
      <vt:lpstr>Steps to build PWA</vt:lpstr>
      <vt:lpstr>Web App Manifest</vt:lpstr>
      <vt:lpstr>Service Workers</vt:lpstr>
      <vt:lpstr>Add to Home Screen Banner</vt:lpstr>
      <vt:lpstr>Push Notification</vt:lpstr>
      <vt:lpstr>Websites using PWA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Apps(PWA)</dc:title>
  <dc:creator>Jaidi,Sravani</dc:creator>
  <cp:lastModifiedBy>Jaidi,Sravani</cp:lastModifiedBy>
  <cp:revision>16</cp:revision>
  <dcterms:modified xsi:type="dcterms:W3CDTF">2019-10-03T17:23:16Z</dcterms:modified>
</cp:coreProperties>
</file>