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97C5FD-F2B7-4D3F-B678-AD6C718E8F87}" v="7" dt="2024-07-10T16:37:22.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mandapatiteja/STEGANOGRAPHY.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andapatiteja/STEGANOGRAPHY.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268361"/>
            <a:ext cx="10993546" cy="2330246"/>
          </a:xfrm>
        </p:spPr>
        <p:txBody>
          <a:bodyPr>
            <a:normAutofit fontScale="92500" lnSpcReduction="10000"/>
          </a:bodyPr>
          <a:lstStyle/>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name:</a:t>
            </a:r>
            <a:r>
              <a:rPr lang="en-GB" sz="2400" dirty="0">
                <a:solidFill>
                  <a:srgbClr val="002060"/>
                </a:solidFill>
                <a:hlinkClick r:id="rId2">
                  <a:extLst>
                    <a:ext uri="{A12FA001-AC4F-418D-AE19-62706E023703}">
                      <ahyp:hlinkClr xmlns:ahyp="http://schemas.microsoft.com/office/drawing/2018/hyperlinkcolor" val="tx"/>
                    </a:ext>
                  </a:extLst>
                </a:hlinkClick>
              </a:rPr>
              <a:t> M.TEJA</a:t>
            </a: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Roll no: </a:t>
            </a:r>
            <a:r>
              <a:rPr lang="en-GB" sz="2400" dirty="0">
                <a:solidFill>
                  <a:srgbClr val="002060"/>
                </a:solidFill>
                <a:hlinkClick r:id="rId2">
                  <a:extLst>
                    <a:ext uri="{A12FA001-AC4F-418D-AE19-62706E023703}">
                      <ahyp:hlinkClr xmlns:ahyp="http://schemas.microsoft.com/office/drawing/2018/hyperlinkcolor" val="tx"/>
                    </a:ext>
                  </a:extLst>
                </a:hlinkClick>
              </a:rPr>
              <a:t>23x45a0507</a:t>
            </a: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EMAIL</a:t>
            </a:r>
            <a:r>
              <a:rPr lang="en-GB" sz="2400" dirty="0">
                <a:solidFill>
                  <a:srgbClr val="002060"/>
                </a:solidFill>
                <a:hlinkClick r:id="rId2">
                  <a:extLst>
                    <a:ext uri="{A12FA001-AC4F-418D-AE19-62706E023703}">
                      <ahyp:hlinkClr xmlns:ahyp="http://schemas.microsoft.com/office/drawing/2018/hyperlinkcolor" val="tx"/>
                    </a:ext>
                  </a:extLst>
                </a:hlinkClick>
              </a:rPr>
              <a:t>: TEJAMANDAPATI658@GMAIL.COM</a:t>
            </a: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BRANCH</a:t>
            </a:r>
            <a:r>
              <a:rPr lang="en-GB" sz="2400" dirty="0">
                <a:solidFill>
                  <a:srgbClr val="002060"/>
                </a:solidFill>
                <a:hlinkClick r:id="rId2">
                  <a:extLst>
                    <a:ext uri="{A12FA001-AC4F-418D-AE19-62706E023703}">
                      <ahyp:hlinkClr xmlns:ahyp="http://schemas.microsoft.com/office/drawing/2018/hyperlinkcolor" val="tx"/>
                    </a:ext>
                  </a:extLst>
                </a:hlinkClick>
              </a:rPr>
              <a:t>: CSE</a:t>
            </a:r>
          </a:p>
          <a:p>
            <a:pPr>
              <a:lnSpc>
                <a:spcPct val="100000"/>
              </a:lnSpc>
            </a:pPr>
            <a:r>
              <a:rPr lang="en-GB" sz="2400" dirty="0">
                <a:solidFill>
                  <a:srgbClr val="002060"/>
                </a:solidFill>
                <a:hlinkClick r:id="rId2">
                  <a:extLst>
                    <a:ext uri="{A12FA001-AC4F-418D-AE19-62706E023703}">
                      <ahyp:hlinkClr xmlns:ahyp="http://schemas.microsoft.com/office/drawing/2018/hyperlinkcolor" val="tx"/>
                    </a:ext>
                  </a:extLst>
                </a:hlinkClick>
              </a:rPr>
              <a:t>COLLEGE: SRK INSTITUTE OF TECHNOLOGY</a:t>
            </a:r>
            <a:endParaRPr lang="en-GB" sz="2400" dirty="0">
              <a:solidFill>
                <a:srgbClr val="002060"/>
              </a:solidFill>
            </a:endParaRPr>
          </a:p>
          <a:p>
            <a:pPr>
              <a:lnSpc>
                <a:spcPct val="100000"/>
              </a:lnSpc>
            </a:pPr>
            <a:endParaRPr lang="en-GB" sz="2400" dirty="0">
              <a:solidFill>
                <a:srgbClr val="002060"/>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428999"/>
            <a:ext cx="11260667" cy="296333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solidFill>
                  <a:srgbClr val="002060"/>
                </a:solidFill>
                <a:hlinkClick r:id="rId2">
                  <a:extLst>
                    <a:ext uri="{A12FA001-AC4F-418D-AE19-62706E023703}">
                      <ahyp:hlinkClr xmlns:ahyp="http://schemas.microsoft.com/office/drawing/2018/hyperlinkcolor" val="tx"/>
                    </a:ext>
                  </a:extLst>
                </a:hlinkClick>
              </a:rPr>
              <a:t>https://github.com/mandapatiteja/STEGANOGRAPHY.git</a:t>
            </a:r>
            <a:endParaRPr lang="en-US" dirty="0">
              <a:solidFill>
                <a:srgbClr val="002060"/>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IN" dirty="0"/>
              <a:t>STEGANOGRAPHY</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IN" dirty="0"/>
              <a:t>STEGANOGRAPHY AGENDA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70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TotalTime>
  <Words>1350</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 Smart</cp:lastModifiedBy>
  <cp:revision>3</cp:revision>
  <dcterms:created xsi:type="dcterms:W3CDTF">2021-05-26T16:50:10Z</dcterms:created>
  <dcterms:modified xsi:type="dcterms:W3CDTF">2024-07-10T16:37:49Z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