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5400-0D9B-4793-BEF5-A2F0B93C2BA0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29F6-F6F4-4AE8-A521-0BBBEF5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12461.1.high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5" b="89991" l="9974" r="96704">
                        <a14:foregroundMark x1="55180" y1="6703" x2="55180" y2="6703"/>
                        <a14:foregroundMark x1="59846" y1="24671" x2="59846" y2="24671"/>
                        <a14:foregroundMark x1="49700" y1="13927" x2="49700" y2="13927"/>
                        <a14:foregroundMark x1="58476" y1="11019" x2="58476" y2="11019"/>
                        <a14:foregroundMark x1="60616" y1="13927" x2="60616" y2="13927"/>
                        <a14:foregroundMark x1="76199" y1="21335" x2="76199" y2="21335"/>
                        <a14:foregroundMark x1="81892" y1="23691" x2="81892" y2="23691"/>
                        <a14:foregroundMark x1="87928" y1="28007" x2="87928" y2="28007"/>
                        <a14:foregroundMark x1="47560" y1="61739" x2="47560" y2="61739"/>
                        <a14:foregroundMark x1="51670" y1="68564" x2="51670" y2="68564"/>
                        <a14:foregroundMark x1="47774" y1="75421" x2="47774" y2="75421"/>
                        <a14:foregroundMark x1="33348" y1="86563" x2="33348" y2="86563"/>
                        <a14:foregroundMark x1="45034" y1="87940" x2="45034" y2="87940"/>
                        <a14:foregroundMark x1="54366" y1="84604" x2="54366" y2="84604"/>
                        <a14:foregroundMark x1="60060" y1="87389" x2="60060" y2="87389"/>
                        <a14:backgroundMark x1="52440" y1="86012" x2="52440" y2="86012"/>
                        <a14:backgroundMark x1="30608" y1="88919" x2="30608" y2="88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4886325" cy="683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3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714375"/>
            <a:ext cx="8686800" cy="2895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2" descr="C:\Users\ADMIN\Desktop\1312461.1.high - 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5" b="89991" l="9974" r="96704">
                        <a14:foregroundMark x1="55180" y1="6703" x2="55180" y2="6703"/>
                        <a14:foregroundMark x1="59846" y1="24671" x2="59846" y2="24671"/>
                        <a14:foregroundMark x1="49700" y1="13927" x2="49700" y2="13927"/>
                        <a14:foregroundMark x1="58476" y1="11019" x2="58476" y2="11019"/>
                        <a14:foregroundMark x1="60616" y1="13927" x2="60616" y2="13927"/>
                        <a14:foregroundMark x1="76199" y1="21335" x2="76199" y2="21335"/>
                        <a14:foregroundMark x1="81892" y1="23691" x2="81892" y2="23691"/>
                        <a14:foregroundMark x1="87928" y1="28007" x2="87928" y2="28007"/>
                        <a14:foregroundMark x1="47560" y1="61739" x2="47560" y2="61739"/>
                        <a14:foregroundMark x1="51670" y1="68564" x2="51670" y2="68564"/>
                        <a14:foregroundMark x1="47774" y1="75421" x2="47774" y2="75421"/>
                        <a14:foregroundMark x1="33348" y1="86563" x2="33348" y2="86563"/>
                        <a14:foregroundMark x1="45034" y1="87940" x2="45034" y2="87940"/>
                        <a14:foregroundMark x1="54366" y1="84604" x2="54366" y2="84604"/>
                        <a14:foregroundMark x1="60060" y1="87389" x2="60060" y2="87389"/>
                        <a14:backgroundMark x1="52440" y1="86012" x2="52440" y2="86012"/>
                        <a14:backgroundMark x1="30608" y1="88919" x2="30608" y2="88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21" y="685800"/>
            <a:ext cx="2197979" cy="307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685800"/>
            <a:ext cx="3810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HOPE</a:t>
            </a:r>
            <a:endParaRPr lang="en-US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189774">
            <a:off x="1853320" y="1983851"/>
            <a:ext cx="39236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Changes Everything</a:t>
            </a:r>
            <a:endParaRPr lang="en-US" sz="3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88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57438"/>
            <a:ext cx="857091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\Desktop\1312461.1.high - 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5" b="89991" l="9974" r="96704">
                        <a14:foregroundMark x1="55180" y1="6703" x2="55180" y2="6703"/>
                        <a14:foregroundMark x1="59846" y1="24671" x2="59846" y2="24671"/>
                        <a14:foregroundMark x1="49700" y1="13927" x2="49700" y2="13927"/>
                        <a14:foregroundMark x1="58476" y1="11019" x2="58476" y2="11019"/>
                        <a14:foregroundMark x1="60616" y1="13927" x2="60616" y2="13927"/>
                        <a14:foregroundMark x1="76199" y1="21335" x2="76199" y2="21335"/>
                        <a14:foregroundMark x1="81892" y1="23691" x2="81892" y2="23691"/>
                        <a14:foregroundMark x1="87928" y1="28007" x2="87928" y2="28007"/>
                        <a14:foregroundMark x1="47560" y1="61739" x2="47560" y2="61739"/>
                        <a14:foregroundMark x1="51670" y1="68564" x2="51670" y2="68564"/>
                        <a14:foregroundMark x1="47774" y1="75421" x2="47774" y2="75421"/>
                        <a14:foregroundMark x1="33348" y1="86563" x2="33348" y2="86563"/>
                        <a14:foregroundMark x1="45034" y1="87940" x2="45034" y2="87940"/>
                        <a14:foregroundMark x1="54366" y1="84604" x2="54366" y2="84604"/>
                        <a14:foregroundMark x1="60060" y1="87389" x2="60060" y2="87389"/>
                        <a14:backgroundMark x1="52440" y1="86012" x2="52440" y2="86012"/>
                        <a14:backgroundMark x1="30608" y1="88919" x2="30608" y2="88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357438"/>
            <a:ext cx="1629331" cy="227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743200"/>
            <a:ext cx="3810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HOPE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0800000" flipH="1" flipV="1">
            <a:off x="4114800" y="3666530"/>
            <a:ext cx="31163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Changes Everything</a:t>
            </a:r>
            <a:endParaRPr lang="en-US" sz="28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278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06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About Us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" y="3581400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Education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675" y="2847975"/>
            <a:ext cx="15621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Plant With Purpose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106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Health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9800"/>
            <a:ext cx="1371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Old Age Support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" y="4343400"/>
            <a:ext cx="1115292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Registration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ADMIN\Desktop\1312461.1.high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5" b="89991" l="9974" r="96704">
                        <a14:foregroundMark x1="55180" y1="6703" x2="55180" y2="6703"/>
                        <a14:foregroundMark x1="59846" y1="24671" x2="59846" y2="24671"/>
                        <a14:foregroundMark x1="49700" y1="13927" x2="49700" y2="13927"/>
                        <a14:foregroundMark x1="58476" y1="11019" x2="58476" y2="11019"/>
                        <a14:foregroundMark x1="60616" y1="13927" x2="60616" y2="13927"/>
                        <a14:foregroundMark x1="76199" y1="21335" x2="76199" y2="21335"/>
                        <a14:foregroundMark x1="81892" y1="23691" x2="81892" y2="23691"/>
                        <a14:foregroundMark x1="87928" y1="28007" x2="87928" y2="28007"/>
                        <a14:foregroundMark x1="47560" y1="61739" x2="47560" y2="61739"/>
                        <a14:foregroundMark x1="51670" y1="68564" x2="51670" y2="68564"/>
                        <a14:foregroundMark x1="47774" y1="75421" x2="47774" y2="75421"/>
                        <a14:foregroundMark x1="33348" y1="86563" x2="33348" y2="86563"/>
                        <a14:foregroundMark x1="45034" y1="87940" x2="45034" y2="87940"/>
                        <a14:foregroundMark x1="54366" y1="84604" x2="54366" y2="84604"/>
                        <a14:foregroundMark x1="60060" y1="87389" x2="60060" y2="87389"/>
                        <a14:backgroundMark x1="52440" y1="86012" x2="52440" y2="86012"/>
                        <a14:backgroundMark x1="30608" y1="88919" x2="30608" y2="88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2197979" cy="307397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2015-01-21T17:21:02Z</dcterms:created>
  <dcterms:modified xsi:type="dcterms:W3CDTF">2015-01-27T19:59:00Z</dcterms:modified>
</cp:coreProperties>
</file>