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</p:sldIdLst>
  <p:sldSz cx="14630400" cy="8229600"/>
  <p:notesSz cx="8229600" cy="146304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Open Sans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-370" y="-15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57970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Social Media in Business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1545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726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                    - </a:t>
            </a:r>
            <a:r>
              <a:rPr lang="en-US" sz="1750" dirty="0" err="1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Jagdish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Bokil</a:t>
            </a: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(11)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39067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                     -Vivek Jadhav(23)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0087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                    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26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Importance of Social Media in Business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07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Brand Visibility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8828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Social media allows businesses to showcase their products, services, and brand personality, reaching a wider audience and improving brand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0714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Customer Engagement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4261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Platforms like social media enable businesses to interact directly with customers, gather feedback, and build stronger relationships.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0714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Cost-Effective Marketing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4261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Compared to traditional advertising, social media marketing is often more budget-friendly and can deliver higher return on investment.</a:t>
            </a:r>
            <a:endParaRPr lang="en-US" sz="1750" dirty="0"/>
          </a:p>
        </p:txBody>
      </p:sp>
      <p:pic>
        <p:nvPicPr>
          <p:cNvPr id="9" name="Picture 8" descr="Screenshot 2024-10-24 0839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0" y="6934088"/>
            <a:ext cx="3917020" cy="129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1509" y="645319"/>
            <a:ext cx="7860983" cy="2291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Puma's Social Media Strategy: Strategic Collaborations Driving Growth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41509" y="2561233"/>
            <a:ext cx="3838932" cy="1951553"/>
          </a:xfrm>
          <a:prstGeom prst="roundRect">
            <a:avLst>
              <a:gd name="adj" fmla="val 394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32366" y="2752090"/>
            <a:ext cx="3402330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Influencer Partnerships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32366" y="3148449"/>
            <a:ext cx="3457218" cy="1173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Puma collaborates with influential athletes, celebrities, and content creators to reach new audiences and build brand credibility.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663678" y="2561233"/>
            <a:ext cx="3838932" cy="1951553"/>
          </a:xfrm>
          <a:prstGeom prst="roundRect">
            <a:avLst>
              <a:gd name="adj" fmla="val 394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54535" y="2752090"/>
            <a:ext cx="3241238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Innovative Campaigns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4854535" y="3148449"/>
            <a:ext cx="3457218" cy="1173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Puma's social media campaigns often feature unique, attention-grabbing content that sparks engagement and drives conversation.</a:t>
            </a:r>
            <a:endParaRPr lang="en-US" sz="1400" dirty="0"/>
          </a:p>
        </p:txBody>
      </p:sp>
      <p:pic>
        <p:nvPicPr>
          <p:cNvPr id="8194" name="Picture 2" descr="Fashion, Sportswear: Underdog, Animal Instinct And Top Dog: Puma's Giant  Leap Into The Rs 2,000-crore Club - Forbes In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9842" y="4976435"/>
            <a:ext cx="4766996" cy="2531805"/>
          </a:xfrm>
          <a:prstGeom prst="rect">
            <a:avLst/>
          </a:prstGeom>
          <a:noFill/>
        </p:spPr>
      </p:pic>
      <p:pic>
        <p:nvPicPr>
          <p:cNvPr id="8196" name="Picture 4" descr="Puma: global net sales 2023 | Statis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7753" y="4813939"/>
            <a:ext cx="3626247" cy="2694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1509" y="1412240"/>
            <a:ext cx="82208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Puma </a:t>
            </a:r>
            <a:r>
              <a:rPr lang="en-US" sz="2400" dirty="0" smtClean="0"/>
              <a:t>has a wide range of Products: Shoes, Clothing, Accessories and sports goods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</a:t>
            </a:r>
            <a:r>
              <a:rPr lang="en-US" sz="2400" dirty="0" smtClean="0"/>
              <a:t>Puma is also the main producer of enthusiast driving shoes and race suits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</a:t>
            </a:r>
            <a:r>
              <a:rPr lang="en-US" sz="2400" dirty="0" smtClean="0"/>
              <a:t>Provide Product for All age </a:t>
            </a:r>
            <a:r>
              <a:rPr lang="en-US" sz="2400" dirty="0" smtClean="0"/>
              <a:t>groups</a:t>
            </a:r>
          </a:p>
          <a:p>
            <a:r>
              <a:rPr lang="en-US" sz="2400" dirty="0" smtClean="0"/>
              <a:t>• </a:t>
            </a:r>
            <a:r>
              <a:rPr lang="en-US" sz="2400" dirty="0" smtClean="0"/>
              <a:t>The company has partnership with BMW and Ferrari.</a:t>
            </a:r>
            <a:endParaRPr lang="en-US" sz="2400" dirty="0"/>
          </a:p>
        </p:txBody>
      </p:sp>
      <p:sp>
        <p:nvSpPr>
          <p:cNvPr id="14" name="Text 0"/>
          <p:cNvSpPr/>
          <p:nvPr/>
        </p:nvSpPr>
        <p:spPr>
          <a:xfrm>
            <a:off x="793909" y="797719"/>
            <a:ext cx="7860983" cy="817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Puma's Product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5319"/>
            <a:ext cx="13042821" cy="1732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Samsung's Social Media Strategy: Widespread Reach With Curated Content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61592"/>
            <a:ext cx="3597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Diverse Content Mix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4273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Samsung's social media strategy encompasses a diverse range of content, from product launches and tutorials to lifestyle and entertainment-focused posts.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058608" y="4161592"/>
            <a:ext cx="34580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Audience Targeting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946848" y="474273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tailoring content to specific demographics and interests, Samsung effectively engages users and strengthens its brand presence across platforms.</a:t>
            </a:r>
            <a:endParaRPr lang="en-US" sz="1750" dirty="0"/>
          </a:p>
        </p:txBody>
      </p:sp>
      <p:pic>
        <p:nvPicPr>
          <p:cNvPr id="9" name="Picture 8" descr="Screenshot 2024-10-24 08393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380" y="6934088"/>
            <a:ext cx="3917020" cy="1295512"/>
          </a:xfrm>
          <a:prstGeom prst="rect">
            <a:avLst/>
          </a:prstGeom>
        </p:spPr>
      </p:pic>
      <p:sp>
        <p:nvSpPr>
          <p:cNvPr id="6146" name="AutoShape 2" descr="1 Quarterly numbers for revenues, costs, and gross margin (US$ MM) for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1 Quarterly numbers for revenues, costs, and gross margin (US$ MM) for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1 Quarterly numbers for revenues, costs, and gross margin (US$ MM) for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 descr="C:\Users\vivek\Downloads\Quarterly-numbers-for-revenues-costs-and-gross-margin-US-MM-for-Samsung-Electronic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339580" y="4373682"/>
            <a:ext cx="4833417" cy="2183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2320" y="1649442"/>
            <a:ext cx="11389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1. Teasers and Pre-Launch Hype</a:t>
            </a:r>
            <a:endParaRPr lang="en-US" sz="2400" dirty="0" smtClean="0"/>
          </a:p>
          <a:p>
            <a:r>
              <a:rPr lang="en-US" sz="2400" dirty="0" smtClean="0"/>
              <a:t>Early teasers on Twitter,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>, YouTube with </a:t>
            </a:r>
            <a:r>
              <a:rPr lang="en-US" sz="2400" dirty="0" err="1" smtClean="0"/>
              <a:t>hashtags</a:t>
            </a:r>
            <a:r>
              <a:rPr lang="en-US" sz="2400" dirty="0" smtClean="0"/>
              <a:t> like #GalaxyS24Ultra.</a:t>
            </a:r>
          </a:p>
          <a:p>
            <a:r>
              <a:rPr lang="en-US" sz="2400" dirty="0" smtClean="0"/>
              <a:t>Focus on key features: camera, design, performance.</a:t>
            </a:r>
          </a:p>
          <a:p>
            <a:r>
              <a:rPr lang="en-US" sz="2400" b="1" dirty="0" smtClean="0"/>
              <a:t>2. Unpacked Event</a:t>
            </a:r>
            <a:endParaRPr lang="en-US" sz="2400" dirty="0" smtClean="0"/>
          </a:p>
          <a:p>
            <a:r>
              <a:rPr lang="en-US" sz="2400" dirty="0" smtClean="0"/>
              <a:t>Live-streamed event showcasing features like 200MP camera, S Pen, and Snapdragon 8 Gen 3.</a:t>
            </a:r>
          </a:p>
          <a:p>
            <a:r>
              <a:rPr lang="en-US" sz="2400" dirty="0" smtClean="0"/>
              <a:t>Clips and highlights shared on social media for wider reach.</a:t>
            </a:r>
          </a:p>
          <a:p>
            <a:r>
              <a:rPr lang="en-US" sz="2400" b="1" dirty="0" smtClean="0"/>
              <a:t>3. Influencer Collaborations</a:t>
            </a:r>
            <a:endParaRPr lang="en-US" sz="2400" dirty="0" smtClean="0"/>
          </a:p>
          <a:p>
            <a:r>
              <a:rPr lang="en-US" sz="2400" dirty="0" smtClean="0"/>
              <a:t>Tech influencers and </a:t>
            </a:r>
            <a:r>
              <a:rPr lang="en-US" sz="2400" dirty="0" err="1" smtClean="0"/>
              <a:t>YouTubers</a:t>
            </a:r>
            <a:r>
              <a:rPr lang="en-US" sz="2400" dirty="0" smtClean="0"/>
              <a:t> share </a:t>
            </a:r>
            <a:r>
              <a:rPr lang="en-US" sz="2400" dirty="0" err="1" smtClean="0"/>
              <a:t>unboxing</a:t>
            </a:r>
            <a:r>
              <a:rPr lang="en-US" sz="2400" dirty="0" smtClean="0"/>
              <a:t> and review videos.</a:t>
            </a:r>
          </a:p>
          <a:p>
            <a:r>
              <a:rPr lang="en-US" sz="2400" dirty="0" smtClean="0"/>
              <a:t>Focus on real-world performance: camera, display, battery.</a:t>
            </a:r>
          </a:p>
          <a:p>
            <a:r>
              <a:rPr lang="en-US" sz="2400" b="1" dirty="0" smtClean="0"/>
              <a:t>4. Social Media Engagement</a:t>
            </a:r>
            <a:endParaRPr lang="en-US" sz="2400" dirty="0" smtClean="0"/>
          </a:p>
          <a:p>
            <a:r>
              <a:rPr lang="en-US" sz="2400" dirty="0" smtClean="0"/>
              <a:t>AR filters, contests, and user-generated content campaigns on </a:t>
            </a:r>
            <a:r>
              <a:rPr lang="en-US" sz="2400" dirty="0" err="1" smtClean="0"/>
              <a:t>Instagram</a:t>
            </a:r>
            <a:r>
              <a:rPr lang="en-US" sz="2400" dirty="0" smtClean="0"/>
              <a:t> and </a:t>
            </a:r>
            <a:r>
              <a:rPr lang="en-US" sz="2400" dirty="0" err="1" smtClean="0"/>
              <a:t>TikTok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Features like moon shots and night mode promoted with challenges and giveaways.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87680" y="619760"/>
            <a:ext cx="7762240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50"/>
              </a:lnSpc>
            </a:pPr>
            <a:r>
              <a:rPr lang="en-US" sz="4800" b="1" dirty="0" smtClean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Samsung's Promotions</a:t>
            </a:r>
            <a:endParaRPr lang="en-US" sz="4800" dirty="0"/>
          </a:p>
        </p:txBody>
      </p:sp>
      <p:pic>
        <p:nvPicPr>
          <p:cNvPr id="4" name="Picture 3" descr="Screenshot 2024-10-24 0839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80" y="6934088"/>
            <a:ext cx="3917020" cy="1295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59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 &amp; Future Trends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7364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708077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Continued Growth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5282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 more businesses embrace social media, its importance in marketing and customer engagement will continue to increase.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7364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708077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Technologies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52825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Advancements in artificial intelligence, augmented reality, and video content will shape the future of social media marketing.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82858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60630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Personalization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55343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Businesses will focus on delivering highly personalized experiences to their customers through targeted social media campaigns.</a:t>
            </a:r>
            <a:endParaRPr lang="en-US" sz="1750" dirty="0"/>
          </a:p>
        </p:txBody>
      </p:sp>
      <p:pic>
        <p:nvPicPr>
          <p:cNvPr id="13" name="Picture 12" descr="Screenshot 2024-10-24 0839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3015" y="7762240"/>
            <a:ext cx="2077385" cy="467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10-24 0839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80" y="6934088"/>
            <a:ext cx="3917020" cy="1295512"/>
          </a:xfrm>
          <a:prstGeom prst="rect">
            <a:avLst/>
          </a:prstGeom>
        </p:spPr>
      </p:pic>
      <p:pic>
        <p:nvPicPr>
          <p:cNvPr id="3" name="Picture 2" descr="Screenshot 2024-10-24 0839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780" y="7086488"/>
            <a:ext cx="3917020" cy="12955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6720" y="3188323"/>
            <a:ext cx="391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/>
              <a:t>Thank You…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446</Words>
  <Application>Microsoft Office PowerPoint</Application>
  <PresentationFormat>Custom</PresentationFormat>
  <Paragraphs>54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Unbounded Bold</vt:lpstr>
      <vt:lpstr>Calibri</vt:lpstr>
      <vt:lpstr>Open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Vivek Jadhav</cp:lastModifiedBy>
  <cp:revision>6</cp:revision>
  <dcterms:created xsi:type="dcterms:W3CDTF">2024-10-24T02:22:33Z</dcterms:created>
  <dcterms:modified xsi:type="dcterms:W3CDTF">2024-10-24T05:37:12Z</dcterms:modified>
</cp:coreProperties>
</file>