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3" r:id="rId3"/>
    <p:sldId id="274" r:id="rId4"/>
    <p:sldId id="275"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50C2B-DD53-C448-9B69-55A385FFF4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C0F3C0C-72AF-F3BA-73B4-AA47C98B2F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8E85D51-4512-A1B7-31FD-986D4033ED54}"/>
              </a:ext>
            </a:extLst>
          </p:cNvPr>
          <p:cNvSpPr>
            <a:spLocks noGrp="1"/>
          </p:cNvSpPr>
          <p:nvPr>
            <p:ph type="dt" sz="half" idx="10"/>
          </p:nvPr>
        </p:nvSpPr>
        <p:spPr/>
        <p:txBody>
          <a:bodyPr/>
          <a:lstStyle/>
          <a:p>
            <a:fld id="{48FA9875-9B99-4E42-A235-30673BDFBC33}" type="datetimeFigureOut">
              <a:rPr lang="en-CA" smtClean="0"/>
              <a:t>2024-03-05</a:t>
            </a:fld>
            <a:endParaRPr lang="en-CA"/>
          </a:p>
        </p:txBody>
      </p:sp>
      <p:sp>
        <p:nvSpPr>
          <p:cNvPr id="5" name="Footer Placeholder 4">
            <a:extLst>
              <a:ext uri="{FF2B5EF4-FFF2-40B4-BE49-F238E27FC236}">
                <a16:creationId xmlns:a16="http://schemas.microsoft.com/office/drawing/2014/main" id="{1F012BDA-19F7-C565-6258-07B9ED8A6CF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7952745-18BF-E920-E67A-9480135F1ABB}"/>
              </a:ext>
            </a:extLst>
          </p:cNvPr>
          <p:cNvSpPr>
            <a:spLocks noGrp="1"/>
          </p:cNvSpPr>
          <p:nvPr>
            <p:ph type="sldNum" sz="quarter" idx="12"/>
          </p:nvPr>
        </p:nvSpPr>
        <p:spPr/>
        <p:txBody>
          <a:bodyPr/>
          <a:lstStyle/>
          <a:p>
            <a:fld id="{7081A4DB-38AA-4888-9182-2AC3967C97D1}" type="slidenum">
              <a:rPr lang="en-CA" smtClean="0"/>
              <a:t>‹#›</a:t>
            </a:fld>
            <a:endParaRPr lang="en-CA"/>
          </a:p>
        </p:txBody>
      </p:sp>
    </p:spTree>
    <p:extLst>
      <p:ext uri="{BB962C8B-B14F-4D97-AF65-F5344CB8AC3E}">
        <p14:creationId xmlns:p14="http://schemas.microsoft.com/office/powerpoint/2010/main" val="329623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04FEB-E34A-AACE-839D-16C2CF20B35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6B34CDB-B9A9-3BDB-1593-DA97DB0073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1C1775C-AED7-567F-4535-643CB1A95A4B}"/>
              </a:ext>
            </a:extLst>
          </p:cNvPr>
          <p:cNvSpPr>
            <a:spLocks noGrp="1"/>
          </p:cNvSpPr>
          <p:nvPr>
            <p:ph type="dt" sz="half" idx="10"/>
          </p:nvPr>
        </p:nvSpPr>
        <p:spPr/>
        <p:txBody>
          <a:bodyPr/>
          <a:lstStyle/>
          <a:p>
            <a:fld id="{48FA9875-9B99-4E42-A235-30673BDFBC33}" type="datetimeFigureOut">
              <a:rPr lang="en-CA" smtClean="0"/>
              <a:t>2024-03-05</a:t>
            </a:fld>
            <a:endParaRPr lang="en-CA"/>
          </a:p>
        </p:txBody>
      </p:sp>
      <p:sp>
        <p:nvSpPr>
          <p:cNvPr id="5" name="Footer Placeholder 4">
            <a:extLst>
              <a:ext uri="{FF2B5EF4-FFF2-40B4-BE49-F238E27FC236}">
                <a16:creationId xmlns:a16="http://schemas.microsoft.com/office/drawing/2014/main" id="{4FE62E78-747B-201F-7235-23DFD817F4F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D1B6595-02A3-92CD-E835-E7AB4D7A5721}"/>
              </a:ext>
            </a:extLst>
          </p:cNvPr>
          <p:cNvSpPr>
            <a:spLocks noGrp="1"/>
          </p:cNvSpPr>
          <p:nvPr>
            <p:ph type="sldNum" sz="quarter" idx="12"/>
          </p:nvPr>
        </p:nvSpPr>
        <p:spPr/>
        <p:txBody>
          <a:bodyPr/>
          <a:lstStyle/>
          <a:p>
            <a:fld id="{7081A4DB-38AA-4888-9182-2AC3967C97D1}" type="slidenum">
              <a:rPr lang="en-CA" smtClean="0"/>
              <a:t>‹#›</a:t>
            </a:fld>
            <a:endParaRPr lang="en-CA"/>
          </a:p>
        </p:txBody>
      </p:sp>
    </p:spTree>
    <p:extLst>
      <p:ext uri="{BB962C8B-B14F-4D97-AF65-F5344CB8AC3E}">
        <p14:creationId xmlns:p14="http://schemas.microsoft.com/office/powerpoint/2010/main" val="2008213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08B26A-B6ED-6275-4FD2-DAC48B739C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54369F8-E680-91A9-4131-021B9C0C8D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93A7615-DD7F-D452-9E3F-017EEA30A6E6}"/>
              </a:ext>
            </a:extLst>
          </p:cNvPr>
          <p:cNvSpPr>
            <a:spLocks noGrp="1"/>
          </p:cNvSpPr>
          <p:nvPr>
            <p:ph type="dt" sz="half" idx="10"/>
          </p:nvPr>
        </p:nvSpPr>
        <p:spPr/>
        <p:txBody>
          <a:bodyPr/>
          <a:lstStyle/>
          <a:p>
            <a:fld id="{48FA9875-9B99-4E42-A235-30673BDFBC33}" type="datetimeFigureOut">
              <a:rPr lang="en-CA" smtClean="0"/>
              <a:t>2024-03-05</a:t>
            </a:fld>
            <a:endParaRPr lang="en-CA"/>
          </a:p>
        </p:txBody>
      </p:sp>
      <p:sp>
        <p:nvSpPr>
          <p:cNvPr id="5" name="Footer Placeholder 4">
            <a:extLst>
              <a:ext uri="{FF2B5EF4-FFF2-40B4-BE49-F238E27FC236}">
                <a16:creationId xmlns:a16="http://schemas.microsoft.com/office/drawing/2014/main" id="{73D0A3E6-E5D2-DA71-70CC-174F5614978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D64BA09-7820-F829-B634-F7D08C545C41}"/>
              </a:ext>
            </a:extLst>
          </p:cNvPr>
          <p:cNvSpPr>
            <a:spLocks noGrp="1"/>
          </p:cNvSpPr>
          <p:nvPr>
            <p:ph type="sldNum" sz="quarter" idx="12"/>
          </p:nvPr>
        </p:nvSpPr>
        <p:spPr/>
        <p:txBody>
          <a:bodyPr/>
          <a:lstStyle/>
          <a:p>
            <a:fld id="{7081A4DB-38AA-4888-9182-2AC3967C97D1}" type="slidenum">
              <a:rPr lang="en-CA" smtClean="0"/>
              <a:t>‹#›</a:t>
            </a:fld>
            <a:endParaRPr lang="en-CA"/>
          </a:p>
        </p:txBody>
      </p:sp>
    </p:spTree>
    <p:extLst>
      <p:ext uri="{BB962C8B-B14F-4D97-AF65-F5344CB8AC3E}">
        <p14:creationId xmlns:p14="http://schemas.microsoft.com/office/powerpoint/2010/main" val="1070016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49F2E-0DF3-38CC-1E7F-660F4F8AD75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61F3F97-8DC7-2284-ACF0-63A58386A3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092E465-968E-169D-5863-A1FC0F1D5C4C}"/>
              </a:ext>
            </a:extLst>
          </p:cNvPr>
          <p:cNvSpPr>
            <a:spLocks noGrp="1"/>
          </p:cNvSpPr>
          <p:nvPr>
            <p:ph type="dt" sz="half" idx="10"/>
          </p:nvPr>
        </p:nvSpPr>
        <p:spPr/>
        <p:txBody>
          <a:bodyPr/>
          <a:lstStyle/>
          <a:p>
            <a:fld id="{48FA9875-9B99-4E42-A235-30673BDFBC33}" type="datetimeFigureOut">
              <a:rPr lang="en-CA" smtClean="0"/>
              <a:t>2024-03-05</a:t>
            </a:fld>
            <a:endParaRPr lang="en-CA"/>
          </a:p>
        </p:txBody>
      </p:sp>
      <p:sp>
        <p:nvSpPr>
          <p:cNvPr id="5" name="Footer Placeholder 4">
            <a:extLst>
              <a:ext uri="{FF2B5EF4-FFF2-40B4-BE49-F238E27FC236}">
                <a16:creationId xmlns:a16="http://schemas.microsoft.com/office/drawing/2014/main" id="{60C0CB10-27DB-0F0D-6C4E-898EB709B97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4720763-7B69-056D-293A-6E328683A25A}"/>
              </a:ext>
            </a:extLst>
          </p:cNvPr>
          <p:cNvSpPr>
            <a:spLocks noGrp="1"/>
          </p:cNvSpPr>
          <p:nvPr>
            <p:ph type="sldNum" sz="quarter" idx="12"/>
          </p:nvPr>
        </p:nvSpPr>
        <p:spPr/>
        <p:txBody>
          <a:bodyPr/>
          <a:lstStyle/>
          <a:p>
            <a:fld id="{7081A4DB-38AA-4888-9182-2AC3967C97D1}" type="slidenum">
              <a:rPr lang="en-CA" smtClean="0"/>
              <a:t>‹#›</a:t>
            </a:fld>
            <a:endParaRPr lang="en-CA"/>
          </a:p>
        </p:txBody>
      </p:sp>
    </p:spTree>
    <p:extLst>
      <p:ext uri="{BB962C8B-B14F-4D97-AF65-F5344CB8AC3E}">
        <p14:creationId xmlns:p14="http://schemas.microsoft.com/office/powerpoint/2010/main" val="102081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C55C3-A9E0-37B6-546C-84EEDF3A86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C4840E93-CA14-2048-4E0D-0DCD11A29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C90757-7A6C-2F16-F12D-84FAA3206997}"/>
              </a:ext>
            </a:extLst>
          </p:cNvPr>
          <p:cNvSpPr>
            <a:spLocks noGrp="1"/>
          </p:cNvSpPr>
          <p:nvPr>
            <p:ph type="dt" sz="half" idx="10"/>
          </p:nvPr>
        </p:nvSpPr>
        <p:spPr/>
        <p:txBody>
          <a:bodyPr/>
          <a:lstStyle/>
          <a:p>
            <a:fld id="{48FA9875-9B99-4E42-A235-30673BDFBC33}" type="datetimeFigureOut">
              <a:rPr lang="en-CA" smtClean="0"/>
              <a:t>2024-03-05</a:t>
            </a:fld>
            <a:endParaRPr lang="en-CA"/>
          </a:p>
        </p:txBody>
      </p:sp>
      <p:sp>
        <p:nvSpPr>
          <p:cNvPr id="5" name="Footer Placeholder 4">
            <a:extLst>
              <a:ext uri="{FF2B5EF4-FFF2-40B4-BE49-F238E27FC236}">
                <a16:creationId xmlns:a16="http://schemas.microsoft.com/office/drawing/2014/main" id="{7B147733-21BC-DAC3-7D36-3D716A32F3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ED7D76A-7ED2-E1FA-FCED-F0F6F439D965}"/>
              </a:ext>
            </a:extLst>
          </p:cNvPr>
          <p:cNvSpPr>
            <a:spLocks noGrp="1"/>
          </p:cNvSpPr>
          <p:nvPr>
            <p:ph type="sldNum" sz="quarter" idx="12"/>
          </p:nvPr>
        </p:nvSpPr>
        <p:spPr/>
        <p:txBody>
          <a:bodyPr/>
          <a:lstStyle/>
          <a:p>
            <a:fld id="{7081A4DB-38AA-4888-9182-2AC3967C97D1}" type="slidenum">
              <a:rPr lang="en-CA" smtClean="0"/>
              <a:t>‹#›</a:t>
            </a:fld>
            <a:endParaRPr lang="en-CA"/>
          </a:p>
        </p:txBody>
      </p:sp>
    </p:spTree>
    <p:extLst>
      <p:ext uri="{BB962C8B-B14F-4D97-AF65-F5344CB8AC3E}">
        <p14:creationId xmlns:p14="http://schemas.microsoft.com/office/powerpoint/2010/main" val="390503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8AA75-48A8-DB5A-EFC7-426503134F5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114920E-5BF8-07DA-39D3-C496E5D110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87F1F2A-96E0-1D9F-E3BB-DAD01E19C3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B9E92BF-E597-4083-8A09-E1BCBD5955C9}"/>
              </a:ext>
            </a:extLst>
          </p:cNvPr>
          <p:cNvSpPr>
            <a:spLocks noGrp="1"/>
          </p:cNvSpPr>
          <p:nvPr>
            <p:ph type="dt" sz="half" idx="10"/>
          </p:nvPr>
        </p:nvSpPr>
        <p:spPr/>
        <p:txBody>
          <a:bodyPr/>
          <a:lstStyle/>
          <a:p>
            <a:fld id="{48FA9875-9B99-4E42-A235-30673BDFBC33}" type="datetimeFigureOut">
              <a:rPr lang="en-CA" smtClean="0"/>
              <a:t>2024-03-05</a:t>
            </a:fld>
            <a:endParaRPr lang="en-CA"/>
          </a:p>
        </p:txBody>
      </p:sp>
      <p:sp>
        <p:nvSpPr>
          <p:cNvPr id="6" name="Footer Placeholder 5">
            <a:extLst>
              <a:ext uri="{FF2B5EF4-FFF2-40B4-BE49-F238E27FC236}">
                <a16:creationId xmlns:a16="http://schemas.microsoft.com/office/drawing/2014/main" id="{AEB1CC8C-B644-FCB0-2B17-4B59AB39C5F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D980785-B78A-8EE7-3730-586733A017BE}"/>
              </a:ext>
            </a:extLst>
          </p:cNvPr>
          <p:cNvSpPr>
            <a:spLocks noGrp="1"/>
          </p:cNvSpPr>
          <p:nvPr>
            <p:ph type="sldNum" sz="quarter" idx="12"/>
          </p:nvPr>
        </p:nvSpPr>
        <p:spPr/>
        <p:txBody>
          <a:bodyPr/>
          <a:lstStyle/>
          <a:p>
            <a:fld id="{7081A4DB-38AA-4888-9182-2AC3967C97D1}" type="slidenum">
              <a:rPr lang="en-CA" smtClean="0"/>
              <a:t>‹#›</a:t>
            </a:fld>
            <a:endParaRPr lang="en-CA"/>
          </a:p>
        </p:txBody>
      </p:sp>
    </p:spTree>
    <p:extLst>
      <p:ext uri="{BB962C8B-B14F-4D97-AF65-F5344CB8AC3E}">
        <p14:creationId xmlns:p14="http://schemas.microsoft.com/office/powerpoint/2010/main" val="4132340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C910-477C-6D83-7824-97309101874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BDC490E-49B6-2B62-069C-C0EBE3A285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B4A57F-3BF0-69DA-AB6D-DC8E00CC20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C9D09F2-38C5-1C6A-9659-E2309B7708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ED3062-8DD3-D6B6-319B-0A405F9184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25D2F77-280D-4E31-E8E5-919D84D097AD}"/>
              </a:ext>
            </a:extLst>
          </p:cNvPr>
          <p:cNvSpPr>
            <a:spLocks noGrp="1"/>
          </p:cNvSpPr>
          <p:nvPr>
            <p:ph type="dt" sz="half" idx="10"/>
          </p:nvPr>
        </p:nvSpPr>
        <p:spPr/>
        <p:txBody>
          <a:bodyPr/>
          <a:lstStyle/>
          <a:p>
            <a:fld id="{48FA9875-9B99-4E42-A235-30673BDFBC33}" type="datetimeFigureOut">
              <a:rPr lang="en-CA" smtClean="0"/>
              <a:t>2024-03-05</a:t>
            </a:fld>
            <a:endParaRPr lang="en-CA"/>
          </a:p>
        </p:txBody>
      </p:sp>
      <p:sp>
        <p:nvSpPr>
          <p:cNvPr id="8" name="Footer Placeholder 7">
            <a:extLst>
              <a:ext uri="{FF2B5EF4-FFF2-40B4-BE49-F238E27FC236}">
                <a16:creationId xmlns:a16="http://schemas.microsoft.com/office/drawing/2014/main" id="{5EB556A4-EBAB-136D-655E-0ECF00567D1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B73F2022-3C10-6BE0-6424-CB10967248A2}"/>
              </a:ext>
            </a:extLst>
          </p:cNvPr>
          <p:cNvSpPr>
            <a:spLocks noGrp="1"/>
          </p:cNvSpPr>
          <p:nvPr>
            <p:ph type="sldNum" sz="quarter" idx="12"/>
          </p:nvPr>
        </p:nvSpPr>
        <p:spPr/>
        <p:txBody>
          <a:bodyPr/>
          <a:lstStyle/>
          <a:p>
            <a:fld id="{7081A4DB-38AA-4888-9182-2AC3967C97D1}" type="slidenum">
              <a:rPr lang="en-CA" smtClean="0"/>
              <a:t>‹#›</a:t>
            </a:fld>
            <a:endParaRPr lang="en-CA"/>
          </a:p>
        </p:txBody>
      </p:sp>
    </p:spTree>
    <p:extLst>
      <p:ext uri="{BB962C8B-B14F-4D97-AF65-F5344CB8AC3E}">
        <p14:creationId xmlns:p14="http://schemas.microsoft.com/office/powerpoint/2010/main" val="1317620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C675B-B8F8-74AB-882A-8DF2B855FFF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2D253F2-5E29-639B-1C55-34BA0C8E4D9C}"/>
              </a:ext>
            </a:extLst>
          </p:cNvPr>
          <p:cNvSpPr>
            <a:spLocks noGrp="1"/>
          </p:cNvSpPr>
          <p:nvPr>
            <p:ph type="dt" sz="half" idx="10"/>
          </p:nvPr>
        </p:nvSpPr>
        <p:spPr/>
        <p:txBody>
          <a:bodyPr/>
          <a:lstStyle/>
          <a:p>
            <a:fld id="{48FA9875-9B99-4E42-A235-30673BDFBC33}" type="datetimeFigureOut">
              <a:rPr lang="en-CA" smtClean="0"/>
              <a:t>2024-03-05</a:t>
            </a:fld>
            <a:endParaRPr lang="en-CA"/>
          </a:p>
        </p:txBody>
      </p:sp>
      <p:sp>
        <p:nvSpPr>
          <p:cNvPr id="4" name="Footer Placeholder 3">
            <a:extLst>
              <a:ext uri="{FF2B5EF4-FFF2-40B4-BE49-F238E27FC236}">
                <a16:creationId xmlns:a16="http://schemas.microsoft.com/office/drawing/2014/main" id="{9CA69AC8-2075-9768-86BB-B6DCCB3F3FA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046B2E4-0F53-8058-7C07-ED13601DA562}"/>
              </a:ext>
            </a:extLst>
          </p:cNvPr>
          <p:cNvSpPr>
            <a:spLocks noGrp="1"/>
          </p:cNvSpPr>
          <p:nvPr>
            <p:ph type="sldNum" sz="quarter" idx="12"/>
          </p:nvPr>
        </p:nvSpPr>
        <p:spPr/>
        <p:txBody>
          <a:bodyPr/>
          <a:lstStyle/>
          <a:p>
            <a:fld id="{7081A4DB-38AA-4888-9182-2AC3967C97D1}" type="slidenum">
              <a:rPr lang="en-CA" smtClean="0"/>
              <a:t>‹#›</a:t>
            </a:fld>
            <a:endParaRPr lang="en-CA"/>
          </a:p>
        </p:txBody>
      </p:sp>
    </p:spTree>
    <p:extLst>
      <p:ext uri="{BB962C8B-B14F-4D97-AF65-F5344CB8AC3E}">
        <p14:creationId xmlns:p14="http://schemas.microsoft.com/office/powerpoint/2010/main" val="1912259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1ADC26-D38A-028A-EABA-9A14E4C3A913}"/>
              </a:ext>
            </a:extLst>
          </p:cNvPr>
          <p:cNvSpPr>
            <a:spLocks noGrp="1"/>
          </p:cNvSpPr>
          <p:nvPr>
            <p:ph type="dt" sz="half" idx="10"/>
          </p:nvPr>
        </p:nvSpPr>
        <p:spPr/>
        <p:txBody>
          <a:bodyPr/>
          <a:lstStyle/>
          <a:p>
            <a:fld id="{48FA9875-9B99-4E42-A235-30673BDFBC33}" type="datetimeFigureOut">
              <a:rPr lang="en-CA" smtClean="0"/>
              <a:t>2024-03-05</a:t>
            </a:fld>
            <a:endParaRPr lang="en-CA"/>
          </a:p>
        </p:txBody>
      </p:sp>
      <p:sp>
        <p:nvSpPr>
          <p:cNvPr id="3" name="Footer Placeholder 2">
            <a:extLst>
              <a:ext uri="{FF2B5EF4-FFF2-40B4-BE49-F238E27FC236}">
                <a16:creationId xmlns:a16="http://schemas.microsoft.com/office/drawing/2014/main" id="{1C1028D1-97E9-F023-A6CD-152F21410AFB}"/>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D332412-D076-6879-23DF-23699159AB5F}"/>
              </a:ext>
            </a:extLst>
          </p:cNvPr>
          <p:cNvSpPr>
            <a:spLocks noGrp="1"/>
          </p:cNvSpPr>
          <p:nvPr>
            <p:ph type="sldNum" sz="quarter" idx="12"/>
          </p:nvPr>
        </p:nvSpPr>
        <p:spPr/>
        <p:txBody>
          <a:bodyPr/>
          <a:lstStyle/>
          <a:p>
            <a:fld id="{7081A4DB-38AA-4888-9182-2AC3967C97D1}" type="slidenum">
              <a:rPr lang="en-CA" smtClean="0"/>
              <a:t>‹#›</a:t>
            </a:fld>
            <a:endParaRPr lang="en-CA"/>
          </a:p>
        </p:txBody>
      </p:sp>
    </p:spTree>
    <p:extLst>
      <p:ext uri="{BB962C8B-B14F-4D97-AF65-F5344CB8AC3E}">
        <p14:creationId xmlns:p14="http://schemas.microsoft.com/office/powerpoint/2010/main" val="464464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DF463-AF64-1508-8DB5-6BC5B8EC74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1475CC4-3656-3C4D-90E8-B7ACC7A71E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92BA6E7-689E-F9CB-094C-BC027A2AD7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D1ECE2-79BF-2983-0E2D-B965D18838DA}"/>
              </a:ext>
            </a:extLst>
          </p:cNvPr>
          <p:cNvSpPr>
            <a:spLocks noGrp="1"/>
          </p:cNvSpPr>
          <p:nvPr>
            <p:ph type="dt" sz="half" idx="10"/>
          </p:nvPr>
        </p:nvSpPr>
        <p:spPr/>
        <p:txBody>
          <a:bodyPr/>
          <a:lstStyle/>
          <a:p>
            <a:fld id="{48FA9875-9B99-4E42-A235-30673BDFBC33}" type="datetimeFigureOut">
              <a:rPr lang="en-CA" smtClean="0"/>
              <a:t>2024-03-05</a:t>
            </a:fld>
            <a:endParaRPr lang="en-CA"/>
          </a:p>
        </p:txBody>
      </p:sp>
      <p:sp>
        <p:nvSpPr>
          <p:cNvPr id="6" name="Footer Placeholder 5">
            <a:extLst>
              <a:ext uri="{FF2B5EF4-FFF2-40B4-BE49-F238E27FC236}">
                <a16:creationId xmlns:a16="http://schemas.microsoft.com/office/drawing/2014/main" id="{82F76675-9495-BC2D-B7C6-DE3B43C38EF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01ADAB8-360A-6144-6F32-123A95E26CF6}"/>
              </a:ext>
            </a:extLst>
          </p:cNvPr>
          <p:cNvSpPr>
            <a:spLocks noGrp="1"/>
          </p:cNvSpPr>
          <p:nvPr>
            <p:ph type="sldNum" sz="quarter" idx="12"/>
          </p:nvPr>
        </p:nvSpPr>
        <p:spPr/>
        <p:txBody>
          <a:bodyPr/>
          <a:lstStyle/>
          <a:p>
            <a:fld id="{7081A4DB-38AA-4888-9182-2AC3967C97D1}" type="slidenum">
              <a:rPr lang="en-CA" smtClean="0"/>
              <a:t>‹#›</a:t>
            </a:fld>
            <a:endParaRPr lang="en-CA"/>
          </a:p>
        </p:txBody>
      </p:sp>
    </p:spTree>
    <p:extLst>
      <p:ext uri="{BB962C8B-B14F-4D97-AF65-F5344CB8AC3E}">
        <p14:creationId xmlns:p14="http://schemas.microsoft.com/office/powerpoint/2010/main" val="1036558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8D7EB-1C59-3EBD-3841-9CF3B2F5C0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B560A-F65C-64AA-FF21-9FE038F634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957FD7A-940C-30C5-9632-7B69524C4B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4C8240-60F1-F706-3978-652F2FCB6E3A}"/>
              </a:ext>
            </a:extLst>
          </p:cNvPr>
          <p:cNvSpPr>
            <a:spLocks noGrp="1"/>
          </p:cNvSpPr>
          <p:nvPr>
            <p:ph type="dt" sz="half" idx="10"/>
          </p:nvPr>
        </p:nvSpPr>
        <p:spPr/>
        <p:txBody>
          <a:bodyPr/>
          <a:lstStyle/>
          <a:p>
            <a:fld id="{48FA9875-9B99-4E42-A235-30673BDFBC33}" type="datetimeFigureOut">
              <a:rPr lang="en-CA" smtClean="0"/>
              <a:t>2024-03-05</a:t>
            </a:fld>
            <a:endParaRPr lang="en-CA"/>
          </a:p>
        </p:txBody>
      </p:sp>
      <p:sp>
        <p:nvSpPr>
          <p:cNvPr id="6" name="Footer Placeholder 5">
            <a:extLst>
              <a:ext uri="{FF2B5EF4-FFF2-40B4-BE49-F238E27FC236}">
                <a16:creationId xmlns:a16="http://schemas.microsoft.com/office/drawing/2014/main" id="{F3A5AAB9-C361-4DFB-ED30-66E3E8760C9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398645B-9773-1A87-3FD0-0FAE783BE6CD}"/>
              </a:ext>
            </a:extLst>
          </p:cNvPr>
          <p:cNvSpPr>
            <a:spLocks noGrp="1"/>
          </p:cNvSpPr>
          <p:nvPr>
            <p:ph type="sldNum" sz="quarter" idx="12"/>
          </p:nvPr>
        </p:nvSpPr>
        <p:spPr/>
        <p:txBody>
          <a:bodyPr/>
          <a:lstStyle/>
          <a:p>
            <a:fld id="{7081A4DB-38AA-4888-9182-2AC3967C97D1}" type="slidenum">
              <a:rPr lang="en-CA" smtClean="0"/>
              <a:t>‹#›</a:t>
            </a:fld>
            <a:endParaRPr lang="en-CA"/>
          </a:p>
        </p:txBody>
      </p:sp>
    </p:spTree>
    <p:extLst>
      <p:ext uri="{BB962C8B-B14F-4D97-AF65-F5344CB8AC3E}">
        <p14:creationId xmlns:p14="http://schemas.microsoft.com/office/powerpoint/2010/main" val="407250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B0F691-8A7F-AA72-1734-E9A338E338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D743C29-C379-9347-27F5-A381DC16E1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84E662F-75EA-AD43-D91D-C17E687F8F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FA9875-9B99-4E42-A235-30673BDFBC33}" type="datetimeFigureOut">
              <a:rPr lang="en-CA" smtClean="0"/>
              <a:t>2024-03-05</a:t>
            </a:fld>
            <a:endParaRPr lang="en-CA"/>
          </a:p>
        </p:txBody>
      </p:sp>
      <p:sp>
        <p:nvSpPr>
          <p:cNvPr id="5" name="Footer Placeholder 4">
            <a:extLst>
              <a:ext uri="{FF2B5EF4-FFF2-40B4-BE49-F238E27FC236}">
                <a16:creationId xmlns:a16="http://schemas.microsoft.com/office/drawing/2014/main" id="{1AACC949-D471-BBDA-E69B-53FCDBDFD7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A683AD0-EEDD-BECE-3CA2-255F727B8A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81A4DB-38AA-4888-9182-2AC3967C97D1}" type="slidenum">
              <a:rPr lang="en-CA" smtClean="0"/>
              <a:t>‹#›</a:t>
            </a:fld>
            <a:endParaRPr lang="en-CA"/>
          </a:p>
        </p:txBody>
      </p:sp>
    </p:spTree>
    <p:extLst>
      <p:ext uri="{BB962C8B-B14F-4D97-AF65-F5344CB8AC3E}">
        <p14:creationId xmlns:p14="http://schemas.microsoft.com/office/powerpoint/2010/main" val="485561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FCDA4-82E9-983A-9204-1AFBB9B129B8}"/>
              </a:ext>
            </a:extLst>
          </p:cNvPr>
          <p:cNvSpPr>
            <a:spLocks noGrp="1"/>
          </p:cNvSpPr>
          <p:nvPr>
            <p:ph type="title"/>
          </p:nvPr>
        </p:nvSpPr>
        <p:spPr>
          <a:xfrm>
            <a:off x="838200" y="365126"/>
            <a:ext cx="10515600" cy="652792"/>
          </a:xfrm>
        </p:spPr>
        <p:txBody>
          <a:bodyPr>
            <a:normAutofit/>
          </a:bodyPr>
          <a:lstStyle/>
          <a:p>
            <a:r>
              <a:rPr lang="en-CA" sz="3200" dirty="0"/>
              <a:t>Global Emission Historically</a:t>
            </a:r>
          </a:p>
        </p:txBody>
      </p:sp>
      <p:pic>
        <p:nvPicPr>
          <p:cNvPr id="5" name="Content Placeholder 4">
            <a:extLst>
              <a:ext uri="{FF2B5EF4-FFF2-40B4-BE49-F238E27FC236}">
                <a16:creationId xmlns:a16="http://schemas.microsoft.com/office/drawing/2014/main" id="{A812E813-31EB-3F56-BEA6-E63BFACC93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17918"/>
            <a:ext cx="6364857" cy="4351338"/>
          </a:xfrm>
        </p:spPr>
      </p:pic>
      <p:sp>
        <p:nvSpPr>
          <p:cNvPr id="6" name="TextBox 5">
            <a:extLst>
              <a:ext uri="{FF2B5EF4-FFF2-40B4-BE49-F238E27FC236}">
                <a16:creationId xmlns:a16="http://schemas.microsoft.com/office/drawing/2014/main" id="{8AE5293E-4A9D-1BA8-47EA-FCEAB5436657}"/>
              </a:ext>
            </a:extLst>
          </p:cNvPr>
          <p:cNvSpPr txBox="1"/>
          <p:nvPr/>
        </p:nvSpPr>
        <p:spPr>
          <a:xfrm>
            <a:off x="7401783" y="1017918"/>
            <a:ext cx="3868738" cy="1477328"/>
          </a:xfrm>
          <a:prstGeom prst="rect">
            <a:avLst/>
          </a:prstGeom>
          <a:noFill/>
        </p:spPr>
        <p:txBody>
          <a:bodyPr wrap="square" rtlCol="0">
            <a:spAutoFit/>
          </a:bodyPr>
          <a:lstStyle/>
          <a:p>
            <a:r>
              <a:rPr lang="en-US" dirty="0"/>
              <a:t>If we look at emissions throughout history until today, the outlook changes drastically.</a:t>
            </a:r>
          </a:p>
          <a:p>
            <a:r>
              <a:rPr lang="en-US" dirty="0"/>
              <a:t>The US and the EU both knock China off the top spot. </a:t>
            </a:r>
            <a:endParaRPr lang="en-CA" dirty="0"/>
          </a:p>
        </p:txBody>
      </p:sp>
    </p:spTree>
    <p:extLst>
      <p:ext uri="{BB962C8B-B14F-4D97-AF65-F5344CB8AC3E}">
        <p14:creationId xmlns:p14="http://schemas.microsoft.com/office/powerpoint/2010/main" val="3890940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982DA00-EC11-D7AF-CC71-FCB0FDE337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52765"/>
            <a:ext cx="7356894" cy="4351338"/>
          </a:xfrm>
        </p:spPr>
      </p:pic>
      <p:sp>
        <p:nvSpPr>
          <p:cNvPr id="6" name="Title 1">
            <a:extLst>
              <a:ext uri="{FF2B5EF4-FFF2-40B4-BE49-F238E27FC236}">
                <a16:creationId xmlns:a16="http://schemas.microsoft.com/office/drawing/2014/main" id="{8B62FA3A-281B-768E-96D3-D84BC877C7EE}"/>
              </a:ext>
            </a:extLst>
          </p:cNvPr>
          <p:cNvSpPr>
            <a:spLocks noGrp="1"/>
          </p:cNvSpPr>
          <p:nvPr>
            <p:ph type="title"/>
          </p:nvPr>
        </p:nvSpPr>
        <p:spPr>
          <a:xfrm>
            <a:off x="838200" y="365126"/>
            <a:ext cx="10515600" cy="652792"/>
          </a:xfrm>
        </p:spPr>
        <p:txBody>
          <a:bodyPr>
            <a:normAutofit/>
          </a:bodyPr>
          <a:lstStyle/>
          <a:p>
            <a:r>
              <a:rPr lang="en-CA" sz="3200" dirty="0"/>
              <a:t>Global Emission Historically</a:t>
            </a:r>
          </a:p>
        </p:txBody>
      </p:sp>
      <p:sp>
        <p:nvSpPr>
          <p:cNvPr id="7" name="TextBox 6">
            <a:extLst>
              <a:ext uri="{FF2B5EF4-FFF2-40B4-BE49-F238E27FC236}">
                <a16:creationId xmlns:a16="http://schemas.microsoft.com/office/drawing/2014/main" id="{4CF7A68C-DBB9-87D6-BCC2-13E53BC5B53B}"/>
              </a:ext>
            </a:extLst>
          </p:cNvPr>
          <p:cNvSpPr txBox="1"/>
          <p:nvPr/>
        </p:nvSpPr>
        <p:spPr>
          <a:xfrm>
            <a:off x="8488392" y="1152765"/>
            <a:ext cx="3487585" cy="3139321"/>
          </a:xfrm>
          <a:prstGeom prst="rect">
            <a:avLst/>
          </a:prstGeom>
          <a:noFill/>
        </p:spPr>
        <p:txBody>
          <a:bodyPr wrap="square" rtlCol="0">
            <a:spAutoFit/>
          </a:bodyPr>
          <a:lstStyle/>
          <a:p>
            <a:r>
              <a:rPr lang="en-US" dirty="0"/>
              <a:t>the US is responsible for 25% of the worlds historical emissions emitting 400 billion tons, mostly in the 20th century.</a:t>
            </a:r>
          </a:p>
          <a:p>
            <a:r>
              <a:rPr lang="en-US" dirty="0"/>
              <a:t>In 2nd place is the EU at 22%, China comes in third at just under 13%, around half of the USA's contribution.</a:t>
            </a:r>
          </a:p>
          <a:p>
            <a:r>
              <a:rPr lang="en-US" dirty="0"/>
              <a:t>India's contribution shrinks to 3 percent along with the whole of Africa and South America. </a:t>
            </a:r>
            <a:endParaRPr lang="en-CA" dirty="0"/>
          </a:p>
        </p:txBody>
      </p:sp>
    </p:spTree>
    <p:extLst>
      <p:ext uri="{BB962C8B-B14F-4D97-AF65-F5344CB8AC3E}">
        <p14:creationId xmlns:p14="http://schemas.microsoft.com/office/powerpoint/2010/main" val="899070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A9F8959-5503-E5D4-F8CB-46E03F1BA206}"/>
              </a:ext>
            </a:extLst>
          </p:cNvPr>
          <p:cNvSpPr>
            <a:spLocks noGrp="1"/>
          </p:cNvSpPr>
          <p:nvPr>
            <p:ph type="title"/>
          </p:nvPr>
        </p:nvSpPr>
        <p:spPr>
          <a:xfrm>
            <a:off x="838200" y="365126"/>
            <a:ext cx="10515600" cy="652792"/>
          </a:xfrm>
        </p:spPr>
        <p:txBody>
          <a:bodyPr>
            <a:normAutofit/>
          </a:bodyPr>
          <a:lstStyle/>
          <a:p>
            <a:r>
              <a:rPr lang="en-CA" sz="3200" dirty="0"/>
              <a:t>Global Emission Historically</a:t>
            </a:r>
          </a:p>
        </p:txBody>
      </p:sp>
      <p:pic>
        <p:nvPicPr>
          <p:cNvPr id="6" name="Picture 5">
            <a:extLst>
              <a:ext uri="{FF2B5EF4-FFF2-40B4-BE49-F238E27FC236}">
                <a16:creationId xmlns:a16="http://schemas.microsoft.com/office/drawing/2014/main" id="{21ED3AC3-D433-AB30-3C05-360A9C6D1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551" y="1017918"/>
            <a:ext cx="1115675" cy="4149829"/>
          </a:xfrm>
          <a:prstGeom prst="rect">
            <a:avLst/>
          </a:prstGeom>
        </p:spPr>
      </p:pic>
      <p:pic>
        <p:nvPicPr>
          <p:cNvPr id="8" name="Picture 7">
            <a:extLst>
              <a:ext uri="{FF2B5EF4-FFF2-40B4-BE49-F238E27FC236}">
                <a16:creationId xmlns:a16="http://schemas.microsoft.com/office/drawing/2014/main" id="{7880067D-2439-4814-F7DD-8DC5A68C54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6226" y="1017917"/>
            <a:ext cx="1115675" cy="4149830"/>
          </a:xfrm>
          <a:prstGeom prst="rect">
            <a:avLst/>
          </a:prstGeom>
        </p:spPr>
      </p:pic>
      <p:pic>
        <p:nvPicPr>
          <p:cNvPr id="10" name="Picture 9">
            <a:extLst>
              <a:ext uri="{FF2B5EF4-FFF2-40B4-BE49-F238E27FC236}">
                <a16:creationId xmlns:a16="http://schemas.microsoft.com/office/drawing/2014/main" id="{4CAAD9C0-5AF3-2273-0DCF-4434085CEC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7235" y="1017918"/>
            <a:ext cx="1115675" cy="4149828"/>
          </a:xfrm>
          <a:prstGeom prst="rect">
            <a:avLst/>
          </a:prstGeom>
        </p:spPr>
      </p:pic>
      <p:pic>
        <p:nvPicPr>
          <p:cNvPr id="12" name="Picture 11">
            <a:extLst>
              <a:ext uri="{FF2B5EF4-FFF2-40B4-BE49-F238E27FC236}">
                <a16:creationId xmlns:a16="http://schemas.microsoft.com/office/drawing/2014/main" id="{FFA96115-B6FD-965D-B0AE-FBAA93A254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2910" y="1017918"/>
            <a:ext cx="1115676" cy="4149828"/>
          </a:xfrm>
          <a:prstGeom prst="rect">
            <a:avLst/>
          </a:prstGeom>
        </p:spPr>
      </p:pic>
      <p:sp>
        <p:nvSpPr>
          <p:cNvPr id="13" name="TextBox 12">
            <a:extLst>
              <a:ext uri="{FF2B5EF4-FFF2-40B4-BE49-F238E27FC236}">
                <a16:creationId xmlns:a16="http://schemas.microsoft.com/office/drawing/2014/main" id="{9F741A6B-A00D-7FCF-6CB0-A246E9F503B0}"/>
              </a:ext>
            </a:extLst>
          </p:cNvPr>
          <p:cNvSpPr txBox="1"/>
          <p:nvPr/>
        </p:nvSpPr>
        <p:spPr>
          <a:xfrm>
            <a:off x="7033982" y="1017917"/>
            <a:ext cx="3881385" cy="2031325"/>
          </a:xfrm>
          <a:prstGeom prst="rect">
            <a:avLst/>
          </a:prstGeom>
          <a:noFill/>
        </p:spPr>
        <p:txBody>
          <a:bodyPr wrap="square" rtlCol="0">
            <a:spAutoFit/>
          </a:bodyPr>
          <a:lstStyle/>
          <a:p>
            <a:r>
              <a:rPr lang="en-US" dirty="0"/>
              <a:t>The UK is responsible for 1% of annual global emissions but takes 5% of the historical responsibility.</a:t>
            </a:r>
          </a:p>
          <a:p>
            <a:r>
              <a:rPr lang="en-US" dirty="0"/>
              <a:t>Germany producing 2% of emissions per year today, has contributed almost 6% as much as the whole Africa and South America combined.</a:t>
            </a:r>
            <a:endParaRPr lang="en-CA" dirty="0"/>
          </a:p>
        </p:txBody>
      </p:sp>
      <p:pic>
        <p:nvPicPr>
          <p:cNvPr id="15" name="Picture 14">
            <a:extLst>
              <a:ext uri="{FF2B5EF4-FFF2-40B4-BE49-F238E27FC236}">
                <a16:creationId xmlns:a16="http://schemas.microsoft.com/office/drawing/2014/main" id="{17274843-36E7-0728-41D6-1290FAB243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3109213"/>
            <a:ext cx="5757351" cy="3383661"/>
          </a:xfrm>
          <a:prstGeom prst="rect">
            <a:avLst/>
          </a:prstGeom>
        </p:spPr>
      </p:pic>
    </p:spTree>
    <p:extLst>
      <p:ext uri="{BB962C8B-B14F-4D97-AF65-F5344CB8AC3E}">
        <p14:creationId xmlns:p14="http://schemas.microsoft.com/office/powerpoint/2010/main" val="1833283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54C87A-6D83-33BA-FC89-A9D716820CB4}"/>
              </a:ext>
            </a:extLst>
          </p:cNvPr>
          <p:cNvSpPr>
            <a:spLocks noGrp="1"/>
          </p:cNvSpPr>
          <p:nvPr>
            <p:ph type="title"/>
          </p:nvPr>
        </p:nvSpPr>
        <p:spPr>
          <a:xfrm>
            <a:off x="838200" y="365126"/>
            <a:ext cx="10515600" cy="652792"/>
          </a:xfrm>
        </p:spPr>
        <p:txBody>
          <a:bodyPr>
            <a:normAutofit/>
          </a:bodyPr>
          <a:lstStyle/>
          <a:p>
            <a:r>
              <a:rPr lang="en-CA" sz="3200" dirty="0"/>
              <a:t>Global Emission Historically</a:t>
            </a:r>
          </a:p>
        </p:txBody>
      </p:sp>
      <p:pic>
        <p:nvPicPr>
          <p:cNvPr id="6" name="Picture 5">
            <a:extLst>
              <a:ext uri="{FF2B5EF4-FFF2-40B4-BE49-F238E27FC236}">
                <a16:creationId xmlns:a16="http://schemas.microsoft.com/office/drawing/2014/main" id="{8DCC6633-DCF9-AD24-11CA-1540AA7BA5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017918"/>
            <a:ext cx="8527742" cy="4156164"/>
          </a:xfrm>
          <a:prstGeom prst="rect">
            <a:avLst/>
          </a:prstGeom>
        </p:spPr>
      </p:pic>
      <p:sp>
        <p:nvSpPr>
          <p:cNvPr id="7" name="TextBox 6">
            <a:extLst>
              <a:ext uri="{FF2B5EF4-FFF2-40B4-BE49-F238E27FC236}">
                <a16:creationId xmlns:a16="http://schemas.microsoft.com/office/drawing/2014/main" id="{FFAAA83A-6423-9B69-E818-382334A1B1C7}"/>
              </a:ext>
            </a:extLst>
          </p:cNvPr>
          <p:cNvSpPr txBox="1"/>
          <p:nvPr/>
        </p:nvSpPr>
        <p:spPr>
          <a:xfrm>
            <a:off x="772693" y="5292545"/>
            <a:ext cx="11052364" cy="923330"/>
          </a:xfrm>
          <a:prstGeom prst="rect">
            <a:avLst/>
          </a:prstGeom>
          <a:noFill/>
        </p:spPr>
        <p:txBody>
          <a:bodyPr wrap="square" rtlCol="0">
            <a:spAutoFit/>
          </a:bodyPr>
          <a:lstStyle/>
          <a:p>
            <a:r>
              <a:rPr lang="en-US" dirty="0"/>
              <a:t>So the narrative that rapid climate change is really the responsibility of the developing world is hard to defend if facts matter to you. But this is still not the whole story, because focusing on countries mixes two things:</a:t>
            </a:r>
          </a:p>
          <a:p>
            <a:r>
              <a:rPr lang="en-US" dirty="0"/>
              <a:t>Population numbers and total emissions. if a country has more people in general, it's emissions are of course higher.</a:t>
            </a:r>
          </a:p>
        </p:txBody>
      </p:sp>
    </p:spTree>
    <p:extLst>
      <p:ext uri="{BB962C8B-B14F-4D97-AF65-F5344CB8AC3E}">
        <p14:creationId xmlns:p14="http://schemas.microsoft.com/office/powerpoint/2010/main" val="3735649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Global Emission Historically</vt:lpstr>
      <vt:lpstr>Global Emission Historically</vt:lpstr>
      <vt:lpstr>Global Emission Historically</vt:lpstr>
      <vt:lpstr>Global Emission Historically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Emission Historically</dc:title>
  <dc:creator>Raymon Matiling</dc:creator>
  <cp:lastModifiedBy>Raymon Matiling</cp:lastModifiedBy>
  <cp:revision>1</cp:revision>
  <dcterms:created xsi:type="dcterms:W3CDTF">2024-03-05T23:53:18Z</dcterms:created>
  <dcterms:modified xsi:type="dcterms:W3CDTF">2024-03-05T23:53:45Z</dcterms:modified>
</cp:coreProperties>
</file>