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orbel"/>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orbel"/>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orbel"/>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orbel"/>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orbel"/>
      </a:defRPr>
    </a:lvl5pPr>
    <a:lvl6pPr marL="0" marR="0" indent="22860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orbel"/>
      </a:defRPr>
    </a:lvl6pPr>
    <a:lvl7pPr marL="0" marR="0" indent="2743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orbel"/>
      </a:defRPr>
    </a:lvl7pPr>
    <a:lvl8pPr marL="0" marR="0" indent="3200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orbel"/>
      </a:defRPr>
    </a:lvl8pPr>
    <a:lvl9pPr marL="0" marR="0" indent="3657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orbe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E6EE"/>
          </a:solidFill>
        </a:fill>
      </a:tcStyle>
    </a:wholeTbl>
    <a:band2H>
      <a:tcTxStyle b="def" i="def"/>
      <a:tcStyle>
        <a:tcBdr/>
        <a:fill>
          <a:solidFill>
            <a:srgbClr val="E8F3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E7CB"/>
          </a:solidFill>
        </a:fill>
      </a:tcStyle>
    </a:wholeTbl>
    <a:band2H>
      <a:tcTxStyle b="def" i="def"/>
      <a:tcStyle>
        <a:tcBdr/>
        <a:fill>
          <a:solidFill>
            <a:srgbClr val="EEF3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FCCCD"/>
          </a:solidFill>
        </a:fill>
      </a:tcStyle>
    </a:wholeTbl>
    <a:band2H>
      <a:tcTxStyle b="def" i="def"/>
      <a:tcStyle>
        <a:tcBdr/>
        <a:fill>
          <a:solidFill>
            <a:srgbClr val="F7E7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7" name="Shape 107"/>
          <p:cNvSpPr/>
          <p:nvPr>
            <p:ph type="sldImg"/>
          </p:nvPr>
        </p:nvSpPr>
        <p:spPr>
          <a:xfrm>
            <a:off x="1143000" y="685800"/>
            <a:ext cx="4572000" cy="3429000"/>
          </a:xfrm>
          <a:prstGeom prst="rect">
            <a:avLst/>
          </a:prstGeom>
        </p:spPr>
        <p:txBody>
          <a:bodyPr/>
          <a:lstStyle/>
          <a:p>
            <a:pPr/>
          </a:p>
        </p:txBody>
      </p:sp>
      <p:sp>
        <p:nvSpPr>
          <p:cNvPr id="108" name="Shape 10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defRPr sz="1200">
        <a:latin typeface="+mj-lt"/>
        <a:ea typeface="+mj-ea"/>
        <a:cs typeface="+mj-cs"/>
        <a:sym typeface="Corbel"/>
      </a:defRPr>
    </a:lvl1pPr>
    <a:lvl2pPr indent="228600" defTabSz="457200" latinLnBrk="0">
      <a:defRPr sz="1200">
        <a:latin typeface="+mj-lt"/>
        <a:ea typeface="+mj-ea"/>
        <a:cs typeface="+mj-cs"/>
        <a:sym typeface="Corbel"/>
      </a:defRPr>
    </a:lvl2pPr>
    <a:lvl3pPr indent="457200" defTabSz="457200" latinLnBrk="0">
      <a:defRPr sz="1200">
        <a:latin typeface="+mj-lt"/>
        <a:ea typeface="+mj-ea"/>
        <a:cs typeface="+mj-cs"/>
        <a:sym typeface="Corbel"/>
      </a:defRPr>
    </a:lvl3pPr>
    <a:lvl4pPr indent="685800" defTabSz="457200" latinLnBrk="0">
      <a:defRPr sz="1200">
        <a:latin typeface="+mj-lt"/>
        <a:ea typeface="+mj-ea"/>
        <a:cs typeface="+mj-cs"/>
        <a:sym typeface="Corbel"/>
      </a:defRPr>
    </a:lvl4pPr>
    <a:lvl5pPr indent="914400" defTabSz="457200" latinLnBrk="0">
      <a:defRPr sz="1200">
        <a:latin typeface="+mj-lt"/>
        <a:ea typeface="+mj-ea"/>
        <a:cs typeface="+mj-cs"/>
        <a:sym typeface="Corbel"/>
      </a:defRPr>
    </a:lvl5pPr>
    <a:lvl6pPr indent="1143000" defTabSz="457200" latinLnBrk="0">
      <a:defRPr sz="1200">
        <a:latin typeface="+mj-lt"/>
        <a:ea typeface="+mj-ea"/>
        <a:cs typeface="+mj-cs"/>
        <a:sym typeface="Corbel"/>
      </a:defRPr>
    </a:lvl6pPr>
    <a:lvl7pPr indent="1371600" defTabSz="457200" latinLnBrk="0">
      <a:defRPr sz="1200">
        <a:latin typeface="+mj-lt"/>
        <a:ea typeface="+mj-ea"/>
        <a:cs typeface="+mj-cs"/>
        <a:sym typeface="Corbel"/>
      </a:defRPr>
    </a:lvl7pPr>
    <a:lvl8pPr indent="1600200" defTabSz="457200" latinLnBrk="0">
      <a:defRPr sz="1200">
        <a:latin typeface="+mj-lt"/>
        <a:ea typeface="+mj-ea"/>
        <a:cs typeface="+mj-cs"/>
        <a:sym typeface="Corbel"/>
      </a:defRPr>
    </a:lvl8pPr>
    <a:lvl9pPr indent="1828800" defTabSz="457200" latinLnBrk="0">
      <a:defRPr sz="1200">
        <a:latin typeface="+mj-lt"/>
        <a:ea typeface="+mj-ea"/>
        <a:cs typeface="+mj-cs"/>
        <a:sym typeface="Corbe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Rectangle 6"/>
          <p:cNvSpPr/>
          <p:nvPr/>
        </p:nvSpPr>
        <p:spPr>
          <a:xfrm>
            <a:off x="0" y="761998"/>
            <a:ext cx="9141619" cy="5334003"/>
          </a:xfrm>
          <a:prstGeom prst="rect">
            <a:avLst/>
          </a:prstGeom>
          <a:solidFill>
            <a:schemeClr val="accent1"/>
          </a:solidFill>
          <a:ln w="12700">
            <a:miter lim="400000"/>
          </a:ln>
        </p:spPr>
        <p:txBody>
          <a:bodyPr lIns="45719" rIns="45719"/>
          <a:lstStyle/>
          <a:p>
            <a:pPr/>
          </a:p>
        </p:txBody>
      </p:sp>
      <p:sp>
        <p:nvSpPr>
          <p:cNvPr id="12" name="Rectangle 7"/>
          <p:cNvSpPr/>
          <p:nvPr/>
        </p:nvSpPr>
        <p:spPr>
          <a:xfrm>
            <a:off x="9270262" y="761998"/>
            <a:ext cx="2925319" cy="5334003"/>
          </a:xfrm>
          <a:prstGeom prst="rect">
            <a:avLst/>
          </a:prstGeom>
          <a:solidFill>
            <a:srgbClr val="C8C8C8">
              <a:alpha val="49804"/>
            </a:srgbClr>
          </a:solidFill>
          <a:ln w="12700">
            <a:miter lim="400000"/>
          </a:ln>
        </p:spPr>
        <p:txBody>
          <a:bodyPr lIns="45719" rIns="45719"/>
          <a:lstStyle/>
          <a:p>
            <a:pPr/>
          </a:p>
        </p:txBody>
      </p:sp>
      <p:sp>
        <p:nvSpPr>
          <p:cNvPr id="13" name="Title Text"/>
          <p:cNvSpPr txBox="1"/>
          <p:nvPr>
            <p:ph type="title"/>
          </p:nvPr>
        </p:nvSpPr>
        <p:spPr>
          <a:xfrm>
            <a:off x="1069847" y="1298447"/>
            <a:ext cx="7315201" cy="3255266"/>
          </a:xfrm>
          <a:prstGeom prst="rect">
            <a:avLst/>
          </a:prstGeom>
        </p:spPr>
        <p:txBody>
          <a:bodyPr anchor="b"/>
          <a:lstStyle>
            <a:lvl1pPr>
              <a:defRPr spc="-100" sz="5900"/>
            </a:lvl1pPr>
          </a:lstStyle>
          <a:p>
            <a:pPr/>
            <a:r>
              <a:t>Title Text</a:t>
            </a:r>
          </a:p>
        </p:txBody>
      </p:sp>
      <p:sp>
        <p:nvSpPr>
          <p:cNvPr id="14" name="Body Level One…"/>
          <p:cNvSpPr txBox="1"/>
          <p:nvPr>
            <p:ph type="body" sz="quarter" idx="1"/>
          </p:nvPr>
        </p:nvSpPr>
        <p:spPr>
          <a:xfrm>
            <a:off x="1100015" y="4670245"/>
            <a:ext cx="7315201" cy="914401"/>
          </a:xfrm>
          <a:prstGeom prst="rect">
            <a:avLst/>
          </a:prstGeom>
        </p:spPr>
        <p:txBody>
          <a:bodyPr anchor="t"/>
          <a:lstStyle>
            <a:lvl1pPr marL="0" indent="0">
              <a:buClrTx/>
              <a:buSzTx/>
              <a:buNone/>
              <a:defRPr sz="2200">
                <a:solidFill>
                  <a:srgbClr val="D9F1F6"/>
                </a:solidFill>
              </a:defRPr>
            </a:lvl1pPr>
            <a:lvl2pPr marL="0" indent="457200">
              <a:buClrTx/>
              <a:buSzTx/>
              <a:buNone/>
              <a:defRPr sz="2200">
                <a:solidFill>
                  <a:srgbClr val="D9F1F6"/>
                </a:solidFill>
              </a:defRPr>
            </a:lvl2pPr>
            <a:lvl3pPr marL="0" indent="914400">
              <a:buClrTx/>
              <a:buSzTx/>
              <a:buNone/>
              <a:defRPr sz="2200">
                <a:solidFill>
                  <a:srgbClr val="D9F1F6"/>
                </a:solidFill>
              </a:defRPr>
            </a:lvl3pPr>
            <a:lvl4pPr marL="0" indent="1371600">
              <a:buClrTx/>
              <a:buSzTx/>
              <a:buNone/>
              <a:defRPr sz="2200">
                <a:solidFill>
                  <a:srgbClr val="D9F1F6"/>
                </a:solidFill>
              </a:defRPr>
            </a:lvl4pPr>
            <a:lvl5pPr marL="0" indent="1828800">
              <a:buClrTx/>
              <a:buSzTx/>
              <a:buNone/>
              <a:defRPr sz="2200">
                <a:solidFill>
                  <a:srgbClr val="D9F1F6"/>
                </a:solidFill>
              </a:defRPr>
            </a:lvl5p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2" name="Rectangle 6"/>
          <p:cNvSpPr/>
          <p:nvPr/>
        </p:nvSpPr>
        <p:spPr>
          <a:xfrm>
            <a:off x="0" y="758951"/>
            <a:ext cx="3443591" cy="5330954"/>
          </a:xfrm>
          <a:prstGeom prst="rect">
            <a:avLst/>
          </a:prstGeom>
          <a:solidFill>
            <a:schemeClr val="accent1"/>
          </a:solidFill>
          <a:ln w="12700">
            <a:miter lim="400000"/>
          </a:ln>
        </p:spPr>
        <p:txBody>
          <a:bodyPr lIns="45719" rIns="45719"/>
          <a:lstStyle/>
          <a:p>
            <a:pPr/>
          </a:p>
        </p:txBody>
      </p:sp>
      <p:sp>
        <p:nvSpPr>
          <p:cNvPr id="23" name="Rectangle 37"/>
          <p:cNvSpPr/>
          <p:nvPr/>
        </p:nvSpPr>
        <p:spPr>
          <a:xfrm>
            <a:off x="11815864" y="758951"/>
            <a:ext cx="384049" cy="5330954"/>
          </a:xfrm>
          <a:prstGeom prst="rect">
            <a:avLst/>
          </a:prstGeom>
          <a:solidFill>
            <a:srgbClr val="C8C8C8">
              <a:alpha val="49804"/>
            </a:srgbClr>
          </a:solidFill>
          <a:ln w="12700">
            <a:miter lim="400000"/>
          </a:ln>
        </p:spPr>
        <p:txBody>
          <a:bodyPr lIns="45719" rIns="45719"/>
          <a:lstStyle/>
          <a:p>
            <a:pPr/>
          </a:p>
        </p:txBody>
      </p:sp>
      <p:sp>
        <p:nvSpPr>
          <p:cNvPr id="24" name="Title Text"/>
          <p:cNvSpPr txBox="1"/>
          <p:nvPr>
            <p:ph type="title"/>
          </p:nvPr>
        </p:nvSpPr>
        <p:spPr>
          <a:xfrm>
            <a:off x="252919" y="1123837"/>
            <a:ext cx="2947482" cy="4601184"/>
          </a:xfrm>
          <a:prstGeom prst="rect">
            <a:avLst/>
          </a:prstGeom>
        </p:spPr>
        <p:txBody>
          <a:bodyPr/>
          <a:lstStyle/>
          <a:p>
            <a:pPr/>
            <a:r>
              <a:t>Title Text</a:t>
            </a:r>
          </a:p>
        </p:txBody>
      </p:sp>
      <p:sp>
        <p:nvSpPr>
          <p:cNvPr id="25" name="Body Level One…"/>
          <p:cNvSpPr txBox="1"/>
          <p:nvPr>
            <p:ph type="body" idx="1"/>
          </p:nvPr>
        </p:nvSpPr>
        <p:spPr>
          <a:xfrm>
            <a:off x="3869268" y="864108"/>
            <a:ext cx="7315201" cy="512064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33" name="Rectangle 6"/>
          <p:cNvSpPr/>
          <p:nvPr/>
        </p:nvSpPr>
        <p:spPr>
          <a:xfrm>
            <a:off x="0" y="758951"/>
            <a:ext cx="3443591" cy="5330954"/>
          </a:xfrm>
          <a:prstGeom prst="rect">
            <a:avLst/>
          </a:prstGeom>
          <a:solidFill>
            <a:schemeClr val="accent1"/>
          </a:solidFill>
          <a:ln w="12700">
            <a:miter lim="400000"/>
          </a:ln>
        </p:spPr>
        <p:txBody>
          <a:bodyPr lIns="45719" rIns="45719"/>
          <a:lstStyle/>
          <a:p>
            <a:pPr/>
          </a:p>
        </p:txBody>
      </p:sp>
      <p:sp>
        <p:nvSpPr>
          <p:cNvPr id="34" name="Rectangle 37"/>
          <p:cNvSpPr/>
          <p:nvPr/>
        </p:nvSpPr>
        <p:spPr>
          <a:xfrm>
            <a:off x="11815864" y="758951"/>
            <a:ext cx="384049" cy="5330954"/>
          </a:xfrm>
          <a:prstGeom prst="rect">
            <a:avLst/>
          </a:prstGeom>
          <a:solidFill>
            <a:srgbClr val="C8C8C8">
              <a:alpha val="49804"/>
            </a:srgbClr>
          </a:solidFill>
          <a:ln w="12700">
            <a:miter lim="400000"/>
          </a:ln>
        </p:spPr>
        <p:txBody>
          <a:bodyPr lIns="45719" rIns="45719"/>
          <a:lstStyle/>
          <a:p>
            <a:pPr/>
          </a:p>
        </p:txBody>
      </p:sp>
      <p:sp>
        <p:nvSpPr>
          <p:cNvPr id="35" name="Title Text"/>
          <p:cNvSpPr txBox="1"/>
          <p:nvPr>
            <p:ph type="title"/>
          </p:nvPr>
        </p:nvSpPr>
        <p:spPr>
          <a:xfrm>
            <a:off x="3867911" y="1298447"/>
            <a:ext cx="7315201" cy="3255266"/>
          </a:xfrm>
          <a:prstGeom prst="rect">
            <a:avLst/>
          </a:prstGeom>
        </p:spPr>
        <p:txBody>
          <a:bodyPr anchor="b"/>
          <a:lstStyle>
            <a:lvl1pPr>
              <a:defRPr spc="-100" sz="5900">
                <a:solidFill>
                  <a:srgbClr val="595959"/>
                </a:solidFill>
              </a:defRPr>
            </a:lvl1pPr>
          </a:lstStyle>
          <a:p>
            <a:pPr/>
            <a:r>
              <a:t>Title Text</a:t>
            </a:r>
          </a:p>
        </p:txBody>
      </p:sp>
      <p:sp>
        <p:nvSpPr>
          <p:cNvPr id="36" name="Body Level One…"/>
          <p:cNvSpPr txBox="1"/>
          <p:nvPr>
            <p:ph type="body" sz="quarter" idx="1"/>
          </p:nvPr>
        </p:nvSpPr>
        <p:spPr>
          <a:xfrm>
            <a:off x="3886200" y="4672584"/>
            <a:ext cx="7315200" cy="914401"/>
          </a:xfrm>
          <a:prstGeom prst="rect">
            <a:avLst/>
          </a:prstGeom>
        </p:spPr>
        <p:txBody>
          <a:bodyPr anchor="t"/>
          <a:lstStyle>
            <a:lvl1pPr marL="0" indent="0">
              <a:buClrTx/>
              <a:buSzTx/>
              <a:buNone/>
              <a:defRPr sz="2200"/>
            </a:lvl1pPr>
            <a:lvl2pPr marL="0" indent="457200">
              <a:buClrTx/>
              <a:buSzTx/>
              <a:buNone/>
              <a:defRPr sz="2200"/>
            </a:lvl2pPr>
            <a:lvl3pPr marL="0" indent="914400">
              <a:buClrTx/>
              <a:buSzTx/>
              <a:buNone/>
              <a:defRPr sz="2200"/>
            </a:lvl3pPr>
            <a:lvl4pPr marL="0" indent="1371600">
              <a:buClrTx/>
              <a:buSzTx/>
              <a:buNone/>
              <a:defRPr sz="2200"/>
            </a:lvl4pPr>
            <a:lvl5pPr marL="0" indent="1828800">
              <a:buClrTx/>
              <a:buSzTx/>
              <a:buNone/>
              <a:defRPr sz="2200"/>
            </a:lvl5pPr>
          </a:lstStyle>
          <a:p>
            <a:pPr/>
            <a:r>
              <a:t>Body Level One</a:t>
            </a:r>
          </a:p>
          <a:p>
            <a:pPr lvl="1"/>
            <a:r>
              <a:t>Body Level Two</a:t>
            </a:r>
          </a:p>
          <a:p>
            <a:pPr lvl="2"/>
            <a:r>
              <a:t>Body Level Three</a:t>
            </a:r>
          </a:p>
          <a:p>
            <a:pPr lvl="3"/>
            <a:r>
              <a:t>Body Level Four</a:t>
            </a:r>
          </a:p>
          <a:p>
            <a:pPr lvl="4"/>
            <a:r>
              <a:t>Body Level Five</a:t>
            </a:r>
          </a:p>
        </p:txBody>
      </p:sp>
      <p:sp>
        <p:nvSpPr>
          <p:cNvPr id="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44" name="Rectangle 6"/>
          <p:cNvSpPr/>
          <p:nvPr/>
        </p:nvSpPr>
        <p:spPr>
          <a:xfrm>
            <a:off x="0" y="758951"/>
            <a:ext cx="3443591" cy="5330954"/>
          </a:xfrm>
          <a:prstGeom prst="rect">
            <a:avLst/>
          </a:prstGeom>
          <a:solidFill>
            <a:schemeClr val="accent1"/>
          </a:solidFill>
          <a:ln w="12700">
            <a:miter lim="400000"/>
          </a:ln>
        </p:spPr>
        <p:txBody>
          <a:bodyPr lIns="45719" rIns="45719"/>
          <a:lstStyle/>
          <a:p>
            <a:pPr/>
          </a:p>
        </p:txBody>
      </p:sp>
      <p:sp>
        <p:nvSpPr>
          <p:cNvPr id="45" name="Rectangle 37"/>
          <p:cNvSpPr/>
          <p:nvPr/>
        </p:nvSpPr>
        <p:spPr>
          <a:xfrm>
            <a:off x="11815864" y="758951"/>
            <a:ext cx="384049" cy="5330954"/>
          </a:xfrm>
          <a:prstGeom prst="rect">
            <a:avLst/>
          </a:prstGeom>
          <a:solidFill>
            <a:srgbClr val="C8C8C8">
              <a:alpha val="49804"/>
            </a:srgbClr>
          </a:solidFill>
          <a:ln w="12700">
            <a:miter lim="400000"/>
          </a:ln>
        </p:spPr>
        <p:txBody>
          <a:bodyPr lIns="45719" rIns="45719"/>
          <a:lstStyle/>
          <a:p>
            <a:pPr/>
          </a:p>
        </p:txBody>
      </p:sp>
      <p:sp>
        <p:nvSpPr>
          <p:cNvPr id="46" name="Title Text"/>
          <p:cNvSpPr txBox="1"/>
          <p:nvPr>
            <p:ph type="title"/>
          </p:nvPr>
        </p:nvSpPr>
        <p:spPr>
          <a:xfrm>
            <a:off x="252919" y="1123837"/>
            <a:ext cx="2947482" cy="4601184"/>
          </a:xfrm>
          <a:prstGeom prst="rect">
            <a:avLst/>
          </a:prstGeom>
        </p:spPr>
        <p:txBody>
          <a:bodyPr/>
          <a:lstStyle/>
          <a:p>
            <a:pPr/>
            <a:r>
              <a:t>Title Text</a:t>
            </a:r>
          </a:p>
        </p:txBody>
      </p:sp>
      <p:sp>
        <p:nvSpPr>
          <p:cNvPr id="47" name="Body Level One…"/>
          <p:cNvSpPr txBox="1"/>
          <p:nvPr>
            <p:ph type="body" sz="half" idx="1"/>
          </p:nvPr>
        </p:nvSpPr>
        <p:spPr>
          <a:xfrm>
            <a:off x="3867911" y="868680"/>
            <a:ext cx="3474722" cy="512064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55" name="Rectangle 6"/>
          <p:cNvSpPr/>
          <p:nvPr/>
        </p:nvSpPr>
        <p:spPr>
          <a:xfrm>
            <a:off x="0" y="758951"/>
            <a:ext cx="3443591" cy="5330954"/>
          </a:xfrm>
          <a:prstGeom prst="rect">
            <a:avLst/>
          </a:prstGeom>
          <a:solidFill>
            <a:schemeClr val="accent1"/>
          </a:solidFill>
          <a:ln w="12700">
            <a:miter lim="400000"/>
          </a:ln>
        </p:spPr>
        <p:txBody>
          <a:bodyPr lIns="45719" rIns="45719"/>
          <a:lstStyle/>
          <a:p>
            <a:pPr/>
          </a:p>
        </p:txBody>
      </p:sp>
      <p:sp>
        <p:nvSpPr>
          <p:cNvPr id="56" name="Rectangle 37"/>
          <p:cNvSpPr/>
          <p:nvPr/>
        </p:nvSpPr>
        <p:spPr>
          <a:xfrm>
            <a:off x="11815864" y="758951"/>
            <a:ext cx="384049" cy="5330954"/>
          </a:xfrm>
          <a:prstGeom prst="rect">
            <a:avLst/>
          </a:prstGeom>
          <a:solidFill>
            <a:srgbClr val="C8C8C8">
              <a:alpha val="49804"/>
            </a:srgbClr>
          </a:solidFill>
          <a:ln w="12700">
            <a:miter lim="400000"/>
          </a:ln>
        </p:spPr>
        <p:txBody>
          <a:bodyPr lIns="45719" rIns="45719"/>
          <a:lstStyle/>
          <a:p>
            <a:pPr/>
          </a:p>
        </p:txBody>
      </p:sp>
      <p:sp>
        <p:nvSpPr>
          <p:cNvPr id="57" name="Title Text"/>
          <p:cNvSpPr txBox="1"/>
          <p:nvPr>
            <p:ph type="title"/>
          </p:nvPr>
        </p:nvSpPr>
        <p:spPr>
          <a:xfrm>
            <a:off x="252919" y="1123837"/>
            <a:ext cx="2947482" cy="4601184"/>
          </a:xfrm>
          <a:prstGeom prst="rect">
            <a:avLst/>
          </a:prstGeom>
        </p:spPr>
        <p:txBody>
          <a:bodyPr/>
          <a:lstStyle/>
          <a:p>
            <a:pPr/>
            <a:r>
              <a:t>Title Text</a:t>
            </a:r>
          </a:p>
        </p:txBody>
      </p:sp>
      <p:sp>
        <p:nvSpPr>
          <p:cNvPr id="58" name="Body Level One…"/>
          <p:cNvSpPr txBox="1"/>
          <p:nvPr>
            <p:ph type="body" sz="quarter" idx="1"/>
          </p:nvPr>
        </p:nvSpPr>
        <p:spPr>
          <a:xfrm>
            <a:off x="3867911" y="1023585"/>
            <a:ext cx="3474722" cy="807721"/>
          </a:xfrm>
          <a:prstGeom prst="rect">
            <a:avLst/>
          </a:prstGeom>
        </p:spPr>
        <p:txBody>
          <a:bodyPr anchor="b"/>
          <a:lstStyle>
            <a:lvl1pPr marL="0" indent="0">
              <a:spcBef>
                <a:spcPts val="0"/>
              </a:spcBef>
              <a:buClrTx/>
              <a:buSzTx/>
              <a:buNone/>
            </a:lvl1pPr>
            <a:lvl2pPr marL="0" indent="457200">
              <a:spcBef>
                <a:spcPts val="0"/>
              </a:spcBef>
              <a:buClrTx/>
              <a:buSzTx/>
              <a:buNone/>
            </a:lvl2pPr>
            <a:lvl3pPr marL="0" indent="914400">
              <a:spcBef>
                <a:spcPts val="0"/>
              </a:spcBef>
              <a:buClrTx/>
              <a:buSzTx/>
              <a:buNone/>
            </a:lvl3pPr>
            <a:lvl4pPr marL="0" indent="1371600">
              <a:spcBef>
                <a:spcPts val="0"/>
              </a:spcBef>
              <a:buClrTx/>
              <a:buSzTx/>
              <a:buNone/>
            </a:lvl4pPr>
            <a:lvl5pPr marL="0" indent="1828800">
              <a:spcBef>
                <a:spcPts val="0"/>
              </a:spcBef>
              <a:buClrTx/>
              <a:buSzTx/>
              <a:buNone/>
            </a:lvl5pPr>
          </a:lstStyle>
          <a:p>
            <a:pPr/>
            <a:r>
              <a:t>Body Level One</a:t>
            </a:r>
          </a:p>
          <a:p>
            <a:pPr lvl="1"/>
            <a:r>
              <a:t>Body Level Two</a:t>
            </a:r>
          </a:p>
          <a:p>
            <a:pPr lvl="2"/>
            <a:r>
              <a:t>Body Level Three</a:t>
            </a:r>
          </a:p>
          <a:p>
            <a:pPr lvl="3"/>
            <a:r>
              <a:t>Body Level Four</a:t>
            </a:r>
          </a:p>
          <a:p>
            <a:pPr lvl="4"/>
            <a:r>
              <a:t>Body Level Five</a:t>
            </a:r>
          </a:p>
        </p:txBody>
      </p:sp>
      <p:sp>
        <p:nvSpPr>
          <p:cNvPr id="59" name="Text Placeholder 4"/>
          <p:cNvSpPr/>
          <p:nvPr>
            <p:ph type="body" sz="quarter" idx="21"/>
          </p:nvPr>
        </p:nvSpPr>
        <p:spPr>
          <a:xfrm>
            <a:off x="7818463" y="1023585"/>
            <a:ext cx="3474721" cy="813172"/>
          </a:xfrm>
          <a:prstGeom prst="rect">
            <a:avLst/>
          </a:prstGeom>
        </p:spPr>
        <p:txBody>
          <a:bodyPr anchor="b"/>
          <a:lstStyle/>
          <a:p>
            <a:pPr marL="0" indent="0">
              <a:spcBef>
                <a:spcPts val="0"/>
              </a:spcBef>
              <a:buClrTx/>
              <a:buSzTx/>
              <a:buNone/>
            </a:pPr>
          </a:p>
        </p:txBody>
      </p:sp>
      <p:sp>
        <p:nvSpPr>
          <p:cNvPr id="6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67" name="Rectangle 6"/>
          <p:cNvSpPr/>
          <p:nvPr/>
        </p:nvSpPr>
        <p:spPr>
          <a:xfrm>
            <a:off x="0" y="758951"/>
            <a:ext cx="3443591" cy="5330954"/>
          </a:xfrm>
          <a:prstGeom prst="rect">
            <a:avLst/>
          </a:prstGeom>
          <a:solidFill>
            <a:schemeClr val="accent1"/>
          </a:solidFill>
          <a:ln w="12700">
            <a:miter lim="400000"/>
          </a:ln>
        </p:spPr>
        <p:txBody>
          <a:bodyPr lIns="45719" rIns="45719"/>
          <a:lstStyle/>
          <a:p>
            <a:pPr/>
          </a:p>
        </p:txBody>
      </p:sp>
      <p:sp>
        <p:nvSpPr>
          <p:cNvPr id="68" name="Rectangle 37"/>
          <p:cNvSpPr/>
          <p:nvPr/>
        </p:nvSpPr>
        <p:spPr>
          <a:xfrm>
            <a:off x="11815864" y="758951"/>
            <a:ext cx="384049" cy="5330954"/>
          </a:xfrm>
          <a:prstGeom prst="rect">
            <a:avLst/>
          </a:prstGeom>
          <a:solidFill>
            <a:srgbClr val="C8C8C8">
              <a:alpha val="49804"/>
            </a:srgbClr>
          </a:solidFill>
          <a:ln w="12700">
            <a:miter lim="400000"/>
          </a:ln>
        </p:spPr>
        <p:txBody>
          <a:bodyPr lIns="45719" rIns="45719"/>
          <a:lstStyle/>
          <a:p>
            <a:pPr/>
          </a:p>
        </p:txBody>
      </p:sp>
      <p:sp>
        <p:nvSpPr>
          <p:cNvPr id="69" name="Title Text"/>
          <p:cNvSpPr txBox="1"/>
          <p:nvPr>
            <p:ph type="title"/>
          </p:nvPr>
        </p:nvSpPr>
        <p:spPr>
          <a:xfrm>
            <a:off x="252919" y="1123837"/>
            <a:ext cx="2947482" cy="4601184"/>
          </a:xfrm>
          <a:prstGeom prst="rect">
            <a:avLst/>
          </a:prstGeom>
        </p:spPr>
        <p:txBody>
          <a:bodyPr/>
          <a:lstStyle/>
          <a:p>
            <a:pPr/>
            <a:r>
              <a:t>Title Text</a:t>
            </a:r>
          </a:p>
        </p:txBody>
      </p:sp>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7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84" name="Rectangle 6"/>
          <p:cNvSpPr/>
          <p:nvPr/>
        </p:nvSpPr>
        <p:spPr>
          <a:xfrm>
            <a:off x="0" y="758951"/>
            <a:ext cx="3443591" cy="5330954"/>
          </a:xfrm>
          <a:prstGeom prst="rect">
            <a:avLst/>
          </a:prstGeom>
          <a:solidFill>
            <a:schemeClr val="accent1"/>
          </a:solidFill>
          <a:ln w="12700">
            <a:miter lim="400000"/>
          </a:ln>
        </p:spPr>
        <p:txBody>
          <a:bodyPr lIns="45719" rIns="45719"/>
          <a:lstStyle/>
          <a:p>
            <a:pPr/>
          </a:p>
        </p:txBody>
      </p:sp>
      <p:sp>
        <p:nvSpPr>
          <p:cNvPr id="85" name="Rectangle 37"/>
          <p:cNvSpPr/>
          <p:nvPr/>
        </p:nvSpPr>
        <p:spPr>
          <a:xfrm>
            <a:off x="11815864" y="758951"/>
            <a:ext cx="384049" cy="5330954"/>
          </a:xfrm>
          <a:prstGeom prst="rect">
            <a:avLst/>
          </a:prstGeom>
          <a:solidFill>
            <a:srgbClr val="C8C8C8">
              <a:alpha val="49804"/>
            </a:srgbClr>
          </a:solidFill>
          <a:ln w="12700">
            <a:miter lim="400000"/>
          </a:ln>
        </p:spPr>
        <p:txBody>
          <a:bodyPr lIns="45719" rIns="45719"/>
          <a:lstStyle/>
          <a:p>
            <a:pPr/>
          </a:p>
        </p:txBody>
      </p:sp>
      <p:sp>
        <p:nvSpPr>
          <p:cNvPr id="86" name="Title Text"/>
          <p:cNvSpPr txBox="1"/>
          <p:nvPr>
            <p:ph type="title"/>
          </p:nvPr>
        </p:nvSpPr>
        <p:spPr>
          <a:xfrm>
            <a:off x="256031" y="1143000"/>
            <a:ext cx="2834641" cy="2377440"/>
          </a:xfrm>
          <a:prstGeom prst="rect">
            <a:avLst/>
          </a:prstGeom>
        </p:spPr>
        <p:txBody>
          <a:bodyPr anchor="b"/>
          <a:lstStyle>
            <a:lvl1pPr>
              <a:defRPr sz="3200"/>
            </a:lvl1pPr>
          </a:lstStyle>
          <a:p>
            <a:pPr/>
            <a:r>
              <a:t>Title Text</a:t>
            </a:r>
          </a:p>
        </p:txBody>
      </p:sp>
      <p:sp>
        <p:nvSpPr>
          <p:cNvPr id="87" name="Body Level One…"/>
          <p:cNvSpPr txBox="1"/>
          <p:nvPr>
            <p:ph type="body" idx="1"/>
          </p:nvPr>
        </p:nvSpPr>
        <p:spPr>
          <a:xfrm>
            <a:off x="3867911" y="868680"/>
            <a:ext cx="7315201" cy="512064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88" name="Text Placeholder 3"/>
          <p:cNvSpPr/>
          <p:nvPr>
            <p:ph type="body" sz="quarter" idx="21"/>
          </p:nvPr>
        </p:nvSpPr>
        <p:spPr>
          <a:xfrm>
            <a:off x="256032" y="3494175"/>
            <a:ext cx="2834640" cy="2321991"/>
          </a:xfrm>
          <a:prstGeom prst="rect">
            <a:avLst/>
          </a:prstGeom>
        </p:spPr>
        <p:txBody>
          <a:bodyPr anchor="t"/>
          <a:lstStyle/>
          <a:p>
            <a:pPr marL="0" indent="0">
              <a:lnSpc>
                <a:spcPct val="100000"/>
              </a:lnSpc>
              <a:buClrTx/>
              <a:buSzTx/>
              <a:buNone/>
              <a:defRPr sz="1400">
                <a:solidFill>
                  <a:srgbClr val="FFFFFF"/>
                </a:solidFill>
              </a:defRPr>
            </a:pPr>
          </a:p>
        </p:txBody>
      </p:sp>
      <p:sp>
        <p:nvSpPr>
          <p:cNvPr id="8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96" name="Rectangle 6"/>
          <p:cNvSpPr/>
          <p:nvPr/>
        </p:nvSpPr>
        <p:spPr>
          <a:xfrm>
            <a:off x="0" y="758951"/>
            <a:ext cx="3443591" cy="5330954"/>
          </a:xfrm>
          <a:prstGeom prst="rect">
            <a:avLst/>
          </a:prstGeom>
          <a:solidFill>
            <a:schemeClr val="accent1"/>
          </a:solidFill>
          <a:ln w="12700">
            <a:miter lim="400000"/>
          </a:ln>
        </p:spPr>
        <p:txBody>
          <a:bodyPr lIns="45719" rIns="45719"/>
          <a:lstStyle/>
          <a:p>
            <a:pPr/>
          </a:p>
        </p:txBody>
      </p:sp>
      <p:sp>
        <p:nvSpPr>
          <p:cNvPr id="97" name="Rectangle 37"/>
          <p:cNvSpPr/>
          <p:nvPr/>
        </p:nvSpPr>
        <p:spPr>
          <a:xfrm>
            <a:off x="11815864" y="758951"/>
            <a:ext cx="384049" cy="5330954"/>
          </a:xfrm>
          <a:prstGeom prst="rect">
            <a:avLst/>
          </a:prstGeom>
          <a:solidFill>
            <a:srgbClr val="C8C8C8">
              <a:alpha val="49804"/>
            </a:srgbClr>
          </a:solidFill>
          <a:ln w="12700">
            <a:miter lim="400000"/>
          </a:ln>
        </p:spPr>
        <p:txBody>
          <a:bodyPr lIns="45719" rIns="45719"/>
          <a:lstStyle/>
          <a:p>
            <a:pPr/>
          </a:p>
        </p:txBody>
      </p:sp>
      <p:sp>
        <p:nvSpPr>
          <p:cNvPr id="98" name="Title Text"/>
          <p:cNvSpPr txBox="1"/>
          <p:nvPr>
            <p:ph type="title"/>
          </p:nvPr>
        </p:nvSpPr>
        <p:spPr>
          <a:xfrm>
            <a:off x="256031" y="1143000"/>
            <a:ext cx="2834641" cy="2377440"/>
          </a:xfrm>
          <a:prstGeom prst="rect">
            <a:avLst/>
          </a:prstGeom>
        </p:spPr>
        <p:txBody>
          <a:bodyPr anchor="b"/>
          <a:lstStyle>
            <a:lvl1pPr>
              <a:defRPr sz="3200"/>
            </a:lvl1pPr>
          </a:lstStyle>
          <a:p>
            <a:pPr/>
            <a:r>
              <a:t>Title Text</a:t>
            </a:r>
          </a:p>
        </p:txBody>
      </p:sp>
      <p:sp>
        <p:nvSpPr>
          <p:cNvPr id="99" name="Picture Placeholder 2"/>
          <p:cNvSpPr/>
          <p:nvPr>
            <p:ph type="pic" idx="21"/>
          </p:nvPr>
        </p:nvSpPr>
        <p:spPr>
          <a:xfrm>
            <a:off x="3570644" y="767419"/>
            <a:ext cx="8115231" cy="5330953"/>
          </a:xfrm>
          <a:prstGeom prst="rect">
            <a:avLst/>
          </a:prstGeom>
        </p:spPr>
        <p:txBody>
          <a:bodyPr lIns="91439" rIns="91439" anchor="t">
            <a:noAutofit/>
          </a:bodyPr>
          <a:lstStyle/>
          <a:p>
            <a:pPr/>
          </a:p>
        </p:txBody>
      </p:sp>
      <p:sp>
        <p:nvSpPr>
          <p:cNvPr id="100" name="Body Level One…"/>
          <p:cNvSpPr txBox="1"/>
          <p:nvPr>
            <p:ph type="body" sz="quarter" idx="1"/>
          </p:nvPr>
        </p:nvSpPr>
        <p:spPr>
          <a:xfrm>
            <a:off x="256031" y="3493008"/>
            <a:ext cx="2834641" cy="2322577"/>
          </a:xfrm>
          <a:prstGeom prst="rect">
            <a:avLst/>
          </a:prstGeom>
        </p:spPr>
        <p:txBody>
          <a:bodyPr anchor="t"/>
          <a:lstStyle>
            <a:lvl1pPr marL="0" indent="0">
              <a:lnSpc>
                <a:spcPct val="100000"/>
              </a:lnSpc>
              <a:buClrTx/>
              <a:buSzTx/>
              <a:buNone/>
              <a:defRPr sz="1400">
                <a:solidFill>
                  <a:srgbClr val="FFFFFF"/>
                </a:solidFill>
              </a:defRPr>
            </a:lvl1pPr>
            <a:lvl2pPr marL="0" indent="457200">
              <a:lnSpc>
                <a:spcPct val="100000"/>
              </a:lnSpc>
              <a:buClrTx/>
              <a:buSzTx/>
              <a:buNone/>
              <a:defRPr sz="1400">
                <a:solidFill>
                  <a:srgbClr val="FFFFFF"/>
                </a:solidFill>
              </a:defRPr>
            </a:lvl2pPr>
            <a:lvl3pPr marL="0" indent="914400">
              <a:lnSpc>
                <a:spcPct val="100000"/>
              </a:lnSpc>
              <a:buClrTx/>
              <a:buSzTx/>
              <a:buNone/>
              <a:defRPr sz="1400">
                <a:solidFill>
                  <a:srgbClr val="FFFFFF"/>
                </a:solidFill>
              </a:defRPr>
            </a:lvl3pPr>
            <a:lvl4pPr marL="0" indent="1371600">
              <a:lnSpc>
                <a:spcPct val="100000"/>
              </a:lnSpc>
              <a:buClrTx/>
              <a:buSzTx/>
              <a:buNone/>
              <a:defRPr sz="1400">
                <a:solidFill>
                  <a:srgbClr val="FFFFFF"/>
                </a:solidFill>
              </a:defRPr>
            </a:lvl4pPr>
            <a:lvl5pPr marL="0" indent="1828800">
              <a:lnSpc>
                <a:spcPct val="100000"/>
              </a:lnSpc>
              <a:buClrTx/>
              <a:buSzTx/>
              <a:buNone/>
              <a:defRPr sz="14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609600" y="224821"/>
            <a:ext cx="10972800" cy="124263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609600" y="1467453"/>
            <a:ext cx="10972800" cy="4791457"/>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908521" y="6404292"/>
            <a:ext cx="256541" cy="269241"/>
          </a:xfrm>
          <a:prstGeom prst="rect">
            <a:avLst/>
          </a:prstGeom>
          <a:ln w="12700">
            <a:miter lim="400000"/>
          </a:ln>
        </p:spPr>
        <p:txBody>
          <a:bodyPr wrap="none" lIns="45719" rIns="45719" anchor="ctr">
            <a:spAutoFit/>
          </a:bodyPr>
          <a:lstStyle>
            <a:lvl1pPr algn="r">
              <a:defRPr sz="1200">
                <a:solidFill>
                  <a:schemeClr val="accent1"/>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60" strike="noStrike" sz="3600" u="none">
          <a:solidFill>
            <a:srgbClr val="FFFFFF"/>
          </a:solidFill>
          <a:uFillTx/>
          <a:latin typeface="+mj-lt"/>
          <a:ea typeface="+mj-ea"/>
          <a:cs typeface="+mj-cs"/>
          <a:sym typeface="Corbel"/>
        </a:defRPr>
      </a:lvl1pPr>
      <a:lvl2pPr marL="0" marR="0" indent="0" algn="l" defTabSz="914400" rtl="0" latinLnBrk="0">
        <a:lnSpc>
          <a:spcPct val="90000"/>
        </a:lnSpc>
        <a:spcBef>
          <a:spcPts val="0"/>
        </a:spcBef>
        <a:spcAft>
          <a:spcPts val="0"/>
        </a:spcAft>
        <a:buClrTx/>
        <a:buSzTx/>
        <a:buFontTx/>
        <a:buNone/>
        <a:tabLst/>
        <a:defRPr b="0" baseline="0" cap="none" i="0" spc="-60" strike="noStrike" sz="3600" u="none">
          <a:solidFill>
            <a:srgbClr val="FFFFFF"/>
          </a:solidFill>
          <a:uFillTx/>
          <a:latin typeface="+mj-lt"/>
          <a:ea typeface="+mj-ea"/>
          <a:cs typeface="+mj-cs"/>
          <a:sym typeface="Corbel"/>
        </a:defRPr>
      </a:lvl2pPr>
      <a:lvl3pPr marL="0" marR="0" indent="0" algn="l" defTabSz="914400" rtl="0" latinLnBrk="0">
        <a:lnSpc>
          <a:spcPct val="90000"/>
        </a:lnSpc>
        <a:spcBef>
          <a:spcPts val="0"/>
        </a:spcBef>
        <a:spcAft>
          <a:spcPts val="0"/>
        </a:spcAft>
        <a:buClrTx/>
        <a:buSzTx/>
        <a:buFontTx/>
        <a:buNone/>
        <a:tabLst/>
        <a:defRPr b="0" baseline="0" cap="none" i="0" spc="-60" strike="noStrike" sz="3600" u="none">
          <a:solidFill>
            <a:srgbClr val="FFFFFF"/>
          </a:solidFill>
          <a:uFillTx/>
          <a:latin typeface="+mj-lt"/>
          <a:ea typeface="+mj-ea"/>
          <a:cs typeface="+mj-cs"/>
          <a:sym typeface="Corbel"/>
        </a:defRPr>
      </a:lvl3pPr>
      <a:lvl4pPr marL="0" marR="0" indent="0" algn="l" defTabSz="914400" rtl="0" latinLnBrk="0">
        <a:lnSpc>
          <a:spcPct val="90000"/>
        </a:lnSpc>
        <a:spcBef>
          <a:spcPts val="0"/>
        </a:spcBef>
        <a:spcAft>
          <a:spcPts val="0"/>
        </a:spcAft>
        <a:buClrTx/>
        <a:buSzTx/>
        <a:buFontTx/>
        <a:buNone/>
        <a:tabLst/>
        <a:defRPr b="0" baseline="0" cap="none" i="0" spc="-60" strike="noStrike" sz="3600" u="none">
          <a:solidFill>
            <a:srgbClr val="FFFFFF"/>
          </a:solidFill>
          <a:uFillTx/>
          <a:latin typeface="+mj-lt"/>
          <a:ea typeface="+mj-ea"/>
          <a:cs typeface="+mj-cs"/>
          <a:sym typeface="Corbel"/>
        </a:defRPr>
      </a:lvl4pPr>
      <a:lvl5pPr marL="0" marR="0" indent="0" algn="l" defTabSz="914400" rtl="0" latinLnBrk="0">
        <a:lnSpc>
          <a:spcPct val="90000"/>
        </a:lnSpc>
        <a:spcBef>
          <a:spcPts val="0"/>
        </a:spcBef>
        <a:spcAft>
          <a:spcPts val="0"/>
        </a:spcAft>
        <a:buClrTx/>
        <a:buSzTx/>
        <a:buFontTx/>
        <a:buNone/>
        <a:tabLst/>
        <a:defRPr b="0" baseline="0" cap="none" i="0" spc="-60" strike="noStrike" sz="3600" u="none">
          <a:solidFill>
            <a:srgbClr val="FFFFFF"/>
          </a:solidFill>
          <a:uFillTx/>
          <a:latin typeface="+mj-lt"/>
          <a:ea typeface="+mj-ea"/>
          <a:cs typeface="+mj-cs"/>
          <a:sym typeface="Corbel"/>
        </a:defRPr>
      </a:lvl5pPr>
      <a:lvl6pPr marL="0" marR="0" indent="0" algn="l" defTabSz="914400" rtl="0" latinLnBrk="0">
        <a:lnSpc>
          <a:spcPct val="90000"/>
        </a:lnSpc>
        <a:spcBef>
          <a:spcPts val="0"/>
        </a:spcBef>
        <a:spcAft>
          <a:spcPts val="0"/>
        </a:spcAft>
        <a:buClrTx/>
        <a:buSzTx/>
        <a:buFontTx/>
        <a:buNone/>
        <a:tabLst/>
        <a:defRPr b="0" baseline="0" cap="none" i="0" spc="-60" strike="noStrike" sz="3600" u="none">
          <a:solidFill>
            <a:srgbClr val="FFFFFF"/>
          </a:solidFill>
          <a:uFillTx/>
          <a:latin typeface="+mj-lt"/>
          <a:ea typeface="+mj-ea"/>
          <a:cs typeface="+mj-cs"/>
          <a:sym typeface="Corbel"/>
        </a:defRPr>
      </a:lvl6pPr>
      <a:lvl7pPr marL="0" marR="0" indent="0" algn="l" defTabSz="914400" rtl="0" latinLnBrk="0">
        <a:lnSpc>
          <a:spcPct val="90000"/>
        </a:lnSpc>
        <a:spcBef>
          <a:spcPts val="0"/>
        </a:spcBef>
        <a:spcAft>
          <a:spcPts val="0"/>
        </a:spcAft>
        <a:buClrTx/>
        <a:buSzTx/>
        <a:buFontTx/>
        <a:buNone/>
        <a:tabLst/>
        <a:defRPr b="0" baseline="0" cap="none" i="0" spc="-60" strike="noStrike" sz="3600" u="none">
          <a:solidFill>
            <a:srgbClr val="FFFFFF"/>
          </a:solidFill>
          <a:uFillTx/>
          <a:latin typeface="+mj-lt"/>
          <a:ea typeface="+mj-ea"/>
          <a:cs typeface="+mj-cs"/>
          <a:sym typeface="Corbel"/>
        </a:defRPr>
      </a:lvl7pPr>
      <a:lvl8pPr marL="0" marR="0" indent="0" algn="l" defTabSz="914400" rtl="0" latinLnBrk="0">
        <a:lnSpc>
          <a:spcPct val="90000"/>
        </a:lnSpc>
        <a:spcBef>
          <a:spcPts val="0"/>
        </a:spcBef>
        <a:spcAft>
          <a:spcPts val="0"/>
        </a:spcAft>
        <a:buClrTx/>
        <a:buSzTx/>
        <a:buFontTx/>
        <a:buNone/>
        <a:tabLst/>
        <a:defRPr b="0" baseline="0" cap="none" i="0" spc="-60" strike="noStrike" sz="3600" u="none">
          <a:solidFill>
            <a:srgbClr val="FFFFFF"/>
          </a:solidFill>
          <a:uFillTx/>
          <a:latin typeface="+mj-lt"/>
          <a:ea typeface="+mj-ea"/>
          <a:cs typeface="+mj-cs"/>
          <a:sym typeface="Corbel"/>
        </a:defRPr>
      </a:lvl8pPr>
      <a:lvl9pPr marL="0" marR="0" indent="0" algn="l" defTabSz="914400" rtl="0" latinLnBrk="0">
        <a:lnSpc>
          <a:spcPct val="90000"/>
        </a:lnSpc>
        <a:spcBef>
          <a:spcPts val="0"/>
        </a:spcBef>
        <a:spcAft>
          <a:spcPts val="0"/>
        </a:spcAft>
        <a:buClrTx/>
        <a:buSzTx/>
        <a:buFontTx/>
        <a:buNone/>
        <a:tabLst/>
        <a:defRPr b="0" baseline="0" cap="none" i="0" spc="-60" strike="noStrike" sz="3600" u="none">
          <a:solidFill>
            <a:srgbClr val="FFFFFF"/>
          </a:solidFill>
          <a:uFillTx/>
          <a:latin typeface="+mj-lt"/>
          <a:ea typeface="+mj-ea"/>
          <a:cs typeface="+mj-cs"/>
          <a:sym typeface="Corbel"/>
        </a:defRPr>
      </a:lvl9pPr>
    </p:titleStyle>
    <p:bodyStyle>
      <a:lvl1pPr marL="182879" marR="0" indent="-182879" algn="l" defTabSz="914400" rtl="0" latinLnBrk="0">
        <a:lnSpc>
          <a:spcPct val="90000"/>
        </a:lnSpc>
        <a:spcBef>
          <a:spcPts val="1200"/>
        </a:spcBef>
        <a:spcAft>
          <a:spcPts val="0"/>
        </a:spcAft>
        <a:buClr>
          <a:schemeClr val="accent1"/>
        </a:buClr>
        <a:buSzPct val="100000"/>
        <a:buFontTx/>
        <a:buChar char="●"/>
        <a:tabLst/>
        <a:defRPr b="0" baseline="0" cap="none" i="0" spc="0" strike="noStrike" sz="2000" u="none">
          <a:solidFill>
            <a:srgbClr val="595959"/>
          </a:solidFill>
          <a:uFillTx/>
          <a:latin typeface="+mj-lt"/>
          <a:ea typeface="+mj-ea"/>
          <a:cs typeface="+mj-cs"/>
          <a:sym typeface="Corbel"/>
        </a:defRPr>
      </a:lvl1pPr>
      <a:lvl2pPr marL="706119" marR="0" indent="-203200" algn="l" defTabSz="914400" rtl="0" latinLnBrk="0">
        <a:lnSpc>
          <a:spcPct val="90000"/>
        </a:lnSpc>
        <a:spcBef>
          <a:spcPts val="1200"/>
        </a:spcBef>
        <a:spcAft>
          <a:spcPts val="0"/>
        </a:spcAft>
        <a:buClr>
          <a:schemeClr val="accent1"/>
        </a:buClr>
        <a:buSzPct val="100000"/>
        <a:buFontTx/>
        <a:buChar char="●"/>
        <a:tabLst/>
        <a:defRPr b="0" baseline="0" cap="none" i="0" spc="0" strike="noStrike" sz="2000" u="none">
          <a:solidFill>
            <a:srgbClr val="595959"/>
          </a:solidFill>
          <a:uFillTx/>
          <a:latin typeface="+mj-lt"/>
          <a:ea typeface="+mj-ea"/>
          <a:cs typeface="+mj-cs"/>
          <a:sym typeface="Corbel"/>
        </a:defRPr>
      </a:lvl2pPr>
      <a:lvl3pPr marL="1188719" marR="0" indent="-228600" algn="l" defTabSz="914400" rtl="0" latinLnBrk="0">
        <a:lnSpc>
          <a:spcPct val="90000"/>
        </a:lnSpc>
        <a:spcBef>
          <a:spcPts val="1200"/>
        </a:spcBef>
        <a:spcAft>
          <a:spcPts val="0"/>
        </a:spcAft>
        <a:buClr>
          <a:schemeClr val="accent1"/>
        </a:buClr>
        <a:buSzPct val="100000"/>
        <a:buFontTx/>
        <a:buChar char="●"/>
        <a:tabLst/>
        <a:defRPr b="0" baseline="0" cap="none" i="0" spc="0" strike="noStrike" sz="2000" u="none">
          <a:solidFill>
            <a:srgbClr val="595959"/>
          </a:solidFill>
          <a:uFillTx/>
          <a:latin typeface="+mj-lt"/>
          <a:ea typeface="+mj-ea"/>
          <a:cs typeface="+mj-cs"/>
          <a:sym typeface="Corbel"/>
        </a:defRPr>
      </a:lvl3pPr>
      <a:lvl4pPr marL="1678577" marR="0" indent="-261257" algn="l" defTabSz="914400" rtl="0" latinLnBrk="0">
        <a:lnSpc>
          <a:spcPct val="90000"/>
        </a:lnSpc>
        <a:spcBef>
          <a:spcPts val="1200"/>
        </a:spcBef>
        <a:spcAft>
          <a:spcPts val="0"/>
        </a:spcAft>
        <a:buClr>
          <a:schemeClr val="accent1"/>
        </a:buClr>
        <a:buSzPct val="100000"/>
        <a:buFontTx/>
        <a:buChar char="●"/>
        <a:tabLst/>
        <a:defRPr b="0" baseline="0" cap="none" i="0" spc="0" strike="noStrike" sz="2000" u="none">
          <a:solidFill>
            <a:srgbClr val="595959"/>
          </a:solidFill>
          <a:uFillTx/>
          <a:latin typeface="+mj-lt"/>
          <a:ea typeface="+mj-ea"/>
          <a:cs typeface="+mj-cs"/>
          <a:sym typeface="Corbel"/>
        </a:defRPr>
      </a:lvl4pPr>
      <a:lvl5pPr marL="2135777" marR="0" indent="-261257" algn="l" defTabSz="914400" rtl="0" latinLnBrk="0">
        <a:lnSpc>
          <a:spcPct val="90000"/>
        </a:lnSpc>
        <a:spcBef>
          <a:spcPts val="1200"/>
        </a:spcBef>
        <a:spcAft>
          <a:spcPts val="0"/>
        </a:spcAft>
        <a:buClr>
          <a:schemeClr val="accent1"/>
        </a:buClr>
        <a:buSzPct val="100000"/>
        <a:buFontTx/>
        <a:buChar char="●"/>
        <a:tabLst/>
        <a:defRPr b="0" baseline="0" cap="none" i="0" spc="0" strike="noStrike" sz="2000" u="none">
          <a:solidFill>
            <a:srgbClr val="595959"/>
          </a:solidFill>
          <a:uFillTx/>
          <a:latin typeface="+mj-lt"/>
          <a:ea typeface="+mj-ea"/>
          <a:cs typeface="+mj-cs"/>
          <a:sym typeface="Corbel"/>
        </a:defRPr>
      </a:lvl5pPr>
      <a:lvl6pPr marL="2612571" marR="0" indent="-326571" algn="l" defTabSz="914400" rtl="0" latinLnBrk="0">
        <a:lnSpc>
          <a:spcPct val="90000"/>
        </a:lnSpc>
        <a:spcBef>
          <a:spcPts val="1200"/>
        </a:spcBef>
        <a:spcAft>
          <a:spcPts val="0"/>
        </a:spcAft>
        <a:buClr>
          <a:schemeClr val="accent1"/>
        </a:buClr>
        <a:buSzPct val="100000"/>
        <a:buFontTx/>
        <a:buChar char="●"/>
        <a:tabLst/>
        <a:defRPr b="0" baseline="0" cap="none" i="0" spc="0" strike="noStrike" sz="2000" u="none">
          <a:solidFill>
            <a:srgbClr val="595959"/>
          </a:solidFill>
          <a:uFillTx/>
          <a:latin typeface="+mj-lt"/>
          <a:ea typeface="+mj-ea"/>
          <a:cs typeface="+mj-cs"/>
          <a:sym typeface="Corbel"/>
        </a:defRPr>
      </a:lvl6pPr>
      <a:lvl7pPr marL="3069771" marR="0" indent="-326571" algn="l" defTabSz="914400" rtl="0" latinLnBrk="0">
        <a:lnSpc>
          <a:spcPct val="90000"/>
        </a:lnSpc>
        <a:spcBef>
          <a:spcPts val="1200"/>
        </a:spcBef>
        <a:spcAft>
          <a:spcPts val="0"/>
        </a:spcAft>
        <a:buClr>
          <a:schemeClr val="accent1"/>
        </a:buClr>
        <a:buSzPct val="100000"/>
        <a:buFontTx/>
        <a:buChar char="●"/>
        <a:tabLst/>
        <a:defRPr b="0" baseline="0" cap="none" i="0" spc="0" strike="noStrike" sz="2000" u="none">
          <a:solidFill>
            <a:srgbClr val="595959"/>
          </a:solidFill>
          <a:uFillTx/>
          <a:latin typeface="+mj-lt"/>
          <a:ea typeface="+mj-ea"/>
          <a:cs typeface="+mj-cs"/>
          <a:sym typeface="Corbel"/>
        </a:defRPr>
      </a:lvl7pPr>
      <a:lvl8pPr marL="3526971" marR="0" indent="-326571" algn="l" defTabSz="914400" rtl="0" latinLnBrk="0">
        <a:lnSpc>
          <a:spcPct val="90000"/>
        </a:lnSpc>
        <a:spcBef>
          <a:spcPts val="1200"/>
        </a:spcBef>
        <a:spcAft>
          <a:spcPts val="0"/>
        </a:spcAft>
        <a:buClr>
          <a:schemeClr val="accent1"/>
        </a:buClr>
        <a:buSzPct val="100000"/>
        <a:buFontTx/>
        <a:buChar char="●"/>
        <a:tabLst/>
        <a:defRPr b="0" baseline="0" cap="none" i="0" spc="0" strike="noStrike" sz="2000" u="none">
          <a:solidFill>
            <a:srgbClr val="595959"/>
          </a:solidFill>
          <a:uFillTx/>
          <a:latin typeface="+mj-lt"/>
          <a:ea typeface="+mj-ea"/>
          <a:cs typeface="+mj-cs"/>
          <a:sym typeface="Corbel"/>
        </a:defRPr>
      </a:lvl8pPr>
      <a:lvl9pPr marL="3984171" marR="0" indent="-326571" algn="l" defTabSz="914400" rtl="0" latinLnBrk="0">
        <a:lnSpc>
          <a:spcPct val="90000"/>
        </a:lnSpc>
        <a:spcBef>
          <a:spcPts val="1200"/>
        </a:spcBef>
        <a:spcAft>
          <a:spcPts val="0"/>
        </a:spcAft>
        <a:buClr>
          <a:schemeClr val="accent1"/>
        </a:buClr>
        <a:buSzPct val="100000"/>
        <a:buFontTx/>
        <a:buChar char="●"/>
        <a:tabLst/>
        <a:defRPr b="0" baseline="0" cap="none" i="0" spc="0" strike="noStrike" sz="2000" u="none">
          <a:solidFill>
            <a:srgbClr val="595959"/>
          </a:solidFill>
          <a:uFillTx/>
          <a:latin typeface="+mj-lt"/>
          <a:ea typeface="+mj-ea"/>
          <a:cs typeface="+mj-cs"/>
          <a:sym typeface="Corbel"/>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orbel"/>
        </a:defRPr>
      </a:lvl1pPr>
      <a:lvl2pPr marL="0" marR="0" indent="4572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orbel"/>
        </a:defRPr>
      </a:lvl2pPr>
      <a:lvl3pPr marL="0" marR="0" indent="9144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orbel"/>
        </a:defRPr>
      </a:lvl3pPr>
      <a:lvl4pPr marL="0" marR="0" indent="13716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orbel"/>
        </a:defRPr>
      </a:lvl4pPr>
      <a:lvl5pPr marL="0" marR="0" indent="18288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orbel"/>
        </a:defRPr>
      </a:lvl5pPr>
      <a:lvl6pPr marL="0" marR="0" indent="22860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orbel"/>
        </a:defRPr>
      </a:lvl6pPr>
      <a:lvl7pPr marL="0" marR="0" indent="27432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orbel"/>
        </a:defRPr>
      </a:lvl7pPr>
      <a:lvl8pPr marL="0" marR="0" indent="32004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orbel"/>
        </a:defRPr>
      </a:lvl8pPr>
      <a:lvl9pPr marL="0" marR="0" indent="36576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orbe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0" name="Title 1"/>
          <p:cNvSpPr txBox="1"/>
          <p:nvPr>
            <p:ph type="ctrTitle"/>
          </p:nvPr>
        </p:nvSpPr>
        <p:spPr>
          <a:xfrm>
            <a:off x="1069847" y="1298447"/>
            <a:ext cx="7315201" cy="3255266"/>
          </a:xfrm>
          <a:prstGeom prst="rect">
            <a:avLst/>
          </a:prstGeom>
        </p:spPr>
        <p:txBody>
          <a:bodyPr/>
          <a:lstStyle/>
          <a:p>
            <a:pPr algn="ctr">
              <a:defRPr sz="3600"/>
            </a:pPr>
            <a:r>
              <a:t>A principled Approach for Analyzing MAC Optimized </a:t>
            </a:r>
            <a:br/>
            <a:r>
              <a:t>Computers for AI driven Applications</a:t>
            </a:r>
            <a:br/>
            <a:br/>
          </a:p>
        </p:txBody>
      </p:sp>
      <p:sp>
        <p:nvSpPr>
          <p:cNvPr id="111" name="Subtitle 2"/>
          <p:cNvSpPr txBox="1"/>
          <p:nvPr>
            <p:ph type="subTitle" sz="quarter" idx="1"/>
          </p:nvPr>
        </p:nvSpPr>
        <p:spPr>
          <a:xfrm>
            <a:off x="2075375" y="4025391"/>
            <a:ext cx="7315201" cy="914401"/>
          </a:xfrm>
          <a:prstGeom prst="rect">
            <a:avLst/>
          </a:prstGeom>
        </p:spPr>
        <p:txBody>
          <a:bodyPr/>
          <a:lstStyle>
            <a:lvl1pPr>
              <a:defRPr sz="1800"/>
            </a:lvl1pPr>
          </a:lstStyle>
          <a:p>
            <a:pPr/>
            <a:r>
              <a:t>CIS 655 Computer Architecture Term Paper Presentation </a:t>
            </a:r>
          </a:p>
        </p:txBody>
      </p:sp>
      <p:sp>
        <p:nvSpPr>
          <p:cNvPr id="112" name="TextBox 7"/>
          <p:cNvSpPr txBox="1"/>
          <p:nvPr/>
        </p:nvSpPr>
        <p:spPr>
          <a:xfrm>
            <a:off x="9260839" y="4482591"/>
            <a:ext cx="4601211" cy="1920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600"/>
            </a:pPr>
          </a:p>
          <a:p>
            <a:pPr>
              <a:defRPr sz="1600"/>
            </a:pPr>
            <a:r>
              <a:t>Brijesh Tiwari</a:t>
            </a:r>
          </a:p>
          <a:p>
            <a:pPr>
              <a:defRPr sz="1600"/>
            </a:pPr>
            <a:r>
              <a:t>Mandar Angchekar</a:t>
            </a:r>
          </a:p>
          <a:p>
            <a:pPr>
              <a:defRPr sz="1600"/>
            </a:pPr>
            <a:r>
              <a:t>Piyush Mishra ()</a:t>
            </a:r>
          </a:p>
          <a:p>
            <a:pPr>
              <a:defRPr sz="1600"/>
            </a:pPr>
            <a:r>
              <a:t>Roshan Khandelwal (625551581) </a:t>
            </a:r>
          </a:p>
          <a:p>
            <a:pPr>
              <a:defRPr sz="1600"/>
            </a:pPr>
            <a:br/>
            <a:b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Title 1"/>
          <p:cNvSpPr txBox="1"/>
          <p:nvPr>
            <p:ph type="title"/>
          </p:nvPr>
        </p:nvSpPr>
        <p:spPr>
          <a:xfrm>
            <a:off x="252918" y="1123836"/>
            <a:ext cx="2947484" cy="4601185"/>
          </a:xfrm>
          <a:prstGeom prst="rect">
            <a:avLst/>
          </a:prstGeom>
        </p:spPr>
        <p:txBody>
          <a:bodyPr/>
          <a:lstStyle>
            <a:lvl1pPr algn="ctr">
              <a:defRPr spc="-100"/>
            </a:lvl1pPr>
          </a:lstStyle>
          <a:p>
            <a:pPr/>
            <a:r>
              <a:t>Results</a:t>
            </a:r>
          </a:p>
        </p:txBody>
      </p:sp>
      <p:sp>
        <p:nvSpPr>
          <p:cNvPr id="139" name="Content Placeholder 2"/>
          <p:cNvSpPr txBox="1"/>
          <p:nvPr>
            <p:ph type="body" idx="1"/>
          </p:nvPr>
        </p:nvSpPr>
        <p:spPr>
          <a:xfrm>
            <a:off x="3869268" y="864107"/>
            <a:ext cx="7315201" cy="5120642"/>
          </a:xfrm>
          <a:prstGeom prst="rect">
            <a:avLst/>
          </a:prstGeom>
        </p:spPr>
        <p:txBody>
          <a:bodyPr/>
          <a:lstStyle/>
          <a:p>
            <a:pPr/>
            <a:r>
              <a:t>In this study, we investigated the performance of using GPUs and TPUs to accelerate the training of deep learning models for image classification tasks. Our experiments show that both GPUs and TPUs can significantly reduce training times compared to using traditional CPUs. However, TPUs outperformed GPUs in terms of training time and efficiency, particularly for large-scale datasets and complex models.A comprehensive analysis of the different approaches taken in the development of MAC-optimized computers, including their trade-offs and benefits.</a:t>
            </a:r>
          </a:p>
          <a:p>
            <a:pPr/>
            <a:r>
              <a:t>Based on our results, we recommend the use of TPUs for training deep learning models, especially for tasks that involve large-scale datasets and complex models. However, GPUs can still be a viable option for smaller-scale datasets and less complex models, as they are more versatile and can handle multiple tasks beyond deep learning.</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Problems Faced"/>
          <p:cNvSpPr txBox="1"/>
          <p:nvPr>
            <p:ph type="title"/>
          </p:nvPr>
        </p:nvSpPr>
        <p:spPr>
          <a:prstGeom prst="rect">
            <a:avLst/>
          </a:prstGeom>
        </p:spPr>
        <p:txBody>
          <a:bodyPr/>
          <a:lstStyle/>
          <a:p>
            <a:pPr/>
            <a:r>
              <a:t>Problems Faced </a:t>
            </a:r>
          </a:p>
        </p:txBody>
      </p:sp>
      <p:sp>
        <p:nvSpPr>
          <p:cNvPr id="142" name="Complexities of designing optimized architectures: Developing optimized architectures for AI-driven programs is a complex task that requires a deep understanding of the specific requirements of these applications.…"/>
          <p:cNvSpPr txBox="1"/>
          <p:nvPr>
            <p:ph type="body" idx="1"/>
          </p:nvPr>
        </p:nvSpPr>
        <p:spPr>
          <a:prstGeom prst="rect">
            <a:avLst/>
          </a:prstGeom>
        </p:spPr>
        <p:txBody>
          <a:bodyPr/>
          <a:lstStyle/>
          <a:p>
            <a:pPr/>
            <a:r>
              <a:t>Complexities of designing optimized architectures: Developing optimized architectures for AI-driven programs is a complex task that requires a deep understanding of the specific requirements of these applications.</a:t>
            </a:r>
          </a:p>
          <a:p>
            <a:pPr/>
            <a:r>
              <a:t>Trade-offs between different approaches: There are trade-offs between the various approaches taken in the development of MAC-optimized computers, such as cost, power consumption, and flexibility. This makes it challenging to find a suitable approach that balances all these factors</a:t>
            </a:r>
          </a:p>
          <a:p>
            <a:pPr/>
            <a:r>
              <a:t>Precision and accuracy trade-offs: Reduced precision arithmetic can significantly reduce the hardware complexity and energy consumption of MAC operations while maintaining a high level of accuracy. However, it is important to carefully evaluate the trade-off between accuracy and hardware complexity when using reduced precision arithmetic in MAC operations.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Problems Faced"/>
          <p:cNvSpPr txBox="1"/>
          <p:nvPr>
            <p:ph type="title"/>
          </p:nvPr>
        </p:nvSpPr>
        <p:spPr>
          <a:prstGeom prst="rect">
            <a:avLst/>
          </a:prstGeom>
        </p:spPr>
        <p:txBody>
          <a:bodyPr/>
          <a:lstStyle/>
          <a:p>
            <a:pPr/>
            <a:r>
              <a:t>Problems Faced </a:t>
            </a:r>
          </a:p>
        </p:txBody>
      </p:sp>
      <p:sp>
        <p:nvSpPr>
          <p:cNvPr id="145" name="Computational bottlenecks: Convolutional Neural Networks (CNNs) require billions of Multiply-and-Accumulate (MAC) operations to be performed, which can be a bottleneck for traditional computer architectures. This makes it challenging to optimize the comp"/>
          <p:cNvSpPr txBox="1"/>
          <p:nvPr>
            <p:ph type="body" idx="1"/>
          </p:nvPr>
        </p:nvSpPr>
        <p:spPr>
          <a:prstGeom prst="rect">
            <a:avLst/>
          </a:prstGeom>
        </p:spPr>
        <p:txBody>
          <a:bodyPr/>
          <a:lstStyle/>
          <a:p>
            <a:pPr/>
            <a:r>
              <a:t>Computational bottlenecks: Convolutional Neural Networks (CNNs) require billions of Multiply-and-Accumulate (MAC) operations to be performed, which can be a bottleneck for traditional computer architectures. This makes it challenging to optimize the computation speed and power consumption of MAC operations.</a:t>
            </a:r>
          </a:p>
          <a:p>
            <a:pPr/>
            <a:r>
              <a:t>Complexity of AI algorithms: AI algorithms have unique requirements in terms of computation and memory. It is necessary to understand the different methods used in AI, such as Regression Algorithms, Artificial Neural Networks, Deep Learning, Decision Trees, Clustering, and Fuzzy logic, in order to optimize MAC-optimized computers for AI-driven applications.</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Title 1"/>
          <p:cNvSpPr txBox="1"/>
          <p:nvPr>
            <p:ph type="title"/>
          </p:nvPr>
        </p:nvSpPr>
        <p:spPr>
          <a:xfrm>
            <a:off x="252918" y="1123836"/>
            <a:ext cx="2947484" cy="4601185"/>
          </a:xfrm>
          <a:prstGeom prst="rect">
            <a:avLst/>
          </a:prstGeom>
        </p:spPr>
        <p:txBody>
          <a:bodyPr/>
          <a:lstStyle/>
          <a:p>
            <a:pPr algn="ctr">
              <a:defRPr spc="-100"/>
            </a:pPr>
            <a:r>
              <a:t>Future Works &amp;</a:t>
            </a:r>
            <a:br/>
            <a:r>
              <a:t> Conclusion</a:t>
            </a:r>
          </a:p>
        </p:txBody>
      </p:sp>
      <p:sp>
        <p:nvSpPr>
          <p:cNvPr id="148" name="Content Placeholder 2"/>
          <p:cNvSpPr txBox="1"/>
          <p:nvPr>
            <p:ph type="body" idx="1"/>
          </p:nvPr>
        </p:nvSpPr>
        <p:spPr>
          <a:xfrm>
            <a:off x="3869268" y="864107"/>
            <a:ext cx="7315201" cy="5120642"/>
          </a:xfrm>
          <a:prstGeom prst="rect">
            <a:avLst/>
          </a:prstGeom>
        </p:spPr>
        <p:txBody>
          <a:bodyPr/>
          <a:lstStyle/>
          <a:p>
            <a:pPr>
              <a:lnSpc>
                <a:spcPct val="72000"/>
              </a:lnSpc>
              <a:defRPr sz="1700"/>
            </a:pPr>
            <a:r>
              <a:t>Long before microprocessors were developed, artificial intelligence was envisioned. For the first 30 years, algorithmic research dominated the field of artificial intelligence. Microprocessors made</a:t>
            </a:r>
          </a:p>
          <a:p>
            <a:pPr>
              <a:lnSpc>
                <a:spcPct val="72000"/>
              </a:lnSpc>
              <a:defRPr sz="1700"/>
            </a:pPr>
            <a:r>
              <a:t>Al machines necessary, but because of its delayed initial development and the concurrent growth of Al in many other fields, scientists lost interest in its widespread application. As a result, Al has seen a number of setbacks throughout its growth, but it has always come back stronger and more promising. The development of the microprocessor occurred concurrently with the application of Moore's Law and MOS technology. Performance and efficiency were significantly boosted by modifications to the microprocessor architecture. With the advent of RISC architecture, superscalar, deep pipelining, and multicore architectures, microprocessor computing power rose tremendously.</a:t>
            </a:r>
          </a:p>
          <a:p>
            <a:pPr>
              <a:lnSpc>
                <a:spcPct val="72000"/>
              </a:lnSpc>
              <a:defRPr sz="1700"/>
            </a:pPr>
            <a:r>
              <a:t>Al engineers made strides with machine learning, deep learning, and related datasets as soon as they became aware of the processing power available. Microprocessors started to help Al by adapting to their architecture so they could efficiently carry out the complex algorithms of Al for a range of occupations in the form of SIMD, GPUs, and TPUs after seeing the promising results of Al in numerous applications. Since then, the two fields of computer architecture and artificial intelligence have complimented one another as microprocessors have adopted new techniques to satisfy the escalating demands of complicated Al models. PCs, smart gadgets, and other embedded platforms have made Al available in every home and industry thanks to the confluence of these two technologies.</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Future Works &amp;  Conclusion"/>
          <p:cNvSpPr txBox="1"/>
          <p:nvPr>
            <p:ph type="title"/>
          </p:nvPr>
        </p:nvSpPr>
        <p:spPr>
          <a:prstGeom prst="rect">
            <a:avLst/>
          </a:prstGeom>
        </p:spPr>
        <p:txBody>
          <a:bodyPr/>
          <a:lstStyle/>
          <a:p>
            <a:pPr algn="ctr">
              <a:defRPr spc="-100"/>
            </a:pPr>
            <a:r>
              <a:t>Future Works &amp;</a:t>
            </a:r>
            <a:br/>
            <a:r>
              <a:t> Conclusion</a:t>
            </a:r>
          </a:p>
        </p:txBody>
      </p:sp>
      <p:sp>
        <p:nvSpPr>
          <p:cNvPr id="151" name="In conclusion, our study highlights the importance of using specialized hardware accelerators like GPUs and TPUs to accelerate the training of deep learning models. Both GPUs and TPUs offer significant performance improvements over traditional CPUs, but "/>
          <p:cNvSpPr txBox="1"/>
          <p:nvPr>
            <p:ph type="body" idx="1"/>
          </p:nvPr>
        </p:nvSpPr>
        <p:spPr>
          <a:prstGeom prst="rect">
            <a:avLst/>
          </a:prstGeom>
        </p:spPr>
        <p:txBody>
          <a:bodyPr/>
          <a:lstStyle/>
          <a:p>
            <a:pPr/>
            <a:r>
              <a:t>In conclusion, our study highlights the importance of using specialized hardware accelerators like GPUs and TPUs to accelerate the training of deep learning models. Both GPUs and TPUs offer significant performance improvements over traditional CPUs, but TPUs stand out as the more efficient option for deep learning tasks, particularly for large-scale datasets and complex models.</a:t>
            </a:r>
          </a:p>
          <a:p>
            <a:pPr/>
            <a:r>
              <a:t>As deep learning continues to play an increasingly important role in various fields, including image classification, natural language processing, and computer vision, the use of specialized hardware accelerators like TPUs will become even more critical for achieving state-of-the-art performance</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Title 1"/>
          <p:cNvSpPr txBox="1"/>
          <p:nvPr>
            <p:ph type="ctrTitle"/>
          </p:nvPr>
        </p:nvSpPr>
        <p:spPr>
          <a:xfrm>
            <a:off x="1049527" y="658367"/>
            <a:ext cx="7315201" cy="3255266"/>
          </a:xfrm>
          <a:prstGeom prst="rect">
            <a:avLst/>
          </a:prstGeom>
        </p:spPr>
        <p:txBody>
          <a:bodyPr/>
          <a:lstStyle>
            <a:lvl1pPr algn="ctr">
              <a:defRPr sz="5400"/>
            </a:lvl1pPr>
          </a:lstStyle>
          <a:p>
            <a:pPr/>
            <a:r>
              <a:t>Thank you!</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4" name="Title 1"/>
          <p:cNvSpPr txBox="1"/>
          <p:nvPr>
            <p:ph type="title"/>
          </p:nvPr>
        </p:nvSpPr>
        <p:spPr>
          <a:xfrm>
            <a:off x="161478" y="1123835"/>
            <a:ext cx="2947484" cy="4601185"/>
          </a:xfrm>
          <a:prstGeom prst="rect">
            <a:avLst/>
          </a:prstGeom>
        </p:spPr>
        <p:txBody>
          <a:bodyPr/>
          <a:lstStyle>
            <a:lvl1pPr algn="ctr">
              <a:defRPr spc="-100"/>
            </a:lvl1pPr>
          </a:lstStyle>
          <a:p>
            <a:pPr/>
            <a:r>
              <a:t>Abstract</a:t>
            </a:r>
          </a:p>
        </p:txBody>
      </p:sp>
      <p:sp>
        <p:nvSpPr>
          <p:cNvPr id="115" name="Content Placeholder 2"/>
          <p:cNvSpPr txBox="1"/>
          <p:nvPr>
            <p:ph type="body" idx="1"/>
          </p:nvPr>
        </p:nvSpPr>
        <p:spPr>
          <a:xfrm>
            <a:off x="3869268" y="864107"/>
            <a:ext cx="7315201" cy="5120642"/>
          </a:xfrm>
          <a:prstGeom prst="rect">
            <a:avLst/>
          </a:prstGeom>
        </p:spPr>
        <p:txBody>
          <a:bodyPr/>
          <a:lstStyle/>
          <a:p>
            <a:pPr/>
            <a:r>
              <a:t>Artificial intelligence (AI) has revolutionized various industries such as healthcare, finance, transportation, and manufacturing, and its importance is only increasing. High-performance computing is essential for AI systems, which rely on complex algorithms and techniques such as regression algorithms, artificial neural networks, deep learning, decision trees, clustering, fuzzy logic, and convolutional neural networks (CNNs). </a:t>
            </a:r>
          </a:p>
          <a:p>
            <a:pPr/>
            <a:r>
              <a:t>Processor architectures such as graphics processing units (GPUs) and tensor processing units (TPUs) are used to accelerate AI computations, while software libraries such as CUDA and Intel's DL Boost Instruction set architecture can significantly impact AI system performance. This study aims to provide an overview of AI algorithms, techniques, processor architectures, software libraries, and performance evaluation methods, as well as discuss the challenges faced by AI systems and future directions of AI research.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7" name="Title 1"/>
          <p:cNvSpPr txBox="1"/>
          <p:nvPr>
            <p:ph type="title"/>
          </p:nvPr>
        </p:nvSpPr>
        <p:spPr>
          <a:xfrm>
            <a:off x="242758" y="1296556"/>
            <a:ext cx="2947484" cy="4601185"/>
          </a:xfrm>
          <a:prstGeom prst="rect">
            <a:avLst/>
          </a:prstGeom>
        </p:spPr>
        <p:txBody>
          <a:bodyPr/>
          <a:lstStyle/>
          <a:p>
            <a:pPr algn="ctr">
              <a:defRPr spc="-100"/>
            </a:pPr>
            <a:r>
              <a:t>Introduction and Background </a:t>
            </a:r>
            <a:br/>
          </a:p>
        </p:txBody>
      </p:sp>
      <p:sp>
        <p:nvSpPr>
          <p:cNvPr id="118" name="Content Placeholder 2"/>
          <p:cNvSpPr txBox="1"/>
          <p:nvPr>
            <p:ph type="body" idx="1"/>
          </p:nvPr>
        </p:nvSpPr>
        <p:spPr>
          <a:xfrm>
            <a:off x="3869268" y="864107"/>
            <a:ext cx="7315201" cy="5120642"/>
          </a:xfrm>
          <a:prstGeom prst="rect">
            <a:avLst/>
          </a:prstGeom>
        </p:spPr>
        <p:txBody>
          <a:bodyPr/>
          <a:lstStyle/>
          <a:p>
            <a:pPr/>
            <a:r>
              <a:t>The motivation behind the proposed project is to contribute to the field of AI by providing a principled approach for analyzing MAC-optimized computers for AI-driven applications. By providing a framework for the development of optimized hardware and software architectures, this project aims to enable the efficient processing of vast amounts of data and support the growth of the AI industry. </a:t>
            </a:r>
          </a:p>
          <a:p>
            <a:pPr/>
            <a:r>
              <a:t>The project will begin with an overview of AI algorithms and their unique requirements before analyzing the various approaches taken in the development of MAC-optimized computers. The project will also explore the impact of real-time requirements on AI applications and provide guidelines for the development of MAC-optimized computers.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0" name="Title 1"/>
          <p:cNvSpPr txBox="1"/>
          <p:nvPr>
            <p:ph type="title"/>
          </p:nvPr>
        </p:nvSpPr>
        <p:spPr>
          <a:xfrm>
            <a:off x="252918" y="1123836"/>
            <a:ext cx="2947484" cy="4601185"/>
          </a:xfrm>
          <a:prstGeom prst="rect">
            <a:avLst/>
          </a:prstGeom>
        </p:spPr>
        <p:txBody>
          <a:bodyPr/>
          <a:lstStyle/>
          <a:p>
            <a:pPr algn="ctr">
              <a:defRPr spc="-100"/>
            </a:pPr>
            <a:r>
              <a:t>Analysis </a:t>
            </a:r>
            <a:br/>
          </a:p>
        </p:txBody>
      </p:sp>
      <p:sp>
        <p:nvSpPr>
          <p:cNvPr id="121" name="Content Placeholder 2"/>
          <p:cNvSpPr txBox="1"/>
          <p:nvPr>
            <p:ph type="body" idx="1"/>
          </p:nvPr>
        </p:nvSpPr>
        <p:spPr>
          <a:xfrm>
            <a:off x="3869268" y="864107"/>
            <a:ext cx="7315201" cy="5120642"/>
          </a:xfrm>
          <a:prstGeom prst="rect">
            <a:avLst/>
          </a:prstGeom>
        </p:spPr>
        <p:txBody>
          <a:bodyPr/>
          <a:lstStyle/>
          <a:p>
            <a:pPr>
              <a:lnSpc>
                <a:spcPct val="81000"/>
              </a:lnSpc>
              <a:defRPr sz="1700"/>
            </a:pPr>
            <a:r>
              <a:t>The LeNet architecture is a classic neural network designed for handwritten digit recognition, consisting of two convolutional layers, two pooling layers, and three fully connected layers. The network takes 28x28-pixel images as input, and the first convolutional layer applies six 5x5 convolution kernels. The second convolutional layer applies sixteen 5x5 convolution kernels, and the result is then passed through a pooling layer with a 2x2 window size. The third convolutional layer applies 120 5x5 convolution kernels, and the final output is a fully connected layer with 84 neurons and an output layer with 10 neurons (one for each digit from 0 to 9). </a:t>
            </a:r>
          </a:p>
          <a:p>
            <a:pPr>
              <a:lnSpc>
                <a:spcPct val="81000"/>
              </a:lnSpc>
              <a:defRPr sz="1700"/>
            </a:pPr>
            <a:r>
              <a:t>While LeNet is a relatively simple AI machine by today's standards, it still provides a good understanding of AI architectures from an algorithmic perspective. It is important to note that even in this basic AI machine, there are a large number of calculations required to produce the final output. With the increasing demand for real-time AI applications, such as self-driving cars, the need for optimized architectures that can handle the huge amounts of data and complex computations required is becoming more pressing. The study of AI programs and their unique requirements, as well as the various software technologies and hardware architectures developed to optimize these computations, is crucial to the development of efficient AI machines. By providing a principled approach for analysing MAC optimized computers for AI-driven applications, this project will contribute to the advancement of the field and the development of more efficient and effective AI machines. </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Title 1"/>
          <p:cNvSpPr txBox="1"/>
          <p:nvPr>
            <p:ph type="title"/>
          </p:nvPr>
        </p:nvSpPr>
        <p:spPr>
          <a:xfrm>
            <a:off x="252918" y="1123836"/>
            <a:ext cx="2947484" cy="4601185"/>
          </a:xfrm>
          <a:prstGeom prst="rect">
            <a:avLst/>
          </a:prstGeom>
        </p:spPr>
        <p:txBody>
          <a:bodyPr/>
          <a:lstStyle/>
          <a:p>
            <a:pPr algn="ctr">
              <a:defRPr spc="-100"/>
            </a:pPr>
            <a:r>
              <a:t>Multiply and Accumulate </a:t>
            </a:r>
            <a:br/>
          </a:p>
        </p:txBody>
      </p:sp>
      <p:sp>
        <p:nvSpPr>
          <p:cNvPr id="124" name="Content Placeholder 2"/>
          <p:cNvSpPr txBox="1"/>
          <p:nvPr>
            <p:ph type="body" idx="1"/>
          </p:nvPr>
        </p:nvSpPr>
        <p:spPr>
          <a:xfrm>
            <a:off x="3869268" y="864107"/>
            <a:ext cx="7315201" cy="5120642"/>
          </a:xfrm>
          <a:prstGeom prst="rect">
            <a:avLst/>
          </a:prstGeom>
        </p:spPr>
        <p:txBody>
          <a:bodyPr/>
          <a:lstStyle/>
          <a:p>
            <a:pPr>
              <a:lnSpc>
                <a:spcPct val="72000"/>
              </a:lnSpc>
              <a:defRPr sz="1800"/>
            </a:pPr>
            <a:r>
              <a:t>The multiply-accumulate (MAC) operation is a common computation used in many computer applications, particularly in Neural Networks. It involves multiplying two numbers and adding the result to an accumulator. Specialized MAC units have been developed in modern computers, consisting of a combinational logic multiplier, an adder, and an accumulator register, which can compute the product much more quickly than older computers that use shifting and adding techniques. Reduced precision arithmetic is a technique that can be used to implement MAC operations, which uses fewer bits to represent numbers and can significantly reduce hardware complexity and energy consumption while maintaining accuracy. </a:t>
            </a:r>
          </a:p>
          <a:p>
            <a:pPr>
              <a:lnSpc>
                <a:spcPct val="72000"/>
              </a:lnSpc>
              <a:defRPr sz="1800"/>
            </a:pPr>
            <a:r>
              <a:t>This technique can significantly reduce the hardware complexity and energy consumption of MAC operations while maintaining a high level of accuracy. By reducing the precision of the numbers used in MAC operations, fewer hardware resources are required to perform the computation. This can lead to significant energy savings, especially in applications where large numbers of MAC operations are performed, such as in Neural Networks. However, it is important to note that reducing precision can also result in loss of accuracy, and it is necessary to carefully evaluate the trade-off between accuracy and hardware complexity when using reduced precision arithmetic in MAC operations.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Title 1"/>
          <p:cNvSpPr txBox="1"/>
          <p:nvPr>
            <p:ph type="title"/>
          </p:nvPr>
        </p:nvSpPr>
        <p:spPr>
          <a:xfrm>
            <a:off x="252918" y="1123836"/>
            <a:ext cx="2947484" cy="4601185"/>
          </a:xfrm>
          <a:prstGeom prst="rect">
            <a:avLst/>
          </a:prstGeom>
        </p:spPr>
        <p:txBody>
          <a:bodyPr/>
          <a:lstStyle/>
          <a:p>
            <a:pPr algn="ctr">
              <a:defRPr spc="-100"/>
            </a:pPr>
            <a:r>
              <a:t>Memory Organization </a:t>
            </a:r>
            <a:br/>
          </a:p>
        </p:txBody>
      </p:sp>
      <p:sp>
        <p:nvSpPr>
          <p:cNvPr id="127" name="Content Placeholder 2"/>
          <p:cNvSpPr txBox="1"/>
          <p:nvPr>
            <p:ph type="body" idx="1"/>
          </p:nvPr>
        </p:nvSpPr>
        <p:spPr>
          <a:xfrm>
            <a:off x="3869268" y="864107"/>
            <a:ext cx="7315201" cy="5120642"/>
          </a:xfrm>
          <a:prstGeom prst="rect">
            <a:avLst/>
          </a:prstGeom>
        </p:spPr>
        <p:txBody>
          <a:bodyPr/>
          <a:lstStyle/>
          <a:p>
            <a:pPr>
              <a:lnSpc>
                <a:spcPct val="72000"/>
              </a:lnSpc>
              <a:defRPr sz="1800"/>
            </a:pPr>
            <a:r>
              <a:t>The CIM (Compute-In-Memory) architecture aims to address the bottleneck caused by the difference in speed between a computer's processor and memory. By integrating computing elements directly into the machine's memory, CIM reduces the amount of data movement between the off-chip memory and the computer's processing unit. CIM technology is particularly useful for AI computing, which involves processing large amounts of data. CIM hardware is typically designed using SRAM and is capable of processing multiple bit inputs into WL signals using a completely parallel input structure. The analog-digital hybrid CIM design has several challenges, including the large space it occupies, its sensitivity to process, voltage, and temperature conditions, and the need for the ADC to perform computations. To overcome these challenges, advanced CIM architectures have been developed that move beyond the mixed solution. An example of such an architecture is the lookup-table based compute-in-memory, which is a solution to the issues found in mixed analog-digital CIM designs while taking advantage of their benefits. </a:t>
            </a:r>
          </a:p>
          <a:p>
            <a:pPr>
              <a:lnSpc>
                <a:spcPct val="72000"/>
              </a:lnSpc>
              <a:defRPr sz="1800"/>
            </a:pPr>
            <a:r>
              <a:t>To reduce resource usage and energy consumption, the LUT-based CIM architecture stores complex 1/dividend values during division operations, eliminating the need for complex division hardware. The piecewise linear approximation approach is used for functions such as counting and accumulating partial sums, and the value of each iteration is stored in the LUT for the activation function.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Title 1"/>
          <p:cNvSpPr txBox="1"/>
          <p:nvPr>
            <p:ph type="title"/>
          </p:nvPr>
        </p:nvSpPr>
        <p:spPr>
          <a:xfrm>
            <a:off x="252918" y="1123836"/>
            <a:ext cx="2947484" cy="4601185"/>
          </a:xfrm>
          <a:prstGeom prst="rect">
            <a:avLst/>
          </a:prstGeom>
        </p:spPr>
        <p:txBody>
          <a:bodyPr/>
          <a:lstStyle/>
          <a:p>
            <a:pPr algn="ctr">
              <a:defRPr spc="-100"/>
            </a:pPr>
            <a:r>
              <a:t>GPU and TPU </a:t>
            </a:r>
            <a:br/>
          </a:p>
        </p:txBody>
      </p:sp>
      <p:sp>
        <p:nvSpPr>
          <p:cNvPr id="130" name="Content Placeholder 2"/>
          <p:cNvSpPr txBox="1"/>
          <p:nvPr>
            <p:ph type="body" idx="1"/>
          </p:nvPr>
        </p:nvSpPr>
        <p:spPr>
          <a:xfrm>
            <a:off x="3869268" y="864107"/>
            <a:ext cx="7315201" cy="5120642"/>
          </a:xfrm>
          <a:prstGeom prst="rect">
            <a:avLst/>
          </a:prstGeom>
        </p:spPr>
        <p:txBody>
          <a:bodyPr/>
          <a:lstStyle/>
          <a:p>
            <a:pPr>
              <a:lnSpc>
                <a:spcPct val="81000"/>
              </a:lnSpc>
            </a:pPr>
            <a:r>
              <a:t>The GPU and TPU are specialized processors designed to accelerate the performance of certain computing tasks. GPUs are designed for complex calculations required to render images and video, while TPUs are designed for complex mathematical operations required for training and running machine learning models. GPUs were developed in the late 1970s and early 1980s to improve the performance of graphics processing on personal computers, while TPUs were first proposed by Google in 2016 to create a specialized processor for machine learning. </a:t>
            </a:r>
          </a:p>
          <a:p>
            <a:pPr>
              <a:lnSpc>
                <a:spcPct val="81000"/>
              </a:lnSpc>
            </a:pPr>
            <a:r>
              <a:t>GPUs are ideal for tasks involving parallel processing and can handle multiple tasks, while TPUs are optimized specifically for deep learning tasks, particularly matrix operations used in deep learning. GPUs can access data from a high-bandwidth memory system, while TPUs can access data directly from the processor's memory, which accelerates deep learning workloads. TPUs are designed to handle a wider range of data types than GPUs, making them more efficient for deep learning tasks. In summary, GPUs are general-purpose processors, while TPUs are specialized accelerators designed for deep learning tasks. </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Title 1"/>
          <p:cNvSpPr txBox="1"/>
          <p:nvPr>
            <p:ph type="title"/>
          </p:nvPr>
        </p:nvSpPr>
        <p:spPr>
          <a:xfrm>
            <a:off x="252918" y="1123836"/>
            <a:ext cx="2947484" cy="4601185"/>
          </a:xfrm>
          <a:prstGeom prst="rect">
            <a:avLst/>
          </a:prstGeom>
        </p:spPr>
        <p:txBody>
          <a:bodyPr/>
          <a:lstStyle/>
          <a:p>
            <a:pPr algn="ctr">
              <a:defRPr spc="-100"/>
            </a:pPr>
            <a:r>
              <a:t>Software Libraries</a:t>
            </a:r>
            <a:br/>
            <a:br/>
          </a:p>
        </p:txBody>
      </p:sp>
      <p:sp>
        <p:nvSpPr>
          <p:cNvPr id="133" name="Content Placeholder 2"/>
          <p:cNvSpPr txBox="1"/>
          <p:nvPr>
            <p:ph type="body" idx="1"/>
          </p:nvPr>
        </p:nvSpPr>
        <p:spPr>
          <a:xfrm>
            <a:off x="3869268" y="864107"/>
            <a:ext cx="7315201" cy="5120642"/>
          </a:xfrm>
          <a:prstGeom prst="rect">
            <a:avLst/>
          </a:prstGeom>
        </p:spPr>
        <p:txBody>
          <a:bodyPr/>
          <a:lstStyle/>
          <a:p>
            <a:pPr>
              <a:lnSpc>
                <a:spcPct val="72000"/>
              </a:lnSpc>
              <a:defRPr sz="1800">
                <a:solidFill>
                  <a:srgbClr val="2791A6"/>
                </a:solidFill>
              </a:defRPr>
            </a:pPr>
            <a:r>
              <a:t>CUDA</a:t>
            </a:r>
            <a:r>
              <a:rPr>
                <a:solidFill>
                  <a:srgbClr val="595959"/>
                </a:solidFill>
              </a:rPr>
              <a:t> is a parallel computing platform and programming model developed by NVIDIA for general computing on its own GPUs (graphics processing units). It enables developers to write programs that execute across multiple GPUs and CPUs, making it easier to write and optimize applications for parallel processing. This allows them to run much faster than on a CPU alone, making CUDA well-suited for a wide range of Al and machine learning applications.</a:t>
            </a:r>
          </a:p>
          <a:p>
            <a:pPr>
              <a:lnSpc>
                <a:spcPct val="72000"/>
              </a:lnSpc>
              <a:defRPr sz="1800"/>
            </a:pPr>
            <a:r>
              <a:t>On the other hand, </a:t>
            </a:r>
            <a:r>
              <a:rPr>
                <a:solidFill>
                  <a:srgbClr val="2791A6"/>
                </a:solidFill>
              </a:rPr>
              <a:t>Intel DL Boost </a:t>
            </a:r>
            <a:r>
              <a:t>is a technology that is specifically designed to accelerate deep learning workloads on Intel CPUs. It does this by leveraging the power of specialized hardware instructions, known as Vector Neural Network Instructions (VNNI), to improve the performance of deep learning algorithms and models. This allows deep learning workloads to run faster and more efficiently on Intel-powered devices, making it possible to deploy deep learning models on a wider range of devices and advance the capabilities of AI.</a:t>
            </a:r>
          </a:p>
          <a:p>
            <a:pPr>
              <a:lnSpc>
                <a:spcPct val="72000"/>
              </a:lnSpc>
              <a:defRPr sz="1800"/>
            </a:pPr>
            <a:r>
              <a:t>While both CUDA and Intel DL Boost are technologies that aim to accelerate Al and machine learning workloads, they are designed to work with different types of hardware and have different strengths and capabilities. CUDA is well-suited for a wide range of Al and machine learning applications, while Intel DL Boost is specifically designed to accelerate deep learning workloads on Intel CPUs.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Title 1"/>
          <p:cNvSpPr txBox="1"/>
          <p:nvPr>
            <p:ph type="title"/>
          </p:nvPr>
        </p:nvSpPr>
        <p:spPr>
          <a:xfrm>
            <a:off x="252918" y="1123836"/>
            <a:ext cx="2947484" cy="4601185"/>
          </a:xfrm>
          <a:prstGeom prst="rect">
            <a:avLst/>
          </a:prstGeom>
        </p:spPr>
        <p:txBody>
          <a:bodyPr/>
          <a:lstStyle>
            <a:lvl1pPr algn="ctr">
              <a:defRPr spc="-100"/>
            </a:lvl1pPr>
          </a:lstStyle>
          <a:p>
            <a:pPr/>
            <a:r>
              <a:t>Some Interesting Aspects</a:t>
            </a:r>
          </a:p>
        </p:txBody>
      </p:sp>
      <p:sp>
        <p:nvSpPr>
          <p:cNvPr id="136" name="Content Placeholder 2"/>
          <p:cNvSpPr txBox="1"/>
          <p:nvPr>
            <p:ph type="body" idx="1"/>
          </p:nvPr>
        </p:nvSpPr>
        <p:spPr>
          <a:xfrm>
            <a:off x="3869268" y="864107"/>
            <a:ext cx="7315201" cy="5120642"/>
          </a:xfrm>
          <a:prstGeom prst="rect">
            <a:avLst/>
          </a:prstGeom>
        </p:spPr>
        <p:txBody>
          <a:bodyPr/>
          <a:lstStyle/>
          <a:p>
            <a:pPr>
              <a:lnSpc>
                <a:spcPct val="72000"/>
              </a:lnSpc>
              <a:defRPr sz="1400"/>
            </a:pPr>
            <a:r>
              <a:t>It addresses the growing demand for real-time AI applications, which are becoming increasingly important in various industries.</a:t>
            </a:r>
          </a:p>
          <a:p>
            <a:pPr>
              <a:lnSpc>
                <a:spcPct val="72000"/>
              </a:lnSpc>
              <a:defRPr sz="1400"/>
            </a:pPr>
            <a:r>
              <a:t>The project focuses on optimizing computer architectures for processing vast amounts of data, which is a key requirement for many AI applications.</a:t>
            </a:r>
          </a:p>
          <a:p>
            <a:pPr>
              <a:lnSpc>
                <a:spcPct val="72000"/>
              </a:lnSpc>
              <a:defRPr sz="1400"/>
            </a:pPr>
            <a:r>
              <a:t>The project specifically targets Convolutional Neural Networks (CNNs), which are commonly used in computer vision tasks such as image and video recognition.</a:t>
            </a:r>
          </a:p>
          <a:p>
            <a:pPr>
              <a:lnSpc>
                <a:spcPct val="72000"/>
              </a:lnSpc>
              <a:defRPr sz="1400"/>
            </a:pPr>
            <a:r>
              <a:t>The project aims to provide a principled approach for analyzing Multiply-and-Accumulate (MAC) optimized computers for AI-driven applications.</a:t>
            </a:r>
          </a:p>
          <a:p>
            <a:pPr>
              <a:lnSpc>
                <a:spcPct val="72000"/>
              </a:lnSpc>
              <a:defRPr sz="1400"/>
            </a:pPr>
            <a:r>
              <a:t>The project will analyze various hardware and software architectures used to optimize computations, such as SIMD architecture and software libraries like Open BLAS, Math Kernel Library (MKL), and Intel DL Boost.</a:t>
            </a:r>
          </a:p>
          <a:p>
            <a:pPr>
              <a:lnSpc>
                <a:spcPct val="72000"/>
              </a:lnSpc>
              <a:defRPr sz="1400"/>
            </a:pPr>
            <a:r>
              <a:t>The project will explore the trade-offs between different optimization strategies, such as cost, power consumption, and flexibility.</a:t>
            </a:r>
          </a:p>
          <a:p>
            <a:pPr>
              <a:lnSpc>
                <a:spcPct val="72000"/>
              </a:lnSpc>
              <a:defRPr sz="1400"/>
            </a:pPr>
            <a:r>
              <a:t>The project will analyze the impact of real-time requirements on AI applications, with a particular focus on latency-sensitive applications like self-driving cars.</a:t>
            </a:r>
          </a:p>
          <a:p>
            <a:pPr>
              <a:lnSpc>
                <a:spcPct val="72000"/>
              </a:lnSpc>
              <a:defRPr sz="1400"/>
            </a:pPr>
            <a:r>
              <a:t>The project will provide guidelines for the development of MAC-optimized computers for AI-driven applications, taking into account the specific requirements of different AI algorithms.</a:t>
            </a:r>
          </a:p>
          <a:p>
            <a:pPr>
              <a:lnSpc>
                <a:spcPct val="72000"/>
              </a:lnSpc>
              <a:defRPr sz="1400"/>
            </a:pPr>
            <a:r>
              <a:t>The project will contribute to the field of AI by providing a framework for the development of optimized hardware and software architectures that can efficiently process vast amounts of data.</a:t>
            </a:r>
          </a:p>
          <a:p>
            <a:pPr>
              <a:lnSpc>
                <a:spcPct val="72000"/>
              </a:lnSpc>
              <a:defRPr sz="1400"/>
            </a:pPr>
            <a:r>
              <a:t>The project has the potential to enable the development of real-time AI applications such as self-driving cars, which require optimized architectures to handle the high computational and memory requirements.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Frame">
  <a:themeElements>
    <a:clrScheme name="Frame">
      <a:dk1>
        <a:srgbClr val="000000"/>
      </a:dk1>
      <a:lt1>
        <a:srgbClr val="FFFFFF"/>
      </a:lt1>
      <a:dk2>
        <a:srgbClr val="A7A7A7"/>
      </a:dk2>
      <a:lt2>
        <a:srgbClr val="535353"/>
      </a:lt2>
      <a:accent1>
        <a:srgbClr val="40BAD2"/>
      </a:accent1>
      <a:accent2>
        <a:srgbClr val="FAB900"/>
      </a:accent2>
      <a:accent3>
        <a:srgbClr val="90BB23"/>
      </a:accent3>
      <a:accent4>
        <a:srgbClr val="EE7008"/>
      </a:accent4>
      <a:accent5>
        <a:srgbClr val="1AB39F"/>
      </a:accent5>
      <a:accent6>
        <a:srgbClr val="D5393D"/>
      </a:accent6>
      <a:hlink>
        <a:srgbClr val="0000FF"/>
      </a:hlink>
      <a:folHlink>
        <a:srgbClr val="FF00FF"/>
      </a:folHlink>
    </a:clrScheme>
    <a:fontScheme name="Frame">
      <a:majorFont>
        <a:latin typeface="Corbel"/>
        <a:ea typeface="Corbel"/>
        <a:cs typeface="Corbel"/>
      </a:majorFont>
      <a:minorFont>
        <a:latin typeface="Helvetica"/>
        <a:ea typeface="Helvetica"/>
        <a:cs typeface="Helvetica"/>
      </a:minorFont>
    </a:fontScheme>
    <a:fmtScheme name="Fra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0795" cap="flat">
          <a:solidFill>
            <a:schemeClr val="accent1"/>
          </a:solidFill>
          <a:prstDash val="solid"/>
          <a:round/>
        </a:ln>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orbe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0795"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orbe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Frame">
  <a:themeElements>
    <a:clrScheme name="Frame">
      <a:dk1>
        <a:srgbClr val="000000"/>
      </a:dk1>
      <a:lt1>
        <a:srgbClr val="FFFFFF"/>
      </a:lt1>
      <a:dk2>
        <a:srgbClr val="A7A7A7"/>
      </a:dk2>
      <a:lt2>
        <a:srgbClr val="535353"/>
      </a:lt2>
      <a:accent1>
        <a:srgbClr val="40BAD2"/>
      </a:accent1>
      <a:accent2>
        <a:srgbClr val="FAB900"/>
      </a:accent2>
      <a:accent3>
        <a:srgbClr val="90BB23"/>
      </a:accent3>
      <a:accent4>
        <a:srgbClr val="EE7008"/>
      </a:accent4>
      <a:accent5>
        <a:srgbClr val="1AB39F"/>
      </a:accent5>
      <a:accent6>
        <a:srgbClr val="D5393D"/>
      </a:accent6>
      <a:hlink>
        <a:srgbClr val="0000FF"/>
      </a:hlink>
      <a:folHlink>
        <a:srgbClr val="FF00FF"/>
      </a:folHlink>
    </a:clrScheme>
    <a:fontScheme name="Frame">
      <a:majorFont>
        <a:latin typeface="Corbel"/>
        <a:ea typeface="Corbel"/>
        <a:cs typeface="Corbel"/>
      </a:majorFont>
      <a:minorFont>
        <a:latin typeface="Helvetica"/>
        <a:ea typeface="Helvetica"/>
        <a:cs typeface="Helvetica"/>
      </a:minorFont>
    </a:fontScheme>
    <a:fmtScheme name="Fra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0795" cap="flat">
          <a:solidFill>
            <a:schemeClr val="accent1"/>
          </a:solidFill>
          <a:prstDash val="solid"/>
          <a:round/>
        </a:ln>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orbe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0795"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orbe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