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</p:sldIdLst>
  <p:sldSz cx="173482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301113" y="3023616"/>
            <a:ext cx="14745973" cy="2048257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2602228" y="5462015"/>
            <a:ext cx="12143743" cy="243840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sz="half" idx="1"/>
          </p:nvPr>
        </p:nvSpPr>
        <p:spPr>
          <a:xfrm>
            <a:off x="2240072" y="3576277"/>
            <a:ext cx="12868053" cy="2967991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half" idx="1"/>
          </p:nvPr>
        </p:nvSpPr>
        <p:spPr>
          <a:xfrm>
            <a:off x="2240072" y="3576277"/>
            <a:ext cx="12868053" cy="2967991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761407" y="581795"/>
            <a:ext cx="15825383" cy="353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67410" y="2243327"/>
            <a:ext cx="7546469" cy="64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6236363" y="9070847"/>
            <a:ext cx="244427" cy="2416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rgbClr val="F9E100"/>
          </a:solidFill>
          <a:uFillTx/>
          <a:latin typeface="Adobe Gothic Std L"/>
          <a:ea typeface="Adobe Gothic Std L"/>
          <a:cs typeface="Adobe Gothic Std L"/>
          <a:sym typeface="Adobe Gothic Std 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rgbClr val="F9E100"/>
          </a:solidFill>
          <a:uFillTx/>
          <a:latin typeface="Adobe Gothic Std L"/>
          <a:ea typeface="Adobe Gothic Std L"/>
          <a:cs typeface="Adobe Gothic Std L"/>
          <a:sym typeface="Adobe Gothic Std 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rgbClr val="F9E100"/>
          </a:solidFill>
          <a:uFillTx/>
          <a:latin typeface="Adobe Gothic Std L"/>
          <a:ea typeface="Adobe Gothic Std L"/>
          <a:cs typeface="Adobe Gothic Std L"/>
          <a:sym typeface="Adobe Gothic Std 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rgbClr val="F9E100"/>
          </a:solidFill>
          <a:uFillTx/>
          <a:latin typeface="Adobe Gothic Std L"/>
          <a:ea typeface="Adobe Gothic Std L"/>
          <a:cs typeface="Adobe Gothic Std L"/>
          <a:sym typeface="Adobe Gothic Std 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rgbClr val="F9E100"/>
          </a:solidFill>
          <a:uFillTx/>
          <a:latin typeface="Adobe Gothic Std L"/>
          <a:ea typeface="Adobe Gothic Std L"/>
          <a:cs typeface="Adobe Gothic Std L"/>
          <a:sym typeface="Adobe Gothic Std 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rgbClr val="F9E100"/>
          </a:solidFill>
          <a:uFillTx/>
          <a:latin typeface="Adobe Gothic Std L"/>
          <a:ea typeface="Adobe Gothic Std L"/>
          <a:cs typeface="Adobe Gothic Std L"/>
          <a:sym typeface="Adobe Gothic Std 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rgbClr val="F9E100"/>
          </a:solidFill>
          <a:uFillTx/>
          <a:latin typeface="Adobe Gothic Std L"/>
          <a:ea typeface="Adobe Gothic Std L"/>
          <a:cs typeface="Adobe Gothic Std L"/>
          <a:sym typeface="Adobe Gothic Std 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rgbClr val="F9E100"/>
          </a:solidFill>
          <a:uFillTx/>
          <a:latin typeface="Adobe Gothic Std L"/>
          <a:ea typeface="Adobe Gothic Std L"/>
          <a:cs typeface="Adobe Gothic Std L"/>
          <a:sym typeface="Adobe Gothic Std 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rgbClr val="F9E100"/>
          </a:solidFill>
          <a:uFillTx/>
          <a:latin typeface="Adobe Gothic Std L"/>
          <a:ea typeface="Adobe Gothic Std L"/>
          <a:cs typeface="Adobe Gothic Std L"/>
          <a:sym typeface="Adobe Gothic Std 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1.png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2.png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2.png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64.png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5.png"/></Relationships>
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
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7.png"/></Relationships>
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8.png"/></Relationships>
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29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5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6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2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7.png"/><Relationship Id="rId4" Type="http://schemas.openxmlformats.org/officeDocument/2006/relationships/image" Target="../media/image23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8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29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2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29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29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1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55.png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38100" y="25400"/>
            <a:ext cx="17348200" cy="975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5" name="object 3"/>
          <p:cNvSpPr/>
          <p:nvPr/>
        </p:nvSpPr>
        <p:spPr>
          <a:xfrm>
            <a:off x="4940" y="4967856"/>
            <a:ext cx="17343259" cy="483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03" y="0"/>
                </a:moveTo>
                <a:lnTo>
                  <a:pt x="797" y="0"/>
                </a:lnTo>
                <a:lnTo>
                  <a:pt x="728" y="8"/>
                </a:lnTo>
                <a:lnTo>
                  <a:pt x="661" y="32"/>
                </a:lnTo>
                <a:lnTo>
                  <a:pt x="596" y="71"/>
                </a:lnTo>
                <a:lnTo>
                  <a:pt x="533" y="125"/>
                </a:lnTo>
                <a:lnTo>
                  <a:pt x="472" y="192"/>
                </a:lnTo>
                <a:lnTo>
                  <a:pt x="414" y="272"/>
                </a:lnTo>
                <a:lnTo>
                  <a:pt x="358" y="365"/>
                </a:lnTo>
                <a:lnTo>
                  <a:pt x="306" y="470"/>
                </a:lnTo>
                <a:lnTo>
                  <a:pt x="257" y="585"/>
                </a:lnTo>
                <a:lnTo>
                  <a:pt x="211" y="712"/>
                </a:lnTo>
                <a:lnTo>
                  <a:pt x="170" y="848"/>
                </a:lnTo>
                <a:lnTo>
                  <a:pt x="132" y="993"/>
                </a:lnTo>
                <a:lnTo>
                  <a:pt x="98" y="1146"/>
                </a:lnTo>
                <a:lnTo>
                  <a:pt x="69" y="1307"/>
                </a:lnTo>
                <a:lnTo>
                  <a:pt x="45" y="1476"/>
                </a:lnTo>
                <a:lnTo>
                  <a:pt x="26" y="1650"/>
                </a:lnTo>
                <a:lnTo>
                  <a:pt x="12" y="1831"/>
                </a:lnTo>
                <a:lnTo>
                  <a:pt x="3" y="2016"/>
                </a:lnTo>
                <a:lnTo>
                  <a:pt x="0" y="220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206"/>
                </a:lnTo>
                <a:lnTo>
                  <a:pt x="21597" y="2016"/>
                </a:lnTo>
                <a:lnTo>
                  <a:pt x="21588" y="1831"/>
                </a:lnTo>
                <a:lnTo>
                  <a:pt x="21574" y="1650"/>
                </a:lnTo>
                <a:lnTo>
                  <a:pt x="21555" y="1476"/>
                </a:lnTo>
                <a:lnTo>
                  <a:pt x="21531" y="1307"/>
                </a:lnTo>
                <a:lnTo>
                  <a:pt x="21502" y="1146"/>
                </a:lnTo>
                <a:lnTo>
                  <a:pt x="21468" y="993"/>
                </a:lnTo>
                <a:lnTo>
                  <a:pt x="21430" y="848"/>
                </a:lnTo>
                <a:lnTo>
                  <a:pt x="21389" y="712"/>
                </a:lnTo>
                <a:lnTo>
                  <a:pt x="21343" y="585"/>
                </a:lnTo>
                <a:lnTo>
                  <a:pt x="21294" y="470"/>
                </a:lnTo>
                <a:lnTo>
                  <a:pt x="21242" y="365"/>
                </a:lnTo>
                <a:lnTo>
                  <a:pt x="21186" y="272"/>
                </a:lnTo>
                <a:lnTo>
                  <a:pt x="21128" y="192"/>
                </a:lnTo>
                <a:lnTo>
                  <a:pt x="21067" y="125"/>
                </a:lnTo>
                <a:lnTo>
                  <a:pt x="21004" y="71"/>
                </a:lnTo>
                <a:lnTo>
                  <a:pt x="20939" y="32"/>
                </a:lnTo>
                <a:lnTo>
                  <a:pt x="20872" y="8"/>
                </a:lnTo>
                <a:lnTo>
                  <a:pt x="20803" y="0"/>
                </a:lnTo>
                <a:close/>
              </a:path>
            </a:pathLst>
          </a:custGeom>
          <a:solidFill>
            <a:srgbClr val="F9E1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6" name="object 4"/>
          <p:cNvSpPr txBox="1"/>
          <p:nvPr/>
        </p:nvSpPr>
        <p:spPr>
          <a:xfrm>
            <a:off x="2240072" y="3601677"/>
            <a:ext cx="11463229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49530">
              <a:spcBef>
                <a:spcPts val="100"/>
              </a:spcBef>
              <a:defRPr spc="-40" sz="7000">
                <a:solidFill>
                  <a:srgbClr val="F9E1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67" name="object 5"/>
          <p:cNvSpPr txBox="1"/>
          <p:nvPr/>
        </p:nvSpPr>
        <p:spPr>
          <a:xfrm>
            <a:off x="2378867" y="5651500"/>
            <a:ext cx="10943433" cy="779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하이퍼텍스트 마크업 언어 </a:t>
            </a:r>
            <a:r>
              <a:rPr>
                <a:solidFill>
                  <a:srgbClr val="000000"/>
                </a:solidFill>
              </a:rPr>
              <a:t>(HyperText Markup Language)로 네트워크가 연결된 웹페이지에서 문서를 작성하고, 읽고, 공유하기 위해서 만들어진 체계</a:t>
            </a:r>
          </a:p>
        </p:txBody>
      </p:sp>
      <p:sp>
        <p:nvSpPr>
          <p:cNvPr id="68" name="object 6"/>
          <p:cNvSpPr/>
          <p:nvPr/>
        </p:nvSpPr>
        <p:spPr>
          <a:xfrm>
            <a:off x="965200" y="615950"/>
            <a:ext cx="1066439" cy="4238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9" name="object 7"/>
          <p:cNvSpPr/>
          <p:nvPr/>
        </p:nvSpPr>
        <p:spPr>
          <a:xfrm flipH="1" flipV="1">
            <a:off x="2397900" y="821803"/>
            <a:ext cx="12676908" cy="1"/>
          </a:xfrm>
          <a:prstGeom prst="line">
            <a:avLst/>
          </a:prstGeom>
          <a:ln w="12700">
            <a:solidFill>
              <a:srgbClr val="F9E1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object 8"/>
          <p:cNvSpPr txBox="1"/>
          <p:nvPr>
            <p:ph type="title"/>
          </p:nvPr>
        </p:nvSpPr>
        <p:spPr>
          <a:xfrm>
            <a:off x="761409" y="581795"/>
            <a:ext cx="15825380" cy="353696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7" name="Google Shape;61;p14"/>
          <p:cNvSpPr txBox="1"/>
          <p:nvPr/>
        </p:nvSpPr>
        <p:spPr>
          <a:xfrm>
            <a:off x="4874436" y="2208622"/>
            <a:ext cx="7599328" cy="1150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6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 핵심 3가지</a:t>
            </a:r>
          </a:p>
        </p:txBody>
      </p:sp>
      <p:sp>
        <p:nvSpPr>
          <p:cNvPr id="178" name="Google Shape;61;p14"/>
          <p:cNvSpPr txBox="1"/>
          <p:nvPr/>
        </p:nvSpPr>
        <p:spPr>
          <a:xfrm>
            <a:off x="6569616" y="3917824"/>
            <a:ext cx="5509501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1. 태그의 특징 - Inline / Block</a:t>
            </a:r>
          </a:p>
        </p:txBody>
      </p:sp>
      <p:sp>
        <p:nvSpPr>
          <p:cNvPr id="179" name="Google Shape;61;p14"/>
          <p:cNvSpPr txBox="1"/>
          <p:nvPr/>
        </p:nvSpPr>
        <p:spPr>
          <a:xfrm>
            <a:off x="5014752" y="5141869"/>
            <a:ext cx="5509503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2. 종속태그</a:t>
            </a:r>
          </a:p>
        </p:txBody>
      </p:sp>
      <p:sp>
        <p:nvSpPr>
          <p:cNvPr id="180" name="Google Shape;61;p14"/>
          <p:cNvSpPr txBox="1"/>
          <p:nvPr/>
        </p:nvSpPr>
        <p:spPr>
          <a:xfrm>
            <a:off x="5649478" y="6394370"/>
            <a:ext cx="5509501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3. HTML 문서 구조</a:t>
            </a:r>
          </a:p>
        </p:txBody>
      </p:sp>
      <p:sp>
        <p:nvSpPr>
          <p:cNvPr id="18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5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50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08" name="Google Shape;303;p39"/>
          <p:cNvSpPr txBox="1"/>
          <p:nvPr/>
        </p:nvSpPr>
        <p:spPr>
          <a:xfrm>
            <a:off x="3356307" y="4511294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 실습</a:t>
            </a:r>
          </a:p>
        </p:txBody>
      </p:sp>
      <p:pic>
        <p:nvPicPr>
          <p:cNvPr id="1509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0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51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512" name="Google Shape;92;p18"/>
          <p:cNvSpPr txBox="1"/>
          <p:nvPr/>
        </p:nvSpPr>
        <p:spPr>
          <a:xfrm>
            <a:off x="12666426" y="8738275"/>
            <a:ext cx="3950207" cy="64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 환경 -  웹브라우저 콘솔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1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517" name="Google Shape;761;p89"/>
          <p:cNvSpPr txBox="1"/>
          <p:nvPr/>
        </p:nvSpPr>
        <p:spPr>
          <a:xfrm>
            <a:off x="3450276" y="1352013"/>
            <a:ext cx="10447648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연습문제</a:t>
            </a:r>
          </a:p>
        </p:txBody>
      </p:sp>
      <p:sp>
        <p:nvSpPr>
          <p:cNvPr id="1518" name="Rectangle 21"/>
          <p:cNvSpPr/>
          <p:nvPr/>
        </p:nvSpPr>
        <p:spPr>
          <a:xfrm>
            <a:off x="1264909" y="3563616"/>
            <a:ext cx="5344172" cy="4023368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19" name="const profile = {…"/>
          <p:cNvSpPr txBox="1"/>
          <p:nvPr/>
        </p:nvSpPr>
        <p:spPr>
          <a:xfrm>
            <a:off x="1557724" y="3980931"/>
            <a:ext cx="4634032" cy="318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 indent="457200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const profile = {</a:t>
            </a:r>
          </a:p>
          <a:p>
            <a:pPr lvl="2" indent="914400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name: "철수", </a:t>
            </a:r>
          </a:p>
          <a:p>
            <a:pPr lvl="2" indent="914400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age: 12, </a:t>
            </a:r>
          </a:p>
          <a:p>
            <a:pPr lvl="2" indent="914400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school: “다람쥐초등학교”</a:t>
            </a:r>
          </a:p>
          <a:p>
            <a:pPr lvl="1" indent="457200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}</a:t>
            </a:r>
          </a:p>
        </p:txBody>
      </p:sp>
      <p:sp>
        <p:nvSpPr>
          <p:cNvPr id="1520" name="조건문을 활용하여, 철수의 나이가 20세 이상이면 “성인입니다”.…"/>
          <p:cNvSpPr txBox="1"/>
          <p:nvPr/>
        </p:nvSpPr>
        <p:spPr>
          <a:xfrm>
            <a:off x="7153936" y="4616182"/>
            <a:ext cx="9485107" cy="191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 indent="457200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조건문을 활용하여, 철수의 나이가 </a:t>
            </a:r>
            <a:r>
              <a:rPr>
                <a:solidFill>
                  <a:srgbClr val="FF2600"/>
                </a:solidFill>
              </a:rPr>
              <a:t>20세 이상이면 </a:t>
            </a:r>
            <a:r>
              <a:rPr b="1">
                <a:solidFill>
                  <a:srgbClr val="FF2600"/>
                </a:solidFill>
              </a:rPr>
              <a:t>“성인입니다”</a:t>
            </a:r>
            <a:r>
              <a:rPr>
                <a:solidFill>
                  <a:srgbClr val="FF2600"/>
                </a:solidFill>
              </a:rPr>
              <a:t>.</a:t>
            </a:r>
            <a:endParaRPr>
              <a:solidFill>
                <a:srgbClr val="FF2600"/>
              </a:solidFill>
            </a:endParaRPr>
          </a:p>
          <a:p>
            <a:pPr lvl="1" indent="457200">
              <a:lnSpc>
                <a:spcPct val="150000"/>
              </a:lnSpc>
              <a:defRPr sz="2800">
                <a:solidFill>
                  <a:srgbClr val="0433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8~19세 이면 </a:t>
            </a:r>
            <a:r>
              <a:rPr b="1"/>
              <a:t>“학생입니다”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942192"/>
                </a:solidFill>
              </a:rPr>
              <a:t>7세 이하이면 </a:t>
            </a:r>
            <a:r>
              <a:rPr b="1">
                <a:solidFill>
                  <a:srgbClr val="942192"/>
                </a:solidFill>
              </a:rPr>
              <a:t>“어린이입니다”</a:t>
            </a:r>
            <a:r>
              <a:rPr>
                <a:solidFill>
                  <a:srgbClr val="000000"/>
                </a:solidFill>
              </a:rPr>
              <a:t> 를 </a:t>
            </a:r>
          </a:p>
          <a:p>
            <a:pPr lvl="1" indent="457200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console.log를 활용하여 나타내 보세요.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496" y="2471303"/>
            <a:ext cx="6263164" cy="480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3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52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26" name="Google Shape;303;p39"/>
          <p:cNvSpPr txBox="1"/>
          <p:nvPr/>
        </p:nvSpPr>
        <p:spPr>
          <a:xfrm>
            <a:off x="3356307" y="3994172"/>
            <a:ext cx="10447647" cy="2175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조건문</a:t>
            </a:r>
          </a:p>
          <a:p>
            <a:pPr algn="ctr">
              <a:defRPr sz="5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Algorithm Test</a:t>
            </a:r>
          </a:p>
        </p:txBody>
      </p:sp>
      <p:pic>
        <p:nvPicPr>
          <p:cNvPr id="1527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8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52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533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4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535" name="Rectangle 2"/>
          <p:cNvSpPr txBox="1"/>
          <p:nvPr/>
        </p:nvSpPr>
        <p:spPr>
          <a:xfrm>
            <a:off x="6877007" y="4090338"/>
            <a:ext cx="3343258" cy="1126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#5 반복문</a:t>
            </a:r>
          </a:p>
        </p:txBody>
      </p:sp>
      <p:sp>
        <p:nvSpPr>
          <p:cNvPr id="153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40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반복문이란?</a:t>
            </a:r>
          </a:p>
        </p:txBody>
      </p:sp>
      <p:sp>
        <p:nvSpPr>
          <p:cNvPr id="1541" name="Google Shape;762;p89"/>
          <p:cNvSpPr txBox="1"/>
          <p:nvPr/>
        </p:nvSpPr>
        <p:spPr>
          <a:xfrm>
            <a:off x="3450276" y="4000500"/>
            <a:ext cx="10447648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같은 행위를 반복하는 것</a:t>
            </a:r>
          </a:p>
        </p:txBody>
      </p:sp>
      <p:sp>
        <p:nvSpPr>
          <p:cNvPr id="1542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543" name="Google Shape;762;p89"/>
          <p:cNvSpPr txBox="1"/>
          <p:nvPr/>
        </p:nvSpPr>
        <p:spPr>
          <a:xfrm>
            <a:off x="3450276" y="6261100"/>
            <a:ext cx="10447648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0433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핵심:</a:t>
            </a:r>
            <a:r>
              <a:rPr>
                <a:solidFill>
                  <a:schemeClr val="accent2"/>
                </a:solidFill>
              </a:rPr>
              <a:t>   </a:t>
            </a:r>
            <a:r>
              <a:rPr>
                <a:solidFill>
                  <a:srgbClr val="FF2600"/>
                </a:solidFill>
              </a:rPr>
              <a:t>몇 번 반복?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47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반복문 작성 예시</a:t>
            </a:r>
          </a:p>
        </p:txBody>
      </p:sp>
      <p:sp>
        <p:nvSpPr>
          <p:cNvPr id="1548" name="Rectangle 17"/>
          <p:cNvSpPr/>
          <p:nvPr/>
        </p:nvSpPr>
        <p:spPr>
          <a:xfrm>
            <a:off x="5780087" y="2286000"/>
            <a:ext cx="5788027" cy="2133600"/>
          </a:xfrm>
          <a:prstGeom prst="rect">
            <a:avLst/>
          </a:prstGeom>
          <a:ln w="38100">
            <a:solidFill>
              <a:srgbClr val="EDEDE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49" name="for ( let i = 1; i&lt;=5 ; i=i+1 ) { console.log(“Hello”) }"/>
          <p:cNvSpPr txBox="1"/>
          <p:nvPr/>
        </p:nvSpPr>
        <p:spPr>
          <a:xfrm>
            <a:off x="6696265" y="2577236"/>
            <a:ext cx="3777673" cy="154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/>
          <a:p>
            <a:pPr defTabSz="1733931">
              <a:lnSpc>
                <a:spcPct val="150000"/>
              </a:lnSpc>
              <a:defRPr b="1"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for ( </a:t>
            </a:r>
            <a:r>
              <a:rPr>
                <a:solidFill>
                  <a:srgbClr val="D41876"/>
                </a:solidFill>
              </a:rPr>
              <a:t>let i = 0</a:t>
            </a:r>
            <a:r>
              <a:t>; </a:t>
            </a:r>
            <a:r>
              <a:rPr>
                <a:solidFill>
                  <a:srgbClr val="FEAE00"/>
                </a:solidFill>
              </a:rPr>
              <a:t>i&lt;5</a:t>
            </a:r>
            <a:r>
              <a:t> ; </a:t>
            </a:r>
            <a:r>
              <a:rPr>
                <a:solidFill>
                  <a:srgbClr val="1DB100"/>
                </a:solidFill>
              </a:rPr>
              <a:t>i=i+1</a:t>
            </a:r>
            <a:r>
              <a:t> ) {</a:t>
            </a:r>
            <a:br/>
            <a:r>
              <a:t>     console.log(“Hello”)</a:t>
            </a:r>
            <a:br/>
            <a:r>
              <a:t>}</a:t>
            </a:r>
          </a:p>
        </p:txBody>
      </p:sp>
      <p:grpSp>
        <p:nvGrpSpPr>
          <p:cNvPr id="1556" name="Group 1"/>
          <p:cNvGrpSpPr/>
          <p:nvPr/>
        </p:nvGrpSpPr>
        <p:grpSpPr>
          <a:xfrm>
            <a:off x="1984540" y="4800597"/>
            <a:ext cx="13379119" cy="971772"/>
            <a:chOff x="-1" y="-1"/>
            <a:chExt cx="13379117" cy="971771"/>
          </a:xfrm>
        </p:grpSpPr>
        <p:sp>
          <p:nvSpPr>
            <p:cNvPr id="1550" name="초기식 : let i = 1"/>
            <p:cNvSpPr txBox="1"/>
            <p:nvPr/>
          </p:nvSpPr>
          <p:spPr>
            <a:xfrm>
              <a:off x="814373" y="296438"/>
              <a:ext cx="2273401" cy="461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6124" tIns="36124" rIns="36124" bIns="36124" numCol="1" anchor="ctr">
              <a:spAutoFit/>
            </a:bodyPr>
            <a:lstStyle/>
            <a:p>
              <a:pPr algn="ctr" defTabSz="1733931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초기식 : </a:t>
              </a:r>
              <a:r>
                <a:rPr>
                  <a:solidFill>
                    <a:srgbClr val="D41876"/>
                  </a:solidFill>
                </a:rPr>
                <a:t>let i = 0 </a:t>
              </a:r>
            </a:p>
          </p:txBody>
        </p:sp>
        <p:sp>
          <p:nvSpPr>
            <p:cNvPr id="1551" name="조건식 : i &lt;= 5"/>
            <p:cNvSpPr txBox="1"/>
            <p:nvPr/>
          </p:nvSpPr>
          <p:spPr>
            <a:xfrm>
              <a:off x="5921994" y="260477"/>
              <a:ext cx="1748336" cy="461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6124" tIns="36124" rIns="36124" bIns="36124" numCol="1" anchor="ctr">
              <a:spAutoFit/>
            </a:bodyPr>
            <a:lstStyle/>
            <a:p>
              <a:pPr algn="ctr" defTabSz="1733931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조건식 : </a:t>
              </a:r>
              <a:r>
                <a:rPr>
                  <a:solidFill>
                    <a:srgbClr val="FEAE00"/>
                  </a:solidFill>
                </a:rPr>
                <a:t>i &lt; 5</a:t>
              </a:r>
            </a:p>
          </p:txBody>
        </p:sp>
        <p:sp>
          <p:nvSpPr>
            <p:cNvPr id="1552" name="증감식 : i = i+1"/>
            <p:cNvSpPr txBox="1"/>
            <p:nvPr/>
          </p:nvSpPr>
          <p:spPr>
            <a:xfrm>
              <a:off x="10422531" y="296438"/>
              <a:ext cx="2011018" cy="461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6124" tIns="36124" rIns="36124" bIns="36124" numCol="1" anchor="ctr">
              <a:spAutoFit/>
            </a:bodyPr>
            <a:lstStyle/>
            <a:p>
              <a:pPr algn="ctr" defTabSz="1733931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증감식 :</a:t>
              </a:r>
              <a:r>
                <a:rPr>
                  <a:solidFill>
                    <a:srgbClr val="1DB100"/>
                  </a:solidFill>
                </a:rPr>
                <a:t> i = i+1</a:t>
              </a:r>
            </a:p>
          </p:txBody>
        </p:sp>
        <p:sp>
          <p:nvSpPr>
            <p:cNvPr id="1553" name="Rectangle 24"/>
            <p:cNvSpPr/>
            <p:nvPr/>
          </p:nvSpPr>
          <p:spPr>
            <a:xfrm>
              <a:off x="-2" y="-1"/>
              <a:ext cx="3902154" cy="970524"/>
            </a:xfrm>
            <a:prstGeom prst="rect">
              <a:avLst/>
            </a:prstGeom>
            <a:noFill/>
            <a:ln w="38100" cap="flat">
              <a:solidFill>
                <a:srgbClr val="D5177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54" name="Rectangle 25"/>
            <p:cNvSpPr/>
            <p:nvPr/>
          </p:nvSpPr>
          <p:spPr>
            <a:xfrm>
              <a:off x="4845086" y="1246"/>
              <a:ext cx="3902154" cy="970524"/>
            </a:xfrm>
            <a:prstGeom prst="rect">
              <a:avLst/>
            </a:prstGeom>
            <a:noFill/>
            <a:ln w="38100" cap="flat">
              <a:solidFill>
                <a:srgbClr val="FEAE0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55" name="Rectangle 26"/>
            <p:cNvSpPr/>
            <p:nvPr/>
          </p:nvSpPr>
          <p:spPr>
            <a:xfrm>
              <a:off x="9476963" y="-2"/>
              <a:ext cx="3902154" cy="970524"/>
            </a:xfrm>
            <a:prstGeom prst="rect">
              <a:avLst/>
            </a:prstGeom>
            <a:noFill/>
            <a:ln w="38100" cap="flat">
              <a:solidFill>
                <a:srgbClr val="1DB1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557" name="Hello"/>
          <p:cNvSpPr txBox="1"/>
          <p:nvPr/>
        </p:nvSpPr>
        <p:spPr>
          <a:xfrm>
            <a:off x="10267259" y="6769872"/>
            <a:ext cx="778978" cy="432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Hello</a:t>
            </a:r>
          </a:p>
        </p:txBody>
      </p:sp>
      <p:sp>
        <p:nvSpPr>
          <p:cNvPr id="1558" name="Hello"/>
          <p:cNvSpPr txBox="1"/>
          <p:nvPr/>
        </p:nvSpPr>
        <p:spPr>
          <a:xfrm>
            <a:off x="10267259" y="7240000"/>
            <a:ext cx="778978" cy="432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Hello</a:t>
            </a:r>
          </a:p>
        </p:txBody>
      </p:sp>
      <p:sp>
        <p:nvSpPr>
          <p:cNvPr id="1559" name="Hello"/>
          <p:cNvSpPr txBox="1"/>
          <p:nvPr/>
        </p:nvSpPr>
        <p:spPr>
          <a:xfrm>
            <a:off x="10267259" y="7708190"/>
            <a:ext cx="778978" cy="432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Hello</a:t>
            </a:r>
          </a:p>
        </p:txBody>
      </p:sp>
      <p:sp>
        <p:nvSpPr>
          <p:cNvPr id="1560" name="Hello"/>
          <p:cNvSpPr txBox="1"/>
          <p:nvPr/>
        </p:nvSpPr>
        <p:spPr>
          <a:xfrm>
            <a:off x="10267259" y="8229052"/>
            <a:ext cx="778978" cy="432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Hello</a:t>
            </a:r>
          </a:p>
        </p:txBody>
      </p:sp>
      <p:sp>
        <p:nvSpPr>
          <p:cNvPr id="1561" name="Hello"/>
          <p:cNvSpPr txBox="1"/>
          <p:nvPr/>
        </p:nvSpPr>
        <p:spPr>
          <a:xfrm>
            <a:off x="10267259" y="8777782"/>
            <a:ext cx="778978" cy="432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Hello</a:t>
            </a:r>
          </a:p>
        </p:txBody>
      </p:sp>
      <p:sp>
        <p:nvSpPr>
          <p:cNvPr id="1562" name="i = 1"/>
          <p:cNvSpPr txBox="1"/>
          <p:nvPr/>
        </p:nvSpPr>
        <p:spPr>
          <a:xfrm>
            <a:off x="7102867" y="6770025"/>
            <a:ext cx="770139" cy="43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0 </a:t>
            </a:r>
          </a:p>
        </p:txBody>
      </p:sp>
      <p:sp>
        <p:nvSpPr>
          <p:cNvPr id="1563" name="i = 2"/>
          <p:cNvSpPr txBox="1"/>
          <p:nvPr/>
        </p:nvSpPr>
        <p:spPr>
          <a:xfrm>
            <a:off x="7102867" y="7240154"/>
            <a:ext cx="770139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1 </a:t>
            </a:r>
          </a:p>
        </p:txBody>
      </p:sp>
      <p:sp>
        <p:nvSpPr>
          <p:cNvPr id="1564" name="i = 3"/>
          <p:cNvSpPr txBox="1"/>
          <p:nvPr/>
        </p:nvSpPr>
        <p:spPr>
          <a:xfrm>
            <a:off x="7102867" y="7708344"/>
            <a:ext cx="770139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2 </a:t>
            </a:r>
          </a:p>
        </p:txBody>
      </p:sp>
      <p:sp>
        <p:nvSpPr>
          <p:cNvPr id="1565" name="i = 5"/>
          <p:cNvSpPr txBox="1"/>
          <p:nvPr/>
        </p:nvSpPr>
        <p:spPr>
          <a:xfrm>
            <a:off x="7145233" y="8777933"/>
            <a:ext cx="685405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4</a:t>
            </a:r>
          </a:p>
        </p:txBody>
      </p:sp>
      <p:sp>
        <p:nvSpPr>
          <p:cNvPr id="1566" name="i = 4"/>
          <p:cNvSpPr txBox="1"/>
          <p:nvPr/>
        </p:nvSpPr>
        <p:spPr>
          <a:xfrm>
            <a:off x="7102867" y="8229206"/>
            <a:ext cx="770139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3 </a:t>
            </a:r>
          </a:p>
        </p:txBody>
      </p:sp>
      <p:sp>
        <p:nvSpPr>
          <p:cNvPr id="1567" name="i+1"/>
          <p:cNvSpPr txBox="1"/>
          <p:nvPr/>
        </p:nvSpPr>
        <p:spPr>
          <a:xfrm>
            <a:off x="5836008" y="6770025"/>
            <a:ext cx="515936" cy="43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i+1</a:t>
            </a:r>
          </a:p>
        </p:txBody>
      </p:sp>
      <p:sp>
        <p:nvSpPr>
          <p:cNvPr id="1568" name=".…"/>
          <p:cNvSpPr txBox="1"/>
          <p:nvPr/>
        </p:nvSpPr>
        <p:spPr>
          <a:xfrm>
            <a:off x="6009132" y="7676754"/>
            <a:ext cx="169683" cy="1536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/>
          <a:p>
            <a:pPr algn="ctr" defTabSz="1733931">
              <a:defRPr b="1" sz="2400">
                <a:solidFill>
                  <a:srgbClr val="1DB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.</a:t>
            </a:r>
          </a:p>
          <a:p>
            <a:pPr algn="ctr" defTabSz="1733931">
              <a:defRPr b="1" sz="2400">
                <a:solidFill>
                  <a:srgbClr val="1DB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.</a:t>
            </a:r>
          </a:p>
          <a:p>
            <a:pPr algn="ctr" defTabSz="1733931">
              <a:defRPr b="1" sz="2400">
                <a:solidFill>
                  <a:srgbClr val="1DB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.</a:t>
            </a:r>
          </a:p>
          <a:p>
            <a:pPr algn="ctr" defTabSz="1733931">
              <a:defRPr b="1" sz="2400">
                <a:solidFill>
                  <a:srgbClr val="1DB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.</a:t>
            </a:r>
          </a:p>
        </p:txBody>
      </p:sp>
      <p:sp>
        <p:nvSpPr>
          <p:cNvPr id="1569" name="Straight Connector 39"/>
          <p:cNvSpPr/>
          <p:nvPr/>
        </p:nvSpPr>
        <p:spPr>
          <a:xfrm flipV="1">
            <a:off x="8826500" y="6019798"/>
            <a:ext cx="2" cy="614323"/>
          </a:xfrm>
          <a:prstGeom prst="line">
            <a:avLst/>
          </a:prstGeom>
          <a:ln w="44450" cap="rnd">
            <a:solidFill>
              <a:srgbClr val="000000"/>
            </a:solidFill>
            <a:prstDash val="sysDash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74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반복문이란?</a:t>
            </a:r>
          </a:p>
        </p:txBody>
      </p:sp>
      <p:sp>
        <p:nvSpPr>
          <p:cNvPr id="1575" name="Google Shape;762;p89"/>
          <p:cNvSpPr txBox="1"/>
          <p:nvPr/>
        </p:nvSpPr>
        <p:spPr>
          <a:xfrm>
            <a:off x="3323276" y="4000500"/>
            <a:ext cx="10447648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몇 번째에 </a:t>
            </a:r>
            <a:r>
              <a:rPr>
                <a:solidFill>
                  <a:srgbClr val="0433FF"/>
                </a:solidFill>
              </a:rPr>
              <a:t>그만두기</a:t>
            </a:r>
            <a:r>
              <a:rPr>
                <a:solidFill>
                  <a:srgbClr val="FF2600"/>
                </a:solidFill>
              </a:rPr>
              <a:t>(break)</a:t>
            </a:r>
            <a:r>
              <a:t> 가능</a:t>
            </a:r>
          </a:p>
        </p:txBody>
      </p:sp>
      <p:sp>
        <p:nvSpPr>
          <p:cNvPr id="157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577" name="Google Shape;762;p89"/>
          <p:cNvSpPr txBox="1"/>
          <p:nvPr/>
        </p:nvSpPr>
        <p:spPr>
          <a:xfrm>
            <a:off x="3156539" y="5880100"/>
            <a:ext cx="11822522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몇 번째에 </a:t>
            </a:r>
            <a:r>
              <a:rPr>
                <a:solidFill>
                  <a:srgbClr val="0433FF"/>
                </a:solidFill>
              </a:rPr>
              <a:t>건너뛰기</a:t>
            </a:r>
            <a:r>
              <a:rPr>
                <a:solidFill>
                  <a:srgbClr val="FF2600"/>
                </a:solidFill>
              </a:rPr>
              <a:t>(continue)</a:t>
            </a:r>
            <a:r>
              <a:t>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0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81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반복문 작성 예시</a:t>
            </a:r>
          </a:p>
        </p:txBody>
      </p:sp>
      <p:sp>
        <p:nvSpPr>
          <p:cNvPr id="1582" name="Rectangle 17"/>
          <p:cNvSpPr/>
          <p:nvPr/>
        </p:nvSpPr>
        <p:spPr>
          <a:xfrm>
            <a:off x="3699921" y="2286000"/>
            <a:ext cx="9948358" cy="2362800"/>
          </a:xfrm>
          <a:prstGeom prst="rect">
            <a:avLst/>
          </a:prstGeom>
          <a:ln w="38100">
            <a:solidFill>
              <a:srgbClr val="EDEDE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83" name="for ( let i = 1; i&lt;=5 ; i=i+1 ) { console.log(“Hello”) }"/>
          <p:cNvSpPr txBox="1"/>
          <p:nvPr/>
        </p:nvSpPr>
        <p:spPr>
          <a:xfrm>
            <a:off x="6196953" y="2444180"/>
            <a:ext cx="5553508" cy="216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/>
          <a:p>
            <a:pPr defTabSz="1733931">
              <a:lnSpc>
                <a:spcPct val="150000"/>
              </a:lnSpc>
              <a:defRPr b="1"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const </a:t>
            </a:r>
            <a:r>
              <a:rPr>
                <a:solidFill>
                  <a:srgbClr val="AA7942"/>
                </a:solidFill>
              </a:rPr>
              <a:t>children = [“철수”, “영희”, “훈이”]</a:t>
            </a:r>
            <a:endParaRPr>
              <a:solidFill>
                <a:srgbClr val="AA7942"/>
              </a:solidFill>
            </a:endParaRPr>
          </a:p>
          <a:p>
            <a:pPr defTabSz="1733931">
              <a:lnSpc>
                <a:spcPct val="150000"/>
              </a:lnSpc>
              <a:defRPr b="1"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for ( </a:t>
            </a:r>
            <a:r>
              <a:rPr>
                <a:solidFill>
                  <a:srgbClr val="D41876"/>
                </a:solidFill>
              </a:rPr>
              <a:t>let i = 0</a:t>
            </a:r>
            <a:r>
              <a:t>; </a:t>
            </a:r>
            <a:r>
              <a:rPr>
                <a:solidFill>
                  <a:srgbClr val="FEAE00"/>
                </a:solidFill>
              </a:rPr>
              <a:t>i&lt;3</a:t>
            </a:r>
            <a:r>
              <a:t> ; </a:t>
            </a:r>
            <a:r>
              <a:rPr>
                <a:solidFill>
                  <a:srgbClr val="1DB100"/>
                </a:solidFill>
              </a:rPr>
              <a:t>i=i+1</a:t>
            </a:r>
            <a:r>
              <a:t> ) {</a:t>
            </a:r>
            <a:br/>
            <a:r>
              <a:t>     console.log(</a:t>
            </a:r>
            <a:r>
              <a:rPr>
                <a:solidFill>
                  <a:srgbClr val="AA7942"/>
                </a:solidFill>
              </a:rPr>
              <a:t>children[i] + “입니다.”</a:t>
            </a:r>
            <a:r>
              <a:t>)</a:t>
            </a:r>
            <a:br/>
            <a:r>
              <a:t>}</a:t>
            </a:r>
          </a:p>
        </p:txBody>
      </p:sp>
      <p:grpSp>
        <p:nvGrpSpPr>
          <p:cNvPr id="1590" name="Group 1"/>
          <p:cNvGrpSpPr/>
          <p:nvPr/>
        </p:nvGrpSpPr>
        <p:grpSpPr>
          <a:xfrm>
            <a:off x="1984540" y="4800597"/>
            <a:ext cx="13379119" cy="971772"/>
            <a:chOff x="-1" y="-1"/>
            <a:chExt cx="13379117" cy="971771"/>
          </a:xfrm>
        </p:grpSpPr>
        <p:sp>
          <p:nvSpPr>
            <p:cNvPr id="1584" name="초기식 : let i = 1"/>
            <p:cNvSpPr txBox="1"/>
            <p:nvPr/>
          </p:nvSpPr>
          <p:spPr>
            <a:xfrm>
              <a:off x="814373" y="296438"/>
              <a:ext cx="2273401" cy="461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6124" tIns="36124" rIns="36124" bIns="36124" numCol="1" anchor="ctr">
              <a:spAutoFit/>
            </a:bodyPr>
            <a:lstStyle/>
            <a:p>
              <a:pPr algn="ctr" defTabSz="1733931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초기식 : </a:t>
              </a:r>
              <a:r>
                <a:rPr>
                  <a:solidFill>
                    <a:srgbClr val="D41876"/>
                  </a:solidFill>
                </a:rPr>
                <a:t>let i = 0 </a:t>
              </a:r>
            </a:p>
          </p:txBody>
        </p:sp>
        <p:sp>
          <p:nvSpPr>
            <p:cNvPr id="1585" name="조건식 : i &lt;= 5"/>
            <p:cNvSpPr txBox="1"/>
            <p:nvPr/>
          </p:nvSpPr>
          <p:spPr>
            <a:xfrm>
              <a:off x="5921994" y="260477"/>
              <a:ext cx="1748336" cy="461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6124" tIns="36124" rIns="36124" bIns="36124" numCol="1" anchor="ctr">
              <a:spAutoFit/>
            </a:bodyPr>
            <a:lstStyle/>
            <a:p>
              <a:pPr algn="ctr" defTabSz="1733931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조건식 : </a:t>
              </a:r>
              <a:r>
                <a:rPr>
                  <a:solidFill>
                    <a:srgbClr val="FEAE00"/>
                  </a:solidFill>
                </a:rPr>
                <a:t>i &lt; 3</a:t>
              </a:r>
            </a:p>
          </p:txBody>
        </p:sp>
        <p:sp>
          <p:nvSpPr>
            <p:cNvPr id="1586" name="증감식 : i = i+1"/>
            <p:cNvSpPr txBox="1"/>
            <p:nvPr/>
          </p:nvSpPr>
          <p:spPr>
            <a:xfrm>
              <a:off x="10422531" y="296438"/>
              <a:ext cx="2011018" cy="461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6124" tIns="36124" rIns="36124" bIns="36124" numCol="1" anchor="ctr">
              <a:spAutoFit/>
            </a:bodyPr>
            <a:lstStyle/>
            <a:p>
              <a:pPr algn="ctr" defTabSz="1733931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증감식 :</a:t>
              </a:r>
              <a:r>
                <a:rPr>
                  <a:solidFill>
                    <a:srgbClr val="1DB100"/>
                  </a:solidFill>
                </a:rPr>
                <a:t> i = i+1</a:t>
              </a:r>
            </a:p>
          </p:txBody>
        </p:sp>
        <p:sp>
          <p:nvSpPr>
            <p:cNvPr id="1587" name="Rectangle 24"/>
            <p:cNvSpPr/>
            <p:nvPr/>
          </p:nvSpPr>
          <p:spPr>
            <a:xfrm>
              <a:off x="-2" y="-1"/>
              <a:ext cx="3902154" cy="970524"/>
            </a:xfrm>
            <a:prstGeom prst="rect">
              <a:avLst/>
            </a:prstGeom>
            <a:noFill/>
            <a:ln w="38100" cap="flat">
              <a:solidFill>
                <a:srgbClr val="D5177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88" name="Rectangle 25"/>
            <p:cNvSpPr/>
            <p:nvPr/>
          </p:nvSpPr>
          <p:spPr>
            <a:xfrm>
              <a:off x="4845086" y="1246"/>
              <a:ext cx="3902154" cy="970524"/>
            </a:xfrm>
            <a:prstGeom prst="rect">
              <a:avLst/>
            </a:prstGeom>
            <a:noFill/>
            <a:ln w="38100" cap="flat">
              <a:solidFill>
                <a:srgbClr val="FEAE0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89" name="Rectangle 26"/>
            <p:cNvSpPr/>
            <p:nvPr/>
          </p:nvSpPr>
          <p:spPr>
            <a:xfrm>
              <a:off x="9476963" y="-2"/>
              <a:ext cx="3902154" cy="970524"/>
            </a:xfrm>
            <a:prstGeom prst="rect">
              <a:avLst/>
            </a:prstGeom>
            <a:noFill/>
            <a:ln w="38100" cap="flat">
              <a:solidFill>
                <a:srgbClr val="1DB1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591" name="Hello"/>
          <p:cNvSpPr txBox="1"/>
          <p:nvPr/>
        </p:nvSpPr>
        <p:spPr>
          <a:xfrm>
            <a:off x="9912777" y="7197865"/>
            <a:ext cx="1487943" cy="45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철수입니다.</a:t>
            </a:r>
          </a:p>
        </p:txBody>
      </p:sp>
      <p:sp>
        <p:nvSpPr>
          <p:cNvPr id="1592" name="Hello"/>
          <p:cNvSpPr txBox="1"/>
          <p:nvPr/>
        </p:nvSpPr>
        <p:spPr>
          <a:xfrm>
            <a:off x="9912777" y="7667994"/>
            <a:ext cx="1487943" cy="45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영희입니다.</a:t>
            </a:r>
          </a:p>
        </p:txBody>
      </p:sp>
      <p:sp>
        <p:nvSpPr>
          <p:cNvPr id="1593" name="Hello"/>
          <p:cNvSpPr txBox="1"/>
          <p:nvPr/>
        </p:nvSpPr>
        <p:spPr>
          <a:xfrm>
            <a:off x="9912777" y="8136184"/>
            <a:ext cx="1487943" cy="45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훈이입니다.</a:t>
            </a:r>
          </a:p>
        </p:txBody>
      </p:sp>
      <p:sp>
        <p:nvSpPr>
          <p:cNvPr id="1594" name="i = 1"/>
          <p:cNvSpPr txBox="1"/>
          <p:nvPr/>
        </p:nvSpPr>
        <p:spPr>
          <a:xfrm>
            <a:off x="7102867" y="7211277"/>
            <a:ext cx="770139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0 </a:t>
            </a:r>
          </a:p>
        </p:txBody>
      </p:sp>
      <p:sp>
        <p:nvSpPr>
          <p:cNvPr id="1595" name="i = 2"/>
          <p:cNvSpPr txBox="1"/>
          <p:nvPr/>
        </p:nvSpPr>
        <p:spPr>
          <a:xfrm>
            <a:off x="7102867" y="7681407"/>
            <a:ext cx="770139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1 </a:t>
            </a:r>
          </a:p>
        </p:txBody>
      </p:sp>
      <p:sp>
        <p:nvSpPr>
          <p:cNvPr id="1596" name="i = 3"/>
          <p:cNvSpPr txBox="1"/>
          <p:nvPr/>
        </p:nvSpPr>
        <p:spPr>
          <a:xfrm>
            <a:off x="7102867" y="8149597"/>
            <a:ext cx="770139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2 </a:t>
            </a:r>
          </a:p>
        </p:txBody>
      </p:sp>
      <p:sp>
        <p:nvSpPr>
          <p:cNvPr id="1597" name="i+1"/>
          <p:cNvSpPr txBox="1"/>
          <p:nvPr/>
        </p:nvSpPr>
        <p:spPr>
          <a:xfrm>
            <a:off x="5836008" y="7211277"/>
            <a:ext cx="515936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i+1</a:t>
            </a:r>
          </a:p>
        </p:txBody>
      </p:sp>
      <p:sp>
        <p:nvSpPr>
          <p:cNvPr id="1598" name=".…"/>
          <p:cNvSpPr txBox="1"/>
          <p:nvPr/>
        </p:nvSpPr>
        <p:spPr>
          <a:xfrm>
            <a:off x="6009133" y="7686761"/>
            <a:ext cx="169684" cy="800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/>
          <a:p>
            <a:pPr algn="ctr" defTabSz="1733931">
              <a:defRPr b="1" sz="2400">
                <a:solidFill>
                  <a:srgbClr val="1DB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.</a:t>
            </a:r>
          </a:p>
          <a:p>
            <a:pPr algn="ctr" defTabSz="1733931">
              <a:defRPr b="1" sz="2400">
                <a:solidFill>
                  <a:srgbClr val="1DB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.</a:t>
            </a:r>
          </a:p>
        </p:txBody>
      </p:sp>
      <p:sp>
        <p:nvSpPr>
          <p:cNvPr id="1599" name="Straight Connector 39"/>
          <p:cNvSpPr/>
          <p:nvPr/>
        </p:nvSpPr>
        <p:spPr>
          <a:xfrm flipV="1">
            <a:off x="8826499" y="6019798"/>
            <a:ext cx="2" cy="940338"/>
          </a:xfrm>
          <a:prstGeom prst="line">
            <a:avLst/>
          </a:prstGeom>
          <a:ln w="44450" cap="rnd">
            <a:solidFill>
              <a:srgbClr val="000000"/>
            </a:solidFill>
            <a:prstDash val="sysDash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04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반복문이란?</a:t>
            </a:r>
          </a:p>
        </p:txBody>
      </p:sp>
      <p:sp>
        <p:nvSpPr>
          <p:cNvPr id="1605" name="Google Shape;762;p89"/>
          <p:cNvSpPr txBox="1"/>
          <p:nvPr/>
        </p:nvSpPr>
        <p:spPr>
          <a:xfrm>
            <a:off x="2471089" y="4569483"/>
            <a:ext cx="12406022" cy="2604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14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길이가 </a:t>
            </a:r>
            <a:r>
              <a:rPr>
                <a:solidFill>
                  <a:srgbClr val="FF2600"/>
                </a:solidFill>
              </a:rPr>
              <a:t>길다면?</a:t>
            </a:r>
          </a:p>
        </p:txBody>
      </p:sp>
      <p:sp>
        <p:nvSpPr>
          <p:cNvPr id="160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10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반복문 작성 예시</a:t>
            </a:r>
          </a:p>
        </p:txBody>
      </p:sp>
      <p:sp>
        <p:nvSpPr>
          <p:cNvPr id="1611" name="Rectangle 17"/>
          <p:cNvSpPr/>
          <p:nvPr/>
        </p:nvSpPr>
        <p:spPr>
          <a:xfrm>
            <a:off x="3699921" y="2286000"/>
            <a:ext cx="9948358" cy="2362800"/>
          </a:xfrm>
          <a:prstGeom prst="rect">
            <a:avLst/>
          </a:prstGeom>
          <a:ln w="38100">
            <a:solidFill>
              <a:srgbClr val="EDEDE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12" name="for ( let i = 1; i&lt;=5 ; i=i+1 ) { console.log(“Hello”) }"/>
          <p:cNvSpPr txBox="1"/>
          <p:nvPr/>
        </p:nvSpPr>
        <p:spPr>
          <a:xfrm>
            <a:off x="6196953" y="2377505"/>
            <a:ext cx="6338782" cy="229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/>
          <a:p>
            <a:pPr defTabSz="1733931">
              <a:lnSpc>
                <a:spcPct val="150000"/>
              </a:lnSpc>
              <a:defRPr b="1"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const </a:t>
            </a:r>
            <a:r>
              <a:rPr>
                <a:solidFill>
                  <a:srgbClr val="AA7942"/>
                </a:solidFill>
              </a:rPr>
              <a:t>children = [“철수”, “영희”, “훈이”]</a:t>
            </a:r>
          </a:p>
          <a:p>
            <a:pPr defTabSz="1733931">
              <a:lnSpc>
                <a:spcPct val="150000"/>
              </a:lnSpc>
              <a:defRPr b="1"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for ( </a:t>
            </a:r>
            <a:r>
              <a:rPr>
                <a:solidFill>
                  <a:srgbClr val="D41876"/>
                </a:solidFill>
              </a:rPr>
              <a:t>let i = 0</a:t>
            </a:r>
            <a:r>
              <a:t>; </a:t>
            </a:r>
            <a:r>
              <a:rPr>
                <a:solidFill>
                  <a:srgbClr val="FEAE00"/>
                </a:solidFill>
              </a:rPr>
              <a:t>i&lt;</a:t>
            </a:r>
            <a:r>
              <a:rPr sz="3000">
                <a:solidFill>
                  <a:srgbClr val="FF2600"/>
                </a:solidFill>
              </a:rPr>
              <a:t>children.length</a:t>
            </a:r>
            <a:r>
              <a:t> ; </a:t>
            </a:r>
            <a:r>
              <a:rPr>
                <a:solidFill>
                  <a:srgbClr val="1DB100"/>
                </a:solidFill>
              </a:rPr>
              <a:t>i=i+1</a:t>
            </a:r>
            <a:r>
              <a:t> ) {</a:t>
            </a:r>
            <a:br/>
            <a:r>
              <a:t>     console.log(</a:t>
            </a:r>
            <a:r>
              <a:rPr>
                <a:solidFill>
                  <a:srgbClr val="AA7942"/>
                </a:solidFill>
              </a:rPr>
              <a:t>children[i] + “입니다.”</a:t>
            </a:r>
            <a:r>
              <a:t>)</a:t>
            </a:r>
            <a:br/>
            <a:r>
              <a:t>}</a:t>
            </a:r>
          </a:p>
        </p:txBody>
      </p:sp>
      <p:grpSp>
        <p:nvGrpSpPr>
          <p:cNvPr id="1619" name="Group 1"/>
          <p:cNvGrpSpPr/>
          <p:nvPr/>
        </p:nvGrpSpPr>
        <p:grpSpPr>
          <a:xfrm>
            <a:off x="1984540" y="4800597"/>
            <a:ext cx="13379119" cy="971772"/>
            <a:chOff x="-1" y="-1"/>
            <a:chExt cx="13379117" cy="971771"/>
          </a:xfrm>
        </p:grpSpPr>
        <p:sp>
          <p:nvSpPr>
            <p:cNvPr id="1613" name="초기식 : let i = 1"/>
            <p:cNvSpPr txBox="1"/>
            <p:nvPr/>
          </p:nvSpPr>
          <p:spPr>
            <a:xfrm>
              <a:off x="814373" y="296438"/>
              <a:ext cx="2273401" cy="461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6124" tIns="36124" rIns="36124" bIns="36124" numCol="1" anchor="ctr">
              <a:spAutoFit/>
            </a:bodyPr>
            <a:lstStyle/>
            <a:p>
              <a:pPr algn="ctr" defTabSz="1733931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초기식 : </a:t>
              </a:r>
              <a:r>
                <a:rPr>
                  <a:solidFill>
                    <a:srgbClr val="D41876"/>
                  </a:solidFill>
                </a:rPr>
                <a:t>let i = 0 </a:t>
              </a:r>
            </a:p>
          </p:txBody>
        </p:sp>
        <p:sp>
          <p:nvSpPr>
            <p:cNvPr id="1614" name="조건식 : i &lt;= 5"/>
            <p:cNvSpPr txBox="1"/>
            <p:nvPr/>
          </p:nvSpPr>
          <p:spPr>
            <a:xfrm>
              <a:off x="4641440" y="224789"/>
              <a:ext cx="4309444" cy="533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6124" tIns="36124" rIns="36124" bIns="36124" numCol="1" anchor="ctr">
              <a:spAutoFit/>
            </a:bodyPr>
            <a:lstStyle/>
            <a:p>
              <a:pPr algn="ctr" defTabSz="1733931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조건식 : </a:t>
              </a:r>
              <a:r>
                <a:rPr>
                  <a:solidFill>
                    <a:srgbClr val="FEAE00"/>
                  </a:solidFill>
                </a:rPr>
                <a:t>i &lt; </a:t>
              </a:r>
              <a:r>
                <a:rPr sz="3000">
                  <a:solidFill>
                    <a:srgbClr val="FF2600"/>
                  </a:solidFill>
                </a:rPr>
                <a:t>children.length</a:t>
              </a:r>
            </a:p>
          </p:txBody>
        </p:sp>
        <p:sp>
          <p:nvSpPr>
            <p:cNvPr id="1615" name="증감식 : i = i+1"/>
            <p:cNvSpPr txBox="1"/>
            <p:nvPr/>
          </p:nvSpPr>
          <p:spPr>
            <a:xfrm>
              <a:off x="10422531" y="296438"/>
              <a:ext cx="2011018" cy="461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6124" tIns="36124" rIns="36124" bIns="36124" numCol="1" anchor="ctr">
              <a:spAutoFit/>
            </a:bodyPr>
            <a:lstStyle/>
            <a:p>
              <a:pPr algn="ctr" defTabSz="1733931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증감식 :</a:t>
              </a:r>
              <a:r>
                <a:rPr>
                  <a:solidFill>
                    <a:srgbClr val="1DB100"/>
                  </a:solidFill>
                </a:rPr>
                <a:t> i = i+1</a:t>
              </a:r>
            </a:p>
          </p:txBody>
        </p:sp>
        <p:sp>
          <p:nvSpPr>
            <p:cNvPr id="1616" name="Rectangle 24"/>
            <p:cNvSpPr/>
            <p:nvPr/>
          </p:nvSpPr>
          <p:spPr>
            <a:xfrm>
              <a:off x="-2" y="-1"/>
              <a:ext cx="3902154" cy="970524"/>
            </a:xfrm>
            <a:prstGeom prst="rect">
              <a:avLst/>
            </a:prstGeom>
            <a:noFill/>
            <a:ln w="38100" cap="flat">
              <a:solidFill>
                <a:srgbClr val="D5177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17" name="Rectangle 25"/>
            <p:cNvSpPr/>
            <p:nvPr/>
          </p:nvSpPr>
          <p:spPr>
            <a:xfrm>
              <a:off x="4371856" y="1246"/>
              <a:ext cx="4736079" cy="970524"/>
            </a:xfrm>
            <a:prstGeom prst="rect">
              <a:avLst/>
            </a:prstGeom>
            <a:noFill/>
            <a:ln w="38100" cap="flat">
              <a:solidFill>
                <a:srgbClr val="FEAE0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18" name="Rectangle 26"/>
            <p:cNvSpPr/>
            <p:nvPr/>
          </p:nvSpPr>
          <p:spPr>
            <a:xfrm>
              <a:off x="9476963" y="-2"/>
              <a:ext cx="3902154" cy="970524"/>
            </a:xfrm>
            <a:prstGeom prst="rect">
              <a:avLst/>
            </a:prstGeom>
            <a:noFill/>
            <a:ln w="38100" cap="flat">
              <a:solidFill>
                <a:srgbClr val="1DB1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620" name="Hello"/>
          <p:cNvSpPr txBox="1"/>
          <p:nvPr/>
        </p:nvSpPr>
        <p:spPr>
          <a:xfrm>
            <a:off x="9912777" y="7197865"/>
            <a:ext cx="1487943" cy="45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철수입니다.</a:t>
            </a:r>
          </a:p>
        </p:txBody>
      </p:sp>
      <p:sp>
        <p:nvSpPr>
          <p:cNvPr id="1621" name="Hello"/>
          <p:cNvSpPr txBox="1"/>
          <p:nvPr/>
        </p:nvSpPr>
        <p:spPr>
          <a:xfrm>
            <a:off x="9912777" y="7667994"/>
            <a:ext cx="1487943" cy="45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영희입니다.</a:t>
            </a:r>
          </a:p>
        </p:txBody>
      </p:sp>
      <p:sp>
        <p:nvSpPr>
          <p:cNvPr id="1622" name="Hello"/>
          <p:cNvSpPr txBox="1"/>
          <p:nvPr/>
        </p:nvSpPr>
        <p:spPr>
          <a:xfrm>
            <a:off x="9912777" y="8136184"/>
            <a:ext cx="1487943" cy="45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훈이입니다.</a:t>
            </a:r>
          </a:p>
        </p:txBody>
      </p:sp>
      <p:sp>
        <p:nvSpPr>
          <p:cNvPr id="1623" name="i = 1"/>
          <p:cNvSpPr txBox="1"/>
          <p:nvPr/>
        </p:nvSpPr>
        <p:spPr>
          <a:xfrm>
            <a:off x="7102867" y="7211277"/>
            <a:ext cx="770139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0 </a:t>
            </a:r>
          </a:p>
        </p:txBody>
      </p:sp>
      <p:sp>
        <p:nvSpPr>
          <p:cNvPr id="1624" name="i = 2"/>
          <p:cNvSpPr txBox="1"/>
          <p:nvPr/>
        </p:nvSpPr>
        <p:spPr>
          <a:xfrm>
            <a:off x="7102867" y="7681407"/>
            <a:ext cx="770139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1 </a:t>
            </a:r>
          </a:p>
        </p:txBody>
      </p:sp>
      <p:sp>
        <p:nvSpPr>
          <p:cNvPr id="1625" name="i = 3"/>
          <p:cNvSpPr txBox="1"/>
          <p:nvPr/>
        </p:nvSpPr>
        <p:spPr>
          <a:xfrm>
            <a:off x="7102867" y="8149597"/>
            <a:ext cx="770139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 = 2 </a:t>
            </a:r>
          </a:p>
        </p:txBody>
      </p:sp>
      <p:sp>
        <p:nvSpPr>
          <p:cNvPr id="1626" name="i+1"/>
          <p:cNvSpPr txBox="1"/>
          <p:nvPr/>
        </p:nvSpPr>
        <p:spPr>
          <a:xfrm>
            <a:off x="5836008" y="7211277"/>
            <a:ext cx="515936" cy="43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>
            <a:lvl1pPr algn="ctr" defTabSz="914377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i+1</a:t>
            </a:r>
          </a:p>
        </p:txBody>
      </p:sp>
      <p:sp>
        <p:nvSpPr>
          <p:cNvPr id="1627" name=".…"/>
          <p:cNvSpPr txBox="1"/>
          <p:nvPr/>
        </p:nvSpPr>
        <p:spPr>
          <a:xfrm>
            <a:off x="6009133" y="7686761"/>
            <a:ext cx="169684" cy="800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124" tIns="36124" rIns="36124" bIns="36124" anchor="ctr">
            <a:spAutoFit/>
          </a:bodyPr>
          <a:lstStyle/>
          <a:p>
            <a:pPr algn="ctr" defTabSz="1733931">
              <a:defRPr b="1" sz="2400">
                <a:solidFill>
                  <a:srgbClr val="1DB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.</a:t>
            </a:r>
          </a:p>
          <a:p>
            <a:pPr algn="ctr" defTabSz="1733931">
              <a:defRPr b="1" sz="2400">
                <a:solidFill>
                  <a:srgbClr val="1DB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.</a:t>
            </a:r>
          </a:p>
        </p:txBody>
      </p:sp>
      <p:sp>
        <p:nvSpPr>
          <p:cNvPr id="1628" name="Straight Connector 39"/>
          <p:cNvSpPr/>
          <p:nvPr/>
        </p:nvSpPr>
        <p:spPr>
          <a:xfrm flipV="1">
            <a:off x="8826499" y="6019798"/>
            <a:ext cx="2" cy="940338"/>
          </a:xfrm>
          <a:prstGeom prst="line">
            <a:avLst/>
          </a:prstGeom>
          <a:ln w="44450" cap="rnd">
            <a:solidFill>
              <a:srgbClr val="000000"/>
            </a:solidFill>
            <a:prstDash val="sysDash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8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6" name="Google Shape;61;p14"/>
          <p:cNvSpPr txBox="1"/>
          <p:nvPr/>
        </p:nvSpPr>
        <p:spPr>
          <a:xfrm>
            <a:off x="5919349" y="1150251"/>
            <a:ext cx="5509503" cy="124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>
              <a:defRPr b="1" sz="3200">
                <a:latin typeface="+mn-lt"/>
                <a:ea typeface="+mn-ea"/>
                <a:cs typeface="+mn-cs"/>
                <a:sym typeface="Calibri"/>
              </a:defRPr>
            </a:pPr>
            <a:r>
              <a:t>1. 태그의 특징</a:t>
            </a:r>
          </a:p>
          <a:p>
            <a:pPr algn="ctr">
              <a:defRPr b="1" sz="500">
                <a:latin typeface="+mn-lt"/>
                <a:ea typeface="+mn-ea"/>
                <a:cs typeface="+mn-cs"/>
                <a:sym typeface="Calibri"/>
              </a:defRPr>
            </a:pPr>
          </a:p>
          <a:p>
            <a:pPr algn="ctr">
              <a:defRPr b="1" sz="3200">
                <a:latin typeface="+mn-lt"/>
                <a:ea typeface="+mn-ea"/>
                <a:cs typeface="+mn-cs"/>
                <a:sym typeface="Calibri"/>
              </a:defRPr>
            </a:pPr>
            <a:r>
              <a:t>Inline / Block</a:t>
            </a:r>
          </a:p>
        </p:txBody>
      </p:sp>
      <p:pic>
        <p:nvPicPr>
          <p:cNvPr id="187" name="Google Shape;144;p23" descr="Google Shape;144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7902" y="2684758"/>
            <a:ext cx="13134199" cy="53502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2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63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35" name="Google Shape;303;p39"/>
          <p:cNvSpPr txBox="1"/>
          <p:nvPr/>
        </p:nvSpPr>
        <p:spPr>
          <a:xfrm>
            <a:off x="3356307" y="4511294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반복문 실습</a:t>
            </a:r>
          </a:p>
        </p:txBody>
      </p:sp>
      <p:pic>
        <p:nvPicPr>
          <p:cNvPr id="1636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7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63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639" name="Google Shape;92;p18"/>
          <p:cNvSpPr txBox="1"/>
          <p:nvPr/>
        </p:nvSpPr>
        <p:spPr>
          <a:xfrm>
            <a:off x="12666426" y="8738275"/>
            <a:ext cx="3950207" cy="64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 환경 -  웹브라우저 콘솔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43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 예제</a:t>
            </a:r>
          </a:p>
        </p:txBody>
      </p:sp>
      <p:pic>
        <p:nvPicPr>
          <p:cNvPr id="1644" name="Google Shape;857;p99" descr="Google Shape;857;p9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94" y="2164707"/>
            <a:ext cx="5206713" cy="61231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645" name="Google Shape;858;p99" descr="Google Shape;858;p99"/>
          <p:cNvPicPr>
            <a:picLocks noChangeAspect="1"/>
          </p:cNvPicPr>
          <p:nvPr/>
        </p:nvPicPr>
        <p:blipFill>
          <a:blip r:embed="rId4">
            <a:extLst/>
          </a:blip>
          <a:srcRect l="0" t="0" r="34256" b="26892"/>
          <a:stretch>
            <a:fillRect/>
          </a:stretch>
        </p:blipFill>
        <p:spPr>
          <a:xfrm>
            <a:off x="6089451" y="3116514"/>
            <a:ext cx="5169117" cy="4219681"/>
          </a:xfrm>
          <a:prstGeom prst="rect">
            <a:avLst/>
          </a:prstGeom>
          <a:ln w="127000">
            <a:solidFill>
              <a:srgbClr val="FF40FF"/>
            </a:solidFill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64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pic>
        <p:nvPicPr>
          <p:cNvPr id="164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0" t="0" r="31686" b="0"/>
          <a:stretch>
            <a:fillRect/>
          </a:stretch>
        </p:blipFill>
        <p:spPr>
          <a:xfrm>
            <a:off x="13214635" y="2171555"/>
            <a:ext cx="3357836" cy="6109669"/>
          </a:xfrm>
          <a:prstGeom prst="rect">
            <a:avLst/>
          </a:prstGeom>
          <a:ln w="127000">
            <a:solidFill>
              <a:srgbClr val="FF2600"/>
            </a:solidFill>
            <a:miter lim="400000"/>
          </a:ln>
        </p:spPr>
      </p:pic>
      <p:sp>
        <p:nvSpPr>
          <p:cNvPr id="1648" name="화살표"/>
          <p:cNvSpPr/>
          <p:nvPr/>
        </p:nvSpPr>
        <p:spPr>
          <a:xfrm>
            <a:off x="11697392" y="4318382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/>
          </a:solidFill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0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496" y="2471303"/>
            <a:ext cx="6263164" cy="480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1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65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54" name="Google Shape;303;p39"/>
          <p:cNvSpPr txBox="1"/>
          <p:nvPr/>
        </p:nvSpPr>
        <p:spPr>
          <a:xfrm>
            <a:off x="3356307" y="3994172"/>
            <a:ext cx="10447647" cy="2175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반복문</a:t>
            </a:r>
          </a:p>
          <a:p>
            <a:pPr algn="ctr">
              <a:defRPr sz="5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Algorithm Test</a:t>
            </a:r>
          </a:p>
        </p:txBody>
      </p:sp>
      <p:pic>
        <p:nvPicPr>
          <p:cNvPr id="1655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6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65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0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661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663" name="Rectangle 2"/>
          <p:cNvSpPr txBox="1"/>
          <p:nvPr/>
        </p:nvSpPr>
        <p:spPr>
          <a:xfrm>
            <a:off x="6505109" y="4090338"/>
            <a:ext cx="4046331" cy="1126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#8 수학객체</a:t>
            </a:r>
          </a:p>
        </p:txBody>
      </p:sp>
      <p:sp>
        <p:nvSpPr>
          <p:cNvPr id="166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68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수학객체란?</a:t>
            </a:r>
          </a:p>
        </p:txBody>
      </p:sp>
      <p:sp>
        <p:nvSpPr>
          <p:cNvPr id="1669" name="Google Shape;762;p89"/>
          <p:cNvSpPr txBox="1"/>
          <p:nvPr/>
        </p:nvSpPr>
        <p:spPr>
          <a:xfrm>
            <a:off x="2471089" y="4441752"/>
            <a:ext cx="12406022" cy="2604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7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자바스크립트의 </a:t>
            </a:r>
            <a:r>
              <a:rPr b="1">
                <a:solidFill>
                  <a:srgbClr val="FF2600"/>
                </a:solidFill>
              </a:rPr>
              <a:t>수학 기능</a:t>
            </a:r>
            <a:r>
              <a:t>을 </a:t>
            </a:r>
          </a:p>
          <a:p>
            <a:pPr algn="ctr">
              <a:defRPr sz="7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사용하는 명령어</a:t>
            </a:r>
          </a:p>
        </p:txBody>
      </p:sp>
      <p:sp>
        <p:nvSpPr>
          <p:cNvPr id="167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74" name="Google Shape;442;p54"/>
          <p:cNvSpPr txBox="1"/>
          <p:nvPr/>
        </p:nvSpPr>
        <p:spPr>
          <a:xfrm>
            <a:off x="3590575" y="1145703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수학객체의 다양한 기능</a:t>
            </a:r>
          </a:p>
        </p:txBody>
      </p:sp>
      <p:sp>
        <p:nvSpPr>
          <p:cNvPr id="1675" name="Google Shape;524;p62"/>
          <p:cNvSpPr txBox="1"/>
          <p:nvPr/>
        </p:nvSpPr>
        <p:spPr>
          <a:xfrm>
            <a:off x="2600151" y="3330759"/>
            <a:ext cx="3970278" cy="73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최대값 구하기</a:t>
            </a:r>
          </a:p>
        </p:txBody>
      </p:sp>
      <p:sp>
        <p:nvSpPr>
          <p:cNvPr id="1676" name="Google Shape;530;p62"/>
          <p:cNvSpPr txBox="1"/>
          <p:nvPr/>
        </p:nvSpPr>
        <p:spPr>
          <a:xfrm>
            <a:off x="2600151" y="4172916"/>
            <a:ext cx="3970278" cy="71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Math</a:t>
            </a:r>
            <a:r>
              <a:rPr>
                <a:solidFill>
                  <a:srgbClr val="0433FF"/>
                </a:solidFill>
              </a:rPr>
              <a:t>.max(</a:t>
            </a:r>
            <a:r>
              <a:rPr>
                <a:solidFill>
                  <a:srgbClr val="AA7942"/>
                </a:solidFill>
              </a:rPr>
              <a:t>2, 1, 6</a:t>
            </a:r>
            <a:r>
              <a:rPr>
                <a:solidFill>
                  <a:srgbClr val="0433FF"/>
                </a:solidFill>
              </a:rPr>
              <a:t>)</a:t>
            </a:r>
          </a:p>
        </p:txBody>
      </p:sp>
      <p:sp>
        <p:nvSpPr>
          <p:cNvPr id="1677" name="Rectangle 51"/>
          <p:cNvSpPr/>
          <p:nvPr/>
        </p:nvSpPr>
        <p:spPr>
          <a:xfrm>
            <a:off x="2800498" y="3135722"/>
            <a:ext cx="3569588" cy="2074703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78" name="Google Shape;525;p62"/>
          <p:cNvSpPr txBox="1"/>
          <p:nvPr/>
        </p:nvSpPr>
        <p:spPr>
          <a:xfrm>
            <a:off x="7004491" y="3330759"/>
            <a:ext cx="3970276" cy="73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최소값 구하기</a:t>
            </a:r>
          </a:p>
        </p:txBody>
      </p:sp>
      <p:sp>
        <p:nvSpPr>
          <p:cNvPr id="1679" name="Google Shape;531;p62"/>
          <p:cNvSpPr txBox="1"/>
          <p:nvPr/>
        </p:nvSpPr>
        <p:spPr>
          <a:xfrm>
            <a:off x="7004491" y="4172916"/>
            <a:ext cx="3970276" cy="71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Math</a:t>
            </a:r>
            <a:r>
              <a:rPr>
                <a:solidFill>
                  <a:srgbClr val="0433FF"/>
                </a:solidFill>
              </a:rPr>
              <a:t>.min(</a:t>
            </a:r>
            <a:r>
              <a:rPr>
                <a:solidFill>
                  <a:srgbClr val="AA7942"/>
                </a:solidFill>
              </a:rPr>
              <a:t>2, 1, 6</a:t>
            </a:r>
            <a:r>
              <a:rPr>
                <a:solidFill>
                  <a:srgbClr val="0433FF"/>
                </a:solidFill>
              </a:rPr>
              <a:t>)</a:t>
            </a:r>
          </a:p>
        </p:txBody>
      </p:sp>
      <p:sp>
        <p:nvSpPr>
          <p:cNvPr id="1680" name="Rectangle 52"/>
          <p:cNvSpPr/>
          <p:nvPr/>
        </p:nvSpPr>
        <p:spPr>
          <a:xfrm>
            <a:off x="7204836" y="3135722"/>
            <a:ext cx="3569589" cy="2074703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81" name="Google Shape;526;p62"/>
          <p:cNvSpPr txBox="1"/>
          <p:nvPr/>
        </p:nvSpPr>
        <p:spPr>
          <a:xfrm>
            <a:off x="11264900" y="3330759"/>
            <a:ext cx="3970276" cy="73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0~1 랜덤 수 만들기</a:t>
            </a:r>
          </a:p>
        </p:txBody>
      </p:sp>
      <p:sp>
        <p:nvSpPr>
          <p:cNvPr id="1682" name="Google Shape;532;p62"/>
          <p:cNvSpPr txBox="1"/>
          <p:nvPr/>
        </p:nvSpPr>
        <p:spPr>
          <a:xfrm>
            <a:off x="11264900" y="4172916"/>
            <a:ext cx="3970276" cy="71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Math</a:t>
            </a:r>
            <a:r>
              <a:rPr>
                <a:solidFill>
                  <a:srgbClr val="0433FF"/>
                </a:solidFill>
              </a:rPr>
              <a:t>.random()</a:t>
            </a:r>
          </a:p>
        </p:txBody>
      </p:sp>
      <p:sp>
        <p:nvSpPr>
          <p:cNvPr id="1683" name="Rectangle 53"/>
          <p:cNvSpPr/>
          <p:nvPr/>
        </p:nvSpPr>
        <p:spPr>
          <a:xfrm>
            <a:off x="11465245" y="3135722"/>
            <a:ext cx="3569589" cy="2074703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84" name="Google Shape;527;p62"/>
          <p:cNvSpPr txBox="1"/>
          <p:nvPr/>
        </p:nvSpPr>
        <p:spPr>
          <a:xfrm>
            <a:off x="2601308" y="6029945"/>
            <a:ext cx="3970276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반올림하기</a:t>
            </a:r>
          </a:p>
        </p:txBody>
      </p:sp>
      <p:sp>
        <p:nvSpPr>
          <p:cNvPr id="1685" name="Google Shape;533;p62"/>
          <p:cNvSpPr txBox="1"/>
          <p:nvPr/>
        </p:nvSpPr>
        <p:spPr>
          <a:xfrm>
            <a:off x="2601308" y="6851430"/>
            <a:ext cx="3970276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Math.</a:t>
            </a:r>
            <a:r>
              <a:rPr>
                <a:solidFill>
                  <a:srgbClr val="0000FF"/>
                </a:solidFill>
              </a:rPr>
              <a:t>round(</a:t>
            </a:r>
            <a:r>
              <a:rPr>
                <a:solidFill>
                  <a:srgbClr val="AA7942"/>
                </a:solidFill>
              </a:rPr>
              <a:t>2.12</a:t>
            </a:r>
            <a:r>
              <a:rPr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686" name="Rectangle 54"/>
          <p:cNvSpPr/>
          <p:nvPr/>
        </p:nvSpPr>
        <p:spPr>
          <a:xfrm>
            <a:off x="2801653" y="5814236"/>
            <a:ext cx="3569588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87" name="Google Shape;528;p62"/>
          <p:cNvSpPr txBox="1"/>
          <p:nvPr/>
        </p:nvSpPr>
        <p:spPr>
          <a:xfrm>
            <a:off x="6969662" y="6029945"/>
            <a:ext cx="3970278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올림하기</a:t>
            </a:r>
          </a:p>
        </p:txBody>
      </p:sp>
      <p:sp>
        <p:nvSpPr>
          <p:cNvPr id="1688" name="Google Shape;534;p62"/>
          <p:cNvSpPr txBox="1"/>
          <p:nvPr/>
        </p:nvSpPr>
        <p:spPr>
          <a:xfrm>
            <a:off x="6969662" y="6851430"/>
            <a:ext cx="3970278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Math.</a:t>
            </a:r>
            <a:r>
              <a:rPr>
                <a:solidFill>
                  <a:srgbClr val="0000FF"/>
                </a:solidFill>
              </a:rPr>
              <a:t>ceil(</a:t>
            </a:r>
            <a:r>
              <a:rPr>
                <a:solidFill>
                  <a:srgbClr val="AA7942"/>
                </a:solidFill>
              </a:rPr>
              <a:t>2.12</a:t>
            </a:r>
            <a:r>
              <a:rPr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689" name="Rectangle 55"/>
          <p:cNvSpPr/>
          <p:nvPr/>
        </p:nvSpPr>
        <p:spPr>
          <a:xfrm>
            <a:off x="7170008" y="5814236"/>
            <a:ext cx="3569590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90" name="Google Shape;529;p62"/>
          <p:cNvSpPr txBox="1"/>
          <p:nvPr/>
        </p:nvSpPr>
        <p:spPr>
          <a:xfrm>
            <a:off x="11266054" y="6029945"/>
            <a:ext cx="3970278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버림하기</a:t>
            </a:r>
          </a:p>
        </p:txBody>
      </p:sp>
      <p:sp>
        <p:nvSpPr>
          <p:cNvPr id="1691" name="Google Shape;535;p62"/>
          <p:cNvSpPr txBox="1"/>
          <p:nvPr/>
        </p:nvSpPr>
        <p:spPr>
          <a:xfrm>
            <a:off x="11266054" y="6851430"/>
            <a:ext cx="3970278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Math.</a:t>
            </a:r>
            <a:r>
              <a:rPr>
                <a:solidFill>
                  <a:srgbClr val="0000FF"/>
                </a:solidFill>
              </a:rPr>
              <a:t>floor(</a:t>
            </a:r>
            <a:r>
              <a:rPr>
                <a:solidFill>
                  <a:srgbClr val="AA7942"/>
                </a:solidFill>
              </a:rPr>
              <a:t>2.12</a:t>
            </a:r>
            <a:r>
              <a:rPr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692" name="Rectangle 56"/>
          <p:cNvSpPr/>
          <p:nvPr/>
        </p:nvSpPr>
        <p:spPr>
          <a:xfrm>
            <a:off x="11466400" y="5814236"/>
            <a:ext cx="3569589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9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97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수학객체 실무 실습</a:t>
            </a:r>
          </a:p>
        </p:txBody>
      </p:sp>
      <p:sp>
        <p:nvSpPr>
          <p:cNvPr id="1698" name="Rectangle 1"/>
          <p:cNvSpPr/>
          <p:nvPr/>
        </p:nvSpPr>
        <p:spPr>
          <a:xfrm>
            <a:off x="7883659" y="2192216"/>
            <a:ext cx="1433312" cy="54813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랜덤 숫자</a:t>
            </a:r>
          </a:p>
        </p:txBody>
      </p:sp>
      <p:pic>
        <p:nvPicPr>
          <p:cNvPr id="1699" name="Google Shape;931;p107" descr="Google Shape;931;p10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4140" y="3429203"/>
            <a:ext cx="8399920" cy="549641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70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496" y="2471303"/>
            <a:ext cx="6263164" cy="480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3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70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06" name="Google Shape;303;p39"/>
          <p:cNvSpPr txBox="1"/>
          <p:nvPr/>
        </p:nvSpPr>
        <p:spPr>
          <a:xfrm>
            <a:off x="3356307" y="3994172"/>
            <a:ext cx="10447647" cy="2175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수학객체</a:t>
            </a:r>
          </a:p>
          <a:p>
            <a:pPr algn="ctr">
              <a:defRPr sz="5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Algorithm Test</a:t>
            </a:r>
          </a:p>
        </p:txBody>
      </p:sp>
      <p:pic>
        <p:nvPicPr>
          <p:cNvPr id="1707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8" name="Picture 14" descr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70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713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4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71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716" name="Rectangle 2"/>
          <p:cNvSpPr txBox="1"/>
          <p:nvPr/>
        </p:nvSpPr>
        <p:spPr>
          <a:xfrm>
            <a:off x="6049405" y="3916292"/>
            <a:ext cx="5249390" cy="19210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58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#9 HTML과 만남</a:t>
            </a:r>
          </a:p>
          <a:p>
            <a:pPr algn="ctr">
              <a:defRPr sz="58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- 1 -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9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72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22" name="Google Shape;303;p39"/>
          <p:cNvSpPr txBox="1"/>
          <p:nvPr/>
        </p:nvSpPr>
        <p:spPr>
          <a:xfrm>
            <a:off x="3356307" y="4511294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HTML과 연결 실습</a:t>
            </a:r>
          </a:p>
        </p:txBody>
      </p:sp>
      <p:pic>
        <p:nvPicPr>
          <p:cNvPr id="1723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4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72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726" name="Google Shape;92;p18"/>
          <p:cNvSpPr txBox="1"/>
          <p:nvPr/>
        </p:nvSpPr>
        <p:spPr>
          <a:xfrm>
            <a:off x="12666426" y="8387260"/>
            <a:ext cx="3950207" cy="92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실습 환경 -   02-document.html</a:t>
            </a:r>
          </a:p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02-document.js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9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97" name="Group 5"/>
          <p:cNvGrpSpPr/>
          <p:nvPr/>
        </p:nvGrpSpPr>
        <p:grpSpPr>
          <a:xfrm>
            <a:off x="1670067" y="2409779"/>
            <a:ext cx="4801995" cy="6248598"/>
            <a:chOff x="-1" y="0"/>
            <a:chExt cx="4801994" cy="6248597"/>
          </a:xfrm>
        </p:grpSpPr>
        <p:sp>
          <p:nvSpPr>
            <p:cNvPr id="192" name="Google Shape;153;p24"/>
            <p:cNvSpPr txBox="1"/>
            <p:nvPr/>
          </p:nvSpPr>
          <p:spPr>
            <a:xfrm>
              <a:off x="1489779" y="1096174"/>
              <a:ext cx="1822433" cy="778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&lt;select&gt;</a:t>
              </a:r>
            </a:p>
          </p:txBody>
        </p:sp>
        <p:sp>
          <p:nvSpPr>
            <p:cNvPr id="193" name="Google Shape;156;p24"/>
            <p:cNvSpPr txBox="1"/>
            <p:nvPr/>
          </p:nvSpPr>
          <p:spPr>
            <a:xfrm>
              <a:off x="-2" y="128258"/>
              <a:ext cx="4801996" cy="803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선택박스 태그</a:t>
              </a:r>
            </a:p>
          </p:txBody>
        </p:sp>
        <p:pic>
          <p:nvPicPr>
            <p:cNvPr id="194" name="Google Shape;160;p24" descr="Google Shape;160;p2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3348" y="3072483"/>
              <a:ext cx="4152286" cy="2503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Rectangle 33"/>
            <p:cNvSpPr/>
            <p:nvPr/>
          </p:nvSpPr>
          <p:spPr>
            <a:xfrm>
              <a:off x="145187" y="-1"/>
              <a:ext cx="4656806" cy="6248599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96" name="Google Shape;153;p24"/>
            <p:cNvSpPr txBox="1"/>
            <p:nvPr/>
          </p:nvSpPr>
          <p:spPr>
            <a:xfrm>
              <a:off x="1515179" y="1527974"/>
              <a:ext cx="1822433" cy="778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&lt;option&gt;</a:t>
              </a:r>
            </a:p>
          </p:txBody>
        </p:sp>
      </p:grpSp>
      <p:grpSp>
        <p:nvGrpSpPr>
          <p:cNvPr id="202" name="Group 4"/>
          <p:cNvGrpSpPr/>
          <p:nvPr/>
        </p:nvGrpSpPr>
        <p:grpSpPr>
          <a:xfrm>
            <a:off x="6083297" y="2405609"/>
            <a:ext cx="4801997" cy="6252767"/>
            <a:chOff x="-1" y="0"/>
            <a:chExt cx="4801995" cy="6252766"/>
          </a:xfrm>
        </p:grpSpPr>
        <p:sp>
          <p:nvSpPr>
            <p:cNvPr id="198" name="Google Shape;155;p24"/>
            <p:cNvSpPr txBox="1"/>
            <p:nvPr/>
          </p:nvSpPr>
          <p:spPr>
            <a:xfrm>
              <a:off x="1762656" y="1100343"/>
              <a:ext cx="1276678" cy="1642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&lt;ol&gt;</a:t>
              </a:r>
              <a:br/>
              <a:r>
                <a:t>&lt;li&gt;</a:t>
              </a:r>
              <a:br/>
              <a:r>
                <a:t>&lt;ul&gt;</a:t>
              </a:r>
            </a:p>
          </p:txBody>
        </p:sp>
        <p:sp>
          <p:nvSpPr>
            <p:cNvPr id="199" name="Google Shape;157;p24"/>
            <p:cNvSpPr txBox="1"/>
            <p:nvPr/>
          </p:nvSpPr>
          <p:spPr>
            <a:xfrm>
              <a:off x="-2" y="132426"/>
              <a:ext cx="4801997" cy="803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목록 태그</a:t>
              </a:r>
            </a:p>
          </p:txBody>
        </p:sp>
        <p:pic>
          <p:nvPicPr>
            <p:cNvPr id="200" name="Google Shape;159;p24" descr="Google Shape;159;p2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14471" y="3353808"/>
              <a:ext cx="2680165" cy="21407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Rectangle 34"/>
            <p:cNvSpPr/>
            <p:nvPr/>
          </p:nvSpPr>
          <p:spPr>
            <a:xfrm>
              <a:off x="679783" y="-1"/>
              <a:ext cx="3530984" cy="6252767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207" name="Group 3"/>
          <p:cNvGrpSpPr/>
          <p:nvPr/>
        </p:nvGrpSpPr>
        <p:grpSpPr>
          <a:xfrm>
            <a:off x="10597324" y="2405608"/>
            <a:ext cx="5509505" cy="6252767"/>
            <a:chOff x="0" y="0"/>
            <a:chExt cx="5509504" cy="6252766"/>
          </a:xfrm>
        </p:grpSpPr>
        <p:sp>
          <p:nvSpPr>
            <p:cNvPr id="203" name="Google Shape;154;p24"/>
            <p:cNvSpPr txBox="1"/>
            <p:nvPr/>
          </p:nvSpPr>
          <p:spPr>
            <a:xfrm>
              <a:off x="989259" y="1100343"/>
              <a:ext cx="3530984" cy="214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&lt;table&gt;</a:t>
              </a:r>
            </a:p>
            <a:p>
              <a: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&lt;th&gt;  -&gt; 컬럼 제목</a:t>
              </a:r>
            </a:p>
            <a:p>
              <a: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&lt;tr&gt; -&gt; 행 나누기</a:t>
              </a:r>
              <a:br/>
              <a:r>
                <a:t>&lt;td&gt; -&gt; 컬럼 내용 </a:t>
              </a:r>
            </a:p>
          </p:txBody>
        </p:sp>
        <p:sp>
          <p:nvSpPr>
            <p:cNvPr id="204" name="Google Shape;158;p24"/>
            <p:cNvSpPr txBox="1"/>
            <p:nvPr/>
          </p:nvSpPr>
          <p:spPr>
            <a:xfrm>
              <a:off x="353755" y="132427"/>
              <a:ext cx="4801994" cy="803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표 태그</a:t>
              </a:r>
            </a:p>
          </p:txBody>
        </p:sp>
        <p:pic>
          <p:nvPicPr>
            <p:cNvPr id="205" name="Google Shape;161;p24" descr="Google Shape;161;p2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7973" y="3559026"/>
              <a:ext cx="5274145" cy="19496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Rectangle 35"/>
            <p:cNvSpPr/>
            <p:nvPr/>
          </p:nvSpPr>
          <p:spPr>
            <a:xfrm>
              <a:off x="-1" y="-1"/>
              <a:ext cx="5509505" cy="6252767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08" name="Google Shape;61;p14"/>
          <p:cNvSpPr txBox="1"/>
          <p:nvPr/>
        </p:nvSpPr>
        <p:spPr>
          <a:xfrm>
            <a:off x="5919349" y="1279097"/>
            <a:ext cx="5509503" cy="67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2. 종속태그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730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732" name="Rectangle 2"/>
          <p:cNvSpPr txBox="1"/>
          <p:nvPr/>
        </p:nvSpPr>
        <p:spPr>
          <a:xfrm>
            <a:off x="7248904" y="4090338"/>
            <a:ext cx="3092226" cy="1126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#10 함수</a:t>
            </a:r>
          </a:p>
        </p:txBody>
      </p:sp>
      <p:sp>
        <p:nvSpPr>
          <p:cNvPr id="173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3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738" name="Google Shape;761;p89"/>
          <p:cNvSpPr txBox="1"/>
          <p:nvPr/>
        </p:nvSpPr>
        <p:spPr>
          <a:xfrm>
            <a:off x="4024050" y="2718945"/>
            <a:ext cx="10447647" cy="195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10000">
                <a:solidFill>
                  <a:srgbClr val="0433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함수</a:t>
            </a:r>
            <a:r>
              <a:rPr>
                <a:solidFill>
                  <a:srgbClr val="000000"/>
                </a:solidFill>
              </a:rPr>
              <a:t>란?</a:t>
            </a:r>
          </a:p>
        </p:txBody>
      </p:sp>
      <p:sp>
        <p:nvSpPr>
          <p:cNvPr id="1739" name="우리가 만드는 기능"/>
          <p:cNvSpPr txBox="1"/>
          <p:nvPr/>
        </p:nvSpPr>
        <p:spPr>
          <a:xfrm>
            <a:off x="4514489" y="5425783"/>
            <a:ext cx="9466768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Calibri"/>
              </a:defRPr>
            </a:pPr>
            <a:r>
              <a:t>우리가 만드는 </a:t>
            </a:r>
            <a:r>
              <a:rPr>
                <a:solidFill>
                  <a:srgbClr val="FF2600"/>
                </a:solidFill>
              </a:rPr>
              <a:t>기능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4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744" name="function hello() {…"/>
          <p:cNvSpPr txBox="1"/>
          <p:nvPr/>
        </p:nvSpPr>
        <p:spPr>
          <a:xfrm>
            <a:off x="4565415" y="3943443"/>
            <a:ext cx="8799075" cy="379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8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hello()</a:t>
            </a:r>
            <a:r>
              <a:rPr b="0">
                <a:solidFill>
                  <a:srgbClr val="000000"/>
                </a:solidFill>
              </a:rPr>
              <a:t> {</a:t>
            </a:r>
          </a:p>
          <a:p>
            <a:pPr lvl="2" indent="914400">
              <a:defRPr sz="8000">
                <a:latin typeface="+mn-lt"/>
                <a:ea typeface="+mn-ea"/>
                <a:cs typeface="+mn-cs"/>
                <a:sym typeface="Calibri"/>
              </a:defRPr>
            </a:pPr>
            <a:r>
              <a:t>alert(“안녕하세요”)</a:t>
            </a:r>
          </a:p>
          <a:p>
            <a:pPr>
              <a:defRPr sz="8000">
                <a:latin typeface="+mn-lt"/>
                <a:ea typeface="+mn-ea"/>
                <a:cs typeface="+mn-cs"/>
                <a:sym typeface="Calibri"/>
              </a:defRPr>
            </a:pPr>
            <a:r>
              <a:t>}</a:t>
            </a:r>
          </a:p>
        </p:txBody>
      </p:sp>
      <p:sp>
        <p:nvSpPr>
          <p:cNvPr id="1745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함수란?</a:t>
            </a:r>
          </a:p>
        </p:txBody>
      </p:sp>
      <p:sp>
        <p:nvSpPr>
          <p:cNvPr id="1746" name="Rectangle 1"/>
          <p:cNvSpPr/>
          <p:nvPr/>
        </p:nvSpPr>
        <p:spPr>
          <a:xfrm>
            <a:off x="7041277" y="2192216"/>
            <a:ext cx="2999320" cy="54813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우리가 만드는 “기능”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5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751" name="왜? 어떻게?"/>
          <p:cNvSpPr txBox="1"/>
          <p:nvPr/>
        </p:nvSpPr>
        <p:spPr>
          <a:xfrm>
            <a:off x="5397905" y="4333136"/>
            <a:ext cx="7134095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왜? 어떻게?</a:t>
            </a:r>
          </a:p>
        </p:txBody>
      </p:sp>
      <p:sp>
        <p:nvSpPr>
          <p:cNvPr id="1752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함수란?</a:t>
            </a:r>
          </a:p>
        </p:txBody>
      </p:sp>
      <p:sp>
        <p:nvSpPr>
          <p:cNvPr id="1753" name="Rectangle 1"/>
          <p:cNvSpPr/>
          <p:nvPr/>
        </p:nvSpPr>
        <p:spPr>
          <a:xfrm>
            <a:off x="7041277" y="2192216"/>
            <a:ext cx="2999320" cy="54813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우리가 만드는 “기능”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6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75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59" name="Google Shape;303;p39"/>
          <p:cNvSpPr txBox="1"/>
          <p:nvPr/>
        </p:nvSpPr>
        <p:spPr>
          <a:xfrm>
            <a:off x="3356307" y="4511294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함수 인증번호 실습</a:t>
            </a:r>
          </a:p>
        </p:txBody>
      </p:sp>
      <p:pic>
        <p:nvPicPr>
          <p:cNvPr id="1760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1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762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763" name="Google Shape;92;p18"/>
          <p:cNvSpPr txBox="1"/>
          <p:nvPr/>
        </p:nvSpPr>
        <p:spPr>
          <a:xfrm>
            <a:off x="12666426" y="8738275"/>
            <a:ext cx="3950207" cy="64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 환경 -  웹브라우저 콘솔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6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768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함수 실무 예제</a:t>
            </a:r>
          </a:p>
        </p:txBody>
      </p:sp>
      <p:pic>
        <p:nvPicPr>
          <p:cNvPr id="176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3264" t="12808" r="0" b="0"/>
          <a:stretch>
            <a:fillRect/>
          </a:stretch>
        </p:blipFill>
        <p:spPr>
          <a:xfrm>
            <a:off x="544696" y="4275847"/>
            <a:ext cx="8814774" cy="2096154"/>
          </a:xfrm>
          <a:prstGeom prst="rect">
            <a:avLst/>
          </a:prstGeom>
          <a:ln w="12700">
            <a:miter lim="400000"/>
          </a:ln>
        </p:spPr>
      </p:pic>
      <p:sp>
        <p:nvSpPr>
          <p:cNvPr id="1770" name="실습문제…"/>
          <p:cNvSpPr txBox="1"/>
          <p:nvPr/>
        </p:nvSpPr>
        <p:spPr>
          <a:xfrm>
            <a:off x="8998911" y="3347362"/>
            <a:ext cx="7821572" cy="3058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4000">
                <a:latin typeface="+mn-lt"/>
                <a:ea typeface="+mn-ea"/>
                <a:cs typeface="+mn-cs"/>
                <a:sym typeface="Calibri"/>
              </a:defRPr>
            </a:pPr>
            <a:r>
              <a:t>실습문제</a:t>
            </a:r>
          </a:p>
          <a:p>
            <a:pPr>
              <a:defRPr b="1"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웹브라우저에 그림과 같이 문자와 버튼</a:t>
            </a:r>
          </a:p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을 만들고, </a:t>
            </a:r>
            <a:r>
              <a:rPr>
                <a:solidFill>
                  <a:srgbClr val="0433FF"/>
                </a:solidFill>
              </a:rPr>
              <a:t>“인증번호 전송”</a:t>
            </a:r>
            <a:r>
              <a:t> 을 클릭하면</a:t>
            </a:r>
          </a:p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인증번호가 입력되도록 만들어 주세요.</a:t>
            </a:r>
          </a:p>
        </p:txBody>
      </p:sp>
      <p:sp>
        <p:nvSpPr>
          <p:cNvPr id="1771" name="수업자료 class / 03-javascript 폴더에…"/>
          <p:cNvSpPr txBox="1"/>
          <p:nvPr/>
        </p:nvSpPr>
        <p:spPr>
          <a:xfrm>
            <a:off x="9033747" y="6915605"/>
            <a:ext cx="4111669" cy="147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수업자료 class / 03-javascript 폴더에 </a:t>
            </a:r>
          </a:p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03-function.html 파일을 새로 추가하여, </a:t>
            </a:r>
          </a:p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여기에 기능을 만들어 주세요.</a:t>
            </a:r>
          </a:p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&lt;script&gt;&lt;/script&gt; 태그를 사용하세요.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7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776" name="const hello = function() {…"/>
          <p:cNvSpPr txBox="1"/>
          <p:nvPr/>
        </p:nvSpPr>
        <p:spPr>
          <a:xfrm>
            <a:off x="4416950" y="5072570"/>
            <a:ext cx="5217377" cy="194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const </a:t>
            </a:r>
            <a:r>
              <a:rPr b="1">
                <a:solidFill>
                  <a:srgbClr val="FF2600"/>
                </a:solidFill>
              </a:rPr>
              <a:t>hello</a:t>
            </a:r>
            <a:r>
              <a:t> = </a:t>
            </a:r>
            <a:r>
              <a:rPr b="1">
                <a:solidFill>
                  <a:srgbClr val="0433FF"/>
                </a:solidFill>
              </a:rPr>
              <a:t>function</a:t>
            </a:r>
            <a:r>
              <a:rPr b="1">
                <a:solidFill>
                  <a:srgbClr val="FF2600"/>
                </a:solidFill>
              </a:rPr>
              <a:t>()</a:t>
            </a:r>
            <a:r>
              <a:t> {</a:t>
            </a:r>
          </a:p>
          <a:p>
            <a:pPr lvl="2" indent="914400"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alert(“안녕하세요”)</a:t>
            </a:r>
          </a:p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}</a:t>
            </a:r>
          </a:p>
        </p:txBody>
      </p:sp>
      <p:sp>
        <p:nvSpPr>
          <p:cNvPr id="1777" name="function hello() {…"/>
          <p:cNvSpPr txBox="1"/>
          <p:nvPr/>
        </p:nvSpPr>
        <p:spPr>
          <a:xfrm>
            <a:off x="4416950" y="2794354"/>
            <a:ext cx="4908807" cy="194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4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hello()</a:t>
            </a:r>
            <a:r>
              <a:rPr b="0">
                <a:solidFill>
                  <a:srgbClr val="000000"/>
                </a:solidFill>
              </a:rPr>
              <a:t> {</a:t>
            </a:r>
          </a:p>
          <a:p>
            <a:pPr lvl="2" indent="914400"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alert(“안녕하세요”)</a:t>
            </a:r>
          </a:p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}</a:t>
            </a:r>
          </a:p>
        </p:txBody>
      </p:sp>
      <p:sp>
        <p:nvSpPr>
          <p:cNvPr id="1778" name="const hello = () =&gt; {…"/>
          <p:cNvSpPr txBox="1"/>
          <p:nvPr/>
        </p:nvSpPr>
        <p:spPr>
          <a:xfrm>
            <a:off x="4416950" y="7350787"/>
            <a:ext cx="4908807" cy="194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const </a:t>
            </a:r>
            <a:r>
              <a:rPr b="1">
                <a:solidFill>
                  <a:srgbClr val="FF2600"/>
                </a:solidFill>
              </a:rPr>
              <a:t>hello = () </a:t>
            </a:r>
            <a:r>
              <a:rPr b="1">
                <a:solidFill>
                  <a:srgbClr val="0433FF"/>
                </a:solidFill>
              </a:rPr>
              <a:t>=&gt;</a:t>
            </a:r>
            <a:r>
              <a:t> {</a:t>
            </a:r>
          </a:p>
          <a:p>
            <a:pPr lvl="2" indent="914400"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alert(“안녕하세요”)</a:t>
            </a:r>
          </a:p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}</a:t>
            </a:r>
          </a:p>
        </p:txBody>
      </p:sp>
      <p:sp>
        <p:nvSpPr>
          <p:cNvPr id="1779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함수 작성방법 3가지</a:t>
            </a:r>
          </a:p>
        </p:txBody>
      </p:sp>
      <p:sp>
        <p:nvSpPr>
          <p:cNvPr id="1780" name="1."/>
          <p:cNvSpPr txBox="1"/>
          <p:nvPr/>
        </p:nvSpPr>
        <p:spPr>
          <a:xfrm>
            <a:off x="2345547" y="2775137"/>
            <a:ext cx="779137" cy="9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781" name="2."/>
          <p:cNvSpPr txBox="1"/>
          <p:nvPr/>
        </p:nvSpPr>
        <p:spPr>
          <a:xfrm>
            <a:off x="2345547" y="5072570"/>
            <a:ext cx="779137" cy="9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782" name="3."/>
          <p:cNvSpPr txBox="1"/>
          <p:nvPr/>
        </p:nvSpPr>
        <p:spPr>
          <a:xfrm>
            <a:off x="2345547" y="7370003"/>
            <a:ext cx="779137" cy="9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783" name="선"/>
          <p:cNvSpPr/>
          <p:nvPr/>
        </p:nvSpPr>
        <p:spPr>
          <a:xfrm>
            <a:off x="2011378" y="4906281"/>
            <a:ext cx="9005811" cy="1"/>
          </a:xfrm>
          <a:prstGeom prst="line">
            <a:avLst/>
          </a:prstGeom>
          <a:ln w="2540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4" name="선"/>
          <p:cNvSpPr/>
          <p:nvPr/>
        </p:nvSpPr>
        <p:spPr>
          <a:xfrm>
            <a:off x="2011378" y="7184498"/>
            <a:ext cx="9005811" cy="1"/>
          </a:xfrm>
          <a:prstGeom prst="line">
            <a:avLst/>
          </a:prstGeom>
          <a:ln w="2540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5" name="선언식"/>
          <p:cNvSpPr txBox="1"/>
          <p:nvPr/>
        </p:nvSpPr>
        <p:spPr>
          <a:xfrm>
            <a:off x="13183082" y="3111854"/>
            <a:ext cx="274065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선언식</a:t>
            </a:r>
          </a:p>
        </p:txBody>
      </p:sp>
      <p:sp>
        <p:nvSpPr>
          <p:cNvPr id="1786" name="표현식"/>
          <p:cNvSpPr txBox="1"/>
          <p:nvPr/>
        </p:nvSpPr>
        <p:spPr>
          <a:xfrm>
            <a:off x="13183082" y="5390070"/>
            <a:ext cx="274065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표현식</a:t>
            </a:r>
          </a:p>
        </p:txBody>
      </p:sp>
      <p:sp>
        <p:nvSpPr>
          <p:cNvPr id="1787" name="화살표함수"/>
          <p:cNvSpPr txBox="1"/>
          <p:nvPr/>
        </p:nvSpPr>
        <p:spPr>
          <a:xfrm>
            <a:off x="12393255" y="7668287"/>
            <a:ext cx="449833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화살표함수</a:t>
            </a:r>
          </a:p>
        </p:txBody>
      </p:sp>
      <p:sp>
        <p:nvSpPr>
          <p:cNvPr id="1788" name="화살표"/>
          <p:cNvSpPr/>
          <p:nvPr/>
        </p:nvSpPr>
        <p:spPr>
          <a:xfrm>
            <a:off x="10675004" y="3022549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F9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89" name="화살표"/>
          <p:cNvSpPr/>
          <p:nvPr/>
        </p:nvSpPr>
        <p:spPr>
          <a:xfrm>
            <a:off x="10675004" y="5410389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F9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90" name="화살표"/>
          <p:cNvSpPr/>
          <p:nvPr/>
        </p:nvSpPr>
        <p:spPr>
          <a:xfrm>
            <a:off x="10675004" y="7688606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F9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모서리가 둥근 직사각형"/>
          <p:cNvSpPr/>
          <p:nvPr/>
        </p:nvSpPr>
        <p:spPr>
          <a:xfrm>
            <a:off x="1862562" y="7251256"/>
            <a:ext cx="15221121" cy="2144703"/>
          </a:xfrm>
          <a:prstGeom prst="roundRect">
            <a:avLst>
              <a:gd name="adj" fmla="val 15000"/>
            </a:avLst>
          </a:prstGeom>
          <a:solidFill>
            <a:srgbClr val="FFFB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9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9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796" name="const hello = function() {…"/>
          <p:cNvSpPr txBox="1"/>
          <p:nvPr/>
        </p:nvSpPr>
        <p:spPr>
          <a:xfrm>
            <a:off x="4416950" y="5072570"/>
            <a:ext cx="5217377" cy="194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const </a:t>
            </a:r>
            <a:r>
              <a:rPr b="1">
                <a:solidFill>
                  <a:srgbClr val="FF2600"/>
                </a:solidFill>
              </a:rPr>
              <a:t>hello</a:t>
            </a:r>
            <a:r>
              <a:t> = </a:t>
            </a:r>
            <a:r>
              <a:rPr b="1">
                <a:solidFill>
                  <a:srgbClr val="0433FF"/>
                </a:solidFill>
              </a:rPr>
              <a:t>function</a:t>
            </a:r>
            <a:r>
              <a:rPr b="1">
                <a:solidFill>
                  <a:srgbClr val="FF2600"/>
                </a:solidFill>
              </a:rPr>
              <a:t>()</a:t>
            </a:r>
            <a:r>
              <a:t> {</a:t>
            </a:r>
          </a:p>
          <a:p>
            <a:pPr lvl="2" indent="914400"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alert(“안녕하세요”)</a:t>
            </a:r>
          </a:p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}</a:t>
            </a:r>
          </a:p>
        </p:txBody>
      </p:sp>
      <p:sp>
        <p:nvSpPr>
          <p:cNvPr id="1797" name="function hello() {…"/>
          <p:cNvSpPr txBox="1"/>
          <p:nvPr/>
        </p:nvSpPr>
        <p:spPr>
          <a:xfrm>
            <a:off x="4416950" y="2794354"/>
            <a:ext cx="4908807" cy="194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4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hello()</a:t>
            </a:r>
            <a:r>
              <a:rPr b="0">
                <a:solidFill>
                  <a:srgbClr val="000000"/>
                </a:solidFill>
              </a:rPr>
              <a:t> {</a:t>
            </a:r>
          </a:p>
          <a:p>
            <a:pPr lvl="2" indent="914400"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alert(“안녕하세요”)</a:t>
            </a:r>
          </a:p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}</a:t>
            </a:r>
          </a:p>
        </p:txBody>
      </p:sp>
      <p:sp>
        <p:nvSpPr>
          <p:cNvPr id="1798" name="const hello = () =&gt; {…"/>
          <p:cNvSpPr txBox="1"/>
          <p:nvPr/>
        </p:nvSpPr>
        <p:spPr>
          <a:xfrm>
            <a:off x="4416950" y="7350787"/>
            <a:ext cx="4908807" cy="194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const </a:t>
            </a:r>
            <a:r>
              <a:rPr b="1">
                <a:solidFill>
                  <a:srgbClr val="FF2600"/>
                </a:solidFill>
              </a:rPr>
              <a:t>hello = () </a:t>
            </a:r>
            <a:r>
              <a:rPr b="1">
                <a:solidFill>
                  <a:srgbClr val="0433FF"/>
                </a:solidFill>
              </a:rPr>
              <a:t>=&gt;</a:t>
            </a:r>
            <a:r>
              <a:t> {</a:t>
            </a:r>
          </a:p>
          <a:p>
            <a:pPr lvl="2" indent="914400"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alert(“안녕하세요”)</a:t>
            </a:r>
          </a:p>
          <a:p>
            <a:pPr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}</a:t>
            </a:r>
          </a:p>
        </p:txBody>
      </p:sp>
      <p:sp>
        <p:nvSpPr>
          <p:cNvPr id="1799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함수 작성방법 3가지</a:t>
            </a:r>
          </a:p>
        </p:txBody>
      </p:sp>
      <p:sp>
        <p:nvSpPr>
          <p:cNvPr id="1800" name="1."/>
          <p:cNvSpPr txBox="1"/>
          <p:nvPr/>
        </p:nvSpPr>
        <p:spPr>
          <a:xfrm>
            <a:off x="2345547" y="2775137"/>
            <a:ext cx="779137" cy="9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801" name="2."/>
          <p:cNvSpPr txBox="1"/>
          <p:nvPr/>
        </p:nvSpPr>
        <p:spPr>
          <a:xfrm>
            <a:off x="2345547" y="5072570"/>
            <a:ext cx="779137" cy="9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802" name="3."/>
          <p:cNvSpPr txBox="1"/>
          <p:nvPr/>
        </p:nvSpPr>
        <p:spPr>
          <a:xfrm>
            <a:off x="2345547" y="7370003"/>
            <a:ext cx="779137" cy="9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803" name="선"/>
          <p:cNvSpPr/>
          <p:nvPr/>
        </p:nvSpPr>
        <p:spPr>
          <a:xfrm>
            <a:off x="2011378" y="4906281"/>
            <a:ext cx="9005811" cy="1"/>
          </a:xfrm>
          <a:prstGeom prst="line">
            <a:avLst/>
          </a:prstGeom>
          <a:ln w="2540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4" name="선"/>
          <p:cNvSpPr/>
          <p:nvPr/>
        </p:nvSpPr>
        <p:spPr>
          <a:xfrm>
            <a:off x="2011378" y="7184498"/>
            <a:ext cx="9005811" cy="1"/>
          </a:xfrm>
          <a:prstGeom prst="line">
            <a:avLst/>
          </a:prstGeom>
          <a:ln w="2540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5" name="선언식"/>
          <p:cNvSpPr txBox="1"/>
          <p:nvPr/>
        </p:nvSpPr>
        <p:spPr>
          <a:xfrm>
            <a:off x="13183082" y="3111854"/>
            <a:ext cx="274065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선언식</a:t>
            </a:r>
          </a:p>
        </p:txBody>
      </p:sp>
      <p:sp>
        <p:nvSpPr>
          <p:cNvPr id="1806" name="표현식"/>
          <p:cNvSpPr txBox="1"/>
          <p:nvPr/>
        </p:nvSpPr>
        <p:spPr>
          <a:xfrm>
            <a:off x="13183082" y="5390070"/>
            <a:ext cx="274065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표현식</a:t>
            </a:r>
          </a:p>
        </p:txBody>
      </p:sp>
      <p:sp>
        <p:nvSpPr>
          <p:cNvPr id="1807" name="화살표함수"/>
          <p:cNvSpPr txBox="1"/>
          <p:nvPr/>
        </p:nvSpPr>
        <p:spPr>
          <a:xfrm>
            <a:off x="12393255" y="7668287"/>
            <a:ext cx="449833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화살표함수</a:t>
            </a:r>
          </a:p>
        </p:txBody>
      </p:sp>
      <p:sp>
        <p:nvSpPr>
          <p:cNvPr id="1808" name="화살표"/>
          <p:cNvSpPr/>
          <p:nvPr/>
        </p:nvSpPr>
        <p:spPr>
          <a:xfrm>
            <a:off x="10675004" y="3022549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F9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09" name="화살표"/>
          <p:cNvSpPr/>
          <p:nvPr/>
        </p:nvSpPr>
        <p:spPr>
          <a:xfrm>
            <a:off x="10675004" y="5410389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F9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10" name="화살표"/>
          <p:cNvSpPr/>
          <p:nvPr/>
        </p:nvSpPr>
        <p:spPr>
          <a:xfrm>
            <a:off x="10675004" y="7688606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F9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1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815" name="hello()"/>
          <p:cNvSpPr txBox="1"/>
          <p:nvPr/>
        </p:nvSpPr>
        <p:spPr>
          <a:xfrm>
            <a:off x="6878677" y="4550916"/>
            <a:ext cx="3522845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0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hello()</a:t>
            </a:r>
          </a:p>
        </p:txBody>
      </p:sp>
      <p:sp>
        <p:nvSpPr>
          <p:cNvPr id="1816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함수 실행방법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8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9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82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22" name="Google Shape;303;p39"/>
          <p:cNvSpPr txBox="1"/>
          <p:nvPr/>
        </p:nvSpPr>
        <p:spPr>
          <a:xfrm>
            <a:off x="3356307" y="4511294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함수 실습</a:t>
            </a:r>
          </a:p>
        </p:txBody>
      </p:sp>
      <p:pic>
        <p:nvPicPr>
          <p:cNvPr id="1823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4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82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1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3" name="Google Shape;61;p14"/>
          <p:cNvSpPr txBox="1"/>
          <p:nvPr/>
        </p:nvSpPr>
        <p:spPr>
          <a:xfrm>
            <a:off x="5919349" y="1277251"/>
            <a:ext cx="5509503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종속태그 실무 적용 예시</a:t>
            </a:r>
          </a:p>
        </p:txBody>
      </p:sp>
      <p:sp>
        <p:nvSpPr>
          <p:cNvPr id="214" name="Google Shape;168;p25"/>
          <p:cNvSpPr txBox="1"/>
          <p:nvPr/>
        </p:nvSpPr>
        <p:spPr>
          <a:xfrm>
            <a:off x="2233595" y="2514600"/>
            <a:ext cx="4801993" cy="82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&lt;select&gt;</a:t>
            </a:r>
          </a:p>
        </p:txBody>
      </p:sp>
      <p:sp>
        <p:nvSpPr>
          <p:cNvPr id="215" name="Google Shape;169;p25"/>
          <p:cNvSpPr txBox="1"/>
          <p:nvPr/>
        </p:nvSpPr>
        <p:spPr>
          <a:xfrm>
            <a:off x="9529036" y="2514600"/>
            <a:ext cx="5785034" cy="82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&lt;table&gt;</a:t>
            </a:r>
          </a:p>
        </p:txBody>
      </p:sp>
      <p:pic>
        <p:nvPicPr>
          <p:cNvPr id="216" name="Google Shape;170;p25" descr="Google Shape;170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4155" y="3738610"/>
            <a:ext cx="6540897" cy="433859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217" name="Google Shape;171;p25" descr="Google Shape;171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52105" y="3666938"/>
            <a:ext cx="7275284" cy="44102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2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830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함수 실무 예제</a:t>
            </a:r>
          </a:p>
        </p:txBody>
      </p:sp>
      <p:pic>
        <p:nvPicPr>
          <p:cNvPr id="183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3264" t="12808" r="0" b="0"/>
          <a:stretch>
            <a:fillRect/>
          </a:stretch>
        </p:blipFill>
        <p:spPr>
          <a:xfrm>
            <a:off x="544696" y="4275847"/>
            <a:ext cx="8814774" cy="2096154"/>
          </a:xfrm>
          <a:prstGeom prst="rect">
            <a:avLst/>
          </a:prstGeom>
          <a:ln w="12700">
            <a:miter lim="400000"/>
          </a:ln>
        </p:spPr>
      </p:pic>
      <p:sp>
        <p:nvSpPr>
          <p:cNvPr id="1832" name="실습문제…"/>
          <p:cNvSpPr txBox="1"/>
          <p:nvPr/>
        </p:nvSpPr>
        <p:spPr>
          <a:xfrm>
            <a:off x="8805157" y="3403422"/>
            <a:ext cx="7836939" cy="378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>
                <a:latin typeface="+mn-lt"/>
                <a:ea typeface="+mn-ea"/>
                <a:cs typeface="+mn-cs"/>
                <a:sym typeface="Calibri"/>
              </a:defRPr>
            </a:pPr>
            <a:r>
              <a:t>실습문제</a:t>
            </a:r>
          </a:p>
          <a:p>
            <a:pPr>
              <a:defRPr b="1"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534736" indent="-534736">
              <a:buSzPct val="100000"/>
              <a:buAutoNum type="arabicPeriod" startAt="1"/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방금 전에 만들었던 함수를 화살표함수로 변경해 보세요.</a:t>
            </a:r>
          </a:p>
          <a:p>
            <a:pPr marL="534736" indent="-534736">
              <a:buSzPct val="100000"/>
              <a:buAutoNum type="arabicPeriod" startAt="1"/>
              <a:defRPr sz="4000">
                <a:latin typeface="+mn-lt"/>
                <a:ea typeface="+mn-ea"/>
                <a:cs typeface="+mn-cs"/>
                <a:sym typeface="Calibri"/>
              </a:defRPr>
            </a:pPr>
            <a:r>
              <a:t>&lt;script&gt;&lt;/script&gt; 태그의 내용을</a:t>
            </a:r>
            <a:br/>
            <a:r>
              <a:t>03-function.js파일로 이동해 보세요.</a:t>
            </a:r>
          </a:p>
        </p:txBody>
      </p:sp>
      <p:sp>
        <p:nvSpPr>
          <p:cNvPr id="1833" name="수업자료 class / 03-javascript 폴더에…"/>
          <p:cNvSpPr txBox="1"/>
          <p:nvPr/>
        </p:nvSpPr>
        <p:spPr>
          <a:xfrm>
            <a:off x="9033747" y="7729008"/>
            <a:ext cx="7408976" cy="111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수업자료 class / 03-javascript 폴더에 </a:t>
            </a:r>
          </a:p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03-function.html 파일을 수정해 주세요.</a:t>
            </a:r>
            <a:br/>
            <a:r>
              <a:t>03-function.js 파일을 만들어서 &lt;script&gt;&lt;/script&gt; 안의 내용을 옮겨주세요.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5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496" y="2471303"/>
            <a:ext cx="6263164" cy="480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6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83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3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39" name="Google Shape;303;p39"/>
          <p:cNvSpPr txBox="1"/>
          <p:nvPr/>
        </p:nvSpPr>
        <p:spPr>
          <a:xfrm>
            <a:off x="3356307" y="3994172"/>
            <a:ext cx="10447647" cy="2175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함수</a:t>
            </a:r>
          </a:p>
          <a:p>
            <a:pPr algn="ctr">
              <a:defRPr sz="5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Algorithm Test</a:t>
            </a:r>
          </a:p>
        </p:txBody>
      </p:sp>
      <p:pic>
        <p:nvPicPr>
          <p:cNvPr id="1840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1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842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4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846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7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848" name="Rectangle 2"/>
          <p:cNvSpPr txBox="1"/>
          <p:nvPr/>
        </p:nvSpPr>
        <p:spPr>
          <a:xfrm>
            <a:off x="6454879" y="4313674"/>
            <a:ext cx="4438442" cy="11262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#11 내장함수</a:t>
            </a:r>
          </a:p>
        </p:txBody>
      </p:sp>
      <p:sp>
        <p:nvSpPr>
          <p:cNvPr id="184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5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React</a:t>
            </a:r>
          </a:p>
        </p:txBody>
      </p:sp>
      <p:sp>
        <p:nvSpPr>
          <p:cNvPr id="1854" name="시간지연함수 vs 시간반복함수"/>
          <p:cNvSpPr txBox="1"/>
          <p:nvPr/>
        </p:nvSpPr>
        <p:spPr>
          <a:xfrm>
            <a:off x="1042884" y="4581210"/>
            <a:ext cx="15262432" cy="1704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0"/>
            </a:pPr>
            <a:r>
              <a:t>시간지연함수 </a:t>
            </a:r>
            <a:r>
              <a:rPr>
                <a:solidFill>
                  <a:srgbClr val="FF2600"/>
                </a:solidFill>
              </a:rPr>
              <a:t>vs</a:t>
            </a:r>
            <a:r>
              <a:t> 시간반복함수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5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React</a:t>
            </a:r>
          </a:p>
        </p:txBody>
      </p:sp>
      <p:sp>
        <p:nvSpPr>
          <p:cNvPr id="1859" name="setTimeout(함수, 초)"/>
          <p:cNvSpPr txBox="1"/>
          <p:nvPr/>
        </p:nvSpPr>
        <p:spPr>
          <a:xfrm>
            <a:off x="2263407" y="2946652"/>
            <a:ext cx="13403093" cy="2026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2000"/>
            </a:pPr>
            <a:r>
              <a:rPr>
                <a:solidFill>
                  <a:srgbClr val="0433FF"/>
                </a:solidFill>
              </a:rPr>
              <a:t>setTimeout</a:t>
            </a:r>
            <a:r>
              <a:t>(함수, 초)</a:t>
            </a:r>
          </a:p>
        </p:txBody>
      </p:sp>
      <p:sp>
        <p:nvSpPr>
          <p:cNvPr id="1860" name="setInterval(함수, 초)"/>
          <p:cNvSpPr txBox="1"/>
          <p:nvPr/>
        </p:nvSpPr>
        <p:spPr>
          <a:xfrm>
            <a:off x="2198400" y="5857492"/>
            <a:ext cx="12951400" cy="2026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2000"/>
            </a:pPr>
            <a:r>
              <a:rPr>
                <a:solidFill>
                  <a:srgbClr val="FF2600"/>
                </a:solidFill>
              </a:rPr>
              <a:t>setInterval</a:t>
            </a:r>
            <a:r>
              <a:t>(함수, 초)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3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86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66" name="Google Shape;303;p39"/>
          <p:cNvSpPr txBox="1"/>
          <p:nvPr/>
        </p:nvSpPr>
        <p:spPr>
          <a:xfrm>
            <a:off x="3356307" y="4511294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10초 타이머 실습</a:t>
            </a:r>
          </a:p>
        </p:txBody>
      </p:sp>
      <p:pic>
        <p:nvPicPr>
          <p:cNvPr id="1867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8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86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870" name="Google Shape;92;p18"/>
          <p:cNvSpPr txBox="1"/>
          <p:nvPr/>
        </p:nvSpPr>
        <p:spPr>
          <a:xfrm>
            <a:off x="12666426" y="8738275"/>
            <a:ext cx="3950207" cy="64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 환경 -  웹브라우저 콘솔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87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sp>
        <p:nvSpPr>
          <p:cNvPr id="187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pic>
        <p:nvPicPr>
          <p:cNvPr id="187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87061" y="3251300"/>
            <a:ext cx="7374078" cy="5466099"/>
          </a:xfrm>
          <a:prstGeom prst="rect">
            <a:avLst/>
          </a:prstGeom>
          <a:ln w="12700">
            <a:miter lim="400000"/>
          </a:ln>
        </p:spPr>
      </p:pic>
      <p:sp>
        <p:nvSpPr>
          <p:cNvPr id="1877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내장함수 실무 실습</a:t>
            </a:r>
          </a:p>
        </p:txBody>
      </p:sp>
      <p:sp>
        <p:nvSpPr>
          <p:cNvPr id="1878" name="Rectangle 1"/>
          <p:cNvSpPr/>
          <p:nvPr/>
        </p:nvSpPr>
        <p:spPr>
          <a:xfrm>
            <a:off x="8160639" y="2192216"/>
            <a:ext cx="1026921" cy="51053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타이머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88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sp>
        <p:nvSpPr>
          <p:cNvPr id="188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884" name="3분"/>
          <p:cNvSpPr txBox="1"/>
          <p:nvPr/>
        </p:nvSpPr>
        <p:spPr>
          <a:xfrm>
            <a:off x="2463217" y="3727248"/>
            <a:ext cx="2811434" cy="251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FF40FF"/>
                </a:solidFill>
              </a:defRPr>
            </a:lvl1pPr>
          </a:lstStyle>
          <a:p>
            <a:pPr/>
            <a:r>
              <a:t>3분</a:t>
            </a:r>
          </a:p>
        </p:txBody>
      </p:sp>
      <p:sp>
        <p:nvSpPr>
          <p:cNvPr id="1885" name="선"/>
          <p:cNvSpPr/>
          <p:nvPr/>
        </p:nvSpPr>
        <p:spPr>
          <a:xfrm>
            <a:off x="6386712" y="4982661"/>
            <a:ext cx="3368829" cy="1"/>
          </a:xfrm>
          <a:prstGeom prst="line">
            <a:avLst/>
          </a:prstGeom>
          <a:ln w="76200">
            <a:solidFill>
              <a:srgbClr val="FF40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6" name="180초"/>
          <p:cNvSpPr txBox="1"/>
          <p:nvPr/>
        </p:nvSpPr>
        <p:spPr>
          <a:xfrm>
            <a:off x="10536315" y="3727248"/>
            <a:ext cx="4930375" cy="2510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0433FF"/>
                </a:solidFill>
              </a:defRPr>
            </a:lvl1pPr>
          </a:lstStyle>
          <a:p>
            <a:pPr/>
            <a:r>
              <a:t>180초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890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sp>
        <p:nvSpPr>
          <p:cNvPr id="189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892" name="180"/>
          <p:cNvSpPr txBox="1"/>
          <p:nvPr/>
        </p:nvSpPr>
        <p:spPr>
          <a:xfrm>
            <a:off x="1714049" y="1813781"/>
            <a:ext cx="3282549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0433FF"/>
                </a:solidFill>
              </a:defRPr>
            </a:lvl1pPr>
          </a:lstStyle>
          <a:p>
            <a:pPr/>
            <a:r>
              <a:t>180</a:t>
            </a:r>
          </a:p>
        </p:txBody>
      </p:sp>
      <p:sp>
        <p:nvSpPr>
          <p:cNvPr id="1893" name="3:0"/>
          <p:cNvSpPr txBox="1"/>
          <p:nvPr/>
        </p:nvSpPr>
        <p:spPr>
          <a:xfrm>
            <a:off x="1979149" y="6360381"/>
            <a:ext cx="2752349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FF40FF"/>
                </a:solidFill>
              </a:defRPr>
            </a:lvl1pPr>
          </a:lstStyle>
          <a:p>
            <a:pPr/>
            <a:r>
              <a:t>3:0</a:t>
            </a:r>
          </a:p>
        </p:txBody>
      </p:sp>
      <p:sp>
        <p:nvSpPr>
          <p:cNvPr id="1894" name="선"/>
          <p:cNvSpPr/>
          <p:nvPr/>
        </p:nvSpPr>
        <p:spPr>
          <a:xfrm>
            <a:off x="3355323" y="4359855"/>
            <a:ext cx="1" cy="1831892"/>
          </a:xfrm>
          <a:prstGeom prst="line">
            <a:avLst/>
          </a:prstGeom>
          <a:ln w="1016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89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sp>
        <p:nvSpPr>
          <p:cNvPr id="189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900" name="180"/>
          <p:cNvSpPr txBox="1"/>
          <p:nvPr/>
        </p:nvSpPr>
        <p:spPr>
          <a:xfrm>
            <a:off x="1714049" y="1813781"/>
            <a:ext cx="3282549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A9B0BB"/>
                </a:solidFill>
              </a:defRPr>
            </a:lvl1pPr>
          </a:lstStyle>
          <a:p>
            <a:pPr/>
            <a:r>
              <a:t>180</a:t>
            </a:r>
          </a:p>
        </p:txBody>
      </p:sp>
      <p:sp>
        <p:nvSpPr>
          <p:cNvPr id="1901" name="3:0"/>
          <p:cNvSpPr txBox="1"/>
          <p:nvPr/>
        </p:nvSpPr>
        <p:spPr>
          <a:xfrm>
            <a:off x="1979149" y="6360381"/>
            <a:ext cx="2752349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A9B0BB"/>
                </a:solidFill>
              </a:defRPr>
            </a:lvl1pPr>
          </a:lstStyle>
          <a:p>
            <a:pPr/>
            <a:r>
              <a:t>3:0</a:t>
            </a:r>
          </a:p>
        </p:txBody>
      </p:sp>
      <p:sp>
        <p:nvSpPr>
          <p:cNvPr id="1902" name="선"/>
          <p:cNvSpPr/>
          <p:nvPr/>
        </p:nvSpPr>
        <p:spPr>
          <a:xfrm>
            <a:off x="3355323" y="4359855"/>
            <a:ext cx="1" cy="1831892"/>
          </a:xfrm>
          <a:prstGeom prst="line">
            <a:avLst/>
          </a:prstGeom>
          <a:ln w="101600">
            <a:solidFill>
              <a:srgbClr val="A9B0BC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3" name="179"/>
          <p:cNvSpPr txBox="1"/>
          <p:nvPr/>
        </p:nvSpPr>
        <p:spPr>
          <a:xfrm>
            <a:off x="7032825" y="1813781"/>
            <a:ext cx="3282550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0433FF"/>
                </a:solidFill>
              </a:defRPr>
            </a:lvl1pPr>
          </a:lstStyle>
          <a:p>
            <a:pPr/>
            <a:r>
              <a:t>179</a:t>
            </a:r>
          </a:p>
        </p:txBody>
      </p:sp>
      <p:sp>
        <p:nvSpPr>
          <p:cNvPr id="1904" name="2:59"/>
          <p:cNvSpPr txBox="1"/>
          <p:nvPr/>
        </p:nvSpPr>
        <p:spPr>
          <a:xfrm>
            <a:off x="6768190" y="6360381"/>
            <a:ext cx="3811820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FF40FF"/>
                </a:solidFill>
              </a:defRPr>
            </a:lvl1pPr>
          </a:lstStyle>
          <a:p>
            <a:pPr/>
            <a:r>
              <a:t>2:59</a:t>
            </a:r>
          </a:p>
        </p:txBody>
      </p:sp>
      <p:sp>
        <p:nvSpPr>
          <p:cNvPr id="1905" name="선"/>
          <p:cNvSpPr/>
          <p:nvPr/>
        </p:nvSpPr>
        <p:spPr>
          <a:xfrm>
            <a:off x="8674099" y="4359855"/>
            <a:ext cx="1" cy="1831892"/>
          </a:xfrm>
          <a:prstGeom prst="line">
            <a:avLst/>
          </a:prstGeom>
          <a:ln w="1016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모서리가 둥근 직사각형"/>
          <p:cNvSpPr/>
          <p:nvPr/>
        </p:nvSpPr>
        <p:spPr>
          <a:xfrm>
            <a:off x="5469418" y="2612706"/>
            <a:ext cx="6587878" cy="2340475"/>
          </a:xfrm>
          <a:prstGeom prst="roundRect">
            <a:avLst>
              <a:gd name="adj" fmla="val 8139"/>
            </a:avLst>
          </a:prstGeom>
          <a:solidFill>
            <a:srgbClr val="FBCAA2"/>
          </a:solidFill>
          <a:ln w="25400">
            <a:solidFill>
              <a:srgbClr val="FCD5B5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0" name="모서리가 둥근 직사각형"/>
          <p:cNvSpPr/>
          <p:nvPr/>
        </p:nvSpPr>
        <p:spPr>
          <a:xfrm>
            <a:off x="5464788" y="5016634"/>
            <a:ext cx="6581527" cy="2334125"/>
          </a:xfrm>
          <a:prstGeom prst="roundRect">
            <a:avLst>
              <a:gd name="adj" fmla="val 8162"/>
            </a:avLst>
          </a:prstGeom>
          <a:solidFill>
            <a:schemeClr val="accent3">
              <a:lumOff val="22941"/>
            </a:schemeClr>
          </a:soli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1" name="Google Shape;61;p14"/>
          <p:cNvSpPr txBox="1"/>
          <p:nvPr/>
        </p:nvSpPr>
        <p:spPr>
          <a:xfrm>
            <a:off x="4947582" y="2060827"/>
            <a:ext cx="7631550" cy="583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&lt;html&gt;</a:t>
            </a:r>
          </a:p>
          <a:p>
            <a:pPr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lvl="2" indent="914400">
              <a:defRPr b="1"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&lt;head&gt;</a:t>
            </a:r>
          </a:p>
          <a:p>
            <a:pPr lvl="4" indent="1828800">
              <a:defRPr b="1" sz="1500">
                <a:latin typeface="+mn-lt"/>
                <a:ea typeface="+mn-ea"/>
                <a:cs typeface="+mn-cs"/>
                <a:sym typeface="Calibri"/>
              </a:defRPr>
            </a:pPr>
          </a:p>
          <a:p>
            <a:pPr lvl="4" indent="1828800">
              <a:defRPr b="1" sz="3200">
                <a:solidFill>
                  <a:schemeClr val="accent2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검색엔진을 위한 영역</a:t>
            </a:r>
          </a:p>
          <a:p>
            <a:pPr lvl="4" indent="1828800">
              <a:defRPr b="1" sz="1500">
                <a:latin typeface="+mn-lt"/>
                <a:ea typeface="+mn-ea"/>
                <a:cs typeface="+mn-cs"/>
                <a:sym typeface="Calibri"/>
              </a:defRPr>
            </a:pPr>
          </a:p>
          <a:p>
            <a:pPr lvl="2" indent="914400">
              <a:defRPr b="1"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&lt;/head&gt;</a:t>
            </a:r>
          </a:p>
          <a:p>
            <a:pPr lvl="2" indent="914400"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lvl="2" indent="914400">
              <a:defRPr b="1"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&lt;body&gt;</a:t>
            </a:r>
          </a:p>
          <a:p>
            <a:pPr lvl="4" indent="1828800">
              <a:defRPr b="1" sz="1500">
                <a:latin typeface="+mn-lt"/>
                <a:ea typeface="+mn-ea"/>
                <a:cs typeface="+mn-cs"/>
                <a:sym typeface="Calibri"/>
              </a:defRPr>
            </a:pPr>
          </a:p>
          <a:p>
            <a:pPr lvl="4" indent="1828800">
              <a:defRPr b="1" sz="3200">
                <a:solidFill>
                  <a:schemeClr val="accent2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브라우저에서 보여지는 영역</a:t>
            </a:r>
          </a:p>
          <a:p>
            <a:pPr lvl="4" indent="1828800"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lvl="2" indent="914400">
              <a:defRPr b="1"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&lt;/body&gt;</a:t>
            </a:r>
          </a:p>
          <a:p>
            <a:pPr lvl="2" indent="914400"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b="1"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&lt;/html&gt;</a:t>
            </a:r>
          </a:p>
        </p:txBody>
      </p:sp>
      <p:sp>
        <p:nvSpPr>
          <p:cNvPr id="22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2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5" name="Google Shape;61;p14"/>
          <p:cNvSpPr txBox="1"/>
          <p:nvPr/>
        </p:nvSpPr>
        <p:spPr>
          <a:xfrm>
            <a:off x="4858325" y="1103974"/>
            <a:ext cx="7631550" cy="69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 문서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90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sp>
        <p:nvSpPr>
          <p:cNvPr id="191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911" name="179"/>
          <p:cNvSpPr txBox="1"/>
          <p:nvPr/>
        </p:nvSpPr>
        <p:spPr>
          <a:xfrm>
            <a:off x="7032825" y="1813781"/>
            <a:ext cx="3282550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A9B0BC"/>
                </a:solidFill>
              </a:defRPr>
            </a:lvl1pPr>
          </a:lstStyle>
          <a:p>
            <a:pPr/>
            <a:r>
              <a:t>179</a:t>
            </a:r>
          </a:p>
        </p:txBody>
      </p:sp>
      <p:sp>
        <p:nvSpPr>
          <p:cNvPr id="1912" name="2:59"/>
          <p:cNvSpPr txBox="1"/>
          <p:nvPr/>
        </p:nvSpPr>
        <p:spPr>
          <a:xfrm>
            <a:off x="6768190" y="6360381"/>
            <a:ext cx="3811820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A9B0BC"/>
                </a:solidFill>
              </a:defRPr>
            </a:lvl1pPr>
          </a:lstStyle>
          <a:p>
            <a:pPr/>
            <a:r>
              <a:t>2:59</a:t>
            </a:r>
          </a:p>
        </p:txBody>
      </p:sp>
      <p:sp>
        <p:nvSpPr>
          <p:cNvPr id="1913" name="선"/>
          <p:cNvSpPr/>
          <p:nvPr/>
        </p:nvSpPr>
        <p:spPr>
          <a:xfrm>
            <a:off x="8674099" y="4359855"/>
            <a:ext cx="1" cy="1831892"/>
          </a:xfrm>
          <a:prstGeom prst="line">
            <a:avLst/>
          </a:prstGeom>
          <a:ln w="101600">
            <a:solidFill>
              <a:srgbClr val="A9B0BC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4" name="178"/>
          <p:cNvSpPr txBox="1"/>
          <p:nvPr/>
        </p:nvSpPr>
        <p:spPr>
          <a:xfrm>
            <a:off x="12436969" y="1813781"/>
            <a:ext cx="3282550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0433FF"/>
                </a:solidFill>
              </a:defRPr>
            </a:lvl1pPr>
          </a:lstStyle>
          <a:p>
            <a:pPr/>
            <a:r>
              <a:t>178</a:t>
            </a:r>
          </a:p>
        </p:txBody>
      </p:sp>
      <p:sp>
        <p:nvSpPr>
          <p:cNvPr id="1915" name="2:58"/>
          <p:cNvSpPr txBox="1"/>
          <p:nvPr/>
        </p:nvSpPr>
        <p:spPr>
          <a:xfrm>
            <a:off x="12172334" y="6360381"/>
            <a:ext cx="3811820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FF40FF"/>
                </a:solidFill>
              </a:defRPr>
            </a:lvl1pPr>
          </a:lstStyle>
          <a:p>
            <a:pPr/>
            <a:r>
              <a:t>2:58</a:t>
            </a:r>
          </a:p>
        </p:txBody>
      </p:sp>
      <p:sp>
        <p:nvSpPr>
          <p:cNvPr id="1916" name="선"/>
          <p:cNvSpPr/>
          <p:nvPr/>
        </p:nvSpPr>
        <p:spPr>
          <a:xfrm>
            <a:off x="14078244" y="4359855"/>
            <a:ext cx="1" cy="1831892"/>
          </a:xfrm>
          <a:prstGeom prst="line">
            <a:avLst/>
          </a:prstGeom>
          <a:ln w="1016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7" name="180"/>
          <p:cNvSpPr txBox="1"/>
          <p:nvPr/>
        </p:nvSpPr>
        <p:spPr>
          <a:xfrm>
            <a:off x="1714049" y="1813781"/>
            <a:ext cx="3282549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A9B0BB"/>
                </a:solidFill>
              </a:defRPr>
            </a:lvl1pPr>
          </a:lstStyle>
          <a:p>
            <a:pPr/>
            <a:r>
              <a:t>180</a:t>
            </a:r>
          </a:p>
        </p:txBody>
      </p:sp>
      <p:sp>
        <p:nvSpPr>
          <p:cNvPr id="1918" name="3:0"/>
          <p:cNvSpPr txBox="1"/>
          <p:nvPr/>
        </p:nvSpPr>
        <p:spPr>
          <a:xfrm>
            <a:off x="1979149" y="6360381"/>
            <a:ext cx="2752349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0">
                <a:solidFill>
                  <a:srgbClr val="A9B0BB"/>
                </a:solidFill>
              </a:defRPr>
            </a:lvl1pPr>
          </a:lstStyle>
          <a:p>
            <a:pPr/>
            <a:r>
              <a:t>3:0</a:t>
            </a:r>
          </a:p>
        </p:txBody>
      </p:sp>
      <p:sp>
        <p:nvSpPr>
          <p:cNvPr id="1919" name="선"/>
          <p:cNvSpPr/>
          <p:nvPr/>
        </p:nvSpPr>
        <p:spPr>
          <a:xfrm>
            <a:off x="3355323" y="4359855"/>
            <a:ext cx="1" cy="1831892"/>
          </a:xfrm>
          <a:prstGeom prst="line">
            <a:avLst/>
          </a:prstGeom>
          <a:ln w="101600">
            <a:solidFill>
              <a:srgbClr val="A9B0BC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923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sp>
        <p:nvSpPr>
          <p:cNvPr id="192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925" name="분: 60으로 나눈 몫"/>
          <p:cNvSpPr txBox="1"/>
          <p:nvPr/>
        </p:nvSpPr>
        <p:spPr>
          <a:xfrm>
            <a:off x="3767502" y="2768907"/>
            <a:ext cx="9519453" cy="1704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0">
                <a:solidFill>
                  <a:srgbClr val="0433FF"/>
                </a:solidFill>
              </a:defRPr>
            </a:pPr>
            <a:r>
              <a:rPr>
                <a:solidFill>
                  <a:srgbClr val="FF2600"/>
                </a:solidFill>
              </a:rPr>
              <a:t>분:</a:t>
            </a:r>
            <a:r>
              <a:t> 60으로 나눈 </a:t>
            </a:r>
            <a:r>
              <a:rPr>
                <a:solidFill>
                  <a:srgbClr val="FF2600"/>
                </a:solidFill>
              </a:rPr>
              <a:t>몫</a:t>
            </a:r>
          </a:p>
        </p:txBody>
      </p:sp>
      <p:sp>
        <p:nvSpPr>
          <p:cNvPr id="1926" name="초: 60으로 나눈 나머지"/>
          <p:cNvSpPr txBox="1"/>
          <p:nvPr/>
        </p:nvSpPr>
        <p:spPr>
          <a:xfrm>
            <a:off x="3702018" y="5586731"/>
            <a:ext cx="11716553" cy="1704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0">
                <a:solidFill>
                  <a:srgbClr val="0433FF"/>
                </a:solidFill>
              </a:defRPr>
            </a:pPr>
            <a:r>
              <a:rPr>
                <a:solidFill>
                  <a:srgbClr val="FF2600"/>
                </a:solidFill>
              </a:rPr>
              <a:t>초:</a:t>
            </a:r>
            <a:r>
              <a:t> 60으로 나눈 </a:t>
            </a:r>
            <a:r>
              <a:rPr>
                <a:solidFill>
                  <a:srgbClr val="FF2600"/>
                </a:solidFill>
              </a:rPr>
              <a:t>나머지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8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9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93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32" name="Google Shape;303;p39"/>
          <p:cNvSpPr txBox="1"/>
          <p:nvPr/>
        </p:nvSpPr>
        <p:spPr>
          <a:xfrm>
            <a:off x="3356307" y="4511294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3분 타이머 실습</a:t>
            </a:r>
          </a:p>
        </p:txBody>
      </p:sp>
      <p:pic>
        <p:nvPicPr>
          <p:cNvPr id="1933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4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3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936" name="Google Shape;92;p18"/>
          <p:cNvSpPr txBox="1"/>
          <p:nvPr/>
        </p:nvSpPr>
        <p:spPr>
          <a:xfrm>
            <a:off x="12666426" y="8738275"/>
            <a:ext cx="3950207" cy="64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 환경 -  웹브라우저 콘솔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4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React</a:t>
            </a:r>
          </a:p>
        </p:txBody>
      </p:sp>
      <p:sp>
        <p:nvSpPr>
          <p:cNvPr id="1941" name="타이머 만들기"/>
          <p:cNvSpPr txBox="1"/>
          <p:nvPr/>
        </p:nvSpPr>
        <p:spPr>
          <a:xfrm>
            <a:off x="4746396" y="1708094"/>
            <a:ext cx="8437115" cy="2026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0"/>
            </a:lvl1pPr>
          </a:lstStyle>
          <a:p>
            <a:pPr/>
            <a:r>
              <a:t>타이머 만들기</a:t>
            </a:r>
          </a:p>
        </p:txBody>
      </p:sp>
      <p:sp>
        <p:nvSpPr>
          <p:cNvPr id="1942" name="1. 인증번호 전송을 누르면 “000000”에 인증번호가 나고,      10초 타이머가 시작됩니다.(10  ==&gt;  9  ==&gt;  8  ==&gt;  …)…"/>
          <p:cNvSpPr txBox="1"/>
          <p:nvPr/>
        </p:nvSpPr>
        <p:spPr>
          <a:xfrm>
            <a:off x="1439773" y="7055408"/>
            <a:ext cx="9850409" cy="1736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lnSpc>
                <a:spcPct val="120000"/>
              </a:lnSpc>
              <a:defRPr sz="3000"/>
            </a:pPr>
            <a:r>
              <a:t>1. 인증번호 전송을 누르면 “000000”에 인증번호가 나고, </a:t>
            </a:r>
            <a:br/>
            <a:r>
              <a:t>    10초 타이머가 시작됩니다.(10  ==&gt;  9  ==&gt;  8  ==&gt;  …)</a:t>
            </a:r>
          </a:p>
          <a:p>
            <a:pPr>
              <a:lnSpc>
                <a:spcPct val="120000"/>
              </a:lnSpc>
              <a:defRPr sz="3000"/>
            </a:pPr>
            <a:r>
              <a:t>2. 10초 타이머는 0보다 클 때만 동작합니다.(-1, -2 는 없습니다.)</a:t>
            </a:r>
          </a:p>
        </p:txBody>
      </p:sp>
      <p:sp>
        <p:nvSpPr>
          <p:cNvPr id="1943" name="수업자료 class / 03-javascript 폴더에…"/>
          <p:cNvSpPr txBox="1"/>
          <p:nvPr/>
        </p:nvSpPr>
        <p:spPr>
          <a:xfrm>
            <a:off x="12572814" y="7474970"/>
            <a:ext cx="3830503" cy="147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수업자료 class / 03-javascript 폴더에 </a:t>
            </a:r>
          </a:p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04-timer.html 파일을 새로 추가하여, </a:t>
            </a:r>
          </a:p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여기에 기능을 만들어 주세요.</a:t>
            </a:r>
          </a:p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&lt;script&gt;&lt;/script&gt; 태그를 사용하세요.</a:t>
            </a:r>
          </a:p>
        </p:txBody>
      </p:sp>
      <p:pic>
        <p:nvPicPr>
          <p:cNvPr id="194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3250" y="4093330"/>
            <a:ext cx="8083407" cy="2603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94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9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950" name="Rectangle 2"/>
          <p:cNvSpPr txBox="1"/>
          <p:nvPr/>
        </p:nvSpPr>
        <p:spPr>
          <a:xfrm>
            <a:off x="5844574" y="3916292"/>
            <a:ext cx="5659052" cy="19210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58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#12 HTML과 만남</a:t>
            </a:r>
          </a:p>
          <a:p>
            <a:pPr algn="ctr">
              <a:defRPr sz="58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- 2 -</a:t>
            </a:r>
          </a:p>
        </p:txBody>
      </p:sp>
      <p:sp>
        <p:nvSpPr>
          <p:cNvPr id="195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3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4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95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57" name="Google Shape;303;p39"/>
          <p:cNvSpPr txBox="1"/>
          <p:nvPr/>
        </p:nvSpPr>
        <p:spPr>
          <a:xfrm>
            <a:off x="3356307" y="4511294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HTML에 속성 연결 실습</a:t>
            </a:r>
          </a:p>
        </p:txBody>
      </p:sp>
      <p:pic>
        <p:nvPicPr>
          <p:cNvPr id="1958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9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6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961" name="Google Shape;92;p18"/>
          <p:cNvSpPr txBox="1"/>
          <p:nvPr/>
        </p:nvSpPr>
        <p:spPr>
          <a:xfrm>
            <a:off x="12666426" y="8387260"/>
            <a:ext cx="3950207" cy="92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실습 환경 -   02-document.html</a:t>
            </a:r>
          </a:p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02-document.js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모서리가 둥근 직사각형"/>
          <p:cNvSpPr/>
          <p:nvPr/>
        </p:nvSpPr>
        <p:spPr>
          <a:xfrm>
            <a:off x="11941246" y="4737794"/>
            <a:ext cx="4793319" cy="2291876"/>
          </a:xfrm>
          <a:prstGeom prst="roundRect">
            <a:avLst>
              <a:gd name="adj" fmla="val 14285"/>
            </a:avLst>
          </a:prstGeom>
          <a:solidFill>
            <a:srgbClr val="FFFFFF"/>
          </a:solidFill>
          <a:ln w="101600">
            <a:solidFill>
              <a:srgbClr val="0433FF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6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6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React</a:t>
            </a:r>
          </a:p>
        </p:txBody>
      </p:sp>
      <p:sp>
        <p:nvSpPr>
          <p:cNvPr id="1967" name="타이머 만들기"/>
          <p:cNvSpPr txBox="1"/>
          <p:nvPr/>
        </p:nvSpPr>
        <p:spPr>
          <a:xfrm>
            <a:off x="4746396" y="1708094"/>
            <a:ext cx="8437115" cy="2026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0"/>
            </a:lvl1pPr>
          </a:lstStyle>
          <a:p>
            <a:pPr/>
            <a:r>
              <a:t>타이머 만들기</a:t>
            </a:r>
          </a:p>
        </p:txBody>
      </p:sp>
      <p:sp>
        <p:nvSpPr>
          <p:cNvPr id="1968" name="1. 인증번호 전송을 누르면 “000000”에 인증번호가 나고,      10초 타이머가 시작됩니다.(10  ==&gt;  9  ==&gt;  8  ==&gt;  …)…"/>
          <p:cNvSpPr txBox="1"/>
          <p:nvPr/>
        </p:nvSpPr>
        <p:spPr>
          <a:xfrm>
            <a:off x="1439773" y="7055408"/>
            <a:ext cx="10131523" cy="231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lnSpc>
                <a:spcPct val="120000"/>
              </a:lnSpc>
              <a:defRPr sz="3000"/>
            </a:pPr>
            <a:r>
              <a:t>1. 인증번호 전송을 누르면 “000000”에 인증번호가 나고, </a:t>
            </a:r>
            <a:br/>
            <a:r>
              <a:t>    10초 타이머가 시작됩니다.(10  ==&gt;  9  ==&gt;  8  ==&gt;  …)</a:t>
            </a:r>
          </a:p>
          <a:p>
            <a:pPr>
              <a:lnSpc>
                <a:spcPct val="120000"/>
              </a:lnSpc>
              <a:defRPr sz="3000"/>
            </a:pPr>
            <a:r>
              <a:t>2. 10초 타이머는 0보다 클 때만 동작합니다.(-1, -2 는 없습니다.)</a:t>
            </a:r>
          </a:p>
          <a:p>
            <a:pPr>
              <a:lnSpc>
                <a:spcPct val="120000"/>
              </a:lnSpc>
              <a:defRPr sz="3000">
                <a:solidFill>
                  <a:srgbClr val="0433FF"/>
                </a:solidFill>
              </a:defRPr>
            </a:pPr>
            <a:r>
              <a:t>3. 10초 타이머가 0이 되었을 때, 인증완료 버튼을 비활성화 합니다.</a:t>
            </a:r>
          </a:p>
        </p:txBody>
      </p:sp>
      <p:sp>
        <p:nvSpPr>
          <p:cNvPr id="1969" name="수업자료 class / 03-javascript 폴더에…"/>
          <p:cNvSpPr txBox="1"/>
          <p:nvPr/>
        </p:nvSpPr>
        <p:spPr>
          <a:xfrm>
            <a:off x="12572814" y="7474638"/>
            <a:ext cx="3830503" cy="147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수업자료 class / 03-javascript 폴더에 </a:t>
            </a:r>
          </a:p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04-timer.html 파일을 새로 추가하여, </a:t>
            </a:r>
          </a:p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여기에 기능을 만들어 주세요.</a:t>
            </a:r>
          </a:p>
          <a:p>
            <a:pPr>
              <a:defRPr sz="2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&lt;script&gt;&lt;/script&gt; 태그를 사용하세요.</a:t>
            </a:r>
          </a:p>
        </p:txBody>
      </p:sp>
      <p:pic>
        <p:nvPicPr>
          <p:cNvPr id="197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5298" y="4093330"/>
            <a:ext cx="8083407" cy="2603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89883" y="5138192"/>
            <a:ext cx="4111672" cy="1558929"/>
          </a:xfrm>
          <a:prstGeom prst="rect">
            <a:avLst/>
          </a:prstGeom>
          <a:ln w="12700">
            <a:miter lim="400000"/>
          </a:ln>
        </p:spPr>
      </p:pic>
      <p:sp>
        <p:nvSpPr>
          <p:cNvPr id="1972" name="선"/>
          <p:cNvSpPr/>
          <p:nvPr/>
        </p:nvSpPr>
        <p:spPr>
          <a:xfrm>
            <a:off x="6646240" y="5825232"/>
            <a:ext cx="5278827" cy="1"/>
          </a:xfrm>
          <a:prstGeom prst="line">
            <a:avLst/>
          </a:prstGeom>
          <a:ln w="762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496" y="2471303"/>
            <a:ext cx="6263164" cy="480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5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97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78" name="Google Shape;303;p39"/>
          <p:cNvSpPr txBox="1"/>
          <p:nvPr/>
        </p:nvSpPr>
        <p:spPr>
          <a:xfrm>
            <a:off x="3356307" y="3994172"/>
            <a:ext cx="10447647" cy="2175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내장함수</a:t>
            </a:r>
          </a:p>
          <a:p>
            <a:pPr algn="ctr">
              <a:defRPr sz="5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Algorithm Test</a:t>
            </a:r>
          </a:p>
        </p:txBody>
      </p:sp>
      <p:pic>
        <p:nvPicPr>
          <p:cNvPr id="1979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0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8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985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987" name="Rectangle 2"/>
          <p:cNvSpPr txBox="1"/>
          <p:nvPr/>
        </p:nvSpPr>
        <p:spPr>
          <a:xfrm>
            <a:off x="5895609" y="4107447"/>
            <a:ext cx="5556979" cy="10693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#12 Git</a:t>
            </a:r>
            <a:r>
              <a:rPr sz="3000"/>
              <a:t> </a:t>
            </a:r>
            <a:r>
              <a:t>/</a:t>
            </a:r>
            <a:r>
              <a:rPr sz="3000"/>
              <a:t> </a:t>
            </a:r>
            <a:r>
              <a:t>Github</a:t>
            </a:r>
          </a:p>
        </p:txBody>
      </p:sp>
      <p:sp>
        <p:nvSpPr>
          <p:cNvPr id="198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92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993" name="Google Shape;761;p89"/>
          <p:cNvSpPr txBox="1"/>
          <p:nvPr/>
        </p:nvSpPr>
        <p:spPr>
          <a:xfrm>
            <a:off x="3895102" y="1180928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Git / Github 란?</a:t>
            </a:r>
          </a:p>
        </p:txBody>
      </p:sp>
      <p:pic>
        <p:nvPicPr>
          <p:cNvPr id="199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7610" y="2727549"/>
            <a:ext cx="6294688" cy="3399391"/>
          </a:xfrm>
          <a:prstGeom prst="rect">
            <a:avLst/>
          </a:prstGeom>
          <a:ln w="12700">
            <a:miter lim="400000"/>
          </a:ln>
        </p:spPr>
      </p:pic>
      <p:sp>
        <p:nvSpPr>
          <p:cNvPr id="1995" name="저장 클라우드"/>
          <p:cNvSpPr txBox="1"/>
          <p:nvPr/>
        </p:nvSpPr>
        <p:spPr>
          <a:xfrm>
            <a:off x="9967855" y="7929009"/>
            <a:ext cx="4231187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저장 클라우드</a:t>
            </a:r>
          </a:p>
        </p:txBody>
      </p:sp>
      <p:sp>
        <p:nvSpPr>
          <p:cNvPr id="1996" name="Github에 저장해주는 프로그램…"/>
          <p:cNvSpPr txBox="1"/>
          <p:nvPr/>
        </p:nvSpPr>
        <p:spPr>
          <a:xfrm>
            <a:off x="821950" y="7777822"/>
            <a:ext cx="7643896" cy="175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Github에 저장해주는 프로그램</a:t>
            </a:r>
          </a:p>
          <a:p>
            <a:pPr algn="ctr">
              <a:defRPr sz="5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(</a:t>
            </a:r>
            <a:r>
              <a:rPr b="1"/>
              <a:t>Git 명령어</a:t>
            </a:r>
            <a:r>
              <a:t>로 동작) </a:t>
            </a:r>
          </a:p>
        </p:txBody>
      </p:sp>
      <p:sp>
        <p:nvSpPr>
          <p:cNvPr id="1997" name="화살표"/>
          <p:cNvSpPr/>
          <p:nvPr/>
        </p:nvSpPr>
        <p:spPr>
          <a:xfrm rot="5400000">
            <a:off x="6325387" y="6487831"/>
            <a:ext cx="1270002" cy="929099"/>
          </a:xfrm>
          <a:prstGeom prst="rightArrow">
            <a:avLst>
              <a:gd name="adj1" fmla="val 23875"/>
              <a:gd name="adj2" fmla="val 6840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98" name="화살표"/>
          <p:cNvSpPr/>
          <p:nvPr/>
        </p:nvSpPr>
        <p:spPr>
          <a:xfrm rot="5400000">
            <a:off x="10455819" y="6487831"/>
            <a:ext cx="1270002" cy="929099"/>
          </a:xfrm>
          <a:prstGeom prst="rightArrow">
            <a:avLst>
              <a:gd name="adj1" fmla="val 23875"/>
              <a:gd name="adj2" fmla="val 6840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2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0" name="Google Shape;61;p14"/>
          <p:cNvSpPr txBox="1"/>
          <p:nvPr/>
        </p:nvSpPr>
        <p:spPr>
          <a:xfrm>
            <a:off x="4858325" y="1103974"/>
            <a:ext cx="7631550" cy="69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 문서 구조</a:t>
            </a:r>
          </a:p>
        </p:txBody>
      </p:sp>
      <p:sp>
        <p:nvSpPr>
          <p:cNvPr id="231" name="Google Shape;185;p27"/>
          <p:cNvSpPr txBox="1"/>
          <p:nvPr/>
        </p:nvSpPr>
        <p:spPr>
          <a:xfrm>
            <a:off x="7147955" y="3390174"/>
            <a:ext cx="3693798" cy="7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&lt;head /&gt;</a:t>
            </a:r>
          </a:p>
        </p:txBody>
      </p:sp>
      <p:sp>
        <p:nvSpPr>
          <p:cNvPr id="232" name="Rectangle 32"/>
          <p:cNvSpPr/>
          <p:nvPr/>
        </p:nvSpPr>
        <p:spPr>
          <a:xfrm>
            <a:off x="3241886" y="2898529"/>
            <a:ext cx="11299615" cy="5299041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236" name="Group 12"/>
          <p:cNvGrpSpPr/>
          <p:nvPr/>
        </p:nvGrpSpPr>
        <p:grpSpPr>
          <a:xfrm>
            <a:off x="3778001" y="4404197"/>
            <a:ext cx="9544300" cy="2784787"/>
            <a:chOff x="0" y="0"/>
            <a:chExt cx="9544299" cy="2784786"/>
          </a:xfrm>
        </p:grpSpPr>
        <p:sp>
          <p:nvSpPr>
            <p:cNvPr id="233" name="Google Shape;186;p27"/>
            <p:cNvSpPr txBox="1"/>
            <p:nvPr/>
          </p:nvSpPr>
          <p:spPr>
            <a:xfrm>
              <a:off x="-1" y="0"/>
              <a:ext cx="5216854" cy="26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&lt;title&gt;&lt;/title&gt;</a:t>
              </a:r>
              <a:br/>
              <a:r>
                <a:t>&lt;meta name="description"/&gt;</a:t>
              </a:r>
              <a:br/>
              <a:r>
                <a:t>&lt;meta property="og:image" /&gt; </a:t>
              </a:r>
              <a:br/>
              <a:r>
                <a:t>&lt;meta property="og:title" /&gt; </a:t>
              </a:r>
              <a:br/>
              <a:r>
                <a:t>&lt;meta property="og:description" /&gt;</a:t>
              </a:r>
            </a:p>
          </p:txBody>
        </p:sp>
        <p:sp>
          <p:nvSpPr>
            <p:cNvPr id="234" name="Google Shape;187;p27"/>
            <p:cNvSpPr txBox="1"/>
            <p:nvPr/>
          </p:nvSpPr>
          <p:spPr>
            <a:xfrm>
              <a:off x="7216067" y="0"/>
              <a:ext cx="2328233" cy="2784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제목</a:t>
              </a:r>
            </a:p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사이트 소개</a:t>
              </a:r>
            </a:p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이미지 알리기</a:t>
              </a:r>
            </a:p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사이트명 알리기</a:t>
              </a:r>
            </a:p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상세 설명 알리기</a:t>
              </a:r>
            </a:p>
          </p:txBody>
        </p:sp>
        <p:sp>
          <p:nvSpPr>
            <p:cNvPr id="235" name="Straight Connector 10"/>
            <p:cNvSpPr/>
            <p:nvPr/>
          </p:nvSpPr>
          <p:spPr>
            <a:xfrm flipH="1" flipV="1">
              <a:off x="5539778" y="1496279"/>
              <a:ext cx="1353364" cy="2"/>
            </a:xfrm>
            <a:prstGeom prst="line">
              <a:avLst/>
            </a:prstGeom>
            <a:noFill/>
            <a:ln w="44450" cap="rnd">
              <a:solidFill>
                <a:srgbClr val="00000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모서리가 둥근 직사각형"/>
          <p:cNvSpPr/>
          <p:nvPr/>
        </p:nvSpPr>
        <p:spPr>
          <a:xfrm>
            <a:off x="12338580" y="3141409"/>
            <a:ext cx="4706130" cy="2571670"/>
          </a:xfrm>
          <a:prstGeom prst="roundRect">
            <a:avLst>
              <a:gd name="adj" fmla="val 11905"/>
            </a:avLst>
          </a:prstGeom>
          <a:solidFill>
            <a:srgbClr val="FFFB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01" name="모서리가 둥근 직사각형"/>
          <p:cNvSpPr/>
          <p:nvPr/>
        </p:nvSpPr>
        <p:spPr>
          <a:xfrm>
            <a:off x="885197" y="3141409"/>
            <a:ext cx="4706131" cy="2571670"/>
          </a:xfrm>
          <a:prstGeom prst="roundRect">
            <a:avLst>
              <a:gd name="adj" fmla="val 11905"/>
            </a:avLst>
          </a:prstGeom>
          <a:solidFill>
            <a:srgbClr val="FFFB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0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0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2005" name="Google Shape;761;p89"/>
          <p:cNvSpPr txBox="1"/>
          <p:nvPr/>
        </p:nvSpPr>
        <p:spPr>
          <a:xfrm>
            <a:off x="3895102" y="1180928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Git / Github 란?</a:t>
            </a:r>
          </a:p>
        </p:txBody>
      </p:sp>
      <p:pic>
        <p:nvPicPr>
          <p:cNvPr id="200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7610" y="2727549"/>
            <a:ext cx="6294688" cy="3399391"/>
          </a:xfrm>
          <a:prstGeom prst="rect">
            <a:avLst/>
          </a:prstGeom>
          <a:ln w="12700">
            <a:miter lim="400000"/>
          </a:ln>
        </p:spPr>
      </p:pic>
      <p:sp>
        <p:nvSpPr>
          <p:cNvPr id="2007" name="화살표"/>
          <p:cNvSpPr/>
          <p:nvPr/>
        </p:nvSpPr>
        <p:spPr>
          <a:xfrm rot="5400000">
            <a:off x="6325387" y="6487831"/>
            <a:ext cx="1270002" cy="929099"/>
          </a:xfrm>
          <a:prstGeom prst="rightArrow">
            <a:avLst>
              <a:gd name="adj1" fmla="val 23875"/>
              <a:gd name="adj2" fmla="val 6840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08" name="화살표"/>
          <p:cNvSpPr/>
          <p:nvPr/>
        </p:nvSpPr>
        <p:spPr>
          <a:xfrm rot="5400000">
            <a:off x="10455819" y="6487831"/>
            <a:ext cx="1270002" cy="929099"/>
          </a:xfrm>
          <a:prstGeom prst="rightArrow">
            <a:avLst>
              <a:gd name="adj1" fmla="val 23875"/>
              <a:gd name="adj2" fmla="val 6840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09" name="컴퓨터에 설치"/>
          <p:cNvSpPr txBox="1"/>
          <p:nvPr/>
        </p:nvSpPr>
        <p:spPr>
          <a:xfrm>
            <a:off x="1122666" y="3924325"/>
            <a:ext cx="423118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컴퓨터에 설치</a:t>
            </a:r>
          </a:p>
        </p:txBody>
      </p:sp>
      <p:sp>
        <p:nvSpPr>
          <p:cNvPr id="2010" name="사이트에서…"/>
          <p:cNvSpPr txBox="1"/>
          <p:nvPr/>
        </p:nvSpPr>
        <p:spPr>
          <a:xfrm>
            <a:off x="12576050" y="3467125"/>
            <a:ext cx="3399789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6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사이트에서</a:t>
            </a:r>
          </a:p>
          <a:p>
            <a:pPr>
              <a:defRPr sz="6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관리</a:t>
            </a:r>
          </a:p>
        </p:txBody>
      </p:sp>
      <p:sp>
        <p:nvSpPr>
          <p:cNvPr id="2011" name="Github에 저장해주는 프로그램…"/>
          <p:cNvSpPr txBox="1"/>
          <p:nvPr/>
        </p:nvSpPr>
        <p:spPr>
          <a:xfrm>
            <a:off x="821950" y="7777822"/>
            <a:ext cx="7643896" cy="175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Github에 저장해주는 프로그램</a:t>
            </a:r>
          </a:p>
          <a:p>
            <a:pPr algn="ctr">
              <a:defRPr sz="5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(</a:t>
            </a:r>
            <a:r>
              <a:rPr b="1"/>
              <a:t>Git 명령어</a:t>
            </a:r>
            <a:r>
              <a:t>로 동작) </a:t>
            </a:r>
          </a:p>
        </p:txBody>
      </p:sp>
      <p:sp>
        <p:nvSpPr>
          <p:cNvPr id="2012" name="저장 클라우드"/>
          <p:cNvSpPr txBox="1"/>
          <p:nvPr/>
        </p:nvSpPr>
        <p:spPr>
          <a:xfrm>
            <a:off x="9967855" y="7929009"/>
            <a:ext cx="4231187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저장 클라우드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1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2017" name="Google Shape;761;p89"/>
          <p:cNvSpPr txBox="1"/>
          <p:nvPr/>
        </p:nvSpPr>
        <p:spPr>
          <a:xfrm>
            <a:off x="3895102" y="1180928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Github의 레파지토리와 브랜치란?</a:t>
            </a:r>
          </a:p>
        </p:txBody>
      </p:sp>
      <p:pic>
        <p:nvPicPr>
          <p:cNvPr id="201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735" y="2778874"/>
            <a:ext cx="1397002" cy="1803402"/>
          </a:xfrm>
          <a:prstGeom prst="rect">
            <a:avLst/>
          </a:prstGeom>
          <a:ln w="12700">
            <a:miter lim="400000"/>
          </a:ln>
        </p:spPr>
      </p:pic>
      <p:sp>
        <p:nvSpPr>
          <p:cNvPr id="2019" name="레파지토리"/>
          <p:cNvSpPr txBox="1"/>
          <p:nvPr/>
        </p:nvSpPr>
        <p:spPr>
          <a:xfrm>
            <a:off x="2592035" y="3025256"/>
            <a:ext cx="449833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레파지토리</a:t>
            </a:r>
          </a:p>
        </p:txBody>
      </p:sp>
      <p:sp>
        <p:nvSpPr>
          <p:cNvPr id="2020" name="브랜치(master)"/>
          <p:cNvSpPr txBox="1"/>
          <p:nvPr/>
        </p:nvSpPr>
        <p:spPr>
          <a:xfrm>
            <a:off x="4214328" y="4931829"/>
            <a:ext cx="4698671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브랜치(master)</a:t>
            </a:r>
          </a:p>
        </p:txBody>
      </p:sp>
      <p:sp>
        <p:nvSpPr>
          <p:cNvPr id="2021" name="프로젝트 이름"/>
          <p:cNvSpPr txBox="1"/>
          <p:nvPr/>
        </p:nvSpPr>
        <p:spPr>
          <a:xfrm>
            <a:off x="11593379" y="3253856"/>
            <a:ext cx="3543346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프로젝트 이름</a:t>
            </a:r>
          </a:p>
        </p:txBody>
      </p:sp>
      <p:grpSp>
        <p:nvGrpSpPr>
          <p:cNvPr id="2024" name="그룹"/>
          <p:cNvGrpSpPr/>
          <p:nvPr/>
        </p:nvGrpSpPr>
        <p:grpSpPr>
          <a:xfrm>
            <a:off x="3346312" y="4686756"/>
            <a:ext cx="768848" cy="708282"/>
            <a:chOff x="0" y="0"/>
            <a:chExt cx="768847" cy="708280"/>
          </a:xfrm>
        </p:grpSpPr>
        <p:sp>
          <p:nvSpPr>
            <p:cNvPr id="2022" name="선"/>
            <p:cNvSpPr/>
            <p:nvPr/>
          </p:nvSpPr>
          <p:spPr>
            <a:xfrm flipV="1">
              <a:off x="9868" y="-1"/>
              <a:ext cx="3" cy="70104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3" name="선"/>
            <p:cNvSpPr/>
            <p:nvPr/>
          </p:nvSpPr>
          <p:spPr>
            <a:xfrm>
              <a:off x="-1" y="708280"/>
              <a:ext cx="768848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25" name="브랜치(develop)"/>
          <p:cNvSpPr txBox="1"/>
          <p:nvPr/>
        </p:nvSpPr>
        <p:spPr>
          <a:xfrm>
            <a:off x="4204458" y="6533601"/>
            <a:ext cx="5012327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브랜치(develop)</a:t>
            </a:r>
          </a:p>
        </p:txBody>
      </p:sp>
      <p:grpSp>
        <p:nvGrpSpPr>
          <p:cNvPr id="2028" name="그룹"/>
          <p:cNvGrpSpPr/>
          <p:nvPr/>
        </p:nvGrpSpPr>
        <p:grpSpPr>
          <a:xfrm>
            <a:off x="3336442" y="6294282"/>
            <a:ext cx="768849" cy="708282"/>
            <a:chOff x="0" y="0"/>
            <a:chExt cx="768848" cy="708281"/>
          </a:xfrm>
        </p:grpSpPr>
        <p:sp>
          <p:nvSpPr>
            <p:cNvPr id="2026" name="선"/>
            <p:cNvSpPr/>
            <p:nvPr/>
          </p:nvSpPr>
          <p:spPr>
            <a:xfrm flipV="1">
              <a:off x="9869" y="-1"/>
              <a:ext cx="2" cy="70104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7" name="선"/>
            <p:cNvSpPr/>
            <p:nvPr/>
          </p:nvSpPr>
          <p:spPr>
            <a:xfrm>
              <a:off x="-1" y="708281"/>
              <a:ext cx="76885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29" name="…"/>
          <p:cNvSpPr txBox="1"/>
          <p:nvPr/>
        </p:nvSpPr>
        <p:spPr>
          <a:xfrm>
            <a:off x="5181849" y="7967479"/>
            <a:ext cx="805616" cy="1111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2032" name="그룹"/>
          <p:cNvGrpSpPr/>
          <p:nvPr/>
        </p:nvGrpSpPr>
        <p:grpSpPr>
          <a:xfrm>
            <a:off x="3326572" y="7934642"/>
            <a:ext cx="768849" cy="708283"/>
            <a:chOff x="0" y="0"/>
            <a:chExt cx="768848" cy="708281"/>
          </a:xfrm>
        </p:grpSpPr>
        <p:sp>
          <p:nvSpPr>
            <p:cNvPr id="2030" name="선"/>
            <p:cNvSpPr/>
            <p:nvPr/>
          </p:nvSpPr>
          <p:spPr>
            <a:xfrm flipV="1">
              <a:off x="9869" y="-1"/>
              <a:ext cx="2" cy="70104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31" name="선"/>
            <p:cNvSpPr/>
            <p:nvPr/>
          </p:nvSpPr>
          <p:spPr>
            <a:xfrm>
              <a:off x="-1" y="708281"/>
              <a:ext cx="76885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33" name="하위 폴더(배포용)"/>
          <p:cNvSpPr txBox="1"/>
          <p:nvPr/>
        </p:nvSpPr>
        <p:spPr>
          <a:xfrm>
            <a:off x="11580679" y="5024394"/>
            <a:ext cx="4477714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5000">
                <a:latin typeface="+mn-lt"/>
                <a:ea typeface="+mn-ea"/>
                <a:cs typeface="+mn-cs"/>
                <a:sym typeface="Calibri"/>
              </a:defRPr>
            </a:pPr>
            <a:r>
              <a:t>하위 폴더(</a:t>
            </a:r>
            <a:r>
              <a:rPr b="1">
                <a:solidFill>
                  <a:srgbClr val="FF2600"/>
                </a:solidFill>
              </a:rPr>
              <a:t>배포용</a:t>
            </a:r>
            <a:r>
              <a:t>)</a:t>
            </a:r>
          </a:p>
        </p:txBody>
      </p:sp>
      <p:sp>
        <p:nvSpPr>
          <p:cNvPr id="2034" name="하위 폴더(개발용)"/>
          <p:cNvSpPr txBox="1"/>
          <p:nvPr/>
        </p:nvSpPr>
        <p:spPr>
          <a:xfrm>
            <a:off x="11580768" y="6631918"/>
            <a:ext cx="4477714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5000">
                <a:latin typeface="+mn-lt"/>
                <a:ea typeface="+mn-ea"/>
                <a:cs typeface="+mn-cs"/>
                <a:sym typeface="Calibri"/>
              </a:defRPr>
            </a:pPr>
            <a:r>
              <a:t>하위 폴더(</a:t>
            </a:r>
            <a:r>
              <a:rPr b="1">
                <a:solidFill>
                  <a:srgbClr val="FF2600"/>
                </a:solidFill>
              </a:rPr>
              <a:t>개발용</a:t>
            </a:r>
            <a:r>
              <a:t>)</a:t>
            </a:r>
          </a:p>
        </p:txBody>
      </p:sp>
      <p:sp>
        <p:nvSpPr>
          <p:cNvPr id="2035" name="화살표"/>
          <p:cNvSpPr/>
          <p:nvPr/>
        </p:nvSpPr>
        <p:spPr>
          <a:xfrm>
            <a:off x="9483452" y="3244438"/>
            <a:ext cx="1720801" cy="872274"/>
          </a:xfrm>
          <a:prstGeom prst="rightArrow">
            <a:avLst>
              <a:gd name="adj1" fmla="val 32000"/>
              <a:gd name="adj2" fmla="val 93182"/>
            </a:avLst>
          </a:prstGeom>
          <a:solidFill>
            <a:srgbClr val="00F9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36" name="화살표"/>
          <p:cNvSpPr/>
          <p:nvPr/>
        </p:nvSpPr>
        <p:spPr>
          <a:xfrm>
            <a:off x="9621470" y="5014976"/>
            <a:ext cx="1720801" cy="872274"/>
          </a:xfrm>
          <a:prstGeom prst="rightArrow">
            <a:avLst>
              <a:gd name="adj1" fmla="val 32000"/>
              <a:gd name="adj2" fmla="val 93182"/>
            </a:avLst>
          </a:prstGeom>
          <a:solidFill>
            <a:srgbClr val="00F9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37" name="화살표"/>
          <p:cNvSpPr/>
          <p:nvPr/>
        </p:nvSpPr>
        <p:spPr>
          <a:xfrm>
            <a:off x="9621470" y="6622501"/>
            <a:ext cx="1720801" cy="872275"/>
          </a:xfrm>
          <a:prstGeom prst="rightArrow">
            <a:avLst>
              <a:gd name="adj1" fmla="val 32000"/>
              <a:gd name="adj2" fmla="val 93182"/>
            </a:avLst>
          </a:prstGeom>
          <a:solidFill>
            <a:srgbClr val="00F9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9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0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204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43" name="Google Shape;303;p39"/>
          <p:cNvSpPr txBox="1"/>
          <p:nvPr/>
        </p:nvSpPr>
        <p:spPr>
          <a:xfrm>
            <a:off x="3356307" y="4511294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감사합니다.</a:t>
            </a:r>
          </a:p>
        </p:txBody>
      </p:sp>
      <p:pic>
        <p:nvPicPr>
          <p:cNvPr id="2044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5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204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40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1" name="Google Shape;61;p14"/>
          <p:cNvSpPr txBox="1"/>
          <p:nvPr/>
        </p:nvSpPr>
        <p:spPr>
          <a:xfrm>
            <a:off x="4858325" y="1277251"/>
            <a:ext cx="7631550" cy="5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&lt;head /&gt;</a:t>
            </a:r>
          </a:p>
        </p:txBody>
      </p:sp>
      <p:grpSp>
        <p:nvGrpSpPr>
          <p:cNvPr id="255" name="Group 2"/>
          <p:cNvGrpSpPr/>
          <p:nvPr/>
        </p:nvGrpSpPr>
        <p:grpSpPr>
          <a:xfrm>
            <a:off x="3391828" y="2512608"/>
            <a:ext cx="10514297" cy="6462314"/>
            <a:chOff x="0" y="0"/>
            <a:chExt cx="10514296" cy="6462313"/>
          </a:xfrm>
        </p:grpSpPr>
        <p:pic>
          <p:nvPicPr>
            <p:cNvPr id="242" name="Google Shape;193;p28" descr="Google Shape;193;p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5459"/>
              <a:ext cx="5166703" cy="197603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sp>
          <p:nvSpPr>
            <p:cNvPr id="243" name="Google Shape;196;p28"/>
            <p:cNvSpPr/>
            <p:nvPr/>
          </p:nvSpPr>
          <p:spPr>
            <a:xfrm>
              <a:off x="2733795" y="282208"/>
              <a:ext cx="3660623" cy="3"/>
            </a:xfrm>
            <a:prstGeom prst="line">
              <a:avLst/>
            </a:prstGeom>
            <a:noFill/>
            <a:ln w="31750" cap="rnd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" name="Google Shape;197;p28"/>
            <p:cNvSpPr txBox="1"/>
            <p:nvPr/>
          </p:nvSpPr>
          <p:spPr>
            <a:xfrm>
              <a:off x="6516390" y="0"/>
              <a:ext cx="3016608" cy="65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>
                <a:defRPr sz="20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&lt;title&gt; &lt;/title&gt;</a:t>
              </a:r>
            </a:p>
          </p:txBody>
        </p:sp>
        <p:pic>
          <p:nvPicPr>
            <p:cNvPr id="245" name="Google Shape;198;p28" descr="Google Shape;198;p2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798" y="2336634"/>
              <a:ext cx="3997908" cy="104584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sp>
          <p:nvSpPr>
            <p:cNvPr id="246" name="Google Shape;199;p28"/>
            <p:cNvSpPr txBox="1"/>
            <p:nvPr/>
          </p:nvSpPr>
          <p:spPr>
            <a:xfrm>
              <a:off x="6516390" y="2851876"/>
              <a:ext cx="3997907" cy="65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>
                <a:defRPr sz="20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&lt;meta name=”description” /&gt;</a:t>
              </a:r>
            </a:p>
          </p:txBody>
        </p:sp>
        <p:sp>
          <p:nvSpPr>
            <p:cNvPr id="247" name="Google Shape;200;p28"/>
            <p:cNvSpPr/>
            <p:nvPr/>
          </p:nvSpPr>
          <p:spPr>
            <a:xfrm>
              <a:off x="3985243" y="3130609"/>
              <a:ext cx="2421427" cy="3"/>
            </a:xfrm>
            <a:prstGeom prst="line">
              <a:avLst/>
            </a:prstGeom>
            <a:noFill/>
            <a:ln w="31750" cap="rnd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248" name="Google Shape;201;p28" descr="Google Shape;201;p2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691" y="3752723"/>
              <a:ext cx="3904448" cy="241964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sp>
          <p:nvSpPr>
            <p:cNvPr id="249" name="Google Shape;202;p28"/>
            <p:cNvSpPr txBox="1"/>
            <p:nvPr/>
          </p:nvSpPr>
          <p:spPr>
            <a:xfrm>
              <a:off x="6516390" y="4418988"/>
              <a:ext cx="1577656" cy="65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>
                <a:defRPr sz="20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og:image</a:t>
              </a:r>
            </a:p>
          </p:txBody>
        </p:sp>
        <p:sp>
          <p:nvSpPr>
            <p:cNvPr id="250" name="Google Shape;203;p28"/>
            <p:cNvSpPr txBox="1"/>
            <p:nvPr/>
          </p:nvSpPr>
          <p:spPr>
            <a:xfrm>
              <a:off x="6516390" y="5238881"/>
              <a:ext cx="1577655" cy="65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>
                <a:defRPr sz="20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og:title</a:t>
              </a:r>
            </a:p>
          </p:txBody>
        </p:sp>
        <p:sp>
          <p:nvSpPr>
            <p:cNvPr id="251" name="Google Shape;204;p28"/>
            <p:cNvSpPr txBox="1"/>
            <p:nvPr/>
          </p:nvSpPr>
          <p:spPr>
            <a:xfrm>
              <a:off x="6516390" y="5810777"/>
              <a:ext cx="2212851" cy="65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>
                <a:defRPr sz="20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og:description</a:t>
              </a:r>
            </a:p>
          </p:txBody>
        </p:sp>
        <p:sp>
          <p:nvSpPr>
            <p:cNvPr id="252" name="Google Shape;205;p28"/>
            <p:cNvSpPr/>
            <p:nvPr/>
          </p:nvSpPr>
          <p:spPr>
            <a:xfrm>
              <a:off x="3301070" y="4704947"/>
              <a:ext cx="3093348" cy="2"/>
            </a:xfrm>
            <a:prstGeom prst="line">
              <a:avLst/>
            </a:prstGeom>
            <a:noFill/>
            <a:ln w="31750" cap="rnd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3" name="Google Shape;206;p28"/>
            <p:cNvSpPr/>
            <p:nvPr/>
          </p:nvSpPr>
          <p:spPr>
            <a:xfrm>
              <a:off x="1853271" y="5524839"/>
              <a:ext cx="4639854" cy="1"/>
            </a:xfrm>
            <a:prstGeom prst="line">
              <a:avLst/>
            </a:prstGeom>
            <a:noFill/>
            <a:ln w="31750" cap="rnd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4" name="Google Shape;207;p28"/>
            <p:cNvSpPr/>
            <p:nvPr/>
          </p:nvSpPr>
          <p:spPr>
            <a:xfrm>
              <a:off x="3605871" y="5719008"/>
              <a:ext cx="2800799" cy="367216"/>
            </a:xfrm>
            <a:prstGeom prst="line">
              <a:avLst/>
            </a:prstGeom>
            <a:noFill/>
            <a:ln w="31750" cap="rnd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5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0" name="Google Shape;61;p14"/>
          <p:cNvSpPr txBox="1"/>
          <p:nvPr/>
        </p:nvSpPr>
        <p:spPr>
          <a:xfrm>
            <a:off x="4858325" y="1277251"/>
            <a:ext cx="7631550" cy="5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&lt;body/&gt;</a:t>
            </a:r>
          </a:p>
        </p:txBody>
      </p:sp>
      <p:sp>
        <p:nvSpPr>
          <p:cNvPr id="261" name="Google Shape;218;p29"/>
          <p:cNvSpPr txBox="1"/>
          <p:nvPr/>
        </p:nvSpPr>
        <p:spPr>
          <a:xfrm>
            <a:off x="4367033" y="6735187"/>
            <a:ext cx="9049318" cy="169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28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Tip</a:t>
            </a:r>
            <a:br/>
            <a:r>
              <a:rPr b="0">
                <a:solidFill>
                  <a:srgbClr val="00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rPr>
              <a:t>위 태그들은 &lt; div /&gt;로 해도 관계없이 작동하지만</a:t>
            </a:r>
            <a:endParaRPr>
              <a:latin typeface="Jalpullineunharu Medium"/>
              <a:ea typeface="Jalpullineunharu Medium"/>
              <a:cs typeface="Jalpullineunharu Medium"/>
              <a:sym typeface="Jalpullineunharu Medium"/>
            </a:endParaRPr>
          </a:p>
          <a:p>
            <a: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다른 개발자와 협업할 때 코드 이해에 도움을 줌</a:t>
            </a:r>
          </a:p>
        </p:txBody>
      </p:sp>
      <p:grpSp>
        <p:nvGrpSpPr>
          <p:cNvPr id="264" name="Group 1"/>
          <p:cNvGrpSpPr/>
          <p:nvPr/>
        </p:nvGrpSpPr>
        <p:grpSpPr>
          <a:xfrm>
            <a:off x="3969184" y="3024845"/>
            <a:ext cx="5466918" cy="2658137"/>
            <a:chOff x="0" y="0"/>
            <a:chExt cx="5466916" cy="2658136"/>
          </a:xfrm>
        </p:grpSpPr>
        <p:sp>
          <p:nvSpPr>
            <p:cNvPr id="262" name="Google Shape;215;p29"/>
            <p:cNvSpPr txBox="1"/>
            <p:nvPr/>
          </p:nvSpPr>
          <p:spPr>
            <a:xfrm>
              <a:off x="0" y="0"/>
              <a:ext cx="3485716" cy="26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&lt;header&gt; &lt;/header&gt;</a:t>
              </a:r>
            </a:p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&lt;nav&gt; &lt;/nav&gt;</a:t>
              </a:r>
            </a:p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&lt;section&gt; &lt;/section&gt;</a:t>
              </a:r>
            </a:p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&lt;article&gt; &lt;/article&gt;</a:t>
              </a:r>
            </a:p>
            <a:p>
              <a:pPr algn="ctr">
                <a:lnSpc>
                  <a:spcPct val="150000"/>
                </a:lnSpc>
                <a:defRPr sz="22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&lt;footer&gt; &lt;/footer&gt;</a:t>
              </a:r>
            </a:p>
          </p:txBody>
        </p:sp>
        <p:sp>
          <p:nvSpPr>
            <p:cNvPr id="263" name="Straight Connector 29"/>
            <p:cNvSpPr/>
            <p:nvPr/>
          </p:nvSpPr>
          <p:spPr>
            <a:xfrm flipH="1" flipV="1">
              <a:off x="4113553" y="1542505"/>
              <a:ext cx="1353364" cy="3"/>
            </a:xfrm>
            <a:prstGeom prst="line">
              <a:avLst/>
            </a:prstGeom>
            <a:noFill/>
            <a:ln w="44450" cap="rnd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65" name="Rectangle 30"/>
          <p:cNvSpPr/>
          <p:nvPr/>
        </p:nvSpPr>
        <p:spPr>
          <a:xfrm>
            <a:off x="3241886" y="2363959"/>
            <a:ext cx="11299615" cy="3866290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6" name="Rectangle 32"/>
          <p:cNvSpPr/>
          <p:nvPr/>
        </p:nvSpPr>
        <p:spPr>
          <a:xfrm>
            <a:off x="3241886" y="6583195"/>
            <a:ext cx="11299615" cy="2179806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6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8998" y="2740879"/>
            <a:ext cx="3689246" cy="3119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7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2" name="Google Shape;61;p14"/>
          <p:cNvSpPr txBox="1"/>
          <p:nvPr/>
        </p:nvSpPr>
        <p:spPr>
          <a:xfrm>
            <a:off x="2729511" y="4023374"/>
            <a:ext cx="11889177" cy="170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기초 VSCODE 실습</a:t>
            </a:r>
          </a:p>
        </p:txBody>
      </p:sp>
      <p:sp>
        <p:nvSpPr>
          <p:cNvPr id="273" name="Google Shape;92;p18"/>
          <p:cNvSpPr txBox="1"/>
          <p:nvPr/>
        </p:nvSpPr>
        <p:spPr>
          <a:xfrm>
            <a:off x="12659389" y="8383120"/>
            <a:ext cx="3950207" cy="92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파일 이름 - </a:t>
            </a:r>
          </a:p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01-tag.html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7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8" name="Google Shape;61;p14"/>
          <p:cNvSpPr txBox="1"/>
          <p:nvPr/>
        </p:nvSpPr>
        <p:spPr>
          <a:xfrm>
            <a:off x="5919349" y="1277251"/>
            <a:ext cx="5509503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만들어 볼 예제</a:t>
            </a:r>
          </a:p>
        </p:txBody>
      </p:sp>
      <p:sp>
        <p:nvSpPr>
          <p:cNvPr id="279" name="Google Shape;92;p18"/>
          <p:cNvSpPr txBox="1"/>
          <p:nvPr/>
        </p:nvSpPr>
        <p:spPr>
          <a:xfrm>
            <a:off x="12659389" y="8383120"/>
            <a:ext cx="3950207" cy="92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파일 이름 - </a:t>
            </a:r>
          </a:p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02-signup.html</a:t>
            </a:r>
          </a:p>
        </p:txBody>
      </p:sp>
      <p:pic>
        <p:nvPicPr>
          <p:cNvPr id="2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7447" y="2727294"/>
            <a:ext cx="6035012" cy="4948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7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75" name="Google Shape;60;p14" descr="Google Shape;60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4600" y="1735857"/>
            <a:ext cx="7239000" cy="77293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76" name="Google Shape;61;p14"/>
          <p:cNvSpPr txBox="1"/>
          <p:nvPr/>
        </p:nvSpPr>
        <p:spPr>
          <a:xfrm>
            <a:off x="5919349" y="1050534"/>
            <a:ext cx="5509503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 &amp; CSS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28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85" name="Google Shape;61;p14"/>
          <p:cNvSpPr txBox="1"/>
          <p:nvPr/>
        </p:nvSpPr>
        <p:spPr>
          <a:xfrm>
            <a:off x="4858325" y="1277251"/>
            <a:ext cx="7631550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&lt;table&gt; 태그 - html로 뼈대 만들기 실습</a:t>
            </a:r>
          </a:p>
        </p:txBody>
      </p:sp>
      <p:grpSp>
        <p:nvGrpSpPr>
          <p:cNvPr id="289" name="Group 3"/>
          <p:cNvGrpSpPr/>
          <p:nvPr/>
        </p:nvGrpSpPr>
        <p:grpSpPr>
          <a:xfrm>
            <a:off x="5019733" y="3752608"/>
            <a:ext cx="7308734" cy="2770663"/>
            <a:chOff x="0" y="0"/>
            <a:chExt cx="7308732" cy="2770662"/>
          </a:xfrm>
        </p:grpSpPr>
        <p:sp>
          <p:nvSpPr>
            <p:cNvPr id="286" name="TextBox 2"/>
            <p:cNvSpPr txBox="1"/>
            <p:nvPr/>
          </p:nvSpPr>
          <p:spPr>
            <a:xfrm>
              <a:off x="-1" y="-1"/>
              <a:ext cx="3048716" cy="2682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b="1"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날짜</a:t>
              </a:r>
            </a:p>
            <a:p>
              <a:pPr algn="ctr">
                <a:defRPr sz="11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 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2018.09.11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2018.09.12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2018.09.13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2018.09.14</a:t>
              </a:r>
            </a:p>
          </p:txBody>
        </p:sp>
        <p:sp>
          <p:nvSpPr>
            <p:cNvPr id="287" name="TextBox 24"/>
            <p:cNvSpPr txBox="1"/>
            <p:nvPr/>
          </p:nvSpPr>
          <p:spPr>
            <a:xfrm>
              <a:off x="2262863" y="-1"/>
              <a:ext cx="3048716" cy="273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b="1"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구분</a:t>
              </a:r>
            </a:p>
            <a:p>
              <a:pPr algn="ctr">
                <a:defRPr sz="11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 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예치금충전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포인트충전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예치금환불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포인트환불</a:t>
              </a:r>
            </a:p>
          </p:txBody>
        </p:sp>
        <p:sp>
          <p:nvSpPr>
            <p:cNvPr id="288" name="TextBox 25"/>
            <p:cNvSpPr txBox="1"/>
            <p:nvPr/>
          </p:nvSpPr>
          <p:spPr>
            <a:xfrm>
              <a:off x="4260017" y="0"/>
              <a:ext cx="3048716" cy="277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b="1"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금액</a:t>
              </a:r>
            </a:p>
            <a:p>
              <a:pPr algn="ctr">
                <a:defRPr sz="9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 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39,000원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40,000원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41,000원</a:t>
              </a:r>
            </a:p>
            <a:p>
              <a:pPr algn="ctr">
                <a:defRPr sz="32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42,000원</a:t>
              </a:r>
            </a:p>
          </p:txBody>
        </p:sp>
      </p:grpSp>
      <p:sp>
        <p:nvSpPr>
          <p:cNvPr id="290" name="Rectangle 28"/>
          <p:cNvSpPr/>
          <p:nvPr/>
        </p:nvSpPr>
        <p:spPr>
          <a:xfrm>
            <a:off x="4559300" y="2788917"/>
            <a:ext cx="8107127" cy="4567961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29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95" name="Google Shape;224;p30"/>
          <p:cNvSpPr txBox="1"/>
          <p:nvPr/>
        </p:nvSpPr>
        <p:spPr>
          <a:xfrm>
            <a:off x="3450276" y="6526107"/>
            <a:ext cx="10447648" cy="77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CSS는 HTML의 </a:t>
            </a:r>
            <a:r>
              <a:rPr u="sng">
                <a:solidFill>
                  <a:srgbClr val="FF0000"/>
                </a:solidFill>
              </a:rPr>
              <a:t>색, 크기, 정렬 등</a:t>
            </a:r>
            <a:r>
              <a:t>을 변경하여 </a:t>
            </a:r>
            <a:r>
              <a:rPr u="sng">
                <a:solidFill>
                  <a:srgbClr val="FF0000"/>
                </a:solidFill>
              </a:rPr>
              <a:t>꾸며주는 언어</a:t>
            </a:r>
            <a:r>
              <a:t>입니다. </a:t>
            </a:r>
          </a:p>
        </p:txBody>
      </p:sp>
      <p:pic>
        <p:nvPicPr>
          <p:cNvPr id="296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1708" y="2514599"/>
            <a:ext cx="5724784" cy="3688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300" name="Google Shape;229;p31" descr="Google Shape;229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0822" y="2083930"/>
            <a:ext cx="6886556" cy="73775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301" name="Google Shape;230;p31"/>
          <p:cNvSpPr txBox="1"/>
          <p:nvPr/>
        </p:nvSpPr>
        <p:spPr>
          <a:xfrm>
            <a:off x="3450276" y="1195898"/>
            <a:ext cx="10447648" cy="85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 뼈대 </a:t>
            </a:r>
          </a:p>
        </p:txBody>
      </p:sp>
      <p:sp>
        <p:nvSpPr>
          <p:cNvPr id="302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6" name="Google Shape;230;p31"/>
          <p:cNvSpPr txBox="1"/>
          <p:nvPr/>
        </p:nvSpPr>
        <p:spPr>
          <a:xfrm>
            <a:off x="3450276" y="1195898"/>
            <a:ext cx="10447648" cy="82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 &amp; CSS</a:t>
            </a:r>
          </a:p>
        </p:txBody>
      </p:sp>
      <p:pic>
        <p:nvPicPr>
          <p:cNvPr id="307" name="Google Shape;235;p32" descr="Google Shape;235;p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9339" y="2071230"/>
            <a:ext cx="6909522" cy="73775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30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314" name="Group 1"/>
          <p:cNvGrpSpPr/>
          <p:nvPr/>
        </p:nvGrpSpPr>
        <p:grpSpPr>
          <a:xfrm>
            <a:off x="5651610" y="2305287"/>
            <a:ext cx="6044979" cy="6836868"/>
            <a:chOff x="0" y="0"/>
            <a:chExt cx="6044977" cy="6836866"/>
          </a:xfrm>
        </p:grpSpPr>
        <p:sp>
          <p:nvSpPr>
            <p:cNvPr id="312" name="Google Shape;243;p33"/>
            <p:cNvSpPr txBox="1"/>
            <p:nvPr/>
          </p:nvSpPr>
          <p:spPr>
            <a:xfrm>
              <a:off x="1603289" y="-1"/>
              <a:ext cx="2404424" cy="803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800">
                  <a:solidFill>
                    <a:srgbClr val="FF0000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색</a:t>
              </a:r>
              <a:r>
                <a:rPr>
                  <a:solidFill>
                    <a:srgbClr val="000000"/>
                  </a:solidFill>
                </a:rPr>
                <a:t>, </a:t>
              </a:r>
              <a:r>
                <a:rPr>
                  <a:solidFill>
                    <a:srgbClr val="0000FF"/>
                  </a:solidFill>
                </a:rPr>
                <a:t>크기</a:t>
              </a:r>
              <a:r>
                <a:rPr>
                  <a:solidFill>
                    <a:srgbClr val="000000"/>
                  </a:solidFill>
                </a:rPr>
                <a:t>, </a:t>
              </a:r>
              <a:r>
                <a:rPr>
                  <a:solidFill>
                    <a:srgbClr val="9900FF"/>
                  </a:solidFill>
                </a:rPr>
                <a:t>정렬</a:t>
              </a:r>
            </a:p>
          </p:txBody>
        </p:sp>
        <p:sp>
          <p:nvSpPr>
            <p:cNvPr id="313" name="Google Shape;244;p33"/>
            <p:cNvSpPr txBox="1"/>
            <p:nvPr/>
          </p:nvSpPr>
          <p:spPr>
            <a:xfrm>
              <a:off x="0" y="876730"/>
              <a:ext cx="6044979" cy="5960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>
                <a:defRPr sz="2800">
                  <a:solidFill>
                    <a:srgbClr val="FF0000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color</a:t>
              </a:r>
              <a:r>
                <a:rPr>
                  <a:solidFill>
                    <a:srgbClr val="000000"/>
                  </a:solidFill>
                </a:rPr>
                <a:t> : red;</a:t>
              </a:r>
            </a:p>
            <a:p>
              <a:pPr>
                <a:defRPr sz="2800">
                  <a:solidFill>
                    <a:srgbClr val="FF0000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color </a:t>
              </a:r>
              <a:r>
                <a:rPr>
                  <a:solidFill>
                    <a:srgbClr val="000000"/>
                  </a:solidFill>
                </a:rPr>
                <a:t>: #FF0000;</a:t>
              </a:r>
            </a:p>
            <a:p>
              <a:pPr>
                <a:defRPr sz="2800">
                  <a:solidFill>
                    <a:srgbClr val="FF0000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background-color</a:t>
              </a:r>
              <a:r>
                <a:rPr>
                  <a:solidFill>
                    <a:srgbClr val="000000"/>
                  </a:solidFill>
                </a:rPr>
                <a:t> : rgb(255,0,0);</a:t>
              </a:r>
            </a:p>
            <a:p>
              <a:pPr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br>
                <a:rPr>
                  <a:solidFill>
                    <a:srgbClr val="FF0000"/>
                  </a:solidFill>
                </a:rPr>
              </a:br>
              <a:r>
                <a:rPr>
                  <a:solidFill>
                    <a:srgbClr val="0000FF"/>
                  </a:solidFill>
                </a:rPr>
                <a:t>font-size</a:t>
              </a:r>
              <a:r>
                <a:t> : 20px;</a:t>
              </a:r>
              <a:br/>
              <a:r>
                <a:rPr>
                  <a:solidFill>
                    <a:srgbClr val="0000FF"/>
                  </a:solidFill>
                </a:rPr>
                <a:t>font-weight</a:t>
              </a:r>
              <a:r>
                <a:t>: 300;</a:t>
              </a:r>
              <a:br/>
              <a:r>
                <a:rPr>
                  <a:solidFill>
                    <a:srgbClr val="0000FF"/>
                  </a:solidFill>
                </a:rPr>
                <a:t>text-align</a:t>
              </a:r>
              <a:r>
                <a:t>: center;</a:t>
              </a:r>
              <a:br/>
              <a:r>
                <a:rPr>
                  <a:solidFill>
                    <a:srgbClr val="0000FF"/>
                  </a:solidFill>
                </a:rPr>
                <a:t>font-family</a:t>
              </a:r>
              <a:r>
                <a:t> : arial;</a:t>
              </a:r>
              <a:br/>
              <a:br/>
              <a:r>
                <a:rPr>
                  <a:solidFill>
                    <a:srgbClr val="9900FF"/>
                  </a:solidFill>
                </a:rPr>
                <a:t>width</a:t>
              </a:r>
              <a:r>
                <a:t>: 300px;</a:t>
              </a:r>
              <a:br/>
              <a:r>
                <a:rPr>
                  <a:solidFill>
                    <a:srgbClr val="9900FF"/>
                  </a:solidFill>
                </a:rPr>
                <a:t>height</a:t>
              </a:r>
              <a:r>
                <a:t>: 300px;</a:t>
              </a:r>
              <a:br/>
              <a:r>
                <a:rPr>
                  <a:solidFill>
                    <a:srgbClr val="9900FF"/>
                  </a:solidFill>
                </a:rPr>
                <a:t>border</a:t>
              </a:r>
              <a:r>
                <a:t>: 1px solid black;</a:t>
              </a:r>
              <a:br/>
              <a:r>
                <a:rPr>
                  <a:solidFill>
                    <a:srgbClr val="9900FF"/>
                  </a:solidFill>
                </a:rPr>
                <a:t>border-radius</a:t>
              </a:r>
              <a:r>
                <a:t>: 5px;</a:t>
              </a:r>
            </a:p>
          </p:txBody>
        </p:sp>
      </p:grpSp>
      <p:sp>
        <p:nvSpPr>
          <p:cNvPr id="315" name="Google Shape;230;p31"/>
          <p:cNvSpPr txBox="1"/>
          <p:nvPr/>
        </p:nvSpPr>
        <p:spPr>
          <a:xfrm>
            <a:off x="3450276" y="1195898"/>
            <a:ext cx="10447648" cy="80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특성(property) - 색, 크기, 정렬</a:t>
            </a:r>
          </a:p>
        </p:txBody>
      </p:sp>
      <p:sp>
        <p:nvSpPr>
          <p:cNvPr id="316" name="Rectangle 15"/>
          <p:cNvSpPr/>
          <p:nvPr/>
        </p:nvSpPr>
        <p:spPr>
          <a:xfrm>
            <a:off x="4787898" y="2305289"/>
            <a:ext cx="7772403" cy="6791688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1" name="Google Shape;230;p31"/>
          <p:cNvSpPr txBox="1"/>
          <p:nvPr/>
        </p:nvSpPr>
        <p:spPr>
          <a:xfrm>
            <a:off x="3450276" y="1194919"/>
            <a:ext cx="10447648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CSS 사용 방법 3가지</a:t>
            </a:r>
          </a:p>
        </p:txBody>
      </p:sp>
      <p:sp>
        <p:nvSpPr>
          <p:cNvPr id="322" name="Google Shape;289;p37"/>
          <p:cNvSpPr txBox="1"/>
          <p:nvPr/>
        </p:nvSpPr>
        <p:spPr>
          <a:xfrm>
            <a:off x="3450276" y="6689121"/>
            <a:ext cx="10447648" cy="8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Tip - 주로 실무에서는 3번 방법을 사용합니다. </a:t>
            </a:r>
          </a:p>
        </p:txBody>
      </p:sp>
      <p:sp>
        <p:nvSpPr>
          <p:cNvPr id="323" name="TextBox 1"/>
          <p:cNvSpPr txBox="1"/>
          <p:nvPr/>
        </p:nvSpPr>
        <p:spPr>
          <a:xfrm>
            <a:off x="6662418" y="3047558"/>
            <a:ext cx="6537961" cy="2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html 태그</a:t>
            </a:r>
            <a:r>
              <a:t>에 입력하기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sytle 태그</a:t>
            </a:r>
            <a:r>
              <a:t>에 입력하기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css 파일</a:t>
            </a:r>
            <a:r>
              <a:t>만들어서 불러오기</a:t>
            </a:r>
          </a:p>
        </p:txBody>
      </p:sp>
      <p:sp>
        <p:nvSpPr>
          <p:cNvPr id="32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8" name="Google Shape;230;p31"/>
          <p:cNvSpPr txBox="1"/>
          <p:nvPr/>
        </p:nvSpPr>
        <p:spPr>
          <a:xfrm>
            <a:off x="3450276" y="1194919"/>
            <a:ext cx="10447648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태그를 선택해서 꾸미는 </a:t>
            </a:r>
            <a:r>
              <a:rPr>
                <a:solidFill>
                  <a:schemeClr val="accent1">
                    <a:satOff val="-4409"/>
                    <a:lumOff val="-10509"/>
                  </a:schemeClr>
                </a:solidFill>
              </a:rPr>
              <a:t>선택자</a:t>
            </a:r>
          </a:p>
        </p:txBody>
      </p:sp>
      <p:pic>
        <p:nvPicPr>
          <p:cNvPr id="329" name="Google Shape;297;p38" descr="Google Shape;297;p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73015" y="2567543"/>
            <a:ext cx="3924909" cy="52692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330" name="TextBox 13"/>
          <p:cNvSpPr txBox="1"/>
          <p:nvPr/>
        </p:nvSpPr>
        <p:spPr>
          <a:xfrm>
            <a:off x="3919220" y="2551502"/>
            <a:ext cx="6537960" cy="51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* </a:t>
            </a:r>
            <a:r>
              <a:t>선택자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tag </a:t>
            </a:r>
            <a:r>
              <a:t>선택자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class </a:t>
            </a:r>
            <a:r>
              <a:t>선택자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id</a:t>
            </a:r>
            <a:r>
              <a:t> 선택자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inline-style</a:t>
            </a:r>
            <a:r>
              <a:t> 선택자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!important</a:t>
            </a:r>
            <a:r>
              <a:t>  최우선 선택자</a:t>
            </a:r>
          </a:p>
        </p:txBody>
      </p:sp>
      <p:sp>
        <p:nvSpPr>
          <p:cNvPr id="33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icture 30" descr="Picture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37" name="Google Shape;303;p39"/>
          <p:cNvSpPr txBox="1"/>
          <p:nvPr/>
        </p:nvSpPr>
        <p:spPr>
          <a:xfrm>
            <a:off x="3356307" y="4685641"/>
            <a:ext cx="10447647" cy="138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CSS 기본 실습</a:t>
            </a:r>
          </a:p>
        </p:txBody>
      </p:sp>
      <p:pic>
        <p:nvPicPr>
          <p:cNvPr id="338" name="Picture 32" descr="Picture 3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33" descr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Google Shape;92;p18"/>
          <p:cNvSpPr txBox="1"/>
          <p:nvPr/>
        </p:nvSpPr>
        <p:spPr>
          <a:xfrm>
            <a:off x="12666426" y="8981285"/>
            <a:ext cx="3950207" cy="64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파일 이름 - 02-signup.css</a:t>
            </a:r>
          </a:p>
        </p:txBody>
      </p:sp>
      <p:sp>
        <p:nvSpPr>
          <p:cNvPr id="34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5" name="Google Shape;309;p40"/>
          <p:cNvSpPr txBox="1"/>
          <p:nvPr/>
        </p:nvSpPr>
        <p:spPr>
          <a:xfrm>
            <a:off x="3450254" y="5827936"/>
            <a:ext cx="10447646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 태그들은 모두 “박스 모델"로 이루어져 있다</a:t>
            </a:r>
          </a:p>
        </p:txBody>
      </p:sp>
      <p:pic>
        <p:nvPicPr>
          <p:cNvPr id="346" name="Google Shape;310;p40" descr="Google Shape;310;p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1327" y="2290547"/>
            <a:ext cx="5725546" cy="3581553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Google Shape;311;p40"/>
          <p:cNvSpPr txBox="1"/>
          <p:nvPr/>
        </p:nvSpPr>
        <p:spPr>
          <a:xfrm>
            <a:off x="5928786" y="6889205"/>
            <a:ext cx="5379358" cy="174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margin</a:t>
            </a:r>
            <a:r>
              <a:rPr b="0"/>
              <a:t> - 박스의 바깥 여백</a:t>
            </a:r>
          </a:p>
          <a:p>
            <a:pPr algn="ctr">
              <a:defRPr b="1"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border</a:t>
            </a:r>
            <a:r>
              <a:rPr b="0"/>
              <a:t> - 박스의 기준이 되는 바깥 테두리</a:t>
            </a:r>
          </a:p>
          <a:p>
            <a:pPr algn="ctr">
              <a:defRPr b="1"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padding</a:t>
            </a:r>
            <a:r>
              <a:rPr b="0"/>
              <a:t> - 박스의 안쪽 여백</a:t>
            </a:r>
          </a:p>
          <a:p>
            <a:pPr algn="ctr">
              <a:defRPr b="1"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contents</a:t>
            </a:r>
            <a:r>
              <a:rPr b="0"/>
              <a:t> - 박스의 내용</a:t>
            </a:r>
          </a:p>
        </p:txBody>
      </p:sp>
      <p:sp>
        <p:nvSpPr>
          <p:cNvPr id="348" name="Google Shape;312;p40"/>
          <p:cNvSpPr txBox="1"/>
          <p:nvPr/>
        </p:nvSpPr>
        <p:spPr>
          <a:xfrm>
            <a:off x="3450254" y="1256186"/>
            <a:ext cx="10447646" cy="86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박스모델</a:t>
            </a:r>
          </a:p>
        </p:txBody>
      </p:sp>
      <p:sp>
        <p:nvSpPr>
          <p:cNvPr id="349" name="Rectangle 15"/>
          <p:cNvSpPr/>
          <p:nvPr/>
        </p:nvSpPr>
        <p:spPr>
          <a:xfrm>
            <a:off x="5016500" y="6755283"/>
            <a:ext cx="7315200" cy="1917475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5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54" name="Google Shape;309;p40"/>
          <p:cNvSpPr txBox="1"/>
          <p:nvPr/>
        </p:nvSpPr>
        <p:spPr>
          <a:xfrm>
            <a:off x="3450254" y="5827936"/>
            <a:ext cx="10447646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 태그들은 모두 “박스 모델"로 이루어져 있다</a:t>
            </a:r>
          </a:p>
        </p:txBody>
      </p:sp>
      <p:pic>
        <p:nvPicPr>
          <p:cNvPr id="355" name="Google Shape;310;p40" descr="Google Shape;310;p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1327" y="2290547"/>
            <a:ext cx="5725546" cy="3581553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Google Shape;312;p40"/>
          <p:cNvSpPr txBox="1"/>
          <p:nvPr/>
        </p:nvSpPr>
        <p:spPr>
          <a:xfrm>
            <a:off x="3450254" y="1256186"/>
            <a:ext cx="10447646" cy="86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박스모델</a:t>
            </a:r>
          </a:p>
        </p:txBody>
      </p:sp>
      <p:pic>
        <p:nvPicPr>
          <p:cNvPr id="35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547" y="7533633"/>
            <a:ext cx="12497639" cy="1145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12439" y="7560637"/>
            <a:ext cx="1066801" cy="1091610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0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1" name="Google Shape;61;p14"/>
          <p:cNvSpPr txBox="1"/>
          <p:nvPr/>
        </p:nvSpPr>
        <p:spPr>
          <a:xfrm>
            <a:off x="5919349" y="1050534"/>
            <a:ext cx="5509503" cy="63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HTML뼈대</a:t>
            </a:r>
          </a:p>
        </p:txBody>
      </p:sp>
      <p:pic>
        <p:nvPicPr>
          <p:cNvPr id="82" name="Google Shape;66;p15" descr="Google Shape;66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4600" y="1735857"/>
            <a:ext cx="7239000" cy="775514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63" name="Google Shape;312;p40"/>
          <p:cNvSpPr txBox="1"/>
          <p:nvPr/>
        </p:nvSpPr>
        <p:spPr>
          <a:xfrm>
            <a:off x="3450254" y="1256186"/>
            <a:ext cx="10447646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박스모델 화면 표시 방법 2가지</a:t>
            </a:r>
          </a:p>
        </p:txBody>
      </p:sp>
      <p:sp>
        <p:nvSpPr>
          <p:cNvPr id="364" name="Google Shape;319;p41"/>
          <p:cNvSpPr txBox="1"/>
          <p:nvPr/>
        </p:nvSpPr>
        <p:spPr>
          <a:xfrm>
            <a:off x="1888022" y="2237231"/>
            <a:ext cx="6186670" cy="1706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2200">
                <a:solidFill>
                  <a:schemeClr val="accent2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border-box</a:t>
            </a:r>
          </a:p>
          <a:p>
            <a:pPr algn="ctr">
              <a:defRPr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</a:p>
          <a:p>
            <a:pPr algn="ctr">
              <a:defRPr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크기 중심이 바깥테두리(border)</a:t>
            </a:r>
          </a:p>
          <a:p>
            <a:pPr algn="ctr">
              <a:defRPr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여백 조정시 바깥테두리는 고정, 내용이 작아짐</a:t>
            </a:r>
          </a:p>
        </p:txBody>
      </p:sp>
      <p:sp>
        <p:nvSpPr>
          <p:cNvPr id="365" name="Google Shape;320;p41"/>
          <p:cNvSpPr txBox="1"/>
          <p:nvPr/>
        </p:nvSpPr>
        <p:spPr>
          <a:xfrm>
            <a:off x="9419287" y="2237231"/>
            <a:ext cx="6186669" cy="1706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2200">
                <a:solidFill>
                  <a:schemeClr val="accent2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content-box</a:t>
            </a:r>
          </a:p>
          <a:p>
            <a:pPr algn="ctr">
              <a:defRPr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</a:p>
          <a:p>
            <a:pPr algn="ctr">
              <a:defRPr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크기 중심이 내용(contents)</a:t>
            </a:r>
          </a:p>
          <a:p>
            <a:pPr algn="ctr">
              <a:defRPr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여백 조정시 내용은 고정, 바깥테두리가 커짐</a:t>
            </a:r>
          </a:p>
        </p:txBody>
      </p:sp>
      <p:pic>
        <p:nvPicPr>
          <p:cNvPr id="366" name="Google Shape;321;p41" descr="Google Shape;321;p41"/>
          <p:cNvPicPr>
            <a:picLocks noChangeAspect="1"/>
          </p:cNvPicPr>
          <p:nvPr/>
        </p:nvPicPr>
        <p:blipFill>
          <a:blip r:embed="rId3">
            <a:extLst/>
          </a:blip>
          <a:srcRect l="0" t="0" r="52468" b="0"/>
          <a:stretch>
            <a:fillRect/>
          </a:stretch>
        </p:blipFill>
        <p:spPr>
          <a:xfrm>
            <a:off x="2425700" y="3981158"/>
            <a:ext cx="4969813" cy="3256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Google Shape;322;p41" descr="Google Shape;322;p41"/>
          <p:cNvPicPr>
            <a:picLocks noChangeAspect="1"/>
          </p:cNvPicPr>
          <p:nvPr/>
        </p:nvPicPr>
        <p:blipFill>
          <a:blip r:embed="rId3">
            <a:extLst/>
          </a:blip>
          <a:srcRect l="46689" t="0" r="0" b="0"/>
          <a:stretch>
            <a:fillRect/>
          </a:stretch>
        </p:blipFill>
        <p:spPr>
          <a:xfrm>
            <a:off x="9969500" y="4108115"/>
            <a:ext cx="4728132" cy="276210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Rectangle 21"/>
          <p:cNvSpPr/>
          <p:nvPr/>
        </p:nvSpPr>
        <p:spPr>
          <a:xfrm>
            <a:off x="1774606" y="2209800"/>
            <a:ext cx="6413504" cy="4819359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69" name="Rectangle 22"/>
          <p:cNvSpPr/>
          <p:nvPr/>
        </p:nvSpPr>
        <p:spPr>
          <a:xfrm>
            <a:off x="9305869" y="2209800"/>
            <a:ext cx="6413503" cy="4819359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70" name="Rectangle 1"/>
          <p:cNvSpPr txBox="1"/>
          <p:nvPr/>
        </p:nvSpPr>
        <p:spPr>
          <a:xfrm>
            <a:off x="2580004" y="7482595"/>
            <a:ext cx="12188144" cy="102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0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Tip </a:t>
            </a:r>
          </a:p>
          <a:p>
            <a:pPr algn="ctr">
              <a:defRPr sz="20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</a:p>
          <a:p>
            <a:pPr algn="ctr">
              <a:defRPr sz="2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실무에서는 </a:t>
            </a:r>
            <a:r>
              <a:rPr b="1">
                <a:solidFill>
                  <a:schemeClr val="accent2"/>
                </a:solidFill>
              </a:rPr>
              <a:t>디자이너에게 받은 화면의 크기</a:t>
            </a:r>
            <a:r>
              <a:t>와 일치시켜야 하기 때문에 </a:t>
            </a:r>
            <a:r>
              <a:rPr b="1">
                <a:solidFill>
                  <a:schemeClr val="accent2"/>
                </a:solidFill>
              </a:rPr>
              <a:t>border-box</a:t>
            </a:r>
            <a:r>
              <a:t>를 사용</a:t>
            </a:r>
          </a:p>
        </p:txBody>
      </p:sp>
      <p:sp>
        <p:nvSpPr>
          <p:cNvPr id="37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31" descr="Picture 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78" name="Google Shape;303;p39"/>
          <p:cNvSpPr txBox="1"/>
          <p:nvPr/>
        </p:nvSpPr>
        <p:spPr>
          <a:xfrm>
            <a:off x="3484255" y="4480343"/>
            <a:ext cx="10447646" cy="135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</a:t>
            </a:r>
          </a:p>
        </p:txBody>
      </p:sp>
      <p:pic>
        <p:nvPicPr>
          <p:cNvPr id="379" name="Picture 33" descr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Google Shape;92;p18"/>
          <p:cNvSpPr txBox="1"/>
          <p:nvPr/>
        </p:nvSpPr>
        <p:spPr>
          <a:xfrm>
            <a:off x="12666426" y="8765276"/>
            <a:ext cx="3950207" cy="92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파일 이름 - 01-boxmodel.html</a:t>
            </a:r>
          </a:p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01-boxmodel.css          </a:t>
            </a:r>
          </a:p>
        </p:txBody>
      </p:sp>
      <p:sp>
        <p:nvSpPr>
          <p:cNvPr id="38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85" name="Google Shape;361;p45"/>
          <p:cNvSpPr txBox="1"/>
          <p:nvPr/>
        </p:nvSpPr>
        <p:spPr>
          <a:xfrm>
            <a:off x="4444570" y="823594"/>
            <a:ext cx="10447647" cy="1659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Flex</a:t>
            </a:r>
            <a:r>
              <a:rPr sz="3400"/>
              <a:t> </a:t>
            </a:r>
            <a:endParaRPr sz="3400"/>
          </a:p>
          <a:p>
            <a: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(여러 태그를 한 줄로 묶고 </a:t>
            </a:r>
            <a:r>
              <a:rPr>
                <a:solidFill>
                  <a:schemeClr val="accent2"/>
                </a:solidFill>
              </a:rPr>
              <a:t>정렬</a:t>
            </a:r>
            <a:r>
              <a:t>하는 기능 )</a:t>
            </a:r>
          </a:p>
        </p:txBody>
      </p:sp>
      <p:sp>
        <p:nvSpPr>
          <p:cNvPr id="38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387" name="모서리가 둥근 직사각형"/>
          <p:cNvSpPr/>
          <p:nvPr/>
        </p:nvSpPr>
        <p:spPr>
          <a:xfrm>
            <a:off x="8740206" y="3882550"/>
            <a:ext cx="1726924" cy="4184491"/>
          </a:xfrm>
          <a:prstGeom prst="roundRect">
            <a:avLst>
              <a:gd name="adj" fmla="val 11192"/>
            </a:avLst>
          </a:prstGeom>
          <a:solidFill>
            <a:srgbClr val="DCE6F2"/>
          </a:solidFill>
          <a:ln w="31750">
            <a:solidFill>
              <a:srgbClr val="95B3D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390" name="div"/>
          <p:cNvGrpSpPr/>
          <p:nvPr/>
        </p:nvGrpSpPr>
        <p:grpSpPr>
          <a:xfrm>
            <a:off x="9082967" y="4190793"/>
            <a:ext cx="1041401" cy="1041401"/>
            <a:chOff x="0" y="0"/>
            <a:chExt cx="1041400" cy="1041400"/>
          </a:xfrm>
        </p:grpSpPr>
        <p:sp>
          <p:nvSpPr>
            <p:cNvPr id="388" name="모서리가 둥근 직사각형"/>
            <p:cNvSpPr/>
            <p:nvPr/>
          </p:nvSpPr>
          <p:spPr>
            <a:xfrm>
              <a:off x="0" y="0"/>
              <a:ext cx="1041400" cy="1041400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5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89" name="div"/>
            <p:cNvSpPr txBox="1"/>
            <p:nvPr/>
          </p:nvSpPr>
          <p:spPr>
            <a:xfrm>
              <a:off x="58452" y="244255"/>
              <a:ext cx="924496" cy="738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5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sp>
        <p:nvSpPr>
          <p:cNvPr id="391" name="div…"/>
          <p:cNvSpPr txBox="1"/>
          <p:nvPr/>
        </p:nvSpPr>
        <p:spPr>
          <a:xfrm>
            <a:off x="10324465" y="3479090"/>
            <a:ext cx="2493326" cy="1127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 sz="5000"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 div </a:t>
            </a:r>
          </a:p>
          <a:p>
            <a:pPr>
              <a:defRPr sz="2000"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   (wrapper, container) </a:t>
            </a:r>
          </a:p>
        </p:txBody>
      </p:sp>
      <p:grpSp>
        <p:nvGrpSpPr>
          <p:cNvPr id="394" name="div"/>
          <p:cNvGrpSpPr/>
          <p:nvPr/>
        </p:nvGrpSpPr>
        <p:grpSpPr>
          <a:xfrm>
            <a:off x="9082967" y="2654272"/>
            <a:ext cx="1041401" cy="1041401"/>
            <a:chOff x="0" y="0"/>
            <a:chExt cx="1041400" cy="1041400"/>
          </a:xfrm>
        </p:grpSpPr>
        <p:sp>
          <p:nvSpPr>
            <p:cNvPr id="392" name="모서리가 둥근 직사각형"/>
            <p:cNvSpPr/>
            <p:nvPr/>
          </p:nvSpPr>
          <p:spPr>
            <a:xfrm>
              <a:off x="0" y="0"/>
              <a:ext cx="1041400" cy="1041400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5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93" name="div"/>
            <p:cNvSpPr txBox="1"/>
            <p:nvPr/>
          </p:nvSpPr>
          <p:spPr>
            <a:xfrm>
              <a:off x="58452" y="244255"/>
              <a:ext cx="924496" cy="738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5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397" name="div"/>
          <p:cNvGrpSpPr/>
          <p:nvPr/>
        </p:nvGrpSpPr>
        <p:grpSpPr>
          <a:xfrm>
            <a:off x="9082967" y="5454096"/>
            <a:ext cx="1041401" cy="1041401"/>
            <a:chOff x="0" y="0"/>
            <a:chExt cx="1041400" cy="1041400"/>
          </a:xfrm>
        </p:grpSpPr>
        <p:sp>
          <p:nvSpPr>
            <p:cNvPr id="395" name="모서리가 둥근 직사각형"/>
            <p:cNvSpPr/>
            <p:nvPr/>
          </p:nvSpPr>
          <p:spPr>
            <a:xfrm>
              <a:off x="0" y="0"/>
              <a:ext cx="1041400" cy="1041400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5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96" name="div"/>
            <p:cNvSpPr txBox="1"/>
            <p:nvPr/>
          </p:nvSpPr>
          <p:spPr>
            <a:xfrm>
              <a:off x="58452" y="244255"/>
              <a:ext cx="924496" cy="738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5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400" name="div"/>
          <p:cNvGrpSpPr/>
          <p:nvPr/>
        </p:nvGrpSpPr>
        <p:grpSpPr>
          <a:xfrm>
            <a:off x="9082967" y="6717397"/>
            <a:ext cx="1041401" cy="1041401"/>
            <a:chOff x="0" y="0"/>
            <a:chExt cx="1041400" cy="1041400"/>
          </a:xfrm>
        </p:grpSpPr>
        <p:sp>
          <p:nvSpPr>
            <p:cNvPr id="398" name="모서리가 둥근 직사각형"/>
            <p:cNvSpPr/>
            <p:nvPr/>
          </p:nvSpPr>
          <p:spPr>
            <a:xfrm>
              <a:off x="0" y="0"/>
              <a:ext cx="1041400" cy="1041400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5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99" name="div"/>
            <p:cNvSpPr txBox="1"/>
            <p:nvPr/>
          </p:nvSpPr>
          <p:spPr>
            <a:xfrm>
              <a:off x="58452" y="244255"/>
              <a:ext cx="924496" cy="738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5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403" name="div"/>
          <p:cNvGrpSpPr/>
          <p:nvPr/>
        </p:nvGrpSpPr>
        <p:grpSpPr>
          <a:xfrm>
            <a:off x="9082967" y="8253920"/>
            <a:ext cx="1041401" cy="1041401"/>
            <a:chOff x="0" y="0"/>
            <a:chExt cx="1041400" cy="1041400"/>
          </a:xfrm>
        </p:grpSpPr>
        <p:sp>
          <p:nvSpPr>
            <p:cNvPr id="401" name="모서리가 둥근 직사각형"/>
            <p:cNvSpPr/>
            <p:nvPr/>
          </p:nvSpPr>
          <p:spPr>
            <a:xfrm>
              <a:off x="0" y="0"/>
              <a:ext cx="1041400" cy="1041400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5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02" name="div"/>
            <p:cNvSpPr txBox="1"/>
            <p:nvPr/>
          </p:nvSpPr>
          <p:spPr>
            <a:xfrm>
              <a:off x="58452" y="244255"/>
              <a:ext cx="924496" cy="738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5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07" name="Google Shape;361;p45"/>
          <p:cNvSpPr txBox="1"/>
          <p:nvPr/>
        </p:nvSpPr>
        <p:spPr>
          <a:xfrm>
            <a:off x="306658" y="1280768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display     flex-direction     justify-content    align-items</a:t>
            </a:r>
          </a:p>
        </p:txBody>
      </p:sp>
      <p:sp>
        <p:nvSpPr>
          <p:cNvPr id="40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grpSp>
        <p:nvGrpSpPr>
          <p:cNvPr id="426" name="그룹"/>
          <p:cNvGrpSpPr/>
          <p:nvPr/>
        </p:nvGrpSpPr>
        <p:grpSpPr>
          <a:xfrm>
            <a:off x="883297" y="3941201"/>
            <a:ext cx="1828824" cy="4754518"/>
            <a:chOff x="0" y="0"/>
            <a:chExt cx="1828822" cy="4754517"/>
          </a:xfrm>
        </p:grpSpPr>
        <p:sp>
          <p:nvSpPr>
            <p:cNvPr id="409" name="모서리가 둥근 직사각형"/>
            <p:cNvSpPr/>
            <p:nvPr/>
          </p:nvSpPr>
          <p:spPr>
            <a:xfrm>
              <a:off x="0" y="884732"/>
              <a:ext cx="1084843" cy="2983715"/>
            </a:xfrm>
            <a:prstGeom prst="roundRect">
              <a:avLst>
                <a:gd name="adj" fmla="val 16406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10" name="div…"/>
            <p:cNvSpPr txBox="1"/>
            <p:nvPr/>
          </p:nvSpPr>
          <p:spPr>
            <a:xfrm>
              <a:off x="1006589" y="866116"/>
              <a:ext cx="822234" cy="489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  <p:grpSp>
          <p:nvGrpSpPr>
            <p:cNvPr id="413" name="div"/>
            <p:cNvGrpSpPr/>
            <p:nvPr/>
          </p:nvGrpSpPr>
          <p:grpSpPr>
            <a:xfrm>
              <a:off x="237152" y="1166478"/>
              <a:ext cx="610540" cy="610540"/>
              <a:chOff x="0" y="0"/>
              <a:chExt cx="610538" cy="610538"/>
            </a:xfrm>
          </p:grpSpPr>
          <p:sp>
            <p:nvSpPr>
              <p:cNvPr id="411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12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16" name="div"/>
            <p:cNvGrpSpPr/>
            <p:nvPr/>
          </p:nvGrpSpPr>
          <p:grpSpPr>
            <a:xfrm>
              <a:off x="237152" y="2094198"/>
              <a:ext cx="610540" cy="610540"/>
              <a:chOff x="0" y="0"/>
              <a:chExt cx="610538" cy="610538"/>
            </a:xfrm>
          </p:grpSpPr>
          <p:sp>
            <p:nvSpPr>
              <p:cNvPr id="414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15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19" name="div"/>
            <p:cNvGrpSpPr/>
            <p:nvPr/>
          </p:nvGrpSpPr>
          <p:grpSpPr>
            <a:xfrm>
              <a:off x="237152" y="3021918"/>
              <a:ext cx="610540" cy="610540"/>
              <a:chOff x="0" y="0"/>
              <a:chExt cx="610538" cy="610538"/>
            </a:xfrm>
          </p:grpSpPr>
          <p:sp>
            <p:nvSpPr>
              <p:cNvPr id="417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18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22" name="div"/>
            <p:cNvGrpSpPr/>
            <p:nvPr/>
          </p:nvGrpSpPr>
          <p:grpSpPr>
            <a:xfrm>
              <a:off x="237151" y="0"/>
              <a:ext cx="610540" cy="610539"/>
              <a:chOff x="0" y="0"/>
              <a:chExt cx="610538" cy="610538"/>
            </a:xfrm>
          </p:grpSpPr>
          <p:sp>
            <p:nvSpPr>
              <p:cNvPr id="420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21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25" name="div"/>
            <p:cNvGrpSpPr/>
            <p:nvPr/>
          </p:nvGrpSpPr>
          <p:grpSpPr>
            <a:xfrm>
              <a:off x="237151" y="4143978"/>
              <a:ext cx="610540" cy="610540"/>
              <a:chOff x="0" y="0"/>
              <a:chExt cx="610538" cy="610538"/>
            </a:xfrm>
          </p:grpSpPr>
          <p:sp>
            <p:nvSpPr>
              <p:cNvPr id="423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24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</p:grpSp>
      <p:grpSp>
        <p:nvGrpSpPr>
          <p:cNvPr id="445" name="그룹"/>
          <p:cNvGrpSpPr/>
          <p:nvPr/>
        </p:nvGrpSpPr>
        <p:grpSpPr>
          <a:xfrm>
            <a:off x="3482492" y="4925474"/>
            <a:ext cx="4235543" cy="2820189"/>
            <a:chOff x="0" y="0"/>
            <a:chExt cx="4235541" cy="2820188"/>
          </a:xfrm>
        </p:grpSpPr>
        <p:sp>
          <p:nvSpPr>
            <p:cNvPr id="427" name="모서리가 둥근 직사각형"/>
            <p:cNvSpPr/>
            <p:nvPr/>
          </p:nvSpPr>
          <p:spPr>
            <a:xfrm>
              <a:off x="123178" y="898265"/>
              <a:ext cx="3703120" cy="1023659"/>
            </a:xfrm>
            <a:prstGeom prst="roundRect">
              <a:avLst>
                <a:gd name="adj" fmla="val 25512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28" name="Straight Arrow Connector 4"/>
            <p:cNvSpPr/>
            <p:nvPr/>
          </p:nvSpPr>
          <p:spPr>
            <a:xfrm flipH="1" flipV="1">
              <a:off x="-1" y="1410093"/>
              <a:ext cx="4225663" cy="1"/>
            </a:xfrm>
            <a:prstGeom prst="line">
              <a:avLst/>
            </a:prstGeom>
            <a:noFill/>
            <a:ln w="69850" cap="rnd">
              <a:solidFill>
                <a:srgbClr val="4A7EBB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31" name="div"/>
            <p:cNvGrpSpPr/>
            <p:nvPr/>
          </p:nvGrpSpPr>
          <p:grpSpPr>
            <a:xfrm>
              <a:off x="1786336" y="1104824"/>
              <a:ext cx="610540" cy="610540"/>
              <a:chOff x="0" y="0"/>
              <a:chExt cx="610538" cy="610538"/>
            </a:xfrm>
          </p:grpSpPr>
          <p:sp>
            <p:nvSpPr>
              <p:cNvPr id="429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30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34" name="div"/>
            <p:cNvGrpSpPr/>
            <p:nvPr/>
          </p:nvGrpSpPr>
          <p:grpSpPr>
            <a:xfrm>
              <a:off x="1045705" y="1104824"/>
              <a:ext cx="610540" cy="610540"/>
              <a:chOff x="0" y="0"/>
              <a:chExt cx="610538" cy="610538"/>
            </a:xfrm>
          </p:grpSpPr>
          <p:sp>
            <p:nvSpPr>
              <p:cNvPr id="432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33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37" name="div"/>
            <p:cNvGrpSpPr/>
            <p:nvPr/>
          </p:nvGrpSpPr>
          <p:grpSpPr>
            <a:xfrm>
              <a:off x="305072" y="1104824"/>
              <a:ext cx="610540" cy="610540"/>
              <a:chOff x="0" y="0"/>
              <a:chExt cx="610538" cy="610538"/>
            </a:xfrm>
          </p:grpSpPr>
          <p:sp>
            <p:nvSpPr>
              <p:cNvPr id="435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36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40" name="div"/>
            <p:cNvGrpSpPr/>
            <p:nvPr/>
          </p:nvGrpSpPr>
          <p:grpSpPr>
            <a:xfrm>
              <a:off x="305072" y="0"/>
              <a:ext cx="610540" cy="610539"/>
              <a:chOff x="0" y="0"/>
              <a:chExt cx="610538" cy="610538"/>
            </a:xfrm>
          </p:grpSpPr>
          <p:sp>
            <p:nvSpPr>
              <p:cNvPr id="438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39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43" name="div"/>
            <p:cNvGrpSpPr/>
            <p:nvPr/>
          </p:nvGrpSpPr>
          <p:grpSpPr>
            <a:xfrm>
              <a:off x="305072" y="2209649"/>
              <a:ext cx="610540" cy="610540"/>
              <a:chOff x="0" y="0"/>
              <a:chExt cx="610538" cy="610538"/>
            </a:xfrm>
          </p:grpSpPr>
          <p:sp>
            <p:nvSpPr>
              <p:cNvPr id="441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42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sp>
          <p:nvSpPr>
            <p:cNvPr id="444" name="div…"/>
            <p:cNvSpPr/>
            <p:nvPr/>
          </p:nvSpPr>
          <p:spPr>
            <a:xfrm>
              <a:off x="2965541" y="6705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</p:grpSp>
      <p:sp>
        <p:nvSpPr>
          <p:cNvPr id="446" name="Google Shape;361;p45"/>
          <p:cNvSpPr txBox="1"/>
          <p:nvPr/>
        </p:nvSpPr>
        <p:spPr>
          <a:xfrm>
            <a:off x="306658" y="2313097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flex                 row            space-between        center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50" name="Google Shape;361;p45"/>
          <p:cNvSpPr txBox="1"/>
          <p:nvPr/>
        </p:nvSpPr>
        <p:spPr>
          <a:xfrm>
            <a:off x="306658" y="1280768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display     flex-direction     justify-content    align-items</a:t>
            </a:r>
          </a:p>
        </p:txBody>
      </p:sp>
      <p:sp>
        <p:nvSpPr>
          <p:cNvPr id="45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grpSp>
        <p:nvGrpSpPr>
          <p:cNvPr id="469" name="그룹"/>
          <p:cNvGrpSpPr/>
          <p:nvPr/>
        </p:nvGrpSpPr>
        <p:grpSpPr>
          <a:xfrm>
            <a:off x="883297" y="3941201"/>
            <a:ext cx="1828824" cy="4754518"/>
            <a:chOff x="0" y="0"/>
            <a:chExt cx="1828822" cy="4754517"/>
          </a:xfrm>
        </p:grpSpPr>
        <p:sp>
          <p:nvSpPr>
            <p:cNvPr id="452" name="모서리가 둥근 직사각형"/>
            <p:cNvSpPr/>
            <p:nvPr/>
          </p:nvSpPr>
          <p:spPr>
            <a:xfrm>
              <a:off x="0" y="884732"/>
              <a:ext cx="1084843" cy="2983715"/>
            </a:xfrm>
            <a:prstGeom prst="roundRect">
              <a:avLst>
                <a:gd name="adj" fmla="val 16406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53" name="div…"/>
            <p:cNvSpPr txBox="1"/>
            <p:nvPr/>
          </p:nvSpPr>
          <p:spPr>
            <a:xfrm>
              <a:off x="1006589" y="866116"/>
              <a:ext cx="822234" cy="489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  <p:grpSp>
          <p:nvGrpSpPr>
            <p:cNvPr id="456" name="div"/>
            <p:cNvGrpSpPr/>
            <p:nvPr/>
          </p:nvGrpSpPr>
          <p:grpSpPr>
            <a:xfrm>
              <a:off x="237152" y="1166478"/>
              <a:ext cx="610540" cy="610540"/>
              <a:chOff x="0" y="0"/>
              <a:chExt cx="610538" cy="610538"/>
            </a:xfrm>
          </p:grpSpPr>
          <p:sp>
            <p:nvSpPr>
              <p:cNvPr id="454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55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59" name="div"/>
            <p:cNvGrpSpPr/>
            <p:nvPr/>
          </p:nvGrpSpPr>
          <p:grpSpPr>
            <a:xfrm>
              <a:off x="237152" y="2094198"/>
              <a:ext cx="610540" cy="610540"/>
              <a:chOff x="0" y="0"/>
              <a:chExt cx="610538" cy="610538"/>
            </a:xfrm>
          </p:grpSpPr>
          <p:sp>
            <p:nvSpPr>
              <p:cNvPr id="457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58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62" name="div"/>
            <p:cNvGrpSpPr/>
            <p:nvPr/>
          </p:nvGrpSpPr>
          <p:grpSpPr>
            <a:xfrm>
              <a:off x="237152" y="3021918"/>
              <a:ext cx="610540" cy="610540"/>
              <a:chOff x="0" y="0"/>
              <a:chExt cx="610538" cy="610538"/>
            </a:xfrm>
          </p:grpSpPr>
          <p:sp>
            <p:nvSpPr>
              <p:cNvPr id="460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61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65" name="div"/>
            <p:cNvGrpSpPr/>
            <p:nvPr/>
          </p:nvGrpSpPr>
          <p:grpSpPr>
            <a:xfrm>
              <a:off x="237151" y="0"/>
              <a:ext cx="610540" cy="610539"/>
              <a:chOff x="0" y="0"/>
              <a:chExt cx="610538" cy="610538"/>
            </a:xfrm>
          </p:grpSpPr>
          <p:sp>
            <p:nvSpPr>
              <p:cNvPr id="463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64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68" name="div"/>
            <p:cNvGrpSpPr/>
            <p:nvPr/>
          </p:nvGrpSpPr>
          <p:grpSpPr>
            <a:xfrm>
              <a:off x="237151" y="4143978"/>
              <a:ext cx="610540" cy="610540"/>
              <a:chOff x="0" y="0"/>
              <a:chExt cx="610538" cy="610538"/>
            </a:xfrm>
          </p:grpSpPr>
          <p:sp>
            <p:nvSpPr>
              <p:cNvPr id="466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67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</p:grpSp>
      <p:grpSp>
        <p:nvGrpSpPr>
          <p:cNvPr id="488" name="그룹"/>
          <p:cNvGrpSpPr/>
          <p:nvPr/>
        </p:nvGrpSpPr>
        <p:grpSpPr>
          <a:xfrm>
            <a:off x="3482492" y="4925474"/>
            <a:ext cx="4235543" cy="2820189"/>
            <a:chOff x="0" y="0"/>
            <a:chExt cx="4235541" cy="2820188"/>
          </a:xfrm>
        </p:grpSpPr>
        <p:sp>
          <p:nvSpPr>
            <p:cNvPr id="470" name="모서리가 둥근 직사각형"/>
            <p:cNvSpPr/>
            <p:nvPr/>
          </p:nvSpPr>
          <p:spPr>
            <a:xfrm>
              <a:off x="123178" y="898265"/>
              <a:ext cx="3703120" cy="1023659"/>
            </a:xfrm>
            <a:prstGeom prst="roundRect">
              <a:avLst>
                <a:gd name="adj" fmla="val 25512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71" name="Straight Arrow Connector 4"/>
            <p:cNvSpPr/>
            <p:nvPr/>
          </p:nvSpPr>
          <p:spPr>
            <a:xfrm flipH="1" flipV="1">
              <a:off x="-1" y="1410093"/>
              <a:ext cx="4225663" cy="1"/>
            </a:xfrm>
            <a:prstGeom prst="line">
              <a:avLst/>
            </a:prstGeom>
            <a:noFill/>
            <a:ln w="69850" cap="rnd">
              <a:solidFill>
                <a:srgbClr val="4A7EBB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74" name="div"/>
            <p:cNvGrpSpPr/>
            <p:nvPr/>
          </p:nvGrpSpPr>
          <p:grpSpPr>
            <a:xfrm>
              <a:off x="1786336" y="1104824"/>
              <a:ext cx="610540" cy="610540"/>
              <a:chOff x="0" y="0"/>
              <a:chExt cx="610538" cy="610538"/>
            </a:xfrm>
          </p:grpSpPr>
          <p:sp>
            <p:nvSpPr>
              <p:cNvPr id="472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73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77" name="div"/>
            <p:cNvGrpSpPr/>
            <p:nvPr/>
          </p:nvGrpSpPr>
          <p:grpSpPr>
            <a:xfrm>
              <a:off x="1045705" y="1104824"/>
              <a:ext cx="610540" cy="610540"/>
              <a:chOff x="0" y="0"/>
              <a:chExt cx="610538" cy="610538"/>
            </a:xfrm>
          </p:grpSpPr>
          <p:sp>
            <p:nvSpPr>
              <p:cNvPr id="475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76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80" name="div"/>
            <p:cNvGrpSpPr/>
            <p:nvPr/>
          </p:nvGrpSpPr>
          <p:grpSpPr>
            <a:xfrm>
              <a:off x="305072" y="1104824"/>
              <a:ext cx="610540" cy="610540"/>
              <a:chOff x="0" y="0"/>
              <a:chExt cx="610538" cy="610538"/>
            </a:xfrm>
          </p:grpSpPr>
          <p:sp>
            <p:nvSpPr>
              <p:cNvPr id="478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79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83" name="div"/>
            <p:cNvGrpSpPr/>
            <p:nvPr/>
          </p:nvGrpSpPr>
          <p:grpSpPr>
            <a:xfrm>
              <a:off x="305072" y="0"/>
              <a:ext cx="610540" cy="610539"/>
              <a:chOff x="0" y="0"/>
              <a:chExt cx="610538" cy="610538"/>
            </a:xfrm>
          </p:grpSpPr>
          <p:sp>
            <p:nvSpPr>
              <p:cNvPr id="481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82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86" name="div"/>
            <p:cNvGrpSpPr/>
            <p:nvPr/>
          </p:nvGrpSpPr>
          <p:grpSpPr>
            <a:xfrm>
              <a:off x="305072" y="2209649"/>
              <a:ext cx="610540" cy="610540"/>
              <a:chOff x="0" y="0"/>
              <a:chExt cx="610538" cy="610538"/>
            </a:xfrm>
          </p:grpSpPr>
          <p:sp>
            <p:nvSpPr>
              <p:cNvPr id="484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85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sp>
          <p:nvSpPr>
            <p:cNvPr id="487" name="div…"/>
            <p:cNvSpPr/>
            <p:nvPr/>
          </p:nvSpPr>
          <p:spPr>
            <a:xfrm>
              <a:off x="2965541" y="6705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</p:grpSp>
      <p:sp>
        <p:nvSpPr>
          <p:cNvPr id="489" name="Google Shape;361;p45"/>
          <p:cNvSpPr txBox="1"/>
          <p:nvPr/>
        </p:nvSpPr>
        <p:spPr>
          <a:xfrm>
            <a:off x="306658" y="2313097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flex                 row            space-between        center</a:t>
            </a:r>
          </a:p>
        </p:txBody>
      </p:sp>
      <p:grpSp>
        <p:nvGrpSpPr>
          <p:cNvPr id="508" name="그룹"/>
          <p:cNvGrpSpPr/>
          <p:nvPr/>
        </p:nvGrpSpPr>
        <p:grpSpPr>
          <a:xfrm>
            <a:off x="8666422" y="4925474"/>
            <a:ext cx="4225662" cy="2820190"/>
            <a:chOff x="0" y="0"/>
            <a:chExt cx="4225661" cy="2820188"/>
          </a:xfrm>
        </p:grpSpPr>
        <p:sp>
          <p:nvSpPr>
            <p:cNvPr id="490" name="모서리가 둥근 직사각형"/>
            <p:cNvSpPr/>
            <p:nvPr/>
          </p:nvSpPr>
          <p:spPr>
            <a:xfrm>
              <a:off x="123178" y="898265"/>
              <a:ext cx="3703120" cy="1023659"/>
            </a:xfrm>
            <a:prstGeom prst="roundRect">
              <a:avLst>
                <a:gd name="adj" fmla="val 25512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91" name="Straight Arrow Connector 4"/>
            <p:cNvSpPr/>
            <p:nvPr/>
          </p:nvSpPr>
          <p:spPr>
            <a:xfrm flipH="1" flipV="1">
              <a:off x="-1" y="1410093"/>
              <a:ext cx="4225663" cy="1"/>
            </a:xfrm>
            <a:prstGeom prst="line">
              <a:avLst/>
            </a:prstGeom>
            <a:noFill/>
            <a:ln w="69850" cap="rnd">
              <a:solidFill>
                <a:srgbClr val="4A7EBB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94" name="div"/>
            <p:cNvGrpSpPr/>
            <p:nvPr/>
          </p:nvGrpSpPr>
          <p:grpSpPr>
            <a:xfrm>
              <a:off x="3035270" y="1104824"/>
              <a:ext cx="610540" cy="610540"/>
              <a:chOff x="0" y="0"/>
              <a:chExt cx="610538" cy="610538"/>
            </a:xfrm>
          </p:grpSpPr>
          <p:sp>
            <p:nvSpPr>
              <p:cNvPr id="492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93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497" name="div"/>
            <p:cNvGrpSpPr/>
            <p:nvPr/>
          </p:nvGrpSpPr>
          <p:grpSpPr>
            <a:xfrm>
              <a:off x="1669468" y="1104824"/>
              <a:ext cx="610540" cy="610540"/>
              <a:chOff x="0" y="0"/>
              <a:chExt cx="610538" cy="610538"/>
            </a:xfrm>
          </p:grpSpPr>
          <p:sp>
            <p:nvSpPr>
              <p:cNvPr id="495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96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00" name="div"/>
            <p:cNvGrpSpPr/>
            <p:nvPr/>
          </p:nvGrpSpPr>
          <p:grpSpPr>
            <a:xfrm>
              <a:off x="305072" y="1104824"/>
              <a:ext cx="610540" cy="610540"/>
              <a:chOff x="0" y="0"/>
              <a:chExt cx="610538" cy="610538"/>
            </a:xfrm>
          </p:grpSpPr>
          <p:sp>
            <p:nvSpPr>
              <p:cNvPr id="498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499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03" name="div"/>
            <p:cNvGrpSpPr/>
            <p:nvPr/>
          </p:nvGrpSpPr>
          <p:grpSpPr>
            <a:xfrm>
              <a:off x="305072" y="0"/>
              <a:ext cx="610540" cy="610539"/>
              <a:chOff x="0" y="0"/>
              <a:chExt cx="610538" cy="610538"/>
            </a:xfrm>
          </p:grpSpPr>
          <p:sp>
            <p:nvSpPr>
              <p:cNvPr id="501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02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06" name="div"/>
            <p:cNvGrpSpPr/>
            <p:nvPr/>
          </p:nvGrpSpPr>
          <p:grpSpPr>
            <a:xfrm>
              <a:off x="305072" y="2209649"/>
              <a:ext cx="610540" cy="610540"/>
              <a:chOff x="0" y="0"/>
              <a:chExt cx="610538" cy="610538"/>
            </a:xfrm>
          </p:grpSpPr>
          <p:sp>
            <p:nvSpPr>
              <p:cNvPr id="504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05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sp>
          <p:nvSpPr>
            <p:cNvPr id="507" name="div…"/>
            <p:cNvSpPr/>
            <p:nvPr/>
          </p:nvSpPr>
          <p:spPr>
            <a:xfrm>
              <a:off x="2929422" y="6705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12" name="Google Shape;361;p45"/>
          <p:cNvSpPr txBox="1"/>
          <p:nvPr/>
        </p:nvSpPr>
        <p:spPr>
          <a:xfrm>
            <a:off x="306658" y="1280768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display     flex-direction     justify-content    align-items</a:t>
            </a:r>
          </a:p>
        </p:txBody>
      </p:sp>
      <p:sp>
        <p:nvSpPr>
          <p:cNvPr id="51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grpSp>
        <p:nvGrpSpPr>
          <p:cNvPr id="531" name="그룹"/>
          <p:cNvGrpSpPr/>
          <p:nvPr/>
        </p:nvGrpSpPr>
        <p:grpSpPr>
          <a:xfrm>
            <a:off x="883297" y="3941201"/>
            <a:ext cx="1828824" cy="4754518"/>
            <a:chOff x="0" y="0"/>
            <a:chExt cx="1828822" cy="4754517"/>
          </a:xfrm>
        </p:grpSpPr>
        <p:sp>
          <p:nvSpPr>
            <p:cNvPr id="514" name="모서리가 둥근 직사각형"/>
            <p:cNvSpPr/>
            <p:nvPr/>
          </p:nvSpPr>
          <p:spPr>
            <a:xfrm>
              <a:off x="0" y="884732"/>
              <a:ext cx="1084843" cy="2983715"/>
            </a:xfrm>
            <a:prstGeom prst="roundRect">
              <a:avLst>
                <a:gd name="adj" fmla="val 16406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15" name="div…"/>
            <p:cNvSpPr txBox="1"/>
            <p:nvPr/>
          </p:nvSpPr>
          <p:spPr>
            <a:xfrm>
              <a:off x="1006589" y="866116"/>
              <a:ext cx="822234" cy="489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  <p:grpSp>
          <p:nvGrpSpPr>
            <p:cNvPr id="518" name="div"/>
            <p:cNvGrpSpPr/>
            <p:nvPr/>
          </p:nvGrpSpPr>
          <p:grpSpPr>
            <a:xfrm>
              <a:off x="237152" y="1166478"/>
              <a:ext cx="610540" cy="610540"/>
              <a:chOff x="0" y="0"/>
              <a:chExt cx="610538" cy="610538"/>
            </a:xfrm>
          </p:grpSpPr>
          <p:sp>
            <p:nvSpPr>
              <p:cNvPr id="516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17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21" name="div"/>
            <p:cNvGrpSpPr/>
            <p:nvPr/>
          </p:nvGrpSpPr>
          <p:grpSpPr>
            <a:xfrm>
              <a:off x="237152" y="2094198"/>
              <a:ext cx="610540" cy="610540"/>
              <a:chOff x="0" y="0"/>
              <a:chExt cx="610538" cy="610538"/>
            </a:xfrm>
          </p:grpSpPr>
          <p:sp>
            <p:nvSpPr>
              <p:cNvPr id="519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20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24" name="div"/>
            <p:cNvGrpSpPr/>
            <p:nvPr/>
          </p:nvGrpSpPr>
          <p:grpSpPr>
            <a:xfrm>
              <a:off x="237152" y="3021918"/>
              <a:ext cx="610540" cy="610540"/>
              <a:chOff x="0" y="0"/>
              <a:chExt cx="610538" cy="610538"/>
            </a:xfrm>
          </p:grpSpPr>
          <p:sp>
            <p:nvSpPr>
              <p:cNvPr id="522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23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27" name="div"/>
            <p:cNvGrpSpPr/>
            <p:nvPr/>
          </p:nvGrpSpPr>
          <p:grpSpPr>
            <a:xfrm>
              <a:off x="237151" y="0"/>
              <a:ext cx="610540" cy="610539"/>
              <a:chOff x="0" y="0"/>
              <a:chExt cx="610538" cy="610538"/>
            </a:xfrm>
          </p:grpSpPr>
          <p:sp>
            <p:nvSpPr>
              <p:cNvPr id="525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26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30" name="div"/>
            <p:cNvGrpSpPr/>
            <p:nvPr/>
          </p:nvGrpSpPr>
          <p:grpSpPr>
            <a:xfrm>
              <a:off x="237151" y="4143978"/>
              <a:ext cx="610540" cy="610540"/>
              <a:chOff x="0" y="0"/>
              <a:chExt cx="610538" cy="610538"/>
            </a:xfrm>
          </p:grpSpPr>
          <p:sp>
            <p:nvSpPr>
              <p:cNvPr id="528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29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</p:grpSp>
      <p:grpSp>
        <p:nvGrpSpPr>
          <p:cNvPr id="550" name="그룹"/>
          <p:cNvGrpSpPr/>
          <p:nvPr/>
        </p:nvGrpSpPr>
        <p:grpSpPr>
          <a:xfrm>
            <a:off x="3482492" y="4925474"/>
            <a:ext cx="4235543" cy="2820189"/>
            <a:chOff x="0" y="0"/>
            <a:chExt cx="4235541" cy="2820188"/>
          </a:xfrm>
        </p:grpSpPr>
        <p:sp>
          <p:nvSpPr>
            <p:cNvPr id="532" name="모서리가 둥근 직사각형"/>
            <p:cNvSpPr/>
            <p:nvPr/>
          </p:nvSpPr>
          <p:spPr>
            <a:xfrm>
              <a:off x="123178" y="898265"/>
              <a:ext cx="3703120" cy="1023659"/>
            </a:xfrm>
            <a:prstGeom prst="roundRect">
              <a:avLst>
                <a:gd name="adj" fmla="val 25512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33" name="Straight Arrow Connector 4"/>
            <p:cNvSpPr/>
            <p:nvPr/>
          </p:nvSpPr>
          <p:spPr>
            <a:xfrm flipH="1" flipV="1">
              <a:off x="-1" y="1410093"/>
              <a:ext cx="4225663" cy="1"/>
            </a:xfrm>
            <a:prstGeom prst="line">
              <a:avLst/>
            </a:prstGeom>
            <a:noFill/>
            <a:ln w="69850" cap="rnd">
              <a:solidFill>
                <a:srgbClr val="4A7EBB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36" name="div"/>
            <p:cNvGrpSpPr/>
            <p:nvPr/>
          </p:nvGrpSpPr>
          <p:grpSpPr>
            <a:xfrm>
              <a:off x="1786336" y="1104824"/>
              <a:ext cx="610540" cy="610540"/>
              <a:chOff x="0" y="0"/>
              <a:chExt cx="610538" cy="610538"/>
            </a:xfrm>
          </p:grpSpPr>
          <p:sp>
            <p:nvSpPr>
              <p:cNvPr id="534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35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39" name="div"/>
            <p:cNvGrpSpPr/>
            <p:nvPr/>
          </p:nvGrpSpPr>
          <p:grpSpPr>
            <a:xfrm>
              <a:off x="1045705" y="1104824"/>
              <a:ext cx="610540" cy="610540"/>
              <a:chOff x="0" y="0"/>
              <a:chExt cx="610538" cy="610538"/>
            </a:xfrm>
          </p:grpSpPr>
          <p:sp>
            <p:nvSpPr>
              <p:cNvPr id="537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38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42" name="div"/>
            <p:cNvGrpSpPr/>
            <p:nvPr/>
          </p:nvGrpSpPr>
          <p:grpSpPr>
            <a:xfrm>
              <a:off x="305072" y="1104824"/>
              <a:ext cx="610540" cy="610540"/>
              <a:chOff x="0" y="0"/>
              <a:chExt cx="610538" cy="610538"/>
            </a:xfrm>
          </p:grpSpPr>
          <p:sp>
            <p:nvSpPr>
              <p:cNvPr id="540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41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45" name="div"/>
            <p:cNvGrpSpPr/>
            <p:nvPr/>
          </p:nvGrpSpPr>
          <p:grpSpPr>
            <a:xfrm>
              <a:off x="305072" y="0"/>
              <a:ext cx="610540" cy="610539"/>
              <a:chOff x="0" y="0"/>
              <a:chExt cx="610538" cy="610538"/>
            </a:xfrm>
          </p:grpSpPr>
          <p:sp>
            <p:nvSpPr>
              <p:cNvPr id="543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44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48" name="div"/>
            <p:cNvGrpSpPr/>
            <p:nvPr/>
          </p:nvGrpSpPr>
          <p:grpSpPr>
            <a:xfrm>
              <a:off x="305072" y="2209649"/>
              <a:ext cx="610540" cy="610540"/>
              <a:chOff x="0" y="0"/>
              <a:chExt cx="610538" cy="610538"/>
            </a:xfrm>
          </p:grpSpPr>
          <p:sp>
            <p:nvSpPr>
              <p:cNvPr id="546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47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sp>
          <p:nvSpPr>
            <p:cNvPr id="549" name="div…"/>
            <p:cNvSpPr/>
            <p:nvPr/>
          </p:nvSpPr>
          <p:spPr>
            <a:xfrm>
              <a:off x="2965541" y="6705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</p:grpSp>
      <p:sp>
        <p:nvSpPr>
          <p:cNvPr id="551" name="Google Shape;361;p45"/>
          <p:cNvSpPr txBox="1"/>
          <p:nvPr/>
        </p:nvSpPr>
        <p:spPr>
          <a:xfrm>
            <a:off x="306658" y="2313097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flex                 row            space-between        center</a:t>
            </a:r>
          </a:p>
        </p:txBody>
      </p:sp>
      <p:grpSp>
        <p:nvGrpSpPr>
          <p:cNvPr id="570" name="그룹"/>
          <p:cNvGrpSpPr/>
          <p:nvPr/>
        </p:nvGrpSpPr>
        <p:grpSpPr>
          <a:xfrm>
            <a:off x="8666422" y="4925474"/>
            <a:ext cx="4225662" cy="2820190"/>
            <a:chOff x="0" y="0"/>
            <a:chExt cx="4225661" cy="2820188"/>
          </a:xfrm>
        </p:grpSpPr>
        <p:sp>
          <p:nvSpPr>
            <p:cNvPr id="552" name="모서리가 둥근 직사각형"/>
            <p:cNvSpPr/>
            <p:nvPr/>
          </p:nvSpPr>
          <p:spPr>
            <a:xfrm>
              <a:off x="123178" y="898265"/>
              <a:ext cx="3703120" cy="1023659"/>
            </a:xfrm>
            <a:prstGeom prst="roundRect">
              <a:avLst>
                <a:gd name="adj" fmla="val 25512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53" name="Straight Arrow Connector 4"/>
            <p:cNvSpPr/>
            <p:nvPr/>
          </p:nvSpPr>
          <p:spPr>
            <a:xfrm flipH="1" flipV="1">
              <a:off x="-1" y="1410093"/>
              <a:ext cx="4225663" cy="1"/>
            </a:xfrm>
            <a:prstGeom prst="line">
              <a:avLst/>
            </a:prstGeom>
            <a:noFill/>
            <a:ln w="69850" cap="rnd">
              <a:solidFill>
                <a:srgbClr val="4A7EBB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56" name="div"/>
            <p:cNvGrpSpPr/>
            <p:nvPr/>
          </p:nvGrpSpPr>
          <p:grpSpPr>
            <a:xfrm>
              <a:off x="3035270" y="1104824"/>
              <a:ext cx="610540" cy="610540"/>
              <a:chOff x="0" y="0"/>
              <a:chExt cx="610538" cy="610538"/>
            </a:xfrm>
          </p:grpSpPr>
          <p:sp>
            <p:nvSpPr>
              <p:cNvPr id="554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55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59" name="div"/>
            <p:cNvGrpSpPr/>
            <p:nvPr/>
          </p:nvGrpSpPr>
          <p:grpSpPr>
            <a:xfrm>
              <a:off x="1669468" y="1104824"/>
              <a:ext cx="610540" cy="610540"/>
              <a:chOff x="0" y="0"/>
              <a:chExt cx="610538" cy="610538"/>
            </a:xfrm>
          </p:grpSpPr>
          <p:sp>
            <p:nvSpPr>
              <p:cNvPr id="557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58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62" name="div"/>
            <p:cNvGrpSpPr/>
            <p:nvPr/>
          </p:nvGrpSpPr>
          <p:grpSpPr>
            <a:xfrm>
              <a:off x="305072" y="1104824"/>
              <a:ext cx="610540" cy="610540"/>
              <a:chOff x="0" y="0"/>
              <a:chExt cx="610538" cy="610538"/>
            </a:xfrm>
          </p:grpSpPr>
          <p:sp>
            <p:nvSpPr>
              <p:cNvPr id="560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61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65" name="div"/>
            <p:cNvGrpSpPr/>
            <p:nvPr/>
          </p:nvGrpSpPr>
          <p:grpSpPr>
            <a:xfrm>
              <a:off x="305072" y="0"/>
              <a:ext cx="610540" cy="610539"/>
              <a:chOff x="0" y="0"/>
              <a:chExt cx="610538" cy="610538"/>
            </a:xfrm>
          </p:grpSpPr>
          <p:sp>
            <p:nvSpPr>
              <p:cNvPr id="563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64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68" name="div"/>
            <p:cNvGrpSpPr/>
            <p:nvPr/>
          </p:nvGrpSpPr>
          <p:grpSpPr>
            <a:xfrm>
              <a:off x="305072" y="2209649"/>
              <a:ext cx="610540" cy="610540"/>
              <a:chOff x="0" y="0"/>
              <a:chExt cx="610538" cy="610538"/>
            </a:xfrm>
          </p:grpSpPr>
          <p:sp>
            <p:nvSpPr>
              <p:cNvPr id="566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67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sp>
          <p:nvSpPr>
            <p:cNvPr id="569" name="div…"/>
            <p:cNvSpPr/>
            <p:nvPr/>
          </p:nvSpPr>
          <p:spPr>
            <a:xfrm>
              <a:off x="2929422" y="6705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</p:grpSp>
      <p:grpSp>
        <p:nvGrpSpPr>
          <p:cNvPr id="589" name="그룹"/>
          <p:cNvGrpSpPr/>
          <p:nvPr/>
        </p:nvGrpSpPr>
        <p:grpSpPr>
          <a:xfrm>
            <a:off x="13227987" y="4942583"/>
            <a:ext cx="4076245" cy="4500917"/>
            <a:chOff x="0" y="0"/>
            <a:chExt cx="4076244" cy="4500916"/>
          </a:xfrm>
        </p:grpSpPr>
        <p:sp>
          <p:nvSpPr>
            <p:cNvPr id="571" name="모서리가 둥근 직사각형"/>
            <p:cNvSpPr/>
            <p:nvPr/>
          </p:nvSpPr>
          <p:spPr>
            <a:xfrm>
              <a:off x="0" y="881157"/>
              <a:ext cx="3703119" cy="2738603"/>
            </a:xfrm>
            <a:prstGeom prst="roundRect">
              <a:avLst>
                <a:gd name="adj" fmla="val 9536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72" name="Straight Arrow Connector 4"/>
            <p:cNvSpPr/>
            <p:nvPr/>
          </p:nvSpPr>
          <p:spPr>
            <a:xfrm flipV="1">
              <a:off x="1851559" y="435620"/>
              <a:ext cx="1" cy="3664601"/>
            </a:xfrm>
            <a:prstGeom prst="line">
              <a:avLst/>
            </a:prstGeom>
            <a:noFill/>
            <a:ln w="69850" cap="rnd">
              <a:solidFill>
                <a:srgbClr val="4A7EBB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75" name="div"/>
            <p:cNvGrpSpPr/>
            <p:nvPr/>
          </p:nvGrpSpPr>
          <p:grpSpPr>
            <a:xfrm>
              <a:off x="2912091" y="1945188"/>
              <a:ext cx="610540" cy="610540"/>
              <a:chOff x="0" y="0"/>
              <a:chExt cx="610538" cy="610538"/>
            </a:xfrm>
          </p:grpSpPr>
          <p:sp>
            <p:nvSpPr>
              <p:cNvPr id="573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74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78" name="div"/>
            <p:cNvGrpSpPr/>
            <p:nvPr/>
          </p:nvGrpSpPr>
          <p:grpSpPr>
            <a:xfrm>
              <a:off x="1546290" y="1945188"/>
              <a:ext cx="610540" cy="610540"/>
              <a:chOff x="0" y="0"/>
              <a:chExt cx="610538" cy="610538"/>
            </a:xfrm>
          </p:grpSpPr>
          <p:sp>
            <p:nvSpPr>
              <p:cNvPr id="576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77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81" name="div"/>
            <p:cNvGrpSpPr/>
            <p:nvPr/>
          </p:nvGrpSpPr>
          <p:grpSpPr>
            <a:xfrm>
              <a:off x="180488" y="1945188"/>
              <a:ext cx="610540" cy="610540"/>
              <a:chOff x="0" y="0"/>
              <a:chExt cx="610538" cy="610538"/>
            </a:xfrm>
          </p:grpSpPr>
          <p:sp>
            <p:nvSpPr>
              <p:cNvPr id="579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80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84" name="div"/>
            <p:cNvGrpSpPr/>
            <p:nvPr/>
          </p:nvGrpSpPr>
          <p:grpSpPr>
            <a:xfrm>
              <a:off x="181893" y="0"/>
              <a:ext cx="610540" cy="610539"/>
              <a:chOff x="0" y="0"/>
              <a:chExt cx="610538" cy="610538"/>
            </a:xfrm>
          </p:grpSpPr>
          <p:sp>
            <p:nvSpPr>
              <p:cNvPr id="582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83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587" name="div"/>
            <p:cNvGrpSpPr/>
            <p:nvPr/>
          </p:nvGrpSpPr>
          <p:grpSpPr>
            <a:xfrm>
              <a:off x="181893" y="3890377"/>
              <a:ext cx="610540" cy="610540"/>
              <a:chOff x="0" y="0"/>
              <a:chExt cx="610538" cy="610538"/>
            </a:xfrm>
          </p:grpSpPr>
          <p:sp>
            <p:nvSpPr>
              <p:cNvPr id="585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86" name="div"/>
              <p:cNvSpPr/>
              <p:nvPr/>
            </p:nvSpPr>
            <p:spPr>
              <a:xfrm>
                <a:off x="39523" y="571015"/>
                <a:ext cx="5314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sp>
          <p:nvSpPr>
            <p:cNvPr id="588" name="div…"/>
            <p:cNvSpPr/>
            <p:nvPr/>
          </p:nvSpPr>
          <p:spPr>
            <a:xfrm>
              <a:off x="2806244" y="6534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93" name="Google Shape;361;p45"/>
          <p:cNvSpPr txBox="1"/>
          <p:nvPr/>
        </p:nvSpPr>
        <p:spPr>
          <a:xfrm>
            <a:off x="306658" y="1280768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display     flex-direction     justify-content    align-items</a:t>
            </a:r>
          </a:p>
        </p:txBody>
      </p:sp>
      <p:sp>
        <p:nvSpPr>
          <p:cNvPr id="59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grpSp>
        <p:nvGrpSpPr>
          <p:cNvPr id="612" name="그룹"/>
          <p:cNvGrpSpPr/>
          <p:nvPr/>
        </p:nvGrpSpPr>
        <p:grpSpPr>
          <a:xfrm>
            <a:off x="883297" y="3941201"/>
            <a:ext cx="1828824" cy="4754518"/>
            <a:chOff x="0" y="0"/>
            <a:chExt cx="1828822" cy="4754517"/>
          </a:xfrm>
        </p:grpSpPr>
        <p:sp>
          <p:nvSpPr>
            <p:cNvPr id="595" name="모서리가 둥근 직사각형"/>
            <p:cNvSpPr/>
            <p:nvPr/>
          </p:nvSpPr>
          <p:spPr>
            <a:xfrm>
              <a:off x="0" y="884732"/>
              <a:ext cx="1084843" cy="2983715"/>
            </a:xfrm>
            <a:prstGeom prst="roundRect">
              <a:avLst>
                <a:gd name="adj" fmla="val 16406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96" name="div…"/>
            <p:cNvSpPr txBox="1"/>
            <p:nvPr/>
          </p:nvSpPr>
          <p:spPr>
            <a:xfrm>
              <a:off x="1006589" y="866116"/>
              <a:ext cx="822234" cy="489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  <p:grpSp>
          <p:nvGrpSpPr>
            <p:cNvPr id="599" name="div"/>
            <p:cNvGrpSpPr/>
            <p:nvPr/>
          </p:nvGrpSpPr>
          <p:grpSpPr>
            <a:xfrm>
              <a:off x="237152" y="1166478"/>
              <a:ext cx="610540" cy="610540"/>
              <a:chOff x="0" y="0"/>
              <a:chExt cx="610538" cy="610538"/>
            </a:xfrm>
          </p:grpSpPr>
          <p:sp>
            <p:nvSpPr>
              <p:cNvPr id="597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98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602" name="div"/>
            <p:cNvGrpSpPr/>
            <p:nvPr/>
          </p:nvGrpSpPr>
          <p:grpSpPr>
            <a:xfrm>
              <a:off x="237152" y="2094198"/>
              <a:ext cx="610540" cy="610540"/>
              <a:chOff x="0" y="0"/>
              <a:chExt cx="610538" cy="610538"/>
            </a:xfrm>
          </p:grpSpPr>
          <p:sp>
            <p:nvSpPr>
              <p:cNvPr id="600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01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605" name="div"/>
            <p:cNvGrpSpPr/>
            <p:nvPr/>
          </p:nvGrpSpPr>
          <p:grpSpPr>
            <a:xfrm>
              <a:off x="237152" y="3021918"/>
              <a:ext cx="610540" cy="610540"/>
              <a:chOff x="0" y="0"/>
              <a:chExt cx="610538" cy="610538"/>
            </a:xfrm>
          </p:grpSpPr>
          <p:sp>
            <p:nvSpPr>
              <p:cNvPr id="603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04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608" name="div"/>
            <p:cNvGrpSpPr/>
            <p:nvPr/>
          </p:nvGrpSpPr>
          <p:grpSpPr>
            <a:xfrm>
              <a:off x="237151" y="0"/>
              <a:ext cx="610540" cy="610539"/>
              <a:chOff x="0" y="0"/>
              <a:chExt cx="610538" cy="610538"/>
            </a:xfrm>
          </p:grpSpPr>
          <p:sp>
            <p:nvSpPr>
              <p:cNvPr id="606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07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611" name="div"/>
            <p:cNvGrpSpPr/>
            <p:nvPr/>
          </p:nvGrpSpPr>
          <p:grpSpPr>
            <a:xfrm>
              <a:off x="237151" y="4143978"/>
              <a:ext cx="610540" cy="610540"/>
              <a:chOff x="0" y="0"/>
              <a:chExt cx="610538" cy="610538"/>
            </a:xfrm>
          </p:grpSpPr>
          <p:sp>
            <p:nvSpPr>
              <p:cNvPr id="609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10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</p:grpSp>
      <p:sp>
        <p:nvSpPr>
          <p:cNvPr id="613" name="Google Shape;361;p45"/>
          <p:cNvSpPr txBox="1"/>
          <p:nvPr/>
        </p:nvSpPr>
        <p:spPr>
          <a:xfrm>
            <a:off x="306658" y="2313097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flex           column           space-between        center</a:t>
            </a:r>
          </a:p>
        </p:txBody>
      </p:sp>
      <p:sp>
        <p:nvSpPr>
          <p:cNvPr id="614" name="모서리가 둥근 직사각형"/>
          <p:cNvSpPr/>
          <p:nvPr/>
        </p:nvSpPr>
        <p:spPr>
          <a:xfrm>
            <a:off x="5116380" y="4825934"/>
            <a:ext cx="1084844" cy="2983714"/>
          </a:xfrm>
          <a:prstGeom prst="roundRect">
            <a:avLst>
              <a:gd name="adj" fmla="val 16406"/>
            </a:avLst>
          </a:prstGeom>
          <a:solidFill>
            <a:srgbClr val="DCE6F2"/>
          </a:solidFill>
          <a:ln w="31750">
            <a:solidFill>
              <a:srgbClr val="95B3D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15" name="div…"/>
          <p:cNvSpPr txBox="1"/>
          <p:nvPr/>
        </p:nvSpPr>
        <p:spPr>
          <a:xfrm>
            <a:off x="6122969" y="4807317"/>
            <a:ext cx="822235" cy="48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3000"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  div </a:t>
            </a:r>
          </a:p>
        </p:txBody>
      </p:sp>
      <p:grpSp>
        <p:nvGrpSpPr>
          <p:cNvPr id="618" name="div"/>
          <p:cNvGrpSpPr/>
          <p:nvPr/>
        </p:nvGrpSpPr>
        <p:grpSpPr>
          <a:xfrm>
            <a:off x="5353532" y="3941201"/>
            <a:ext cx="610540" cy="610540"/>
            <a:chOff x="0" y="0"/>
            <a:chExt cx="610538" cy="610538"/>
          </a:xfrm>
        </p:grpSpPr>
        <p:sp>
          <p:nvSpPr>
            <p:cNvPr id="616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17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621" name="div"/>
          <p:cNvGrpSpPr/>
          <p:nvPr/>
        </p:nvGrpSpPr>
        <p:grpSpPr>
          <a:xfrm>
            <a:off x="5353532" y="8085179"/>
            <a:ext cx="610540" cy="610540"/>
            <a:chOff x="0" y="0"/>
            <a:chExt cx="610538" cy="610538"/>
          </a:xfrm>
        </p:grpSpPr>
        <p:sp>
          <p:nvSpPr>
            <p:cNvPr id="619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20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sp>
        <p:nvSpPr>
          <p:cNvPr id="622" name="Straight Arrow Connector 4"/>
          <p:cNvSpPr/>
          <p:nvPr/>
        </p:nvSpPr>
        <p:spPr>
          <a:xfrm flipV="1">
            <a:off x="5658801" y="4763541"/>
            <a:ext cx="1" cy="3178980"/>
          </a:xfrm>
          <a:prstGeom prst="line">
            <a:avLst/>
          </a:prstGeom>
          <a:ln w="69850" cap="rnd">
            <a:solidFill>
              <a:srgbClr val="4A7EBB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25" name="div"/>
          <p:cNvGrpSpPr/>
          <p:nvPr/>
        </p:nvGrpSpPr>
        <p:grpSpPr>
          <a:xfrm>
            <a:off x="5353532" y="5107680"/>
            <a:ext cx="610540" cy="610540"/>
            <a:chOff x="0" y="0"/>
            <a:chExt cx="610538" cy="610538"/>
          </a:xfrm>
        </p:grpSpPr>
        <p:sp>
          <p:nvSpPr>
            <p:cNvPr id="623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24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628" name="div"/>
          <p:cNvGrpSpPr/>
          <p:nvPr/>
        </p:nvGrpSpPr>
        <p:grpSpPr>
          <a:xfrm>
            <a:off x="5353532" y="6035399"/>
            <a:ext cx="610540" cy="610540"/>
            <a:chOff x="0" y="0"/>
            <a:chExt cx="610538" cy="610538"/>
          </a:xfrm>
        </p:grpSpPr>
        <p:sp>
          <p:nvSpPr>
            <p:cNvPr id="626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27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631" name="div"/>
          <p:cNvGrpSpPr/>
          <p:nvPr/>
        </p:nvGrpSpPr>
        <p:grpSpPr>
          <a:xfrm>
            <a:off x="5353532" y="6963119"/>
            <a:ext cx="610540" cy="610540"/>
            <a:chOff x="0" y="0"/>
            <a:chExt cx="610538" cy="610538"/>
          </a:xfrm>
        </p:grpSpPr>
        <p:sp>
          <p:nvSpPr>
            <p:cNvPr id="629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30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35" name="Google Shape;361;p45"/>
          <p:cNvSpPr txBox="1"/>
          <p:nvPr/>
        </p:nvSpPr>
        <p:spPr>
          <a:xfrm>
            <a:off x="306658" y="1280768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display     flex-direction     justify-content    align-items</a:t>
            </a:r>
          </a:p>
        </p:txBody>
      </p:sp>
      <p:sp>
        <p:nvSpPr>
          <p:cNvPr id="63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grpSp>
        <p:nvGrpSpPr>
          <p:cNvPr id="654" name="그룹"/>
          <p:cNvGrpSpPr/>
          <p:nvPr/>
        </p:nvGrpSpPr>
        <p:grpSpPr>
          <a:xfrm>
            <a:off x="883297" y="3941201"/>
            <a:ext cx="1828824" cy="4754518"/>
            <a:chOff x="0" y="0"/>
            <a:chExt cx="1828822" cy="4754517"/>
          </a:xfrm>
        </p:grpSpPr>
        <p:sp>
          <p:nvSpPr>
            <p:cNvPr id="637" name="모서리가 둥근 직사각형"/>
            <p:cNvSpPr/>
            <p:nvPr/>
          </p:nvSpPr>
          <p:spPr>
            <a:xfrm>
              <a:off x="0" y="884732"/>
              <a:ext cx="1084843" cy="2983715"/>
            </a:xfrm>
            <a:prstGeom prst="roundRect">
              <a:avLst>
                <a:gd name="adj" fmla="val 16406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38" name="div…"/>
            <p:cNvSpPr txBox="1"/>
            <p:nvPr/>
          </p:nvSpPr>
          <p:spPr>
            <a:xfrm>
              <a:off x="1006589" y="866116"/>
              <a:ext cx="822234" cy="489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  <p:grpSp>
          <p:nvGrpSpPr>
            <p:cNvPr id="641" name="div"/>
            <p:cNvGrpSpPr/>
            <p:nvPr/>
          </p:nvGrpSpPr>
          <p:grpSpPr>
            <a:xfrm>
              <a:off x="237152" y="1166478"/>
              <a:ext cx="610540" cy="610540"/>
              <a:chOff x="0" y="0"/>
              <a:chExt cx="610538" cy="610538"/>
            </a:xfrm>
          </p:grpSpPr>
          <p:sp>
            <p:nvSpPr>
              <p:cNvPr id="639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40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644" name="div"/>
            <p:cNvGrpSpPr/>
            <p:nvPr/>
          </p:nvGrpSpPr>
          <p:grpSpPr>
            <a:xfrm>
              <a:off x="237152" y="2094198"/>
              <a:ext cx="610540" cy="610540"/>
              <a:chOff x="0" y="0"/>
              <a:chExt cx="610538" cy="610538"/>
            </a:xfrm>
          </p:grpSpPr>
          <p:sp>
            <p:nvSpPr>
              <p:cNvPr id="642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43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647" name="div"/>
            <p:cNvGrpSpPr/>
            <p:nvPr/>
          </p:nvGrpSpPr>
          <p:grpSpPr>
            <a:xfrm>
              <a:off x="237152" y="3021918"/>
              <a:ext cx="610540" cy="610540"/>
              <a:chOff x="0" y="0"/>
              <a:chExt cx="610538" cy="610538"/>
            </a:xfrm>
          </p:grpSpPr>
          <p:sp>
            <p:nvSpPr>
              <p:cNvPr id="645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46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650" name="div"/>
            <p:cNvGrpSpPr/>
            <p:nvPr/>
          </p:nvGrpSpPr>
          <p:grpSpPr>
            <a:xfrm>
              <a:off x="237151" y="0"/>
              <a:ext cx="610540" cy="610539"/>
              <a:chOff x="0" y="0"/>
              <a:chExt cx="610538" cy="610538"/>
            </a:xfrm>
          </p:grpSpPr>
          <p:sp>
            <p:nvSpPr>
              <p:cNvPr id="648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49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653" name="div"/>
            <p:cNvGrpSpPr/>
            <p:nvPr/>
          </p:nvGrpSpPr>
          <p:grpSpPr>
            <a:xfrm>
              <a:off x="237151" y="4143978"/>
              <a:ext cx="610540" cy="610540"/>
              <a:chOff x="0" y="0"/>
              <a:chExt cx="610538" cy="610538"/>
            </a:xfrm>
          </p:grpSpPr>
          <p:sp>
            <p:nvSpPr>
              <p:cNvPr id="651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52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</p:grpSp>
      <p:sp>
        <p:nvSpPr>
          <p:cNvPr id="655" name="Google Shape;361;p45"/>
          <p:cNvSpPr txBox="1"/>
          <p:nvPr/>
        </p:nvSpPr>
        <p:spPr>
          <a:xfrm>
            <a:off x="306658" y="2313097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flex           column           space-between        center</a:t>
            </a:r>
          </a:p>
        </p:txBody>
      </p:sp>
      <p:sp>
        <p:nvSpPr>
          <p:cNvPr id="656" name="모서리가 둥근 직사각형"/>
          <p:cNvSpPr/>
          <p:nvPr/>
        </p:nvSpPr>
        <p:spPr>
          <a:xfrm>
            <a:off x="5116380" y="4825934"/>
            <a:ext cx="1084844" cy="2983714"/>
          </a:xfrm>
          <a:prstGeom prst="roundRect">
            <a:avLst>
              <a:gd name="adj" fmla="val 16406"/>
            </a:avLst>
          </a:prstGeom>
          <a:solidFill>
            <a:srgbClr val="DCE6F2"/>
          </a:solidFill>
          <a:ln w="31750">
            <a:solidFill>
              <a:srgbClr val="95B3D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57" name="div…"/>
          <p:cNvSpPr txBox="1"/>
          <p:nvPr/>
        </p:nvSpPr>
        <p:spPr>
          <a:xfrm>
            <a:off x="6122969" y="4807317"/>
            <a:ext cx="822235" cy="48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3000"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  div </a:t>
            </a:r>
          </a:p>
        </p:txBody>
      </p:sp>
      <p:grpSp>
        <p:nvGrpSpPr>
          <p:cNvPr id="660" name="div"/>
          <p:cNvGrpSpPr/>
          <p:nvPr/>
        </p:nvGrpSpPr>
        <p:grpSpPr>
          <a:xfrm>
            <a:off x="5353532" y="3941201"/>
            <a:ext cx="610540" cy="610540"/>
            <a:chOff x="0" y="0"/>
            <a:chExt cx="610538" cy="610538"/>
          </a:xfrm>
        </p:grpSpPr>
        <p:sp>
          <p:nvSpPr>
            <p:cNvPr id="658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59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663" name="div"/>
          <p:cNvGrpSpPr/>
          <p:nvPr/>
        </p:nvGrpSpPr>
        <p:grpSpPr>
          <a:xfrm>
            <a:off x="5353532" y="8085179"/>
            <a:ext cx="610540" cy="610540"/>
            <a:chOff x="0" y="0"/>
            <a:chExt cx="610538" cy="610538"/>
          </a:xfrm>
        </p:grpSpPr>
        <p:sp>
          <p:nvSpPr>
            <p:cNvPr id="661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62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sp>
        <p:nvSpPr>
          <p:cNvPr id="664" name="Straight Arrow Connector 4"/>
          <p:cNvSpPr/>
          <p:nvPr/>
        </p:nvSpPr>
        <p:spPr>
          <a:xfrm flipV="1">
            <a:off x="5658801" y="4763541"/>
            <a:ext cx="1" cy="3178980"/>
          </a:xfrm>
          <a:prstGeom prst="line">
            <a:avLst/>
          </a:prstGeom>
          <a:ln w="69850" cap="rnd">
            <a:solidFill>
              <a:srgbClr val="4A7EBB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67" name="div"/>
          <p:cNvGrpSpPr/>
          <p:nvPr/>
        </p:nvGrpSpPr>
        <p:grpSpPr>
          <a:xfrm>
            <a:off x="5353532" y="5107680"/>
            <a:ext cx="610540" cy="610540"/>
            <a:chOff x="0" y="0"/>
            <a:chExt cx="610538" cy="610538"/>
          </a:xfrm>
        </p:grpSpPr>
        <p:sp>
          <p:nvSpPr>
            <p:cNvPr id="665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66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670" name="div"/>
          <p:cNvGrpSpPr/>
          <p:nvPr/>
        </p:nvGrpSpPr>
        <p:grpSpPr>
          <a:xfrm>
            <a:off x="5353532" y="6035399"/>
            <a:ext cx="610540" cy="610540"/>
            <a:chOff x="0" y="0"/>
            <a:chExt cx="610538" cy="610538"/>
          </a:xfrm>
        </p:grpSpPr>
        <p:sp>
          <p:nvSpPr>
            <p:cNvPr id="668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69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673" name="div"/>
          <p:cNvGrpSpPr/>
          <p:nvPr/>
        </p:nvGrpSpPr>
        <p:grpSpPr>
          <a:xfrm>
            <a:off x="5353532" y="6963119"/>
            <a:ext cx="610540" cy="610540"/>
            <a:chOff x="0" y="0"/>
            <a:chExt cx="610538" cy="610538"/>
          </a:xfrm>
        </p:grpSpPr>
        <p:sp>
          <p:nvSpPr>
            <p:cNvPr id="671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72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sp>
        <p:nvSpPr>
          <p:cNvPr id="674" name="모서리가 둥근 직사각형"/>
          <p:cNvSpPr/>
          <p:nvPr/>
        </p:nvSpPr>
        <p:spPr>
          <a:xfrm>
            <a:off x="9668173" y="4825934"/>
            <a:ext cx="1084844" cy="3889519"/>
          </a:xfrm>
          <a:prstGeom prst="roundRect">
            <a:avLst>
              <a:gd name="adj" fmla="val 16406"/>
            </a:avLst>
          </a:prstGeom>
          <a:solidFill>
            <a:srgbClr val="DCE6F2"/>
          </a:solidFill>
          <a:ln w="31750">
            <a:solidFill>
              <a:srgbClr val="95B3D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75" name="div…"/>
          <p:cNvSpPr txBox="1"/>
          <p:nvPr/>
        </p:nvSpPr>
        <p:spPr>
          <a:xfrm>
            <a:off x="10674763" y="4807317"/>
            <a:ext cx="822234" cy="48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3000"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  div </a:t>
            </a:r>
          </a:p>
        </p:txBody>
      </p:sp>
      <p:grpSp>
        <p:nvGrpSpPr>
          <p:cNvPr id="678" name="div"/>
          <p:cNvGrpSpPr/>
          <p:nvPr/>
        </p:nvGrpSpPr>
        <p:grpSpPr>
          <a:xfrm>
            <a:off x="9905325" y="3941201"/>
            <a:ext cx="610540" cy="610540"/>
            <a:chOff x="0" y="0"/>
            <a:chExt cx="610538" cy="610538"/>
          </a:xfrm>
        </p:grpSpPr>
        <p:sp>
          <p:nvSpPr>
            <p:cNvPr id="676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77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681" name="div"/>
          <p:cNvGrpSpPr/>
          <p:nvPr/>
        </p:nvGrpSpPr>
        <p:grpSpPr>
          <a:xfrm>
            <a:off x="9905325" y="8989645"/>
            <a:ext cx="610540" cy="610540"/>
            <a:chOff x="0" y="0"/>
            <a:chExt cx="610538" cy="610538"/>
          </a:xfrm>
        </p:grpSpPr>
        <p:sp>
          <p:nvSpPr>
            <p:cNvPr id="679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80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sp>
        <p:nvSpPr>
          <p:cNvPr id="682" name="Straight Arrow Connector 4"/>
          <p:cNvSpPr/>
          <p:nvPr/>
        </p:nvSpPr>
        <p:spPr>
          <a:xfrm flipV="1">
            <a:off x="10210594" y="4763541"/>
            <a:ext cx="1" cy="4049229"/>
          </a:xfrm>
          <a:prstGeom prst="line">
            <a:avLst/>
          </a:prstGeom>
          <a:ln w="69850" cap="rnd">
            <a:solidFill>
              <a:srgbClr val="4A7EBB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85" name="div"/>
          <p:cNvGrpSpPr/>
          <p:nvPr/>
        </p:nvGrpSpPr>
        <p:grpSpPr>
          <a:xfrm>
            <a:off x="9905325" y="5107680"/>
            <a:ext cx="610540" cy="610540"/>
            <a:chOff x="0" y="0"/>
            <a:chExt cx="610538" cy="610538"/>
          </a:xfrm>
        </p:grpSpPr>
        <p:sp>
          <p:nvSpPr>
            <p:cNvPr id="683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84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688" name="div"/>
          <p:cNvGrpSpPr/>
          <p:nvPr/>
        </p:nvGrpSpPr>
        <p:grpSpPr>
          <a:xfrm>
            <a:off x="9905325" y="6479290"/>
            <a:ext cx="610540" cy="610540"/>
            <a:chOff x="0" y="0"/>
            <a:chExt cx="610538" cy="610538"/>
          </a:xfrm>
        </p:grpSpPr>
        <p:sp>
          <p:nvSpPr>
            <p:cNvPr id="686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87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691" name="div"/>
          <p:cNvGrpSpPr/>
          <p:nvPr/>
        </p:nvGrpSpPr>
        <p:grpSpPr>
          <a:xfrm>
            <a:off x="9905325" y="7850900"/>
            <a:ext cx="610540" cy="610540"/>
            <a:chOff x="0" y="0"/>
            <a:chExt cx="610538" cy="610538"/>
          </a:xfrm>
        </p:grpSpPr>
        <p:sp>
          <p:nvSpPr>
            <p:cNvPr id="689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90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95" name="Google Shape;361;p45"/>
          <p:cNvSpPr txBox="1"/>
          <p:nvPr/>
        </p:nvSpPr>
        <p:spPr>
          <a:xfrm>
            <a:off x="306658" y="1280768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display     flex-direction     justify-content    align-items</a:t>
            </a:r>
          </a:p>
        </p:txBody>
      </p:sp>
      <p:sp>
        <p:nvSpPr>
          <p:cNvPr id="69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grpSp>
        <p:nvGrpSpPr>
          <p:cNvPr id="714" name="그룹"/>
          <p:cNvGrpSpPr/>
          <p:nvPr/>
        </p:nvGrpSpPr>
        <p:grpSpPr>
          <a:xfrm>
            <a:off x="883297" y="3941201"/>
            <a:ext cx="1828824" cy="4754518"/>
            <a:chOff x="0" y="0"/>
            <a:chExt cx="1828822" cy="4754517"/>
          </a:xfrm>
        </p:grpSpPr>
        <p:sp>
          <p:nvSpPr>
            <p:cNvPr id="697" name="모서리가 둥근 직사각형"/>
            <p:cNvSpPr/>
            <p:nvPr/>
          </p:nvSpPr>
          <p:spPr>
            <a:xfrm>
              <a:off x="0" y="884732"/>
              <a:ext cx="1084843" cy="2983715"/>
            </a:xfrm>
            <a:prstGeom prst="roundRect">
              <a:avLst>
                <a:gd name="adj" fmla="val 16406"/>
              </a:avLst>
            </a:prstGeom>
            <a:solidFill>
              <a:srgbClr val="DCE6F2"/>
            </a:solidFill>
            <a:ln w="31750" cap="flat">
              <a:solidFill>
                <a:srgbClr val="95B3D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98" name="div…"/>
            <p:cNvSpPr txBox="1"/>
            <p:nvPr/>
          </p:nvSpPr>
          <p:spPr>
            <a:xfrm>
              <a:off x="1006589" y="866116"/>
              <a:ext cx="822234" cy="489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3000">
                  <a:solidFill>
                    <a:schemeClr val="accent1">
                      <a:satOff val="-4409"/>
                      <a:lumOff val="-10509"/>
                    </a:schemeClr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 div </a:t>
              </a:r>
            </a:p>
          </p:txBody>
        </p:sp>
        <p:grpSp>
          <p:nvGrpSpPr>
            <p:cNvPr id="701" name="div"/>
            <p:cNvGrpSpPr/>
            <p:nvPr/>
          </p:nvGrpSpPr>
          <p:grpSpPr>
            <a:xfrm>
              <a:off x="237152" y="1166478"/>
              <a:ext cx="610540" cy="610540"/>
              <a:chOff x="0" y="0"/>
              <a:chExt cx="610538" cy="610538"/>
            </a:xfrm>
          </p:grpSpPr>
          <p:sp>
            <p:nvSpPr>
              <p:cNvPr id="699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700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704" name="div"/>
            <p:cNvGrpSpPr/>
            <p:nvPr/>
          </p:nvGrpSpPr>
          <p:grpSpPr>
            <a:xfrm>
              <a:off x="237152" y="2094198"/>
              <a:ext cx="610540" cy="610540"/>
              <a:chOff x="0" y="0"/>
              <a:chExt cx="610538" cy="610538"/>
            </a:xfrm>
          </p:grpSpPr>
          <p:sp>
            <p:nvSpPr>
              <p:cNvPr id="702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703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707" name="div"/>
            <p:cNvGrpSpPr/>
            <p:nvPr/>
          </p:nvGrpSpPr>
          <p:grpSpPr>
            <a:xfrm>
              <a:off x="237152" y="3021918"/>
              <a:ext cx="610540" cy="610540"/>
              <a:chOff x="0" y="0"/>
              <a:chExt cx="610538" cy="610538"/>
            </a:xfrm>
          </p:grpSpPr>
          <p:sp>
            <p:nvSpPr>
              <p:cNvPr id="705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706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710" name="div"/>
            <p:cNvGrpSpPr/>
            <p:nvPr/>
          </p:nvGrpSpPr>
          <p:grpSpPr>
            <a:xfrm>
              <a:off x="237151" y="0"/>
              <a:ext cx="610540" cy="610539"/>
              <a:chOff x="0" y="0"/>
              <a:chExt cx="610538" cy="610538"/>
            </a:xfrm>
          </p:grpSpPr>
          <p:sp>
            <p:nvSpPr>
              <p:cNvPr id="708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709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  <p:grpSp>
          <p:nvGrpSpPr>
            <p:cNvPr id="713" name="div"/>
            <p:cNvGrpSpPr/>
            <p:nvPr/>
          </p:nvGrpSpPr>
          <p:grpSpPr>
            <a:xfrm>
              <a:off x="237151" y="4143978"/>
              <a:ext cx="610540" cy="610540"/>
              <a:chOff x="0" y="0"/>
              <a:chExt cx="610538" cy="610538"/>
            </a:xfrm>
          </p:grpSpPr>
          <p:sp>
            <p:nvSpPr>
              <p:cNvPr id="711" name="모서리가 둥근 직사각형"/>
              <p:cNvSpPr/>
              <p:nvPr/>
            </p:nvSpPr>
            <p:spPr>
              <a:xfrm>
                <a:off x="0" y="0"/>
                <a:ext cx="610539" cy="610539"/>
              </a:xfrm>
              <a:prstGeom prst="roundRect">
                <a:avLst>
                  <a:gd name="adj" fmla="val 15000"/>
                </a:avLst>
              </a:prstGeom>
              <a:solidFill>
                <a:srgbClr val="FDEADA"/>
              </a:solidFill>
              <a:ln w="25400" cap="flat">
                <a:solidFill>
                  <a:srgbClr val="FCD5B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b">
                <a:noAutofit/>
              </a:bodyPr>
              <a:lstStyle/>
              <a:p>
                <a: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712" name="div"/>
              <p:cNvSpPr txBox="1"/>
              <p:nvPr/>
            </p:nvSpPr>
            <p:spPr>
              <a:xfrm>
                <a:off x="39523" y="230835"/>
                <a:ext cx="531493" cy="340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b">
                <a:spAutoFit/>
              </a:bodyPr>
              <a:lstStyle>
                <a:lvl1pPr algn="ctr">
                  <a:defRPr sz="20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div</a:t>
                </a:r>
              </a:p>
            </p:txBody>
          </p:sp>
        </p:grpSp>
      </p:grpSp>
      <p:sp>
        <p:nvSpPr>
          <p:cNvPr id="715" name="Google Shape;361;p45"/>
          <p:cNvSpPr txBox="1"/>
          <p:nvPr/>
        </p:nvSpPr>
        <p:spPr>
          <a:xfrm>
            <a:off x="306658" y="2313097"/>
            <a:ext cx="16734885" cy="11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5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flex           column           space-between        center</a:t>
            </a:r>
          </a:p>
        </p:txBody>
      </p:sp>
      <p:sp>
        <p:nvSpPr>
          <p:cNvPr id="716" name="모서리가 둥근 직사각형"/>
          <p:cNvSpPr/>
          <p:nvPr/>
        </p:nvSpPr>
        <p:spPr>
          <a:xfrm>
            <a:off x="5116380" y="4825934"/>
            <a:ext cx="1084844" cy="2983714"/>
          </a:xfrm>
          <a:prstGeom prst="roundRect">
            <a:avLst>
              <a:gd name="adj" fmla="val 16406"/>
            </a:avLst>
          </a:prstGeom>
          <a:solidFill>
            <a:srgbClr val="DCE6F2"/>
          </a:solidFill>
          <a:ln w="31750">
            <a:solidFill>
              <a:srgbClr val="95B3D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17" name="div…"/>
          <p:cNvSpPr txBox="1"/>
          <p:nvPr/>
        </p:nvSpPr>
        <p:spPr>
          <a:xfrm>
            <a:off x="6122969" y="4807317"/>
            <a:ext cx="822235" cy="48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3000"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  div </a:t>
            </a:r>
          </a:p>
        </p:txBody>
      </p:sp>
      <p:grpSp>
        <p:nvGrpSpPr>
          <p:cNvPr id="720" name="div"/>
          <p:cNvGrpSpPr/>
          <p:nvPr/>
        </p:nvGrpSpPr>
        <p:grpSpPr>
          <a:xfrm>
            <a:off x="5353532" y="3941201"/>
            <a:ext cx="610540" cy="610540"/>
            <a:chOff x="0" y="0"/>
            <a:chExt cx="610538" cy="610538"/>
          </a:xfrm>
        </p:grpSpPr>
        <p:sp>
          <p:nvSpPr>
            <p:cNvPr id="718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19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723" name="div"/>
          <p:cNvGrpSpPr/>
          <p:nvPr/>
        </p:nvGrpSpPr>
        <p:grpSpPr>
          <a:xfrm>
            <a:off x="5353532" y="8085179"/>
            <a:ext cx="610540" cy="610540"/>
            <a:chOff x="0" y="0"/>
            <a:chExt cx="610538" cy="610538"/>
          </a:xfrm>
        </p:grpSpPr>
        <p:sp>
          <p:nvSpPr>
            <p:cNvPr id="721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22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sp>
        <p:nvSpPr>
          <p:cNvPr id="724" name="Straight Arrow Connector 4"/>
          <p:cNvSpPr/>
          <p:nvPr/>
        </p:nvSpPr>
        <p:spPr>
          <a:xfrm flipV="1">
            <a:off x="5658801" y="4763541"/>
            <a:ext cx="1" cy="3178980"/>
          </a:xfrm>
          <a:prstGeom prst="line">
            <a:avLst/>
          </a:prstGeom>
          <a:ln w="69850" cap="rnd">
            <a:solidFill>
              <a:srgbClr val="4A7EBB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27" name="div"/>
          <p:cNvGrpSpPr/>
          <p:nvPr/>
        </p:nvGrpSpPr>
        <p:grpSpPr>
          <a:xfrm>
            <a:off x="5353532" y="5107680"/>
            <a:ext cx="610540" cy="610540"/>
            <a:chOff x="0" y="0"/>
            <a:chExt cx="610538" cy="610538"/>
          </a:xfrm>
        </p:grpSpPr>
        <p:sp>
          <p:nvSpPr>
            <p:cNvPr id="725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26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730" name="div"/>
          <p:cNvGrpSpPr/>
          <p:nvPr/>
        </p:nvGrpSpPr>
        <p:grpSpPr>
          <a:xfrm>
            <a:off x="5353532" y="6035399"/>
            <a:ext cx="610540" cy="610540"/>
            <a:chOff x="0" y="0"/>
            <a:chExt cx="610538" cy="610538"/>
          </a:xfrm>
        </p:grpSpPr>
        <p:sp>
          <p:nvSpPr>
            <p:cNvPr id="728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29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733" name="div"/>
          <p:cNvGrpSpPr/>
          <p:nvPr/>
        </p:nvGrpSpPr>
        <p:grpSpPr>
          <a:xfrm>
            <a:off x="5353532" y="6963119"/>
            <a:ext cx="610540" cy="610540"/>
            <a:chOff x="0" y="0"/>
            <a:chExt cx="610538" cy="610538"/>
          </a:xfrm>
        </p:grpSpPr>
        <p:sp>
          <p:nvSpPr>
            <p:cNvPr id="731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32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sp>
        <p:nvSpPr>
          <p:cNvPr id="734" name="모서리가 둥근 직사각형"/>
          <p:cNvSpPr/>
          <p:nvPr/>
        </p:nvSpPr>
        <p:spPr>
          <a:xfrm>
            <a:off x="9668173" y="4825934"/>
            <a:ext cx="1084844" cy="3889519"/>
          </a:xfrm>
          <a:prstGeom prst="roundRect">
            <a:avLst>
              <a:gd name="adj" fmla="val 16406"/>
            </a:avLst>
          </a:prstGeom>
          <a:solidFill>
            <a:srgbClr val="DCE6F2"/>
          </a:solidFill>
          <a:ln w="31750">
            <a:solidFill>
              <a:srgbClr val="95B3D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35" name="div…"/>
          <p:cNvSpPr txBox="1"/>
          <p:nvPr/>
        </p:nvSpPr>
        <p:spPr>
          <a:xfrm>
            <a:off x="10674763" y="4807317"/>
            <a:ext cx="822234" cy="48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3000"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  div </a:t>
            </a:r>
          </a:p>
        </p:txBody>
      </p:sp>
      <p:grpSp>
        <p:nvGrpSpPr>
          <p:cNvPr id="738" name="div"/>
          <p:cNvGrpSpPr/>
          <p:nvPr/>
        </p:nvGrpSpPr>
        <p:grpSpPr>
          <a:xfrm>
            <a:off x="9905325" y="3941201"/>
            <a:ext cx="610540" cy="610540"/>
            <a:chOff x="0" y="0"/>
            <a:chExt cx="610538" cy="610538"/>
          </a:xfrm>
        </p:grpSpPr>
        <p:sp>
          <p:nvSpPr>
            <p:cNvPr id="736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37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741" name="div"/>
          <p:cNvGrpSpPr/>
          <p:nvPr/>
        </p:nvGrpSpPr>
        <p:grpSpPr>
          <a:xfrm>
            <a:off x="9905325" y="8989645"/>
            <a:ext cx="610540" cy="610540"/>
            <a:chOff x="0" y="0"/>
            <a:chExt cx="610538" cy="610538"/>
          </a:xfrm>
        </p:grpSpPr>
        <p:sp>
          <p:nvSpPr>
            <p:cNvPr id="739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40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sp>
        <p:nvSpPr>
          <p:cNvPr id="742" name="Straight Arrow Connector 4"/>
          <p:cNvSpPr/>
          <p:nvPr/>
        </p:nvSpPr>
        <p:spPr>
          <a:xfrm flipV="1">
            <a:off x="10210594" y="4763541"/>
            <a:ext cx="1" cy="4049229"/>
          </a:xfrm>
          <a:prstGeom prst="line">
            <a:avLst/>
          </a:prstGeom>
          <a:ln w="69850" cap="rnd">
            <a:solidFill>
              <a:srgbClr val="4A7EBB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45" name="div"/>
          <p:cNvGrpSpPr/>
          <p:nvPr/>
        </p:nvGrpSpPr>
        <p:grpSpPr>
          <a:xfrm>
            <a:off x="9905325" y="5107680"/>
            <a:ext cx="610540" cy="610540"/>
            <a:chOff x="0" y="0"/>
            <a:chExt cx="610538" cy="610538"/>
          </a:xfrm>
        </p:grpSpPr>
        <p:sp>
          <p:nvSpPr>
            <p:cNvPr id="743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44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748" name="div"/>
          <p:cNvGrpSpPr/>
          <p:nvPr/>
        </p:nvGrpSpPr>
        <p:grpSpPr>
          <a:xfrm>
            <a:off x="9905325" y="6479290"/>
            <a:ext cx="610540" cy="610540"/>
            <a:chOff x="0" y="0"/>
            <a:chExt cx="610538" cy="610538"/>
          </a:xfrm>
        </p:grpSpPr>
        <p:sp>
          <p:nvSpPr>
            <p:cNvPr id="746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47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751" name="div"/>
          <p:cNvGrpSpPr/>
          <p:nvPr/>
        </p:nvGrpSpPr>
        <p:grpSpPr>
          <a:xfrm>
            <a:off x="9905325" y="7850900"/>
            <a:ext cx="610540" cy="610540"/>
            <a:chOff x="0" y="0"/>
            <a:chExt cx="610538" cy="610538"/>
          </a:xfrm>
        </p:grpSpPr>
        <p:sp>
          <p:nvSpPr>
            <p:cNvPr id="749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50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sp>
        <p:nvSpPr>
          <p:cNvPr id="752" name="모서리가 둥근 직사각형"/>
          <p:cNvSpPr/>
          <p:nvPr/>
        </p:nvSpPr>
        <p:spPr>
          <a:xfrm>
            <a:off x="13479893" y="4825934"/>
            <a:ext cx="3515145" cy="3889519"/>
          </a:xfrm>
          <a:prstGeom prst="roundRect">
            <a:avLst>
              <a:gd name="adj" fmla="val 5063"/>
            </a:avLst>
          </a:prstGeom>
          <a:solidFill>
            <a:srgbClr val="DCE6F2"/>
          </a:solidFill>
          <a:ln w="31750">
            <a:solidFill>
              <a:srgbClr val="95B3D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3" name="div…"/>
          <p:cNvSpPr txBox="1"/>
          <p:nvPr/>
        </p:nvSpPr>
        <p:spPr>
          <a:xfrm>
            <a:off x="16164889" y="4259839"/>
            <a:ext cx="822234" cy="48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3000">
                <a:solidFill>
                  <a:schemeClr val="accent1">
                    <a:satOff val="-4409"/>
                    <a:lumOff val="-10509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  div </a:t>
            </a:r>
          </a:p>
        </p:txBody>
      </p:sp>
      <p:grpSp>
        <p:nvGrpSpPr>
          <p:cNvPr id="756" name="div"/>
          <p:cNvGrpSpPr/>
          <p:nvPr/>
        </p:nvGrpSpPr>
        <p:grpSpPr>
          <a:xfrm>
            <a:off x="13717044" y="3941201"/>
            <a:ext cx="610540" cy="610540"/>
            <a:chOff x="0" y="0"/>
            <a:chExt cx="610538" cy="610538"/>
          </a:xfrm>
        </p:grpSpPr>
        <p:sp>
          <p:nvSpPr>
            <p:cNvPr id="754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55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759" name="div"/>
          <p:cNvGrpSpPr/>
          <p:nvPr/>
        </p:nvGrpSpPr>
        <p:grpSpPr>
          <a:xfrm>
            <a:off x="13717044" y="8989645"/>
            <a:ext cx="610540" cy="610540"/>
            <a:chOff x="0" y="0"/>
            <a:chExt cx="610538" cy="610538"/>
          </a:xfrm>
        </p:grpSpPr>
        <p:sp>
          <p:nvSpPr>
            <p:cNvPr id="757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58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sp>
        <p:nvSpPr>
          <p:cNvPr id="760" name="Straight Arrow Connector 4"/>
          <p:cNvSpPr/>
          <p:nvPr/>
        </p:nvSpPr>
        <p:spPr>
          <a:xfrm flipH="1">
            <a:off x="13265104" y="6784560"/>
            <a:ext cx="3979649" cy="1"/>
          </a:xfrm>
          <a:prstGeom prst="line">
            <a:avLst/>
          </a:prstGeom>
          <a:ln w="69850" cap="rnd">
            <a:solidFill>
              <a:srgbClr val="4A7EBB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63" name="div"/>
          <p:cNvGrpSpPr/>
          <p:nvPr/>
        </p:nvGrpSpPr>
        <p:grpSpPr>
          <a:xfrm>
            <a:off x="14932197" y="5107680"/>
            <a:ext cx="610540" cy="610540"/>
            <a:chOff x="0" y="0"/>
            <a:chExt cx="610538" cy="610538"/>
          </a:xfrm>
        </p:grpSpPr>
        <p:sp>
          <p:nvSpPr>
            <p:cNvPr id="761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62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766" name="div"/>
          <p:cNvGrpSpPr/>
          <p:nvPr/>
        </p:nvGrpSpPr>
        <p:grpSpPr>
          <a:xfrm>
            <a:off x="14932195" y="6479290"/>
            <a:ext cx="610540" cy="610540"/>
            <a:chOff x="0" y="0"/>
            <a:chExt cx="610538" cy="610538"/>
          </a:xfrm>
        </p:grpSpPr>
        <p:sp>
          <p:nvSpPr>
            <p:cNvPr id="764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65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  <p:grpSp>
        <p:nvGrpSpPr>
          <p:cNvPr id="769" name="div"/>
          <p:cNvGrpSpPr/>
          <p:nvPr/>
        </p:nvGrpSpPr>
        <p:grpSpPr>
          <a:xfrm>
            <a:off x="14932197" y="7850900"/>
            <a:ext cx="610540" cy="610540"/>
            <a:chOff x="0" y="0"/>
            <a:chExt cx="610538" cy="610538"/>
          </a:xfrm>
        </p:grpSpPr>
        <p:sp>
          <p:nvSpPr>
            <p:cNvPr id="767" name="모서리가 둥근 직사각형"/>
            <p:cNvSpPr/>
            <p:nvPr/>
          </p:nvSpPr>
          <p:spPr>
            <a:xfrm>
              <a:off x="0" y="0"/>
              <a:ext cx="610539" cy="610539"/>
            </a:xfrm>
            <a:prstGeom prst="roundRect">
              <a:avLst>
                <a:gd name="adj" fmla="val 15000"/>
              </a:avLst>
            </a:prstGeom>
            <a:solidFill>
              <a:srgbClr val="FDEADA"/>
            </a:solidFill>
            <a:ln w="25400" cap="flat">
              <a:solidFill>
                <a:srgbClr val="FCD5B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68" name="div"/>
            <p:cNvSpPr txBox="1"/>
            <p:nvPr/>
          </p:nvSpPr>
          <p:spPr>
            <a:xfrm>
              <a:off x="39523" y="230835"/>
              <a:ext cx="531493" cy="34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7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pic>
        <p:nvPicPr>
          <p:cNvPr id="77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2824" y="2146095"/>
            <a:ext cx="8444260" cy="6249891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직사각형"/>
          <p:cNvSpPr/>
          <p:nvPr/>
        </p:nvSpPr>
        <p:spPr>
          <a:xfrm>
            <a:off x="4639124" y="3693602"/>
            <a:ext cx="5868592" cy="616441"/>
          </a:xfrm>
          <a:prstGeom prst="rect">
            <a:avLst/>
          </a:prstGeom>
          <a:ln w="127000">
            <a:solidFill>
              <a:srgbClr val="E5593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76" name="직사각형"/>
          <p:cNvSpPr/>
          <p:nvPr/>
        </p:nvSpPr>
        <p:spPr>
          <a:xfrm>
            <a:off x="4733607" y="6470796"/>
            <a:ext cx="5786154" cy="616440"/>
          </a:xfrm>
          <a:prstGeom prst="rect">
            <a:avLst/>
          </a:prstGeom>
          <a:ln w="127000">
            <a:solidFill>
              <a:srgbClr val="E5593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77" name="직사각형"/>
          <p:cNvSpPr/>
          <p:nvPr/>
        </p:nvSpPr>
        <p:spPr>
          <a:xfrm>
            <a:off x="10416078" y="5674112"/>
            <a:ext cx="2859527" cy="616440"/>
          </a:xfrm>
          <a:prstGeom prst="rect">
            <a:avLst/>
          </a:prstGeom>
          <a:ln w="127000">
            <a:solidFill>
              <a:srgbClr val="E5593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78" name="직사각형"/>
          <p:cNvSpPr/>
          <p:nvPr/>
        </p:nvSpPr>
        <p:spPr>
          <a:xfrm>
            <a:off x="10529889" y="3308710"/>
            <a:ext cx="2631904" cy="467412"/>
          </a:xfrm>
          <a:prstGeom prst="rect">
            <a:avLst/>
          </a:prstGeom>
          <a:ln w="127000">
            <a:solidFill>
              <a:srgbClr val="E5593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6" name="Google Shape;74;p16"/>
          <p:cNvSpPr txBox="1"/>
          <p:nvPr/>
        </p:nvSpPr>
        <p:spPr>
          <a:xfrm>
            <a:off x="3351505" y="2227172"/>
            <a:ext cx="10447646" cy="80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&lt;tag&gt;</a:t>
            </a:r>
            <a:r>
              <a:rPr>
                <a:solidFill>
                  <a:srgbClr val="000000"/>
                </a:solidFill>
              </a:rPr>
              <a:t>를 통하여 웹페이지에서 보여질 </a:t>
            </a:r>
            <a:r>
              <a:rPr>
                <a:solidFill>
                  <a:srgbClr val="0000FF"/>
                </a:solidFill>
              </a:rPr>
              <a:t>내용</a:t>
            </a:r>
            <a:r>
              <a:rPr>
                <a:solidFill>
                  <a:srgbClr val="000000"/>
                </a:solidFill>
              </a:rPr>
              <a:t>을 나타냄 </a:t>
            </a:r>
          </a:p>
        </p:txBody>
      </p:sp>
      <p:sp>
        <p:nvSpPr>
          <p:cNvPr id="87" name="Google Shape;61;p14"/>
          <p:cNvSpPr txBox="1"/>
          <p:nvPr/>
        </p:nvSpPr>
        <p:spPr>
          <a:xfrm>
            <a:off x="5919349" y="1277251"/>
            <a:ext cx="5509503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태그 &lt;tag&gt;</a:t>
            </a:r>
          </a:p>
        </p:txBody>
      </p:sp>
      <p:grpSp>
        <p:nvGrpSpPr>
          <p:cNvPr id="94" name="Group 18"/>
          <p:cNvGrpSpPr/>
          <p:nvPr/>
        </p:nvGrpSpPr>
        <p:grpSpPr>
          <a:xfrm>
            <a:off x="4963447" y="3406512"/>
            <a:ext cx="7223763" cy="1295403"/>
            <a:chOff x="0" y="0"/>
            <a:chExt cx="7223761" cy="1295401"/>
          </a:xfrm>
        </p:grpSpPr>
        <p:sp>
          <p:nvSpPr>
            <p:cNvPr id="88" name="Rectangle 16"/>
            <p:cNvSpPr/>
            <p:nvPr/>
          </p:nvSpPr>
          <p:spPr>
            <a:xfrm>
              <a:off x="182879" y="-1"/>
              <a:ext cx="6858002" cy="1295403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grpSp>
          <p:nvGrpSpPr>
            <p:cNvPr id="93" name="Group 17"/>
            <p:cNvGrpSpPr/>
            <p:nvPr/>
          </p:nvGrpSpPr>
          <p:grpSpPr>
            <a:xfrm>
              <a:off x="0" y="124480"/>
              <a:ext cx="7223762" cy="982960"/>
              <a:chOff x="0" y="0"/>
              <a:chExt cx="7223761" cy="982958"/>
            </a:xfrm>
          </p:grpSpPr>
          <p:sp>
            <p:nvSpPr>
              <p:cNvPr id="89" name="TextBox 1"/>
              <p:cNvSpPr txBox="1"/>
              <p:nvPr/>
            </p:nvSpPr>
            <p:spPr>
              <a:xfrm>
                <a:off x="-1" y="-1"/>
                <a:ext cx="7223763" cy="4810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b="1"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&lt;tag&gt;   Welcome to 코드캠프   &lt;/tag&gt;</a:t>
                </a:r>
              </a:p>
            </p:txBody>
          </p:sp>
          <p:sp>
            <p:nvSpPr>
              <p:cNvPr id="90" name="TextBox 3"/>
              <p:cNvSpPr txBox="1"/>
              <p:nvPr/>
            </p:nvSpPr>
            <p:spPr>
              <a:xfrm>
                <a:off x="784572" y="523220"/>
                <a:ext cx="1244184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시작태그</a:t>
                </a:r>
              </a:p>
            </p:txBody>
          </p:sp>
          <p:sp>
            <p:nvSpPr>
              <p:cNvPr id="91" name="Rectangle 4"/>
              <p:cNvSpPr txBox="1"/>
              <p:nvPr/>
            </p:nvSpPr>
            <p:spPr>
              <a:xfrm>
                <a:off x="3116694" y="523220"/>
                <a:ext cx="631443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내용</a:t>
                </a:r>
              </a:p>
            </p:txBody>
          </p:sp>
          <p:sp>
            <p:nvSpPr>
              <p:cNvPr id="92" name="Rectangle 5"/>
              <p:cNvSpPr txBox="1"/>
              <p:nvPr/>
            </p:nvSpPr>
            <p:spPr>
              <a:xfrm>
                <a:off x="5217179" y="523220"/>
                <a:ext cx="1158747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종료태그</a:t>
                </a:r>
              </a:p>
            </p:txBody>
          </p:sp>
        </p:grpSp>
      </p:grpSp>
      <p:sp>
        <p:nvSpPr>
          <p:cNvPr id="9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82" name="Google Shape;391;p48"/>
          <p:cNvSpPr txBox="1"/>
          <p:nvPr/>
        </p:nvSpPr>
        <p:spPr>
          <a:xfrm>
            <a:off x="3450276" y="1256008"/>
            <a:ext cx="10447648" cy="86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position</a:t>
            </a:r>
          </a:p>
        </p:txBody>
      </p:sp>
      <p:grpSp>
        <p:nvGrpSpPr>
          <p:cNvPr id="786" name="Group 1"/>
          <p:cNvGrpSpPr/>
          <p:nvPr/>
        </p:nvGrpSpPr>
        <p:grpSpPr>
          <a:xfrm>
            <a:off x="2359801" y="2453564"/>
            <a:ext cx="3715835" cy="5699838"/>
            <a:chOff x="0" y="-1"/>
            <a:chExt cx="3715834" cy="5699837"/>
          </a:xfrm>
        </p:grpSpPr>
        <p:sp>
          <p:nvSpPr>
            <p:cNvPr id="783" name="Google Shape;392;p48"/>
            <p:cNvSpPr txBox="1"/>
            <p:nvPr/>
          </p:nvSpPr>
          <p:spPr>
            <a:xfrm>
              <a:off x="88850" y="-2"/>
              <a:ext cx="3538134" cy="283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position: absolute</a:t>
              </a:r>
            </a:p>
            <a:p>
              <a:pPr algn="ctr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</a:p>
            <a:p>
              <a:pPr algn="ctr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 </a:t>
              </a:r>
            </a:p>
            <a:p>
              <a: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박스의 절대 위치</a:t>
              </a:r>
            </a:p>
            <a:p>
              <a: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</a:p>
          </p:txBody>
        </p:sp>
        <p:pic>
          <p:nvPicPr>
            <p:cNvPr id="784" name="Google Shape;396;p48" descr="Google Shape;396;p4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9019" t="0" r="25867" b="0"/>
            <a:stretch>
              <a:fillRect/>
            </a:stretch>
          </p:blipFill>
          <p:spPr>
            <a:xfrm>
              <a:off x="370626" y="1771181"/>
              <a:ext cx="2974581" cy="3928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5" name="Rectangle 23"/>
            <p:cNvSpPr/>
            <p:nvPr/>
          </p:nvSpPr>
          <p:spPr>
            <a:xfrm>
              <a:off x="-1" y="894894"/>
              <a:ext cx="3715835" cy="4694994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790" name="Group 2"/>
          <p:cNvGrpSpPr/>
          <p:nvPr/>
        </p:nvGrpSpPr>
        <p:grpSpPr>
          <a:xfrm>
            <a:off x="6319814" y="2453564"/>
            <a:ext cx="4766624" cy="5699838"/>
            <a:chOff x="0" y="-1"/>
            <a:chExt cx="4766623" cy="5699837"/>
          </a:xfrm>
        </p:grpSpPr>
        <p:sp>
          <p:nvSpPr>
            <p:cNvPr id="787" name="Google Shape;393;p48"/>
            <p:cNvSpPr txBox="1"/>
            <p:nvPr/>
          </p:nvSpPr>
          <p:spPr>
            <a:xfrm>
              <a:off x="-1" y="-2"/>
              <a:ext cx="4766624" cy="283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position: relative</a:t>
              </a:r>
            </a:p>
            <a:p>
              <a:pPr algn="ctr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</a:p>
            <a:p>
              <a:pPr algn="ctr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</a:p>
            <a:p>
              <a: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상위 박스 기준으로 상대 위치</a:t>
              </a:r>
            </a:p>
            <a:p>
              <a: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</a:p>
          </p:txBody>
        </p:sp>
        <p:pic>
          <p:nvPicPr>
            <p:cNvPr id="788" name="Google Shape;395;p48" descr="Google Shape;395;p4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4203" t="0" r="50684" b="0"/>
            <a:stretch>
              <a:fillRect/>
            </a:stretch>
          </p:blipFill>
          <p:spPr>
            <a:xfrm>
              <a:off x="896022" y="1771181"/>
              <a:ext cx="2974579" cy="3928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9" name="Rectangle 24"/>
            <p:cNvSpPr/>
            <p:nvPr/>
          </p:nvSpPr>
          <p:spPr>
            <a:xfrm>
              <a:off x="52521" y="894893"/>
              <a:ext cx="4661580" cy="4694994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794" name="Group 3"/>
          <p:cNvGrpSpPr/>
          <p:nvPr/>
        </p:nvGrpSpPr>
        <p:grpSpPr>
          <a:xfrm>
            <a:off x="11330616" y="2453565"/>
            <a:ext cx="4661581" cy="5699839"/>
            <a:chOff x="0" y="0"/>
            <a:chExt cx="4661580" cy="5699837"/>
          </a:xfrm>
        </p:grpSpPr>
        <p:sp>
          <p:nvSpPr>
            <p:cNvPr id="791" name="Google Shape;394;p48"/>
            <p:cNvSpPr txBox="1"/>
            <p:nvPr/>
          </p:nvSpPr>
          <p:spPr>
            <a:xfrm>
              <a:off x="221531" y="-1"/>
              <a:ext cx="4218520" cy="283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position:fixed</a:t>
              </a:r>
            </a:p>
            <a:p>
              <a:pPr algn="ctr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</a:p>
            <a:p>
              <a:pPr algn="ctr">
                <a:defRPr b="1"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</a:p>
            <a:p>
              <a: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화면을 기준으로 절대 위치</a:t>
              </a:r>
            </a:p>
            <a:p>
              <a: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</a:p>
          </p:txBody>
        </p:sp>
        <p:pic>
          <p:nvPicPr>
            <p:cNvPr id="792" name="Google Shape;397;p48" descr="Google Shape;397;p4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74886" t="0" r="0" b="0"/>
            <a:stretch>
              <a:fillRect/>
            </a:stretch>
          </p:blipFill>
          <p:spPr>
            <a:xfrm>
              <a:off x="843499" y="1771182"/>
              <a:ext cx="2974582" cy="3928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3" name="Rectangle 25"/>
            <p:cNvSpPr/>
            <p:nvPr/>
          </p:nvSpPr>
          <p:spPr>
            <a:xfrm>
              <a:off x="-1" y="894893"/>
              <a:ext cx="4661582" cy="469499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79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99" name="Google Shape;391;p48"/>
          <p:cNvSpPr txBox="1"/>
          <p:nvPr/>
        </p:nvSpPr>
        <p:spPr>
          <a:xfrm>
            <a:off x="3450276" y="1256008"/>
            <a:ext cx="10447648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position 실무 적용 예시</a:t>
            </a:r>
          </a:p>
        </p:txBody>
      </p:sp>
      <p:pic>
        <p:nvPicPr>
          <p:cNvPr id="800" name="Google Shape;404;p49" descr="Google Shape;404;p4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2900" y="2436467"/>
            <a:ext cx="3635043" cy="636625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801" name="Google Shape;405;p49"/>
          <p:cNvSpPr txBox="1"/>
          <p:nvPr/>
        </p:nvSpPr>
        <p:spPr>
          <a:xfrm>
            <a:off x="7759700" y="4943492"/>
            <a:ext cx="7576264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화면 맨 아래에 네비게이션바를 고정         fixed</a:t>
            </a:r>
          </a:p>
        </p:txBody>
      </p:sp>
      <p:sp>
        <p:nvSpPr>
          <p:cNvPr id="802" name="Straight Connector 12"/>
          <p:cNvSpPr/>
          <p:nvPr/>
        </p:nvSpPr>
        <p:spPr>
          <a:xfrm flipV="1">
            <a:off x="6464298" y="5334000"/>
            <a:ext cx="860759" cy="2838606"/>
          </a:xfrm>
          <a:prstGeom prst="line">
            <a:avLst/>
          </a:prstGeom>
          <a:ln w="41275" cap="rnd">
            <a:solidFill>
              <a:srgbClr val="FF00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3" name="Straight Arrow Connector 14"/>
          <p:cNvSpPr/>
          <p:nvPr/>
        </p:nvSpPr>
        <p:spPr>
          <a:xfrm>
            <a:off x="7325055" y="5334000"/>
            <a:ext cx="434645" cy="0"/>
          </a:xfrm>
          <a:prstGeom prst="line">
            <a:avLst/>
          </a:prstGeom>
          <a:ln w="41275" cap="rnd">
            <a:solidFill>
              <a:srgbClr val="FF0000"/>
            </a:solidFill>
            <a:prstDash val="sysDot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4" name="Straight Arrow Connector 29"/>
          <p:cNvSpPr/>
          <p:nvPr/>
        </p:nvSpPr>
        <p:spPr>
          <a:xfrm>
            <a:off x="13529718" y="5334000"/>
            <a:ext cx="434645" cy="0"/>
          </a:xfrm>
          <a:prstGeom prst="line">
            <a:avLst/>
          </a:prstGeom>
          <a:ln w="41275" cap="rnd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808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809" name="Picture 31" descr="Picture 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12" name="Google Shape;303;p39"/>
          <p:cNvSpPr txBox="1"/>
          <p:nvPr/>
        </p:nvSpPr>
        <p:spPr>
          <a:xfrm>
            <a:off x="3484255" y="4480343"/>
            <a:ext cx="10447646" cy="135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</a:t>
            </a:r>
          </a:p>
        </p:txBody>
      </p:sp>
      <p:pic>
        <p:nvPicPr>
          <p:cNvPr id="813" name="Picture 33" descr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81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815" name="Google Shape;92;p18"/>
          <p:cNvSpPr txBox="1"/>
          <p:nvPr/>
        </p:nvSpPr>
        <p:spPr>
          <a:xfrm>
            <a:off x="12666426" y="8508765"/>
            <a:ext cx="3950207" cy="92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파일 이름 - 01-boxmodel.html</a:t>
            </a:r>
          </a:p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01-boxmodel.css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819" name="Google Shape;411;p50" descr="Google Shape;411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0137" y="2956492"/>
            <a:ext cx="5111751" cy="547612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820" name="Google Shape;414;p50"/>
          <p:cNvSpPr txBox="1"/>
          <p:nvPr/>
        </p:nvSpPr>
        <p:spPr>
          <a:xfrm>
            <a:off x="3053114" y="1251791"/>
            <a:ext cx="3260240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css 적용 전</a:t>
            </a:r>
          </a:p>
        </p:txBody>
      </p:sp>
      <p:sp>
        <p:nvSpPr>
          <p:cNvPr id="821" name="Google Shape;415;p50"/>
          <p:cNvSpPr txBox="1"/>
          <p:nvPr/>
        </p:nvSpPr>
        <p:spPr>
          <a:xfrm>
            <a:off x="11035893" y="1251791"/>
            <a:ext cx="3260241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css 적용 후</a:t>
            </a:r>
          </a:p>
        </p:txBody>
      </p:sp>
      <p:sp>
        <p:nvSpPr>
          <p:cNvPr id="822" name="Google Shape;196;p28"/>
          <p:cNvSpPr/>
          <p:nvPr/>
        </p:nvSpPr>
        <p:spPr>
          <a:xfrm>
            <a:off x="8065547" y="5410200"/>
            <a:ext cx="948275" cy="0"/>
          </a:xfrm>
          <a:prstGeom prst="line">
            <a:avLst/>
          </a:prstGeom>
          <a:ln w="79375" cap="rnd">
            <a:solidFill>
              <a:srgbClr val="FF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  <p:pic>
        <p:nvPicPr>
          <p:cNvPr id="82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0880" y="3168548"/>
            <a:ext cx="5849208" cy="4796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28" name="Google Shape;196;p28"/>
          <p:cNvSpPr/>
          <p:nvPr/>
        </p:nvSpPr>
        <p:spPr>
          <a:xfrm>
            <a:off x="8065547" y="5410200"/>
            <a:ext cx="948275" cy="0"/>
          </a:xfrm>
          <a:prstGeom prst="line">
            <a:avLst/>
          </a:prstGeom>
          <a:ln w="79375" cap="rnd">
            <a:solidFill>
              <a:srgbClr val="FF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29" name="Google Shape;424;p51" descr="Google Shape;424;p51"/>
          <p:cNvPicPr>
            <a:picLocks noChangeAspect="1"/>
          </p:cNvPicPr>
          <p:nvPr/>
        </p:nvPicPr>
        <p:blipFill>
          <a:blip r:embed="rId3">
            <a:extLst/>
          </a:blip>
          <a:srcRect l="26517" t="13361" r="16795" b="50970"/>
          <a:stretch>
            <a:fillRect/>
          </a:stretch>
        </p:blipFill>
        <p:spPr>
          <a:xfrm>
            <a:off x="9182923" y="3941114"/>
            <a:ext cx="7684509" cy="29381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grpSp>
        <p:nvGrpSpPr>
          <p:cNvPr id="835" name="Group 12"/>
          <p:cNvGrpSpPr/>
          <p:nvPr/>
        </p:nvGrpSpPr>
        <p:grpSpPr>
          <a:xfrm>
            <a:off x="810823" y="3941116"/>
            <a:ext cx="7308737" cy="2957521"/>
            <a:chOff x="-1" y="0"/>
            <a:chExt cx="7308735" cy="2957520"/>
          </a:xfrm>
        </p:grpSpPr>
        <p:grpSp>
          <p:nvGrpSpPr>
            <p:cNvPr id="833" name="Group 14"/>
            <p:cNvGrpSpPr/>
            <p:nvPr/>
          </p:nvGrpSpPr>
          <p:grpSpPr>
            <a:xfrm>
              <a:off x="-2" y="138686"/>
              <a:ext cx="7308737" cy="2770664"/>
              <a:chOff x="0" y="0"/>
              <a:chExt cx="7308735" cy="2770662"/>
            </a:xfrm>
          </p:grpSpPr>
          <p:sp>
            <p:nvSpPr>
              <p:cNvPr id="830" name="TextBox 17"/>
              <p:cNvSpPr txBox="1"/>
              <p:nvPr/>
            </p:nvSpPr>
            <p:spPr>
              <a:xfrm>
                <a:off x="-1" y="-1"/>
                <a:ext cx="3048718" cy="2682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defRPr b="1"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날짜</a:t>
                </a:r>
              </a:p>
              <a:p>
                <a:pPr algn="ctr">
                  <a:defRPr sz="11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 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2018.09.10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2018.09.10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2018.09.10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2018.09.10</a:t>
                </a:r>
              </a:p>
            </p:txBody>
          </p:sp>
          <p:sp>
            <p:nvSpPr>
              <p:cNvPr id="831" name="TextBox 21"/>
              <p:cNvSpPr txBox="1"/>
              <p:nvPr/>
            </p:nvSpPr>
            <p:spPr>
              <a:xfrm>
                <a:off x="2262864" y="-1"/>
                <a:ext cx="3048717" cy="2733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defRPr b="1"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구분</a:t>
                </a:r>
              </a:p>
              <a:p>
                <a:pPr algn="ctr">
                  <a:defRPr sz="11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 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예치금충전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예치금충전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예치금충전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예치금충전</a:t>
                </a:r>
              </a:p>
            </p:txBody>
          </p:sp>
          <p:sp>
            <p:nvSpPr>
              <p:cNvPr id="832" name="TextBox 22"/>
              <p:cNvSpPr txBox="1"/>
              <p:nvPr/>
            </p:nvSpPr>
            <p:spPr>
              <a:xfrm>
                <a:off x="4260019" y="-1"/>
                <a:ext cx="3048717" cy="2770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defRPr b="1"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금액</a:t>
                </a:r>
              </a:p>
              <a:p>
                <a:pPr algn="ctr">
                  <a:defRPr sz="9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 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39,000원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39,000원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39,000원</a:t>
                </a:r>
              </a:p>
              <a:p>
                <a:pPr algn="ctr">
                  <a:defRPr sz="32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39,000원</a:t>
                </a:r>
              </a:p>
            </p:txBody>
          </p:sp>
        </p:grpSp>
        <p:sp>
          <p:nvSpPr>
            <p:cNvPr id="834" name="Rectangle 15"/>
            <p:cNvSpPr/>
            <p:nvPr/>
          </p:nvSpPr>
          <p:spPr>
            <a:xfrm>
              <a:off x="254238" y="-1"/>
              <a:ext cx="6778288" cy="2957522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836" name="Google Shape;414;p50"/>
          <p:cNvSpPr txBox="1"/>
          <p:nvPr/>
        </p:nvSpPr>
        <p:spPr>
          <a:xfrm>
            <a:off x="3053114" y="1251791"/>
            <a:ext cx="3260240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css 적용 전</a:t>
            </a:r>
          </a:p>
        </p:txBody>
      </p:sp>
      <p:sp>
        <p:nvSpPr>
          <p:cNvPr id="837" name="Google Shape;415;p50"/>
          <p:cNvSpPr txBox="1"/>
          <p:nvPr/>
        </p:nvSpPr>
        <p:spPr>
          <a:xfrm>
            <a:off x="11035893" y="1251791"/>
            <a:ext cx="3260241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css 적용 후</a:t>
            </a:r>
          </a:p>
        </p:txBody>
      </p:sp>
      <p:sp>
        <p:nvSpPr>
          <p:cNvPr id="83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Rectangle 1"/>
          <p:cNvSpPr/>
          <p:nvPr/>
        </p:nvSpPr>
        <p:spPr>
          <a:xfrm>
            <a:off x="-2" y="0"/>
            <a:ext cx="17417146" cy="819150"/>
          </a:xfrm>
          <a:prstGeom prst="rect">
            <a:avLst/>
          </a:prstGeom>
          <a:solidFill>
            <a:srgbClr val="F0DF2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8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782721"/>
            <a:ext cx="17417146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84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84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84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850" name="Rectangle 2"/>
          <p:cNvSpPr txBox="1"/>
          <p:nvPr/>
        </p:nvSpPr>
        <p:spPr>
          <a:xfrm>
            <a:off x="6017131" y="4090338"/>
            <a:ext cx="4975224" cy="1126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#1 변수와 상수</a:t>
            </a:r>
          </a:p>
        </p:txBody>
      </p:sp>
      <p:sp>
        <p:nvSpPr>
          <p:cNvPr id="85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55" name="Google Shape;442;p54"/>
          <p:cNvSpPr txBox="1"/>
          <p:nvPr/>
        </p:nvSpPr>
        <p:spPr>
          <a:xfrm>
            <a:off x="3313710" y="1145703"/>
            <a:ext cx="10447646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변수와 상수</a:t>
            </a:r>
          </a:p>
        </p:txBody>
      </p:sp>
      <p:sp>
        <p:nvSpPr>
          <p:cNvPr id="856" name="Google Shape;443;p54"/>
          <p:cNvSpPr txBox="1"/>
          <p:nvPr/>
        </p:nvSpPr>
        <p:spPr>
          <a:xfrm>
            <a:off x="3313710" y="2362512"/>
            <a:ext cx="10447646" cy="80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데이터를 담는 공간</a:t>
            </a:r>
            <a:r>
              <a:rPr>
                <a:solidFill>
                  <a:srgbClr val="000000"/>
                </a:solidFill>
              </a:rPr>
              <a:t>(상자)</a:t>
            </a:r>
          </a:p>
        </p:txBody>
      </p:sp>
      <p:grpSp>
        <p:nvGrpSpPr>
          <p:cNvPr id="866" name="Group 15"/>
          <p:cNvGrpSpPr/>
          <p:nvPr/>
        </p:nvGrpSpPr>
        <p:grpSpPr>
          <a:xfrm>
            <a:off x="3396176" y="3652404"/>
            <a:ext cx="10282715" cy="3920515"/>
            <a:chOff x="0" y="0"/>
            <a:chExt cx="10282714" cy="3920513"/>
          </a:xfrm>
        </p:grpSpPr>
        <p:pic>
          <p:nvPicPr>
            <p:cNvPr id="857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923311"/>
              <a:ext cx="2997203" cy="2997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8" name="Picture 4" descr="Picture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42755" y="923311"/>
              <a:ext cx="2997203" cy="2997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9" name="Picture 6" descr="Picture 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285512" y="923311"/>
              <a:ext cx="2997203" cy="2997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0" name="TextBox 1"/>
            <p:cNvSpPr txBox="1"/>
            <p:nvPr/>
          </p:nvSpPr>
          <p:spPr>
            <a:xfrm>
              <a:off x="858519" y="0"/>
              <a:ext cx="1280162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3000">
                  <a:solidFill>
                    <a:srgbClr val="0000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“철수”</a:t>
              </a:r>
            </a:p>
          </p:txBody>
        </p:sp>
        <p:sp>
          <p:nvSpPr>
            <p:cNvPr id="861" name="TextBox 16"/>
            <p:cNvSpPr txBox="1"/>
            <p:nvPr/>
          </p:nvSpPr>
          <p:spPr>
            <a:xfrm>
              <a:off x="4501275" y="0"/>
              <a:ext cx="1280162" cy="548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3000">
                  <a:solidFill>
                    <a:srgbClr val="0000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true</a:t>
              </a:r>
            </a:p>
          </p:txBody>
        </p:sp>
        <p:sp>
          <p:nvSpPr>
            <p:cNvPr id="862" name="TextBox 17"/>
            <p:cNvSpPr txBox="1"/>
            <p:nvPr/>
          </p:nvSpPr>
          <p:spPr>
            <a:xfrm>
              <a:off x="8144031" y="0"/>
              <a:ext cx="1280162" cy="548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3000">
                  <a:solidFill>
                    <a:srgbClr val="0000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63" name="Straight Connector 5"/>
            <p:cNvSpPr/>
            <p:nvPr/>
          </p:nvSpPr>
          <p:spPr>
            <a:xfrm flipH="1">
              <a:off x="1498600" y="630197"/>
              <a:ext cx="2" cy="104620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4" name="Straight Connector 20"/>
            <p:cNvSpPr/>
            <p:nvPr/>
          </p:nvSpPr>
          <p:spPr>
            <a:xfrm>
              <a:off x="5141355" y="630197"/>
              <a:ext cx="2" cy="104620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5" name="Straight Connector 21"/>
            <p:cNvSpPr/>
            <p:nvPr/>
          </p:nvSpPr>
          <p:spPr>
            <a:xfrm>
              <a:off x="8784111" y="630197"/>
              <a:ext cx="2" cy="104620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6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868" name="Google Shape;443;p54"/>
          <p:cNvSpPr txBox="1"/>
          <p:nvPr/>
        </p:nvSpPr>
        <p:spPr>
          <a:xfrm>
            <a:off x="3638112" y="7630080"/>
            <a:ext cx="2367795" cy="778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classmate</a:t>
            </a:r>
          </a:p>
        </p:txBody>
      </p:sp>
      <p:sp>
        <p:nvSpPr>
          <p:cNvPr id="869" name="Google Shape;443;p54"/>
          <p:cNvSpPr txBox="1"/>
          <p:nvPr/>
        </p:nvSpPr>
        <p:spPr>
          <a:xfrm>
            <a:off x="7353635" y="7630080"/>
            <a:ext cx="2367795" cy="778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handsome</a:t>
            </a:r>
          </a:p>
        </p:txBody>
      </p:sp>
      <p:sp>
        <p:nvSpPr>
          <p:cNvPr id="870" name="Google Shape;443;p54"/>
          <p:cNvSpPr txBox="1"/>
          <p:nvPr/>
        </p:nvSpPr>
        <p:spPr>
          <a:xfrm>
            <a:off x="10962164" y="7630080"/>
            <a:ext cx="2367796" cy="778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74" name="Google Shape;442;p54"/>
          <p:cNvSpPr txBox="1"/>
          <p:nvPr/>
        </p:nvSpPr>
        <p:spPr>
          <a:xfrm>
            <a:off x="3313710" y="1145703"/>
            <a:ext cx="10447646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변수와 상수의 종류와 특징</a:t>
            </a:r>
          </a:p>
        </p:txBody>
      </p:sp>
      <p:sp>
        <p:nvSpPr>
          <p:cNvPr id="875" name="Google Shape;456;p55"/>
          <p:cNvSpPr txBox="1"/>
          <p:nvPr/>
        </p:nvSpPr>
        <p:spPr>
          <a:xfrm>
            <a:off x="4476553" y="6467478"/>
            <a:ext cx="8395094" cy="1667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Tip</a:t>
            </a:r>
          </a:p>
          <a:p>
            <a:pPr algn="ctr">
              <a:defRPr b="1"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</a:p>
          <a:p>
            <a:pPr algn="ctr">
              <a:defRPr sz="28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var는 실무에서 사용 X</a:t>
            </a:r>
          </a:p>
        </p:txBody>
      </p:sp>
      <p:grpSp>
        <p:nvGrpSpPr>
          <p:cNvPr id="880" name="Group 30"/>
          <p:cNvGrpSpPr/>
          <p:nvPr/>
        </p:nvGrpSpPr>
        <p:grpSpPr>
          <a:xfrm>
            <a:off x="2778185" y="2931898"/>
            <a:ext cx="3722879" cy="2783103"/>
            <a:chOff x="-1" y="0"/>
            <a:chExt cx="3722878" cy="2783102"/>
          </a:xfrm>
        </p:grpSpPr>
        <p:grpSp>
          <p:nvGrpSpPr>
            <p:cNvPr id="878" name="Group 11"/>
            <p:cNvGrpSpPr/>
            <p:nvPr/>
          </p:nvGrpSpPr>
          <p:grpSpPr>
            <a:xfrm>
              <a:off x="-2" y="537342"/>
              <a:ext cx="3722880" cy="722325"/>
              <a:chOff x="0" y="0"/>
              <a:chExt cx="3722878" cy="722324"/>
            </a:xfrm>
          </p:grpSpPr>
          <p:sp>
            <p:nvSpPr>
              <p:cNvPr id="876" name="Google Shape;453;p55"/>
              <p:cNvSpPr/>
              <p:nvPr/>
            </p:nvSpPr>
            <p:spPr>
              <a:xfrm>
                <a:off x="0" y="722324"/>
                <a:ext cx="372287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8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이름 중복 가능</a:t>
                </a:r>
              </a:p>
            </p:txBody>
          </p:sp>
          <p:sp>
            <p:nvSpPr>
              <p:cNvPr id="877" name="Rectangle 4"/>
              <p:cNvSpPr txBox="1"/>
              <p:nvPr/>
            </p:nvSpPr>
            <p:spPr>
              <a:xfrm>
                <a:off x="1485204" y="0"/>
                <a:ext cx="752471" cy="6121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b="1" sz="3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var</a:t>
                </a:r>
              </a:p>
            </p:txBody>
          </p:sp>
        </p:grpSp>
        <p:sp>
          <p:nvSpPr>
            <p:cNvPr id="879" name="Rectangle 26"/>
            <p:cNvSpPr/>
            <p:nvPr/>
          </p:nvSpPr>
          <p:spPr>
            <a:xfrm>
              <a:off x="1" y="-1"/>
              <a:ext cx="3609587" cy="2783103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885" name="Group 31"/>
          <p:cNvGrpSpPr/>
          <p:nvPr/>
        </p:nvGrpSpPr>
        <p:grpSpPr>
          <a:xfrm>
            <a:off x="6785670" y="2931898"/>
            <a:ext cx="3609590" cy="2783103"/>
            <a:chOff x="0" y="0"/>
            <a:chExt cx="3609588" cy="2783102"/>
          </a:xfrm>
        </p:grpSpPr>
        <p:grpSp>
          <p:nvGrpSpPr>
            <p:cNvPr id="883" name="Group 10"/>
            <p:cNvGrpSpPr/>
            <p:nvPr/>
          </p:nvGrpSpPr>
          <p:grpSpPr>
            <a:xfrm>
              <a:off x="209654" y="502506"/>
              <a:ext cx="3399935" cy="796074"/>
              <a:chOff x="0" y="0"/>
              <a:chExt cx="3399933" cy="796073"/>
            </a:xfrm>
          </p:grpSpPr>
          <p:sp>
            <p:nvSpPr>
              <p:cNvPr id="881" name="Google Shape;454;p55"/>
              <p:cNvSpPr/>
              <p:nvPr/>
            </p:nvSpPr>
            <p:spPr>
              <a:xfrm>
                <a:off x="0" y="796073"/>
                <a:ext cx="339993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8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이름 중복 불가능</a:t>
                </a:r>
              </a:p>
            </p:txBody>
          </p:sp>
          <p:sp>
            <p:nvSpPr>
              <p:cNvPr id="882" name="Rectangle 2"/>
              <p:cNvSpPr txBox="1"/>
              <p:nvPr/>
            </p:nvSpPr>
            <p:spPr>
              <a:xfrm>
                <a:off x="1386003" y="0"/>
                <a:ext cx="608046" cy="6121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b="1" sz="3400">
                    <a:solidFill>
                      <a:srgbClr val="0433FF"/>
                    </a:solidFill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let</a:t>
                </a:r>
              </a:p>
            </p:txBody>
          </p:sp>
        </p:grpSp>
        <p:sp>
          <p:nvSpPr>
            <p:cNvPr id="884" name="Rectangle 27"/>
            <p:cNvSpPr/>
            <p:nvPr/>
          </p:nvSpPr>
          <p:spPr>
            <a:xfrm>
              <a:off x="-1" y="-1"/>
              <a:ext cx="3609590" cy="2783103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890" name="Group 29"/>
          <p:cNvGrpSpPr/>
          <p:nvPr/>
        </p:nvGrpSpPr>
        <p:grpSpPr>
          <a:xfrm>
            <a:off x="10793155" y="2931898"/>
            <a:ext cx="3609589" cy="2783103"/>
            <a:chOff x="0" y="0"/>
            <a:chExt cx="3609588" cy="2783102"/>
          </a:xfrm>
        </p:grpSpPr>
        <p:grpSp>
          <p:nvGrpSpPr>
            <p:cNvPr id="888" name="Group 9"/>
            <p:cNvGrpSpPr/>
            <p:nvPr/>
          </p:nvGrpSpPr>
          <p:grpSpPr>
            <a:xfrm>
              <a:off x="104827" y="464032"/>
              <a:ext cx="3399935" cy="834548"/>
              <a:chOff x="0" y="0"/>
              <a:chExt cx="3399933" cy="834547"/>
            </a:xfrm>
          </p:grpSpPr>
          <p:sp>
            <p:nvSpPr>
              <p:cNvPr id="886" name="Google Shape;455;p55"/>
              <p:cNvSpPr/>
              <p:nvPr/>
            </p:nvSpPr>
            <p:spPr>
              <a:xfrm>
                <a:off x="0" y="834547"/>
                <a:ext cx="339993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8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이름 중복 불가능</a:t>
                </a:r>
              </a:p>
            </p:txBody>
          </p:sp>
          <p:sp>
            <p:nvSpPr>
              <p:cNvPr id="887" name="Rectangle 3"/>
              <p:cNvSpPr txBox="1"/>
              <p:nvPr/>
            </p:nvSpPr>
            <p:spPr>
              <a:xfrm>
                <a:off x="1072094" y="0"/>
                <a:ext cx="1255746" cy="6121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b="1" sz="3400">
                    <a:solidFill>
                      <a:srgbClr val="0433FF"/>
                    </a:solidFill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const</a:t>
                </a:r>
              </a:p>
            </p:txBody>
          </p:sp>
        </p:grpSp>
        <p:sp>
          <p:nvSpPr>
            <p:cNvPr id="889" name="Rectangle 28"/>
            <p:cNvSpPr/>
            <p:nvPr/>
          </p:nvSpPr>
          <p:spPr>
            <a:xfrm>
              <a:off x="-1" y="-1"/>
              <a:ext cx="3609590" cy="2783103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89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95" name="Google Shape;442;p54"/>
          <p:cNvSpPr txBox="1"/>
          <p:nvPr/>
        </p:nvSpPr>
        <p:spPr>
          <a:xfrm>
            <a:off x="3313710" y="1145703"/>
            <a:ext cx="10447646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변수와 상수에 데이터 담기</a:t>
            </a:r>
          </a:p>
        </p:txBody>
      </p:sp>
      <p:grpSp>
        <p:nvGrpSpPr>
          <p:cNvPr id="900" name="Group 44"/>
          <p:cNvGrpSpPr/>
          <p:nvPr/>
        </p:nvGrpSpPr>
        <p:grpSpPr>
          <a:xfrm>
            <a:off x="9288926" y="3049070"/>
            <a:ext cx="6017893" cy="3361552"/>
            <a:chOff x="0" y="0"/>
            <a:chExt cx="6017891" cy="3361551"/>
          </a:xfrm>
        </p:grpSpPr>
        <p:grpSp>
          <p:nvGrpSpPr>
            <p:cNvPr id="898" name="Group 19"/>
            <p:cNvGrpSpPr/>
            <p:nvPr/>
          </p:nvGrpSpPr>
          <p:grpSpPr>
            <a:xfrm>
              <a:off x="2589845" y="388554"/>
              <a:ext cx="1689101" cy="2972998"/>
              <a:chOff x="2428352" y="0"/>
              <a:chExt cx="1689100" cy="2972997"/>
            </a:xfrm>
          </p:grpSpPr>
          <p:sp>
            <p:nvSpPr>
              <p:cNvPr id="896" name="Rectangle 5"/>
              <p:cNvSpPr/>
              <p:nvPr/>
            </p:nvSpPr>
            <p:spPr>
              <a:xfrm>
                <a:off x="2847453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 algn="ctr">
                  <a:defRPr sz="4000">
                    <a:solidFill>
                      <a:srgbClr val="FF0000"/>
                    </a:solidFill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const</a:t>
                </a:r>
                <a:r>
                  <a:rPr>
                    <a:solidFill>
                      <a:srgbClr val="000000"/>
                    </a:solidFill>
                  </a:rPr>
                  <a:t> </a:t>
                </a:r>
                <a:r>
                  <a:rPr>
                    <a:solidFill>
                      <a:srgbClr val="0000FF"/>
                    </a:solidFill>
                  </a:rPr>
                  <a:t>상수이름</a:t>
                </a:r>
                <a:r>
                  <a:rPr>
                    <a:solidFill>
                      <a:srgbClr val="000000"/>
                    </a:solidFill>
                  </a:rPr>
                  <a:t> = </a:t>
                </a:r>
                <a:r>
                  <a:rPr>
                    <a:solidFill>
                      <a:srgbClr val="9900FF"/>
                    </a:solidFill>
                  </a:rPr>
                  <a:t>담을 내용</a:t>
                </a:r>
              </a:p>
            </p:txBody>
          </p:sp>
          <p:sp>
            <p:nvSpPr>
              <p:cNvPr id="897" name="Rectangle 16"/>
              <p:cNvSpPr/>
              <p:nvPr/>
            </p:nvSpPr>
            <p:spPr>
              <a:xfrm>
                <a:off x="2428352" y="170299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 algn="ctr">
                  <a:defRPr sz="4000">
                    <a:solidFill>
                      <a:srgbClr val="FF0000"/>
                    </a:solidFill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const</a:t>
                </a:r>
                <a:r>
                  <a:rPr>
                    <a:solidFill>
                      <a:srgbClr val="000000"/>
                    </a:solidFill>
                  </a:rPr>
                  <a:t> </a:t>
                </a:r>
                <a:r>
                  <a:rPr>
                    <a:solidFill>
                      <a:srgbClr val="0000FF"/>
                    </a:solidFill>
                  </a:rPr>
                  <a:t>age</a:t>
                </a:r>
                <a:r>
                  <a:rPr>
                    <a:solidFill>
                      <a:srgbClr val="000000"/>
                    </a:solidFill>
                  </a:rPr>
                  <a:t> = </a:t>
                </a:r>
                <a:r>
                  <a:rPr>
                    <a:solidFill>
                      <a:srgbClr val="9900FF"/>
                    </a:solidFill>
                  </a:rPr>
                  <a:t>8</a:t>
                </a:r>
              </a:p>
            </p:txBody>
          </p:sp>
        </p:grpSp>
        <p:sp>
          <p:nvSpPr>
            <p:cNvPr id="899" name="Rectangle 39"/>
            <p:cNvSpPr/>
            <p:nvPr/>
          </p:nvSpPr>
          <p:spPr>
            <a:xfrm>
              <a:off x="0" y="0"/>
              <a:ext cx="6017892" cy="3324403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90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grpSp>
        <p:nvGrpSpPr>
          <p:cNvPr id="906" name="Group 43"/>
          <p:cNvGrpSpPr/>
          <p:nvPr/>
        </p:nvGrpSpPr>
        <p:grpSpPr>
          <a:xfrm>
            <a:off x="2626833" y="3050099"/>
            <a:ext cx="5795189" cy="3322346"/>
            <a:chOff x="0" y="0"/>
            <a:chExt cx="5795188" cy="3322344"/>
          </a:xfrm>
        </p:grpSpPr>
        <p:grpSp>
          <p:nvGrpSpPr>
            <p:cNvPr id="904" name="Group 20"/>
            <p:cNvGrpSpPr/>
            <p:nvPr/>
          </p:nvGrpSpPr>
          <p:grpSpPr>
            <a:xfrm>
              <a:off x="116851" y="386500"/>
              <a:ext cx="5561484" cy="2478866"/>
              <a:chOff x="0" y="0"/>
              <a:chExt cx="5561483" cy="2478865"/>
            </a:xfrm>
          </p:grpSpPr>
          <p:sp>
            <p:nvSpPr>
              <p:cNvPr id="902" name="Rectangle 13"/>
              <p:cNvSpPr txBox="1"/>
              <p:nvPr/>
            </p:nvSpPr>
            <p:spPr>
              <a:xfrm>
                <a:off x="0" y="0"/>
                <a:ext cx="5561484" cy="736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defRPr sz="4000">
                    <a:solidFill>
                      <a:srgbClr val="FF0000"/>
                    </a:solidFill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let</a:t>
                </a:r>
                <a:r>
                  <a:rPr>
                    <a:solidFill>
                      <a:srgbClr val="000000"/>
                    </a:solidFill>
                  </a:rPr>
                  <a:t> </a:t>
                </a:r>
                <a:r>
                  <a:rPr>
                    <a:solidFill>
                      <a:srgbClr val="0000FF"/>
                    </a:solidFill>
                  </a:rPr>
                  <a:t>변수이름</a:t>
                </a:r>
                <a:r>
                  <a:rPr>
                    <a:solidFill>
                      <a:srgbClr val="000000"/>
                    </a:solidFill>
                  </a:rPr>
                  <a:t> = </a:t>
                </a:r>
                <a:r>
                  <a:rPr>
                    <a:solidFill>
                      <a:srgbClr val="9900FF"/>
                    </a:solidFill>
                  </a:rPr>
                  <a:t>담을 내용</a:t>
                </a:r>
              </a:p>
            </p:txBody>
          </p:sp>
          <p:sp>
            <p:nvSpPr>
              <p:cNvPr id="903" name="Rectangle 17"/>
              <p:cNvSpPr txBox="1"/>
              <p:nvPr/>
            </p:nvSpPr>
            <p:spPr>
              <a:xfrm>
                <a:off x="111362" y="1742257"/>
                <a:ext cx="5338760" cy="736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defRPr sz="4000">
                    <a:solidFill>
                      <a:srgbClr val="FF0000"/>
                    </a:solidFill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let</a:t>
                </a:r>
                <a:r>
                  <a:rPr>
                    <a:solidFill>
                      <a:srgbClr val="000000"/>
                    </a:solidFill>
                  </a:rPr>
                  <a:t> </a:t>
                </a:r>
                <a:r>
                  <a:rPr>
                    <a:solidFill>
                      <a:srgbClr val="0000FF"/>
                    </a:solidFill>
                  </a:rPr>
                  <a:t>child</a:t>
                </a:r>
                <a:r>
                  <a:rPr>
                    <a:solidFill>
                      <a:srgbClr val="000000"/>
                    </a:solidFill>
                  </a:rPr>
                  <a:t> = </a:t>
                </a:r>
                <a:r>
                  <a:rPr>
                    <a:solidFill>
                      <a:srgbClr val="9900FF"/>
                    </a:solidFill>
                  </a:rPr>
                  <a:t>”철수”</a:t>
                </a:r>
              </a:p>
            </p:txBody>
          </p:sp>
        </p:grpSp>
        <p:sp>
          <p:nvSpPr>
            <p:cNvPr id="905" name="Rectangle 40"/>
            <p:cNvSpPr/>
            <p:nvPr/>
          </p:nvSpPr>
          <p:spPr>
            <a:xfrm>
              <a:off x="-1" y="-1"/>
              <a:ext cx="5795189" cy="3322345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9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0" name="Google Shape;74;p16"/>
          <p:cNvSpPr txBox="1"/>
          <p:nvPr/>
        </p:nvSpPr>
        <p:spPr>
          <a:xfrm>
            <a:off x="3351505" y="2227172"/>
            <a:ext cx="10447646" cy="80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&lt;tag&gt;</a:t>
            </a:r>
            <a:r>
              <a:rPr>
                <a:solidFill>
                  <a:srgbClr val="000000"/>
                </a:solidFill>
              </a:rPr>
              <a:t>를 통하여 웹페이지에서 보여질 </a:t>
            </a:r>
            <a:r>
              <a:rPr>
                <a:solidFill>
                  <a:srgbClr val="0000FF"/>
                </a:solidFill>
              </a:rPr>
              <a:t>내용</a:t>
            </a:r>
            <a:r>
              <a:rPr>
                <a:solidFill>
                  <a:srgbClr val="000000"/>
                </a:solidFill>
              </a:rPr>
              <a:t>을 나타냄 </a:t>
            </a:r>
          </a:p>
        </p:txBody>
      </p:sp>
      <p:sp>
        <p:nvSpPr>
          <p:cNvPr id="101" name="Google Shape;61;p14"/>
          <p:cNvSpPr txBox="1"/>
          <p:nvPr/>
        </p:nvSpPr>
        <p:spPr>
          <a:xfrm>
            <a:off x="5919349" y="1277251"/>
            <a:ext cx="5509503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태그 &lt;tag&gt;</a:t>
            </a:r>
          </a:p>
        </p:txBody>
      </p:sp>
      <p:grpSp>
        <p:nvGrpSpPr>
          <p:cNvPr id="108" name="Group 18"/>
          <p:cNvGrpSpPr/>
          <p:nvPr/>
        </p:nvGrpSpPr>
        <p:grpSpPr>
          <a:xfrm>
            <a:off x="4963447" y="3406512"/>
            <a:ext cx="7223763" cy="1295403"/>
            <a:chOff x="0" y="0"/>
            <a:chExt cx="7223761" cy="1295401"/>
          </a:xfrm>
        </p:grpSpPr>
        <p:sp>
          <p:nvSpPr>
            <p:cNvPr id="102" name="Rectangle 16"/>
            <p:cNvSpPr/>
            <p:nvPr/>
          </p:nvSpPr>
          <p:spPr>
            <a:xfrm>
              <a:off x="182879" y="-1"/>
              <a:ext cx="6858002" cy="1295403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grpSp>
          <p:nvGrpSpPr>
            <p:cNvPr id="107" name="Group 17"/>
            <p:cNvGrpSpPr/>
            <p:nvPr/>
          </p:nvGrpSpPr>
          <p:grpSpPr>
            <a:xfrm>
              <a:off x="0" y="124480"/>
              <a:ext cx="7223762" cy="982960"/>
              <a:chOff x="0" y="0"/>
              <a:chExt cx="7223761" cy="982958"/>
            </a:xfrm>
          </p:grpSpPr>
          <p:sp>
            <p:nvSpPr>
              <p:cNvPr id="103" name="TextBox 1"/>
              <p:cNvSpPr txBox="1"/>
              <p:nvPr/>
            </p:nvSpPr>
            <p:spPr>
              <a:xfrm>
                <a:off x="-1" y="-1"/>
                <a:ext cx="7223763" cy="4810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b="1"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&lt;tag&gt;   Welcome to 코드캠프   &lt;/tag&gt;</a:t>
                </a:r>
              </a:p>
            </p:txBody>
          </p:sp>
          <p:sp>
            <p:nvSpPr>
              <p:cNvPr id="104" name="TextBox 3"/>
              <p:cNvSpPr txBox="1"/>
              <p:nvPr/>
            </p:nvSpPr>
            <p:spPr>
              <a:xfrm>
                <a:off x="784572" y="523220"/>
                <a:ext cx="1244184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시작태그</a:t>
                </a:r>
              </a:p>
            </p:txBody>
          </p:sp>
          <p:sp>
            <p:nvSpPr>
              <p:cNvPr id="105" name="Rectangle 4"/>
              <p:cNvSpPr txBox="1"/>
              <p:nvPr/>
            </p:nvSpPr>
            <p:spPr>
              <a:xfrm>
                <a:off x="3116694" y="523220"/>
                <a:ext cx="631443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내용</a:t>
                </a:r>
              </a:p>
            </p:txBody>
          </p:sp>
          <p:sp>
            <p:nvSpPr>
              <p:cNvPr id="106" name="Rectangle 5"/>
              <p:cNvSpPr txBox="1"/>
              <p:nvPr/>
            </p:nvSpPr>
            <p:spPr>
              <a:xfrm>
                <a:off x="5217179" y="523220"/>
                <a:ext cx="1158747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종료태그</a:t>
                </a:r>
              </a:p>
            </p:txBody>
          </p:sp>
        </p:grpSp>
      </p:grpSp>
      <p:grpSp>
        <p:nvGrpSpPr>
          <p:cNvPr id="112" name="Group 19"/>
          <p:cNvGrpSpPr/>
          <p:nvPr/>
        </p:nvGrpSpPr>
        <p:grpSpPr>
          <a:xfrm>
            <a:off x="3146699" y="5077814"/>
            <a:ext cx="11006447" cy="2294422"/>
            <a:chOff x="0" y="0"/>
            <a:chExt cx="11006446" cy="2294421"/>
          </a:xfrm>
        </p:grpSpPr>
        <p:sp>
          <p:nvSpPr>
            <p:cNvPr id="109" name="Google Shape;83;p17"/>
            <p:cNvSpPr txBox="1"/>
            <p:nvPr/>
          </p:nvSpPr>
          <p:spPr>
            <a:xfrm>
              <a:off x="0" y="0"/>
              <a:ext cx="10447647" cy="736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ex) </a:t>
              </a:r>
              <a:r>
                <a:rPr>
                  <a:solidFill>
                    <a:srgbClr val="FF0000"/>
                  </a:solidFill>
                </a:rPr>
                <a:t>&lt;h1&gt;</a:t>
              </a:r>
              <a:r>
                <a:t> </a:t>
              </a:r>
              <a:r>
                <a:rPr b="1">
                  <a:solidFill>
                    <a:srgbClr val="0000FF"/>
                  </a:solidFill>
                </a:rPr>
                <a:t>안녕하세요 여러분</a:t>
              </a:r>
              <a:r>
                <a:rPr>
                  <a:solidFill>
                    <a:srgbClr val="FF0000"/>
                  </a:solidFill>
                </a:rPr>
                <a:t>&lt;/h1&gt;</a:t>
              </a:r>
            </a:p>
          </p:txBody>
        </p:sp>
        <p:pic>
          <p:nvPicPr>
            <p:cNvPr id="110" name="Graphic 25" descr="Graphic 2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6200000">
              <a:off x="5189264" y="686707"/>
              <a:ext cx="678718" cy="646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Google Shape;83;p17"/>
            <p:cNvSpPr txBox="1"/>
            <p:nvPr/>
          </p:nvSpPr>
          <p:spPr>
            <a:xfrm>
              <a:off x="558800" y="1168400"/>
              <a:ext cx="10447647" cy="1126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결과)    </a:t>
              </a:r>
              <a:r>
                <a:rPr b="1" sz="4800">
                  <a:solidFill>
                    <a:srgbClr val="0000FF"/>
                  </a:solidFill>
                </a:rPr>
                <a:t>안녕하세요 여러분</a:t>
              </a:r>
            </a:p>
          </p:txBody>
        </p:sp>
      </p:grpSp>
      <p:sp>
        <p:nvSpPr>
          <p:cNvPr id="113" name="Rectangle 27"/>
          <p:cNvSpPr/>
          <p:nvPr/>
        </p:nvSpPr>
        <p:spPr>
          <a:xfrm>
            <a:off x="5146328" y="5051688"/>
            <a:ext cx="6858001" cy="4120119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10" name="Google Shape;442;p54"/>
          <p:cNvSpPr txBox="1"/>
          <p:nvPr/>
        </p:nvSpPr>
        <p:spPr>
          <a:xfrm>
            <a:off x="3313710" y="1145703"/>
            <a:ext cx="10447646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변수와 상수에 데이터 담기</a:t>
            </a:r>
          </a:p>
        </p:txBody>
      </p:sp>
      <p:grpSp>
        <p:nvGrpSpPr>
          <p:cNvPr id="915" name="Group 44"/>
          <p:cNvGrpSpPr/>
          <p:nvPr/>
        </p:nvGrpSpPr>
        <p:grpSpPr>
          <a:xfrm>
            <a:off x="9288926" y="3049070"/>
            <a:ext cx="6017893" cy="3361552"/>
            <a:chOff x="0" y="0"/>
            <a:chExt cx="6017891" cy="3361551"/>
          </a:xfrm>
        </p:grpSpPr>
        <p:grpSp>
          <p:nvGrpSpPr>
            <p:cNvPr id="913" name="Group 19"/>
            <p:cNvGrpSpPr/>
            <p:nvPr/>
          </p:nvGrpSpPr>
          <p:grpSpPr>
            <a:xfrm>
              <a:off x="2589845" y="388554"/>
              <a:ext cx="1689101" cy="2972998"/>
              <a:chOff x="2428352" y="0"/>
              <a:chExt cx="1689100" cy="2972997"/>
            </a:xfrm>
          </p:grpSpPr>
          <p:sp>
            <p:nvSpPr>
              <p:cNvPr id="911" name="Rectangle 5"/>
              <p:cNvSpPr/>
              <p:nvPr/>
            </p:nvSpPr>
            <p:spPr>
              <a:xfrm>
                <a:off x="2847453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 algn="ctr">
                  <a:defRPr sz="4000">
                    <a:solidFill>
                      <a:srgbClr val="FF0000"/>
                    </a:solidFill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const</a:t>
                </a:r>
                <a:r>
                  <a:rPr>
                    <a:solidFill>
                      <a:srgbClr val="000000"/>
                    </a:solidFill>
                  </a:rPr>
                  <a:t> </a:t>
                </a:r>
                <a:r>
                  <a:rPr>
                    <a:solidFill>
                      <a:srgbClr val="0000FF"/>
                    </a:solidFill>
                  </a:rPr>
                  <a:t>상수이름</a:t>
                </a:r>
                <a:r>
                  <a:rPr>
                    <a:solidFill>
                      <a:srgbClr val="000000"/>
                    </a:solidFill>
                  </a:rPr>
                  <a:t> = </a:t>
                </a:r>
                <a:r>
                  <a:rPr>
                    <a:solidFill>
                      <a:srgbClr val="9900FF"/>
                    </a:solidFill>
                  </a:rPr>
                  <a:t>담을 내용</a:t>
                </a:r>
              </a:p>
            </p:txBody>
          </p:sp>
          <p:sp>
            <p:nvSpPr>
              <p:cNvPr id="912" name="Rectangle 16"/>
              <p:cNvSpPr/>
              <p:nvPr/>
            </p:nvSpPr>
            <p:spPr>
              <a:xfrm>
                <a:off x="2428352" y="170299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 algn="ctr">
                  <a:defRPr sz="4000">
                    <a:solidFill>
                      <a:srgbClr val="FF0000"/>
                    </a:solidFill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const</a:t>
                </a:r>
                <a:r>
                  <a:rPr>
                    <a:solidFill>
                      <a:srgbClr val="000000"/>
                    </a:solidFill>
                  </a:rPr>
                  <a:t> </a:t>
                </a:r>
                <a:r>
                  <a:rPr>
                    <a:solidFill>
                      <a:srgbClr val="0000FF"/>
                    </a:solidFill>
                  </a:rPr>
                  <a:t>age</a:t>
                </a:r>
                <a:r>
                  <a:rPr>
                    <a:solidFill>
                      <a:srgbClr val="000000"/>
                    </a:solidFill>
                  </a:rPr>
                  <a:t> = </a:t>
                </a:r>
                <a:r>
                  <a:rPr>
                    <a:solidFill>
                      <a:srgbClr val="9900FF"/>
                    </a:solidFill>
                  </a:rPr>
                  <a:t>8</a:t>
                </a:r>
              </a:p>
            </p:txBody>
          </p:sp>
        </p:grpSp>
        <p:sp>
          <p:nvSpPr>
            <p:cNvPr id="914" name="Rectangle 39"/>
            <p:cNvSpPr/>
            <p:nvPr/>
          </p:nvSpPr>
          <p:spPr>
            <a:xfrm>
              <a:off x="0" y="0"/>
              <a:ext cx="6017892" cy="3324403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920" name="Group 43"/>
          <p:cNvGrpSpPr/>
          <p:nvPr/>
        </p:nvGrpSpPr>
        <p:grpSpPr>
          <a:xfrm>
            <a:off x="2626833" y="3050099"/>
            <a:ext cx="5795189" cy="3322346"/>
            <a:chOff x="0" y="0"/>
            <a:chExt cx="5795188" cy="3322344"/>
          </a:xfrm>
        </p:grpSpPr>
        <p:grpSp>
          <p:nvGrpSpPr>
            <p:cNvPr id="918" name="Group 20"/>
            <p:cNvGrpSpPr/>
            <p:nvPr/>
          </p:nvGrpSpPr>
          <p:grpSpPr>
            <a:xfrm>
              <a:off x="116851" y="386500"/>
              <a:ext cx="5561484" cy="2478866"/>
              <a:chOff x="0" y="0"/>
              <a:chExt cx="5561483" cy="2478865"/>
            </a:xfrm>
          </p:grpSpPr>
          <p:sp>
            <p:nvSpPr>
              <p:cNvPr id="916" name="Rectangle 13"/>
              <p:cNvSpPr txBox="1"/>
              <p:nvPr/>
            </p:nvSpPr>
            <p:spPr>
              <a:xfrm>
                <a:off x="0" y="0"/>
                <a:ext cx="5561484" cy="736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defRPr sz="4000">
                    <a:solidFill>
                      <a:srgbClr val="FF0000"/>
                    </a:solidFill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let</a:t>
                </a:r>
                <a:r>
                  <a:rPr>
                    <a:solidFill>
                      <a:srgbClr val="000000"/>
                    </a:solidFill>
                  </a:rPr>
                  <a:t> </a:t>
                </a:r>
                <a:r>
                  <a:rPr>
                    <a:solidFill>
                      <a:srgbClr val="0000FF"/>
                    </a:solidFill>
                  </a:rPr>
                  <a:t>변수이름</a:t>
                </a:r>
                <a:r>
                  <a:rPr>
                    <a:solidFill>
                      <a:srgbClr val="000000"/>
                    </a:solidFill>
                  </a:rPr>
                  <a:t> = </a:t>
                </a:r>
                <a:r>
                  <a:rPr>
                    <a:solidFill>
                      <a:srgbClr val="9900FF"/>
                    </a:solidFill>
                  </a:rPr>
                  <a:t>담을 내용</a:t>
                </a:r>
              </a:p>
            </p:txBody>
          </p:sp>
          <p:sp>
            <p:nvSpPr>
              <p:cNvPr id="917" name="Rectangle 17"/>
              <p:cNvSpPr txBox="1"/>
              <p:nvPr/>
            </p:nvSpPr>
            <p:spPr>
              <a:xfrm>
                <a:off x="111362" y="1742257"/>
                <a:ext cx="5338760" cy="736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defRPr sz="4000">
                    <a:solidFill>
                      <a:srgbClr val="FF0000"/>
                    </a:solidFill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let</a:t>
                </a:r>
                <a:r>
                  <a:rPr>
                    <a:solidFill>
                      <a:srgbClr val="000000"/>
                    </a:solidFill>
                  </a:rPr>
                  <a:t> </a:t>
                </a:r>
                <a:r>
                  <a:rPr>
                    <a:solidFill>
                      <a:srgbClr val="0000FF"/>
                    </a:solidFill>
                  </a:rPr>
                  <a:t>child</a:t>
                </a:r>
                <a:r>
                  <a:rPr>
                    <a:solidFill>
                      <a:srgbClr val="000000"/>
                    </a:solidFill>
                  </a:rPr>
                  <a:t> = </a:t>
                </a:r>
                <a:r>
                  <a:rPr>
                    <a:solidFill>
                      <a:srgbClr val="9900FF"/>
                    </a:solidFill>
                  </a:rPr>
                  <a:t>”철수”</a:t>
                </a:r>
              </a:p>
            </p:txBody>
          </p:sp>
        </p:grpSp>
        <p:sp>
          <p:nvSpPr>
            <p:cNvPr id="919" name="Rectangle 40"/>
            <p:cNvSpPr/>
            <p:nvPr/>
          </p:nvSpPr>
          <p:spPr>
            <a:xfrm>
              <a:off x="-1" y="-1"/>
              <a:ext cx="5795189" cy="3322345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92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922" name="Rectangle 17"/>
          <p:cNvSpPr txBox="1"/>
          <p:nvPr/>
        </p:nvSpPr>
        <p:spPr>
          <a:xfrm>
            <a:off x="2930050" y="7939568"/>
            <a:ext cx="533875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변경가능</a:t>
            </a:r>
          </a:p>
        </p:txBody>
      </p:sp>
      <p:sp>
        <p:nvSpPr>
          <p:cNvPr id="923" name="Rectangle 17"/>
          <p:cNvSpPr txBox="1"/>
          <p:nvPr/>
        </p:nvSpPr>
        <p:spPr>
          <a:xfrm>
            <a:off x="9628495" y="7939568"/>
            <a:ext cx="5338757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변경불가</a:t>
            </a:r>
          </a:p>
        </p:txBody>
      </p:sp>
      <p:sp>
        <p:nvSpPr>
          <p:cNvPr id="924" name="Rectangle 17"/>
          <p:cNvSpPr txBox="1"/>
          <p:nvPr/>
        </p:nvSpPr>
        <p:spPr>
          <a:xfrm>
            <a:off x="2930050" y="7219630"/>
            <a:ext cx="5338756" cy="736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4000">
                <a:solidFill>
                  <a:srgbClr val="0000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child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FF"/>
                </a:solidFill>
              </a:rPr>
              <a:t>”영희”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28" name="Google Shape;442;p54"/>
          <p:cNvSpPr txBox="1"/>
          <p:nvPr/>
        </p:nvSpPr>
        <p:spPr>
          <a:xfrm>
            <a:off x="3313710" y="1145703"/>
            <a:ext cx="10447646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변수와 상수의 작명 규칙</a:t>
            </a:r>
          </a:p>
        </p:txBody>
      </p:sp>
      <p:sp>
        <p:nvSpPr>
          <p:cNvPr id="929" name="Google Shape;484;p57"/>
          <p:cNvSpPr txBox="1"/>
          <p:nvPr/>
        </p:nvSpPr>
        <p:spPr>
          <a:xfrm>
            <a:off x="5511567" y="7395998"/>
            <a:ext cx="6058133" cy="1235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Tip</a:t>
            </a:r>
            <a:br/>
            <a:r>
              <a:rPr b="0">
                <a:solidFill>
                  <a:srgbClr val="000000"/>
                </a:solidFill>
              </a:rPr>
              <a:t>관례를 따르는 것이 협업에 유리</a:t>
            </a:r>
          </a:p>
        </p:txBody>
      </p:sp>
      <p:grpSp>
        <p:nvGrpSpPr>
          <p:cNvPr id="935" name="Group 2"/>
          <p:cNvGrpSpPr/>
          <p:nvPr/>
        </p:nvGrpSpPr>
        <p:grpSpPr>
          <a:xfrm>
            <a:off x="1976714" y="2471105"/>
            <a:ext cx="12884338" cy="3700274"/>
            <a:chOff x="0" y="0"/>
            <a:chExt cx="12884336" cy="3700272"/>
          </a:xfrm>
        </p:grpSpPr>
        <p:sp>
          <p:nvSpPr>
            <p:cNvPr id="930" name="Google Shape;476;p57"/>
            <p:cNvSpPr/>
            <p:nvPr/>
          </p:nvSpPr>
          <p:spPr>
            <a:xfrm>
              <a:off x="1595109" y="-1"/>
              <a:ext cx="241510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camelCase</a:t>
              </a:r>
            </a:p>
          </p:txBody>
        </p:sp>
        <p:sp>
          <p:nvSpPr>
            <p:cNvPr id="931" name="Google Shape;478;p57"/>
            <p:cNvSpPr/>
            <p:nvPr/>
          </p:nvSpPr>
          <p:spPr>
            <a:xfrm>
              <a:off x="1908822" y="758898"/>
              <a:ext cx="17876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낙타 모양</a:t>
              </a:r>
            </a:p>
          </p:txBody>
        </p:sp>
        <p:sp>
          <p:nvSpPr>
            <p:cNvPr id="932" name="Rectangle 31"/>
            <p:cNvSpPr/>
            <p:nvPr/>
          </p:nvSpPr>
          <p:spPr>
            <a:xfrm>
              <a:off x="-1" y="36200"/>
              <a:ext cx="5605327" cy="3664073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33" name="Google Shape;482;p57"/>
            <p:cNvSpPr/>
            <p:nvPr/>
          </p:nvSpPr>
          <p:spPr>
            <a:xfrm>
              <a:off x="249212" y="1980511"/>
              <a:ext cx="51069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40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let </a:t>
              </a:r>
              <a:r>
                <a:rPr>
                  <a:solidFill>
                    <a:srgbClr val="FF2600"/>
                  </a:solidFill>
                </a:rPr>
                <a:t>my</a:t>
              </a:r>
              <a:r>
                <a:rPr>
                  <a:solidFill>
                    <a:srgbClr val="0433FF"/>
                  </a:solidFill>
                </a:rPr>
                <a:t>Money </a:t>
              </a:r>
              <a:r>
                <a:t>= 300</a:t>
              </a:r>
            </a:p>
          </p:txBody>
        </p:sp>
        <p:sp>
          <p:nvSpPr>
            <p:cNvPr id="934" name="Google Shape;482;p57"/>
            <p:cNvSpPr/>
            <p:nvPr/>
          </p:nvSpPr>
          <p:spPr>
            <a:xfrm>
              <a:off x="7777436" y="1980511"/>
              <a:ext cx="51069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40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let </a:t>
              </a:r>
              <a:r>
                <a:rPr>
                  <a:solidFill>
                    <a:srgbClr val="FF2600"/>
                  </a:solidFill>
                </a:rPr>
                <a:t>my</a:t>
              </a:r>
              <a:r>
                <a:rPr>
                  <a:solidFill>
                    <a:srgbClr val="0433FF"/>
                  </a:solidFill>
                </a:rPr>
                <a:t>_money </a:t>
              </a:r>
              <a:r>
                <a:t>= 300</a:t>
              </a:r>
            </a:p>
          </p:txBody>
        </p:sp>
      </p:grpSp>
      <p:grpSp>
        <p:nvGrpSpPr>
          <p:cNvPr id="939" name="Group 1"/>
          <p:cNvGrpSpPr/>
          <p:nvPr/>
        </p:nvGrpSpPr>
        <p:grpSpPr>
          <a:xfrm>
            <a:off x="9490862" y="2471105"/>
            <a:ext cx="5605329" cy="3694348"/>
            <a:chOff x="0" y="0"/>
            <a:chExt cx="5605327" cy="3694346"/>
          </a:xfrm>
        </p:grpSpPr>
        <p:sp>
          <p:nvSpPr>
            <p:cNvPr id="936" name="Google Shape;477;p57"/>
            <p:cNvSpPr/>
            <p:nvPr/>
          </p:nvSpPr>
          <p:spPr>
            <a:xfrm>
              <a:off x="1671309" y="-1"/>
              <a:ext cx="25493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snake_case</a:t>
              </a:r>
            </a:p>
          </p:txBody>
        </p:sp>
        <p:sp>
          <p:nvSpPr>
            <p:cNvPr id="937" name="Google Shape;479;p57"/>
            <p:cNvSpPr/>
            <p:nvPr/>
          </p:nvSpPr>
          <p:spPr>
            <a:xfrm>
              <a:off x="1908822" y="758898"/>
              <a:ext cx="17876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뱀 모양</a:t>
              </a:r>
            </a:p>
          </p:txBody>
        </p:sp>
        <p:sp>
          <p:nvSpPr>
            <p:cNvPr id="938" name="Rectangle 32"/>
            <p:cNvSpPr/>
            <p:nvPr/>
          </p:nvSpPr>
          <p:spPr>
            <a:xfrm>
              <a:off x="-1" y="36200"/>
              <a:ext cx="5605329" cy="3658147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94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44" name="Google Shape;442;p54"/>
          <p:cNvSpPr txBox="1"/>
          <p:nvPr/>
        </p:nvSpPr>
        <p:spPr>
          <a:xfrm>
            <a:off x="3313710" y="1145703"/>
            <a:ext cx="10447646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변수와 상수의 작명 규칙</a:t>
            </a:r>
          </a:p>
        </p:txBody>
      </p:sp>
      <p:sp>
        <p:nvSpPr>
          <p:cNvPr id="945" name="Google Shape;484;p57"/>
          <p:cNvSpPr txBox="1"/>
          <p:nvPr/>
        </p:nvSpPr>
        <p:spPr>
          <a:xfrm>
            <a:off x="5511567" y="7395998"/>
            <a:ext cx="6058133" cy="1235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Tip</a:t>
            </a:r>
            <a:br/>
            <a:r>
              <a:rPr b="0">
                <a:solidFill>
                  <a:srgbClr val="000000"/>
                </a:solidFill>
              </a:rPr>
              <a:t>관례를 따르는 것이 협업에 유리</a:t>
            </a:r>
          </a:p>
        </p:txBody>
      </p:sp>
      <p:grpSp>
        <p:nvGrpSpPr>
          <p:cNvPr id="951" name="Group 2"/>
          <p:cNvGrpSpPr/>
          <p:nvPr/>
        </p:nvGrpSpPr>
        <p:grpSpPr>
          <a:xfrm>
            <a:off x="1976714" y="2471105"/>
            <a:ext cx="12884338" cy="3700274"/>
            <a:chOff x="0" y="0"/>
            <a:chExt cx="12884336" cy="3700272"/>
          </a:xfrm>
        </p:grpSpPr>
        <p:sp>
          <p:nvSpPr>
            <p:cNvPr id="946" name="Google Shape;476;p57"/>
            <p:cNvSpPr/>
            <p:nvPr/>
          </p:nvSpPr>
          <p:spPr>
            <a:xfrm>
              <a:off x="1595109" y="-1"/>
              <a:ext cx="241510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camelCase</a:t>
              </a:r>
            </a:p>
          </p:txBody>
        </p:sp>
        <p:sp>
          <p:nvSpPr>
            <p:cNvPr id="947" name="Google Shape;478;p57"/>
            <p:cNvSpPr/>
            <p:nvPr/>
          </p:nvSpPr>
          <p:spPr>
            <a:xfrm>
              <a:off x="1908822" y="758898"/>
              <a:ext cx="17876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낙타 모양</a:t>
              </a:r>
            </a:p>
          </p:txBody>
        </p:sp>
        <p:sp>
          <p:nvSpPr>
            <p:cNvPr id="948" name="Rectangle 31"/>
            <p:cNvSpPr/>
            <p:nvPr/>
          </p:nvSpPr>
          <p:spPr>
            <a:xfrm>
              <a:off x="-1" y="36200"/>
              <a:ext cx="5605327" cy="3664073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49" name="Google Shape;482;p57"/>
            <p:cNvSpPr/>
            <p:nvPr/>
          </p:nvSpPr>
          <p:spPr>
            <a:xfrm>
              <a:off x="249212" y="1980511"/>
              <a:ext cx="51069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40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let </a:t>
              </a:r>
              <a:r>
                <a:rPr>
                  <a:solidFill>
                    <a:srgbClr val="FF2600"/>
                  </a:solidFill>
                </a:rPr>
                <a:t>my</a:t>
              </a:r>
              <a:r>
                <a:rPr>
                  <a:solidFill>
                    <a:srgbClr val="0433FF"/>
                  </a:solidFill>
                </a:rPr>
                <a:t>Money </a:t>
              </a:r>
              <a:r>
                <a:t>= 300</a:t>
              </a:r>
            </a:p>
          </p:txBody>
        </p:sp>
        <p:sp>
          <p:nvSpPr>
            <p:cNvPr id="950" name="Google Shape;482;p57"/>
            <p:cNvSpPr/>
            <p:nvPr/>
          </p:nvSpPr>
          <p:spPr>
            <a:xfrm>
              <a:off x="7777436" y="1980511"/>
              <a:ext cx="51069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40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let </a:t>
              </a:r>
              <a:r>
                <a:rPr>
                  <a:solidFill>
                    <a:srgbClr val="FF2600"/>
                  </a:solidFill>
                </a:rPr>
                <a:t>my</a:t>
              </a:r>
              <a:r>
                <a:rPr>
                  <a:solidFill>
                    <a:srgbClr val="0433FF"/>
                  </a:solidFill>
                </a:rPr>
                <a:t>_money </a:t>
              </a:r>
              <a:r>
                <a:t>= 300</a:t>
              </a:r>
            </a:p>
          </p:txBody>
        </p:sp>
      </p:grpSp>
      <p:grpSp>
        <p:nvGrpSpPr>
          <p:cNvPr id="955" name="Group 1"/>
          <p:cNvGrpSpPr/>
          <p:nvPr/>
        </p:nvGrpSpPr>
        <p:grpSpPr>
          <a:xfrm>
            <a:off x="9490862" y="2471105"/>
            <a:ext cx="5605329" cy="3694348"/>
            <a:chOff x="0" y="0"/>
            <a:chExt cx="5605327" cy="3694346"/>
          </a:xfrm>
        </p:grpSpPr>
        <p:sp>
          <p:nvSpPr>
            <p:cNvPr id="952" name="Google Shape;477;p57"/>
            <p:cNvSpPr/>
            <p:nvPr/>
          </p:nvSpPr>
          <p:spPr>
            <a:xfrm>
              <a:off x="1671309" y="-1"/>
              <a:ext cx="25493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b="1"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snake_case</a:t>
              </a:r>
            </a:p>
          </p:txBody>
        </p:sp>
        <p:sp>
          <p:nvSpPr>
            <p:cNvPr id="953" name="Google Shape;479;p57"/>
            <p:cNvSpPr/>
            <p:nvPr/>
          </p:nvSpPr>
          <p:spPr>
            <a:xfrm>
              <a:off x="1908822" y="758898"/>
              <a:ext cx="17876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뱀 모양</a:t>
              </a:r>
            </a:p>
          </p:txBody>
        </p:sp>
        <p:sp>
          <p:nvSpPr>
            <p:cNvPr id="954" name="Rectangle 32"/>
            <p:cNvSpPr/>
            <p:nvPr/>
          </p:nvSpPr>
          <p:spPr>
            <a:xfrm>
              <a:off x="-1" y="36200"/>
              <a:ext cx="5605329" cy="3658147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95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957" name="Google Shape;483;p57"/>
          <p:cNvSpPr txBox="1"/>
          <p:nvPr/>
        </p:nvSpPr>
        <p:spPr>
          <a:xfrm>
            <a:off x="10029912" y="6384929"/>
            <a:ext cx="4527228" cy="95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4000">
                <a:solidFill>
                  <a:srgbClr val="FF40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40FF"/>
                </a:solidFill>
              </a:rPr>
              <a:t>python</a:t>
            </a:r>
          </a:p>
        </p:txBody>
      </p:sp>
      <p:sp>
        <p:nvSpPr>
          <p:cNvPr id="958" name="Google Shape;482;p57"/>
          <p:cNvSpPr txBox="1"/>
          <p:nvPr/>
        </p:nvSpPr>
        <p:spPr>
          <a:xfrm>
            <a:off x="2225927" y="6384929"/>
            <a:ext cx="5106901" cy="95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4000">
                <a:solidFill>
                  <a:srgbClr val="FF40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40FF"/>
                </a:solidFill>
              </a:rPr>
              <a:t>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" name="Picture 14" descr="Picture 14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61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962" name="Picture 31" descr="Picture 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96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65" name="Google Shape;303;p39"/>
          <p:cNvSpPr txBox="1"/>
          <p:nvPr/>
        </p:nvSpPr>
        <p:spPr>
          <a:xfrm>
            <a:off x="3408055" y="4480343"/>
            <a:ext cx="10447646" cy="140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변수와 상수 실습</a:t>
            </a:r>
          </a:p>
        </p:txBody>
      </p:sp>
      <p:pic>
        <p:nvPicPr>
          <p:cNvPr id="966" name="Picture 33" descr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96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968" name="Google Shape;92;p18"/>
          <p:cNvSpPr txBox="1"/>
          <p:nvPr/>
        </p:nvSpPr>
        <p:spPr>
          <a:xfrm>
            <a:off x="12666426" y="8508765"/>
            <a:ext cx="3950207" cy="92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파일 이름 - 01-variables.html</a:t>
            </a:r>
          </a:p>
          <a:p>
            <a: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01-variables.js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97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3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974" name="Rectangle 2"/>
          <p:cNvSpPr txBox="1"/>
          <p:nvPr/>
        </p:nvSpPr>
        <p:spPr>
          <a:xfrm>
            <a:off x="7050895" y="4090338"/>
            <a:ext cx="2640186" cy="1126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#2 배열</a:t>
            </a:r>
          </a:p>
        </p:txBody>
      </p:sp>
      <p:sp>
        <p:nvSpPr>
          <p:cNvPr id="97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97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sp>
        <p:nvSpPr>
          <p:cNvPr id="980" name="Google Shape;442;p54"/>
          <p:cNvSpPr txBox="1"/>
          <p:nvPr/>
        </p:nvSpPr>
        <p:spPr>
          <a:xfrm>
            <a:off x="3313710" y="1145703"/>
            <a:ext cx="10447646" cy="86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</a:t>
            </a:r>
          </a:p>
        </p:txBody>
      </p:sp>
      <p:sp>
        <p:nvSpPr>
          <p:cNvPr id="981" name="Google Shape;503;p60"/>
          <p:cNvSpPr txBox="1"/>
          <p:nvPr/>
        </p:nvSpPr>
        <p:spPr>
          <a:xfrm>
            <a:off x="3450276" y="7143787"/>
            <a:ext cx="10447648" cy="80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배열에는 데이터를 </a:t>
            </a:r>
            <a:r>
              <a:rPr>
                <a:solidFill>
                  <a:srgbClr val="FF0000"/>
                </a:solidFill>
              </a:rPr>
              <a:t>여러 개 담을 수 있음</a:t>
            </a:r>
          </a:p>
        </p:txBody>
      </p:sp>
      <p:grpSp>
        <p:nvGrpSpPr>
          <p:cNvPr id="993" name="Group 5"/>
          <p:cNvGrpSpPr/>
          <p:nvPr/>
        </p:nvGrpSpPr>
        <p:grpSpPr>
          <a:xfrm>
            <a:off x="5260933" y="2696707"/>
            <a:ext cx="6499983" cy="3579802"/>
            <a:chOff x="0" y="0"/>
            <a:chExt cx="6499981" cy="3579800"/>
          </a:xfrm>
        </p:grpSpPr>
        <p:grpSp>
          <p:nvGrpSpPr>
            <p:cNvPr id="987" name="Group 12"/>
            <p:cNvGrpSpPr/>
            <p:nvPr/>
          </p:nvGrpSpPr>
          <p:grpSpPr>
            <a:xfrm>
              <a:off x="-1" y="-1"/>
              <a:ext cx="6499983" cy="3579802"/>
              <a:chOff x="0" y="0"/>
              <a:chExt cx="6499981" cy="3579800"/>
            </a:xfrm>
          </p:grpSpPr>
          <p:pic>
            <p:nvPicPr>
              <p:cNvPr id="982" name="Picture 13" descr="Picture 13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0"/>
                <a:ext cx="2499658" cy="21822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3" name="Picture 14" descr="Picture 14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016129" y="364399"/>
                <a:ext cx="2499658" cy="21822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4" name="Picture 15" descr="Picture 15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008403" y="690617"/>
                <a:ext cx="2499659" cy="21822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5" name="Picture 16" descr="Picture 16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995806" y="1031445"/>
                <a:ext cx="2499659" cy="21822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6" name="Picture 17" descr="Picture 17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4000324" y="1397559"/>
                <a:ext cx="2499658" cy="21822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88" name="TextBox 4"/>
            <p:cNvSpPr txBox="1"/>
            <p:nvPr/>
          </p:nvSpPr>
          <p:spPr>
            <a:xfrm>
              <a:off x="573936" y="1200792"/>
              <a:ext cx="358412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36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89" name="TextBox 18"/>
            <p:cNvSpPr txBox="1"/>
            <p:nvPr/>
          </p:nvSpPr>
          <p:spPr>
            <a:xfrm>
              <a:off x="1597723" y="1541622"/>
              <a:ext cx="358412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36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90" name="TextBox 19"/>
            <p:cNvSpPr txBox="1"/>
            <p:nvPr/>
          </p:nvSpPr>
          <p:spPr>
            <a:xfrm>
              <a:off x="2621511" y="1879015"/>
              <a:ext cx="358412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36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91" name="TextBox 20"/>
            <p:cNvSpPr txBox="1"/>
            <p:nvPr/>
          </p:nvSpPr>
          <p:spPr>
            <a:xfrm>
              <a:off x="3611286" y="2198208"/>
              <a:ext cx="358412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36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92" name="TextBox 21"/>
            <p:cNvSpPr txBox="1"/>
            <p:nvPr/>
          </p:nvSpPr>
          <p:spPr>
            <a:xfrm>
              <a:off x="4601886" y="2512685"/>
              <a:ext cx="358412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36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9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99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sp>
        <p:nvSpPr>
          <p:cNvPr id="999" name="Google Shape;516;p61"/>
          <p:cNvSpPr txBox="1"/>
          <p:nvPr/>
        </p:nvSpPr>
        <p:spPr>
          <a:xfrm>
            <a:off x="3590575" y="6986416"/>
            <a:ext cx="10447647" cy="9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40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대괄호 [ ]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z="2800">
                <a:solidFill>
                  <a:srgbClr val="000000"/>
                </a:solidFill>
              </a:rPr>
              <a:t>안에 데이터를 담고 </a:t>
            </a:r>
            <a:r>
              <a:t>쉼표(,)</a:t>
            </a:r>
            <a:r>
              <a:rPr sz="2800">
                <a:solidFill>
                  <a:srgbClr val="000000"/>
                </a:solidFill>
              </a:rPr>
              <a:t>로 데이터 구분</a:t>
            </a:r>
          </a:p>
        </p:txBody>
      </p:sp>
      <p:sp>
        <p:nvSpPr>
          <p:cNvPr id="1000" name="Google Shape;442;p54"/>
          <p:cNvSpPr txBox="1"/>
          <p:nvPr/>
        </p:nvSpPr>
        <p:spPr>
          <a:xfrm>
            <a:off x="3590575" y="1145703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배열에 데이터 담기</a:t>
            </a:r>
          </a:p>
        </p:txBody>
      </p:sp>
      <p:grpSp>
        <p:nvGrpSpPr>
          <p:cNvPr id="1013" name="Group 37"/>
          <p:cNvGrpSpPr/>
          <p:nvPr/>
        </p:nvGrpSpPr>
        <p:grpSpPr>
          <a:xfrm>
            <a:off x="1878619" y="2577894"/>
            <a:ext cx="13871558" cy="2756108"/>
            <a:chOff x="-2" y="-1"/>
            <a:chExt cx="13871556" cy="2756107"/>
          </a:xfrm>
        </p:grpSpPr>
        <p:grpSp>
          <p:nvGrpSpPr>
            <p:cNvPr id="1004" name="Group 1"/>
            <p:cNvGrpSpPr/>
            <p:nvPr/>
          </p:nvGrpSpPr>
          <p:grpSpPr>
            <a:xfrm>
              <a:off x="-3" y="-2"/>
              <a:ext cx="2871586" cy="2756108"/>
              <a:chOff x="-1" y="0"/>
              <a:chExt cx="2871584" cy="2756107"/>
            </a:xfrm>
          </p:grpSpPr>
          <p:sp>
            <p:nvSpPr>
              <p:cNvPr id="1001" name="Google Shape;510;p61"/>
              <p:cNvSpPr txBox="1"/>
              <p:nvPr/>
            </p:nvSpPr>
            <p:spPr>
              <a:xfrm>
                <a:off x="-2" y="1384237"/>
                <a:ext cx="2871586" cy="715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const blacks = [] </a:t>
                </a:r>
              </a:p>
            </p:txBody>
          </p:sp>
          <p:sp>
            <p:nvSpPr>
              <p:cNvPr id="1002" name="Google Shape;511;p61"/>
              <p:cNvSpPr txBox="1"/>
              <p:nvPr/>
            </p:nvSpPr>
            <p:spPr>
              <a:xfrm>
                <a:off x="464633" y="240343"/>
                <a:ext cx="1861389" cy="7363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빈 배열</a:t>
                </a:r>
              </a:p>
            </p:txBody>
          </p:sp>
          <p:sp>
            <p:nvSpPr>
              <p:cNvPr id="1003" name="Rectangle 33"/>
              <p:cNvSpPr/>
              <p:nvPr/>
            </p:nvSpPr>
            <p:spPr>
              <a:xfrm>
                <a:off x="-2" y="-1"/>
                <a:ext cx="2871586" cy="2756108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grpSp>
          <p:nvGrpSpPr>
            <p:cNvPr id="1008" name="Group 2"/>
            <p:cNvGrpSpPr/>
            <p:nvPr/>
          </p:nvGrpSpPr>
          <p:grpSpPr>
            <a:xfrm>
              <a:off x="3525748" y="0"/>
              <a:ext cx="4433837" cy="2717083"/>
              <a:chOff x="0" y="0"/>
              <a:chExt cx="4433835" cy="2717081"/>
            </a:xfrm>
          </p:grpSpPr>
          <p:sp>
            <p:nvSpPr>
              <p:cNvPr id="1005" name="Google Shape;512;p61"/>
              <p:cNvSpPr txBox="1"/>
              <p:nvPr/>
            </p:nvSpPr>
            <p:spPr>
              <a:xfrm>
                <a:off x="0" y="1378873"/>
                <a:ext cx="4433836" cy="715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const numbers = [2, 4, 6, 8] </a:t>
                </a:r>
              </a:p>
            </p:txBody>
          </p:sp>
          <p:sp>
            <p:nvSpPr>
              <p:cNvPr id="1006" name="Google Shape;513;p61"/>
              <p:cNvSpPr txBox="1"/>
              <p:nvPr/>
            </p:nvSpPr>
            <p:spPr>
              <a:xfrm>
                <a:off x="897848" y="234978"/>
                <a:ext cx="2648757" cy="7363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숫자열 배열</a:t>
                </a:r>
              </a:p>
            </p:txBody>
          </p:sp>
          <p:sp>
            <p:nvSpPr>
              <p:cNvPr id="1007" name="Rectangle 34"/>
              <p:cNvSpPr/>
              <p:nvPr/>
            </p:nvSpPr>
            <p:spPr>
              <a:xfrm>
                <a:off x="1" y="-1"/>
                <a:ext cx="4433836" cy="2717083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grpSp>
          <p:nvGrpSpPr>
            <p:cNvPr id="1012" name="Group 3"/>
            <p:cNvGrpSpPr/>
            <p:nvPr/>
          </p:nvGrpSpPr>
          <p:grpSpPr>
            <a:xfrm>
              <a:off x="8613750" y="0"/>
              <a:ext cx="5257805" cy="2717083"/>
              <a:chOff x="0" y="0"/>
              <a:chExt cx="5257804" cy="2717081"/>
            </a:xfrm>
          </p:grpSpPr>
          <p:sp>
            <p:nvSpPr>
              <p:cNvPr id="1009" name="Google Shape;514;p61"/>
              <p:cNvSpPr txBox="1"/>
              <p:nvPr/>
            </p:nvSpPr>
            <p:spPr>
              <a:xfrm>
                <a:off x="-1" y="1378873"/>
                <a:ext cx="5257806" cy="7363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const classmates = [“철수", “영희"] </a:t>
                </a:r>
              </a:p>
            </p:txBody>
          </p:sp>
          <p:sp>
            <p:nvSpPr>
              <p:cNvPr id="1010" name="Google Shape;515;p61"/>
              <p:cNvSpPr txBox="1"/>
              <p:nvPr/>
            </p:nvSpPr>
            <p:spPr>
              <a:xfrm>
                <a:off x="1342624" y="234978"/>
                <a:ext cx="2648756" cy="7363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문자열 배열</a:t>
                </a:r>
              </a:p>
            </p:txBody>
          </p:sp>
          <p:sp>
            <p:nvSpPr>
              <p:cNvPr id="1011" name="Rectangle 35"/>
              <p:cNvSpPr/>
              <p:nvPr/>
            </p:nvSpPr>
            <p:spPr>
              <a:xfrm>
                <a:off x="-1" y="-1"/>
                <a:ext cx="5257806" cy="2717083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</p:grpSp>
      <p:sp>
        <p:nvSpPr>
          <p:cNvPr id="101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18" name="Google Shape;442;p54"/>
          <p:cNvSpPr txBox="1"/>
          <p:nvPr/>
        </p:nvSpPr>
        <p:spPr>
          <a:xfrm>
            <a:off x="3590575" y="1145703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배열의 다양한 기능 - 초급</a:t>
            </a:r>
          </a:p>
        </p:txBody>
      </p:sp>
      <p:sp>
        <p:nvSpPr>
          <p:cNvPr id="1019" name="Google Shape;536;p62"/>
          <p:cNvSpPr txBox="1"/>
          <p:nvPr/>
        </p:nvSpPr>
        <p:spPr>
          <a:xfrm>
            <a:off x="7012802" y="1835449"/>
            <a:ext cx="3788124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const </a:t>
            </a:r>
            <a:r>
              <a:rPr>
                <a:solidFill>
                  <a:srgbClr val="FF0000"/>
                </a:solidFill>
              </a:rPr>
              <a:t>array</a:t>
            </a:r>
            <a:r>
              <a:t> = [“배열”]</a:t>
            </a:r>
          </a:p>
        </p:txBody>
      </p:sp>
      <p:sp>
        <p:nvSpPr>
          <p:cNvPr id="1020" name="Google Shape;524;p62"/>
          <p:cNvSpPr txBox="1"/>
          <p:nvPr/>
        </p:nvSpPr>
        <p:spPr>
          <a:xfrm>
            <a:off x="2600151" y="3501242"/>
            <a:ext cx="3970278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배열의 길이 구하기</a:t>
            </a:r>
          </a:p>
        </p:txBody>
      </p:sp>
      <p:sp>
        <p:nvSpPr>
          <p:cNvPr id="1021" name="Google Shape;530;p62"/>
          <p:cNvSpPr txBox="1"/>
          <p:nvPr/>
        </p:nvSpPr>
        <p:spPr>
          <a:xfrm>
            <a:off x="2600151" y="4343400"/>
            <a:ext cx="3970278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array.</a:t>
            </a:r>
            <a:r>
              <a:rPr>
                <a:solidFill>
                  <a:srgbClr val="0000FF"/>
                </a:solidFill>
              </a:rPr>
              <a:t>length</a:t>
            </a:r>
          </a:p>
        </p:txBody>
      </p:sp>
      <p:sp>
        <p:nvSpPr>
          <p:cNvPr id="1022" name="Rectangle 51"/>
          <p:cNvSpPr/>
          <p:nvPr/>
        </p:nvSpPr>
        <p:spPr>
          <a:xfrm>
            <a:off x="2800498" y="3306205"/>
            <a:ext cx="3569588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23" name="Google Shape;525;p62"/>
          <p:cNvSpPr txBox="1"/>
          <p:nvPr/>
        </p:nvSpPr>
        <p:spPr>
          <a:xfrm>
            <a:off x="7004491" y="3501242"/>
            <a:ext cx="3970276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배열의 값 꺼내기</a:t>
            </a:r>
          </a:p>
        </p:txBody>
      </p:sp>
      <p:sp>
        <p:nvSpPr>
          <p:cNvPr id="1024" name="Google Shape;531;p62"/>
          <p:cNvSpPr txBox="1"/>
          <p:nvPr/>
        </p:nvSpPr>
        <p:spPr>
          <a:xfrm>
            <a:off x="7004491" y="4343400"/>
            <a:ext cx="3970276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array</a:t>
            </a:r>
            <a:r>
              <a:rPr>
                <a:solidFill>
                  <a:srgbClr val="0000FF"/>
                </a:solidFill>
              </a:rPr>
              <a:t>[숫자]</a:t>
            </a:r>
          </a:p>
        </p:txBody>
      </p:sp>
      <p:sp>
        <p:nvSpPr>
          <p:cNvPr id="1025" name="Rectangle 52"/>
          <p:cNvSpPr/>
          <p:nvPr/>
        </p:nvSpPr>
        <p:spPr>
          <a:xfrm>
            <a:off x="7204836" y="3306205"/>
            <a:ext cx="3569589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26" name="Google Shape;526;p62"/>
          <p:cNvSpPr txBox="1"/>
          <p:nvPr/>
        </p:nvSpPr>
        <p:spPr>
          <a:xfrm>
            <a:off x="11264900" y="3501242"/>
            <a:ext cx="3970276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 맨 뒤에 값 추가</a:t>
            </a:r>
          </a:p>
        </p:txBody>
      </p:sp>
      <p:sp>
        <p:nvSpPr>
          <p:cNvPr id="1027" name="Google Shape;532;p62"/>
          <p:cNvSpPr txBox="1"/>
          <p:nvPr/>
        </p:nvSpPr>
        <p:spPr>
          <a:xfrm>
            <a:off x="11264900" y="4343400"/>
            <a:ext cx="3970276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array.</a:t>
            </a:r>
            <a:r>
              <a:rPr>
                <a:solidFill>
                  <a:srgbClr val="0000FF"/>
                </a:solidFill>
              </a:rPr>
              <a:t>push()</a:t>
            </a:r>
          </a:p>
        </p:txBody>
      </p:sp>
      <p:sp>
        <p:nvSpPr>
          <p:cNvPr id="1028" name="Rectangle 53"/>
          <p:cNvSpPr/>
          <p:nvPr/>
        </p:nvSpPr>
        <p:spPr>
          <a:xfrm>
            <a:off x="11465245" y="3306205"/>
            <a:ext cx="3569589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29" name="Google Shape;527;p62"/>
          <p:cNvSpPr txBox="1"/>
          <p:nvPr/>
        </p:nvSpPr>
        <p:spPr>
          <a:xfrm>
            <a:off x="2601308" y="6200428"/>
            <a:ext cx="3970276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 맨 마지막 값 삭제</a:t>
            </a:r>
          </a:p>
        </p:txBody>
      </p:sp>
      <p:sp>
        <p:nvSpPr>
          <p:cNvPr id="1030" name="Google Shape;533;p62"/>
          <p:cNvSpPr txBox="1"/>
          <p:nvPr/>
        </p:nvSpPr>
        <p:spPr>
          <a:xfrm>
            <a:off x="2601308" y="7021914"/>
            <a:ext cx="3970276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array.</a:t>
            </a:r>
            <a:r>
              <a:rPr>
                <a:solidFill>
                  <a:srgbClr val="0000FF"/>
                </a:solidFill>
              </a:rPr>
              <a:t>pop()</a:t>
            </a:r>
          </a:p>
        </p:txBody>
      </p:sp>
      <p:sp>
        <p:nvSpPr>
          <p:cNvPr id="1031" name="Rectangle 54"/>
          <p:cNvSpPr/>
          <p:nvPr/>
        </p:nvSpPr>
        <p:spPr>
          <a:xfrm>
            <a:off x="2801653" y="5984718"/>
            <a:ext cx="3569588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32" name="Google Shape;528;p62"/>
          <p:cNvSpPr txBox="1"/>
          <p:nvPr/>
        </p:nvSpPr>
        <p:spPr>
          <a:xfrm>
            <a:off x="6969662" y="6200428"/>
            <a:ext cx="3970278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 요소 정렬</a:t>
            </a:r>
          </a:p>
        </p:txBody>
      </p:sp>
      <p:sp>
        <p:nvSpPr>
          <p:cNvPr id="1033" name="Google Shape;534;p62"/>
          <p:cNvSpPr txBox="1"/>
          <p:nvPr/>
        </p:nvSpPr>
        <p:spPr>
          <a:xfrm>
            <a:off x="6969662" y="7021914"/>
            <a:ext cx="3970278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array.</a:t>
            </a:r>
            <a:r>
              <a:rPr>
                <a:solidFill>
                  <a:srgbClr val="0000FF"/>
                </a:solidFill>
              </a:rPr>
              <a:t>sort()</a:t>
            </a:r>
          </a:p>
        </p:txBody>
      </p:sp>
      <p:sp>
        <p:nvSpPr>
          <p:cNvPr id="1034" name="Rectangle 55"/>
          <p:cNvSpPr/>
          <p:nvPr/>
        </p:nvSpPr>
        <p:spPr>
          <a:xfrm>
            <a:off x="7170008" y="5984718"/>
            <a:ext cx="3569590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35" name="Google Shape;529;p62"/>
          <p:cNvSpPr txBox="1"/>
          <p:nvPr/>
        </p:nvSpPr>
        <p:spPr>
          <a:xfrm>
            <a:off x="11266054" y="6200428"/>
            <a:ext cx="3970278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 데이터 확인</a:t>
            </a:r>
          </a:p>
        </p:txBody>
      </p:sp>
      <p:sp>
        <p:nvSpPr>
          <p:cNvPr id="1036" name="Google Shape;535;p62"/>
          <p:cNvSpPr txBox="1"/>
          <p:nvPr/>
        </p:nvSpPr>
        <p:spPr>
          <a:xfrm>
            <a:off x="11266054" y="7021914"/>
            <a:ext cx="3970278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array.</a:t>
            </a:r>
            <a:r>
              <a:rPr>
                <a:solidFill>
                  <a:srgbClr val="0000FF"/>
                </a:solidFill>
              </a:rPr>
              <a:t>includes(값)</a:t>
            </a:r>
          </a:p>
        </p:txBody>
      </p:sp>
      <p:sp>
        <p:nvSpPr>
          <p:cNvPr id="1037" name="Rectangle 56"/>
          <p:cNvSpPr/>
          <p:nvPr/>
        </p:nvSpPr>
        <p:spPr>
          <a:xfrm>
            <a:off x="11466400" y="5984718"/>
            <a:ext cx="3569589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3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42" name="Google Shape;442;p54"/>
          <p:cNvSpPr txBox="1"/>
          <p:nvPr/>
        </p:nvSpPr>
        <p:spPr>
          <a:xfrm>
            <a:off x="3590575" y="1145703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배열의 다양한 기능 - 중급</a:t>
            </a:r>
          </a:p>
        </p:txBody>
      </p:sp>
      <p:sp>
        <p:nvSpPr>
          <p:cNvPr id="1043" name="Rectangle 51"/>
          <p:cNvSpPr/>
          <p:nvPr/>
        </p:nvSpPr>
        <p:spPr>
          <a:xfrm>
            <a:off x="2800498" y="3306205"/>
            <a:ext cx="3569588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44" name="Rectangle 52"/>
          <p:cNvSpPr/>
          <p:nvPr/>
        </p:nvSpPr>
        <p:spPr>
          <a:xfrm>
            <a:off x="7204836" y="3306205"/>
            <a:ext cx="3569589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45" name="Rectangle 53"/>
          <p:cNvSpPr/>
          <p:nvPr/>
        </p:nvSpPr>
        <p:spPr>
          <a:xfrm>
            <a:off x="11465245" y="3306205"/>
            <a:ext cx="3569589" cy="2074704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46" name="Google Shape;543;p63"/>
          <p:cNvSpPr txBox="1"/>
          <p:nvPr/>
        </p:nvSpPr>
        <p:spPr>
          <a:xfrm>
            <a:off x="3046076" y="3501242"/>
            <a:ext cx="3189673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 2개 연결</a:t>
            </a:r>
          </a:p>
        </p:txBody>
      </p:sp>
      <p:sp>
        <p:nvSpPr>
          <p:cNvPr id="1047" name="Google Shape;544;p63"/>
          <p:cNvSpPr txBox="1"/>
          <p:nvPr/>
        </p:nvSpPr>
        <p:spPr>
          <a:xfrm>
            <a:off x="7418516" y="3501242"/>
            <a:ext cx="3189673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배열을 문자로 만들기</a:t>
            </a:r>
          </a:p>
        </p:txBody>
      </p:sp>
      <p:sp>
        <p:nvSpPr>
          <p:cNvPr id="1048" name="Google Shape;550;p63"/>
          <p:cNvSpPr txBox="1"/>
          <p:nvPr/>
        </p:nvSpPr>
        <p:spPr>
          <a:xfrm>
            <a:off x="11717542" y="4343400"/>
            <a:ext cx="3189673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array.</a:t>
            </a:r>
            <a:r>
              <a:rPr>
                <a:solidFill>
                  <a:srgbClr val="0000FF"/>
                </a:solidFill>
              </a:rPr>
              <a:t>slice()</a:t>
            </a:r>
          </a:p>
        </p:txBody>
      </p:sp>
      <p:grpSp>
        <p:nvGrpSpPr>
          <p:cNvPr id="1055" name="Group 2"/>
          <p:cNvGrpSpPr/>
          <p:nvPr/>
        </p:nvGrpSpPr>
        <p:grpSpPr>
          <a:xfrm>
            <a:off x="4782146" y="5984717"/>
            <a:ext cx="8064505" cy="2074706"/>
            <a:chOff x="0" y="0"/>
            <a:chExt cx="8064504" cy="2074704"/>
          </a:xfrm>
        </p:grpSpPr>
        <p:sp>
          <p:nvSpPr>
            <p:cNvPr id="1049" name="Rectangle 54"/>
            <p:cNvSpPr/>
            <p:nvPr/>
          </p:nvSpPr>
          <p:spPr>
            <a:xfrm>
              <a:off x="53605" y="-1"/>
              <a:ext cx="3569590" cy="207470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50" name="Rectangle 56"/>
            <p:cNvSpPr/>
            <p:nvPr/>
          </p:nvSpPr>
          <p:spPr>
            <a:xfrm>
              <a:off x="4441309" y="-1"/>
              <a:ext cx="3569591" cy="207470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51" name="Google Shape;546;p63"/>
            <p:cNvSpPr txBox="1"/>
            <p:nvPr/>
          </p:nvSpPr>
          <p:spPr>
            <a:xfrm>
              <a:off x="0" y="215709"/>
              <a:ext cx="3676800" cy="736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배열에서 원하는 요소 뽑기</a:t>
              </a:r>
            </a:p>
          </p:txBody>
        </p:sp>
        <p:sp>
          <p:nvSpPr>
            <p:cNvPr id="1052" name="Google Shape;547;p63"/>
            <p:cNvSpPr txBox="1"/>
            <p:nvPr/>
          </p:nvSpPr>
          <p:spPr>
            <a:xfrm>
              <a:off x="4387705" y="215709"/>
              <a:ext cx="3676800" cy="736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배열의 모든 요소 변경</a:t>
              </a:r>
            </a:p>
          </p:txBody>
        </p:sp>
        <p:sp>
          <p:nvSpPr>
            <p:cNvPr id="1053" name="Google Shape;551;p63"/>
            <p:cNvSpPr txBox="1"/>
            <p:nvPr/>
          </p:nvSpPr>
          <p:spPr>
            <a:xfrm>
              <a:off x="0" y="1037195"/>
              <a:ext cx="3676800" cy="715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array.</a:t>
              </a:r>
              <a:r>
                <a:rPr>
                  <a:solidFill>
                    <a:srgbClr val="0000FF"/>
                  </a:solidFill>
                </a:rPr>
                <a:t>filter()</a:t>
              </a:r>
            </a:p>
          </p:txBody>
        </p:sp>
        <p:sp>
          <p:nvSpPr>
            <p:cNvPr id="1054" name="Google Shape;552;p63"/>
            <p:cNvSpPr txBox="1"/>
            <p:nvPr/>
          </p:nvSpPr>
          <p:spPr>
            <a:xfrm>
              <a:off x="4387705" y="1037195"/>
              <a:ext cx="3676800" cy="715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array.</a:t>
              </a:r>
              <a:r>
                <a:rPr>
                  <a:solidFill>
                    <a:srgbClr val="0000FF"/>
                  </a:solidFill>
                </a:rPr>
                <a:t>map()</a:t>
              </a:r>
            </a:p>
          </p:txBody>
        </p:sp>
      </p:grpSp>
      <p:sp>
        <p:nvSpPr>
          <p:cNvPr id="1056" name="Google Shape;545;p63"/>
          <p:cNvSpPr txBox="1"/>
          <p:nvPr/>
        </p:nvSpPr>
        <p:spPr>
          <a:xfrm>
            <a:off x="11678287" y="3501242"/>
            <a:ext cx="3189673" cy="73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 분리</a:t>
            </a:r>
          </a:p>
        </p:txBody>
      </p:sp>
      <p:sp>
        <p:nvSpPr>
          <p:cNvPr id="1057" name="Google Shape;548;p63"/>
          <p:cNvSpPr txBox="1"/>
          <p:nvPr/>
        </p:nvSpPr>
        <p:spPr>
          <a:xfrm>
            <a:off x="3052572" y="4343400"/>
            <a:ext cx="3189673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array.</a:t>
            </a:r>
            <a:r>
              <a:rPr>
                <a:solidFill>
                  <a:srgbClr val="0000FF"/>
                </a:solidFill>
              </a:rPr>
              <a:t>concat(array2)</a:t>
            </a:r>
          </a:p>
        </p:txBody>
      </p:sp>
      <p:sp>
        <p:nvSpPr>
          <p:cNvPr id="1058" name="Google Shape;549;p63"/>
          <p:cNvSpPr txBox="1"/>
          <p:nvPr/>
        </p:nvSpPr>
        <p:spPr>
          <a:xfrm>
            <a:off x="7394792" y="4343400"/>
            <a:ext cx="3189673" cy="7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array.</a:t>
            </a:r>
            <a:r>
              <a:rPr>
                <a:solidFill>
                  <a:srgbClr val="0000FF"/>
                </a:solidFill>
              </a:rPr>
              <a:t>join()</a:t>
            </a:r>
          </a:p>
        </p:txBody>
      </p:sp>
      <p:sp>
        <p:nvSpPr>
          <p:cNvPr id="105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14" descr="Picture 14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2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3" name="Picture 31" descr="Picture 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06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66" name="Google Shape;303;p39"/>
          <p:cNvSpPr txBox="1"/>
          <p:nvPr/>
        </p:nvSpPr>
        <p:spPr>
          <a:xfrm>
            <a:off x="3408055" y="4480343"/>
            <a:ext cx="10447646" cy="140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기초 배열 실습</a:t>
            </a:r>
          </a:p>
        </p:txBody>
      </p:sp>
      <p:pic>
        <p:nvPicPr>
          <p:cNvPr id="1067" name="Picture 33" descr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106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069" name="Google Shape;92;p18"/>
          <p:cNvSpPr txBox="1"/>
          <p:nvPr/>
        </p:nvSpPr>
        <p:spPr>
          <a:xfrm>
            <a:off x="12666426" y="8738275"/>
            <a:ext cx="3950207" cy="64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 환경 -  웹브라우저 콘솔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1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8" name="Google Shape;61;p14"/>
          <p:cNvSpPr txBox="1"/>
          <p:nvPr/>
        </p:nvSpPr>
        <p:spPr>
          <a:xfrm>
            <a:off x="5919349" y="1277251"/>
            <a:ext cx="5509503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태그의 종류</a:t>
            </a:r>
          </a:p>
        </p:txBody>
      </p:sp>
      <p:sp>
        <p:nvSpPr>
          <p:cNvPr id="119" name="Google Shape;96;p18"/>
          <p:cNvSpPr txBox="1"/>
          <p:nvPr/>
        </p:nvSpPr>
        <p:spPr>
          <a:xfrm>
            <a:off x="5115281" y="6324600"/>
            <a:ext cx="1491903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빈 태그</a:t>
            </a:r>
          </a:p>
        </p:txBody>
      </p:sp>
      <p:sp>
        <p:nvSpPr>
          <p:cNvPr id="120" name="Google Shape;97;p18"/>
          <p:cNvSpPr txBox="1"/>
          <p:nvPr/>
        </p:nvSpPr>
        <p:spPr>
          <a:xfrm>
            <a:off x="4978691" y="7187627"/>
            <a:ext cx="1765084" cy="1642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800">
                <a:solidFill>
                  <a:srgbClr val="0000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&lt;br /&gt;</a:t>
            </a:r>
          </a:p>
          <a:p>
            <a:pPr algn="ctr">
              <a:defRPr sz="2800">
                <a:solidFill>
                  <a:srgbClr val="0000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</a:p>
          <a:p>
            <a:pPr algn="ctr">
              <a:defRPr sz="2800">
                <a:solidFill>
                  <a:srgbClr val="FF00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&lt;hr /&gt;</a:t>
            </a:r>
          </a:p>
        </p:txBody>
      </p:sp>
      <p:sp>
        <p:nvSpPr>
          <p:cNvPr id="121" name="Google Shape;99;p18"/>
          <p:cNvSpPr txBox="1"/>
          <p:nvPr/>
        </p:nvSpPr>
        <p:spPr>
          <a:xfrm>
            <a:off x="9245375" y="6963112"/>
            <a:ext cx="4621663" cy="1851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     안녕 </a:t>
            </a:r>
            <a:r>
              <a:rPr>
                <a:solidFill>
                  <a:srgbClr val="0000FF"/>
                </a:solidFill>
              </a:rPr>
              <a:t>&lt;br/&gt;</a:t>
            </a:r>
            <a:br>
              <a:rPr>
                <a:solidFill>
                  <a:srgbClr val="0000FF"/>
                </a:solidFill>
              </a:rPr>
            </a:br>
            <a:r>
              <a:t>하세요</a:t>
            </a:r>
            <a:br/>
          </a:p>
        </p:txBody>
      </p:sp>
      <p:sp>
        <p:nvSpPr>
          <p:cNvPr id="122" name="Google Shape;93;p18"/>
          <p:cNvSpPr txBox="1"/>
          <p:nvPr/>
        </p:nvSpPr>
        <p:spPr>
          <a:xfrm>
            <a:off x="4586461" y="2590800"/>
            <a:ext cx="2549546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b="1"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꾸며주는 태그 </a:t>
            </a:r>
          </a:p>
        </p:txBody>
      </p:sp>
      <p:sp>
        <p:nvSpPr>
          <p:cNvPr id="123" name="Google Shape;95;p18"/>
          <p:cNvSpPr txBox="1"/>
          <p:nvPr/>
        </p:nvSpPr>
        <p:spPr>
          <a:xfrm>
            <a:off x="3517222" y="3570330"/>
            <a:ext cx="4621663" cy="1642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&lt;strong&gt; Hello &lt;/strong&gt;</a:t>
            </a:r>
            <a:br/>
            <a:r>
              <a:t>&lt;u&gt; Hello &lt;/u&gt;</a:t>
            </a:r>
            <a:br/>
            <a:r>
              <a:t>&lt;h1&gt; Hello &lt;/h1&gt;</a:t>
            </a:r>
          </a:p>
        </p:txBody>
      </p:sp>
      <p:sp>
        <p:nvSpPr>
          <p:cNvPr id="124" name="Google Shape;98;p18"/>
          <p:cNvSpPr txBox="1"/>
          <p:nvPr/>
        </p:nvSpPr>
        <p:spPr>
          <a:xfrm>
            <a:off x="10420483" y="3512951"/>
            <a:ext cx="2271448" cy="187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Hello</a:t>
            </a:r>
            <a:br/>
            <a:r>
              <a:rPr b="0" u="sng"/>
              <a:t>Hello</a:t>
            </a:r>
            <a:br>
              <a:rPr b="0" u="sng"/>
            </a:br>
            <a:r>
              <a:rPr sz="4300"/>
              <a:t>Hello</a:t>
            </a:r>
          </a:p>
        </p:txBody>
      </p:sp>
      <p:pic>
        <p:nvPicPr>
          <p:cNvPr id="125" name="Graphic 35" descr="Graphic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8355454" y="4118900"/>
            <a:ext cx="678718" cy="646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Graphic 36" descr="Graphic 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8355454" y="7470409"/>
            <a:ext cx="678718" cy="64633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 37"/>
          <p:cNvSpPr/>
          <p:nvPr/>
        </p:nvSpPr>
        <p:spPr>
          <a:xfrm>
            <a:off x="2960017" y="2392662"/>
            <a:ext cx="11120061" cy="3267865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8" name="Rectangle 38"/>
          <p:cNvSpPr/>
          <p:nvPr/>
        </p:nvSpPr>
        <p:spPr>
          <a:xfrm>
            <a:off x="2959100" y="6098857"/>
            <a:ext cx="11120061" cy="2824474"/>
          </a:xfrm>
          <a:prstGeom prst="rect">
            <a:avLst/>
          </a:prstGeom>
          <a:ln w="38100">
            <a:solidFill>
              <a:srgbClr val="F3F3F3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9" name="선"/>
          <p:cNvSpPr/>
          <p:nvPr/>
        </p:nvSpPr>
        <p:spPr>
          <a:xfrm>
            <a:off x="10616127" y="8529895"/>
            <a:ext cx="2549546" cy="3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73" name="Google Shape;442;p54"/>
          <p:cNvSpPr txBox="1"/>
          <p:nvPr/>
        </p:nvSpPr>
        <p:spPr>
          <a:xfrm>
            <a:off x="3590575" y="1145703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문자열도 배열입니다</a:t>
            </a:r>
          </a:p>
        </p:txBody>
      </p:sp>
      <p:grpSp>
        <p:nvGrpSpPr>
          <p:cNvPr id="1080" name="Group 2"/>
          <p:cNvGrpSpPr/>
          <p:nvPr/>
        </p:nvGrpSpPr>
        <p:grpSpPr>
          <a:xfrm>
            <a:off x="4782146" y="5984717"/>
            <a:ext cx="8064505" cy="2074706"/>
            <a:chOff x="0" y="0"/>
            <a:chExt cx="8064504" cy="2074704"/>
          </a:xfrm>
        </p:grpSpPr>
        <p:sp>
          <p:nvSpPr>
            <p:cNvPr id="1074" name="Rectangle 54"/>
            <p:cNvSpPr/>
            <p:nvPr/>
          </p:nvSpPr>
          <p:spPr>
            <a:xfrm>
              <a:off x="53605" y="-1"/>
              <a:ext cx="3569590" cy="207470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75" name="Rectangle 56"/>
            <p:cNvSpPr/>
            <p:nvPr/>
          </p:nvSpPr>
          <p:spPr>
            <a:xfrm>
              <a:off x="4441309" y="-1"/>
              <a:ext cx="3569591" cy="207470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76" name="Google Shape;546;p63"/>
            <p:cNvSpPr txBox="1"/>
            <p:nvPr/>
          </p:nvSpPr>
          <p:spPr>
            <a:xfrm>
              <a:off x="0" y="215709"/>
              <a:ext cx="3676800" cy="736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문자열 쪼개기</a:t>
              </a:r>
            </a:p>
          </p:txBody>
        </p:sp>
        <p:sp>
          <p:nvSpPr>
            <p:cNvPr id="1077" name="Google Shape;547;p63"/>
            <p:cNvSpPr txBox="1"/>
            <p:nvPr/>
          </p:nvSpPr>
          <p:spPr>
            <a:xfrm>
              <a:off x="4387705" y="215709"/>
              <a:ext cx="3676800" cy="736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문자열 양끝 빈칸제거</a:t>
              </a:r>
            </a:p>
          </p:txBody>
        </p:sp>
        <p:sp>
          <p:nvSpPr>
            <p:cNvPr id="1078" name="Google Shape;551;p63"/>
            <p:cNvSpPr txBox="1"/>
            <p:nvPr/>
          </p:nvSpPr>
          <p:spPr>
            <a:xfrm>
              <a:off x="0" y="1037195"/>
              <a:ext cx="3676800" cy="715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string.</a:t>
              </a:r>
              <a:r>
                <a:rPr>
                  <a:solidFill>
                    <a:srgbClr val="0000FF"/>
                  </a:solidFill>
                </a:rPr>
                <a:t>split()</a:t>
              </a:r>
            </a:p>
          </p:txBody>
        </p:sp>
        <p:sp>
          <p:nvSpPr>
            <p:cNvPr id="1079" name="Google Shape;552;p63"/>
            <p:cNvSpPr txBox="1"/>
            <p:nvPr/>
          </p:nvSpPr>
          <p:spPr>
            <a:xfrm>
              <a:off x="4387705" y="1037195"/>
              <a:ext cx="3676800" cy="715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string.</a:t>
              </a:r>
              <a:r>
                <a:rPr>
                  <a:solidFill>
                    <a:srgbClr val="0000FF"/>
                  </a:solidFill>
                </a:rPr>
                <a:t>trim()</a:t>
              </a:r>
            </a:p>
          </p:txBody>
        </p:sp>
      </p:grpSp>
      <p:sp>
        <p:nvSpPr>
          <p:cNvPr id="108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frr</a:t>
            </a:r>
          </a:p>
        </p:txBody>
      </p:sp>
      <p:grpSp>
        <p:nvGrpSpPr>
          <p:cNvPr id="1085" name="Group 2"/>
          <p:cNvGrpSpPr/>
          <p:nvPr/>
        </p:nvGrpSpPr>
        <p:grpSpPr>
          <a:xfrm>
            <a:off x="4449202" y="2345775"/>
            <a:ext cx="9031503" cy="3024389"/>
            <a:chOff x="0" y="0"/>
            <a:chExt cx="9031501" cy="3024388"/>
          </a:xfrm>
        </p:grpSpPr>
        <p:sp>
          <p:nvSpPr>
            <p:cNvPr id="1082" name="Google Shape;512;p61"/>
            <p:cNvSpPr txBox="1"/>
            <p:nvPr/>
          </p:nvSpPr>
          <p:spPr>
            <a:xfrm>
              <a:off x="1027104" y="1008944"/>
              <a:ext cx="6989110" cy="715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const email = “codecamp@gmail.com  ”</a:t>
              </a:r>
            </a:p>
          </p:txBody>
        </p:sp>
        <p:sp>
          <p:nvSpPr>
            <p:cNvPr id="1083" name="Google Shape;513;p61"/>
            <p:cNvSpPr txBox="1"/>
            <p:nvPr/>
          </p:nvSpPr>
          <p:spPr>
            <a:xfrm>
              <a:off x="3047491" y="261555"/>
              <a:ext cx="2948336" cy="736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>
              <a:lvl1pPr algn="ctr">
                <a:defRPr sz="24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문자열 배열</a:t>
              </a:r>
            </a:p>
          </p:txBody>
        </p:sp>
        <p:sp>
          <p:nvSpPr>
            <p:cNvPr id="1084" name="Rectangle 34"/>
            <p:cNvSpPr/>
            <p:nvPr/>
          </p:nvSpPr>
          <p:spPr>
            <a:xfrm>
              <a:off x="-1" y="-1"/>
              <a:ext cx="9031503" cy="3024389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086" name="email[0] = “c”"/>
          <p:cNvSpPr txBox="1"/>
          <p:nvPr/>
        </p:nvSpPr>
        <p:spPr>
          <a:xfrm>
            <a:off x="6802263" y="4188725"/>
            <a:ext cx="187415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email</a:t>
            </a:r>
            <a:r>
              <a:rPr>
                <a:solidFill>
                  <a:srgbClr val="0000FF"/>
                </a:solidFill>
              </a:rPr>
              <a:t>[0]</a:t>
            </a:r>
            <a:r>
              <a:t> = “c”</a:t>
            </a:r>
          </a:p>
        </p:txBody>
      </p:sp>
      <p:sp>
        <p:nvSpPr>
          <p:cNvPr id="1087" name="email[1] = “o”"/>
          <p:cNvSpPr txBox="1"/>
          <p:nvPr/>
        </p:nvSpPr>
        <p:spPr>
          <a:xfrm>
            <a:off x="6793706" y="4544325"/>
            <a:ext cx="1891267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email</a:t>
            </a:r>
            <a:r>
              <a:rPr>
                <a:solidFill>
                  <a:srgbClr val="0000FF"/>
                </a:solidFill>
              </a:rPr>
              <a:t>[1]</a:t>
            </a:r>
            <a:r>
              <a:t> = “o”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모서리가 둥근 직사각형"/>
          <p:cNvSpPr/>
          <p:nvPr/>
        </p:nvSpPr>
        <p:spPr>
          <a:xfrm>
            <a:off x="4363776" y="3987163"/>
            <a:ext cx="9202355" cy="3728097"/>
          </a:xfrm>
          <a:prstGeom prst="roundRect">
            <a:avLst>
              <a:gd name="adj" fmla="val 1791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9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92" name="Google Shape;442;p54"/>
          <p:cNvSpPr txBox="1"/>
          <p:nvPr/>
        </p:nvSpPr>
        <p:spPr>
          <a:xfrm>
            <a:off x="3590575" y="1145703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실무 사용 예시</a:t>
            </a:r>
          </a:p>
        </p:txBody>
      </p:sp>
      <p:sp>
        <p:nvSpPr>
          <p:cNvPr id="1093" name="Google Shape;565;p65"/>
          <p:cNvSpPr txBox="1"/>
          <p:nvPr/>
        </p:nvSpPr>
        <p:spPr>
          <a:xfrm>
            <a:off x="3450276" y="2362512"/>
            <a:ext cx="10447648" cy="99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4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조회한 메일에 </a:t>
            </a:r>
            <a:r>
              <a:rPr>
                <a:solidFill>
                  <a:srgbClr val="FF2600"/>
                </a:solidFill>
              </a:rPr>
              <a:t>****</a:t>
            </a:r>
            <a:r>
              <a:t> 표시하기</a:t>
            </a:r>
          </a:p>
        </p:txBody>
      </p:sp>
      <p:sp>
        <p:nvSpPr>
          <p:cNvPr id="109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095" name="code****@gmail.com"/>
          <p:cNvSpPr txBox="1"/>
          <p:nvPr/>
        </p:nvSpPr>
        <p:spPr>
          <a:xfrm>
            <a:off x="6480909" y="6158517"/>
            <a:ext cx="4968090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pPr/>
            <a:r>
              <a:t>code****@gmail.com </a:t>
            </a:r>
          </a:p>
        </p:txBody>
      </p:sp>
      <p:sp>
        <p:nvSpPr>
          <p:cNvPr id="1096" name="조회하신 이메일은 아래와 같습니다."/>
          <p:cNvSpPr txBox="1"/>
          <p:nvPr/>
        </p:nvSpPr>
        <p:spPr>
          <a:xfrm>
            <a:off x="5334957" y="4911371"/>
            <a:ext cx="7259993" cy="736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/>
            </a:lvl1pPr>
          </a:lstStyle>
          <a:p>
            <a:pPr/>
            <a:r>
              <a:t>조회하신 이메일은 아래와 같습니다.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00" name="Google Shape;442;p54"/>
          <p:cNvSpPr txBox="1"/>
          <p:nvPr/>
        </p:nvSpPr>
        <p:spPr>
          <a:xfrm>
            <a:off x="3590575" y="1145703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실무 사용 예시</a:t>
            </a:r>
          </a:p>
        </p:txBody>
      </p:sp>
      <p:sp>
        <p:nvSpPr>
          <p:cNvPr id="110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102" name="codecamp@gmail.com"/>
          <p:cNvSpPr txBox="1"/>
          <p:nvPr/>
        </p:nvSpPr>
        <p:spPr>
          <a:xfrm>
            <a:off x="6255186" y="2263600"/>
            <a:ext cx="541953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codecamp</a:t>
            </a:r>
            <a:r>
              <a:rPr>
                <a:solidFill>
                  <a:srgbClr val="F5191E"/>
                </a:solidFill>
              </a:rPr>
              <a:t>@</a:t>
            </a:r>
            <a:r>
              <a:t>gmail.com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06" name="Google Shape;442;p54"/>
          <p:cNvSpPr txBox="1"/>
          <p:nvPr/>
        </p:nvSpPr>
        <p:spPr>
          <a:xfrm>
            <a:off x="3590575" y="1145703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실무 사용 예시</a:t>
            </a:r>
          </a:p>
        </p:txBody>
      </p:sp>
      <p:sp>
        <p:nvSpPr>
          <p:cNvPr id="110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108" name="codecamp@gmail.com"/>
          <p:cNvSpPr txBox="1"/>
          <p:nvPr/>
        </p:nvSpPr>
        <p:spPr>
          <a:xfrm>
            <a:off x="6255186" y="2263600"/>
            <a:ext cx="541953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codecamp</a:t>
            </a:r>
            <a:r>
              <a:rPr>
                <a:solidFill>
                  <a:srgbClr val="F5191E"/>
                </a:solidFill>
              </a:rPr>
              <a:t>@</a:t>
            </a:r>
            <a:r>
              <a:t>gmail.com </a:t>
            </a:r>
          </a:p>
        </p:txBody>
      </p:sp>
      <p:sp>
        <p:nvSpPr>
          <p:cNvPr id="1109" name="codecamp"/>
          <p:cNvSpPr txBox="1"/>
          <p:nvPr/>
        </p:nvSpPr>
        <p:spPr>
          <a:xfrm rot="20918815">
            <a:off x="6048891" y="4526280"/>
            <a:ext cx="244793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pPr/>
            <a:r>
              <a:t>codecamp</a:t>
            </a:r>
          </a:p>
        </p:txBody>
      </p:sp>
      <p:sp>
        <p:nvSpPr>
          <p:cNvPr id="1110" name="화살표"/>
          <p:cNvSpPr/>
          <p:nvPr/>
        </p:nvSpPr>
        <p:spPr>
          <a:xfrm rot="5400000">
            <a:off x="8378261" y="3387889"/>
            <a:ext cx="872274" cy="543243"/>
          </a:xfrm>
          <a:prstGeom prst="rightArrow">
            <a:avLst>
              <a:gd name="adj1" fmla="val 32000"/>
              <a:gd name="adj2" fmla="val 77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11" name="gmail.com"/>
          <p:cNvSpPr txBox="1"/>
          <p:nvPr/>
        </p:nvSpPr>
        <p:spPr>
          <a:xfrm rot="624893">
            <a:off x="9119009" y="4526280"/>
            <a:ext cx="2418913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pPr/>
            <a:r>
              <a:t>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15" name="Google Shape;442;p54"/>
          <p:cNvSpPr txBox="1"/>
          <p:nvPr/>
        </p:nvSpPr>
        <p:spPr>
          <a:xfrm>
            <a:off x="3590575" y="1145703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실무 사용 예시</a:t>
            </a:r>
          </a:p>
        </p:txBody>
      </p:sp>
      <p:sp>
        <p:nvSpPr>
          <p:cNvPr id="111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117" name="codecamp@gmail.com"/>
          <p:cNvSpPr txBox="1"/>
          <p:nvPr/>
        </p:nvSpPr>
        <p:spPr>
          <a:xfrm>
            <a:off x="6255186" y="2263600"/>
            <a:ext cx="541953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codecamp</a:t>
            </a:r>
            <a:r>
              <a:rPr>
                <a:solidFill>
                  <a:srgbClr val="F5191E"/>
                </a:solidFill>
              </a:rPr>
              <a:t>@</a:t>
            </a:r>
            <a:r>
              <a:t>gmail.com </a:t>
            </a:r>
          </a:p>
        </p:txBody>
      </p:sp>
      <p:sp>
        <p:nvSpPr>
          <p:cNvPr id="1118" name="codecamp"/>
          <p:cNvSpPr txBox="1"/>
          <p:nvPr/>
        </p:nvSpPr>
        <p:spPr>
          <a:xfrm rot="20918815">
            <a:off x="6048891" y="4526280"/>
            <a:ext cx="244793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pPr/>
            <a:r>
              <a:t>codecamp</a:t>
            </a:r>
          </a:p>
        </p:txBody>
      </p:sp>
      <p:sp>
        <p:nvSpPr>
          <p:cNvPr id="1119" name="화살표"/>
          <p:cNvSpPr/>
          <p:nvPr/>
        </p:nvSpPr>
        <p:spPr>
          <a:xfrm rot="5400000">
            <a:off x="8378261" y="3387889"/>
            <a:ext cx="872274" cy="543243"/>
          </a:xfrm>
          <a:prstGeom prst="rightArrow">
            <a:avLst>
              <a:gd name="adj1" fmla="val 32000"/>
              <a:gd name="adj2" fmla="val 77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20" name="gmail.com"/>
          <p:cNvSpPr txBox="1"/>
          <p:nvPr/>
        </p:nvSpPr>
        <p:spPr>
          <a:xfrm rot="624893">
            <a:off x="9119009" y="4526280"/>
            <a:ext cx="2418913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pPr/>
            <a:r>
              <a:t>gmail.com</a:t>
            </a:r>
          </a:p>
        </p:txBody>
      </p:sp>
      <p:sp>
        <p:nvSpPr>
          <p:cNvPr id="1121" name="code****"/>
          <p:cNvSpPr txBox="1"/>
          <p:nvPr/>
        </p:nvSpPr>
        <p:spPr>
          <a:xfrm>
            <a:off x="6486403" y="6492454"/>
            <a:ext cx="1996489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code</a:t>
            </a:r>
            <a:r>
              <a:rPr>
                <a:solidFill>
                  <a:srgbClr val="F53323"/>
                </a:solidFill>
              </a:rPr>
              <a:t>****</a:t>
            </a:r>
          </a:p>
        </p:txBody>
      </p:sp>
      <p:sp>
        <p:nvSpPr>
          <p:cNvPr id="1122" name="gmail.com"/>
          <p:cNvSpPr txBox="1"/>
          <p:nvPr/>
        </p:nvSpPr>
        <p:spPr>
          <a:xfrm>
            <a:off x="9119010" y="6492454"/>
            <a:ext cx="2418912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pPr/>
            <a:r>
              <a:t>gmail.com</a:t>
            </a:r>
          </a:p>
        </p:txBody>
      </p:sp>
      <p:sp>
        <p:nvSpPr>
          <p:cNvPr id="1123" name="화살표"/>
          <p:cNvSpPr/>
          <p:nvPr/>
        </p:nvSpPr>
        <p:spPr>
          <a:xfrm rot="5400000">
            <a:off x="8378261" y="5452860"/>
            <a:ext cx="872274" cy="543242"/>
          </a:xfrm>
          <a:prstGeom prst="rightArrow">
            <a:avLst>
              <a:gd name="adj1" fmla="val 32000"/>
              <a:gd name="adj2" fmla="val 77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27" name="Google Shape;442;p54"/>
          <p:cNvSpPr txBox="1"/>
          <p:nvPr/>
        </p:nvSpPr>
        <p:spPr>
          <a:xfrm>
            <a:off x="3590575" y="1145703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실무 사용 예시</a:t>
            </a:r>
          </a:p>
        </p:txBody>
      </p:sp>
      <p:sp>
        <p:nvSpPr>
          <p:cNvPr id="112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129" name="codecamp@gmail.com"/>
          <p:cNvSpPr txBox="1"/>
          <p:nvPr/>
        </p:nvSpPr>
        <p:spPr>
          <a:xfrm>
            <a:off x="6255186" y="2263600"/>
            <a:ext cx="541953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codecamp</a:t>
            </a:r>
            <a:r>
              <a:rPr>
                <a:solidFill>
                  <a:srgbClr val="F5191E"/>
                </a:solidFill>
              </a:rPr>
              <a:t>@</a:t>
            </a:r>
            <a:r>
              <a:t>gmail.com </a:t>
            </a:r>
          </a:p>
        </p:txBody>
      </p:sp>
      <p:sp>
        <p:nvSpPr>
          <p:cNvPr id="1130" name="codecamp"/>
          <p:cNvSpPr txBox="1"/>
          <p:nvPr/>
        </p:nvSpPr>
        <p:spPr>
          <a:xfrm rot="20918815">
            <a:off x="6048891" y="4526280"/>
            <a:ext cx="244793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pPr/>
            <a:r>
              <a:t>codecamp</a:t>
            </a:r>
          </a:p>
        </p:txBody>
      </p:sp>
      <p:sp>
        <p:nvSpPr>
          <p:cNvPr id="1131" name="화살표"/>
          <p:cNvSpPr/>
          <p:nvPr/>
        </p:nvSpPr>
        <p:spPr>
          <a:xfrm rot="5400000">
            <a:off x="8378261" y="3387889"/>
            <a:ext cx="872274" cy="543243"/>
          </a:xfrm>
          <a:prstGeom prst="rightArrow">
            <a:avLst>
              <a:gd name="adj1" fmla="val 32000"/>
              <a:gd name="adj2" fmla="val 77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32" name="code****@gmail.com"/>
          <p:cNvSpPr txBox="1"/>
          <p:nvPr/>
        </p:nvSpPr>
        <p:spPr>
          <a:xfrm>
            <a:off x="6615914" y="8484323"/>
            <a:ext cx="4968090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code****</a:t>
            </a:r>
            <a:r>
              <a:rPr>
                <a:solidFill>
                  <a:srgbClr val="F52A0D"/>
                </a:solidFill>
              </a:rPr>
              <a:t>@</a:t>
            </a:r>
            <a:r>
              <a:t>gmail.com </a:t>
            </a:r>
          </a:p>
        </p:txBody>
      </p:sp>
      <p:sp>
        <p:nvSpPr>
          <p:cNvPr id="1133" name="gmail.com"/>
          <p:cNvSpPr txBox="1"/>
          <p:nvPr/>
        </p:nvSpPr>
        <p:spPr>
          <a:xfrm rot="624893">
            <a:off x="9119009" y="4526280"/>
            <a:ext cx="2418913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pPr/>
            <a:r>
              <a:t>gmail.com</a:t>
            </a:r>
          </a:p>
        </p:txBody>
      </p:sp>
      <p:sp>
        <p:nvSpPr>
          <p:cNvPr id="1134" name="code****"/>
          <p:cNvSpPr txBox="1"/>
          <p:nvPr/>
        </p:nvSpPr>
        <p:spPr>
          <a:xfrm>
            <a:off x="6486403" y="6492454"/>
            <a:ext cx="1996489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pPr/>
            <a:r>
              <a:t>code****</a:t>
            </a:r>
          </a:p>
        </p:txBody>
      </p:sp>
      <p:sp>
        <p:nvSpPr>
          <p:cNvPr id="1135" name="gmail.com"/>
          <p:cNvSpPr txBox="1"/>
          <p:nvPr/>
        </p:nvSpPr>
        <p:spPr>
          <a:xfrm>
            <a:off x="9119010" y="6492454"/>
            <a:ext cx="2418912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pPr/>
            <a:r>
              <a:t>gmail.com</a:t>
            </a:r>
          </a:p>
        </p:txBody>
      </p:sp>
      <p:sp>
        <p:nvSpPr>
          <p:cNvPr id="1136" name="화살표"/>
          <p:cNvSpPr/>
          <p:nvPr/>
        </p:nvSpPr>
        <p:spPr>
          <a:xfrm rot="5400000">
            <a:off x="8378261" y="5452860"/>
            <a:ext cx="872274" cy="543242"/>
          </a:xfrm>
          <a:prstGeom prst="rightArrow">
            <a:avLst>
              <a:gd name="adj1" fmla="val 32000"/>
              <a:gd name="adj2" fmla="val 77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37" name="화살표"/>
          <p:cNvSpPr/>
          <p:nvPr/>
        </p:nvSpPr>
        <p:spPr>
          <a:xfrm rot="5400000">
            <a:off x="8378261" y="7517831"/>
            <a:ext cx="872274" cy="543242"/>
          </a:xfrm>
          <a:prstGeom prst="rightArrow">
            <a:avLst>
              <a:gd name="adj1" fmla="val 32000"/>
              <a:gd name="adj2" fmla="val 77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0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14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43" name="Google Shape;303;p39"/>
          <p:cNvSpPr txBox="1"/>
          <p:nvPr/>
        </p:nvSpPr>
        <p:spPr>
          <a:xfrm>
            <a:off x="3356307" y="4511294"/>
            <a:ext cx="10447647" cy="135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</a:t>
            </a:r>
          </a:p>
        </p:txBody>
      </p:sp>
      <p:pic>
        <p:nvPicPr>
          <p:cNvPr id="1144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5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14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147" name="Google Shape;92;p18"/>
          <p:cNvSpPr txBox="1"/>
          <p:nvPr/>
        </p:nvSpPr>
        <p:spPr>
          <a:xfrm>
            <a:off x="12666426" y="8738275"/>
            <a:ext cx="3950207" cy="64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 환경 -  웹브라우저 콘솔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496" y="2471303"/>
            <a:ext cx="6263164" cy="480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0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153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1154" name="Google Shape;303;p39"/>
          <p:cNvSpPr txBox="1"/>
          <p:nvPr/>
        </p:nvSpPr>
        <p:spPr>
          <a:xfrm>
            <a:off x="3450276" y="3994172"/>
            <a:ext cx="10447648" cy="2175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배열</a:t>
            </a:r>
          </a:p>
          <a:p>
            <a:pPr algn="ctr">
              <a:defRPr sz="5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Algorithm Test</a:t>
            </a:r>
          </a:p>
        </p:txBody>
      </p:sp>
      <p:pic>
        <p:nvPicPr>
          <p:cNvPr id="1155" name="Picture 14" descr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156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9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160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162" name="Rectangle 2"/>
          <p:cNvSpPr txBox="1"/>
          <p:nvPr/>
        </p:nvSpPr>
        <p:spPr>
          <a:xfrm>
            <a:off x="7248904" y="4090338"/>
            <a:ext cx="2640186" cy="1126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#3 객체</a:t>
            </a:r>
          </a:p>
        </p:txBody>
      </p:sp>
      <p:sp>
        <p:nvSpPr>
          <p:cNvPr id="116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7" name="Google Shape;591;p69"/>
          <p:cNvSpPr txBox="1"/>
          <p:nvPr/>
        </p:nvSpPr>
        <p:spPr>
          <a:xfrm>
            <a:off x="3450276" y="1260992"/>
            <a:ext cx="10447648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이런 유형의 정보는?</a:t>
            </a:r>
          </a:p>
        </p:txBody>
      </p:sp>
      <p:sp>
        <p:nvSpPr>
          <p:cNvPr id="1168" name="Google Shape;609;p71"/>
          <p:cNvSpPr txBox="1"/>
          <p:nvPr/>
        </p:nvSpPr>
        <p:spPr>
          <a:xfrm>
            <a:off x="3450276" y="7430851"/>
            <a:ext cx="10447648" cy="80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이런 유형의 정보에 객체가 필요합니다.</a:t>
            </a:r>
          </a:p>
        </p:txBody>
      </p:sp>
      <p:sp>
        <p:nvSpPr>
          <p:cNvPr id="116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170" name="Google Shape;591;p69"/>
          <p:cNvSpPr txBox="1"/>
          <p:nvPr/>
        </p:nvSpPr>
        <p:spPr>
          <a:xfrm>
            <a:off x="3450276" y="235930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rPr>
                <a:solidFill>
                  <a:srgbClr val="FF2600"/>
                </a:solidFill>
              </a:rPr>
              <a:t>배열</a:t>
            </a:r>
            <a:r>
              <a:t>이 어울릴까요?</a:t>
            </a:r>
          </a:p>
        </p:txBody>
      </p:sp>
      <p:sp>
        <p:nvSpPr>
          <p:cNvPr id="1171" name="Google Shape;591;p69"/>
          <p:cNvSpPr txBox="1"/>
          <p:nvPr/>
        </p:nvSpPr>
        <p:spPr>
          <a:xfrm>
            <a:off x="698000" y="4686668"/>
            <a:ext cx="15952200" cy="1314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000">
                <a:solidFill>
                  <a:srgbClr val="0433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const profile = [“철수”, “남자”, 170, 64, “구로구”]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3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4" name="Google Shape;61;p14"/>
          <p:cNvSpPr txBox="1"/>
          <p:nvPr/>
        </p:nvSpPr>
        <p:spPr>
          <a:xfrm>
            <a:off x="5919349" y="1277251"/>
            <a:ext cx="5509503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특정 기능이 있는 태그</a:t>
            </a:r>
          </a:p>
        </p:txBody>
      </p:sp>
      <p:grpSp>
        <p:nvGrpSpPr>
          <p:cNvPr id="141" name="Group 1"/>
          <p:cNvGrpSpPr/>
          <p:nvPr/>
        </p:nvGrpSpPr>
        <p:grpSpPr>
          <a:xfrm>
            <a:off x="2562144" y="3637598"/>
            <a:ext cx="12223911" cy="3267865"/>
            <a:chOff x="0" y="0"/>
            <a:chExt cx="12223910" cy="3267864"/>
          </a:xfrm>
        </p:grpSpPr>
        <p:sp>
          <p:nvSpPr>
            <p:cNvPr id="135" name="Google Shape;107;p19"/>
            <p:cNvSpPr txBox="1"/>
            <p:nvPr/>
          </p:nvSpPr>
          <p:spPr>
            <a:xfrm>
              <a:off x="371659" y="411028"/>
              <a:ext cx="5036098" cy="803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800">
                  <a:solidFill>
                    <a:srgbClr val="FF0000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&lt;button&gt; </a:t>
              </a:r>
              <a:r>
                <a:rPr>
                  <a:solidFill>
                    <a:srgbClr val="000000"/>
                  </a:solidFill>
                </a:rPr>
                <a:t>버튼</a:t>
              </a:r>
              <a:r>
                <a:t> &lt;/button&gt;</a:t>
              </a:r>
            </a:p>
          </p:txBody>
        </p:sp>
        <p:sp>
          <p:nvSpPr>
            <p:cNvPr id="136" name="Google Shape;108;p19"/>
            <p:cNvSpPr txBox="1"/>
            <p:nvPr/>
          </p:nvSpPr>
          <p:spPr>
            <a:xfrm>
              <a:off x="6432708" y="411028"/>
              <a:ext cx="5791203" cy="803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defRPr sz="2800">
                  <a:solidFill>
                    <a:srgbClr val="FF0000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&lt;textarea&gt;</a:t>
              </a:r>
              <a:r>
                <a:rPr>
                  <a:solidFill>
                    <a:srgbClr val="000000"/>
                  </a:solidFill>
                </a:rPr>
                <a:t> 입력창 </a:t>
              </a:r>
              <a:r>
                <a:t>&lt;/textarea&gt;</a:t>
              </a:r>
            </a:p>
          </p:txBody>
        </p:sp>
        <p:pic>
          <p:nvPicPr>
            <p:cNvPr id="137" name="Google Shape;109;p19" descr="Google Shape;109;p1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53920" y="1314425"/>
              <a:ext cx="1471577" cy="1471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Google Shape;110;p19" descr="Google Shape;110;p1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92522" y="1286362"/>
              <a:ext cx="1471577" cy="1471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Rectangle 26"/>
            <p:cNvSpPr/>
            <p:nvPr/>
          </p:nvSpPr>
          <p:spPr>
            <a:xfrm>
              <a:off x="6438601" y="-1"/>
              <a:ext cx="5779418" cy="326786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0" name="Rectangle 27"/>
            <p:cNvSpPr/>
            <p:nvPr/>
          </p:nvSpPr>
          <p:spPr>
            <a:xfrm>
              <a:off x="-1" y="-1"/>
              <a:ext cx="5779418" cy="326786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75" name="Google Shape;591;p69"/>
          <p:cNvSpPr txBox="1"/>
          <p:nvPr/>
        </p:nvSpPr>
        <p:spPr>
          <a:xfrm>
            <a:off x="3450276" y="1260992"/>
            <a:ext cx="10447648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객체를 사용하는 이유</a:t>
            </a:r>
          </a:p>
        </p:txBody>
      </p:sp>
      <p:sp>
        <p:nvSpPr>
          <p:cNvPr id="1176" name="Google Shape;617;p72"/>
          <p:cNvSpPr txBox="1"/>
          <p:nvPr/>
        </p:nvSpPr>
        <p:spPr>
          <a:xfrm>
            <a:off x="3450276" y="2250573"/>
            <a:ext cx="10447648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const profile = </a:t>
            </a:r>
            <a:r>
              <a:rPr>
                <a:solidFill>
                  <a:srgbClr val="0000FF"/>
                </a:solidFill>
              </a:rPr>
              <a:t>[“철수", “남자", 170, “64”, “구로구"]</a:t>
            </a:r>
          </a:p>
        </p:txBody>
      </p:sp>
      <p:sp>
        <p:nvSpPr>
          <p:cNvPr id="1177" name="Google Shape;619;p72"/>
          <p:cNvSpPr txBox="1"/>
          <p:nvPr/>
        </p:nvSpPr>
        <p:spPr>
          <a:xfrm>
            <a:off x="3450276" y="4012753"/>
            <a:ext cx="10447648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요소들의 </a:t>
            </a:r>
            <a:r>
              <a:rPr>
                <a:solidFill>
                  <a:srgbClr val="FF0000"/>
                </a:solidFill>
              </a:rPr>
              <a:t>성격이 다를 경우</a:t>
            </a:r>
            <a:r>
              <a:t> 객체에 저장</a:t>
            </a:r>
          </a:p>
        </p:txBody>
      </p:sp>
      <p:sp>
        <p:nvSpPr>
          <p:cNvPr id="1178" name="Straight Connector 18"/>
          <p:cNvSpPr/>
          <p:nvPr/>
        </p:nvSpPr>
        <p:spPr>
          <a:xfrm flipV="1">
            <a:off x="8674100" y="3031582"/>
            <a:ext cx="2" cy="842854"/>
          </a:xfrm>
          <a:prstGeom prst="line">
            <a:avLst/>
          </a:prstGeom>
          <a:ln w="44450" cap="rnd"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9" name="Straight Connector 19"/>
          <p:cNvSpPr/>
          <p:nvPr/>
        </p:nvSpPr>
        <p:spPr>
          <a:xfrm flipV="1">
            <a:off x="8674100" y="4876799"/>
            <a:ext cx="2" cy="842852"/>
          </a:xfrm>
          <a:prstGeom prst="line">
            <a:avLst/>
          </a:prstGeom>
          <a:ln w="44450" cap="rnd"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82" name="Group 3"/>
          <p:cNvGrpSpPr/>
          <p:nvPr/>
        </p:nvGrpSpPr>
        <p:grpSpPr>
          <a:xfrm>
            <a:off x="3263897" y="6061563"/>
            <a:ext cx="10447648" cy="3331253"/>
            <a:chOff x="0" y="0"/>
            <a:chExt cx="10447646" cy="3331252"/>
          </a:xfrm>
        </p:grpSpPr>
        <p:sp>
          <p:nvSpPr>
            <p:cNvPr id="1180" name="Google Shape;621;p72"/>
            <p:cNvSpPr/>
            <p:nvPr/>
          </p:nvSpPr>
          <p:spPr>
            <a:xfrm>
              <a:off x="0" y="40299"/>
              <a:ext cx="1044764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t">
              <a:spAutoFit/>
            </a:bodyPr>
            <a:lstStyle/>
            <a:p>
              <a:pPr algn="ctr">
                <a:lnSpc>
                  <a:spcPct val="115000"/>
                </a:lnSpc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const profile  = {</a:t>
              </a:r>
            </a:p>
            <a:p>
              <a:pPr algn="ctr">
                <a:lnSpc>
                  <a:spcPct val="115000"/>
                </a:lnSpc>
                <a:defRPr sz="2800">
                  <a:solidFill>
                    <a:srgbClr val="0000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     name: “철수",</a:t>
              </a:r>
            </a:p>
            <a:p>
              <a:pPr algn="ctr">
                <a:lnSpc>
                  <a:spcPct val="115000"/>
                </a:lnSpc>
                <a:defRPr sz="2800">
                  <a:solidFill>
                    <a:srgbClr val="0000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       gender: “남자",</a:t>
              </a:r>
            </a:p>
            <a:p>
              <a:pPr algn="ctr">
                <a:lnSpc>
                  <a:spcPct val="115000"/>
                </a:lnSpc>
                <a:defRPr sz="2800">
                  <a:solidFill>
                    <a:srgbClr val="0000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   height: 170,</a:t>
              </a:r>
            </a:p>
            <a:p>
              <a:pPr algn="ctr">
                <a:lnSpc>
                  <a:spcPct val="115000"/>
                </a:lnSpc>
                <a:defRPr sz="2800">
                  <a:solidFill>
                    <a:srgbClr val="0000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…</a:t>
              </a:r>
            </a:p>
            <a:p>
              <a:pPr>
                <a:lnSpc>
                  <a:spcPct val="115000"/>
                </a:lnSpc>
                <a:defRPr sz="2800">
                  <a:solidFill>
                    <a:srgbClr val="0000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                                      </a:t>
              </a:r>
              <a:r>
                <a:rPr>
                  <a:solidFill>
                    <a:srgbClr val="000000"/>
                  </a:solidFill>
                </a:rPr>
                <a:t>}</a:t>
              </a:r>
            </a:p>
          </p:txBody>
        </p:sp>
        <p:sp>
          <p:nvSpPr>
            <p:cNvPr id="1181" name="Rectangle 20"/>
            <p:cNvSpPr/>
            <p:nvPr/>
          </p:nvSpPr>
          <p:spPr>
            <a:xfrm>
              <a:off x="3563226" y="0"/>
              <a:ext cx="3629400" cy="3331253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18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87" name="Google Shape;591;p69"/>
          <p:cNvSpPr txBox="1"/>
          <p:nvPr/>
        </p:nvSpPr>
        <p:spPr>
          <a:xfrm>
            <a:off x="3450276" y="1260992"/>
            <a:ext cx="10447648" cy="86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객체</a:t>
            </a:r>
          </a:p>
        </p:txBody>
      </p:sp>
      <p:sp>
        <p:nvSpPr>
          <p:cNvPr id="1188" name="Google Shape;593;p69"/>
          <p:cNvSpPr txBox="1"/>
          <p:nvPr/>
        </p:nvSpPr>
        <p:spPr>
          <a:xfrm>
            <a:off x="3450276" y="2463943"/>
            <a:ext cx="10447648" cy="80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성격이 다른 데이터를 하나의 </a:t>
            </a:r>
            <a:r>
              <a:rPr b="1">
                <a:solidFill>
                  <a:srgbClr val="FF40FF"/>
                </a:solidFill>
              </a:rPr>
              <a:t>그룹</a:t>
            </a:r>
            <a:r>
              <a:t>으로 묶는 것</a:t>
            </a:r>
          </a:p>
        </p:txBody>
      </p:sp>
      <p:sp>
        <p:nvSpPr>
          <p:cNvPr id="118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190" name="Group 3"/>
          <p:cNvSpPr/>
          <p:nvPr/>
        </p:nvSpPr>
        <p:spPr>
          <a:xfrm>
            <a:off x="3263897" y="4255447"/>
            <a:ext cx="1044764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lnSpc>
                <a:spcPct val="115000"/>
              </a:lnSpc>
              <a:defRPr sz="2800">
                <a:solidFill>
                  <a:srgbClr val="FF40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rPr b="1"/>
              <a:t>const profile  = {</a:t>
            </a:r>
            <a:br/>
            <a:endParaRPr sz="1500"/>
          </a:p>
          <a:p>
            <a:pPr algn="ctr">
              <a:lnSpc>
                <a:spcPct val="115000"/>
              </a:lnSpc>
              <a:defRPr sz="2800">
                <a:solidFill>
                  <a:srgbClr val="0000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name:  </a:t>
            </a:r>
            <a:r>
              <a:rPr>
                <a:solidFill>
                  <a:srgbClr val="FF2600"/>
                </a:solidFill>
              </a:rPr>
              <a:t>“철수",</a:t>
            </a:r>
            <a:endParaRPr>
              <a:solidFill>
                <a:srgbClr val="FF2600"/>
              </a:solidFill>
            </a:endParaRPr>
          </a:p>
          <a:p>
            <a:pPr algn="ctr">
              <a:lnSpc>
                <a:spcPct val="115000"/>
              </a:lnSpc>
              <a:defRPr sz="2800">
                <a:solidFill>
                  <a:srgbClr val="0000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  gender:  </a:t>
            </a:r>
            <a:r>
              <a:rPr>
                <a:solidFill>
                  <a:srgbClr val="FF2600"/>
                </a:solidFill>
              </a:rPr>
              <a:t>“남자",</a:t>
            </a:r>
            <a:endParaRPr>
              <a:solidFill>
                <a:srgbClr val="FF2600"/>
              </a:solidFill>
            </a:endParaRPr>
          </a:p>
          <a:p>
            <a:pPr algn="ctr">
              <a:lnSpc>
                <a:spcPct val="115000"/>
              </a:lnSpc>
              <a:defRPr sz="2800">
                <a:solidFill>
                  <a:srgbClr val="0000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height:  </a:t>
            </a:r>
            <a:r>
              <a:rPr>
                <a:solidFill>
                  <a:srgbClr val="FF2600"/>
                </a:solidFill>
              </a:rPr>
              <a:t>170</a:t>
            </a:r>
            <a:br/>
            <a:endParaRPr sz="1500"/>
          </a:p>
          <a:p>
            <a:pPr>
              <a:lnSpc>
                <a:spcPct val="115000"/>
              </a:lnSpc>
              <a:defRPr sz="2800">
                <a:solidFill>
                  <a:srgbClr val="0000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                                </a:t>
            </a:r>
            <a:r>
              <a:rPr>
                <a:solidFill>
                  <a:srgbClr val="FF40FF"/>
                </a:solidFill>
              </a:rPr>
              <a:t> </a:t>
            </a:r>
            <a:r>
              <a:rPr b="1">
                <a:solidFill>
                  <a:srgbClr val="FF40FF"/>
                </a:solidFill>
              </a:rPr>
              <a:t>}</a:t>
            </a:r>
          </a:p>
        </p:txBody>
      </p:sp>
      <p:sp>
        <p:nvSpPr>
          <p:cNvPr id="1191" name="선"/>
          <p:cNvSpPr/>
          <p:nvPr/>
        </p:nvSpPr>
        <p:spPr>
          <a:xfrm flipH="1">
            <a:off x="4644925" y="5741081"/>
            <a:ext cx="2281463" cy="1"/>
          </a:xfrm>
          <a:prstGeom prst="line">
            <a:avLst/>
          </a:prstGeom>
          <a:ln w="2540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2" name="선"/>
          <p:cNvSpPr/>
          <p:nvPr/>
        </p:nvSpPr>
        <p:spPr>
          <a:xfrm>
            <a:off x="10560118" y="5741081"/>
            <a:ext cx="2364743" cy="1"/>
          </a:xfrm>
          <a:prstGeom prst="line">
            <a:avLst/>
          </a:prstGeom>
          <a:ln w="2540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3" name="값(value)"/>
          <p:cNvSpPr txBox="1"/>
          <p:nvPr/>
        </p:nvSpPr>
        <p:spPr>
          <a:xfrm>
            <a:off x="13349487" y="5130838"/>
            <a:ext cx="3590478" cy="1220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solidFill>
                  <a:srgbClr val="FF2600"/>
                </a:solidFill>
              </a:defRPr>
            </a:lvl1pPr>
          </a:lstStyle>
          <a:p>
            <a:pPr/>
            <a:r>
              <a:t>값(value)</a:t>
            </a:r>
          </a:p>
        </p:txBody>
      </p:sp>
      <p:sp>
        <p:nvSpPr>
          <p:cNvPr id="1194" name="키(key)"/>
          <p:cNvSpPr txBox="1"/>
          <p:nvPr/>
        </p:nvSpPr>
        <p:spPr>
          <a:xfrm>
            <a:off x="1270368" y="5130838"/>
            <a:ext cx="2848631" cy="1220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solidFill>
                  <a:srgbClr val="0433FF"/>
                </a:solidFill>
              </a:defRPr>
            </a:lvl1pPr>
          </a:lstStyle>
          <a:p>
            <a:pPr/>
            <a:r>
              <a:t>키(key)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98" name="Google Shape;591;p69"/>
          <p:cNvSpPr txBox="1"/>
          <p:nvPr/>
        </p:nvSpPr>
        <p:spPr>
          <a:xfrm>
            <a:off x="3450276" y="1260992"/>
            <a:ext cx="10447648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객체의 기능</a:t>
            </a:r>
          </a:p>
        </p:txBody>
      </p:sp>
      <p:sp>
        <p:nvSpPr>
          <p:cNvPr id="1199" name="Google Shape;628;p73"/>
          <p:cNvSpPr txBox="1"/>
          <p:nvPr/>
        </p:nvSpPr>
        <p:spPr>
          <a:xfrm>
            <a:off x="3111499" y="2320369"/>
            <a:ext cx="10447647" cy="2424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2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const profile = {</a:t>
            </a:r>
          </a:p>
          <a:p>
            <a:pPr algn="ctr">
              <a:defRPr sz="15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</a:p>
          <a:p>
            <a:pPr algn="ctr">
              <a:defRPr sz="2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name: “철수”,</a:t>
            </a:r>
          </a:p>
          <a:p>
            <a:pPr algn="ctr">
              <a:defRPr sz="2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                 school: “다람쥐초등학교”,</a:t>
            </a:r>
            <a:br/>
            <a:endParaRPr sz="1500"/>
          </a:p>
          <a:p>
            <a:pPr>
              <a:defRPr sz="2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                                      }</a:t>
            </a:r>
          </a:p>
        </p:txBody>
      </p:sp>
      <p:sp>
        <p:nvSpPr>
          <p:cNvPr id="1200" name="Rectangle 24"/>
          <p:cNvSpPr/>
          <p:nvPr/>
        </p:nvSpPr>
        <p:spPr>
          <a:xfrm>
            <a:off x="5833166" y="2286000"/>
            <a:ext cx="6438301" cy="2533487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01" name="Group 1"/>
          <p:cNvSpPr txBox="1"/>
          <p:nvPr/>
        </p:nvSpPr>
        <p:spPr>
          <a:xfrm>
            <a:off x="1714774" y="5787269"/>
            <a:ext cx="14500359" cy="357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/>
          <a:lstStyle/>
          <a:p>
            <a:pPr>
              <a:defRPr sz="7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profile</a:t>
            </a:r>
            <a:r>
              <a:rPr>
                <a:solidFill>
                  <a:srgbClr val="0000FF"/>
                </a:solidFill>
              </a:rPr>
              <a:t>.name</a:t>
            </a:r>
            <a:r>
              <a:t>       //  “철수"</a:t>
            </a:r>
            <a:br/>
            <a:r>
              <a:t>profile</a:t>
            </a:r>
            <a:r>
              <a:rPr>
                <a:solidFill>
                  <a:srgbClr val="0000FF"/>
                </a:solidFill>
              </a:rPr>
              <a:t>.school</a:t>
            </a:r>
            <a:r>
              <a:t>      //  “다람쥐초등학교”</a:t>
            </a:r>
          </a:p>
        </p:txBody>
      </p:sp>
      <p:sp>
        <p:nvSpPr>
          <p:cNvPr id="1202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5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6" name="Picture 31" descr="Picture 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20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09" name="Google Shape;303;p39"/>
          <p:cNvSpPr txBox="1"/>
          <p:nvPr/>
        </p:nvSpPr>
        <p:spPr>
          <a:xfrm>
            <a:off x="3356307" y="4425412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객체 실습</a:t>
            </a:r>
          </a:p>
        </p:txBody>
      </p:sp>
      <p:pic>
        <p:nvPicPr>
          <p:cNvPr id="1210" name="Picture 33" descr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1211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212" name="Google Shape;92;p18"/>
          <p:cNvSpPr txBox="1"/>
          <p:nvPr/>
        </p:nvSpPr>
        <p:spPr>
          <a:xfrm>
            <a:off x="12666426" y="8738275"/>
            <a:ext cx="3950207" cy="64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r">
              <a:defRPr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 환경 -  웹브라우저 콘솔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16" name="Google Shape;643;p75"/>
          <p:cNvSpPr txBox="1"/>
          <p:nvPr/>
        </p:nvSpPr>
        <p:spPr>
          <a:xfrm>
            <a:off x="3450276" y="1118991"/>
            <a:ext cx="10447648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배열에 담긴 객체</a:t>
            </a:r>
          </a:p>
        </p:txBody>
      </p:sp>
      <p:sp>
        <p:nvSpPr>
          <p:cNvPr id="1217" name="Google Shape;657;p76"/>
          <p:cNvSpPr txBox="1"/>
          <p:nvPr/>
        </p:nvSpPr>
        <p:spPr>
          <a:xfrm>
            <a:off x="4711698" y="4001715"/>
            <a:ext cx="10447647" cy="3481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const classmates = [</a:t>
            </a:r>
            <a:br/>
            <a:r>
              <a:t>     { name: "철수", age: 8, school: "다람쥐초등학교" },</a:t>
            </a:r>
            <a:br/>
            <a:r>
              <a:t>     { name: "영희", age: 8, school: "다람쥐초등학교" },</a:t>
            </a:r>
            <a:br/>
            <a:r>
              <a:t>     { name: "훈이", age: 7, school: "토끼초등학교" }</a:t>
            </a:r>
            <a:br/>
            <a:r>
              <a:t>]</a:t>
            </a:r>
          </a:p>
        </p:txBody>
      </p:sp>
      <p:sp>
        <p:nvSpPr>
          <p:cNvPr id="1218" name="Google Shape;658;p76"/>
          <p:cNvSpPr txBox="1"/>
          <p:nvPr/>
        </p:nvSpPr>
        <p:spPr>
          <a:xfrm>
            <a:off x="3439348" y="2146724"/>
            <a:ext cx="10447647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비슷한 객체를 한 묶음으로 만들어야 할 때 </a:t>
            </a:r>
          </a:p>
        </p:txBody>
      </p:sp>
      <p:sp>
        <p:nvSpPr>
          <p:cNvPr id="1219" name="Rectangle 21"/>
          <p:cNvSpPr/>
          <p:nvPr/>
        </p:nvSpPr>
        <p:spPr>
          <a:xfrm>
            <a:off x="3873500" y="3825235"/>
            <a:ext cx="9831208" cy="4023365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2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63" y="3053374"/>
            <a:ext cx="5979137" cy="4035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4" name="Picture 31" descr="Picture 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22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27" name="Google Shape;303;p39"/>
          <p:cNvSpPr txBox="1"/>
          <p:nvPr/>
        </p:nvSpPr>
        <p:spPr>
          <a:xfrm>
            <a:off x="3356307" y="4425412"/>
            <a:ext cx="10447647" cy="1408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배열에 담긴 객체 실습</a:t>
            </a:r>
          </a:p>
        </p:txBody>
      </p:sp>
      <p:pic>
        <p:nvPicPr>
          <p:cNvPr id="1228" name="Picture 33" descr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1229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33" name="Google Shape;643;p75"/>
          <p:cNvSpPr txBox="1"/>
          <p:nvPr/>
        </p:nvSpPr>
        <p:spPr>
          <a:xfrm>
            <a:off x="3450276" y="1118991"/>
            <a:ext cx="10447648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배열에 담긴 객체 실무 예시</a:t>
            </a:r>
          </a:p>
        </p:txBody>
      </p:sp>
      <p:sp>
        <p:nvSpPr>
          <p:cNvPr id="1234" name="Google Shape;666;p77"/>
          <p:cNvSpPr txBox="1"/>
          <p:nvPr/>
        </p:nvSpPr>
        <p:spPr>
          <a:xfrm>
            <a:off x="8541025" y="5192714"/>
            <a:ext cx="8778526" cy="8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어떻게 만들면 좋을까요?</a:t>
            </a:r>
          </a:p>
        </p:txBody>
      </p:sp>
      <p:pic>
        <p:nvPicPr>
          <p:cNvPr id="1235" name="Google Shape;667;p77" descr="Google Shape;667;p7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7512" y="2269763"/>
            <a:ext cx="5687389" cy="66884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236" name="Straight Connector 23"/>
          <p:cNvSpPr/>
          <p:nvPr/>
        </p:nvSpPr>
        <p:spPr>
          <a:xfrm flipH="1">
            <a:off x="7607300" y="5613997"/>
            <a:ext cx="2286000" cy="3"/>
          </a:xfrm>
          <a:prstGeom prst="line">
            <a:avLst/>
          </a:prstGeom>
          <a:ln w="44450" cap="rnd">
            <a:solidFill>
              <a:srgbClr val="000000"/>
            </a:solidFill>
            <a:prstDash val="sysDash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0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41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실습 예제</a:t>
            </a:r>
          </a:p>
        </p:txBody>
      </p:sp>
      <p:pic>
        <p:nvPicPr>
          <p:cNvPr id="1242" name="Google Shape;857;p99" descr="Google Shape;857;p9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94" y="2164707"/>
            <a:ext cx="5206713" cy="61231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243" name="Google Shape;858;p99" descr="Google Shape;858;p99"/>
          <p:cNvPicPr>
            <a:picLocks noChangeAspect="1"/>
          </p:cNvPicPr>
          <p:nvPr/>
        </p:nvPicPr>
        <p:blipFill>
          <a:blip r:embed="rId4">
            <a:extLst/>
          </a:blip>
          <a:srcRect l="0" t="0" r="34256" b="26892"/>
          <a:stretch>
            <a:fillRect/>
          </a:stretch>
        </p:blipFill>
        <p:spPr>
          <a:xfrm>
            <a:off x="6089451" y="3116514"/>
            <a:ext cx="5169117" cy="4219681"/>
          </a:xfrm>
          <a:prstGeom prst="rect">
            <a:avLst/>
          </a:prstGeom>
          <a:ln w="127000">
            <a:solidFill>
              <a:srgbClr val="FF40FF"/>
            </a:solidFill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24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pic>
        <p:nvPicPr>
          <p:cNvPr id="1245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0" t="0" r="31686" b="0"/>
          <a:stretch>
            <a:fillRect/>
          </a:stretch>
        </p:blipFill>
        <p:spPr>
          <a:xfrm>
            <a:off x="13214635" y="2171555"/>
            <a:ext cx="3357836" cy="6109669"/>
          </a:xfrm>
          <a:prstGeom prst="rect">
            <a:avLst/>
          </a:prstGeom>
          <a:ln w="127000">
            <a:solidFill>
              <a:srgbClr val="FF2600"/>
            </a:solidFill>
            <a:miter lim="400000"/>
          </a:ln>
        </p:spPr>
      </p:pic>
      <p:sp>
        <p:nvSpPr>
          <p:cNvPr id="1246" name="화살표"/>
          <p:cNvSpPr/>
          <p:nvPr/>
        </p:nvSpPr>
        <p:spPr>
          <a:xfrm>
            <a:off x="11697392" y="4318382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/>
          </a:solidFill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496" y="2471303"/>
            <a:ext cx="6263164" cy="480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9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2814" y="2845036"/>
            <a:ext cx="1181509" cy="114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25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52" name="Google Shape;303;p39"/>
          <p:cNvSpPr txBox="1"/>
          <p:nvPr/>
        </p:nvSpPr>
        <p:spPr>
          <a:xfrm>
            <a:off x="3356307" y="3994172"/>
            <a:ext cx="10447647" cy="2175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6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객체</a:t>
            </a:r>
          </a:p>
          <a:p>
            <a:pPr algn="ctr">
              <a:defRPr sz="5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Algorithm Test</a:t>
            </a:r>
          </a:p>
        </p:txBody>
      </p:sp>
      <p:pic>
        <p:nvPicPr>
          <p:cNvPr id="1253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4976" y="6590926"/>
            <a:ext cx="2081453" cy="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4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4451551" y="3994172"/>
            <a:ext cx="7708901" cy="3358597"/>
          </a:xfrm>
          <a:prstGeom prst="rect">
            <a:avLst/>
          </a:prstGeom>
          <a:ln w="12700">
            <a:miter lim="400000"/>
          </a:ln>
        </p:spPr>
      </p:pic>
      <p:sp>
        <p:nvSpPr>
          <p:cNvPr id="125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25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0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261" name="Rectangle 2"/>
          <p:cNvSpPr txBox="1"/>
          <p:nvPr/>
        </p:nvSpPr>
        <p:spPr>
          <a:xfrm>
            <a:off x="6133214" y="3694668"/>
            <a:ext cx="5452474" cy="21610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#5 데이터타입과</a:t>
            </a:r>
          </a:p>
          <a:p>
            <a:pPr lvl="3" indent="1371600"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연산자</a:t>
            </a:r>
          </a:p>
        </p:txBody>
      </p:sp>
      <p:sp>
        <p:nvSpPr>
          <p:cNvPr id="1262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4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6" name="Google Shape;61;p14"/>
          <p:cNvSpPr txBox="1"/>
          <p:nvPr/>
        </p:nvSpPr>
        <p:spPr>
          <a:xfrm>
            <a:off x="5919349" y="1277251"/>
            <a:ext cx="5509503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이미지와 동영상 태그</a:t>
            </a:r>
          </a:p>
        </p:txBody>
      </p:sp>
      <p:sp>
        <p:nvSpPr>
          <p:cNvPr id="147" name="Google Shape;131;p21"/>
          <p:cNvSpPr txBox="1"/>
          <p:nvPr/>
        </p:nvSpPr>
        <p:spPr>
          <a:xfrm>
            <a:off x="909067" y="3143269"/>
            <a:ext cx="7391401" cy="360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b="1"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이미지 태그</a:t>
            </a:r>
          </a:p>
          <a:p>
            <a: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</a:p>
          <a:p>
            <a:pPr algn="ctr">
              <a:defRPr sz="2800" u="sng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일반 이미지</a:t>
            </a:r>
          </a:p>
          <a:p>
            <a:pPr algn="ctr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&lt;img scr=”이미지위치.png” /&gt;</a:t>
            </a:r>
          </a:p>
          <a:p>
            <a: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</a:p>
          <a:p>
            <a:pPr algn="ctr">
              <a:defRPr sz="2800" u="sng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배경 이미지</a:t>
            </a:r>
          </a:p>
          <a:p>
            <a:pPr algn="ctr">
              <a:defRPr sz="2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&lt;div style=”background-image:url(“이미지위치.png”)” /&gt;</a:t>
            </a:r>
          </a:p>
        </p:txBody>
      </p:sp>
      <p:sp>
        <p:nvSpPr>
          <p:cNvPr id="148" name="Google Shape;132;p21"/>
          <p:cNvSpPr txBox="1"/>
          <p:nvPr/>
        </p:nvSpPr>
        <p:spPr>
          <a:xfrm>
            <a:off x="8970726" y="3143269"/>
            <a:ext cx="7391401" cy="3029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lnSpc>
                <a:spcPct val="150000"/>
              </a:lnSpc>
              <a:defRPr b="1"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동영상 태그</a:t>
            </a:r>
          </a:p>
          <a:p>
            <a:pPr algn="ctr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</a:p>
          <a:p>
            <a:pPr algn="ctr">
              <a:lnSpc>
                <a:spcPct val="150000"/>
              </a:lnSpc>
              <a:defRPr spc="-150"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&lt;video muted=”muted” autoplay=”autoplay” loop=loop”&gt;</a:t>
            </a:r>
          </a:p>
          <a:p>
            <a:pPr algn="ctr">
              <a:lnSpc>
                <a:spcPct val="150000"/>
              </a:lnSpc>
              <a:defRPr spc="-150"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&lt;source src=”동영상 위치.mp4&gt;</a:t>
            </a:r>
          </a:p>
          <a:p>
            <a:pPr algn="ctr">
              <a:lnSpc>
                <a:spcPct val="150000"/>
              </a:lnSpc>
              <a:defRPr spc="-150" sz="2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&lt;/video&gt;</a:t>
            </a:r>
          </a:p>
        </p:txBody>
      </p:sp>
      <p:sp>
        <p:nvSpPr>
          <p:cNvPr id="149" name="Rectangle 47"/>
          <p:cNvSpPr/>
          <p:nvPr/>
        </p:nvSpPr>
        <p:spPr>
          <a:xfrm>
            <a:off x="867975" y="3098008"/>
            <a:ext cx="7473585" cy="3946849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0" name="Rectangle 48"/>
          <p:cNvSpPr/>
          <p:nvPr/>
        </p:nvSpPr>
        <p:spPr>
          <a:xfrm>
            <a:off x="8889448" y="3098008"/>
            <a:ext cx="7473586" cy="3946849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266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sp>
        <p:nvSpPr>
          <p:cNvPr id="1267" name="Google Shape;693;p81"/>
          <p:cNvSpPr txBox="1"/>
          <p:nvPr/>
        </p:nvSpPr>
        <p:spPr>
          <a:xfrm>
            <a:off x="3448374" y="1259545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데이터 타입</a:t>
            </a:r>
          </a:p>
        </p:txBody>
      </p:sp>
      <p:pic>
        <p:nvPicPr>
          <p:cNvPr id="1268" name="Google Shape;704;p81" descr="Google Shape;704;p8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6408" y="5486400"/>
            <a:ext cx="5491580" cy="349463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grpSp>
        <p:nvGrpSpPr>
          <p:cNvPr id="1284" name="Group 30"/>
          <p:cNvGrpSpPr/>
          <p:nvPr/>
        </p:nvGrpSpPr>
        <p:grpSpPr>
          <a:xfrm>
            <a:off x="1050294" y="2426532"/>
            <a:ext cx="15243807" cy="2431112"/>
            <a:chOff x="0" y="-1"/>
            <a:chExt cx="15243805" cy="2431110"/>
          </a:xfrm>
        </p:grpSpPr>
        <p:sp>
          <p:nvSpPr>
            <p:cNvPr id="1269" name="Google Shape;694;p81"/>
            <p:cNvSpPr txBox="1"/>
            <p:nvPr/>
          </p:nvSpPr>
          <p:spPr>
            <a:xfrm>
              <a:off x="295504" y="18798"/>
              <a:ext cx="2159504" cy="1197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ctr">
              <a:spAutoFit/>
            </a:bodyPr>
            <a:lstStyle/>
            <a:p>
              <a:pPr algn="ctr">
                <a:defRPr sz="2800">
                  <a:solidFill>
                    <a:srgbClr val="0433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문자</a:t>
              </a:r>
            </a:p>
            <a:p>
              <a:pPr algn="ctr">
                <a:defRPr sz="2800">
                  <a:solidFill>
                    <a:srgbClr val="0433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(String)</a:t>
              </a:r>
            </a:p>
          </p:txBody>
        </p:sp>
        <p:sp>
          <p:nvSpPr>
            <p:cNvPr id="1270" name="Google Shape;699;p81"/>
            <p:cNvSpPr txBox="1"/>
            <p:nvPr/>
          </p:nvSpPr>
          <p:spPr>
            <a:xfrm>
              <a:off x="295504" y="1348773"/>
              <a:ext cx="2159504" cy="803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ctr">
              <a:spAutoFit/>
            </a:bodyPr>
            <a:lstStyle>
              <a:lvl1pPr algn="ctr">
                <a:defRPr sz="2800">
                  <a:solidFill>
                    <a:srgbClr val="FF2600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영문, 한글 </a:t>
              </a:r>
            </a:p>
          </p:txBody>
        </p:sp>
        <p:sp>
          <p:nvSpPr>
            <p:cNvPr id="1271" name="Rectangle 23"/>
            <p:cNvSpPr/>
            <p:nvPr/>
          </p:nvSpPr>
          <p:spPr>
            <a:xfrm>
              <a:off x="-1" y="11864"/>
              <a:ext cx="2750514" cy="241924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72" name="Google Shape;695;p81"/>
            <p:cNvSpPr txBox="1"/>
            <p:nvPr/>
          </p:nvSpPr>
          <p:spPr>
            <a:xfrm>
              <a:off x="2975024" y="18798"/>
              <a:ext cx="2741477" cy="1197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ctr">
              <a:spAutoFit/>
            </a:bodyPr>
            <a:lstStyle/>
            <a:p>
              <a:pPr algn="ctr">
                <a:defRPr sz="2800">
                  <a:solidFill>
                    <a:srgbClr val="0433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숫자</a:t>
              </a:r>
            </a:p>
            <a:p>
              <a:pPr algn="ctr">
                <a:defRPr sz="2800">
                  <a:solidFill>
                    <a:srgbClr val="0433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(Number)</a:t>
              </a:r>
            </a:p>
          </p:txBody>
        </p:sp>
        <p:sp>
          <p:nvSpPr>
            <p:cNvPr id="1273" name="Google Shape;700;p81"/>
            <p:cNvSpPr txBox="1"/>
            <p:nvPr/>
          </p:nvSpPr>
          <p:spPr>
            <a:xfrm>
              <a:off x="3266011" y="1367573"/>
              <a:ext cx="2159504" cy="7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ctr">
              <a:spAutoFit/>
            </a:bodyPr>
            <a:lstStyle>
              <a:lvl1pPr algn="ctr">
                <a:defRPr sz="2800">
                  <a:solidFill>
                    <a:srgbClr val="FF2600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숫자</a:t>
              </a:r>
            </a:p>
          </p:txBody>
        </p:sp>
        <p:sp>
          <p:nvSpPr>
            <p:cNvPr id="1274" name="Rectangle 24"/>
            <p:cNvSpPr/>
            <p:nvPr/>
          </p:nvSpPr>
          <p:spPr>
            <a:xfrm>
              <a:off x="2970506" y="11864"/>
              <a:ext cx="2750514" cy="241924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75" name="Google Shape;696;p81"/>
            <p:cNvSpPr txBox="1"/>
            <p:nvPr/>
          </p:nvSpPr>
          <p:spPr>
            <a:xfrm>
              <a:off x="5941011" y="-2"/>
              <a:ext cx="2869477" cy="1235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ctr">
              <a:spAutoFit/>
            </a:bodyPr>
            <a:lstStyle/>
            <a:p>
              <a:pPr algn="ctr">
                <a:defRPr sz="2800">
                  <a:solidFill>
                    <a:srgbClr val="0433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참/거짓</a:t>
              </a:r>
            </a:p>
            <a:p>
              <a:pPr algn="ctr">
                <a:defRPr sz="2800">
                  <a:solidFill>
                    <a:srgbClr val="0433FF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pPr>
              <a:r>
                <a:t>(Boolean)</a:t>
              </a:r>
            </a:p>
          </p:txBody>
        </p:sp>
        <p:sp>
          <p:nvSpPr>
            <p:cNvPr id="1276" name="Google Shape;701;p81"/>
            <p:cNvSpPr txBox="1"/>
            <p:nvPr/>
          </p:nvSpPr>
          <p:spPr>
            <a:xfrm>
              <a:off x="6408229" y="1361223"/>
              <a:ext cx="2127875" cy="778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ctr">
              <a:spAutoFit/>
            </a:bodyPr>
            <a:lstStyle>
              <a:lvl1pPr>
                <a:defRPr sz="2800">
                  <a:solidFill>
                    <a:srgbClr val="FF2600"/>
                  </a:solidFill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true / false</a:t>
              </a:r>
            </a:p>
          </p:txBody>
        </p:sp>
        <p:sp>
          <p:nvSpPr>
            <p:cNvPr id="1277" name="Rectangle 25"/>
            <p:cNvSpPr/>
            <p:nvPr/>
          </p:nvSpPr>
          <p:spPr>
            <a:xfrm>
              <a:off x="6000493" y="11864"/>
              <a:ext cx="2750514" cy="241924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78" name="Google Shape;697;p81"/>
            <p:cNvSpPr txBox="1"/>
            <p:nvPr/>
          </p:nvSpPr>
          <p:spPr>
            <a:xfrm>
              <a:off x="9030480" y="228349"/>
              <a:ext cx="2869477" cy="778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ctr">
              <a:spAutoFit/>
            </a:bodyPr>
            <a:lstStyle>
              <a:lvl1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279" name="Google Shape;702;p81"/>
            <p:cNvSpPr txBox="1"/>
            <p:nvPr/>
          </p:nvSpPr>
          <p:spPr>
            <a:xfrm>
              <a:off x="9385468" y="1348773"/>
              <a:ext cx="2159504" cy="803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ctr">
              <a:spAutoFit/>
            </a:bodyPr>
            <a:lstStyle>
              <a:lvl1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값이 없음</a:t>
              </a:r>
            </a:p>
          </p:txBody>
        </p:sp>
        <p:sp>
          <p:nvSpPr>
            <p:cNvPr id="1280" name="Rectangle 26"/>
            <p:cNvSpPr/>
            <p:nvPr/>
          </p:nvSpPr>
          <p:spPr>
            <a:xfrm>
              <a:off x="9089962" y="11864"/>
              <a:ext cx="2750515" cy="241924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81" name="Google Shape;698;p81"/>
            <p:cNvSpPr txBox="1"/>
            <p:nvPr/>
          </p:nvSpPr>
          <p:spPr>
            <a:xfrm>
              <a:off x="12284074" y="228349"/>
              <a:ext cx="2869477" cy="778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ctr">
              <a:spAutoFit/>
            </a:bodyPr>
            <a:lstStyle>
              <a:lvl1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282" name="Google Shape;703;p81"/>
            <p:cNvSpPr txBox="1"/>
            <p:nvPr/>
          </p:nvSpPr>
          <p:spPr>
            <a:xfrm>
              <a:off x="12119950" y="1348773"/>
              <a:ext cx="3123856" cy="803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368" tIns="173368" rIns="173368" bIns="173368" numCol="1" anchor="ctr">
              <a:spAutoFit/>
            </a:bodyPr>
            <a:lstStyle>
              <a:lvl1pPr algn="ctr">
                <a:defRPr sz="2800">
                  <a:latin typeface="Jalpullineunharu Medium"/>
                  <a:ea typeface="Jalpullineunharu Medium"/>
                  <a:cs typeface="Jalpullineunharu Medium"/>
                  <a:sym typeface="Jalpullineunharu Medium"/>
                </a:defRPr>
              </a:lvl1pPr>
            </a:lstStyle>
            <a:p>
              <a:pPr/>
              <a:r>
                <a:t>값을 정의하지 않음</a:t>
              </a:r>
            </a:p>
          </p:txBody>
        </p:sp>
        <p:sp>
          <p:nvSpPr>
            <p:cNvPr id="1283" name="Rectangle 27"/>
            <p:cNvSpPr/>
            <p:nvPr/>
          </p:nvSpPr>
          <p:spPr>
            <a:xfrm>
              <a:off x="12193820" y="11864"/>
              <a:ext cx="3049986" cy="2419246"/>
            </a:xfrm>
            <a:prstGeom prst="rect">
              <a:avLst/>
            </a:prstGeom>
            <a:noFill/>
            <a:ln w="381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285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89" name="Google Shape;728;p85"/>
          <p:cNvSpPr txBox="1"/>
          <p:nvPr/>
        </p:nvSpPr>
        <p:spPr>
          <a:xfrm>
            <a:off x="3450276" y="1300340"/>
            <a:ext cx="10447648" cy="86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연산자</a:t>
            </a:r>
          </a:p>
        </p:txBody>
      </p:sp>
      <p:grpSp>
        <p:nvGrpSpPr>
          <p:cNvPr id="1302" name="Group 24"/>
          <p:cNvGrpSpPr/>
          <p:nvPr/>
        </p:nvGrpSpPr>
        <p:grpSpPr>
          <a:xfrm>
            <a:off x="429050" y="3704990"/>
            <a:ext cx="15290644" cy="3739083"/>
            <a:chOff x="0" y="-2"/>
            <a:chExt cx="15290643" cy="3739081"/>
          </a:xfrm>
        </p:grpSpPr>
        <p:grpSp>
          <p:nvGrpSpPr>
            <p:cNvPr id="1293" name="Group 1"/>
            <p:cNvGrpSpPr/>
            <p:nvPr/>
          </p:nvGrpSpPr>
          <p:grpSpPr>
            <a:xfrm>
              <a:off x="0" y="-2"/>
              <a:ext cx="5170633" cy="3737445"/>
              <a:chOff x="0" y="0"/>
              <a:chExt cx="5170632" cy="3737444"/>
            </a:xfrm>
          </p:grpSpPr>
          <p:sp>
            <p:nvSpPr>
              <p:cNvPr id="1290" name="Google Shape;730;p85"/>
              <p:cNvSpPr/>
              <p:nvPr/>
            </p:nvSpPr>
            <p:spPr>
              <a:xfrm>
                <a:off x="-1" y="94059"/>
                <a:ext cx="517063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8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산술 연산자</a:t>
                </a:r>
              </a:p>
            </p:txBody>
          </p:sp>
          <p:sp>
            <p:nvSpPr>
              <p:cNvPr id="1291" name="Google Shape;733;p85"/>
              <p:cNvSpPr/>
              <p:nvPr/>
            </p:nvSpPr>
            <p:spPr>
              <a:xfrm>
                <a:off x="-1" y="1592878"/>
                <a:ext cx="517063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8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/  -  +  *  %</a:t>
                </a:r>
              </a:p>
            </p:txBody>
          </p:sp>
          <p:sp>
            <p:nvSpPr>
              <p:cNvPr id="1292" name="Rectangle 21"/>
              <p:cNvSpPr/>
              <p:nvPr/>
            </p:nvSpPr>
            <p:spPr>
              <a:xfrm>
                <a:off x="185974" y="-1"/>
                <a:ext cx="4798682" cy="3737445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grpSp>
          <p:nvGrpSpPr>
            <p:cNvPr id="1297" name="Group 4"/>
            <p:cNvGrpSpPr/>
            <p:nvPr/>
          </p:nvGrpSpPr>
          <p:grpSpPr>
            <a:xfrm>
              <a:off x="5037886" y="-3"/>
              <a:ext cx="5170634" cy="3729261"/>
              <a:chOff x="0" y="-1"/>
              <a:chExt cx="5170632" cy="3729259"/>
            </a:xfrm>
          </p:grpSpPr>
          <p:sp>
            <p:nvSpPr>
              <p:cNvPr id="1294" name="Google Shape;731;p85"/>
              <p:cNvSpPr/>
              <p:nvPr/>
            </p:nvSpPr>
            <p:spPr>
              <a:xfrm>
                <a:off x="-1" y="94060"/>
                <a:ext cx="517063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8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비교 연산자</a:t>
                </a:r>
              </a:p>
            </p:txBody>
          </p:sp>
          <p:sp>
            <p:nvSpPr>
              <p:cNvPr id="1295" name="Google Shape;734;p85"/>
              <p:cNvSpPr/>
              <p:nvPr/>
            </p:nvSpPr>
            <p:spPr>
              <a:xfrm>
                <a:off x="-1" y="1580180"/>
                <a:ext cx="517063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8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&lt;, &gt;, &lt;=, &gt;=, ===, !==</a:t>
                </a:r>
              </a:p>
            </p:txBody>
          </p:sp>
          <p:sp>
            <p:nvSpPr>
              <p:cNvPr id="1296" name="Rectangle 22"/>
              <p:cNvSpPr/>
              <p:nvPr/>
            </p:nvSpPr>
            <p:spPr>
              <a:xfrm>
                <a:off x="185974" y="-2"/>
                <a:ext cx="4798682" cy="3729261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grpSp>
          <p:nvGrpSpPr>
            <p:cNvPr id="1301" name="Group 5"/>
            <p:cNvGrpSpPr/>
            <p:nvPr/>
          </p:nvGrpSpPr>
          <p:grpSpPr>
            <a:xfrm>
              <a:off x="10120010" y="-1"/>
              <a:ext cx="5170634" cy="3739081"/>
              <a:chOff x="0" y="0"/>
              <a:chExt cx="5170633" cy="3739079"/>
            </a:xfrm>
          </p:grpSpPr>
          <p:sp>
            <p:nvSpPr>
              <p:cNvPr id="1298" name="Google Shape;732;p85"/>
              <p:cNvSpPr/>
              <p:nvPr/>
            </p:nvSpPr>
            <p:spPr>
              <a:xfrm>
                <a:off x="-1" y="101179"/>
                <a:ext cx="517063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8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논리 연산자</a:t>
                </a:r>
              </a:p>
            </p:txBody>
          </p:sp>
          <p:sp>
            <p:nvSpPr>
              <p:cNvPr id="1299" name="Google Shape;735;p85"/>
              <p:cNvSpPr/>
              <p:nvPr/>
            </p:nvSpPr>
            <p:spPr>
              <a:xfrm>
                <a:off x="-1" y="1599998"/>
                <a:ext cx="517063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3368" tIns="173368" rIns="173368" bIns="173368" numCol="1" anchor="t">
                <a:spAutoFit/>
              </a:bodyPr>
              <a:lstStyle>
                <a:lvl1pPr algn="ctr">
                  <a:defRPr sz="28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lvl1pPr>
              </a:lstStyle>
              <a:p>
                <a:pPr/>
                <a:r>
                  <a:t>&amp;&amp;, ||, !</a:t>
                </a:r>
              </a:p>
            </p:txBody>
          </p:sp>
          <p:sp>
            <p:nvSpPr>
              <p:cNvPr id="1300" name="Rectangle 23"/>
              <p:cNvSpPr/>
              <p:nvPr/>
            </p:nvSpPr>
            <p:spPr>
              <a:xfrm>
                <a:off x="136790" y="-1"/>
                <a:ext cx="4608028" cy="3739081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</p:grpSp>
      <p:sp>
        <p:nvSpPr>
          <p:cNvPr id="130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6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07" name="Google Shape;739;p86"/>
          <p:cNvSpPr txBox="1"/>
          <p:nvPr/>
        </p:nvSpPr>
        <p:spPr>
          <a:xfrm>
            <a:off x="6088781" y="3024864"/>
            <a:ext cx="5170637" cy="86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6" tIns="173366" rIns="173366" bIns="173366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/  -  +  *  %</a:t>
            </a:r>
          </a:p>
        </p:txBody>
      </p:sp>
      <p:sp>
        <p:nvSpPr>
          <p:cNvPr id="1308" name="Google Shape;740;p86"/>
          <p:cNvSpPr txBox="1"/>
          <p:nvPr/>
        </p:nvSpPr>
        <p:spPr>
          <a:xfrm>
            <a:off x="6088781" y="4227879"/>
            <a:ext cx="5170637" cy="295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6" tIns="173366" rIns="173366" bIns="173366">
            <a:spAutoFit/>
          </a:bodyPr>
          <a:lstStyle/>
          <a:p>
            <a:pPr algn="ctr">
              <a:defRPr b="1"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20 + 20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algn="ctr">
              <a:defRPr b="1"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20 - 20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algn="ctr">
              <a:defRPr b="1"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20 * 20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algn="ctr">
              <a:defRPr b="1"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20 % 20</a:t>
            </a:r>
          </a:p>
        </p:txBody>
      </p:sp>
      <p:sp>
        <p:nvSpPr>
          <p:cNvPr id="1309" name="Google Shape;741;p86"/>
          <p:cNvSpPr txBox="1"/>
          <p:nvPr/>
        </p:nvSpPr>
        <p:spPr>
          <a:xfrm>
            <a:off x="6088781" y="6686236"/>
            <a:ext cx="5170637" cy="897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6" tIns="173366" rIns="173366" bIns="173366">
            <a:spAutoFit/>
          </a:bodyPr>
          <a:lstStyle>
            <a:lvl1pPr algn="ctr">
              <a:defRPr sz="3400">
                <a:solidFill>
                  <a:srgbClr val="0433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“가" + “나" = “가나"</a:t>
            </a:r>
          </a:p>
        </p:txBody>
      </p:sp>
      <p:sp>
        <p:nvSpPr>
          <p:cNvPr id="1310" name="Google Shape;728;p85"/>
          <p:cNvSpPr txBox="1"/>
          <p:nvPr/>
        </p:nvSpPr>
        <p:spPr>
          <a:xfrm>
            <a:off x="3450276" y="1300340"/>
            <a:ext cx="10447648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산술 연산자</a:t>
            </a:r>
          </a:p>
        </p:txBody>
      </p:sp>
      <p:sp>
        <p:nvSpPr>
          <p:cNvPr id="1311" name="Rectangle 31"/>
          <p:cNvSpPr/>
          <p:nvPr/>
        </p:nvSpPr>
        <p:spPr>
          <a:xfrm>
            <a:off x="5797308" y="2702933"/>
            <a:ext cx="5753583" cy="5298067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12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16" name="Google Shape;728;p85"/>
          <p:cNvSpPr txBox="1"/>
          <p:nvPr/>
        </p:nvSpPr>
        <p:spPr>
          <a:xfrm>
            <a:off x="3532694" y="1300340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비교 연산자</a:t>
            </a:r>
          </a:p>
        </p:txBody>
      </p:sp>
      <p:sp>
        <p:nvSpPr>
          <p:cNvPr id="131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318" name="==="/>
          <p:cNvSpPr txBox="1"/>
          <p:nvPr/>
        </p:nvSpPr>
        <p:spPr>
          <a:xfrm>
            <a:off x="6008911" y="3618392"/>
            <a:ext cx="2001697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===</a:t>
            </a:r>
          </a:p>
        </p:txBody>
      </p:sp>
      <p:sp>
        <p:nvSpPr>
          <p:cNvPr id="1319" name="A"/>
          <p:cNvSpPr txBox="1"/>
          <p:nvPr/>
        </p:nvSpPr>
        <p:spPr>
          <a:xfrm>
            <a:off x="4870944" y="3618392"/>
            <a:ext cx="838978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20" name="B"/>
          <p:cNvSpPr txBox="1"/>
          <p:nvPr/>
        </p:nvSpPr>
        <p:spPr>
          <a:xfrm>
            <a:off x="8226056" y="3618392"/>
            <a:ext cx="794949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21" name="같은가?"/>
          <p:cNvSpPr txBox="1"/>
          <p:nvPr/>
        </p:nvSpPr>
        <p:spPr>
          <a:xfrm>
            <a:off x="9733987" y="3618392"/>
            <a:ext cx="3988280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같은가?</a:t>
            </a:r>
          </a:p>
        </p:txBody>
      </p:sp>
      <p:sp>
        <p:nvSpPr>
          <p:cNvPr id="1322" name="!=="/>
          <p:cNvSpPr txBox="1"/>
          <p:nvPr/>
        </p:nvSpPr>
        <p:spPr>
          <a:xfrm>
            <a:off x="6008911" y="5969677"/>
            <a:ext cx="1782796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!==</a:t>
            </a:r>
          </a:p>
        </p:txBody>
      </p:sp>
      <p:sp>
        <p:nvSpPr>
          <p:cNvPr id="1323" name="A"/>
          <p:cNvSpPr txBox="1"/>
          <p:nvPr/>
        </p:nvSpPr>
        <p:spPr>
          <a:xfrm>
            <a:off x="4870942" y="5969677"/>
            <a:ext cx="838978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24" name="B"/>
          <p:cNvSpPr txBox="1"/>
          <p:nvPr/>
        </p:nvSpPr>
        <p:spPr>
          <a:xfrm>
            <a:off x="8226056" y="5969677"/>
            <a:ext cx="794949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25" name="다른가?"/>
          <p:cNvSpPr txBox="1"/>
          <p:nvPr/>
        </p:nvSpPr>
        <p:spPr>
          <a:xfrm>
            <a:off x="9733987" y="5969677"/>
            <a:ext cx="3988280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다른가?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8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29" name="Google Shape;728;p85"/>
          <p:cNvSpPr txBox="1"/>
          <p:nvPr/>
        </p:nvSpPr>
        <p:spPr>
          <a:xfrm>
            <a:off x="3532694" y="1300340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비교 연산자</a:t>
            </a:r>
          </a:p>
        </p:txBody>
      </p:sp>
      <p:sp>
        <p:nvSpPr>
          <p:cNvPr id="133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331" name="==="/>
          <p:cNvSpPr txBox="1"/>
          <p:nvPr/>
        </p:nvSpPr>
        <p:spPr>
          <a:xfrm>
            <a:off x="6008911" y="3618392"/>
            <a:ext cx="2001697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===</a:t>
            </a:r>
          </a:p>
        </p:txBody>
      </p:sp>
      <p:sp>
        <p:nvSpPr>
          <p:cNvPr id="1332" name="A"/>
          <p:cNvSpPr txBox="1"/>
          <p:nvPr/>
        </p:nvSpPr>
        <p:spPr>
          <a:xfrm>
            <a:off x="4870944" y="3618392"/>
            <a:ext cx="838978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33" name="B"/>
          <p:cNvSpPr txBox="1"/>
          <p:nvPr/>
        </p:nvSpPr>
        <p:spPr>
          <a:xfrm>
            <a:off x="8226056" y="3618392"/>
            <a:ext cx="794949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34" name="같은가?"/>
          <p:cNvSpPr txBox="1"/>
          <p:nvPr/>
        </p:nvSpPr>
        <p:spPr>
          <a:xfrm>
            <a:off x="9733987" y="3618392"/>
            <a:ext cx="3988280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같은가?</a:t>
            </a:r>
          </a:p>
        </p:txBody>
      </p:sp>
      <p:sp>
        <p:nvSpPr>
          <p:cNvPr id="1335" name="!=="/>
          <p:cNvSpPr txBox="1"/>
          <p:nvPr/>
        </p:nvSpPr>
        <p:spPr>
          <a:xfrm>
            <a:off x="6008911" y="5969677"/>
            <a:ext cx="1782796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!==</a:t>
            </a:r>
          </a:p>
        </p:txBody>
      </p:sp>
      <p:sp>
        <p:nvSpPr>
          <p:cNvPr id="1336" name="A"/>
          <p:cNvSpPr txBox="1"/>
          <p:nvPr/>
        </p:nvSpPr>
        <p:spPr>
          <a:xfrm>
            <a:off x="4870942" y="5969677"/>
            <a:ext cx="838978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37" name="B"/>
          <p:cNvSpPr txBox="1"/>
          <p:nvPr/>
        </p:nvSpPr>
        <p:spPr>
          <a:xfrm>
            <a:off x="8226056" y="5969677"/>
            <a:ext cx="794949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38" name="다른가?"/>
          <p:cNvSpPr txBox="1"/>
          <p:nvPr/>
        </p:nvSpPr>
        <p:spPr>
          <a:xfrm>
            <a:off x="9733987" y="5969677"/>
            <a:ext cx="3988280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다른가?</a:t>
            </a:r>
          </a:p>
        </p:txBody>
      </p:sp>
      <p:sp>
        <p:nvSpPr>
          <p:cNvPr id="1339" name="결과는? True / False (불린)"/>
          <p:cNvSpPr txBox="1"/>
          <p:nvPr/>
        </p:nvSpPr>
        <p:spPr>
          <a:xfrm>
            <a:off x="4426084" y="7770764"/>
            <a:ext cx="9449317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결과는? True / False (불린)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2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43" name="Google Shape;728;p85"/>
          <p:cNvSpPr txBox="1"/>
          <p:nvPr/>
        </p:nvSpPr>
        <p:spPr>
          <a:xfrm>
            <a:off x="3532694" y="1300340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비교 연산자</a:t>
            </a:r>
          </a:p>
        </p:txBody>
      </p:sp>
      <p:sp>
        <p:nvSpPr>
          <p:cNvPr id="134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345" name="=="/>
          <p:cNvSpPr txBox="1"/>
          <p:nvPr/>
        </p:nvSpPr>
        <p:spPr>
          <a:xfrm>
            <a:off x="6253345" y="3618392"/>
            <a:ext cx="1369178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1346" name="A"/>
          <p:cNvSpPr txBox="1"/>
          <p:nvPr/>
        </p:nvSpPr>
        <p:spPr>
          <a:xfrm>
            <a:off x="4870944" y="3618392"/>
            <a:ext cx="838978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47" name="B"/>
          <p:cNvSpPr txBox="1"/>
          <p:nvPr/>
        </p:nvSpPr>
        <p:spPr>
          <a:xfrm>
            <a:off x="8226056" y="3618392"/>
            <a:ext cx="794949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48" name="같은가?"/>
          <p:cNvSpPr txBox="1"/>
          <p:nvPr/>
        </p:nvSpPr>
        <p:spPr>
          <a:xfrm>
            <a:off x="9733987" y="3618392"/>
            <a:ext cx="3988280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같은가?</a:t>
            </a:r>
          </a:p>
        </p:txBody>
      </p:sp>
      <p:sp>
        <p:nvSpPr>
          <p:cNvPr id="1349" name="!="/>
          <p:cNvSpPr txBox="1"/>
          <p:nvPr/>
        </p:nvSpPr>
        <p:spPr>
          <a:xfrm>
            <a:off x="6362796" y="5969677"/>
            <a:ext cx="1150277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1350" name="A"/>
          <p:cNvSpPr txBox="1"/>
          <p:nvPr/>
        </p:nvSpPr>
        <p:spPr>
          <a:xfrm>
            <a:off x="4870942" y="5969677"/>
            <a:ext cx="838978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51" name="B"/>
          <p:cNvSpPr txBox="1"/>
          <p:nvPr/>
        </p:nvSpPr>
        <p:spPr>
          <a:xfrm>
            <a:off x="8226056" y="5969677"/>
            <a:ext cx="794949" cy="136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52" name="다른가?"/>
          <p:cNvSpPr txBox="1"/>
          <p:nvPr/>
        </p:nvSpPr>
        <p:spPr>
          <a:xfrm>
            <a:off x="9733987" y="5969677"/>
            <a:ext cx="3988280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0433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다른가?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56" name="Google Shape;728;p85"/>
          <p:cNvSpPr txBox="1"/>
          <p:nvPr/>
        </p:nvSpPr>
        <p:spPr>
          <a:xfrm>
            <a:off x="3871764" y="1300340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비교 연산자</a:t>
            </a:r>
          </a:p>
        </p:txBody>
      </p:sp>
      <p:sp>
        <p:nvSpPr>
          <p:cNvPr id="135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358" name="==="/>
          <p:cNvSpPr txBox="1"/>
          <p:nvPr/>
        </p:nvSpPr>
        <p:spPr>
          <a:xfrm>
            <a:off x="4011515" y="3197901"/>
            <a:ext cx="2760722" cy="1870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===</a:t>
            </a:r>
          </a:p>
        </p:txBody>
      </p:sp>
      <p:sp>
        <p:nvSpPr>
          <p:cNvPr id="1359" name="VS"/>
          <p:cNvSpPr txBox="1"/>
          <p:nvPr/>
        </p:nvSpPr>
        <p:spPr>
          <a:xfrm>
            <a:off x="8589684" y="3639550"/>
            <a:ext cx="1011804" cy="9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1360" name="=="/>
          <p:cNvSpPr txBox="1"/>
          <p:nvPr/>
        </p:nvSpPr>
        <p:spPr>
          <a:xfrm>
            <a:off x="12411887" y="3225027"/>
            <a:ext cx="1875194" cy="1870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1361" name="데이터 타입까지?"/>
          <p:cNvSpPr txBox="1"/>
          <p:nvPr/>
        </p:nvSpPr>
        <p:spPr>
          <a:xfrm>
            <a:off x="2547868" y="5972419"/>
            <a:ext cx="6099958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데이터 타입까지?</a:t>
            </a:r>
          </a:p>
        </p:txBody>
      </p:sp>
      <p:sp>
        <p:nvSpPr>
          <p:cNvPr id="1362" name="형태가 같은가?"/>
          <p:cNvSpPr txBox="1"/>
          <p:nvPr/>
        </p:nvSpPr>
        <p:spPr>
          <a:xfrm>
            <a:off x="10889970" y="5972419"/>
            <a:ext cx="5330972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형태가 같은가?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5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66" name="Google Shape;728;p85"/>
          <p:cNvSpPr txBox="1"/>
          <p:nvPr/>
        </p:nvSpPr>
        <p:spPr>
          <a:xfrm>
            <a:off x="3871764" y="1300340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비교 연산자</a:t>
            </a:r>
          </a:p>
        </p:txBody>
      </p:sp>
      <p:sp>
        <p:nvSpPr>
          <p:cNvPr id="136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368" name="==="/>
          <p:cNvSpPr txBox="1"/>
          <p:nvPr/>
        </p:nvSpPr>
        <p:spPr>
          <a:xfrm>
            <a:off x="3547038" y="3197901"/>
            <a:ext cx="2760721" cy="1870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===</a:t>
            </a:r>
          </a:p>
        </p:txBody>
      </p:sp>
      <p:sp>
        <p:nvSpPr>
          <p:cNvPr id="1369" name="VS"/>
          <p:cNvSpPr txBox="1"/>
          <p:nvPr/>
        </p:nvSpPr>
        <p:spPr>
          <a:xfrm>
            <a:off x="8589684" y="3639550"/>
            <a:ext cx="1011804" cy="9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1370" name="문자"/>
          <p:cNvSpPr txBox="1"/>
          <p:nvPr/>
        </p:nvSpPr>
        <p:spPr>
          <a:xfrm>
            <a:off x="2229822" y="4915735"/>
            <a:ext cx="763269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문자</a:t>
            </a:r>
          </a:p>
        </p:txBody>
      </p:sp>
      <p:sp>
        <p:nvSpPr>
          <p:cNvPr id="1371" name="‘1’"/>
          <p:cNvSpPr txBox="1"/>
          <p:nvPr/>
        </p:nvSpPr>
        <p:spPr>
          <a:xfrm>
            <a:off x="1665178" y="3197901"/>
            <a:ext cx="1892556" cy="1870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‘1’</a:t>
            </a:r>
          </a:p>
        </p:txBody>
      </p:sp>
      <p:sp>
        <p:nvSpPr>
          <p:cNvPr id="1372" name="1"/>
          <p:cNvSpPr txBox="1"/>
          <p:nvPr/>
        </p:nvSpPr>
        <p:spPr>
          <a:xfrm>
            <a:off x="6553062" y="3197901"/>
            <a:ext cx="1005294" cy="1870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3" name="숫자"/>
          <p:cNvSpPr txBox="1"/>
          <p:nvPr/>
        </p:nvSpPr>
        <p:spPr>
          <a:xfrm>
            <a:off x="6674074" y="4915735"/>
            <a:ext cx="763269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숫자</a:t>
            </a:r>
          </a:p>
        </p:txBody>
      </p:sp>
      <p:sp>
        <p:nvSpPr>
          <p:cNvPr id="1374" name="결과:   False"/>
          <p:cNvSpPr txBox="1"/>
          <p:nvPr/>
        </p:nvSpPr>
        <p:spPr>
          <a:xfrm>
            <a:off x="2783696" y="6796134"/>
            <a:ext cx="4287405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7000">
                <a:latin typeface="+mn-lt"/>
                <a:ea typeface="+mn-ea"/>
                <a:cs typeface="+mn-cs"/>
                <a:sym typeface="Calibri"/>
              </a:defRPr>
            </a:pPr>
            <a:r>
              <a:t>결과:   </a:t>
            </a:r>
            <a:r>
              <a:rPr>
                <a:solidFill>
                  <a:srgbClr val="FF2600"/>
                </a:solidFill>
              </a:rPr>
              <a:t>False</a:t>
            </a:r>
          </a:p>
        </p:txBody>
      </p:sp>
      <p:sp>
        <p:nvSpPr>
          <p:cNvPr id="1375" name="=="/>
          <p:cNvSpPr txBox="1"/>
          <p:nvPr/>
        </p:nvSpPr>
        <p:spPr>
          <a:xfrm>
            <a:off x="12907289" y="3197170"/>
            <a:ext cx="1875194" cy="1870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1376" name="문자"/>
          <p:cNvSpPr txBox="1"/>
          <p:nvPr/>
        </p:nvSpPr>
        <p:spPr>
          <a:xfrm>
            <a:off x="11019310" y="4915004"/>
            <a:ext cx="763269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문자</a:t>
            </a:r>
          </a:p>
        </p:txBody>
      </p:sp>
      <p:sp>
        <p:nvSpPr>
          <p:cNvPr id="1377" name="‘1’"/>
          <p:cNvSpPr txBox="1"/>
          <p:nvPr/>
        </p:nvSpPr>
        <p:spPr>
          <a:xfrm>
            <a:off x="10454665" y="3197170"/>
            <a:ext cx="1892557" cy="1870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‘1’</a:t>
            </a:r>
          </a:p>
        </p:txBody>
      </p:sp>
      <p:sp>
        <p:nvSpPr>
          <p:cNvPr id="1378" name="1"/>
          <p:cNvSpPr txBox="1"/>
          <p:nvPr/>
        </p:nvSpPr>
        <p:spPr>
          <a:xfrm>
            <a:off x="15342550" y="3197170"/>
            <a:ext cx="1005293" cy="1870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9" name="숫자"/>
          <p:cNvSpPr txBox="1"/>
          <p:nvPr/>
        </p:nvSpPr>
        <p:spPr>
          <a:xfrm>
            <a:off x="15463563" y="4915004"/>
            <a:ext cx="763269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숫자</a:t>
            </a:r>
          </a:p>
        </p:txBody>
      </p:sp>
      <p:sp>
        <p:nvSpPr>
          <p:cNvPr id="1380" name="결과:   True"/>
          <p:cNvSpPr txBox="1"/>
          <p:nvPr/>
        </p:nvSpPr>
        <p:spPr>
          <a:xfrm>
            <a:off x="11573185" y="6795403"/>
            <a:ext cx="4080347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7000">
                <a:latin typeface="+mn-lt"/>
                <a:ea typeface="+mn-ea"/>
                <a:cs typeface="+mn-cs"/>
                <a:sym typeface="Calibri"/>
              </a:defRPr>
            </a:pPr>
            <a:r>
              <a:t>결과:   </a:t>
            </a:r>
            <a:r>
              <a:rPr>
                <a:solidFill>
                  <a:srgbClr val="FF2600"/>
                </a:solidFill>
              </a:rP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84" name="Google Shape;728;p85"/>
          <p:cNvSpPr txBox="1"/>
          <p:nvPr/>
        </p:nvSpPr>
        <p:spPr>
          <a:xfrm>
            <a:off x="3532694" y="1300340"/>
            <a:ext cx="10447647" cy="89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논리 연산자</a:t>
            </a:r>
          </a:p>
        </p:txBody>
      </p:sp>
      <p:grpSp>
        <p:nvGrpSpPr>
          <p:cNvPr id="1406" name="Group 41"/>
          <p:cNvGrpSpPr/>
          <p:nvPr/>
        </p:nvGrpSpPr>
        <p:grpSpPr>
          <a:xfrm>
            <a:off x="1158736" y="2766430"/>
            <a:ext cx="15030730" cy="5298072"/>
            <a:chOff x="0" y="0"/>
            <a:chExt cx="15030728" cy="5298071"/>
          </a:xfrm>
        </p:grpSpPr>
        <p:grpSp>
          <p:nvGrpSpPr>
            <p:cNvPr id="1392" name="Group 18"/>
            <p:cNvGrpSpPr/>
            <p:nvPr/>
          </p:nvGrpSpPr>
          <p:grpSpPr>
            <a:xfrm>
              <a:off x="0" y="-1"/>
              <a:ext cx="9374480" cy="5298073"/>
              <a:chOff x="0" y="0"/>
              <a:chExt cx="9374478" cy="5298071"/>
            </a:xfrm>
          </p:grpSpPr>
          <p:grpSp>
            <p:nvGrpSpPr>
              <p:cNvPr id="1390" name="Group 5"/>
              <p:cNvGrpSpPr/>
              <p:nvPr/>
            </p:nvGrpSpPr>
            <p:grpSpPr>
              <a:xfrm>
                <a:off x="0" y="660127"/>
                <a:ext cx="9374480" cy="3258362"/>
                <a:chOff x="0" y="0"/>
                <a:chExt cx="9374479" cy="3258361"/>
              </a:xfrm>
            </p:grpSpPr>
            <p:sp>
              <p:nvSpPr>
                <p:cNvPr id="1385" name="Google Shape;765;p88"/>
                <p:cNvSpPr txBox="1"/>
                <p:nvPr/>
              </p:nvSpPr>
              <p:spPr>
                <a:xfrm>
                  <a:off x="1565826" y="0"/>
                  <a:ext cx="1741370" cy="71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>
                  <a:lvl1pPr algn="ctr">
                    <a:defRPr sz="2400">
                      <a:solidFill>
                        <a:srgbClr val="0433FF"/>
                      </a:solidFill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lvl1pPr>
                </a:lstStyle>
                <a:p>
                  <a:pPr/>
                  <a:r>
                    <a:t>And</a:t>
                  </a:r>
                </a:p>
              </p:txBody>
            </p:sp>
            <p:sp>
              <p:nvSpPr>
                <p:cNvPr id="1386" name="Google Shape;768;p88"/>
                <p:cNvSpPr/>
                <p:nvPr/>
              </p:nvSpPr>
              <p:spPr>
                <a:xfrm>
                  <a:off x="1565826" y="1086119"/>
                  <a:ext cx="174137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>
                  <a:lvl1pPr algn="ctr">
                    <a:defRPr sz="2400"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lvl1pPr>
                </a:lstStyle>
                <a:p>
                  <a:pPr/>
                  <a:r>
                    <a:t>&amp;&amp;</a:t>
                  </a:r>
                </a:p>
              </p:txBody>
            </p:sp>
            <p:sp>
              <p:nvSpPr>
                <p:cNvPr id="1387" name="Google Shape;771;p88"/>
                <p:cNvSpPr/>
                <p:nvPr/>
              </p:nvSpPr>
              <p:spPr>
                <a:xfrm>
                  <a:off x="595443" y="2172239"/>
                  <a:ext cx="3682136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/>
                <a:p>
                  <a:pPr algn="ctr">
                    <a:defRPr sz="2400"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pPr>
                  <a:r>
                    <a:t>(a === b) </a:t>
                  </a:r>
                  <a:r>
                    <a:rPr>
                      <a:solidFill>
                        <a:srgbClr val="0433FF"/>
                      </a:solidFill>
                    </a:rPr>
                    <a:t>&amp;&amp;</a:t>
                  </a:r>
                  <a:r>
                    <a:t> (a &gt; c)</a:t>
                  </a:r>
                </a:p>
              </p:txBody>
            </p:sp>
            <p:sp>
              <p:nvSpPr>
                <p:cNvPr id="1388" name="Google Shape;772;p88"/>
                <p:cNvSpPr/>
                <p:nvPr/>
              </p:nvSpPr>
              <p:spPr>
                <a:xfrm>
                  <a:off x="0" y="3258361"/>
                  <a:ext cx="4873024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/>
                <a:p>
                  <a:pPr algn="ctr">
                    <a:defRPr sz="2300"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pPr>
                  <a:r>
                    <a:t>양쪽 다 맞아야 </a:t>
                  </a:r>
                  <a:r>
                    <a:rPr>
                      <a:solidFill>
                        <a:srgbClr val="FF2600"/>
                      </a:solidFill>
                    </a:rPr>
                    <a:t>True</a:t>
                  </a:r>
                </a:p>
              </p:txBody>
            </p:sp>
            <p:sp>
              <p:nvSpPr>
                <p:cNvPr id="1389" name="Google Shape;771;p88"/>
                <p:cNvSpPr/>
                <p:nvPr/>
              </p:nvSpPr>
              <p:spPr>
                <a:xfrm>
                  <a:off x="5692343" y="2172241"/>
                  <a:ext cx="3682137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/>
                <a:p>
                  <a:pPr algn="ctr">
                    <a:defRPr sz="2400"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pPr>
                  <a:r>
                    <a:t>(a === b) </a:t>
                  </a:r>
                  <a:r>
                    <a:rPr>
                      <a:solidFill>
                        <a:srgbClr val="0433FF"/>
                      </a:solidFill>
                    </a:rPr>
                    <a:t>||</a:t>
                  </a:r>
                  <a:r>
                    <a:t> (a &gt; c)</a:t>
                  </a:r>
                </a:p>
              </p:txBody>
            </p:sp>
          </p:grpSp>
          <p:sp>
            <p:nvSpPr>
              <p:cNvPr id="1391" name="Rectangle 38"/>
              <p:cNvSpPr/>
              <p:nvPr/>
            </p:nvSpPr>
            <p:spPr>
              <a:xfrm>
                <a:off x="118626" y="-1"/>
                <a:ext cx="4635771" cy="5298073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grpSp>
          <p:nvGrpSpPr>
            <p:cNvPr id="1398" name="Group 17"/>
            <p:cNvGrpSpPr/>
            <p:nvPr/>
          </p:nvGrpSpPr>
          <p:grpSpPr>
            <a:xfrm>
              <a:off x="5316105" y="0"/>
              <a:ext cx="4635772" cy="5298071"/>
              <a:chOff x="0" y="0"/>
              <a:chExt cx="4635770" cy="5298070"/>
            </a:xfrm>
          </p:grpSpPr>
          <p:grpSp>
            <p:nvGrpSpPr>
              <p:cNvPr id="1396" name="Group 3"/>
              <p:cNvGrpSpPr/>
              <p:nvPr/>
            </p:nvGrpSpPr>
            <p:grpSpPr>
              <a:xfrm>
                <a:off x="351607" y="660128"/>
                <a:ext cx="3932557" cy="3994735"/>
                <a:chOff x="0" y="0"/>
                <a:chExt cx="3932556" cy="3994734"/>
              </a:xfrm>
            </p:grpSpPr>
            <p:sp>
              <p:nvSpPr>
                <p:cNvPr id="1393" name="Google Shape;766;p88"/>
                <p:cNvSpPr txBox="1"/>
                <p:nvPr/>
              </p:nvSpPr>
              <p:spPr>
                <a:xfrm>
                  <a:off x="1095593" y="0"/>
                  <a:ext cx="1741370" cy="71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>
                  <a:lvl1pPr algn="ctr">
                    <a:defRPr sz="2400">
                      <a:solidFill>
                        <a:srgbClr val="0433FF"/>
                      </a:solidFill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lvl1pPr>
                </a:lstStyle>
                <a:p>
                  <a:pPr/>
                  <a:r>
                    <a:t>Or</a:t>
                  </a:r>
                </a:p>
              </p:txBody>
            </p:sp>
            <p:sp>
              <p:nvSpPr>
                <p:cNvPr id="1394" name="Google Shape;769;p88"/>
                <p:cNvSpPr txBox="1"/>
                <p:nvPr/>
              </p:nvSpPr>
              <p:spPr>
                <a:xfrm>
                  <a:off x="1095593" y="1086118"/>
                  <a:ext cx="1741370" cy="71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>
                  <a:lvl1pPr algn="ctr">
                    <a:defRPr sz="2400"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lvl1pPr>
                </a:lstStyle>
                <a:p>
                  <a:pPr/>
                  <a:r>
                    <a:t>||</a:t>
                  </a:r>
                </a:p>
              </p:txBody>
            </p:sp>
            <p:sp>
              <p:nvSpPr>
                <p:cNvPr id="1395" name="Google Shape;774;p88"/>
                <p:cNvSpPr txBox="1"/>
                <p:nvPr/>
              </p:nvSpPr>
              <p:spPr>
                <a:xfrm>
                  <a:off x="-1" y="3258360"/>
                  <a:ext cx="3932557" cy="7363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/>
                <a:p>
                  <a:pPr algn="ctr">
                    <a:defRPr sz="2400"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pPr>
                  <a:r>
                    <a:t>둘 중 하나만 맞아도 </a:t>
                  </a:r>
                  <a:r>
                    <a:rPr>
                      <a:solidFill>
                        <a:srgbClr val="FF2600"/>
                      </a:solidFill>
                    </a:rPr>
                    <a:t>True</a:t>
                  </a:r>
                </a:p>
              </p:txBody>
            </p:sp>
          </p:grpSp>
          <p:sp>
            <p:nvSpPr>
              <p:cNvPr id="1397" name="Rectangle 39"/>
              <p:cNvSpPr/>
              <p:nvPr/>
            </p:nvSpPr>
            <p:spPr>
              <a:xfrm>
                <a:off x="0" y="-1"/>
                <a:ext cx="4635772" cy="5298071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grpSp>
          <p:nvGrpSpPr>
            <p:cNvPr id="1405" name="Group 10"/>
            <p:cNvGrpSpPr/>
            <p:nvPr/>
          </p:nvGrpSpPr>
          <p:grpSpPr>
            <a:xfrm>
              <a:off x="10394957" y="0"/>
              <a:ext cx="4635772" cy="5298071"/>
              <a:chOff x="0" y="0"/>
              <a:chExt cx="4635770" cy="5298070"/>
            </a:xfrm>
          </p:grpSpPr>
          <p:grpSp>
            <p:nvGrpSpPr>
              <p:cNvPr id="1403" name="Group 1"/>
              <p:cNvGrpSpPr/>
              <p:nvPr/>
            </p:nvGrpSpPr>
            <p:grpSpPr>
              <a:xfrm>
                <a:off x="1447200" y="660127"/>
                <a:ext cx="1831524" cy="3258363"/>
                <a:chOff x="0" y="0"/>
                <a:chExt cx="1831523" cy="3258361"/>
              </a:xfrm>
            </p:grpSpPr>
            <p:sp>
              <p:nvSpPr>
                <p:cNvPr id="1399" name="Google Shape;767;p88"/>
                <p:cNvSpPr txBox="1"/>
                <p:nvPr/>
              </p:nvSpPr>
              <p:spPr>
                <a:xfrm>
                  <a:off x="0" y="0"/>
                  <a:ext cx="1741371" cy="71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>
                  <a:lvl1pPr algn="ctr">
                    <a:defRPr sz="2400">
                      <a:solidFill>
                        <a:srgbClr val="0433FF"/>
                      </a:solidFill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lvl1pPr>
                </a:lstStyle>
                <a:p>
                  <a:pPr/>
                  <a:r>
                    <a:t>부정</a:t>
                  </a:r>
                </a:p>
              </p:txBody>
            </p:sp>
            <p:sp>
              <p:nvSpPr>
                <p:cNvPr id="1400" name="Google Shape;770;p88"/>
                <p:cNvSpPr/>
                <p:nvPr/>
              </p:nvSpPr>
              <p:spPr>
                <a:xfrm>
                  <a:off x="0" y="1086119"/>
                  <a:ext cx="174137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>
                  <a:lvl1pPr algn="ctr">
                    <a:defRPr sz="2400"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lvl1pPr>
                </a:lstStyle>
                <a:p>
                  <a:pPr/>
                  <a:r>
                    <a:t>!</a:t>
                  </a:r>
                </a:p>
              </p:txBody>
            </p:sp>
            <p:sp>
              <p:nvSpPr>
                <p:cNvPr id="1401" name="Google Shape;775;p88"/>
                <p:cNvSpPr/>
                <p:nvPr/>
              </p:nvSpPr>
              <p:spPr>
                <a:xfrm>
                  <a:off x="188650" y="2172239"/>
                  <a:ext cx="1364069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/>
                <a:p>
                  <a:pPr algn="ctr">
                    <a:defRPr sz="2400">
                      <a:solidFill>
                        <a:srgbClr val="0433FF"/>
                      </a:solidFill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pPr>
                  <a:r>
                    <a:t>!</a:t>
                  </a:r>
                  <a:r>
                    <a:rPr>
                      <a:solidFill>
                        <a:srgbClr val="000000"/>
                      </a:solidFill>
                    </a:rPr>
                    <a:t> true</a:t>
                  </a:r>
                </a:p>
              </p:txBody>
            </p:sp>
            <p:sp>
              <p:nvSpPr>
                <p:cNvPr id="1402" name="Google Shape;776;p88"/>
                <p:cNvSpPr/>
                <p:nvPr/>
              </p:nvSpPr>
              <p:spPr>
                <a:xfrm>
                  <a:off x="188650" y="3258361"/>
                  <a:ext cx="1642874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73366" tIns="173366" rIns="173366" bIns="173366" numCol="1" anchor="t">
                  <a:spAutoFit/>
                </a:bodyPr>
                <a:lstStyle>
                  <a:lvl1pPr algn="ctr">
                    <a:defRPr sz="2400">
                      <a:latin typeface="Jalpullineunharu Medium"/>
                      <a:ea typeface="Jalpullineunharu Medium"/>
                      <a:cs typeface="Jalpullineunharu Medium"/>
                      <a:sym typeface="Jalpullineunharu Medium"/>
                    </a:defRPr>
                  </a:lvl1pPr>
                </a:lstStyle>
                <a:p>
                  <a:pPr/>
                  <a:r>
                    <a:t>반대결과</a:t>
                  </a:r>
                </a:p>
              </p:txBody>
            </p:sp>
          </p:grpSp>
          <p:sp>
            <p:nvSpPr>
              <p:cNvPr id="1404" name="Rectangle 40"/>
              <p:cNvSpPr/>
              <p:nvPr/>
            </p:nvSpPr>
            <p:spPr>
              <a:xfrm>
                <a:off x="0" y="-1"/>
                <a:ext cx="4635772" cy="5298071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</p:grpSp>
      <p:sp>
        <p:nvSpPr>
          <p:cNvPr id="140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408" name="선"/>
          <p:cNvSpPr/>
          <p:nvPr/>
        </p:nvSpPr>
        <p:spPr>
          <a:xfrm>
            <a:off x="1676400" y="5415465"/>
            <a:ext cx="3842419" cy="1"/>
          </a:xfrm>
          <a:prstGeom prst="line">
            <a:avLst/>
          </a:prstGeom>
          <a:ln w="2540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9" name="선"/>
          <p:cNvSpPr/>
          <p:nvPr/>
        </p:nvSpPr>
        <p:spPr>
          <a:xfrm>
            <a:off x="6835309" y="5415465"/>
            <a:ext cx="3842419" cy="1"/>
          </a:xfrm>
          <a:prstGeom prst="line">
            <a:avLst/>
          </a:prstGeom>
          <a:ln w="2540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0" name="선"/>
          <p:cNvSpPr/>
          <p:nvPr/>
        </p:nvSpPr>
        <p:spPr>
          <a:xfrm>
            <a:off x="11994218" y="5415465"/>
            <a:ext cx="3842419" cy="1"/>
          </a:xfrm>
          <a:prstGeom prst="line">
            <a:avLst/>
          </a:prstGeom>
          <a:ln w="2540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41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078" y="10668000"/>
            <a:ext cx="2081453" cy="96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5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2514600"/>
            <a:ext cx="6350000" cy="5321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416" name="Rectangle 2"/>
          <p:cNvSpPr txBox="1"/>
          <p:nvPr/>
        </p:nvSpPr>
        <p:spPr>
          <a:xfrm>
            <a:off x="6877007" y="4090338"/>
            <a:ext cx="3343258" cy="1126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400">
                <a:solidFill>
                  <a:srgbClr val="FFFF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#6 조건문</a:t>
            </a:r>
          </a:p>
        </p:txBody>
      </p:sp>
      <p:sp>
        <p:nvSpPr>
          <p:cNvPr id="141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4" name="Google Shape;61;p14"/>
          <p:cNvSpPr txBox="1"/>
          <p:nvPr/>
        </p:nvSpPr>
        <p:spPr>
          <a:xfrm>
            <a:off x="6490849" y="1289951"/>
            <a:ext cx="5509503" cy="69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>
              <a:defRPr sz="32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태그의 </a:t>
            </a:r>
            <a:r>
              <a:rPr>
                <a:solidFill>
                  <a:srgbClr val="0000FF"/>
                </a:solidFill>
              </a:rPr>
              <a:t>속성</a:t>
            </a:r>
            <a:r>
              <a:t>과 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값</a:t>
            </a:r>
          </a:p>
        </p:txBody>
      </p:sp>
      <p:sp>
        <p:nvSpPr>
          <p:cNvPr id="155" name="Google Shape;124;p20"/>
          <p:cNvSpPr txBox="1"/>
          <p:nvPr/>
        </p:nvSpPr>
        <p:spPr>
          <a:xfrm>
            <a:off x="4298922" y="2494014"/>
            <a:ext cx="10758410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lnSpc>
                <a:spcPct val="150000"/>
              </a:lnSpc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태그는</a:t>
            </a:r>
            <a:r>
              <a:rPr>
                <a:solidFill>
                  <a:srgbClr val="0000FF"/>
                </a:solidFill>
              </a:rPr>
              <a:t> 속성(attribute)과 </a:t>
            </a:r>
            <a:r>
              <a:t>속성의</a:t>
            </a:r>
            <a:r>
              <a:rPr>
                <a:solidFill>
                  <a:srgbClr val="0000FF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값(value)을 주어 부가적인 기능을 구현</a:t>
            </a:r>
          </a:p>
        </p:txBody>
      </p:sp>
      <p:grpSp>
        <p:nvGrpSpPr>
          <p:cNvPr id="172" name="Group 43"/>
          <p:cNvGrpSpPr/>
          <p:nvPr/>
        </p:nvGrpSpPr>
        <p:grpSpPr>
          <a:xfrm>
            <a:off x="3631551" y="3836699"/>
            <a:ext cx="11665284" cy="5004529"/>
            <a:chOff x="0" y="0"/>
            <a:chExt cx="11665283" cy="5004527"/>
          </a:xfrm>
        </p:grpSpPr>
        <p:grpSp>
          <p:nvGrpSpPr>
            <p:cNvPr id="159" name="Group 12"/>
            <p:cNvGrpSpPr/>
            <p:nvPr/>
          </p:nvGrpSpPr>
          <p:grpSpPr>
            <a:xfrm>
              <a:off x="-1" y="0"/>
              <a:ext cx="3604758" cy="2197708"/>
              <a:chOff x="0" y="0"/>
              <a:chExt cx="3604757" cy="2197706"/>
            </a:xfrm>
          </p:grpSpPr>
          <p:pic>
            <p:nvPicPr>
              <p:cNvPr id="156" name="Google Shape;118;p20" descr="Google Shape;118;p20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76939" y="581040"/>
                <a:ext cx="1390802" cy="13908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7" name="TextBox 11"/>
              <p:cNvSpPr txBox="1"/>
              <p:nvPr/>
            </p:nvSpPr>
            <p:spPr>
              <a:xfrm>
                <a:off x="206462" y="59686"/>
                <a:ext cx="2738843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&lt;input </a:t>
                </a:r>
                <a:r>
                  <a:rPr>
                    <a:solidFill>
                      <a:srgbClr val="0432FF"/>
                    </a:solidFill>
                  </a:rPr>
                  <a:t>type=</a:t>
                </a:r>
                <a:r>
                  <a:rPr>
                    <a:solidFill>
                      <a:schemeClr val="accent2">
                        <a:satOff val="-4966"/>
                        <a:lumOff val="-10549"/>
                      </a:schemeClr>
                    </a:solidFill>
                  </a:rPr>
                  <a:t>“text”</a:t>
                </a:r>
                <a:r>
                  <a:rPr>
                    <a:solidFill>
                      <a:srgbClr val="0432FF"/>
                    </a:solidFill>
                  </a:rPr>
                  <a:t>/&gt;</a:t>
                </a:r>
              </a:p>
            </p:txBody>
          </p:sp>
          <p:sp>
            <p:nvSpPr>
              <p:cNvPr id="158" name="Rectangle 34"/>
              <p:cNvSpPr/>
              <p:nvPr/>
            </p:nvSpPr>
            <p:spPr>
              <a:xfrm>
                <a:off x="-1" y="-1"/>
                <a:ext cx="3604758" cy="2197708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grpSp>
          <p:nvGrpSpPr>
            <p:cNvPr id="163" name="Group 42"/>
            <p:cNvGrpSpPr/>
            <p:nvPr/>
          </p:nvGrpSpPr>
          <p:grpSpPr>
            <a:xfrm>
              <a:off x="3770261" y="-1"/>
              <a:ext cx="3956724" cy="2324766"/>
              <a:chOff x="0" y="0"/>
              <a:chExt cx="3956723" cy="2324764"/>
            </a:xfrm>
          </p:grpSpPr>
          <p:pic>
            <p:nvPicPr>
              <p:cNvPr id="160" name="Google Shape;119;p20" descr="Google Shape;119;p20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030440" y="530343"/>
                <a:ext cx="1794421" cy="17944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1" name="Rectangle 2"/>
              <p:cNvSpPr txBox="1"/>
              <p:nvPr/>
            </p:nvSpPr>
            <p:spPr>
              <a:xfrm>
                <a:off x="234393" y="125649"/>
                <a:ext cx="3636723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&lt;input </a:t>
                </a:r>
                <a:r>
                  <a:rPr>
                    <a:solidFill>
                      <a:srgbClr val="0000FF"/>
                    </a:solidFill>
                  </a:rPr>
                  <a:t>type=</a:t>
                </a:r>
                <a:r>
                  <a:rPr>
                    <a:solidFill>
                      <a:schemeClr val="accent2">
                        <a:satOff val="-4966"/>
                        <a:lumOff val="-10549"/>
                      </a:schemeClr>
                    </a:solidFill>
                  </a:rPr>
                  <a:t>“password”</a:t>
                </a:r>
                <a:r>
                  <a:rPr>
                    <a:solidFill>
                      <a:srgbClr val="0000FF"/>
                    </a:solidFill>
                  </a:rPr>
                  <a:t> /&gt;</a:t>
                </a:r>
              </a:p>
            </p:txBody>
          </p:sp>
          <p:sp>
            <p:nvSpPr>
              <p:cNvPr id="162" name="Rectangle 36"/>
              <p:cNvSpPr/>
              <p:nvPr/>
            </p:nvSpPr>
            <p:spPr>
              <a:xfrm>
                <a:off x="-1" y="-1"/>
                <a:ext cx="3956725" cy="2197711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grpSp>
          <p:nvGrpSpPr>
            <p:cNvPr id="167" name="Group 40"/>
            <p:cNvGrpSpPr/>
            <p:nvPr/>
          </p:nvGrpSpPr>
          <p:grpSpPr>
            <a:xfrm>
              <a:off x="7892488" y="0"/>
              <a:ext cx="3772795" cy="2197708"/>
              <a:chOff x="0" y="0"/>
              <a:chExt cx="3772794" cy="2197706"/>
            </a:xfrm>
          </p:grpSpPr>
          <p:pic>
            <p:nvPicPr>
              <p:cNvPr id="164" name="Google Shape;121;p20" descr="Google Shape;121;p20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172349" y="813617"/>
                <a:ext cx="1197395" cy="11973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5" name="Rectangle 4"/>
              <p:cNvSpPr txBox="1"/>
              <p:nvPr/>
            </p:nvSpPr>
            <p:spPr>
              <a:xfrm>
                <a:off x="63118" y="125648"/>
                <a:ext cx="3619905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&lt;input </a:t>
                </a:r>
                <a:r>
                  <a:rPr>
                    <a:solidFill>
                      <a:srgbClr val="0000FF"/>
                    </a:solidFill>
                  </a:rPr>
                  <a:t>type=</a:t>
                </a:r>
                <a:r>
                  <a:rPr>
                    <a:solidFill>
                      <a:schemeClr val="accent2">
                        <a:satOff val="-4966"/>
                        <a:lumOff val="-10549"/>
                      </a:schemeClr>
                    </a:solidFill>
                  </a:rPr>
                  <a:t>“checkbox”</a:t>
                </a:r>
                <a:r>
                  <a:rPr>
                    <a:solidFill>
                      <a:srgbClr val="0000FF"/>
                    </a:solidFill>
                  </a:rPr>
                  <a:t> /&gt;</a:t>
                </a:r>
              </a:p>
            </p:txBody>
          </p:sp>
          <p:sp>
            <p:nvSpPr>
              <p:cNvPr id="166" name="Rectangle 38"/>
              <p:cNvSpPr/>
              <p:nvPr/>
            </p:nvSpPr>
            <p:spPr>
              <a:xfrm>
                <a:off x="-1" y="-1"/>
                <a:ext cx="3772795" cy="2197708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grpSp>
          <p:nvGrpSpPr>
            <p:cNvPr id="171" name="Group 42"/>
            <p:cNvGrpSpPr/>
            <p:nvPr/>
          </p:nvGrpSpPr>
          <p:grpSpPr>
            <a:xfrm>
              <a:off x="1195290" y="2806818"/>
              <a:ext cx="9203812" cy="2197710"/>
              <a:chOff x="0" y="0"/>
              <a:chExt cx="9203811" cy="2197709"/>
            </a:xfrm>
          </p:grpSpPr>
          <p:sp>
            <p:nvSpPr>
              <p:cNvPr id="168" name="Rectangle 2"/>
              <p:cNvSpPr txBox="1"/>
              <p:nvPr/>
            </p:nvSpPr>
            <p:spPr>
              <a:xfrm>
                <a:off x="234393" y="125649"/>
                <a:ext cx="8832569" cy="4810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2400">
                    <a:latin typeface="Jalpullineunharu Medium"/>
                    <a:ea typeface="Jalpullineunharu Medium"/>
                    <a:cs typeface="Jalpullineunharu Medium"/>
                    <a:sym typeface="Jalpullineunharu Medium"/>
                  </a:defRPr>
                </a:pPr>
                <a:r>
                  <a:t>&lt;input </a:t>
                </a:r>
                <a:r>
                  <a:rPr>
                    <a:solidFill>
                      <a:srgbClr val="0000FF"/>
                    </a:solidFill>
                  </a:rPr>
                  <a:t>type=</a:t>
                </a:r>
                <a:r>
                  <a:rPr>
                    <a:solidFill>
                      <a:schemeClr val="accent2">
                        <a:satOff val="-4966"/>
                        <a:lumOff val="-10549"/>
                      </a:schemeClr>
                    </a:solidFill>
                  </a:rPr>
                  <a:t>“password” </a:t>
                </a:r>
                <a:r>
                  <a:rPr>
                    <a:solidFill>
                      <a:srgbClr val="0000FF"/>
                    </a:solidFill>
                  </a:rPr>
                  <a:t>placeholder=</a:t>
                </a:r>
                <a:r>
                  <a:rPr>
                    <a:solidFill>
                      <a:schemeClr val="accent2">
                        <a:satOff val="-4966"/>
                        <a:lumOff val="-10549"/>
                      </a:schemeClr>
                    </a:solidFill>
                  </a:rPr>
                  <a:t>“비밀번호를 입력해 주세요.”</a:t>
                </a:r>
                <a:r>
                  <a:rPr>
                    <a:solidFill>
                      <a:srgbClr val="0000FF"/>
                    </a:solidFill>
                  </a:rPr>
                  <a:t> /&gt;</a:t>
                </a:r>
              </a:p>
            </p:txBody>
          </p:sp>
          <p:sp>
            <p:nvSpPr>
              <p:cNvPr id="169" name="Rectangle 36"/>
              <p:cNvSpPr/>
              <p:nvPr/>
            </p:nvSpPr>
            <p:spPr>
              <a:xfrm>
                <a:off x="0" y="-1"/>
                <a:ext cx="9203813" cy="2197711"/>
              </a:xfrm>
              <a:prstGeom prst="rect">
                <a:avLst/>
              </a:prstGeom>
              <a:noFill/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pic>
            <p:nvPicPr>
              <p:cNvPr id="170" name="이미지" descr="이미지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04825" y="909706"/>
                <a:ext cx="3794162" cy="7448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7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0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21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조건문이란?</a:t>
            </a:r>
          </a:p>
        </p:txBody>
      </p:sp>
      <p:sp>
        <p:nvSpPr>
          <p:cNvPr id="1422" name="Google Shape;762;p89"/>
          <p:cNvSpPr txBox="1"/>
          <p:nvPr/>
        </p:nvSpPr>
        <p:spPr>
          <a:xfrm>
            <a:off x="3450276" y="4000500"/>
            <a:ext cx="10447648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조건에 맞으면 실행하는 것</a:t>
            </a:r>
          </a:p>
        </p:txBody>
      </p:sp>
      <p:sp>
        <p:nvSpPr>
          <p:cNvPr id="142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424" name="Google Shape;762;p89"/>
          <p:cNvSpPr txBox="1"/>
          <p:nvPr/>
        </p:nvSpPr>
        <p:spPr>
          <a:xfrm>
            <a:off x="3450276" y="6261100"/>
            <a:ext cx="10447648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0433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핵심:</a:t>
            </a:r>
            <a:r>
              <a:rPr>
                <a:solidFill>
                  <a:schemeClr val="accent2"/>
                </a:solidFill>
              </a:rPr>
              <a:t>   </a:t>
            </a:r>
            <a:r>
              <a:rPr>
                <a:solidFill>
                  <a:srgbClr val="000000"/>
                </a:solidFill>
              </a:rPr>
              <a:t>조건 </a:t>
            </a:r>
            <a:r>
              <a:rPr>
                <a:solidFill>
                  <a:srgbClr val="FF2600"/>
                </a:solidFill>
              </a:rPr>
              <a:t>시작점</a:t>
            </a:r>
            <a:r>
              <a:rPr>
                <a:solidFill>
                  <a:srgbClr val="000000"/>
                </a:solidFill>
              </a:rPr>
              <a:t>과 </a:t>
            </a:r>
            <a:r>
              <a:rPr>
                <a:solidFill>
                  <a:srgbClr val="FF2600"/>
                </a:solidFill>
              </a:rPr>
              <a:t>끝점</a:t>
            </a:r>
            <a:r>
              <a:rPr>
                <a:solidFill>
                  <a:srgbClr val="000000"/>
                </a:solidFill>
              </a:rPr>
              <a:t> 존재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28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조건문이란?</a:t>
            </a:r>
          </a:p>
        </p:txBody>
      </p:sp>
      <p:sp>
        <p:nvSpPr>
          <p:cNvPr id="1429" name="Google Shape;762;p89"/>
          <p:cNvSpPr txBox="1"/>
          <p:nvPr/>
        </p:nvSpPr>
        <p:spPr>
          <a:xfrm>
            <a:off x="2573976" y="3492500"/>
            <a:ext cx="10447648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AA7942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조건 A</a:t>
            </a:r>
            <a:r>
              <a:rPr>
                <a:solidFill>
                  <a:srgbClr val="000000"/>
                </a:solidFill>
              </a:rPr>
              <a:t>가 </a:t>
            </a:r>
            <a:r>
              <a:rPr>
                <a:solidFill>
                  <a:srgbClr val="FF2600"/>
                </a:solidFill>
              </a:rPr>
              <a:t>맞다면?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A 실행</a:t>
            </a:r>
          </a:p>
        </p:txBody>
      </p:sp>
      <p:sp>
        <p:nvSpPr>
          <p:cNvPr id="1430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431" name="Google Shape;762;p89"/>
          <p:cNvSpPr txBox="1"/>
          <p:nvPr/>
        </p:nvSpPr>
        <p:spPr>
          <a:xfrm>
            <a:off x="3741130" y="5537200"/>
            <a:ext cx="10447647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아니라면?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B 실행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4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35" name="Rectangle 28"/>
          <p:cNvSpPr/>
          <p:nvPr/>
        </p:nvSpPr>
        <p:spPr>
          <a:xfrm>
            <a:off x="6115458" y="2665037"/>
            <a:ext cx="5393576" cy="6120717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36" name="Rectangle 1"/>
          <p:cNvSpPr txBox="1"/>
          <p:nvPr/>
        </p:nvSpPr>
        <p:spPr>
          <a:xfrm>
            <a:off x="6440783" y="2838209"/>
            <a:ext cx="5708693" cy="5684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733931">
              <a:defRPr b="1" sz="4000">
                <a:solidFill>
                  <a:srgbClr val="EE220C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if</a:t>
            </a:r>
            <a:r>
              <a:rPr>
                <a:solidFill>
                  <a:srgbClr val="000000"/>
                </a:solidFill>
              </a:rPr>
              <a:t> (</a:t>
            </a:r>
            <a:r>
              <a:rPr>
                <a:solidFill>
                  <a:srgbClr val="AA7942"/>
                </a:solidFill>
              </a:rPr>
              <a:t>조건A</a:t>
            </a:r>
            <a:r>
              <a:rPr>
                <a:solidFill>
                  <a:srgbClr val="000000"/>
                </a:solidFill>
              </a:rPr>
              <a:t>) {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</a:t>
            </a:r>
            <a:r>
              <a:rPr>
                <a:solidFill>
                  <a:srgbClr val="0433FF"/>
                </a:solidFill>
              </a:rPr>
              <a:t>A실행</a:t>
            </a:r>
          </a:p>
          <a:p>
            <a:pPr defTabSz="1733931">
              <a:defRPr b="1" sz="4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br/>
            <a:r>
              <a:t>} </a:t>
            </a:r>
            <a:r>
              <a:rPr>
                <a:solidFill>
                  <a:srgbClr val="EE220C"/>
                </a:solidFill>
              </a:rPr>
              <a:t>else</a:t>
            </a:r>
            <a:r>
              <a:t> {</a:t>
            </a:r>
            <a:br/>
            <a:br/>
            <a:r>
              <a:t>       </a:t>
            </a:r>
            <a:r>
              <a:rPr>
                <a:solidFill>
                  <a:srgbClr val="0433FF"/>
                </a:solidFill>
              </a:rPr>
              <a:t>B실행</a:t>
            </a:r>
            <a:br>
              <a:rPr>
                <a:solidFill>
                  <a:srgbClr val="0433FF"/>
                </a:solidFill>
              </a:rPr>
            </a:br>
            <a:br>
              <a:rPr>
                <a:solidFill>
                  <a:srgbClr val="0433FF"/>
                </a:solidFill>
              </a:rPr>
            </a:br>
            <a:r>
              <a:t>}</a:t>
            </a:r>
          </a:p>
        </p:txBody>
      </p:sp>
      <p:sp>
        <p:nvSpPr>
          <p:cNvPr id="1437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438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조건문이란?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1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42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조건문이란?</a:t>
            </a:r>
          </a:p>
        </p:txBody>
      </p:sp>
      <p:sp>
        <p:nvSpPr>
          <p:cNvPr id="1443" name="Google Shape;762;p89"/>
          <p:cNvSpPr txBox="1"/>
          <p:nvPr/>
        </p:nvSpPr>
        <p:spPr>
          <a:xfrm>
            <a:off x="2573976" y="4249865"/>
            <a:ext cx="10447648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   </a:t>
            </a:r>
            <a:r>
              <a:rPr>
                <a:solidFill>
                  <a:srgbClr val="AA7942"/>
                </a:solidFill>
              </a:rPr>
              <a:t>A</a:t>
            </a:r>
            <a:r>
              <a:t>가 </a:t>
            </a:r>
            <a:r>
              <a:rPr>
                <a:solidFill>
                  <a:srgbClr val="FF2600"/>
                </a:solidFill>
              </a:rPr>
              <a:t>아니면?</a:t>
            </a:r>
            <a:r>
              <a:t>  </a:t>
            </a:r>
            <a:r>
              <a:rPr>
                <a:solidFill>
                  <a:srgbClr val="0433FF"/>
                </a:solidFill>
              </a:rPr>
              <a:t>B 실행</a:t>
            </a:r>
          </a:p>
        </p:txBody>
      </p:sp>
      <p:sp>
        <p:nvSpPr>
          <p:cNvPr id="144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445" name="Google Shape;762;p89"/>
          <p:cNvSpPr txBox="1"/>
          <p:nvPr/>
        </p:nvSpPr>
        <p:spPr>
          <a:xfrm>
            <a:off x="3347430" y="5799265"/>
            <a:ext cx="10447647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AA7942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B</a:t>
            </a:r>
            <a:r>
              <a:rPr>
                <a:solidFill>
                  <a:srgbClr val="000000"/>
                </a:solidFill>
              </a:rPr>
              <a:t>도 </a:t>
            </a:r>
            <a:r>
              <a:rPr>
                <a:solidFill>
                  <a:srgbClr val="FF2600"/>
                </a:solidFill>
              </a:rPr>
              <a:t>아니면?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C 실행</a:t>
            </a:r>
          </a:p>
        </p:txBody>
      </p:sp>
      <p:sp>
        <p:nvSpPr>
          <p:cNvPr id="1446" name="Google Shape;762;p89"/>
          <p:cNvSpPr txBox="1"/>
          <p:nvPr/>
        </p:nvSpPr>
        <p:spPr>
          <a:xfrm>
            <a:off x="3347430" y="7348664"/>
            <a:ext cx="10447647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AA7942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</a:t>
            </a:r>
            <a:r>
              <a:rPr>
                <a:solidFill>
                  <a:srgbClr val="000000"/>
                </a:solidFill>
              </a:rPr>
              <a:t>도 </a:t>
            </a:r>
            <a:r>
              <a:rPr>
                <a:solidFill>
                  <a:srgbClr val="FF2600"/>
                </a:solidFill>
              </a:rPr>
              <a:t>아니면?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D 실행</a:t>
            </a:r>
          </a:p>
        </p:txBody>
      </p:sp>
      <p:sp>
        <p:nvSpPr>
          <p:cNvPr id="1447" name="Google Shape;762;p89"/>
          <p:cNvSpPr txBox="1"/>
          <p:nvPr/>
        </p:nvSpPr>
        <p:spPr>
          <a:xfrm>
            <a:off x="2317346" y="2700464"/>
            <a:ext cx="10447646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</a:t>
            </a:r>
            <a:r>
              <a:rPr>
                <a:solidFill>
                  <a:srgbClr val="AA7942"/>
                </a:solidFill>
              </a:rPr>
              <a:t>조건 A</a:t>
            </a:r>
            <a:r>
              <a:t>가 </a:t>
            </a:r>
            <a:r>
              <a:rPr>
                <a:solidFill>
                  <a:srgbClr val="FF2600"/>
                </a:solidFill>
              </a:rPr>
              <a:t>맞다면?</a:t>
            </a:r>
            <a:r>
              <a:t>  </a:t>
            </a:r>
            <a:r>
              <a:rPr>
                <a:solidFill>
                  <a:srgbClr val="0433FF"/>
                </a:solidFill>
              </a:rPr>
              <a:t>A 실행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0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51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조건문이란?</a:t>
            </a:r>
          </a:p>
        </p:txBody>
      </p:sp>
      <p:sp>
        <p:nvSpPr>
          <p:cNvPr id="1452" name="Google Shape;762;p89"/>
          <p:cNvSpPr txBox="1"/>
          <p:nvPr/>
        </p:nvSpPr>
        <p:spPr>
          <a:xfrm>
            <a:off x="821376" y="4249865"/>
            <a:ext cx="10447648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   </a:t>
            </a:r>
            <a:r>
              <a:rPr>
                <a:solidFill>
                  <a:srgbClr val="AA7942"/>
                </a:solidFill>
              </a:rPr>
              <a:t>A</a:t>
            </a:r>
            <a:r>
              <a:t>가 </a:t>
            </a:r>
            <a:r>
              <a:rPr>
                <a:solidFill>
                  <a:srgbClr val="FF2600"/>
                </a:solidFill>
              </a:rPr>
              <a:t>아니라면?</a:t>
            </a:r>
            <a:r>
              <a:t>  </a:t>
            </a:r>
            <a:r>
              <a:rPr>
                <a:solidFill>
                  <a:srgbClr val="0433FF"/>
                </a:solidFill>
              </a:rPr>
              <a:t>B 실행</a:t>
            </a:r>
          </a:p>
        </p:txBody>
      </p:sp>
      <p:sp>
        <p:nvSpPr>
          <p:cNvPr id="145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454" name="Google Shape;762;p89"/>
          <p:cNvSpPr txBox="1"/>
          <p:nvPr/>
        </p:nvSpPr>
        <p:spPr>
          <a:xfrm>
            <a:off x="1594830" y="5799265"/>
            <a:ext cx="10447647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AA7942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B</a:t>
            </a:r>
            <a:r>
              <a:rPr>
                <a:solidFill>
                  <a:srgbClr val="000000"/>
                </a:solidFill>
              </a:rPr>
              <a:t>도 </a:t>
            </a:r>
            <a:r>
              <a:rPr>
                <a:solidFill>
                  <a:srgbClr val="FF2600"/>
                </a:solidFill>
              </a:rPr>
              <a:t>아니라면?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C 실행</a:t>
            </a:r>
          </a:p>
        </p:txBody>
      </p:sp>
      <p:sp>
        <p:nvSpPr>
          <p:cNvPr id="1455" name="Google Shape;762;p89"/>
          <p:cNvSpPr txBox="1"/>
          <p:nvPr/>
        </p:nvSpPr>
        <p:spPr>
          <a:xfrm>
            <a:off x="1594830" y="7348664"/>
            <a:ext cx="10447647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AA7942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C</a:t>
            </a:r>
            <a:r>
              <a:rPr>
                <a:solidFill>
                  <a:srgbClr val="000000"/>
                </a:solidFill>
              </a:rPr>
              <a:t>도 </a:t>
            </a:r>
            <a:r>
              <a:rPr>
                <a:solidFill>
                  <a:srgbClr val="FF2600"/>
                </a:solidFill>
              </a:rPr>
              <a:t>아니라면?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D 실행</a:t>
            </a:r>
          </a:p>
        </p:txBody>
      </p:sp>
      <p:sp>
        <p:nvSpPr>
          <p:cNvPr id="1456" name="Google Shape;762;p89"/>
          <p:cNvSpPr txBox="1"/>
          <p:nvPr/>
        </p:nvSpPr>
        <p:spPr>
          <a:xfrm>
            <a:off x="821376" y="2720293"/>
            <a:ext cx="10447648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</a:t>
            </a:r>
            <a:r>
              <a:rPr>
                <a:solidFill>
                  <a:srgbClr val="AA7942"/>
                </a:solidFill>
              </a:rPr>
              <a:t>조건 A</a:t>
            </a:r>
            <a:r>
              <a:t>가 </a:t>
            </a:r>
            <a:r>
              <a:rPr>
                <a:solidFill>
                  <a:srgbClr val="FF2600"/>
                </a:solidFill>
              </a:rPr>
              <a:t>맞다면?</a:t>
            </a:r>
            <a:r>
              <a:t>  </a:t>
            </a:r>
            <a:r>
              <a:rPr>
                <a:solidFill>
                  <a:srgbClr val="0433FF"/>
                </a:solidFill>
              </a:rPr>
              <a:t>A 실행</a:t>
            </a:r>
          </a:p>
        </p:txBody>
      </p:sp>
      <p:grpSp>
        <p:nvGrpSpPr>
          <p:cNvPr id="1459" name="그룹"/>
          <p:cNvGrpSpPr/>
          <p:nvPr/>
        </p:nvGrpSpPr>
        <p:grpSpPr>
          <a:xfrm>
            <a:off x="7956549" y="2677915"/>
            <a:ext cx="3898901" cy="1325081"/>
            <a:chOff x="0" y="0"/>
            <a:chExt cx="3898900" cy="1325079"/>
          </a:xfrm>
        </p:grpSpPr>
        <p:sp>
          <p:nvSpPr>
            <p:cNvPr id="1457" name="화살표"/>
            <p:cNvSpPr/>
            <p:nvPr/>
          </p:nvSpPr>
          <p:spPr>
            <a:xfrm>
              <a:off x="2628900" y="55078"/>
              <a:ext cx="1270000" cy="1270002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58" name="직사각형"/>
            <p:cNvSpPr/>
            <p:nvPr/>
          </p:nvSpPr>
          <p:spPr>
            <a:xfrm>
              <a:off x="-1" y="0"/>
              <a:ext cx="2607123" cy="132508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1462" name="그룹"/>
          <p:cNvGrpSpPr/>
          <p:nvPr/>
        </p:nvGrpSpPr>
        <p:grpSpPr>
          <a:xfrm>
            <a:off x="7956549" y="7348664"/>
            <a:ext cx="3898901" cy="1325081"/>
            <a:chOff x="0" y="0"/>
            <a:chExt cx="3898900" cy="1325079"/>
          </a:xfrm>
        </p:grpSpPr>
        <p:sp>
          <p:nvSpPr>
            <p:cNvPr id="1460" name="화살표"/>
            <p:cNvSpPr/>
            <p:nvPr/>
          </p:nvSpPr>
          <p:spPr>
            <a:xfrm>
              <a:off x="2628900" y="55078"/>
              <a:ext cx="1270000" cy="1270002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61" name="직사각형"/>
            <p:cNvSpPr/>
            <p:nvPr/>
          </p:nvSpPr>
          <p:spPr>
            <a:xfrm>
              <a:off x="-1" y="0"/>
              <a:ext cx="2607123" cy="132508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463" name="Google Shape;762;p89"/>
          <p:cNvSpPr txBox="1"/>
          <p:nvPr/>
        </p:nvSpPr>
        <p:spPr>
          <a:xfrm>
            <a:off x="9673276" y="2683206"/>
            <a:ext cx="10447648" cy="126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시작점</a:t>
            </a:r>
          </a:p>
        </p:txBody>
      </p:sp>
      <p:sp>
        <p:nvSpPr>
          <p:cNvPr id="1464" name="Google Shape;762;p89"/>
          <p:cNvSpPr txBox="1"/>
          <p:nvPr/>
        </p:nvSpPr>
        <p:spPr>
          <a:xfrm>
            <a:off x="9673276" y="7380634"/>
            <a:ext cx="10447648" cy="126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끝점</a:t>
            </a:r>
          </a:p>
        </p:txBody>
      </p:sp>
      <p:sp>
        <p:nvSpPr>
          <p:cNvPr id="1465" name="Google Shape;762;p89"/>
          <p:cNvSpPr txBox="1"/>
          <p:nvPr/>
        </p:nvSpPr>
        <p:spPr>
          <a:xfrm rot="5400000">
            <a:off x="13664849" y="3737572"/>
            <a:ext cx="3059521" cy="126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466" name="Google Shape;762;p89"/>
          <p:cNvSpPr txBox="1"/>
          <p:nvPr/>
        </p:nvSpPr>
        <p:spPr>
          <a:xfrm rot="5400000">
            <a:off x="13664849" y="6290272"/>
            <a:ext cx="3059521" cy="126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6000">
                <a:solidFill>
                  <a:srgbClr val="FF2600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467" name="Google Shape;762;p89"/>
          <p:cNvSpPr txBox="1"/>
          <p:nvPr/>
        </p:nvSpPr>
        <p:spPr>
          <a:xfrm>
            <a:off x="9673276" y="5031921"/>
            <a:ext cx="10447648" cy="112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4800">
                <a:solidFill>
                  <a:srgbClr val="942192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몇 개든 상관 없음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0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71" name="Rectangle 28"/>
          <p:cNvSpPr/>
          <p:nvPr/>
        </p:nvSpPr>
        <p:spPr>
          <a:xfrm>
            <a:off x="6115458" y="2665037"/>
            <a:ext cx="5393576" cy="6120717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72" name="Rectangle 1"/>
          <p:cNvSpPr txBox="1"/>
          <p:nvPr/>
        </p:nvSpPr>
        <p:spPr>
          <a:xfrm>
            <a:off x="6440783" y="2838209"/>
            <a:ext cx="5708693" cy="5826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733931">
              <a:defRPr b="1" sz="4000">
                <a:solidFill>
                  <a:srgbClr val="EE220C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if</a:t>
            </a:r>
            <a:r>
              <a:rPr>
                <a:solidFill>
                  <a:srgbClr val="000000"/>
                </a:solidFill>
              </a:rPr>
              <a:t> (</a:t>
            </a:r>
            <a:r>
              <a:rPr>
                <a:solidFill>
                  <a:srgbClr val="AA7942"/>
                </a:solidFill>
              </a:rPr>
              <a:t>조건A</a:t>
            </a:r>
            <a:r>
              <a:rPr>
                <a:solidFill>
                  <a:srgbClr val="000000"/>
                </a:solidFill>
              </a:rPr>
              <a:t>)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</a:t>
            </a:r>
            <a:r>
              <a:rPr>
                <a:solidFill>
                  <a:srgbClr val="0433FF"/>
                </a:solidFill>
              </a:rPr>
              <a:t>A실행</a:t>
            </a:r>
            <a:br>
              <a:rPr>
                <a:solidFill>
                  <a:srgbClr val="0433FF"/>
                </a:solidFill>
              </a:rPr>
            </a:br>
            <a:r>
              <a:rPr>
                <a:solidFill>
                  <a:srgbClr val="000000"/>
                </a:solidFill>
              </a:rPr>
              <a:t>} </a:t>
            </a:r>
            <a:r>
              <a:t>else if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A7942"/>
                </a:solidFill>
              </a:rPr>
              <a:t>조건B</a:t>
            </a:r>
            <a:r>
              <a:rPr>
                <a:solidFill>
                  <a:srgbClr val="000000"/>
                </a:solidFill>
              </a:rPr>
              <a:t>)</a:t>
            </a:r>
            <a:r>
              <a:t>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</a:t>
            </a:r>
            <a:r>
              <a:rPr>
                <a:solidFill>
                  <a:srgbClr val="0433FF"/>
                </a:solidFill>
              </a:rPr>
              <a:t>B실행</a:t>
            </a:r>
            <a:br>
              <a:rPr>
                <a:solidFill>
                  <a:srgbClr val="0433FF"/>
                </a:solidFill>
              </a:rPr>
            </a:br>
            <a:r>
              <a:rPr>
                <a:solidFill>
                  <a:srgbClr val="000000"/>
                </a:solidFill>
              </a:rPr>
              <a:t>} </a:t>
            </a:r>
            <a:r>
              <a:t>else if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A7942"/>
                </a:solidFill>
              </a:rPr>
              <a:t>조건C</a:t>
            </a:r>
            <a:r>
              <a:rPr>
                <a:solidFill>
                  <a:srgbClr val="000000"/>
                </a:solidFill>
              </a:rPr>
              <a:t>)</a:t>
            </a:r>
            <a:r>
              <a:t> </a:t>
            </a:r>
            <a:r>
              <a:rPr>
                <a:solidFill>
                  <a:srgbClr val="000000"/>
                </a:solidFill>
              </a:rPr>
              <a:t>{</a:t>
            </a:r>
          </a:p>
          <a:p>
            <a:pPr defTabSz="1733931">
              <a:defRPr b="1" sz="4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  </a:t>
            </a:r>
            <a:r>
              <a:rPr>
                <a:solidFill>
                  <a:srgbClr val="0433FF"/>
                </a:solidFill>
              </a:rPr>
              <a:t>C실행</a:t>
            </a:r>
          </a:p>
          <a:p>
            <a:pPr defTabSz="1733931">
              <a:defRPr b="1" sz="4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} </a:t>
            </a:r>
            <a:r>
              <a:rPr>
                <a:solidFill>
                  <a:srgbClr val="EE220C"/>
                </a:solidFill>
              </a:rPr>
              <a:t>else </a:t>
            </a:r>
            <a:r>
              <a:t>{</a:t>
            </a:r>
          </a:p>
          <a:p>
            <a:pPr defTabSz="1733931">
              <a:defRPr b="1" sz="4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       </a:t>
            </a:r>
            <a:r>
              <a:rPr>
                <a:solidFill>
                  <a:srgbClr val="0433FF"/>
                </a:solidFill>
              </a:rPr>
              <a:t>D실행</a:t>
            </a:r>
          </a:p>
          <a:p>
            <a:pPr defTabSz="1733931">
              <a:defRPr b="1" sz="4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}</a:t>
            </a:r>
          </a:p>
        </p:txBody>
      </p:sp>
      <p:sp>
        <p:nvSpPr>
          <p:cNvPr id="147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474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조건문이란?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78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479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조건문이란?</a:t>
            </a:r>
          </a:p>
        </p:txBody>
      </p:sp>
      <p:sp>
        <p:nvSpPr>
          <p:cNvPr id="1480" name="Google Shape;762;p89"/>
          <p:cNvSpPr txBox="1"/>
          <p:nvPr/>
        </p:nvSpPr>
        <p:spPr>
          <a:xfrm>
            <a:off x="3196276" y="4296135"/>
            <a:ext cx="11537355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0433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조건</a:t>
            </a:r>
            <a:r>
              <a:rPr>
                <a:solidFill>
                  <a:srgbClr val="000000"/>
                </a:solidFill>
              </a:rPr>
              <a:t>이란?</a:t>
            </a:r>
            <a:r>
              <a:rPr>
                <a:solidFill>
                  <a:srgbClr val="AA7942"/>
                </a:solidFill>
              </a:rPr>
              <a:t>  </a:t>
            </a:r>
            <a:r>
              <a:rPr>
                <a:solidFill>
                  <a:srgbClr val="FF2600"/>
                </a:solidFill>
              </a:rPr>
              <a:t>true </a:t>
            </a:r>
            <a:r>
              <a:rPr>
                <a:solidFill>
                  <a:srgbClr val="000000"/>
                </a:solidFill>
              </a:rPr>
              <a:t>또는</a:t>
            </a:r>
            <a:r>
              <a:rPr>
                <a:solidFill>
                  <a:srgbClr val="FF2600"/>
                </a:solidFill>
              </a:rPr>
              <a:t>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3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84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485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조건문이란?</a:t>
            </a:r>
          </a:p>
        </p:txBody>
      </p:sp>
      <p:sp>
        <p:nvSpPr>
          <p:cNvPr id="1486" name="Google Shape;762;p89"/>
          <p:cNvSpPr txBox="1"/>
          <p:nvPr/>
        </p:nvSpPr>
        <p:spPr>
          <a:xfrm>
            <a:off x="3196276" y="4296135"/>
            <a:ext cx="11537355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0433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조건</a:t>
            </a:r>
            <a:r>
              <a:rPr>
                <a:solidFill>
                  <a:srgbClr val="000000"/>
                </a:solidFill>
              </a:rPr>
              <a:t>이란?</a:t>
            </a:r>
            <a:r>
              <a:rPr>
                <a:solidFill>
                  <a:srgbClr val="AA7942"/>
                </a:solidFill>
              </a:rPr>
              <a:t>  </a:t>
            </a:r>
            <a:r>
              <a:rPr>
                <a:solidFill>
                  <a:srgbClr val="FF2600"/>
                </a:solidFill>
              </a:rPr>
              <a:t>true </a:t>
            </a:r>
            <a:r>
              <a:rPr>
                <a:solidFill>
                  <a:srgbClr val="000000"/>
                </a:solidFill>
              </a:rPr>
              <a:t>또는</a:t>
            </a:r>
            <a:r>
              <a:rPr>
                <a:solidFill>
                  <a:srgbClr val="FF2600"/>
                </a:solidFill>
              </a:rPr>
              <a:t> false</a:t>
            </a:r>
          </a:p>
        </p:txBody>
      </p:sp>
      <p:sp>
        <p:nvSpPr>
          <p:cNvPr id="1487" name="Google Shape;762;p89"/>
          <p:cNvSpPr txBox="1"/>
          <p:nvPr/>
        </p:nvSpPr>
        <p:spPr>
          <a:xfrm>
            <a:off x="3196276" y="6638711"/>
            <a:ext cx="11537355" cy="13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/>
          <a:p>
            <a:pPr algn="ctr">
              <a:defRPr sz="6000">
                <a:solidFill>
                  <a:srgbClr val="0433FF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비교연산자</a:t>
            </a:r>
            <a:r>
              <a:t>와 함께 쓰임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0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91" name="Rectangle 28"/>
          <p:cNvSpPr/>
          <p:nvPr/>
        </p:nvSpPr>
        <p:spPr>
          <a:xfrm>
            <a:off x="4845458" y="2665037"/>
            <a:ext cx="8497039" cy="6120717"/>
          </a:xfrm>
          <a:prstGeom prst="rect">
            <a:avLst/>
          </a:prstGeom>
          <a:ln w="38100">
            <a:solidFill>
              <a:srgbClr val="F2F2F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92" name="Rectangle 1"/>
          <p:cNvSpPr txBox="1"/>
          <p:nvPr/>
        </p:nvSpPr>
        <p:spPr>
          <a:xfrm>
            <a:off x="5170783" y="2838209"/>
            <a:ext cx="8247304" cy="564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733931">
              <a:defRPr b="1" sz="4000">
                <a:solidFill>
                  <a:srgbClr val="EE220C"/>
                </a:solidFill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r>
              <a:t>if</a:t>
            </a:r>
            <a:r>
              <a:rPr>
                <a:solidFill>
                  <a:srgbClr val="000000"/>
                </a:solidFill>
              </a:rPr>
              <a:t> (</a:t>
            </a:r>
            <a:r>
              <a:rPr>
                <a:solidFill>
                  <a:srgbClr val="AA7942"/>
                </a:solidFill>
              </a:rPr>
              <a:t>A !== B</a:t>
            </a:r>
            <a:r>
              <a:rPr>
                <a:solidFill>
                  <a:srgbClr val="000000"/>
                </a:solidFill>
              </a:rPr>
              <a:t>) {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</a:t>
            </a:r>
            <a:r>
              <a:rPr>
                <a:solidFill>
                  <a:srgbClr val="0433FF"/>
                </a:solidFill>
              </a:rPr>
              <a:t>조건문 이 부분 실행</a:t>
            </a:r>
          </a:p>
          <a:p>
            <a:pPr defTabSz="1733931">
              <a:defRPr b="1" sz="4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pPr>
            <a:br/>
            <a:r>
              <a:t>} </a:t>
            </a:r>
            <a:r>
              <a:rPr>
                <a:solidFill>
                  <a:srgbClr val="EE220C"/>
                </a:solidFill>
              </a:rPr>
              <a:t>else if</a:t>
            </a:r>
            <a:r>
              <a:t>(</a:t>
            </a:r>
            <a:r>
              <a:rPr>
                <a:solidFill>
                  <a:srgbClr val="AA7942"/>
                </a:solidFill>
              </a:rPr>
              <a:t>(C===D) &amp;&amp; (E===F)</a:t>
            </a:r>
            <a:r>
              <a:t>) {</a:t>
            </a:r>
            <a:br/>
            <a:br/>
            <a:r>
              <a:t>       </a:t>
            </a:r>
            <a:r>
              <a:rPr>
                <a:solidFill>
                  <a:srgbClr val="0433FF"/>
                </a:solidFill>
              </a:rPr>
              <a:t>조건문 이 부분 실행</a:t>
            </a:r>
            <a:br>
              <a:rPr>
                <a:solidFill>
                  <a:srgbClr val="0433FF"/>
                </a:solidFill>
              </a:rPr>
            </a:br>
            <a:br>
              <a:rPr>
                <a:solidFill>
                  <a:srgbClr val="0433FF"/>
                </a:solidFill>
              </a:rPr>
            </a:br>
            <a:r>
              <a:t>}</a:t>
            </a:r>
          </a:p>
        </p:txBody>
      </p:sp>
      <p:sp>
        <p:nvSpPr>
          <p:cNvPr id="1493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1494" name="Google Shape;761;p89"/>
          <p:cNvSpPr txBox="1"/>
          <p:nvPr/>
        </p:nvSpPr>
        <p:spPr>
          <a:xfrm>
            <a:off x="3450276" y="1352013"/>
            <a:ext cx="10447648" cy="11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50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조건문이란?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object 7"/>
          <p:cNvSpPr/>
          <p:nvPr/>
        </p:nvSpPr>
        <p:spPr>
          <a:xfrm flipH="1" flipV="1">
            <a:off x="2397901" y="821803"/>
            <a:ext cx="1313410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7" name="object 6"/>
          <p:cNvSpPr/>
          <p:nvPr/>
        </p:nvSpPr>
        <p:spPr>
          <a:xfrm>
            <a:off x="965200" y="622300"/>
            <a:ext cx="1066800" cy="393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98" name="Google Shape;761;p89"/>
          <p:cNvSpPr txBox="1"/>
          <p:nvPr/>
        </p:nvSpPr>
        <p:spPr>
          <a:xfrm>
            <a:off x="3450276" y="1352013"/>
            <a:ext cx="10447648" cy="89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34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조건문 실무 적용 예시</a:t>
            </a:r>
          </a:p>
        </p:txBody>
      </p:sp>
      <p:sp>
        <p:nvSpPr>
          <p:cNvPr id="1499" name="Google Shape;762;p89"/>
          <p:cNvSpPr txBox="1"/>
          <p:nvPr/>
        </p:nvSpPr>
        <p:spPr>
          <a:xfrm>
            <a:off x="3450276" y="2133600"/>
            <a:ext cx="10447648" cy="80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368" tIns="173368" rIns="173368" bIns="173368">
            <a:spAutoFit/>
          </a:bodyPr>
          <a:lstStyle>
            <a:lvl1pPr algn="ctr">
              <a:defRPr sz="2800">
                <a:latin typeface="Jalpullineunharu Medium"/>
                <a:ea typeface="Jalpullineunharu Medium"/>
                <a:cs typeface="Jalpullineunharu Medium"/>
                <a:sym typeface="Jalpullineunharu Medium"/>
              </a:defRPr>
            </a:lvl1pPr>
          </a:lstStyle>
          <a:p>
            <a:pPr/>
            <a:r>
              <a:t>비밀번호 === 비밀번호확인이면 가입 성공</a:t>
            </a:r>
          </a:p>
        </p:txBody>
      </p:sp>
      <p:pic>
        <p:nvPicPr>
          <p:cNvPr id="1500" name="Google Shape;772;p90" descr="Google Shape;772;p9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5119" y="3733800"/>
            <a:ext cx="6458266" cy="346538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501" name="Google Shape;773;p90" descr="Google Shape;773;p9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93100" y="4356422"/>
            <a:ext cx="7947316" cy="22201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502" name="object 8"/>
          <p:cNvSpPr txBox="1"/>
          <p:nvPr>
            <p:ph type="title"/>
          </p:nvPr>
        </p:nvSpPr>
        <p:spPr>
          <a:xfrm>
            <a:off x="11569699" y="581795"/>
            <a:ext cx="5017091" cy="3436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