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8" r:id="rId7"/>
    <p:sldId id="284" r:id="rId8"/>
    <p:sldId id="289" r:id="rId9"/>
    <p:sldId id="292" r:id="rId10"/>
    <p:sldId id="290" r:id="rId11"/>
    <p:sldId id="291" r:id="rId12"/>
    <p:sldId id="28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Start-up Funding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Analysis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4157933"/>
            <a:ext cx="3596087" cy="102654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5792BA"/>
                </a:solidFill>
              </a:rPr>
              <a:t>By:- Mandar Mahendra Makhi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2297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D75C-6DDC-40FB-AC20-93A8D6A1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FC13-18D2-46A8-86BB-40D62E83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FLOW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 BUILDING</a:t>
            </a:r>
          </a:p>
          <a:p>
            <a:pPr marL="3690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61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42E6-27AE-4DCC-9496-BD2E9125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>
                <a:latin typeface="Algerian" panose="04020705040A02060702" pitchFamily="82" charset="0"/>
              </a:rPr>
              <a:t>BUSINESS PROBLEM: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E0F1-FBB4-41F0-AD81-218480C4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6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7FE-1103-402E-98A1-227BF725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Arial"/>
              </a:rPr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9B50-CE1B-42C2-97B0-4E846575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8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7FE-1103-402E-98A1-227BF725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17913"/>
            <a:ext cx="10353762" cy="1257300"/>
          </a:xfrm>
        </p:spPr>
        <p:txBody>
          <a:bodyPr/>
          <a:lstStyle/>
          <a:p>
            <a:r>
              <a:rPr lang="en-US" sz="4800" dirty="0">
                <a:latin typeface="Algerian" panose="04020705040A02060702" pitchFamily="82" charset="0"/>
              </a:rPr>
              <a:t>Project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0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05F811-1FA5-4C3F-B574-83F92C7E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1360A-04BD-4E75-B31B-67B47848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90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869B-31A6-4695-B571-2B0A997F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247A-C219-4F26-A33F-D67B5E10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7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13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869B-31A6-4695-B571-2B0A997F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247A-C219-4F26-A33F-D67B5E10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51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{B79FB831-7023-4864-ABAF-0F8E1915416F}tf11665031_win32</Template>
  <TotalTime>915</TotalTime>
  <Words>85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Nova</vt:lpstr>
      <vt:lpstr>Arial Nova Light</vt:lpstr>
      <vt:lpstr>Calibri</vt:lpstr>
      <vt:lpstr>Times New Roman</vt:lpstr>
      <vt:lpstr>Wingdings 2</vt:lpstr>
      <vt:lpstr>SlateVTI</vt:lpstr>
      <vt:lpstr>Start-up Funding Data Analysis </vt:lpstr>
      <vt:lpstr>Contents</vt:lpstr>
      <vt:lpstr>BUSINESS PROBLEM:</vt:lpstr>
      <vt:lpstr>Objective:</vt:lpstr>
      <vt:lpstr>Project Flow</vt:lpstr>
      <vt:lpstr>PowerPoint Presentation</vt:lpstr>
      <vt:lpstr>PowerPoint Presentation</vt:lpstr>
      <vt:lpstr>Title Lorem Ipsum </vt:lpstr>
      <vt:lpstr>PowerPoint Presentation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Start-up Funding Data Analysis</dc:title>
  <dc:creator>Mandar Makhi</dc:creator>
  <cp:lastModifiedBy>Mandar Makhi</cp:lastModifiedBy>
  <cp:revision>4</cp:revision>
  <dcterms:created xsi:type="dcterms:W3CDTF">2020-09-22T19:35:41Z</dcterms:created>
  <dcterms:modified xsi:type="dcterms:W3CDTF">2020-09-23T19:38:06Z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