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71" r:id="rId6"/>
    <p:sldMasterId id="2147483672" r:id="rId7"/>
    <p:sldMasterId id="2147483674" r:id="rId8"/>
  </p:sldMasterIdLst>
  <p:notesMasterIdLst>
    <p:notesMasterId r:id="rId9"/>
  </p:notesMasterIdLst>
  <p:sldIdLst>
    <p:sldId id="256" r:id="rId10"/>
    <p:sldId id="257" r:id="rId11"/>
    <p:sldId id="258" r:id="rId12"/>
    <p:sldId id="259" r:id="rId13"/>
    <p:sldId id="260" r:id="rId14"/>
    <p:sldId id="261" r:id="rId15"/>
    <p:sldId id="262" r:id="rId16"/>
    <p:sldId id="263" r:id="rId17"/>
  </p:sldIdLst>
  <p:sldSz cy="6858000" cx="9144000"/>
  <p:notesSz cx="6858000" cy="9144000"/>
  <p:embeddedFontLst>
    <p:embeddedFont>
      <p:font typeface="Gill Sans"/>
      <p:regular r:id="rId18"/>
      <p:bold r:id="rId19"/>
    </p:embeddedFon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4" roundtripDataSignature="AMtx7mhSqZw1rAao5Zc7QpW6zOHcMRrD9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8DBDE85-F8B8-46F2-B7D8-C9F0A7740DAB}">
  <a:tblStyle styleId="{38DBDE85-F8B8-46F2-B7D8-C9F0A7740DAB}"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7E8"/>
          </a:solidFill>
        </a:fill>
      </a:tcStyle>
    </a:wholeTbl>
    <a:band1H>
      <a:tcTxStyle/>
      <a:tcStyle>
        <a:fill>
          <a:solidFill>
            <a:srgbClr val="CDCCCF"/>
          </a:solidFill>
        </a:fill>
      </a:tcStyle>
    </a:band1H>
    <a:band2H>
      <a:tcTxStyle/>
    </a:band2H>
    <a:band1V>
      <a:tcTxStyle/>
      <a:tcStyle>
        <a:fill>
          <a:solidFill>
            <a:srgbClr val="CDCCC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11" Type="http://schemas.openxmlformats.org/officeDocument/2006/relationships/slide" Target="slides/slide2.xml"/><Relationship Id="rId22" Type="http://schemas.openxmlformats.org/officeDocument/2006/relationships/font" Target="fonts/OpenSans-italic.fntdata"/><Relationship Id="rId10" Type="http://schemas.openxmlformats.org/officeDocument/2006/relationships/slide" Target="slides/slide1.xml"/><Relationship Id="rId21" Type="http://schemas.openxmlformats.org/officeDocument/2006/relationships/font" Target="fonts/OpenSans-bold.fntdata"/><Relationship Id="rId13" Type="http://schemas.openxmlformats.org/officeDocument/2006/relationships/slide" Target="slides/slide4.xml"/><Relationship Id="rId24" Type="http://customschemas.google.com/relationships/presentationmetadata" Target="metadata"/><Relationship Id="rId12" Type="http://schemas.openxmlformats.org/officeDocument/2006/relationships/slide" Target="slides/slide3.xml"/><Relationship Id="rId23" Type="http://schemas.openxmlformats.org/officeDocument/2006/relationships/font" Target="fonts/OpenSans-boldItalic.fntdata"/><Relationship Id="rId1" Type="http://schemas.openxmlformats.org/officeDocument/2006/relationships/theme" Target="theme/theme5.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notesMaster" Target="notesMasters/notesMaster1.xml"/><Relationship Id="rId15" Type="http://schemas.openxmlformats.org/officeDocument/2006/relationships/slide" Target="slides/slide6.xml"/><Relationship Id="rId14" Type="http://schemas.openxmlformats.org/officeDocument/2006/relationships/slide" Target="slides/slide5.xml"/><Relationship Id="rId17" Type="http://schemas.openxmlformats.org/officeDocument/2006/relationships/slide" Target="slides/slide8.xml"/><Relationship Id="rId16" Type="http://schemas.openxmlformats.org/officeDocument/2006/relationships/slide" Target="slides/slide7.xml"/><Relationship Id="rId5" Type="http://schemas.openxmlformats.org/officeDocument/2006/relationships/slideMaster" Target="slideMasters/slideMaster1.xml"/><Relationship Id="rId19" Type="http://schemas.openxmlformats.org/officeDocument/2006/relationships/font" Target="fonts/GillSans-bold.fntdata"/><Relationship Id="rId6" Type="http://schemas.openxmlformats.org/officeDocument/2006/relationships/slideMaster" Target="slideMasters/slideMaster2.xml"/><Relationship Id="rId18" Type="http://schemas.openxmlformats.org/officeDocument/2006/relationships/font" Target="fonts/GillSans-regular.fntdata"/><Relationship Id="rId7" Type="http://schemas.openxmlformats.org/officeDocument/2006/relationships/slideMaster" Target="slideMasters/slideMaster3.xml"/><Relationship Id="rId8" Type="http://schemas.openxmlformats.org/officeDocument/2006/relationships/slideMaster" Target="slideMasters/slideMaster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6" name="Google Shape;24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6" name="Google Shape;25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1" name="Google Shape;31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sz="1200">
              <a:solidFill>
                <a:srgbClr val="000000"/>
              </a:solidFill>
            </a:endParaRPr>
          </a:p>
        </p:txBody>
      </p:sp>
      <p:sp>
        <p:nvSpPr>
          <p:cNvPr id="312" name="Google Shape;312;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0" name="Google Shape;32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sz="1200">
              <a:solidFill>
                <a:srgbClr val="000000"/>
              </a:solidFill>
            </a:endParaRPr>
          </a:p>
        </p:txBody>
      </p:sp>
      <p:sp>
        <p:nvSpPr>
          <p:cNvPr id="321" name="Google Shape;321;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9" name="Google Shape;32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sz="1200">
              <a:solidFill>
                <a:srgbClr val="000000"/>
              </a:solidFill>
            </a:endParaRPr>
          </a:p>
        </p:txBody>
      </p:sp>
      <p:sp>
        <p:nvSpPr>
          <p:cNvPr id="330" name="Google Shape;330;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8" name="Google Shape;33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sz="1200">
              <a:solidFill>
                <a:srgbClr val="000000"/>
              </a:solidFill>
            </a:endParaRPr>
          </a:p>
        </p:txBody>
      </p:sp>
      <p:sp>
        <p:nvSpPr>
          <p:cNvPr id="339" name="Google Shape;339;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7" name="Google Shape;347;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sz="1200">
              <a:solidFill>
                <a:srgbClr val="000000"/>
              </a:solidFill>
            </a:endParaRPr>
          </a:p>
        </p:txBody>
      </p:sp>
      <p:sp>
        <p:nvSpPr>
          <p:cNvPr id="348" name="Google Shape;348;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6" name="Google Shape;356;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w Photo">
  <p:cSld name="Section Header w Photo">
    <p:spTree>
      <p:nvGrpSpPr>
        <p:cNvPr id="15" name="Shape 15"/>
        <p:cNvGrpSpPr/>
        <p:nvPr/>
      </p:nvGrpSpPr>
      <p:grpSpPr>
        <a:xfrm>
          <a:off x="0" y="0"/>
          <a:ext cx="0" cy="0"/>
          <a:chOff x="0" y="0"/>
          <a:chExt cx="0" cy="0"/>
        </a:xfrm>
      </p:grpSpPr>
      <p:sp>
        <p:nvSpPr>
          <p:cNvPr id="16" name="Google Shape;16;p10"/>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4800"/>
              <a:buFont typeface="Calibri"/>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0"/>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888888"/>
              </a:buClr>
              <a:buSzPts val="2000"/>
              <a:buNone/>
              <a:defRPr sz="2000">
                <a:solidFill>
                  <a:srgbClr val="888888"/>
                </a:solidFill>
              </a:defRPr>
            </a:lvl1pPr>
            <a:lvl2pPr indent="-228600" lvl="1" marL="914400" algn="l">
              <a:lnSpc>
                <a:spcPct val="90000"/>
              </a:lnSpc>
              <a:spcBef>
                <a:spcPts val="900"/>
              </a:spcBef>
              <a:spcAft>
                <a:spcPts val="0"/>
              </a:spcAft>
              <a:buClr>
                <a:srgbClr val="888888"/>
              </a:buClr>
              <a:buSzPts val="1500"/>
              <a:buNone/>
              <a:defRPr sz="1500">
                <a:solidFill>
                  <a:srgbClr val="888888"/>
                </a:solidFill>
              </a:defRPr>
            </a:lvl2pPr>
            <a:lvl3pPr indent="-228600" lvl="2" marL="1371600" algn="l">
              <a:lnSpc>
                <a:spcPct val="90000"/>
              </a:lnSpc>
              <a:spcBef>
                <a:spcPts val="900"/>
              </a:spcBef>
              <a:spcAft>
                <a:spcPts val="0"/>
              </a:spcAft>
              <a:buClr>
                <a:srgbClr val="888888"/>
              </a:buClr>
              <a:buSzPts val="1350"/>
              <a:buNone/>
              <a:defRPr sz="1350">
                <a:solidFill>
                  <a:srgbClr val="888888"/>
                </a:solidFill>
              </a:defRPr>
            </a:lvl3pPr>
            <a:lvl4pPr indent="-228600" lvl="3" marL="1828800" algn="l">
              <a:lnSpc>
                <a:spcPct val="90000"/>
              </a:lnSpc>
              <a:spcBef>
                <a:spcPts val="900"/>
              </a:spcBef>
              <a:spcAft>
                <a:spcPts val="0"/>
              </a:spcAft>
              <a:buClr>
                <a:srgbClr val="888888"/>
              </a:buClr>
              <a:buSzPts val="1200"/>
              <a:buNone/>
              <a:defRPr sz="1200">
                <a:solidFill>
                  <a:srgbClr val="888888"/>
                </a:solidFill>
              </a:defRPr>
            </a:lvl4pPr>
            <a:lvl5pPr indent="-228600" lvl="4" marL="2286000" algn="l">
              <a:lnSpc>
                <a:spcPct val="90000"/>
              </a:lnSpc>
              <a:spcBef>
                <a:spcPts val="900"/>
              </a:spcBef>
              <a:spcAft>
                <a:spcPts val="0"/>
              </a:spcAft>
              <a:buClr>
                <a:srgbClr val="888888"/>
              </a:buClr>
              <a:buSzPts val="1200"/>
              <a:buNone/>
              <a:defRPr sz="1200">
                <a:solidFill>
                  <a:srgbClr val="888888"/>
                </a:solidFill>
              </a:defRPr>
            </a:lvl5pPr>
            <a:lvl6pPr indent="-228600" lvl="5" marL="2743200" algn="l">
              <a:lnSpc>
                <a:spcPct val="90000"/>
              </a:lnSpc>
              <a:spcBef>
                <a:spcPts val="900"/>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18" name="Google Shape;18;p1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1" name="Google Shape;21;p10"/>
          <p:cNvSpPr/>
          <p:nvPr>
            <p:ph idx="2" type="pic"/>
          </p:nvPr>
        </p:nvSpPr>
        <p:spPr>
          <a:xfrm>
            <a:off x="3689362" y="0"/>
            <a:ext cx="5454639" cy="3551472"/>
          </a:xfrm>
          <a:prstGeom prst="rect">
            <a:avLst/>
          </a:prstGeom>
          <a:noFill/>
          <a:ln>
            <a:noFill/>
          </a:ln>
        </p:spPr>
      </p:sp>
      <p:sp>
        <p:nvSpPr>
          <p:cNvPr id="22" name="Google Shape;22;p10"/>
          <p:cNvSpPr/>
          <p:nvPr/>
        </p:nvSpPr>
        <p:spPr>
          <a:xfrm>
            <a:off x="5266562" y="0"/>
            <a:ext cx="3877438" cy="4122729"/>
          </a:xfrm>
          <a:custGeom>
            <a:rect b="b" l="l" r="r" t="t"/>
            <a:pathLst>
              <a:path extrusionOk="0" h="4122729" w="3877438">
                <a:moveTo>
                  <a:pt x="21526" y="0"/>
                </a:moveTo>
                <a:lnTo>
                  <a:pt x="3877438" y="0"/>
                </a:lnTo>
                <a:lnTo>
                  <a:pt x="3877438" y="4044676"/>
                </a:lnTo>
                <a:lnTo>
                  <a:pt x="3833579" y="4062946"/>
                </a:lnTo>
                <a:cubicBezTo>
                  <a:pt x="3756373" y="4089915"/>
                  <a:pt x="3674692" y="4108199"/>
                  <a:pt x="3588321" y="4116891"/>
                </a:cubicBezTo>
                <a:cubicBezTo>
                  <a:pt x="2206386" y="4255667"/>
                  <a:pt x="146428" y="1887402"/>
                  <a:pt x="12337" y="545294"/>
                </a:cubicBezTo>
                <a:cubicBezTo>
                  <a:pt x="-4730" y="377569"/>
                  <a:pt x="-3844" y="212049"/>
                  <a:pt x="13471" y="50534"/>
                </a:cubicBezTo>
                <a:close/>
              </a:path>
            </a:pathLst>
          </a:custGeom>
          <a:solidFill>
            <a:schemeClr val="accent6"/>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sp>
        <p:nvSpPr>
          <p:cNvPr id="23" name="Google Shape;23;p10"/>
          <p:cNvSpPr/>
          <p:nvPr/>
        </p:nvSpPr>
        <p:spPr>
          <a:xfrm>
            <a:off x="4277854" y="1"/>
            <a:ext cx="4866146" cy="3946405"/>
          </a:xfrm>
          <a:custGeom>
            <a:rect b="b" l="l" r="r" t="t"/>
            <a:pathLst>
              <a:path extrusionOk="0" h="3946405" w="4866146">
                <a:moveTo>
                  <a:pt x="1753250" y="0"/>
                </a:moveTo>
                <a:lnTo>
                  <a:pt x="4866146" y="0"/>
                </a:lnTo>
                <a:lnTo>
                  <a:pt x="4866146" y="3597362"/>
                </a:lnTo>
                <a:lnTo>
                  <a:pt x="4779219" y="3629181"/>
                </a:lnTo>
                <a:cubicBezTo>
                  <a:pt x="4456112" y="3737625"/>
                  <a:pt x="4140245" y="3814929"/>
                  <a:pt x="3855483" y="3861277"/>
                </a:cubicBezTo>
                <a:cubicBezTo>
                  <a:pt x="2337133" y="4108465"/>
                  <a:pt x="498547" y="3821302"/>
                  <a:pt x="93577" y="2947847"/>
                </a:cubicBezTo>
                <a:cubicBezTo>
                  <a:pt x="-291641" y="2119075"/>
                  <a:pt x="564881" y="890954"/>
                  <a:pt x="1703277" y="35271"/>
                </a:cubicBezTo>
                <a:close/>
              </a:path>
            </a:pathLst>
          </a:custGeom>
          <a:solidFill>
            <a:srgbClr val="8DB1C4">
              <a:alpha val="80000"/>
            </a:srgb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sp>
        <p:nvSpPr>
          <p:cNvPr id="24" name="Google Shape;24;p10"/>
          <p:cNvSpPr/>
          <p:nvPr/>
        </p:nvSpPr>
        <p:spPr>
          <a:xfrm>
            <a:off x="3218517" y="1452752"/>
            <a:ext cx="921640" cy="939009"/>
          </a:xfrm>
          <a:custGeom>
            <a:rect b="b" l="l" r="r" t="t"/>
            <a:pathLst>
              <a:path extrusionOk="0" h="18770" w="19088">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chemeClr val="dk1"/>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sp>
        <p:nvSpPr>
          <p:cNvPr id="25" name="Google Shape;25;p10"/>
          <p:cNvSpPr/>
          <p:nvPr/>
        </p:nvSpPr>
        <p:spPr>
          <a:xfrm>
            <a:off x="7793762" y="4967843"/>
            <a:ext cx="636241" cy="605974"/>
          </a:xfrm>
          <a:custGeom>
            <a:rect b="b" l="l" r="r" t="t"/>
            <a:pathLst>
              <a:path extrusionOk="0" h="18783" w="19202">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alpha val="80000"/>
            </a:scheme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w Photo (Dark)">
  <p:cSld name="Section Header w Photo (Dark)">
    <p:bg>
      <p:bgPr>
        <a:solidFill>
          <a:schemeClr val="accent1"/>
        </a:solidFill>
      </p:bgPr>
    </p:bg>
    <p:spTree>
      <p:nvGrpSpPr>
        <p:cNvPr id="111" name="Shape 111"/>
        <p:cNvGrpSpPr/>
        <p:nvPr/>
      </p:nvGrpSpPr>
      <p:grpSpPr>
        <a:xfrm>
          <a:off x="0" y="0"/>
          <a:ext cx="0" cy="0"/>
          <a:chOff x="0" y="0"/>
          <a:chExt cx="0" cy="0"/>
        </a:xfrm>
      </p:grpSpPr>
      <p:sp>
        <p:nvSpPr>
          <p:cNvPr id="112" name="Google Shape;112;p19"/>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4800"/>
              <a:buFont typeface="Calibri"/>
              <a:buNone/>
              <a:defRPr sz="4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19"/>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ACB2BA"/>
              </a:buClr>
              <a:buSzPts val="2000"/>
              <a:buNone/>
              <a:defRPr sz="2000">
                <a:solidFill>
                  <a:srgbClr val="ACB2BA"/>
                </a:solidFill>
              </a:defRPr>
            </a:lvl1pPr>
            <a:lvl2pPr indent="-228600" lvl="1" marL="914400" algn="l">
              <a:lnSpc>
                <a:spcPct val="90000"/>
              </a:lnSpc>
              <a:spcBef>
                <a:spcPts val="900"/>
              </a:spcBef>
              <a:spcAft>
                <a:spcPts val="0"/>
              </a:spcAft>
              <a:buClr>
                <a:srgbClr val="888888"/>
              </a:buClr>
              <a:buSzPts val="1500"/>
              <a:buNone/>
              <a:defRPr sz="1500">
                <a:solidFill>
                  <a:srgbClr val="888888"/>
                </a:solidFill>
              </a:defRPr>
            </a:lvl2pPr>
            <a:lvl3pPr indent="-228600" lvl="2" marL="1371600" algn="l">
              <a:lnSpc>
                <a:spcPct val="90000"/>
              </a:lnSpc>
              <a:spcBef>
                <a:spcPts val="900"/>
              </a:spcBef>
              <a:spcAft>
                <a:spcPts val="0"/>
              </a:spcAft>
              <a:buClr>
                <a:srgbClr val="888888"/>
              </a:buClr>
              <a:buSzPts val="1350"/>
              <a:buNone/>
              <a:defRPr sz="1350">
                <a:solidFill>
                  <a:srgbClr val="888888"/>
                </a:solidFill>
              </a:defRPr>
            </a:lvl3pPr>
            <a:lvl4pPr indent="-228600" lvl="3" marL="1828800" algn="l">
              <a:lnSpc>
                <a:spcPct val="90000"/>
              </a:lnSpc>
              <a:spcBef>
                <a:spcPts val="900"/>
              </a:spcBef>
              <a:spcAft>
                <a:spcPts val="0"/>
              </a:spcAft>
              <a:buClr>
                <a:srgbClr val="888888"/>
              </a:buClr>
              <a:buSzPts val="1200"/>
              <a:buNone/>
              <a:defRPr sz="1200">
                <a:solidFill>
                  <a:srgbClr val="888888"/>
                </a:solidFill>
              </a:defRPr>
            </a:lvl4pPr>
            <a:lvl5pPr indent="-228600" lvl="4" marL="2286000" algn="l">
              <a:lnSpc>
                <a:spcPct val="90000"/>
              </a:lnSpc>
              <a:spcBef>
                <a:spcPts val="900"/>
              </a:spcBef>
              <a:spcAft>
                <a:spcPts val="0"/>
              </a:spcAft>
              <a:buClr>
                <a:srgbClr val="888888"/>
              </a:buClr>
              <a:buSzPts val="1200"/>
              <a:buNone/>
              <a:defRPr sz="1200">
                <a:solidFill>
                  <a:srgbClr val="888888"/>
                </a:solidFill>
              </a:defRPr>
            </a:lvl5pPr>
            <a:lvl6pPr indent="-228600" lvl="5" marL="2743200" algn="l">
              <a:lnSpc>
                <a:spcPct val="90000"/>
              </a:lnSpc>
              <a:spcBef>
                <a:spcPts val="900"/>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114" name="Google Shape;114;p1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1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7" name="Google Shape;117;p19"/>
          <p:cNvSpPr/>
          <p:nvPr>
            <p:ph idx="2" type="pic"/>
          </p:nvPr>
        </p:nvSpPr>
        <p:spPr>
          <a:xfrm>
            <a:off x="3689362" y="0"/>
            <a:ext cx="5454639" cy="3551472"/>
          </a:xfrm>
          <a:prstGeom prst="rect">
            <a:avLst/>
          </a:prstGeom>
          <a:noFill/>
          <a:ln>
            <a:noFill/>
          </a:ln>
        </p:spPr>
      </p:sp>
      <p:sp>
        <p:nvSpPr>
          <p:cNvPr id="118" name="Google Shape;118;p19"/>
          <p:cNvSpPr/>
          <p:nvPr/>
        </p:nvSpPr>
        <p:spPr>
          <a:xfrm>
            <a:off x="5266562" y="0"/>
            <a:ext cx="3877438" cy="4122729"/>
          </a:xfrm>
          <a:custGeom>
            <a:rect b="b" l="l" r="r" t="t"/>
            <a:pathLst>
              <a:path extrusionOk="0" h="4122729" w="3877438">
                <a:moveTo>
                  <a:pt x="21526" y="0"/>
                </a:moveTo>
                <a:lnTo>
                  <a:pt x="3877438" y="0"/>
                </a:lnTo>
                <a:lnTo>
                  <a:pt x="3877438" y="4044676"/>
                </a:lnTo>
                <a:lnTo>
                  <a:pt x="3833579" y="4062946"/>
                </a:lnTo>
                <a:cubicBezTo>
                  <a:pt x="3756373" y="4089915"/>
                  <a:pt x="3674692" y="4108199"/>
                  <a:pt x="3588321" y="4116891"/>
                </a:cubicBezTo>
                <a:cubicBezTo>
                  <a:pt x="2206386" y="4255667"/>
                  <a:pt x="146428" y="1887402"/>
                  <a:pt x="12337" y="545294"/>
                </a:cubicBezTo>
                <a:cubicBezTo>
                  <a:pt x="-4730" y="377569"/>
                  <a:pt x="-3844" y="212049"/>
                  <a:pt x="13471" y="50534"/>
                </a:cubicBezTo>
                <a:close/>
              </a:path>
            </a:pathLst>
          </a:custGeom>
          <a:solidFill>
            <a:schemeClr val="accent6"/>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sp>
        <p:nvSpPr>
          <p:cNvPr id="119" name="Google Shape;119;p19"/>
          <p:cNvSpPr/>
          <p:nvPr/>
        </p:nvSpPr>
        <p:spPr>
          <a:xfrm>
            <a:off x="4277854" y="1"/>
            <a:ext cx="4866146" cy="3946405"/>
          </a:xfrm>
          <a:custGeom>
            <a:rect b="b" l="l" r="r" t="t"/>
            <a:pathLst>
              <a:path extrusionOk="0" h="3946405" w="4866146">
                <a:moveTo>
                  <a:pt x="1753250" y="0"/>
                </a:moveTo>
                <a:lnTo>
                  <a:pt x="4866146" y="0"/>
                </a:lnTo>
                <a:lnTo>
                  <a:pt x="4866146" y="3597362"/>
                </a:lnTo>
                <a:lnTo>
                  <a:pt x="4779219" y="3629181"/>
                </a:lnTo>
                <a:cubicBezTo>
                  <a:pt x="4456112" y="3737625"/>
                  <a:pt x="4140245" y="3814929"/>
                  <a:pt x="3855483" y="3861277"/>
                </a:cubicBezTo>
                <a:cubicBezTo>
                  <a:pt x="2337133" y="4108465"/>
                  <a:pt x="498547" y="3821302"/>
                  <a:pt x="93577" y="2947847"/>
                </a:cubicBezTo>
                <a:cubicBezTo>
                  <a:pt x="-291641" y="2119075"/>
                  <a:pt x="564881" y="890954"/>
                  <a:pt x="1703277" y="35271"/>
                </a:cubicBezTo>
                <a:close/>
              </a:path>
            </a:pathLst>
          </a:custGeom>
          <a:solidFill>
            <a:srgbClr val="8DB1C4">
              <a:alpha val="80000"/>
            </a:srgb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sp>
        <p:nvSpPr>
          <p:cNvPr id="120" name="Google Shape;120;p19"/>
          <p:cNvSpPr/>
          <p:nvPr/>
        </p:nvSpPr>
        <p:spPr>
          <a:xfrm>
            <a:off x="3218517" y="1452752"/>
            <a:ext cx="921640" cy="939009"/>
          </a:xfrm>
          <a:custGeom>
            <a:rect b="b" l="l" r="r" t="t"/>
            <a:pathLst>
              <a:path extrusionOk="0" h="18770" w="19088">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lt2">
              <a:alpha val="69803"/>
            </a:schemeClr>
          </a:solidFill>
          <a:ln>
            <a:noFill/>
          </a:ln>
        </p:spPr>
        <p:txBody>
          <a:bodyPr anchorCtr="0" anchor="ctr" bIns="28575" lIns="28575" spcFirstLastPara="1" rIns="28575" wrap="square" tIns="28575">
            <a:noAutofit/>
          </a:bodyPr>
          <a:lstStyle/>
          <a:p>
            <a:pPr indent="0" lvl="0" marL="0" marR="0" rtl="0" algn="ctr">
              <a:lnSpc>
                <a:spcPct val="100000"/>
              </a:lnSpc>
              <a:spcBef>
                <a:spcPts val="0"/>
              </a:spcBef>
              <a:spcAft>
                <a:spcPts val="0"/>
              </a:spcAft>
              <a:buClr>
                <a:schemeClr val="dk1"/>
              </a:buClr>
              <a:buSzPts val="2250"/>
              <a:buFont typeface="Calibri"/>
              <a:buNone/>
            </a:pPr>
            <a:r>
              <a:t/>
            </a:r>
            <a:endParaRPr b="0" i="0" sz="2250" u="none" cap="none" strike="noStrike">
              <a:solidFill>
                <a:srgbClr val="FFFFFF"/>
              </a:solidFill>
              <a:latin typeface="Gill Sans"/>
              <a:ea typeface="Gill Sans"/>
              <a:cs typeface="Gill Sans"/>
              <a:sym typeface="Gill Sans"/>
            </a:endParaRPr>
          </a:p>
        </p:txBody>
      </p:sp>
      <p:sp>
        <p:nvSpPr>
          <p:cNvPr id="121" name="Google Shape;121;p19"/>
          <p:cNvSpPr/>
          <p:nvPr/>
        </p:nvSpPr>
        <p:spPr>
          <a:xfrm>
            <a:off x="7793762" y="4967843"/>
            <a:ext cx="636241" cy="605974"/>
          </a:xfrm>
          <a:custGeom>
            <a:rect b="b" l="l" r="r" t="t"/>
            <a:pathLst>
              <a:path extrusionOk="0" h="18783" w="19202">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alpha val="80000"/>
            </a:scheme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Section Header">
  <p:cSld name="2_Section Header">
    <p:bg>
      <p:bgPr>
        <a:solidFill>
          <a:schemeClr val="accent1"/>
        </a:solidFill>
      </p:bgPr>
    </p:bg>
    <p:spTree>
      <p:nvGrpSpPr>
        <p:cNvPr id="122" name="Shape 122"/>
        <p:cNvGrpSpPr/>
        <p:nvPr/>
      </p:nvGrpSpPr>
      <p:grpSpPr>
        <a:xfrm>
          <a:off x="0" y="0"/>
          <a:ext cx="0" cy="0"/>
          <a:chOff x="0" y="0"/>
          <a:chExt cx="0" cy="0"/>
        </a:xfrm>
      </p:grpSpPr>
      <p:sp>
        <p:nvSpPr>
          <p:cNvPr id="123" name="Google Shape;123;p20"/>
          <p:cNvSpPr txBox="1"/>
          <p:nvPr>
            <p:ph type="title"/>
          </p:nvPr>
        </p:nvSpPr>
        <p:spPr>
          <a:xfrm>
            <a:off x="623888" y="43755"/>
            <a:ext cx="7886700" cy="119768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4"/>
              </a:buClr>
              <a:buSzPts val="4500"/>
              <a:buFont typeface="Calibri"/>
              <a:buNone/>
              <a:defRPr sz="4500">
                <a:solidFill>
                  <a:schemeClr val="accent4"/>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4" name="Google Shape;124;p20"/>
          <p:cNvSpPr txBox="1"/>
          <p:nvPr>
            <p:ph idx="1" type="body"/>
          </p:nvPr>
        </p:nvSpPr>
        <p:spPr>
          <a:xfrm>
            <a:off x="623888" y="1268430"/>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D8D8D8"/>
              </a:buClr>
              <a:buSzPts val="2000"/>
              <a:buNone/>
              <a:defRPr sz="2000">
                <a:solidFill>
                  <a:srgbClr val="D8D8D8"/>
                </a:solidFill>
              </a:defRPr>
            </a:lvl1pPr>
            <a:lvl2pPr indent="-228600" lvl="1" marL="914400" algn="l">
              <a:lnSpc>
                <a:spcPct val="90000"/>
              </a:lnSpc>
              <a:spcBef>
                <a:spcPts val="900"/>
              </a:spcBef>
              <a:spcAft>
                <a:spcPts val="0"/>
              </a:spcAft>
              <a:buClr>
                <a:srgbClr val="888888"/>
              </a:buClr>
              <a:buSzPts val="1500"/>
              <a:buNone/>
              <a:defRPr sz="1500">
                <a:solidFill>
                  <a:srgbClr val="888888"/>
                </a:solidFill>
              </a:defRPr>
            </a:lvl2pPr>
            <a:lvl3pPr indent="-228600" lvl="2" marL="1371600" algn="l">
              <a:lnSpc>
                <a:spcPct val="90000"/>
              </a:lnSpc>
              <a:spcBef>
                <a:spcPts val="900"/>
              </a:spcBef>
              <a:spcAft>
                <a:spcPts val="0"/>
              </a:spcAft>
              <a:buClr>
                <a:srgbClr val="888888"/>
              </a:buClr>
              <a:buSzPts val="1350"/>
              <a:buNone/>
              <a:defRPr sz="1350">
                <a:solidFill>
                  <a:srgbClr val="888888"/>
                </a:solidFill>
              </a:defRPr>
            </a:lvl3pPr>
            <a:lvl4pPr indent="-228600" lvl="3" marL="1828800" algn="l">
              <a:lnSpc>
                <a:spcPct val="90000"/>
              </a:lnSpc>
              <a:spcBef>
                <a:spcPts val="900"/>
              </a:spcBef>
              <a:spcAft>
                <a:spcPts val="0"/>
              </a:spcAft>
              <a:buClr>
                <a:srgbClr val="888888"/>
              </a:buClr>
              <a:buSzPts val="1200"/>
              <a:buNone/>
              <a:defRPr sz="1200">
                <a:solidFill>
                  <a:srgbClr val="888888"/>
                </a:solidFill>
              </a:defRPr>
            </a:lvl4pPr>
            <a:lvl5pPr indent="-228600" lvl="4" marL="2286000" algn="l">
              <a:lnSpc>
                <a:spcPct val="90000"/>
              </a:lnSpc>
              <a:spcBef>
                <a:spcPts val="900"/>
              </a:spcBef>
              <a:spcAft>
                <a:spcPts val="0"/>
              </a:spcAft>
              <a:buClr>
                <a:srgbClr val="888888"/>
              </a:buClr>
              <a:buSzPts val="1200"/>
              <a:buNone/>
              <a:defRPr sz="1200">
                <a:solidFill>
                  <a:srgbClr val="888888"/>
                </a:solidFill>
              </a:defRPr>
            </a:lvl5pPr>
            <a:lvl6pPr indent="-228600" lvl="5" marL="2743200" algn="l">
              <a:lnSpc>
                <a:spcPct val="90000"/>
              </a:lnSpc>
              <a:spcBef>
                <a:spcPts val="900"/>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125" name="Google Shape;125;p2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2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8" name="Google Shape;128;p20"/>
          <p:cNvSpPr/>
          <p:nvPr/>
        </p:nvSpPr>
        <p:spPr>
          <a:xfrm>
            <a:off x="2627741" y="1224186"/>
            <a:ext cx="5207842" cy="5633814"/>
          </a:xfrm>
          <a:custGeom>
            <a:rect b="b" l="l" r="r" t="t"/>
            <a:pathLst>
              <a:path extrusionOk="0" h="5633814" w="5207842">
                <a:moveTo>
                  <a:pt x="2603877" y="4"/>
                </a:moveTo>
                <a:cubicBezTo>
                  <a:pt x="3917085" y="-2412"/>
                  <a:pt x="5040256" y="961385"/>
                  <a:pt x="5170025" y="2257595"/>
                </a:cubicBezTo>
                <a:cubicBezTo>
                  <a:pt x="5260699" y="3164941"/>
                  <a:pt x="5211445" y="4628154"/>
                  <a:pt x="4764420" y="5567399"/>
                </a:cubicBezTo>
                <a:lnTo>
                  <a:pt x="4730527" y="5633814"/>
                </a:lnTo>
                <a:lnTo>
                  <a:pt x="1843836" y="5633814"/>
                </a:lnTo>
                <a:lnTo>
                  <a:pt x="1652019" y="5466042"/>
                </a:lnTo>
                <a:cubicBezTo>
                  <a:pt x="796046" y="4666985"/>
                  <a:pt x="90432" y="3554524"/>
                  <a:pt x="12712" y="2776623"/>
                </a:cubicBezTo>
                <a:cubicBezTo>
                  <a:pt x="-127974" y="1394000"/>
                  <a:pt x="915217" y="156867"/>
                  <a:pt x="2338940" y="13557"/>
                </a:cubicBezTo>
                <a:cubicBezTo>
                  <a:pt x="2427938" y="4620"/>
                  <a:pt x="2516330" y="165"/>
                  <a:pt x="2603877" y="4"/>
                </a:cubicBezTo>
                <a:close/>
              </a:path>
            </a:pathLst>
          </a:custGeom>
          <a:solidFill>
            <a:schemeClr val="accent6"/>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sp>
        <p:nvSpPr>
          <p:cNvPr id="129" name="Google Shape;129;p20"/>
          <p:cNvSpPr/>
          <p:nvPr/>
        </p:nvSpPr>
        <p:spPr>
          <a:xfrm>
            <a:off x="1608955" y="2267498"/>
            <a:ext cx="7535045" cy="4590502"/>
          </a:xfrm>
          <a:custGeom>
            <a:rect b="b" l="l" r="r" t="t"/>
            <a:pathLst>
              <a:path extrusionOk="0" h="4590502" w="7535045">
                <a:moveTo>
                  <a:pt x="5239714" y="1052"/>
                </a:moveTo>
                <a:cubicBezTo>
                  <a:pt x="6572370" y="-27908"/>
                  <a:pt x="7215683" y="546491"/>
                  <a:pt x="7497992" y="1104987"/>
                </a:cubicBezTo>
                <a:lnTo>
                  <a:pt x="7535045" y="1186382"/>
                </a:lnTo>
                <a:lnTo>
                  <a:pt x="7535045" y="2862014"/>
                </a:lnTo>
                <a:lnTo>
                  <a:pt x="7496224" y="2956634"/>
                </a:lnTo>
                <a:cubicBezTo>
                  <a:pt x="7193799" y="3605441"/>
                  <a:pt x="6594675" y="4112432"/>
                  <a:pt x="5921203" y="4479326"/>
                </a:cubicBezTo>
                <a:lnTo>
                  <a:pt x="5700631" y="4590502"/>
                </a:lnTo>
                <a:lnTo>
                  <a:pt x="403214" y="4590502"/>
                </a:lnTo>
                <a:lnTo>
                  <a:pt x="318622" y="4518246"/>
                </a:lnTo>
                <a:cubicBezTo>
                  <a:pt x="223827" y="4424517"/>
                  <a:pt x="148584" y="4321454"/>
                  <a:pt x="96423" y="4208950"/>
                </a:cubicBezTo>
                <a:cubicBezTo>
                  <a:pt x="-480938" y="2966792"/>
                  <a:pt x="1648770" y="854030"/>
                  <a:pt x="3441815" y="317993"/>
                </a:cubicBezTo>
                <a:cubicBezTo>
                  <a:pt x="4148584" y="106770"/>
                  <a:pt x="4742189" y="11864"/>
                  <a:pt x="5239714" y="1052"/>
                </a:cubicBezTo>
                <a:close/>
              </a:path>
            </a:pathLst>
          </a:custGeom>
          <a:solidFill>
            <a:srgbClr val="8DB1C4">
              <a:alpha val="80000"/>
            </a:srgb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sp>
        <p:nvSpPr>
          <p:cNvPr id="130" name="Google Shape;130;p20"/>
          <p:cNvSpPr/>
          <p:nvPr/>
        </p:nvSpPr>
        <p:spPr>
          <a:xfrm>
            <a:off x="1002560" y="1879259"/>
            <a:ext cx="7590438" cy="4978741"/>
          </a:xfrm>
          <a:custGeom>
            <a:rect b="b" l="l" r="r" t="t"/>
            <a:pathLst>
              <a:path extrusionOk="0" h="4978741" w="7590438">
                <a:moveTo>
                  <a:pt x="6341668" y="994"/>
                </a:moveTo>
                <a:cubicBezTo>
                  <a:pt x="7280836" y="33740"/>
                  <a:pt x="7590438" y="870991"/>
                  <a:pt x="7590438" y="1946720"/>
                </a:cubicBezTo>
                <a:cubicBezTo>
                  <a:pt x="7590438" y="3120243"/>
                  <a:pt x="6651715" y="4374239"/>
                  <a:pt x="5527381" y="4927891"/>
                </a:cubicBezTo>
                <a:lnTo>
                  <a:pt x="5417570" y="4978741"/>
                </a:lnTo>
                <a:lnTo>
                  <a:pt x="3171206" y="4978741"/>
                </a:lnTo>
                <a:lnTo>
                  <a:pt x="3031431" y="4927891"/>
                </a:lnTo>
                <a:cubicBezTo>
                  <a:pt x="1584307" y="4374239"/>
                  <a:pt x="0" y="3120243"/>
                  <a:pt x="0" y="1946720"/>
                </a:cubicBezTo>
                <a:cubicBezTo>
                  <a:pt x="0" y="382024"/>
                  <a:pt x="3262834" y="1223755"/>
                  <a:pt x="4640710" y="508161"/>
                </a:cubicBezTo>
                <a:cubicBezTo>
                  <a:pt x="5357804" y="137446"/>
                  <a:pt x="5914774" y="-13890"/>
                  <a:pt x="6341668" y="994"/>
                </a:cubicBezTo>
                <a:close/>
              </a:path>
            </a:pathLst>
          </a:custGeom>
          <a:solidFill>
            <a:schemeClr val="accent3">
              <a:alpha val="80000"/>
            </a:scheme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sp>
        <p:nvSpPr>
          <p:cNvPr id="131" name="Google Shape;131;p20"/>
          <p:cNvSpPr/>
          <p:nvPr/>
        </p:nvSpPr>
        <p:spPr>
          <a:xfrm>
            <a:off x="517393" y="4935873"/>
            <a:ext cx="949676" cy="967574"/>
          </a:xfrm>
          <a:custGeom>
            <a:rect b="b" l="l" r="r" t="t"/>
            <a:pathLst>
              <a:path extrusionOk="0" h="18770" w="19088">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lt2">
              <a:alpha val="14901"/>
            </a:scheme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chemeClr val="dk1"/>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sp>
        <p:nvSpPr>
          <p:cNvPr id="132" name="Google Shape;132;p20"/>
          <p:cNvSpPr/>
          <p:nvPr/>
        </p:nvSpPr>
        <p:spPr>
          <a:xfrm>
            <a:off x="7940446" y="1491189"/>
            <a:ext cx="655596" cy="624408"/>
          </a:xfrm>
          <a:custGeom>
            <a:rect b="b" l="l" r="r" t="t"/>
            <a:pathLst>
              <a:path extrusionOk="0" h="18783" w="19202">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alpha val="80000"/>
            </a:scheme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w Photo">
  <p:cSld name="Section Header 2 w Photo">
    <p:bg>
      <p:bgPr>
        <a:solidFill>
          <a:schemeClr val="accent1"/>
        </a:solidFill>
      </p:bgPr>
    </p:bg>
    <p:spTree>
      <p:nvGrpSpPr>
        <p:cNvPr id="133" name="Shape 133"/>
        <p:cNvGrpSpPr/>
        <p:nvPr/>
      </p:nvGrpSpPr>
      <p:grpSpPr>
        <a:xfrm>
          <a:off x="0" y="0"/>
          <a:ext cx="0" cy="0"/>
          <a:chOff x="0" y="0"/>
          <a:chExt cx="0" cy="0"/>
        </a:xfrm>
      </p:grpSpPr>
      <p:sp>
        <p:nvSpPr>
          <p:cNvPr id="134" name="Google Shape;134;p21"/>
          <p:cNvSpPr/>
          <p:nvPr/>
        </p:nvSpPr>
        <p:spPr>
          <a:xfrm>
            <a:off x="2627741" y="1224186"/>
            <a:ext cx="5207842" cy="5633814"/>
          </a:xfrm>
          <a:custGeom>
            <a:rect b="b" l="l" r="r" t="t"/>
            <a:pathLst>
              <a:path extrusionOk="0" h="5633814" w="5207842">
                <a:moveTo>
                  <a:pt x="2603877" y="4"/>
                </a:moveTo>
                <a:cubicBezTo>
                  <a:pt x="3917085" y="-2412"/>
                  <a:pt x="5040256" y="961385"/>
                  <a:pt x="5170025" y="2257595"/>
                </a:cubicBezTo>
                <a:cubicBezTo>
                  <a:pt x="5260699" y="3164941"/>
                  <a:pt x="5211445" y="4628154"/>
                  <a:pt x="4764420" y="5567399"/>
                </a:cubicBezTo>
                <a:lnTo>
                  <a:pt x="4730527" y="5633814"/>
                </a:lnTo>
                <a:lnTo>
                  <a:pt x="1843836" y="5633814"/>
                </a:lnTo>
                <a:lnTo>
                  <a:pt x="1652019" y="5466042"/>
                </a:lnTo>
                <a:cubicBezTo>
                  <a:pt x="796046" y="4666985"/>
                  <a:pt x="90432" y="3554524"/>
                  <a:pt x="12712" y="2776623"/>
                </a:cubicBezTo>
                <a:cubicBezTo>
                  <a:pt x="-127974" y="1394000"/>
                  <a:pt x="915217" y="156867"/>
                  <a:pt x="2338940" y="13557"/>
                </a:cubicBezTo>
                <a:cubicBezTo>
                  <a:pt x="2427938" y="4620"/>
                  <a:pt x="2516330" y="165"/>
                  <a:pt x="2603877" y="4"/>
                </a:cubicBezTo>
                <a:close/>
              </a:path>
            </a:pathLst>
          </a:custGeom>
          <a:solidFill>
            <a:schemeClr val="accent6"/>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sp>
        <p:nvSpPr>
          <p:cNvPr id="135" name="Google Shape;135;p21"/>
          <p:cNvSpPr/>
          <p:nvPr/>
        </p:nvSpPr>
        <p:spPr>
          <a:xfrm>
            <a:off x="1608955" y="2267498"/>
            <a:ext cx="7535045" cy="4590502"/>
          </a:xfrm>
          <a:custGeom>
            <a:rect b="b" l="l" r="r" t="t"/>
            <a:pathLst>
              <a:path extrusionOk="0" h="4590502" w="7535045">
                <a:moveTo>
                  <a:pt x="5239714" y="1052"/>
                </a:moveTo>
                <a:cubicBezTo>
                  <a:pt x="6572371" y="-27908"/>
                  <a:pt x="7215683" y="546491"/>
                  <a:pt x="7497992" y="1104988"/>
                </a:cubicBezTo>
                <a:lnTo>
                  <a:pt x="7535045" y="1186382"/>
                </a:lnTo>
                <a:lnTo>
                  <a:pt x="7535045" y="2862014"/>
                </a:lnTo>
                <a:lnTo>
                  <a:pt x="7496224" y="2956634"/>
                </a:lnTo>
                <a:cubicBezTo>
                  <a:pt x="7193799" y="3605441"/>
                  <a:pt x="6594675" y="4112432"/>
                  <a:pt x="5921203" y="4479326"/>
                </a:cubicBezTo>
                <a:lnTo>
                  <a:pt x="5700631" y="4590502"/>
                </a:lnTo>
                <a:lnTo>
                  <a:pt x="403214" y="4590502"/>
                </a:lnTo>
                <a:lnTo>
                  <a:pt x="318622" y="4518246"/>
                </a:lnTo>
                <a:cubicBezTo>
                  <a:pt x="223827" y="4424517"/>
                  <a:pt x="148584" y="4321454"/>
                  <a:pt x="96423" y="4208950"/>
                </a:cubicBezTo>
                <a:cubicBezTo>
                  <a:pt x="-480938" y="2966792"/>
                  <a:pt x="1648770" y="854030"/>
                  <a:pt x="3441815" y="317993"/>
                </a:cubicBezTo>
                <a:cubicBezTo>
                  <a:pt x="4148584" y="106770"/>
                  <a:pt x="4742189" y="11864"/>
                  <a:pt x="5239714" y="1052"/>
                </a:cubicBezTo>
                <a:close/>
              </a:path>
            </a:pathLst>
          </a:custGeom>
          <a:solidFill>
            <a:srgbClr val="8DB1C4">
              <a:alpha val="80000"/>
            </a:srgb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sp>
        <p:nvSpPr>
          <p:cNvPr id="136" name="Google Shape;136;p21"/>
          <p:cNvSpPr/>
          <p:nvPr/>
        </p:nvSpPr>
        <p:spPr>
          <a:xfrm>
            <a:off x="517393" y="4935873"/>
            <a:ext cx="949676" cy="967574"/>
          </a:xfrm>
          <a:custGeom>
            <a:rect b="b" l="l" r="r" t="t"/>
            <a:pathLst>
              <a:path extrusionOk="0" h="18770" w="19088">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lt2">
              <a:alpha val="14901"/>
            </a:scheme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chemeClr val="dk1"/>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sp>
        <p:nvSpPr>
          <p:cNvPr id="137" name="Google Shape;137;p21"/>
          <p:cNvSpPr/>
          <p:nvPr/>
        </p:nvSpPr>
        <p:spPr>
          <a:xfrm>
            <a:off x="7940446" y="1491189"/>
            <a:ext cx="655596" cy="624408"/>
          </a:xfrm>
          <a:custGeom>
            <a:rect b="b" l="l" r="r" t="t"/>
            <a:pathLst>
              <a:path extrusionOk="0" h="18783" w="19202">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alpha val="80000"/>
            </a:scheme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sp>
        <p:nvSpPr>
          <p:cNvPr id="138" name="Google Shape;138;p21"/>
          <p:cNvSpPr txBox="1"/>
          <p:nvPr>
            <p:ph type="title"/>
          </p:nvPr>
        </p:nvSpPr>
        <p:spPr>
          <a:xfrm>
            <a:off x="623888" y="43755"/>
            <a:ext cx="7886700" cy="119768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4"/>
              </a:buClr>
              <a:buSzPts val="4500"/>
              <a:buFont typeface="Calibri"/>
              <a:buNone/>
              <a:defRPr sz="4500">
                <a:solidFill>
                  <a:schemeClr val="accent4"/>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9" name="Google Shape;139;p21"/>
          <p:cNvSpPr txBox="1"/>
          <p:nvPr>
            <p:ph idx="1" type="body"/>
          </p:nvPr>
        </p:nvSpPr>
        <p:spPr>
          <a:xfrm>
            <a:off x="623888" y="1268430"/>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D8D8D8"/>
              </a:buClr>
              <a:buSzPts val="2000"/>
              <a:buNone/>
              <a:defRPr sz="2000">
                <a:solidFill>
                  <a:srgbClr val="D8D8D8"/>
                </a:solidFill>
              </a:defRPr>
            </a:lvl1pPr>
            <a:lvl2pPr indent="-228600" lvl="1" marL="914400" algn="l">
              <a:lnSpc>
                <a:spcPct val="90000"/>
              </a:lnSpc>
              <a:spcBef>
                <a:spcPts val="900"/>
              </a:spcBef>
              <a:spcAft>
                <a:spcPts val="0"/>
              </a:spcAft>
              <a:buClr>
                <a:srgbClr val="888888"/>
              </a:buClr>
              <a:buSzPts val="1500"/>
              <a:buNone/>
              <a:defRPr sz="1500">
                <a:solidFill>
                  <a:srgbClr val="888888"/>
                </a:solidFill>
              </a:defRPr>
            </a:lvl2pPr>
            <a:lvl3pPr indent="-228600" lvl="2" marL="1371600" algn="l">
              <a:lnSpc>
                <a:spcPct val="90000"/>
              </a:lnSpc>
              <a:spcBef>
                <a:spcPts val="900"/>
              </a:spcBef>
              <a:spcAft>
                <a:spcPts val="0"/>
              </a:spcAft>
              <a:buClr>
                <a:srgbClr val="888888"/>
              </a:buClr>
              <a:buSzPts val="1350"/>
              <a:buNone/>
              <a:defRPr sz="1350">
                <a:solidFill>
                  <a:srgbClr val="888888"/>
                </a:solidFill>
              </a:defRPr>
            </a:lvl3pPr>
            <a:lvl4pPr indent="-228600" lvl="3" marL="1828800" algn="l">
              <a:lnSpc>
                <a:spcPct val="90000"/>
              </a:lnSpc>
              <a:spcBef>
                <a:spcPts val="900"/>
              </a:spcBef>
              <a:spcAft>
                <a:spcPts val="0"/>
              </a:spcAft>
              <a:buClr>
                <a:srgbClr val="888888"/>
              </a:buClr>
              <a:buSzPts val="1200"/>
              <a:buNone/>
              <a:defRPr sz="1200">
                <a:solidFill>
                  <a:srgbClr val="888888"/>
                </a:solidFill>
              </a:defRPr>
            </a:lvl4pPr>
            <a:lvl5pPr indent="-228600" lvl="4" marL="2286000" algn="l">
              <a:lnSpc>
                <a:spcPct val="90000"/>
              </a:lnSpc>
              <a:spcBef>
                <a:spcPts val="900"/>
              </a:spcBef>
              <a:spcAft>
                <a:spcPts val="0"/>
              </a:spcAft>
              <a:buClr>
                <a:srgbClr val="888888"/>
              </a:buClr>
              <a:buSzPts val="1200"/>
              <a:buNone/>
              <a:defRPr sz="1200">
                <a:solidFill>
                  <a:srgbClr val="888888"/>
                </a:solidFill>
              </a:defRPr>
            </a:lvl5pPr>
            <a:lvl6pPr indent="-228600" lvl="5" marL="2743200" algn="l">
              <a:lnSpc>
                <a:spcPct val="90000"/>
              </a:lnSpc>
              <a:spcBef>
                <a:spcPts val="900"/>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140" name="Google Shape;140;p2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2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2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43" name="Google Shape;143;p21"/>
          <p:cNvSpPr/>
          <p:nvPr>
            <p:ph idx="2" type="pic"/>
          </p:nvPr>
        </p:nvSpPr>
        <p:spPr>
          <a:xfrm>
            <a:off x="1002560" y="1879258"/>
            <a:ext cx="7590438" cy="4978742"/>
          </a:xfrm>
          <a:prstGeom prst="rect">
            <a:avLst/>
          </a:prstGeom>
          <a:solidFill>
            <a:schemeClr val="accent3"/>
          </a:solid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w Photo (bis)">
  <p:cSld name="Section Header 2 w Photo (bis)">
    <p:bg>
      <p:bgPr>
        <a:solidFill>
          <a:schemeClr val="accent1"/>
        </a:solidFill>
      </p:bgPr>
    </p:bg>
    <p:spTree>
      <p:nvGrpSpPr>
        <p:cNvPr id="144" name="Shape 144"/>
        <p:cNvGrpSpPr/>
        <p:nvPr/>
      </p:nvGrpSpPr>
      <p:grpSpPr>
        <a:xfrm>
          <a:off x="0" y="0"/>
          <a:ext cx="0" cy="0"/>
          <a:chOff x="0" y="0"/>
          <a:chExt cx="0" cy="0"/>
        </a:xfrm>
      </p:grpSpPr>
      <p:sp>
        <p:nvSpPr>
          <p:cNvPr id="145" name="Google Shape;145;p22"/>
          <p:cNvSpPr txBox="1"/>
          <p:nvPr>
            <p:ph type="title"/>
          </p:nvPr>
        </p:nvSpPr>
        <p:spPr>
          <a:xfrm>
            <a:off x="623888" y="405910"/>
            <a:ext cx="7886700" cy="119768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4"/>
              </a:buClr>
              <a:buSzPts val="4500"/>
              <a:buFont typeface="Calibri"/>
              <a:buNone/>
              <a:defRPr sz="4500">
                <a:solidFill>
                  <a:schemeClr val="accent4"/>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6" name="Google Shape;146;p22"/>
          <p:cNvSpPr txBox="1"/>
          <p:nvPr>
            <p:ph idx="1" type="body"/>
          </p:nvPr>
        </p:nvSpPr>
        <p:spPr>
          <a:xfrm>
            <a:off x="623888" y="1630585"/>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D8D8D8"/>
              </a:buClr>
              <a:buSzPts val="2000"/>
              <a:buNone/>
              <a:defRPr sz="2000">
                <a:solidFill>
                  <a:srgbClr val="D8D8D8"/>
                </a:solidFill>
              </a:defRPr>
            </a:lvl1pPr>
            <a:lvl2pPr indent="-228600" lvl="1" marL="914400" algn="l">
              <a:lnSpc>
                <a:spcPct val="90000"/>
              </a:lnSpc>
              <a:spcBef>
                <a:spcPts val="900"/>
              </a:spcBef>
              <a:spcAft>
                <a:spcPts val="0"/>
              </a:spcAft>
              <a:buClr>
                <a:srgbClr val="888888"/>
              </a:buClr>
              <a:buSzPts val="1500"/>
              <a:buNone/>
              <a:defRPr sz="1500">
                <a:solidFill>
                  <a:srgbClr val="888888"/>
                </a:solidFill>
              </a:defRPr>
            </a:lvl2pPr>
            <a:lvl3pPr indent="-228600" lvl="2" marL="1371600" algn="l">
              <a:lnSpc>
                <a:spcPct val="90000"/>
              </a:lnSpc>
              <a:spcBef>
                <a:spcPts val="900"/>
              </a:spcBef>
              <a:spcAft>
                <a:spcPts val="0"/>
              </a:spcAft>
              <a:buClr>
                <a:srgbClr val="888888"/>
              </a:buClr>
              <a:buSzPts val="1350"/>
              <a:buNone/>
              <a:defRPr sz="1350">
                <a:solidFill>
                  <a:srgbClr val="888888"/>
                </a:solidFill>
              </a:defRPr>
            </a:lvl3pPr>
            <a:lvl4pPr indent="-228600" lvl="3" marL="1828800" algn="l">
              <a:lnSpc>
                <a:spcPct val="90000"/>
              </a:lnSpc>
              <a:spcBef>
                <a:spcPts val="900"/>
              </a:spcBef>
              <a:spcAft>
                <a:spcPts val="0"/>
              </a:spcAft>
              <a:buClr>
                <a:srgbClr val="888888"/>
              </a:buClr>
              <a:buSzPts val="1200"/>
              <a:buNone/>
              <a:defRPr sz="1200">
                <a:solidFill>
                  <a:srgbClr val="888888"/>
                </a:solidFill>
              </a:defRPr>
            </a:lvl4pPr>
            <a:lvl5pPr indent="-228600" lvl="4" marL="2286000" algn="l">
              <a:lnSpc>
                <a:spcPct val="90000"/>
              </a:lnSpc>
              <a:spcBef>
                <a:spcPts val="900"/>
              </a:spcBef>
              <a:spcAft>
                <a:spcPts val="0"/>
              </a:spcAft>
              <a:buClr>
                <a:srgbClr val="888888"/>
              </a:buClr>
              <a:buSzPts val="1200"/>
              <a:buNone/>
              <a:defRPr sz="1200">
                <a:solidFill>
                  <a:srgbClr val="888888"/>
                </a:solidFill>
              </a:defRPr>
            </a:lvl5pPr>
            <a:lvl6pPr indent="-228600" lvl="5" marL="2743200" algn="l">
              <a:lnSpc>
                <a:spcPct val="90000"/>
              </a:lnSpc>
              <a:spcBef>
                <a:spcPts val="900"/>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147" name="Google Shape;147;p2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2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2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50" name="Google Shape;150;p22"/>
          <p:cNvSpPr/>
          <p:nvPr/>
        </p:nvSpPr>
        <p:spPr>
          <a:xfrm>
            <a:off x="2627741" y="1224186"/>
            <a:ext cx="5207842" cy="5633814"/>
          </a:xfrm>
          <a:custGeom>
            <a:rect b="b" l="l" r="r" t="t"/>
            <a:pathLst>
              <a:path extrusionOk="0" h="5633814" w="5207842">
                <a:moveTo>
                  <a:pt x="2603877" y="4"/>
                </a:moveTo>
                <a:cubicBezTo>
                  <a:pt x="3917085" y="-2412"/>
                  <a:pt x="5040256" y="961385"/>
                  <a:pt x="5170025" y="2257595"/>
                </a:cubicBezTo>
                <a:cubicBezTo>
                  <a:pt x="5260699" y="3164941"/>
                  <a:pt x="5211445" y="4628154"/>
                  <a:pt x="4764420" y="5567399"/>
                </a:cubicBezTo>
                <a:lnTo>
                  <a:pt x="4730527" y="5633814"/>
                </a:lnTo>
                <a:lnTo>
                  <a:pt x="1843836" y="5633814"/>
                </a:lnTo>
                <a:lnTo>
                  <a:pt x="1652019" y="5466042"/>
                </a:lnTo>
                <a:cubicBezTo>
                  <a:pt x="796046" y="4666985"/>
                  <a:pt x="90432" y="3554524"/>
                  <a:pt x="12712" y="2776623"/>
                </a:cubicBezTo>
                <a:cubicBezTo>
                  <a:pt x="-127974" y="1394000"/>
                  <a:pt x="915217" y="156867"/>
                  <a:pt x="2338940" y="13557"/>
                </a:cubicBezTo>
                <a:cubicBezTo>
                  <a:pt x="2427938" y="4620"/>
                  <a:pt x="2516330" y="165"/>
                  <a:pt x="2603877" y="4"/>
                </a:cubicBezTo>
                <a:close/>
              </a:path>
            </a:pathLst>
          </a:custGeom>
          <a:solidFill>
            <a:schemeClr val="accent6"/>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sp>
        <p:nvSpPr>
          <p:cNvPr id="151" name="Google Shape;151;p22"/>
          <p:cNvSpPr/>
          <p:nvPr/>
        </p:nvSpPr>
        <p:spPr>
          <a:xfrm>
            <a:off x="1608955" y="2267498"/>
            <a:ext cx="7535045" cy="4590502"/>
          </a:xfrm>
          <a:custGeom>
            <a:rect b="b" l="l" r="r" t="t"/>
            <a:pathLst>
              <a:path extrusionOk="0" h="4590502" w="7535045">
                <a:moveTo>
                  <a:pt x="5239714" y="1052"/>
                </a:moveTo>
                <a:cubicBezTo>
                  <a:pt x="6572370" y="-27908"/>
                  <a:pt x="7215683" y="546491"/>
                  <a:pt x="7497992" y="1104987"/>
                </a:cubicBezTo>
                <a:lnTo>
                  <a:pt x="7535045" y="1186382"/>
                </a:lnTo>
                <a:lnTo>
                  <a:pt x="7535045" y="2862014"/>
                </a:lnTo>
                <a:lnTo>
                  <a:pt x="7496224" y="2956634"/>
                </a:lnTo>
                <a:cubicBezTo>
                  <a:pt x="7193799" y="3605441"/>
                  <a:pt x="6594675" y="4112432"/>
                  <a:pt x="5921203" y="4479326"/>
                </a:cubicBezTo>
                <a:lnTo>
                  <a:pt x="5700631" y="4590502"/>
                </a:lnTo>
                <a:lnTo>
                  <a:pt x="403214" y="4590502"/>
                </a:lnTo>
                <a:lnTo>
                  <a:pt x="318622" y="4518246"/>
                </a:lnTo>
                <a:cubicBezTo>
                  <a:pt x="223827" y="4424517"/>
                  <a:pt x="148584" y="4321454"/>
                  <a:pt x="96423" y="4208950"/>
                </a:cubicBezTo>
                <a:cubicBezTo>
                  <a:pt x="-480938" y="2966792"/>
                  <a:pt x="1648770" y="854030"/>
                  <a:pt x="3441815" y="317993"/>
                </a:cubicBezTo>
                <a:cubicBezTo>
                  <a:pt x="4148584" y="106770"/>
                  <a:pt x="4742189" y="11864"/>
                  <a:pt x="5239714" y="1052"/>
                </a:cubicBezTo>
                <a:close/>
              </a:path>
            </a:pathLst>
          </a:custGeom>
          <a:solidFill>
            <a:srgbClr val="8DB1C4">
              <a:alpha val="80000"/>
            </a:srgb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sp>
        <p:nvSpPr>
          <p:cNvPr id="152" name="Google Shape;152;p22"/>
          <p:cNvSpPr/>
          <p:nvPr/>
        </p:nvSpPr>
        <p:spPr>
          <a:xfrm>
            <a:off x="517393" y="4935873"/>
            <a:ext cx="949676" cy="967574"/>
          </a:xfrm>
          <a:custGeom>
            <a:rect b="b" l="l" r="r" t="t"/>
            <a:pathLst>
              <a:path extrusionOk="0" h="18770" w="19088">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lt2">
              <a:alpha val="14901"/>
            </a:scheme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chemeClr val="dk1"/>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sp>
        <p:nvSpPr>
          <p:cNvPr id="153" name="Google Shape;153;p22"/>
          <p:cNvSpPr/>
          <p:nvPr/>
        </p:nvSpPr>
        <p:spPr>
          <a:xfrm>
            <a:off x="7940446" y="1491189"/>
            <a:ext cx="655596" cy="624408"/>
          </a:xfrm>
          <a:custGeom>
            <a:rect b="b" l="l" r="r" t="t"/>
            <a:pathLst>
              <a:path extrusionOk="0" h="18783" w="19202">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alpha val="80000"/>
            </a:scheme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sp>
        <p:nvSpPr>
          <p:cNvPr id="154" name="Google Shape;154;p22"/>
          <p:cNvSpPr/>
          <p:nvPr>
            <p:ph idx="2" type="pic"/>
          </p:nvPr>
        </p:nvSpPr>
        <p:spPr>
          <a:xfrm>
            <a:off x="1002560" y="1879258"/>
            <a:ext cx="7590438" cy="4978742"/>
          </a:xfrm>
          <a:prstGeom prst="rect">
            <a:avLst/>
          </a:prstGeom>
          <a:solidFill>
            <a:schemeClr val="accent3"/>
          </a:solid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bg>
      <p:bgPr>
        <a:solidFill>
          <a:schemeClr val="accent1"/>
        </a:solidFill>
      </p:bgPr>
    </p:bg>
    <p:spTree>
      <p:nvGrpSpPr>
        <p:cNvPr id="155" name="Shape 155"/>
        <p:cNvGrpSpPr/>
        <p:nvPr/>
      </p:nvGrpSpPr>
      <p:grpSpPr>
        <a:xfrm>
          <a:off x="0" y="0"/>
          <a:ext cx="0" cy="0"/>
          <a:chOff x="0" y="0"/>
          <a:chExt cx="0" cy="0"/>
        </a:xfrm>
      </p:grpSpPr>
      <p:sp>
        <p:nvSpPr>
          <p:cNvPr id="156" name="Google Shape;156;p23"/>
          <p:cNvSpPr/>
          <p:nvPr/>
        </p:nvSpPr>
        <p:spPr>
          <a:xfrm>
            <a:off x="169090" y="1050968"/>
            <a:ext cx="8974910" cy="5807033"/>
          </a:xfrm>
          <a:custGeom>
            <a:rect b="b" l="l" r="r" t="t"/>
            <a:pathLst>
              <a:path extrusionOk="0" h="5807033" w="8974910">
                <a:moveTo>
                  <a:pt x="7194434" y="705"/>
                </a:moveTo>
                <a:cubicBezTo>
                  <a:pt x="7902295" y="11938"/>
                  <a:pt x="8453953" y="156693"/>
                  <a:pt x="8881036" y="375319"/>
                </a:cubicBezTo>
                <a:lnTo>
                  <a:pt x="8974910" y="426432"/>
                </a:lnTo>
                <a:lnTo>
                  <a:pt x="8974910" y="5220352"/>
                </a:lnTo>
                <a:lnTo>
                  <a:pt x="8963281" y="5230884"/>
                </a:lnTo>
                <a:cubicBezTo>
                  <a:pt x="8758911" y="5406230"/>
                  <a:pt x="8538043" y="5567904"/>
                  <a:pt x="8306503" y="5715951"/>
                </a:cubicBezTo>
                <a:lnTo>
                  <a:pt x="8152171" y="5807033"/>
                </a:lnTo>
                <a:lnTo>
                  <a:pt x="246528" y="5807033"/>
                </a:lnTo>
                <a:lnTo>
                  <a:pt x="186184" y="5714765"/>
                </a:lnTo>
                <a:cubicBezTo>
                  <a:pt x="165051" y="5678881"/>
                  <a:pt x="145765" y="5642213"/>
                  <a:pt x="128400" y="5604760"/>
                </a:cubicBezTo>
                <a:cubicBezTo>
                  <a:pt x="-640431" y="3950666"/>
                  <a:pt x="2195551" y="1137250"/>
                  <a:pt x="4583223" y="423448"/>
                </a:cubicBezTo>
                <a:cubicBezTo>
                  <a:pt x="5524377" y="142177"/>
                  <a:pt x="6314838" y="15797"/>
                  <a:pt x="6977357" y="1400"/>
                </a:cubicBezTo>
                <a:cubicBezTo>
                  <a:pt x="7051299" y="-207"/>
                  <a:pt x="7123647" y="-419"/>
                  <a:pt x="7194434" y="705"/>
                </a:cubicBezTo>
                <a:close/>
              </a:path>
            </a:pathLst>
          </a:custGeom>
          <a:solidFill>
            <a:srgbClr val="8DB1C4"/>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sp>
        <p:nvSpPr>
          <p:cNvPr id="157" name="Google Shape;157;p23"/>
          <p:cNvSpPr/>
          <p:nvPr/>
        </p:nvSpPr>
        <p:spPr>
          <a:xfrm>
            <a:off x="0" y="533976"/>
            <a:ext cx="9144001" cy="6324024"/>
          </a:xfrm>
          <a:custGeom>
            <a:rect b="b" l="l" r="r" t="t"/>
            <a:pathLst>
              <a:path extrusionOk="0" h="6324024" w="9144001">
                <a:moveTo>
                  <a:pt x="7806349" y="1324"/>
                </a:moveTo>
                <a:cubicBezTo>
                  <a:pt x="8431661" y="23127"/>
                  <a:pt x="8847385" y="312755"/>
                  <a:pt x="9106782" y="775992"/>
                </a:cubicBezTo>
                <a:lnTo>
                  <a:pt x="9144001" y="851077"/>
                </a:lnTo>
                <a:lnTo>
                  <a:pt x="9144001" y="4028565"/>
                </a:lnTo>
                <a:lnTo>
                  <a:pt x="9100919" y="4128469"/>
                </a:lnTo>
                <a:cubicBezTo>
                  <a:pt x="8711348" y="4960307"/>
                  <a:pt x="8046342" y="5722158"/>
                  <a:pt x="7269925" y="6243966"/>
                </a:cubicBezTo>
                <a:lnTo>
                  <a:pt x="7145095" y="6324024"/>
                </a:lnTo>
                <a:lnTo>
                  <a:pt x="2840405" y="6324024"/>
                </a:lnTo>
                <a:lnTo>
                  <a:pt x="2671618" y="6243966"/>
                </a:lnTo>
                <a:cubicBezTo>
                  <a:pt x="1718308" y="5774339"/>
                  <a:pt x="790161" y="5110277"/>
                  <a:pt x="160501" y="4375751"/>
                </a:cubicBezTo>
                <a:lnTo>
                  <a:pt x="0" y="4175762"/>
                </a:lnTo>
                <a:lnTo>
                  <a:pt x="0" y="1584310"/>
                </a:lnTo>
                <a:lnTo>
                  <a:pt x="69156" y="1547978"/>
                </a:lnTo>
                <a:cubicBezTo>
                  <a:pt x="1377162" y="939540"/>
                  <a:pt x="4165189" y="1391361"/>
                  <a:pt x="5541303" y="676681"/>
                </a:cubicBezTo>
                <a:cubicBezTo>
                  <a:pt x="6496207" y="183027"/>
                  <a:pt x="7237884" y="-18496"/>
                  <a:pt x="7806349" y="1324"/>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8" name="Google Shape;158;p2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23"/>
          <p:cNvSpPr txBox="1"/>
          <p:nvPr>
            <p:ph idx="1" type="body"/>
          </p:nvPr>
        </p:nvSpPr>
        <p:spPr>
          <a:xfrm>
            <a:off x="737574" y="1988719"/>
            <a:ext cx="7128886" cy="3699442"/>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750"/>
              </a:spcBef>
              <a:spcAft>
                <a:spcPts val="0"/>
              </a:spcAft>
              <a:buClr>
                <a:schemeClr val="accent1"/>
              </a:buClr>
              <a:buSzPts val="4000"/>
              <a:buNone/>
              <a:defRPr sz="4000"/>
            </a:lvl1pPr>
            <a:lvl2pPr indent="-342900" lvl="1" marL="914400" algn="l">
              <a:lnSpc>
                <a:spcPct val="90000"/>
              </a:lnSpc>
              <a:spcBef>
                <a:spcPts val="900"/>
              </a:spcBef>
              <a:spcAft>
                <a:spcPts val="0"/>
              </a:spcAft>
              <a:buClr>
                <a:schemeClr val="accent1"/>
              </a:buClr>
              <a:buSzPts val="1800"/>
              <a:buChar char="•"/>
              <a:defRPr/>
            </a:lvl2pPr>
            <a:lvl3pPr indent="-342900" lvl="2" marL="1371600" algn="l">
              <a:lnSpc>
                <a:spcPct val="90000"/>
              </a:lnSpc>
              <a:spcBef>
                <a:spcPts val="900"/>
              </a:spcBef>
              <a:spcAft>
                <a:spcPts val="0"/>
              </a:spcAft>
              <a:buClr>
                <a:schemeClr val="accent1"/>
              </a:buClr>
              <a:buSzPts val="1800"/>
              <a:buChar char="•"/>
              <a:defRPr/>
            </a:lvl3pPr>
            <a:lvl4pPr indent="-342900" lvl="3" marL="1828800" algn="l">
              <a:lnSpc>
                <a:spcPct val="90000"/>
              </a:lnSpc>
              <a:spcBef>
                <a:spcPts val="900"/>
              </a:spcBef>
              <a:spcAft>
                <a:spcPts val="0"/>
              </a:spcAft>
              <a:buClr>
                <a:schemeClr val="accent1"/>
              </a:buClr>
              <a:buSzPts val="1800"/>
              <a:buChar char="•"/>
              <a:defRPr/>
            </a:lvl4pPr>
            <a:lvl5pPr indent="-342900" lvl="4" marL="2286000" algn="l">
              <a:lnSpc>
                <a:spcPct val="90000"/>
              </a:lnSpc>
              <a:spcBef>
                <a:spcPts val="900"/>
              </a:spcBef>
              <a:spcAft>
                <a:spcPts val="0"/>
              </a:spcAft>
              <a:buClr>
                <a:schemeClr val="accent1"/>
              </a:buClr>
              <a:buSzPts val="1800"/>
              <a:buChar char="•"/>
              <a:defRPr/>
            </a:lvl5pPr>
            <a:lvl6pPr indent="-342900" lvl="5" marL="2743200" algn="l">
              <a:lnSpc>
                <a:spcPct val="90000"/>
              </a:lnSpc>
              <a:spcBef>
                <a:spcPts val="9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60" name="Google Shape;160;p23"/>
          <p:cNvSpPr txBox="1"/>
          <p:nvPr>
            <p:ph idx="2" type="body"/>
          </p:nvPr>
        </p:nvSpPr>
        <p:spPr>
          <a:xfrm>
            <a:off x="2106995" y="5880905"/>
            <a:ext cx="4390044" cy="647826"/>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750"/>
              </a:spcBef>
              <a:spcAft>
                <a:spcPts val="0"/>
              </a:spcAft>
              <a:buClr>
                <a:schemeClr val="accent2"/>
              </a:buClr>
              <a:buSzPts val="2000"/>
              <a:buNone/>
              <a:defRPr sz="2000">
                <a:solidFill>
                  <a:schemeClr val="accent2"/>
                </a:solidFill>
              </a:defRPr>
            </a:lvl1pPr>
            <a:lvl2pPr indent="-228600" lvl="1" marL="914400" algn="l">
              <a:lnSpc>
                <a:spcPct val="90000"/>
              </a:lnSpc>
              <a:spcBef>
                <a:spcPts val="900"/>
              </a:spcBef>
              <a:spcAft>
                <a:spcPts val="0"/>
              </a:spcAft>
              <a:buClr>
                <a:srgbClr val="888888"/>
              </a:buClr>
              <a:buSzPts val="1500"/>
              <a:buNone/>
              <a:defRPr sz="1500">
                <a:solidFill>
                  <a:srgbClr val="888888"/>
                </a:solidFill>
              </a:defRPr>
            </a:lvl2pPr>
            <a:lvl3pPr indent="-228600" lvl="2" marL="1371600" algn="l">
              <a:lnSpc>
                <a:spcPct val="90000"/>
              </a:lnSpc>
              <a:spcBef>
                <a:spcPts val="900"/>
              </a:spcBef>
              <a:spcAft>
                <a:spcPts val="0"/>
              </a:spcAft>
              <a:buClr>
                <a:srgbClr val="888888"/>
              </a:buClr>
              <a:buSzPts val="1350"/>
              <a:buNone/>
              <a:defRPr sz="1350">
                <a:solidFill>
                  <a:srgbClr val="888888"/>
                </a:solidFill>
              </a:defRPr>
            </a:lvl3pPr>
            <a:lvl4pPr indent="-228600" lvl="3" marL="1828800" algn="l">
              <a:lnSpc>
                <a:spcPct val="90000"/>
              </a:lnSpc>
              <a:spcBef>
                <a:spcPts val="900"/>
              </a:spcBef>
              <a:spcAft>
                <a:spcPts val="0"/>
              </a:spcAft>
              <a:buClr>
                <a:srgbClr val="888888"/>
              </a:buClr>
              <a:buSzPts val="1200"/>
              <a:buNone/>
              <a:defRPr sz="1200">
                <a:solidFill>
                  <a:srgbClr val="888888"/>
                </a:solidFill>
              </a:defRPr>
            </a:lvl4pPr>
            <a:lvl5pPr indent="-228600" lvl="4" marL="2286000" algn="l">
              <a:lnSpc>
                <a:spcPct val="90000"/>
              </a:lnSpc>
              <a:spcBef>
                <a:spcPts val="900"/>
              </a:spcBef>
              <a:spcAft>
                <a:spcPts val="0"/>
              </a:spcAft>
              <a:buClr>
                <a:srgbClr val="888888"/>
              </a:buClr>
              <a:buSzPts val="1200"/>
              <a:buNone/>
              <a:defRPr sz="1200">
                <a:solidFill>
                  <a:srgbClr val="888888"/>
                </a:solidFill>
              </a:defRPr>
            </a:lvl5pPr>
            <a:lvl6pPr indent="-228600" lvl="5" marL="2743200" algn="l">
              <a:lnSpc>
                <a:spcPct val="90000"/>
              </a:lnSpc>
              <a:spcBef>
                <a:spcPts val="900"/>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161" name="Google Shape;161;p2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2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50">
                <a:solidFill>
                  <a:schemeClr val="lt2"/>
                </a:solidFill>
                <a:latin typeface="Calibri"/>
                <a:ea typeface="Calibri"/>
                <a:cs typeface="Calibri"/>
                <a:sym typeface="Calibri"/>
              </a:defRPr>
            </a:lvl1pPr>
            <a:lvl2pPr indent="0" lvl="1" marL="0" algn="r">
              <a:spcBef>
                <a:spcPts val="0"/>
              </a:spcBef>
              <a:buNone/>
              <a:defRPr sz="1050">
                <a:solidFill>
                  <a:schemeClr val="lt2"/>
                </a:solidFill>
                <a:latin typeface="Calibri"/>
                <a:ea typeface="Calibri"/>
                <a:cs typeface="Calibri"/>
                <a:sym typeface="Calibri"/>
              </a:defRPr>
            </a:lvl2pPr>
            <a:lvl3pPr indent="0" lvl="2" marL="0" algn="r">
              <a:spcBef>
                <a:spcPts val="0"/>
              </a:spcBef>
              <a:buNone/>
              <a:defRPr sz="1050">
                <a:solidFill>
                  <a:schemeClr val="lt2"/>
                </a:solidFill>
                <a:latin typeface="Calibri"/>
                <a:ea typeface="Calibri"/>
                <a:cs typeface="Calibri"/>
                <a:sym typeface="Calibri"/>
              </a:defRPr>
            </a:lvl3pPr>
            <a:lvl4pPr indent="0" lvl="3" marL="0" algn="r">
              <a:spcBef>
                <a:spcPts val="0"/>
              </a:spcBef>
              <a:buNone/>
              <a:defRPr sz="1050">
                <a:solidFill>
                  <a:schemeClr val="lt2"/>
                </a:solidFill>
                <a:latin typeface="Calibri"/>
                <a:ea typeface="Calibri"/>
                <a:cs typeface="Calibri"/>
                <a:sym typeface="Calibri"/>
              </a:defRPr>
            </a:lvl4pPr>
            <a:lvl5pPr indent="0" lvl="4" marL="0" algn="r">
              <a:spcBef>
                <a:spcPts val="0"/>
              </a:spcBef>
              <a:buNone/>
              <a:defRPr sz="1050">
                <a:solidFill>
                  <a:schemeClr val="lt2"/>
                </a:solidFill>
                <a:latin typeface="Calibri"/>
                <a:ea typeface="Calibri"/>
                <a:cs typeface="Calibri"/>
                <a:sym typeface="Calibri"/>
              </a:defRPr>
            </a:lvl5pPr>
            <a:lvl6pPr indent="0" lvl="5" marL="0" algn="r">
              <a:spcBef>
                <a:spcPts val="0"/>
              </a:spcBef>
              <a:buNone/>
              <a:defRPr sz="1050">
                <a:solidFill>
                  <a:schemeClr val="lt2"/>
                </a:solidFill>
                <a:latin typeface="Calibri"/>
                <a:ea typeface="Calibri"/>
                <a:cs typeface="Calibri"/>
                <a:sym typeface="Calibri"/>
              </a:defRPr>
            </a:lvl6pPr>
            <a:lvl7pPr indent="0" lvl="6" marL="0" algn="r">
              <a:spcBef>
                <a:spcPts val="0"/>
              </a:spcBef>
              <a:buNone/>
              <a:defRPr sz="1050">
                <a:solidFill>
                  <a:schemeClr val="lt2"/>
                </a:solidFill>
                <a:latin typeface="Calibri"/>
                <a:ea typeface="Calibri"/>
                <a:cs typeface="Calibri"/>
                <a:sym typeface="Calibri"/>
              </a:defRPr>
            </a:lvl7pPr>
            <a:lvl8pPr indent="0" lvl="7" marL="0" algn="r">
              <a:spcBef>
                <a:spcPts val="0"/>
              </a:spcBef>
              <a:buNone/>
              <a:defRPr sz="1050">
                <a:solidFill>
                  <a:schemeClr val="lt2"/>
                </a:solidFill>
                <a:latin typeface="Calibri"/>
                <a:ea typeface="Calibri"/>
                <a:cs typeface="Calibri"/>
                <a:sym typeface="Calibri"/>
              </a:defRPr>
            </a:lvl8pPr>
            <a:lvl9pPr indent="0" lvl="8" marL="0" algn="r">
              <a:spcBef>
                <a:spcPts val="0"/>
              </a:spcBef>
              <a:buNone/>
              <a:defRPr sz="1050">
                <a:solidFill>
                  <a:schemeClr val="lt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63" name="Google Shape;163;p23"/>
          <p:cNvSpPr/>
          <p:nvPr/>
        </p:nvSpPr>
        <p:spPr>
          <a:xfrm>
            <a:off x="528024" y="1195730"/>
            <a:ext cx="1049353" cy="1069130"/>
          </a:xfrm>
          <a:custGeom>
            <a:rect b="b" l="l" r="r" t="t"/>
            <a:pathLst>
              <a:path extrusionOk="0" h="18770" w="19088">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6"/>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sp>
        <p:nvSpPr>
          <p:cNvPr id="164" name="Google Shape;164;p23"/>
          <p:cNvSpPr/>
          <p:nvPr/>
        </p:nvSpPr>
        <p:spPr>
          <a:xfrm rot="10800000">
            <a:off x="1712283" y="1217977"/>
            <a:ext cx="724406" cy="689945"/>
          </a:xfrm>
          <a:custGeom>
            <a:rect b="b" l="l" r="r" t="t"/>
            <a:pathLst>
              <a:path extrusionOk="0" h="18783" w="19202">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6"/>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Big Letters">
  <p:cSld name="Section Header - Big Letters">
    <p:spTree>
      <p:nvGrpSpPr>
        <p:cNvPr id="165" name="Shape 165"/>
        <p:cNvGrpSpPr/>
        <p:nvPr/>
      </p:nvGrpSpPr>
      <p:grpSpPr>
        <a:xfrm>
          <a:off x="0" y="0"/>
          <a:ext cx="0" cy="0"/>
          <a:chOff x="0" y="0"/>
          <a:chExt cx="0" cy="0"/>
        </a:xfrm>
      </p:grpSpPr>
      <p:sp>
        <p:nvSpPr>
          <p:cNvPr id="166" name="Google Shape;166;p24"/>
          <p:cNvSpPr txBox="1"/>
          <p:nvPr>
            <p:ph type="title"/>
          </p:nvPr>
        </p:nvSpPr>
        <p:spPr>
          <a:xfrm>
            <a:off x="623887" y="1709739"/>
            <a:ext cx="4164137" cy="2852737"/>
          </a:xfrm>
          <a:prstGeom prst="rect">
            <a:avLst/>
          </a:prstGeom>
          <a:noFill/>
          <a:ln>
            <a:noFill/>
          </a:ln>
        </p:spPr>
        <p:txBody>
          <a:bodyPr anchorCtr="0" anchor="b" bIns="45700" lIns="0" spcFirstLastPara="1" rIns="91425" wrap="square" tIns="45700">
            <a:noAutofit/>
          </a:bodyPr>
          <a:lstStyle>
            <a:lvl1pPr lvl="0" algn="l">
              <a:lnSpc>
                <a:spcPct val="90000"/>
              </a:lnSpc>
              <a:spcBef>
                <a:spcPts val="0"/>
              </a:spcBef>
              <a:spcAft>
                <a:spcPts val="0"/>
              </a:spcAft>
              <a:buClr>
                <a:schemeClr val="accent1"/>
              </a:buClr>
              <a:buSzPts val="9600"/>
              <a:buFont typeface="Calibri"/>
              <a:buNone/>
              <a:defRPr sz="9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7" name="Google Shape;167;p24"/>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888888"/>
              </a:buClr>
              <a:buSzPts val="2000"/>
              <a:buNone/>
              <a:defRPr sz="2000">
                <a:solidFill>
                  <a:srgbClr val="888888"/>
                </a:solidFill>
              </a:defRPr>
            </a:lvl1pPr>
            <a:lvl2pPr indent="-228600" lvl="1" marL="914400" algn="l">
              <a:lnSpc>
                <a:spcPct val="90000"/>
              </a:lnSpc>
              <a:spcBef>
                <a:spcPts val="900"/>
              </a:spcBef>
              <a:spcAft>
                <a:spcPts val="0"/>
              </a:spcAft>
              <a:buClr>
                <a:srgbClr val="888888"/>
              </a:buClr>
              <a:buSzPts val="1500"/>
              <a:buNone/>
              <a:defRPr sz="1500">
                <a:solidFill>
                  <a:srgbClr val="888888"/>
                </a:solidFill>
              </a:defRPr>
            </a:lvl2pPr>
            <a:lvl3pPr indent="-228600" lvl="2" marL="1371600" algn="l">
              <a:lnSpc>
                <a:spcPct val="90000"/>
              </a:lnSpc>
              <a:spcBef>
                <a:spcPts val="900"/>
              </a:spcBef>
              <a:spcAft>
                <a:spcPts val="0"/>
              </a:spcAft>
              <a:buClr>
                <a:srgbClr val="888888"/>
              </a:buClr>
              <a:buSzPts val="1350"/>
              <a:buNone/>
              <a:defRPr sz="1350">
                <a:solidFill>
                  <a:srgbClr val="888888"/>
                </a:solidFill>
              </a:defRPr>
            </a:lvl3pPr>
            <a:lvl4pPr indent="-228600" lvl="3" marL="1828800" algn="l">
              <a:lnSpc>
                <a:spcPct val="90000"/>
              </a:lnSpc>
              <a:spcBef>
                <a:spcPts val="900"/>
              </a:spcBef>
              <a:spcAft>
                <a:spcPts val="0"/>
              </a:spcAft>
              <a:buClr>
                <a:srgbClr val="888888"/>
              </a:buClr>
              <a:buSzPts val="1200"/>
              <a:buNone/>
              <a:defRPr sz="1200">
                <a:solidFill>
                  <a:srgbClr val="888888"/>
                </a:solidFill>
              </a:defRPr>
            </a:lvl4pPr>
            <a:lvl5pPr indent="-228600" lvl="4" marL="2286000" algn="l">
              <a:lnSpc>
                <a:spcPct val="90000"/>
              </a:lnSpc>
              <a:spcBef>
                <a:spcPts val="900"/>
              </a:spcBef>
              <a:spcAft>
                <a:spcPts val="0"/>
              </a:spcAft>
              <a:buClr>
                <a:srgbClr val="888888"/>
              </a:buClr>
              <a:buSzPts val="1200"/>
              <a:buNone/>
              <a:defRPr sz="1200">
                <a:solidFill>
                  <a:srgbClr val="888888"/>
                </a:solidFill>
              </a:defRPr>
            </a:lvl5pPr>
            <a:lvl6pPr indent="-228600" lvl="5" marL="2743200" algn="l">
              <a:lnSpc>
                <a:spcPct val="90000"/>
              </a:lnSpc>
              <a:spcBef>
                <a:spcPts val="900"/>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168" name="Google Shape;168;p2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2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2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71" name="Google Shape;171;p24"/>
          <p:cNvSpPr/>
          <p:nvPr/>
        </p:nvSpPr>
        <p:spPr>
          <a:xfrm>
            <a:off x="5266562" y="0"/>
            <a:ext cx="3877438" cy="4122729"/>
          </a:xfrm>
          <a:custGeom>
            <a:rect b="b" l="l" r="r" t="t"/>
            <a:pathLst>
              <a:path extrusionOk="0" h="4122729" w="3877438">
                <a:moveTo>
                  <a:pt x="21526" y="0"/>
                </a:moveTo>
                <a:lnTo>
                  <a:pt x="3877438" y="0"/>
                </a:lnTo>
                <a:lnTo>
                  <a:pt x="3877438" y="4044676"/>
                </a:lnTo>
                <a:lnTo>
                  <a:pt x="3833579" y="4062946"/>
                </a:lnTo>
                <a:cubicBezTo>
                  <a:pt x="3756373" y="4089915"/>
                  <a:pt x="3674692" y="4108199"/>
                  <a:pt x="3588321" y="4116891"/>
                </a:cubicBezTo>
                <a:cubicBezTo>
                  <a:pt x="2206386" y="4255667"/>
                  <a:pt x="146428" y="1887402"/>
                  <a:pt x="12337" y="545294"/>
                </a:cubicBezTo>
                <a:cubicBezTo>
                  <a:pt x="-4730" y="377569"/>
                  <a:pt x="-3844" y="212049"/>
                  <a:pt x="13471" y="50534"/>
                </a:cubicBezTo>
                <a:close/>
              </a:path>
            </a:pathLst>
          </a:custGeom>
          <a:solidFill>
            <a:schemeClr val="accent6"/>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sp>
        <p:nvSpPr>
          <p:cNvPr id="172" name="Google Shape;172;p24"/>
          <p:cNvSpPr/>
          <p:nvPr/>
        </p:nvSpPr>
        <p:spPr>
          <a:xfrm>
            <a:off x="4277854" y="1"/>
            <a:ext cx="4866146" cy="3946405"/>
          </a:xfrm>
          <a:custGeom>
            <a:rect b="b" l="l" r="r" t="t"/>
            <a:pathLst>
              <a:path extrusionOk="0" h="3946405" w="4866146">
                <a:moveTo>
                  <a:pt x="1753250" y="0"/>
                </a:moveTo>
                <a:lnTo>
                  <a:pt x="4866146" y="0"/>
                </a:lnTo>
                <a:lnTo>
                  <a:pt x="4866146" y="3597362"/>
                </a:lnTo>
                <a:lnTo>
                  <a:pt x="4779219" y="3629181"/>
                </a:lnTo>
                <a:cubicBezTo>
                  <a:pt x="4456112" y="3737625"/>
                  <a:pt x="4140245" y="3814929"/>
                  <a:pt x="3855483" y="3861277"/>
                </a:cubicBezTo>
                <a:cubicBezTo>
                  <a:pt x="2337133" y="4108465"/>
                  <a:pt x="498547" y="3821302"/>
                  <a:pt x="93577" y="2947847"/>
                </a:cubicBezTo>
                <a:cubicBezTo>
                  <a:pt x="-291641" y="2119075"/>
                  <a:pt x="564881" y="890954"/>
                  <a:pt x="1703277" y="35271"/>
                </a:cubicBezTo>
                <a:close/>
              </a:path>
            </a:pathLst>
          </a:custGeom>
          <a:solidFill>
            <a:srgbClr val="8DB1C4">
              <a:alpha val="80000"/>
            </a:srgb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sp>
        <p:nvSpPr>
          <p:cNvPr id="173" name="Google Shape;173;p24"/>
          <p:cNvSpPr/>
          <p:nvPr/>
        </p:nvSpPr>
        <p:spPr>
          <a:xfrm>
            <a:off x="3218517" y="1452752"/>
            <a:ext cx="921640" cy="939009"/>
          </a:xfrm>
          <a:custGeom>
            <a:rect b="b" l="l" r="r" t="t"/>
            <a:pathLst>
              <a:path extrusionOk="0" h="18770" w="19088">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alpha val="69803"/>
            </a:scheme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chemeClr val="dk1"/>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sp>
        <p:nvSpPr>
          <p:cNvPr id="174" name="Google Shape;174;p24"/>
          <p:cNvSpPr/>
          <p:nvPr/>
        </p:nvSpPr>
        <p:spPr>
          <a:xfrm>
            <a:off x="7793762" y="4967843"/>
            <a:ext cx="636241" cy="605974"/>
          </a:xfrm>
          <a:custGeom>
            <a:rect b="b" l="l" r="r" t="t"/>
            <a:pathLst>
              <a:path extrusionOk="0" h="18783" w="19202">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alpha val="80000"/>
            </a:scheme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sp>
        <p:nvSpPr>
          <p:cNvPr id="175" name="Google Shape;175;p24"/>
          <p:cNvSpPr/>
          <p:nvPr/>
        </p:nvSpPr>
        <p:spPr>
          <a:xfrm>
            <a:off x="3689363" y="0"/>
            <a:ext cx="5454639" cy="3551472"/>
          </a:xfrm>
          <a:custGeom>
            <a:rect b="b" l="l" r="r" t="t"/>
            <a:pathLst>
              <a:path extrusionOk="0" h="3551472" w="5454639">
                <a:moveTo>
                  <a:pt x="83549" y="0"/>
                </a:moveTo>
                <a:lnTo>
                  <a:pt x="5454639" y="0"/>
                </a:lnTo>
                <a:lnTo>
                  <a:pt x="5454639" y="3218939"/>
                </a:lnTo>
                <a:lnTo>
                  <a:pt x="5364200" y="3268786"/>
                </a:lnTo>
                <a:cubicBezTo>
                  <a:pt x="5000487" y="3447888"/>
                  <a:pt x="4616759" y="3551472"/>
                  <a:pt x="4240086" y="3551472"/>
                </a:cubicBezTo>
                <a:cubicBezTo>
                  <a:pt x="2733394" y="3551472"/>
                  <a:pt x="0" y="1894128"/>
                  <a:pt x="0" y="375625"/>
                </a:cubicBezTo>
                <a:cubicBezTo>
                  <a:pt x="0" y="233265"/>
                  <a:pt x="27831" y="111432"/>
                  <a:pt x="79376" y="6954"/>
                </a:cubicBezTo>
                <a:close/>
              </a:path>
            </a:pathLst>
          </a:custGeom>
          <a:solidFill>
            <a:schemeClr val="accent3">
              <a:alpha val="80000"/>
            </a:scheme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chemeClr val="dk1"/>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w Numbers">
  <p:cSld name="Title Only w Numbers">
    <p:spTree>
      <p:nvGrpSpPr>
        <p:cNvPr id="176" name="Shape 176"/>
        <p:cNvGrpSpPr/>
        <p:nvPr/>
      </p:nvGrpSpPr>
      <p:grpSpPr>
        <a:xfrm>
          <a:off x="0" y="0"/>
          <a:ext cx="0" cy="0"/>
          <a:chOff x="0" y="0"/>
          <a:chExt cx="0" cy="0"/>
        </a:xfrm>
      </p:grpSpPr>
      <p:grpSp>
        <p:nvGrpSpPr>
          <p:cNvPr id="177" name="Google Shape;177;p25"/>
          <p:cNvGrpSpPr/>
          <p:nvPr/>
        </p:nvGrpSpPr>
        <p:grpSpPr>
          <a:xfrm>
            <a:off x="38258" y="1"/>
            <a:ext cx="1960050" cy="1482171"/>
            <a:chOff x="38258" y="1"/>
            <a:chExt cx="1960050" cy="1482171"/>
          </a:xfrm>
        </p:grpSpPr>
        <p:sp>
          <p:nvSpPr>
            <p:cNvPr id="178" name="Google Shape;178;p25"/>
            <p:cNvSpPr/>
            <p:nvPr/>
          </p:nvSpPr>
          <p:spPr>
            <a:xfrm>
              <a:off x="508548" y="42068"/>
              <a:ext cx="1160506" cy="1440104"/>
            </a:xfrm>
            <a:custGeom>
              <a:rect b="b" l="l" r="r" t="t"/>
              <a:pathLst>
                <a:path extrusionOk="0" h="20744" w="20693">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sp>
          <p:nvSpPr>
            <p:cNvPr id="179" name="Google Shape;179;p25"/>
            <p:cNvSpPr/>
            <p:nvPr/>
          </p:nvSpPr>
          <p:spPr>
            <a:xfrm>
              <a:off x="281512" y="274510"/>
              <a:ext cx="1716796" cy="1167194"/>
            </a:xfrm>
            <a:custGeom>
              <a:rect b="b" l="l" r="r" t="t"/>
              <a:pathLst>
                <a:path extrusionOk="0" h="18693" w="19589">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sp>
          <p:nvSpPr>
            <p:cNvPr id="180" name="Google Shape;180;p25"/>
            <p:cNvSpPr/>
            <p:nvPr/>
          </p:nvSpPr>
          <p:spPr>
            <a:xfrm>
              <a:off x="146371" y="188020"/>
              <a:ext cx="1691421" cy="1163005"/>
            </a:xfrm>
            <a:custGeom>
              <a:rect b="b" l="l" r="r" t="t"/>
              <a:pathLst>
                <a:path extrusionOk="0" h="19116" w="2160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sp>
          <p:nvSpPr>
            <p:cNvPr id="181" name="Google Shape;181;p25"/>
            <p:cNvSpPr/>
            <p:nvPr/>
          </p:nvSpPr>
          <p:spPr>
            <a:xfrm>
              <a:off x="1200471" y="1"/>
              <a:ext cx="316203" cy="166565"/>
            </a:xfrm>
            <a:custGeom>
              <a:rect b="b" l="l" r="r" t="t"/>
              <a:pathLst>
                <a:path extrusionOk="0" h="166565" w="316203">
                  <a:moveTo>
                    <a:pt x="37390" y="0"/>
                  </a:moveTo>
                  <a:lnTo>
                    <a:pt x="312226" y="0"/>
                  </a:lnTo>
                  <a:lnTo>
                    <a:pt x="316203" y="45183"/>
                  </a:lnTo>
                  <a:cubicBezTo>
                    <a:pt x="313161" y="64314"/>
                    <a:pt x="304680" y="83098"/>
                    <a:pt x="288596" y="100259"/>
                  </a:cubicBezTo>
                  <a:cubicBezTo>
                    <a:pt x="224280" y="168378"/>
                    <a:pt x="62643" y="184592"/>
                    <a:pt x="21569" y="146208"/>
                  </a:cubicBezTo>
                  <a:cubicBezTo>
                    <a:pt x="1024" y="127024"/>
                    <a:pt x="-4382" y="95672"/>
                    <a:pt x="3389" y="60535"/>
                  </a:cubicBezTo>
                  <a:close/>
                </a:path>
              </a:pathLst>
            </a:custGeom>
            <a:solidFill>
              <a:schemeClr val="accent5">
                <a:alpha val="80000"/>
              </a:scheme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sp>
          <p:nvSpPr>
            <p:cNvPr id="182" name="Google Shape;182;p25"/>
            <p:cNvSpPr/>
            <p:nvPr/>
          </p:nvSpPr>
          <p:spPr>
            <a:xfrm>
              <a:off x="38258" y="869128"/>
              <a:ext cx="211622" cy="215610"/>
            </a:xfrm>
            <a:custGeom>
              <a:rect b="b" l="l" r="r" t="t"/>
              <a:pathLst>
                <a:path extrusionOk="0" h="18770" w="19088">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alpha val="80000"/>
              </a:scheme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sp>
          <p:nvSpPr>
            <p:cNvPr id="183" name="Google Shape;183;p25"/>
            <p:cNvSpPr/>
            <p:nvPr/>
          </p:nvSpPr>
          <p:spPr>
            <a:xfrm>
              <a:off x="1692380" y="101530"/>
              <a:ext cx="146090" cy="139140"/>
            </a:xfrm>
            <a:custGeom>
              <a:rect b="b" l="l" r="r" t="t"/>
              <a:pathLst>
                <a:path extrusionOk="0" h="18783" w="19202">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alpha val="80000"/>
              </a:scheme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grpSp>
      <p:sp>
        <p:nvSpPr>
          <p:cNvPr id="184" name="Google Shape;184;p25"/>
          <p:cNvSpPr txBox="1"/>
          <p:nvPr>
            <p:ph type="title"/>
          </p:nvPr>
        </p:nvSpPr>
        <p:spPr>
          <a:xfrm>
            <a:off x="2193953" y="136526"/>
            <a:ext cx="6321397" cy="11322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3600"/>
              <a:buFont typeface="Calibri"/>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5" name="Google Shape;185;p2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6" name="Google Shape;186;p2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2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88" name="Google Shape;188;p25"/>
          <p:cNvSpPr txBox="1"/>
          <p:nvPr>
            <p:ph idx="1" type="body"/>
          </p:nvPr>
        </p:nvSpPr>
        <p:spPr>
          <a:xfrm>
            <a:off x="658915" y="141289"/>
            <a:ext cx="872285" cy="1127472"/>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750"/>
              </a:spcBef>
              <a:spcAft>
                <a:spcPts val="0"/>
              </a:spcAft>
              <a:buClr>
                <a:schemeClr val="accent1"/>
              </a:buClr>
              <a:buSzPts val="4050"/>
              <a:buNone/>
              <a:defRPr b="1" sz="4050"/>
            </a:lvl1pPr>
            <a:lvl2pPr indent="-342900" lvl="1" marL="914400" algn="l">
              <a:lnSpc>
                <a:spcPct val="90000"/>
              </a:lnSpc>
              <a:spcBef>
                <a:spcPts val="900"/>
              </a:spcBef>
              <a:spcAft>
                <a:spcPts val="0"/>
              </a:spcAft>
              <a:buClr>
                <a:schemeClr val="accent1"/>
              </a:buClr>
              <a:buSzPts val="1800"/>
              <a:buChar char="•"/>
              <a:defRPr/>
            </a:lvl2pPr>
            <a:lvl3pPr indent="-342900" lvl="2" marL="1371600" algn="l">
              <a:lnSpc>
                <a:spcPct val="90000"/>
              </a:lnSpc>
              <a:spcBef>
                <a:spcPts val="900"/>
              </a:spcBef>
              <a:spcAft>
                <a:spcPts val="0"/>
              </a:spcAft>
              <a:buClr>
                <a:schemeClr val="accent1"/>
              </a:buClr>
              <a:buSzPts val="1800"/>
              <a:buChar char="•"/>
              <a:defRPr/>
            </a:lvl3pPr>
            <a:lvl4pPr indent="-342900" lvl="3" marL="1828800" algn="l">
              <a:lnSpc>
                <a:spcPct val="90000"/>
              </a:lnSpc>
              <a:spcBef>
                <a:spcPts val="900"/>
              </a:spcBef>
              <a:spcAft>
                <a:spcPts val="0"/>
              </a:spcAft>
              <a:buClr>
                <a:schemeClr val="accent1"/>
              </a:buClr>
              <a:buSzPts val="1800"/>
              <a:buChar char="•"/>
              <a:defRPr/>
            </a:lvl4pPr>
            <a:lvl5pPr indent="-342900" lvl="4" marL="2286000" algn="l">
              <a:lnSpc>
                <a:spcPct val="90000"/>
              </a:lnSpc>
              <a:spcBef>
                <a:spcPts val="900"/>
              </a:spcBef>
              <a:spcAft>
                <a:spcPts val="0"/>
              </a:spcAft>
              <a:buClr>
                <a:schemeClr val="accent1"/>
              </a:buClr>
              <a:buSzPts val="1800"/>
              <a:buChar char="•"/>
              <a:defRPr/>
            </a:lvl5pPr>
            <a:lvl6pPr indent="-342900" lvl="5" marL="2743200" algn="l">
              <a:lnSpc>
                <a:spcPct val="90000"/>
              </a:lnSpc>
              <a:spcBef>
                <a:spcPts val="9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89" name="Shape 189"/>
        <p:cNvGrpSpPr/>
        <p:nvPr/>
      </p:nvGrpSpPr>
      <p:grpSpPr>
        <a:xfrm>
          <a:off x="0" y="0"/>
          <a:ext cx="0" cy="0"/>
          <a:chOff x="0" y="0"/>
          <a:chExt cx="0" cy="0"/>
        </a:xfrm>
      </p:grpSpPr>
      <p:sp>
        <p:nvSpPr>
          <p:cNvPr id="190" name="Google Shape;190;p26"/>
          <p:cNvSpPr txBox="1"/>
          <p:nvPr>
            <p:ph type="title"/>
          </p:nvPr>
        </p:nvSpPr>
        <p:spPr>
          <a:xfrm>
            <a:off x="628650" y="334864"/>
            <a:ext cx="7886700" cy="11322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1" name="Google Shape;191;p26"/>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chemeClr val="accent1"/>
              </a:buClr>
              <a:buSzPts val="2400"/>
              <a:buChar char="•"/>
              <a:defRPr sz="2400"/>
            </a:lvl1pPr>
            <a:lvl2pPr indent="-355600" lvl="1" marL="914400" algn="l">
              <a:lnSpc>
                <a:spcPct val="90000"/>
              </a:lnSpc>
              <a:spcBef>
                <a:spcPts val="900"/>
              </a:spcBef>
              <a:spcAft>
                <a:spcPts val="0"/>
              </a:spcAft>
              <a:buClr>
                <a:schemeClr val="accent1"/>
              </a:buClr>
              <a:buSzPts val="2000"/>
              <a:buChar char="•"/>
              <a:defRPr sz="2000"/>
            </a:lvl2pPr>
            <a:lvl3pPr indent="-330200" lvl="2" marL="1371600" algn="l">
              <a:lnSpc>
                <a:spcPct val="90000"/>
              </a:lnSpc>
              <a:spcBef>
                <a:spcPts val="900"/>
              </a:spcBef>
              <a:spcAft>
                <a:spcPts val="0"/>
              </a:spcAft>
              <a:buClr>
                <a:schemeClr val="accent1"/>
              </a:buClr>
              <a:buSzPts val="1600"/>
              <a:buChar char="•"/>
              <a:defRPr sz="1600"/>
            </a:lvl3pPr>
            <a:lvl4pPr indent="-317500" lvl="3" marL="1828800" algn="l">
              <a:lnSpc>
                <a:spcPct val="90000"/>
              </a:lnSpc>
              <a:spcBef>
                <a:spcPts val="900"/>
              </a:spcBef>
              <a:spcAft>
                <a:spcPts val="0"/>
              </a:spcAft>
              <a:buClr>
                <a:schemeClr val="accent1"/>
              </a:buClr>
              <a:buSzPts val="1400"/>
              <a:buChar char="•"/>
              <a:defRPr sz="1400"/>
            </a:lvl4pPr>
            <a:lvl5pPr indent="-317500" lvl="4" marL="2286000" algn="l">
              <a:lnSpc>
                <a:spcPct val="90000"/>
              </a:lnSpc>
              <a:spcBef>
                <a:spcPts val="900"/>
              </a:spcBef>
              <a:spcAft>
                <a:spcPts val="0"/>
              </a:spcAft>
              <a:buClr>
                <a:schemeClr val="accent1"/>
              </a:buClr>
              <a:buSzPts val="1400"/>
              <a:buChar char="•"/>
              <a:defRPr sz="1400"/>
            </a:lvl5pPr>
            <a:lvl6pPr indent="-342900" lvl="5" marL="2743200" algn="l">
              <a:lnSpc>
                <a:spcPct val="90000"/>
              </a:lnSpc>
              <a:spcBef>
                <a:spcPts val="9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92" name="Google Shape;192;p26"/>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chemeClr val="accent1"/>
              </a:buClr>
              <a:buSzPts val="2400"/>
              <a:buChar char="•"/>
              <a:defRPr sz="2400"/>
            </a:lvl1pPr>
            <a:lvl2pPr indent="-355600" lvl="1" marL="914400" algn="l">
              <a:lnSpc>
                <a:spcPct val="90000"/>
              </a:lnSpc>
              <a:spcBef>
                <a:spcPts val="900"/>
              </a:spcBef>
              <a:spcAft>
                <a:spcPts val="0"/>
              </a:spcAft>
              <a:buClr>
                <a:schemeClr val="accent1"/>
              </a:buClr>
              <a:buSzPts val="2000"/>
              <a:buChar char="•"/>
              <a:defRPr sz="2000"/>
            </a:lvl2pPr>
            <a:lvl3pPr indent="-330200" lvl="2" marL="1371600" algn="l">
              <a:lnSpc>
                <a:spcPct val="90000"/>
              </a:lnSpc>
              <a:spcBef>
                <a:spcPts val="900"/>
              </a:spcBef>
              <a:spcAft>
                <a:spcPts val="0"/>
              </a:spcAft>
              <a:buClr>
                <a:schemeClr val="accent1"/>
              </a:buClr>
              <a:buSzPts val="1600"/>
              <a:buChar char="•"/>
              <a:defRPr sz="1600"/>
            </a:lvl3pPr>
            <a:lvl4pPr indent="-317500" lvl="3" marL="1828800" algn="l">
              <a:lnSpc>
                <a:spcPct val="90000"/>
              </a:lnSpc>
              <a:spcBef>
                <a:spcPts val="900"/>
              </a:spcBef>
              <a:spcAft>
                <a:spcPts val="0"/>
              </a:spcAft>
              <a:buClr>
                <a:schemeClr val="accent1"/>
              </a:buClr>
              <a:buSzPts val="1400"/>
              <a:buChar char="•"/>
              <a:defRPr sz="1400"/>
            </a:lvl4pPr>
            <a:lvl5pPr indent="-317500" lvl="4" marL="2286000" algn="l">
              <a:lnSpc>
                <a:spcPct val="90000"/>
              </a:lnSpc>
              <a:spcBef>
                <a:spcPts val="900"/>
              </a:spcBef>
              <a:spcAft>
                <a:spcPts val="0"/>
              </a:spcAft>
              <a:buClr>
                <a:schemeClr val="accent1"/>
              </a:buClr>
              <a:buSzPts val="1400"/>
              <a:buChar char="•"/>
              <a:defRPr sz="1400"/>
            </a:lvl5pPr>
            <a:lvl6pPr indent="-342900" lvl="5" marL="2743200" algn="l">
              <a:lnSpc>
                <a:spcPct val="90000"/>
              </a:lnSpc>
              <a:spcBef>
                <a:spcPts val="9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93" name="Google Shape;193;p2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 name="Google Shape;194;p2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5" name="Google Shape;195;p2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96" name="Shape 196"/>
        <p:cNvGrpSpPr/>
        <p:nvPr/>
      </p:nvGrpSpPr>
      <p:grpSpPr>
        <a:xfrm>
          <a:off x="0" y="0"/>
          <a:ext cx="0" cy="0"/>
          <a:chOff x="0" y="0"/>
          <a:chExt cx="0" cy="0"/>
        </a:xfrm>
      </p:grpSpPr>
      <p:sp>
        <p:nvSpPr>
          <p:cNvPr id="197" name="Google Shape;197;p27"/>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8" name="Google Shape;198;p27"/>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accent1"/>
              </a:buClr>
              <a:buSzPts val="1800"/>
              <a:buNone/>
              <a:defRPr b="1" sz="1800"/>
            </a:lvl1pPr>
            <a:lvl2pPr indent="-228600" lvl="1" marL="914400" algn="l">
              <a:lnSpc>
                <a:spcPct val="90000"/>
              </a:lnSpc>
              <a:spcBef>
                <a:spcPts val="900"/>
              </a:spcBef>
              <a:spcAft>
                <a:spcPts val="0"/>
              </a:spcAft>
              <a:buClr>
                <a:schemeClr val="accent1"/>
              </a:buClr>
              <a:buSzPts val="1500"/>
              <a:buNone/>
              <a:defRPr b="1" sz="1500"/>
            </a:lvl2pPr>
            <a:lvl3pPr indent="-228600" lvl="2" marL="1371600" algn="l">
              <a:lnSpc>
                <a:spcPct val="90000"/>
              </a:lnSpc>
              <a:spcBef>
                <a:spcPts val="900"/>
              </a:spcBef>
              <a:spcAft>
                <a:spcPts val="0"/>
              </a:spcAft>
              <a:buClr>
                <a:schemeClr val="accent1"/>
              </a:buClr>
              <a:buSzPts val="1350"/>
              <a:buNone/>
              <a:defRPr b="1" sz="1350"/>
            </a:lvl3pPr>
            <a:lvl4pPr indent="-228600" lvl="3" marL="1828800" algn="l">
              <a:lnSpc>
                <a:spcPct val="90000"/>
              </a:lnSpc>
              <a:spcBef>
                <a:spcPts val="900"/>
              </a:spcBef>
              <a:spcAft>
                <a:spcPts val="0"/>
              </a:spcAft>
              <a:buClr>
                <a:schemeClr val="accent1"/>
              </a:buClr>
              <a:buSzPts val="1200"/>
              <a:buNone/>
              <a:defRPr b="1" sz="1200"/>
            </a:lvl4pPr>
            <a:lvl5pPr indent="-228600" lvl="4" marL="2286000" algn="l">
              <a:lnSpc>
                <a:spcPct val="90000"/>
              </a:lnSpc>
              <a:spcBef>
                <a:spcPts val="900"/>
              </a:spcBef>
              <a:spcAft>
                <a:spcPts val="0"/>
              </a:spcAft>
              <a:buClr>
                <a:schemeClr val="accent1"/>
              </a:buClr>
              <a:buSzPts val="1200"/>
              <a:buNone/>
              <a:defRPr b="1" sz="1200"/>
            </a:lvl5pPr>
            <a:lvl6pPr indent="-228600" lvl="5" marL="2743200" algn="l">
              <a:lnSpc>
                <a:spcPct val="90000"/>
              </a:lnSpc>
              <a:spcBef>
                <a:spcPts val="900"/>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199" name="Google Shape;199;p27"/>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accent1"/>
              </a:buClr>
              <a:buSzPts val="1800"/>
              <a:buChar char="•"/>
              <a:defRPr/>
            </a:lvl1pPr>
            <a:lvl2pPr indent="-342900" lvl="1" marL="914400" algn="l">
              <a:lnSpc>
                <a:spcPct val="90000"/>
              </a:lnSpc>
              <a:spcBef>
                <a:spcPts val="900"/>
              </a:spcBef>
              <a:spcAft>
                <a:spcPts val="0"/>
              </a:spcAft>
              <a:buClr>
                <a:schemeClr val="accent1"/>
              </a:buClr>
              <a:buSzPts val="1800"/>
              <a:buChar char="•"/>
              <a:defRPr/>
            </a:lvl2pPr>
            <a:lvl3pPr indent="-342900" lvl="2" marL="1371600" algn="l">
              <a:lnSpc>
                <a:spcPct val="90000"/>
              </a:lnSpc>
              <a:spcBef>
                <a:spcPts val="900"/>
              </a:spcBef>
              <a:spcAft>
                <a:spcPts val="0"/>
              </a:spcAft>
              <a:buClr>
                <a:schemeClr val="accent1"/>
              </a:buClr>
              <a:buSzPts val="1800"/>
              <a:buChar char="•"/>
              <a:defRPr/>
            </a:lvl3pPr>
            <a:lvl4pPr indent="-342900" lvl="3" marL="1828800" algn="l">
              <a:lnSpc>
                <a:spcPct val="90000"/>
              </a:lnSpc>
              <a:spcBef>
                <a:spcPts val="900"/>
              </a:spcBef>
              <a:spcAft>
                <a:spcPts val="0"/>
              </a:spcAft>
              <a:buClr>
                <a:schemeClr val="accent1"/>
              </a:buClr>
              <a:buSzPts val="1800"/>
              <a:buChar char="•"/>
              <a:defRPr/>
            </a:lvl4pPr>
            <a:lvl5pPr indent="-342900" lvl="4" marL="2286000" algn="l">
              <a:lnSpc>
                <a:spcPct val="90000"/>
              </a:lnSpc>
              <a:spcBef>
                <a:spcPts val="900"/>
              </a:spcBef>
              <a:spcAft>
                <a:spcPts val="0"/>
              </a:spcAft>
              <a:buClr>
                <a:schemeClr val="accent1"/>
              </a:buClr>
              <a:buSzPts val="1800"/>
              <a:buChar char="•"/>
              <a:defRPr/>
            </a:lvl5pPr>
            <a:lvl6pPr indent="-342900" lvl="5" marL="2743200" algn="l">
              <a:lnSpc>
                <a:spcPct val="90000"/>
              </a:lnSpc>
              <a:spcBef>
                <a:spcPts val="9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00" name="Google Shape;200;p27"/>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accent1"/>
              </a:buClr>
              <a:buSzPts val="1800"/>
              <a:buNone/>
              <a:defRPr b="1" sz="1800"/>
            </a:lvl1pPr>
            <a:lvl2pPr indent="-228600" lvl="1" marL="914400" algn="l">
              <a:lnSpc>
                <a:spcPct val="90000"/>
              </a:lnSpc>
              <a:spcBef>
                <a:spcPts val="900"/>
              </a:spcBef>
              <a:spcAft>
                <a:spcPts val="0"/>
              </a:spcAft>
              <a:buClr>
                <a:schemeClr val="accent1"/>
              </a:buClr>
              <a:buSzPts val="1500"/>
              <a:buNone/>
              <a:defRPr b="1" sz="1500"/>
            </a:lvl2pPr>
            <a:lvl3pPr indent="-228600" lvl="2" marL="1371600" algn="l">
              <a:lnSpc>
                <a:spcPct val="90000"/>
              </a:lnSpc>
              <a:spcBef>
                <a:spcPts val="900"/>
              </a:spcBef>
              <a:spcAft>
                <a:spcPts val="0"/>
              </a:spcAft>
              <a:buClr>
                <a:schemeClr val="accent1"/>
              </a:buClr>
              <a:buSzPts val="1350"/>
              <a:buNone/>
              <a:defRPr b="1" sz="1350"/>
            </a:lvl3pPr>
            <a:lvl4pPr indent="-228600" lvl="3" marL="1828800" algn="l">
              <a:lnSpc>
                <a:spcPct val="90000"/>
              </a:lnSpc>
              <a:spcBef>
                <a:spcPts val="900"/>
              </a:spcBef>
              <a:spcAft>
                <a:spcPts val="0"/>
              </a:spcAft>
              <a:buClr>
                <a:schemeClr val="accent1"/>
              </a:buClr>
              <a:buSzPts val="1200"/>
              <a:buNone/>
              <a:defRPr b="1" sz="1200"/>
            </a:lvl4pPr>
            <a:lvl5pPr indent="-228600" lvl="4" marL="2286000" algn="l">
              <a:lnSpc>
                <a:spcPct val="90000"/>
              </a:lnSpc>
              <a:spcBef>
                <a:spcPts val="900"/>
              </a:spcBef>
              <a:spcAft>
                <a:spcPts val="0"/>
              </a:spcAft>
              <a:buClr>
                <a:schemeClr val="accent1"/>
              </a:buClr>
              <a:buSzPts val="1200"/>
              <a:buNone/>
              <a:defRPr b="1" sz="1200"/>
            </a:lvl5pPr>
            <a:lvl6pPr indent="-228600" lvl="5" marL="2743200" algn="l">
              <a:lnSpc>
                <a:spcPct val="90000"/>
              </a:lnSpc>
              <a:spcBef>
                <a:spcPts val="900"/>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201" name="Google Shape;201;p27"/>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accent1"/>
              </a:buClr>
              <a:buSzPts val="1800"/>
              <a:buChar char="•"/>
              <a:defRPr/>
            </a:lvl1pPr>
            <a:lvl2pPr indent="-342900" lvl="1" marL="914400" algn="l">
              <a:lnSpc>
                <a:spcPct val="90000"/>
              </a:lnSpc>
              <a:spcBef>
                <a:spcPts val="900"/>
              </a:spcBef>
              <a:spcAft>
                <a:spcPts val="0"/>
              </a:spcAft>
              <a:buClr>
                <a:schemeClr val="accent1"/>
              </a:buClr>
              <a:buSzPts val="1800"/>
              <a:buChar char="•"/>
              <a:defRPr/>
            </a:lvl2pPr>
            <a:lvl3pPr indent="-342900" lvl="2" marL="1371600" algn="l">
              <a:lnSpc>
                <a:spcPct val="90000"/>
              </a:lnSpc>
              <a:spcBef>
                <a:spcPts val="900"/>
              </a:spcBef>
              <a:spcAft>
                <a:spcPts val="0"/>
              </a:spcAft>
              <a:buClr>
                <a:schemeClr val="accent1"/>
              </a:buClr>
              <a:buSzPts val="1800"/>
              <a:buChar char="•"/>
              <a:defRPr/>
            </a:lvl3pPr>
            <a:lvl4pPr indent="-342900" lvl="3" marL="1828800" algn="l">
              <a:lnSpc>
                <a:spcPct val="90000"/>
              </a:lnSpc>
              <a:spcBef>
                <a:spcPts val="900"/>
              </a:spcBef>
              <a:spcAft>
                <a:spcPts val="0"/>
              </a:spcAft>
              <a:buClr>
                <a:schemeClr val="accent1"/>
              </a:buClr>
              <a:buSzPts val="1800"/>
              <a:buChar char="•"/>
              <a:defRPr/>
            </a:lvl4pPr>
            <a:lvl5pPr indent="-342900" lvl="4" marL="2286000" algn="l">
              <a:lnSpc>
                <a:spcPct val="90000"/>
              </a:lnSpc>
              <a:spcBef>
                <a:spcPts val="900"/>
              </a:spcBef>
              <a:spcAft>
                <a:spcPts val="0"/>
              </a:spcAft>
              <a:buClr>
                <a:schemeClr val="accent1"/>
              </a:buClr>
              <a:buSzPts val="1800"/>
              <a:buChar char="•"/>
              <a:defRPr/>
            </a:lvl5pPr>
            <a:lvl6pPr indent="-342900" lvl="5" marL="2743200" algn="l">
              <a:lnSpc>
                <a:spcPct val="90000"/>
              </a:lnSpc>
              <a:spcBef>
                <a:spcPts val="9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02" name="Google Shape;202;p2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2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4" name="Google Shape;204;p2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05" name="Shape 205"/>
        <p:cNvGrpSpPr/>
        <p:nvPr/>
      </p:nvGrpSpPr>
      <p:grpSpPr>
        <a:xfrm>
          <a:off x="0" y="0"/>
          <a:ext cx="0" cy="0"/>
          <a:chOff x="0" y="0"/>
          <a:chExt cx="0" cy="0"/>
        </a:xfrm>
      </p:grpSpPr>
      <p:sp>
        <p:nvSpPr>
          <p:cNvPr id="206" name="Google Shape;206;p28"/>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7" name="Google Shape;207;p28"/>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chemeClr val="accent1"/>
              </a:buClr>
              <a:buSzPts val="2400"/>
              <a:buChar char="•"/>
              <a:defRPr sz="2400"/>
            </a:lvl1pPr>
            <a:lvl2pPr indent="-361950" lvl="1" marL="914400" algn="l">
              <a:lnSpc>
                <a:spcPct val="90000"/>
              </a:lnSpc>
              <a:spcBef>
                <a:spcPts val="900"/>
              </a:spcBef>
              <a:spcAft>
                <a:spcPts val="0"/>
              </a:spcAft>
              <a:buClr>
                <a:schemeClr val="accent1"/>
              </a:buClr>
              <a:buSzPts val="2100"/>
              <a:buChar char="•"/>
              <a:defRPr sz="2100"/>
            </a:lvl2pPr>
            <a:lvl3pPr indent="-342900" lvl="2" marL="1371600" algn="l">
              <a:lnSpc>
                <a:spcPct val="90000"/>
              </a:lnSpc>
              <a:spcBef>
                <a:spcPts val="900"/>
              </a:spcBef>
              <a:spcAft>
                <a:spcPts val="0"/>
              </a:spcAft>
              <a:buClr>
                <a:schemeClr val="accent1"/>
              </a:buClr>
              <a:buSzPts val="1800"/>
              <a:buChar char="•"/>
              <a:defRPr sz="1800"/>
            </a:lvl3pPr>
            <a:lvl4pPr indent="-323850" lvl="3" marL="1828800" algn="l">
              <a:lnSpc>
                <a:spcPct val="90000"/>
              </a:lnSpc>
              <a:spcBef>
                <a:spcPts val="900"/>
              </a:spcBef>
              <a:spcAft>
                <a:spcPts val="0"/>
              </a:spcAft>
              <a:buClr>
                <a:schemeClr val="accent1"/>
              </a:buClr>
              <a:buSzPts val="1500"/>
              <a:buChar char="•"/>
              <a:defRPr sz="1500"/>
            </a:lvl4pPr>
            <a:lvl5pPr indent="-323850" lvl="4" marL="2286000" algn="l">
              <a:lnSpc>
                <a:spcPct val="90000"/>
              </a:lnSpc>
              <a:spcBef>
                <a:spcPts val="900"/>
              </a:spcBef>
              <a:spcAft>
                <a:spcPts val="0"/>
              </a:spcAft>
              <a:buClr>
                <a:schemeClr val="accent1"/>
              </a:buClr>
              <a:buSzPts val="1500"/>
              <a:buChar char="•"/>
              <a:defRPr sz="1500"/>
            </a:lvl5pPr>
            <a:lvl6pPr indent="-323850" lvl="5" marL="2743200" algn="l">
              <a:lnSpc>
                <a:spcPct val="90000"/>
              </a:lnSpc>
              <a:spcBef>
                <a:spcPts val="900"/>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208" name="Google Shape;208;p28"/>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accent1"/>
              </a:buClr>
              <a:buSzPts val="1200"/>
              <a:buNone/>
              <a:defRPr sz="1200"/>
            </a:lvl1pPr>
            <a:lvl2pPr indent="-228600" lvl="1" marL="914400" algn="l">
              <a:lnSpc>
                <a:spcPct val="90000"/>
              </a:lnSpc>
              <a:spcBef>
                <a:spcPts val="900"/>
              </a:spcBef>
              <a:spcAft>
                <a:spcPts val="0"/>
              </a:spcAft>
              <a:buClr>
                <a:schemeClr val="accent1"/>
              </a:buClr>
              <a:buSzPts val="1050"/>
              <a:buNone/>
              <a:defRPr sz="1050"/>
            </a:lvl2pPr>
            <a:lvl3pPr indent="-228600" lvl="2" marL="1371600" algn="l">
              <a:lnSpc>
                <a:spcPct val="90000"/>
              </a:lnSpc>
              <a:spcBef>
                <a:spcPts val="900"/>
              </a:spcBef>
              <a:spcAft>
                <a:spcPts val="0"/>
              </a:spcAft>
              <a:buClr>
                <a:schemeClr val="accent1"/>
              </a:buClr>
              <a:buSzPts val="900"/>
              <a:buNone/>
              <a:defRPr sz="900"/>
            </a:lvl3pPr>
            <a:lvl4pPr indent="-228600" lvl="3" marL="1828800" algn="l">
              <a:lnSpc>
                <a:spcPct val="90000"/>
              </a:lnSpc>
              <a:spcBef>
                <a:spcPts val="900"/>
              </a:spcBef>
              <a:spcAft>
                <a:spcPts val="0"/>
              </a:spcAft>
              <a:buClr>
                <a:schemeClr val="accent1"/>
              </a:buClr>
              <a:buSzPts val="750"/>
              <a:buNone/>
              <a:defRPr sz="750"/>
            </a:lvl4pPr>
            <a:lvl5pPr indent="-228600" lvl="4" marL="2286000" algn="l">
              <a:lnSpc>
                <a:spcPct val="90000"/>
              </a:lnSpc>
              <a:spcBef>
                <a:spcPts val="900"/>
              </a:spcBef>
              <a:spcAft>
                <a:spcPts val="0"/>
              </a:spcAft>
              <a:buClr>
                <a:schemeClr val="accent1"/>
              </a:buClr>
              <a:buSzPts val="750"/>
              <a:buNone/>
              <a:defRPr sz="750"/>
            </a:lvl5pPr>
            <a:lvl6pPr indent="-228600" lvl="5" marL="2743200" algn="l">
              <a:lnSpc>
                <a:spcPct val="90000"/>
              </a:lnSpc>
              <a:spcBef>
                <a:spcPts val="900"/>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209" name="Google Shape;209;p2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0" name="Google Shape;210;p2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1" name="Google Shape;211;p2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11"/>
          <p:cNvSpPr txBox="1"/>
          <p:nvPr>
            <p:ph type="title"/>
          </p:nvPr>
        </p:nvSpPr>
        <p:spPr>
          <a:xfrm>
            <a:off x="628650" y="334864"/>
            <a:ext cx="7886700" cy="11322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3600"/>
              <a:buFont typeface="Calibri"/>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1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12" name="Shape 212"/>
        <p:cNvGrpSpPr/>
        <p:nvPr/>
      </p:nvGrpSpPr>
      <p:grpSpPr>
        <a:xfrm>
          <a:off x="0" y="0"/>
          <a:ext cx="0" cy="0"/>
          <a:chOff x="0" y="0"/>
          <a:chExt cx="0" cy="0"/>
        </a:xfrm>
      </p:grpSpPr>
      <p:sp>
        <p:nvSpPr>
          <p:cNvPr id="213" name="Google Shape;213;p29"/>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4" name="Google Shape;214;p29"/>
          <p:cNvSpPr/>
          <p:nvPr>
            <p:ph idx="2" type="pic"/>
          </p:nvPr>
        </p:nvSpPr>
        <p:spPr>
          <a:xfrm>
            <a:off x="3887391" y="987426"/>
            <a:ext cx="4629150" cy="4873625"/>
          </a:xfrm>
          <a:prstGeom prst="rect">
            <a:avLst/>
          </a:prstGeom>
          <a:noFill/>
          <a:ln>
            <a:noFill/>
          </a:ln>
        </p:spPr>
      </p:sp>
      <p:sp>
        <p:nvSpPr>
          <p:cNvPr id="215" name="Google Shape;215;p29"/>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accent1"/>
              </a:buClr>
              <a:buSzPts val="1200"/>
              <a:buNone/>
              <a:defRPr sz="1200"/>
            </a:lvl1pPr>
            <a:lvl2pPr indent="-228600" lvl="1" marL="914400" algn="l">
              <a:lnSpc>
                <a:spcPct val="90000"/>
              </a:lnSpc>
              <a:spcBef>
                <a:spcPts val="900"/>
              </a:spcBef>
              <a:spcAft>
                <a:spcPts val="0"/>
              </a:spcAft>
              <a:buClr>
                <a:schemeClr val="accent1"/>
              </a:buClr>
              <a:buSzPts val="1050"/>
              <a:buNone/>
              <a:defRPr sz="1050"/>
            </a:lvl2pPr>
            <a:lvl3pPr indent="-228600" lvl="2" marL="1371600" algn="l">
              <a:lnSpc>
                <a:spcPct val="90000"/>
              </a:lnSpc>
              <a:spcBef>
                <a:spcPts val="900"/>
              </a:spcBef>
              <a:spcAft>
                <a:spcPts val="0"/>
              </a:spcAft>
              <a:buClr>
                <a:schemeClr val="accent1"/>
              </a:buClr>
              <a:buSzPts val="900"/>
              <a:buNone/>
              <a:defRPr sz="900"/>
            </a:lvl3pPr>
            <a:lvl4pPr indent="-228600" lvl="3" marL="1828800" algn="l">
              <a:lnSpc>
                <a:spcPct val="90000"/>
              </a:lnSpc>
              <a:spcBef>
                <a:spcPts val="900"/>
              </a:spcBef>
              <a:spcAft>
                <a:spcPts val="0"/>
              </a:spcAft>
              <a:buClr>
                <a:schemeClr val="accent1"/>
              </a:buClr>
              <a:buSzPts val="750"/>
              <a:buNone/>
              <a:defRPr sz="750"/>
            </a:lvl4pPr>
            <a:lvl5pPr indent="-228600" lvl="4" marL="2286000" algn="l">
              <a:lnSpc>
                <a:spcPct val="90000"/>
              </a:lnSpc>
              <a:spcBef>
                <a:spcPts val="900"/>
              </a:spcBef>
              <a:spcAft>
                <a:spcPts val="0"/>
              </a:spcAft>
              <a:buClr>
                <a:schemeClr val="accent1"/>
              </a:buClr>
              <a:buSzPts val="750"/>
              <a:buNone/>
              <a:defRPr sz="750"/>
            </a:lvl5pPr>
            <a:lvl6pPr indent="-228600" lvl="5" marL="2743200" algn="l">
              <a:lnSpc>
                <a:spcPct val="90000"/>
              </a:lnSpc>
              <a:spcBef>
                <a:spcPts val="900"/>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216" name="Google Shape;216;p2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7" name="Google Shape;217;p2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8" name="Google Shape;218;p2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19" name="Shape 219"/>
        <p:cNvGrpSpPr/>
        <p:nvPr/>
      </p:nvGrpSpPr>
      <p:grpSpPr>
        <a:xfrm>
          <a:off x="0" y="0"/>
          <a:ext cx="0" cy="0"/>
          <a:chOff x="0" y="0"/>
          <a:chExt cx="0" cy="0"/>
        </a:xfrm>
      </p:grpSpPr>
      <p:sp>
        <p:nvSpPr>
          <p:cNvPr id="220" name="Google Shape;220;p30"/>
          <p:cNvSpPr txBox="1"/>
          <p:nvPr>
            <p:ph type="title"/>
          </p:nvPr>
        </p:nvSpPr>
        <p:spPr>
          <a:xfrm>
            <a:off x="628650" y="334864"/>
            <a:ext cx="7886700" cy="11322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1" name="Google Shape;221;p30"/>
          <p:cNvSpPr txBox="1"/>
          <p:nvPr>
            <p:ph idx="1" type="body"/>
          </p:nvPr>
        </p:nvSpPr>
        <p:spPr>
          <a:xfrm rot="5400000">
            <a:off x="2261915" y="-76472"/>
            <a:ext cx="4620171"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accent1"/>
              </a:buClr>
              <a:buSzPts val="1800"/>
              <a:buChar char="•"/>
              <a:defRPr/>
            </a:lvl1pPr>
            <a:lvl2pPr indent="-342900" lvl="1" marL="914400" algn="l">
              <a:lnSpc>
                <a:spcPct val="90000"/>
              </a:lnSpc>
              <a:spcBef>
                <a:spcPts val="900"/>
              </a:spcBef>
              <a:spcAft>
                <a:spcPts val="0"/>
              </a:spcAft>
              <a:buClr>
                <a:schemeClr val="accent1"/>
              </a:buClr>
              <a:buSzPts val="1800"/>
              <a:buChar char="•"/>
              <a:defRPr/>
            </a:lvl2pPr>
            <a:lvl3pPr indent="-342900" lvl="2" marL="1371600" algn="l">
              <a:lnSpc>
                <a:spcPct val="90000"/>
              </a:lnSpc>
              <a:spcBef>
                <a:spcPts val="900"/>
              </a:spcBef>
              <a:spcAft>
                <a:spcPts val="0"/>
              </a:spcAft>
              <a:buClr>
                <a:schemeClr val="accent1"/>
              </a:buClr>
              <a:buSzPts val="1800"/>
              <a:buChar char="•"/>
              <a:defRPr/>
            </a:lvl3pPr>
            <a:lvl4pPr indent="-342900" lvl="3" marL="1828800" algn="l">
              <a:lnSpc>
                <a:spcPct val="90000"/>
              </a:lnSpc>
              <a:spcBef>
                <a:spcPts val="900"/>
              </a:spcBef>
              <a:spcAft>
                <a:spcPts val="0"/>
              </a:spcAft>
              <a:buClr>
                <a:schemeClr val="accent1"/>
              </a:buClr>
              <a:buSzPts val="1800"/>
              <a:buChar char="•"/>
              <a:defRPr/>
            </a:lvl4pPr>
            <a:lvl5pPr indent="-342900" lvl="4" marL="2286000" algn="l">
              <a:lnSpc>
                <a:spcPct val="90000"/>
              </a:lnSpc>
              <a:spcBef>
                <a:spcPts val="900"/>
              </a:spcBef>
              <a:spcAft>
                <a:spcPts val="0"/>
              </a:spcAft>
              <a:buClr>
                <a:schemeClr val="accent1"/>
              </a:buClr>
              <a:buSzPts val="1800"/>
              <a:buChar char="•"/>
              <a:defRPr/>
            </a:lvl5pPr>
            <a:lvl6pPr indent="-342900" lvl="5" marL="2743200" algn="l">
              <a:lnSpc>
                <a:spcPct val="90000"/>
              </a:lnSpc>
              <a:spcBef>
                <a:spcPts val="9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22" name="Google Shape;222;p3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3" name="Google Shape;223;p3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4" name="Google Shape;224;p3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25" name="Shape 225"/>
        <p:cNvGrpSpPr/>
        <p:nvPr/>
      </p:nvGrpSpPr>
      <p:grpSpPr>
        <a:xfrm>
          <a:off x="0" y="0"/>
          <a:ext cx="0" cy="0"/>
          <a:chOff x="0" y="0"/>
          <a:chExt cx="0" cy="0"/>
        </a:xfrm>
      </p:grpSpPr>
      <p:sp>
        <p:nvSpPr>
          <p:cNvPr id="226" name="Google Shape;226;p31"/>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7" name="Google Shape;227;p31"/>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accent1"/>
              </a:buClr>
              <a:buSzPts val="1800"/>
              <a:buChar char="•"/>
              <a:defRPr/>
            </a:lvl1pPr>
            <a:lvl2pPr indent="-342900" lvl="1" marL="914400" algn="l">
              <a:lnSpc>
                <a:spcPct val="90000"/>
              </a:lnSpc>
              <a:spcBef>
                <a:spcPts val="900"/>
              </a:spcBef>
              <a:spcAft>
                <a:spcPts val="0"/>
              </a:spcAft>
              <a:buClr>
                <a:schemeClr val="accent1"/>
              </a:buClr>
              <a:buSzPts val="1800"/>
              <a:buChar char="•"/>
              <a:defRPr/>
            </a:lvl2pPr>
            <a:lvl3pPr indent="-342900" lvl="2" marL="1371600" algn="l">
              <a:lnSpc>
                <a:spcPct val="90000"/>
              </a:lnSpc>
              <a:spcBef>
                <a:spcPts val="900"/>
              </a:spcBef>
              <a:spcAft>
                <a:spcPts val="0"/>
              </a:spcAft>
              <a:buClr>
                <a:schemeClr val="accent1"/>
              </a:buClr>
              <a:buSzPts val="1800"/>
              <a:buChar char="•"/>
              <a:defRPr/>
            </a:lvl3pPr>
            <a:lvl4pPr indent="-342900" lvl="3" marL="1828800" algn="l">
              <a:lnSpc>
                <a:spcPct val="90000"/>
              </a:lnSpc>
              <a:spcBef>
                <a:spcPts val="900"/>
              </a:spcBef>
              <a:spcAft>
                <a:spcPts val="0"/>
              </a:spcAft>
              <a:buClr>
                <a:schemeClr val="accent1"/>
              </a:buClr>
              <a:buSzPts val="1800"/>
              <a:buChar char="•"/>
              <a:defRPr/>
            </a:lvl4pPr>
            <a:lvl5pPr indent="-342900" lvl="4" marL="2286000" algn="l">
              <a:lnSpc>
                <a:spcPct val="90000"/>
              </a:lnSpc>
              <a:spcBef>
                <a:spcPts val="900"/>
              </a:spcBef>
              <a:spcAft>
                <a:spcPts val="0"/>
              </a:spcAft>
              <a:buClr>
                <a:schemeClr val="accent1"/>
              </a:buClr>
              <a:buSzPts val="1800"/>
              <a:buChar char="•"/>
              <a:defRPr/>
            </a:lvl5pPr>
            <a:lvl6pPr indent="-342900" lvl="5" marL="2743200" algn="l">
              <a:lnSpc>
                <a:spcPct val="90000"/>
              </a:lnSpc>
              <a:spcBef>
                <a:spcPts val="9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28" name="Google Shape;228;p3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9" name="Google Shape;229;p3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0" name="Google Shape;230;p3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38" name="Shape 238"/>
        <p:cNvGrpSpPr/>
        <p:nvPr/>
      </p:nvGrpSpPr>
      <p:grpSpPr>
        <a:xfrm>
          <a:off x="0" y="0"/>
          <a:ext cx="0" cy="0"/>
          <a:chOff x="0" y="0"/>
          <a:chExt cx="0" cy="0"/>
        </a:xfrm>
      </p:grpSpPr>
      <p:pic>
        <p:nvPicPr>
          <p:cNvPr id="239" name="Google Shape;239;p34"/>
          <p:cNvPicPr preferRelativeResize="0"/>
          <p:nvPr/>
        </p:nvPicPr>
        <p:blipFill rotWithShape="1">
          <a:blip r:embed="rId2">
            <a:alphaModFix/>
          </a:blip>
          <a:srcRect b="19390" l="0" r="18500" t="0"/>
          <a:stretch/>
        </p:blipFill>
        <p:spPr>
          <a:xfrm>
            <a:off x="8048512" y="5774480"/>
            <a:ext cx="1095488" cy="108352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 Number">
  <p:cSld name="Title and Content w Number">
    <p:spTree>
      <p:nvGrpSpPr>
        <p:cNvPr id="31" name="Shape 31"/>
        <p:cNvGrpSpPr/>
        <p:nvPr/>
      </p:nvGrpSpPr>
      <p:grpSpPr>
        <a:xfrm>
          <a:off x="0" y="0"/>
          <a:ext cx="0" cy="0"/>
          <a:chOff x="0" y="0"/>
          <a:chExt cx="0" cy="0"/>
        </a:xfrm>
      </p:grpSpPr>
      <p:grpSp>
        <p:nvGrpSpPr>
          <p:cNvPr id="32" name="Google Shape;32;p12"/>
          <p:cNvGrpSpPr/>
          <p:nvPr/>
        </p:nvGrpSpPr>
        <p:grpSpPr>
          <a:xfrm>
            <a:off x="38258" y="1"/>
            <a:ext cx="1960050" cy="1482171"/>
            <a:chOff x="38258" y="1"/>
            <a:chExt cx="1960050" cy="1482171"/>
          </a:xfrm>
        </p:grpSpPr>
        <p:sp>
          <p:nvSpPr>
            <p:cNvPr id="33" name="Google Shape;33;p12"/>
            <p:cNvSpPr/>
            <p:nvPr/>
          </p:nvSpPr>
          <p:spPr>
            <a:xfrm>
              <a:off x="508548" y="42068"/>
              <a:ext cx="1160506" cy="1440104"/>
            </a:xfrm>
            <a:custGeom>
              <a:rect b="b" l="l" r="r" t="t"/>
              <a:pathLst>
                <a:path extrusionOk="0" h="20744" w="20693">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sp>
          <p:nvSpPr>
            <p:cNvPr id="34" name="Google Shape;34;p12"/>
            <p:cNvSpPr/>
            <p:nvPr/>
          </p:nvSpPr>
          <p:spPr>
            <a:xfrm>
              <a:off x="281512" y="274510"/>
              <a:ext cx="1716796" cy="1167194"/>
            </a:xfrm>
            <a:custGeom>
              <a:rect b="b" l="l" r="r" t="t"/>
              <a:pathLst>
                <a:path extrusionOk="0" h="18693" w="19589">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sp>
          <p:nvSpPr>
            <p:cNvPr id="35" name="Google Shape;35;p12"/>
            <p:cNvSpPr/>
            <p:nvPr/>
          </p:nvSpPr>
          <p:spPr>
            <a:xfrm>
              <a:off x="146371" y="188020"/>
              <a:ext cx="1691421" cy="1163005"/>
            </a:xfrm>
            <a:custGeom>
              <a:rect b="b" l="l" r="r" t="t"/>
              <a:pathLst>
                <a:path extrusionOk="0" h="19116" w="2160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sp>
          <p:nvSpPr>
            <p:cNvPr id="36" name="Google Shape;36;p12"/>
            <p:cNvSpPr/>
            <p:nvPr/>
          </p:nvSpPr>
          <p:spPr>
            <a:xfrm>
              <a:off x="1200471" y="1"/>
              <a:ext cx="316203" cy="166565"/>
            </a:xfrm>
            <a:custGeom>
              <a:rect b="b" l="l" r="r" t="t"/>
              <a:pathLst>
                <a:path extrusionOk="0" h="166565" w="316203">
                  <a:moveTo>
                    <a:pt x="37390" y="0"/>
                  </a:moveTo>
                  <a:lnTo>
                    <a:pt x="312226" y="0"/>
                  </a:lnTo>
                  <a:lnTo>
                    <a:pt x="316203" y="45183"/>
                  </a:lnTo>
                  <a:cubicBezTo>
                    <a:pt x="313161" y="64314"/>
                    <a:pt x="304680" y="83098"/>
                    <a:pt x="288596" y="100259"/>
                  </a:cubicBezTo>
                  <a:cubicBezTo>
                    <a:pt x="224280" y="168378"/>
                    <a:pt x="62643" y="184592"/>
                    <a:pt x="21569" y="146208"/>
                  </a:cubicBezTo>
                  <a:cubicBezTo>
                    <a:pt x="1024" y="127024"/>
                    <a:pt x="-4382" y="95672"/>
                    <a:pt x="3389" y="60535"/>
                  </a:cubicBezTo>
                  <a:close/>
                </a:path>
              </a:pathLst>
            </a:custGeom>
            <a:solidFill>
              <a:schemeClr val="accent5">
                <a:alpha val="80000"/>
              </a:scheme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sp>
          <p:nvSpPr>
            <p:cNvPr id="37" name="Google Shape;37;p12"/>
            <p:cNvSpPr/>
            <p:nvPr/>
          </p:nvSpPr>
          <p:spPr>
            <a:xfrm>
              <a:off x="38258" y="869128"/>
              <a:ext cx="211622" cy="215610"/>
            </a:xfrm>
            <a:custGeom>
              <a:rect b="b" l="l" r="r" t="t"/>
              <a:pathLst>
                <a:path extrusionOk="0" h="18770" w="19088">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alpha val="80000"/>
              </a:scheme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sp>
          <p:nvSpPr>
            <p:cNvPr id="38" name="Google Shape;38;p12"/>
            <p:cNvSpPr/>
            <p:nvPr/>
          </p:nvSpPr>
          <p:spPr>
            <a:xfrm>
              <a:off x="1692380" y="101530"/>
              <a:ext cx="146090" cy="139140"/>
            </a:xfrm>
            <a:custGeom>
              <a:rect b="b" l="l" r="r" t="t"/>
              <a:pathLst>
                <a:path extrusionOk="0" h="18783" w="19202">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alpha val="80000"/>
              </a:scheme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grpSp>
      <p:sp>
        <p:nvSpPr>
          <p:cNvPr id="39" name="Google Shape;39;p12"/>
          <p:cNvSpPr txBox="1"/>
          <p:nvPr>
            <p:ph type="title"/>
          </p:nvPr>
        </p:nvSpPr>
        <p:spPr>
          <a:xfrm>
            <a:off x="2193953" y="136526"/>
            <a:ext cx="6321397" cy="11322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3600"/>
              <a:buFont typeface="Calibri"/>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2"/>
          <p:cNvSpPr txBox="1"/>
          <p:nvPr>
            <p:ph idx="1" type="body"/>
          </p:nvPr>
        </p:nvSpPr>
        <p:spPr>
          <a:xfrm>
            <a:off x="628650" y="2060849"/>
            <a:ext cx="7886700" cy="4116115"/>
          </a:xfrm>
          <a:prstGeom prst="rect">
            <a:avLst/>
          </a:prstGeom>
          <a:noFill/>
          <a:ln>
            <a:noFill/>
          </a:ln>
        </p:spPr>
        <p:txBody>
          <a:bodyPr anchorCtr="0" anchor="t" bIns="45700" lIns="91425" spcFirstLastPara="1" rIns="91425" wrap="square" tIns="45700">
            <a:normAutofit/>
          </a:bodyPr>
          <a:lstStyle>
            <a:lvl1pPr indent="-400050" lvl="0" marL="457200" algn="l">
              <a:lnSpc>
                <a:spcPct val="90000"/>
              </a:lnSpc>
              <a:spcBef>
                <a:spcPts val="750"/>
              </a:spcBef>
              <a:spcAft>
                <a:spcPts val="0"/>
              </a:spcAft>
              <a:buClr>
                <a:schemeClr val="accent1"/>
              </a:buClr>
              <a:buSzPts val="2700"/>
              <a:buFont typeface="Calibri"/>
              <a:buChar char="•"/>
              <a:defRPr sz="2700"/>
            </a:lvl1pPr>
            <a:lvl2pPr indent="-381000" lvl="1" marL="914400" algn="l">
              <a:lnSpc>
                <a:spcPct val="90000"/>
              </a:lnSpc>
              <a:spcBef>
                <a:spcPts val="900"/>
              </a:spcBef>
              <a:spcAft>
                <a:spcPts val="0"/>
              </a:spcAft>
              <a:buClr>
                <a:schemeClr val="accent1"/>
              </a:buClr>
              <a:buSzPts val="2400"/>
              <a:buFont typeface="Calibri"/>
              <a:buChar char="•"/>
              <a:defRPr sz="2400"/>
            </a:lvl2pPr>
            <a:lvl3pPr indent="-361950" lvl="2" marL="1371600" algn="l">
              <a:lnSpc>
                <a:spcPct val="90000"/>
              </a:lnSpc>
              <a:spcBef>
                <a:spcPts val="900"/>
              </a:spcBef>
              <a:spcAft>
                <a:spcPts val="0"/>
              </a:spcAft>
              <a:buClr>
                <a:schemeClr val="accent1"/>
              </a:buClr>
              <a:buSzPts val="2100"/>
              <a:buFont typeface="Calibri"/>
              <a:buChar char="•"/>
              <a:defRPr sz="2100"/>
            </a:lvl3pPr>
            <a:lvl4pPr indent="-342900" lvl="3" marL="1828800" algn="l">
              <a:lnSpc>
                <a:spcPct val="90000"/>
              </a:lnSpc>
              <a:spcBef>
                <a:spcPts val="900"/>
              </a:spcBef>
              <a:spcAft>
                <a:spcPts val="0"/>
              </a:spcAft>
              <a:buClr>
                <a:schemeClr val="accent1"/>
              </a:buClr>
              <a:buSzPts val="1800"/>
              <a:buFont typeface="Calibri"/>
              <a:buChar char="•"/>
              <a:defRPr sz="1800"/>
            </a:lvl4pPr>
            <a:lvl5pPr indent="-342900" lvl="4" marL="2286000" algn="l">
              <a:lnSpc>
                <a:spcPct val="90000"/>
              </a:lnSpc>
              <a:spcBef>
                <a:spcPts val="900"/>
              </a:spcBef>
              <a:spcAft>
                <a:spcPts val="0"/>
              </a:spcAft>
              <a:buClr>
                <a:schemeClr val="accent1"/>
              </a:buClr>
              <a:buSzPts val="1800"/>
              <a:buFont typeface="Calibri"/>
              <a:buChar char="•"/>
              <a:defRPr sz="1800"/>
            </a:lvl5pPr>
            <a:lvl6pPr indent="-342900" lvl="5" marL="2743200" algn="l">
              <a:lnSpc>
                <a:spcPct val="90000"/>
              </a:lnSpc>
              <a:spcBef>
                <a:spcPts val="9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1" name="Google Shape;41;p1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4" name="Google Shape;44;p12"/>
          <p:cNvSpPr txBox="1"/>
          <p:nvPr>
            <p:ph idx="2" type="body"/>
          </p:nvPr>
        </p:nvSpPr>
        <p:spPr>
          <a:xfrm>
            <a:off x="658915" y="141289"/>
            <a:ext cx="872285" cy="1127472"/>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750"/>
              </a:spcBef>
              <a:spcAft>
                <a:spcPts val="0"/>
              </a:spcAft>
              <a:buClr>
                <a:schemeClr val="accent1"/>
              </a:buClr>
              <a:buSzPts val="4050"/>
              <a:buNone/>
              <a:defRPr b="1" sz="4050"/>
            </a:lvl1pPr>
            <a:lvl2pPr indent="-342900" lvl="1" marL="914400" algn="l">
              <a:lnSpc>
                <a:spcPct val="90000"/>
              </a:lnSpc>
              <a:spcBef>
                <a:spcPts val="900"/>
              </a:spcBef>
              <a:spcAft>
                <a:spcPts val="0"/>
              </a:spcAft>
              <a:buClr>
                <a:schemeClr val="accent1"/>
              </a:buClr>
              <a:buSzPts val="1800"/>
              <a:buChar char="•"/>
              <a:defRPr/>
            </a:lvl2pPr>
            <a:lvl3pPr indent="-342900" lvl="2" marL="1371600" algn="l">
              <a:lnSpc>
                <a:spcPct val="90000"/>
              </a:lnSpc>
              <a:spcBef>
                <a:spcPts val="900"/>
              </a:spcBef>
              <a:spcAft>
                <a:spcPts val="0"/>
              </a:spcAft>
              <a:buClr>
                <a:schemeClr val="accent1"/>
              </a:buClr>
              <a:buSzPts val="1800"/>
              <a:buChar char="•"/>
              <a:defRPr/>
            </a:lvl3pPr>
            <a:lvl4pPr indent="-342900" lvl="3" marL="1828800" algn="l">
              <a:lnSpc>
                <a:spcPct val="90000"/>
              </a:lnSpc>
              <a:spcBef>
                <a:spcPts val="900"/>
              </a:spcBef>
              <a:spcAft>
                <a:spcPts val="0"/>
              </a:spcAft>
              <a:buClr>
                <a:schemeClr val="accent1"/>
              </a:buClr>
              <a:buSzPts val="1800"/>
              <a:buChar char="•"/>
              <a:defRPr/>
            </a:lvl4pPr>
            <a:lvl5pPr indent="-342900" lvl="4" marL="2286000" algn="l">
              <a:lnSpc>
                <a:spcPct val="90000"/>
              </a:lnSpc>
              <a:spcBef>
                <a:spcPts val="900"/>
              </a:spcBef>
              <a:spcAft>
                <a:spcPts val="0"/>
              </a:spcAft>
              <a:buClr>
                <a:schemeClr val="accent1"/>
              </a:buClr>
              <a:buSzPts val="1800"/>
              <a:buChar char="•"/>
              <a:defRPr/>
            </a:lvl5pPr>
            <a:lvl6pPr indent="-342900" lvl="5" marL="2743200" algn="l">
              <a:lnSpc>
                <a:spcPct val="90000"/>
              </a:lnSpc>
              <a:spcBef>
                <a:spcPts val="9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type="title">
  <p:cSld name="TITLE">
    <p:bg>
      <p:bgPr>
        <a:solidFill>
          <a:schemeClr val="accent1"/>
        </a:solidFill>
      </p:bgPr>
    </p:bg>
    <p:spTree>
      <p:nvGrpSpPr>
        <p:cNvPr id="45" name="Shape 45"/>
        <p:cNvGrpSpPr/>
        <p:nvPr/>
      </p:nvGrpSpPr>
      <p:grpSpPr>
        <a:xfrm>
          <a:off x="0" y="0"/>
          <a:ext cx="0" cy="0"/>
          <a:chOff x="0" y="0"/>
          <a:chExt cx="0" cy="0"/>
        </a:xfrm>
      </p:grpSpPr>
      <p:grpSp>
        <p:nvGrpSpPr>
          <p:cNvPr id="46" name="Google Shape;46;p13"/>
          <p:cNvGrpSpPr/>
          <p:nvPr/>
        </p:nvGrpSpPr>
        <p:grpSpPr>
          <a:xfrm>
            <a:off x="197669" y="114053"/>
            <a:ext cx="8110307" cy="6629895"/>
            <a:chOff x="1921112" y="114053"/>
            <a:chExt cx="8110307" cy="6629895"/>
          </a:xfrm>
        </p:grpSpPr>
        <p:sp>
          <p:nvSpPr>
            <p:cNvPr id="47" name="Google Shape;47;p13"/>
            <p:cNvSpPr/>
            <p:nvPr/>
          </p:nvSpPr>
          <p:spPr>
            <a:xfrm>
              <a:off x="3867079" y="785076"/>
              <a:ext cx="4801950" cy="5958872"/>
            </a:xfrm>
            <a:custGeom>
              <a:rect b="b" l="l" r="r" t="t"/>
              <a:pathLst>
                <a:path extrusionOk="0" h="20744" w="20693">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sp>
          <p:nvSpPr>
            <p:cNvPr id="48" name="Google Shape;48;p13"/>
            <p:cNvSpPr/>
            <p:nvPr/>
          </p:nvSpPr>
          <p:spPr>
            <a:xfrm>
              <a:off x="2927648" y="1746876"/>
              <a:ext cx="7103771" cy="4829623"/>
            </a:xfrm>
            <a:custGeom>
              <a:rect b="b" l="l" r="r" t="t"/>
              <a:pathLst>
                <a:path extrusionOk="0" h="18693" w="19589">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sp>
          <p:nvSpPr>
            <p:cNvPr id="49" name="Google Shape;49;p13"/>
            <p:cNvSpPr/>
            <p:nvPr/>
          </p:nvSpPr>
          <p:spPr>
            <a:xfrm>
              <a:off x="2368461" y="1388997"/>
              <a:ext cx="6998772" cy="4812289"/>
            </a:xfrm>
            <a:custGeom>
              <a:rect b="b" l="l" r="r" t="t"/>
              <a:pathLst>
                <a:path extrusionOk="0" h="19116" w="2160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sp>
          <p:nvSpPr>
            <p:cNvPr id="50" name="Google Shape;50;p13"/>
            <p:cNvSpPr/>
            <p:nvPr/>
          </p:nvSpPr>
          <p:spPr>
            <a:xfrm>
              <a:off x="6730112" y="114053"/>
              <a:ext cx="1313884" cy="1186203"/>
            </a:xfrm>
            <a:custGeom>
              <a:rect b="b" l="l" r="r" t="t"/>
              <a:pathLst>
                <a:path extrusionOk="0" h="19060" w="18415">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5">
                <a:alpha val="80000"/>
              </a:scheme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sp>
          <p:nvSpPr>
            <p:cNvPr id="51" name="Google Shape;51;p13"/>
            <p:cNvSpPr/>
            <p:nvPr/>
          </p:nvSpPr>
          <p:spPr>
            <a:xfrm>
              <a:off x="1921112" y="4207292"/>
              <a:ext cx="875650" cy="892153"/>
            </a:xfrm>
            <a:custGeom>
              <a:rect b="b" l="l" r="r" t="t"/>
              <a:pathLst>
                <a:path extrusionOk="0" h="18770" w="19088">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alpha val="80000"/>
              </a:scheme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sp>
          <p:nvSpPr>
            <p:cNvPr id="52" name="Google Shape;52;p13"/>
            <p:cNvSpPr/>
            <p:nvPr/>
          </p:nvSpPr>
          <p:spPr>
            <a:xfrm>
              <a:off x="8765547" y="1031118"/>
              <a:ext cx="604493" cy="575736"/>
            </a:xfrm>
            <a:custGeom>
              <a:rect b="b" l="l" r="r" t="t"/>
              <a:pathLst>
                <a:path extrusionOk="0" h="18783" w="19202">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alpha val="80000"/>
              </a:scheme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grpSp>
      <p:sp>
        <p:nvSpPr>
          <p:cNvPr id="53" name="Google Shape;53;p13"/>
          <p:cNvSpPr txBox="1"/>
          <p:nvPr>
            <p:ph type="ctrTitle"/>
          </p:nvPr>
        </p:nvSpPr>
        <p:spPr>
          <a:xfrm>
            <a:off x="2068028" y="2072667"/>
            <a:ext cx="5007944"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accent1"/>
              </a:buClr>
              <a:buSzPts val="4800"/>
              <a:buFont typeface="Calibri"/>
              <a:buNone/>
              <a:defRPr sz="48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13"/>
          <p:cNvSpPr txBox="1"/>
          <p:nvPr>
            <p:ph idx="1" type="subTitle"/>
          </p:nvPr>
        </p:nvSpPr>
        <p:spPr>
          <a:xfrm>
            <a:off x="2068028" y="4552342"/>
            <a:ext cx="5007944"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accent5"/>
              </a:buClr>
              <a:buSzPts val="2000"/>
              <a:buNone/>
              <a:defRPr sz="2000">
                <a:solidFill>
                  <a:schemeClr val="accent5"/>
                </a:solidFill>
              </a:defRPr>
            </a:lvl1pPr>
            <a:lvl2pPr lvl="1" algn="ctr">
              <a:lnSpc>
                <a:spcPct val="90000"/>
              </a:lnSpc>
              <a:spcBef>
                <a:spcPts val="900"/>
              </a:spcBef>
              <a:spcAft>
                <a:spcPts val="0"/>
              </a:spcAft>
              <a:buClr>
                <a:schemeClr val="accent1"/>
              </a:buClr>
              <a:buSzPts val="1500"/>
              <a:buNone/>
              <a:defRPr sz="1500"/>
            </a:lvl2pPr>
            <a:lvl3pPr lvl="2" algn="ctr">
              <a:lnSpc>
                <a:spcPct val="90000"/>
              </a:lnSpc>
              <a:spcBef>
                <a:spcPts val="900"/>
              </a:spcBef>
              <a:spcAft>
                <a:spcPts val="0"/>
              </a:spcAft>
              <a:buClr>
                <a:schemeClr val="accent1"/>
              </a:buClr>
              <a:buSzPts val="1350"/>
              <a:buNone/>
              <a:defRPr sz="1350"/>
            </a:lvl3pPr>
            <a:lvl4pPr lvl="3" algn="ctr">
              <a:lnSpc>
                <a:spcPct val="90000"/>
              </a:lnSpc>
              <a:spcBef>
                <a:spcPts val="900"/>
              </a:spcBef>
              <a:spcAft>
                <a:spcPts val="0"/>
              </a:spcAft>
              <a:buClr>
                <a:schemeClr val="accent1"/>
              </a:buClr>
              <a:buSzPts val="1200"/>
              <a:buNone/>
              <a:defRPr sz="1200"/>
            </a:lvl4pPr>
            <a:lvl5pPr lvl="4" algn="ctr">
              <a:lnSpc>
                <a:spcPct val="90000"/>
              </a:lnSpc>
              <a:spcBef>
                <a:spcPts val="900"/>
              </a:spcBef>
              <a:spcAft>
                <a:spcPts val="0"/>
              </a:spcAft>
              <a:buClr>
                <a:schemeClr val="accent1"/>
              </a:buClr>
              <a:buSzPts val="1200"/>
              <a:buNone/>
              <a:defRPr sz="1200"/>
            </a:lvl5pPr>
            <a:lvl6pPr lvl="5" algn="ctr">
              <a:lnSpc>
                <a:spcPct val="90000"/>
              </a:lnSpc>
              <a:spcBef>
                <a:spcPts val="900"/>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55" name="Google Shape;55;p1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accent5"/>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3"/>
          <p:cNvSpPr txBox="1"/>
          <p:nvPr>
            <p:ph idx="11" type="ftr"/>
          </p:nvPr>
        </p:nvSpPr>
        <p:spPr>
          <a:xfrm>
            <a:off x="6246186" y="6356351"/>
            <a:ext cx="2269164"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accent5"/>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 Slide 2">
    <p:spTree>
      <p:nvGrpSpPr>
        <p:cNvPr id="57" name="Shape 57"/>
        <p:cNvGrpSpPr/>
        <p:nvPr/>
      </p:nvGrpSpPr>
      <p:grpSpPr>
        <a:xfrm>
          <a:off x="0" y="0"/>
          <a:ext cx="0" cy="0"/>
          <a:chOff x="0" y="0"/>
          <a:chExt cx="0" cy="0"/>
        </a:xfrm>
      </p:grpSpPr>
      <p:sp>
        <p:nvSpPr>
          <p:cNvPr id="58" name="Google Shape;58;p1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accent5"/>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4"/>
          <p:cNvSpPr txBox="1"/>
          <p:nvPr>
            <p:ph idx="11" type="ftr"/>
          </p:nvPr>
        </p:nvSpPr>
        <p:spPr>
          <a:xfrm>
            <a:off x="6246186" y="6356351"/>
            <a:ext cx="2269164"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accent5"/>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60" name="Google Shape;60;p14"/>
          <p:cNvGrpSpPr/>
          <p:nvPr/>
        </p:nvGrpSpPr>
        <p:grpSpPr>
          <a:xfrm>
            <a:off x="197669" y="114053"/>
            <a:ext cx="8110307" cy="6629895"/>
            <a:chOff x="1921112" y="114053"/>
            <a:chExt cx="8110307" cy="6629895"/>
          </a:xfrm>
        </p:grpSpPr>
        <p:sp>
          <p:nvSpPr>
            <p:cNvPr id="61" name="Google Shape;61;p14"/>
            <p:cNvSpPr/>
            <p:nvPr/>
          </p:nvSpPr>
          <p:spPr>
            <a:xfrm>
              <a:off x="3867079" y="785076"/>
              <a:ext cx="4801950" cy="5958872"/>
            </a:xfrm>
            <a:custGeom>
              <a:rect b="b" l="l" r="r" t="t"/>
              <a:pathLst>
                <a:path extrusionOk="0" h="20744" w="20693">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sp>
          <p:nvSpPr>
            <p:cNvPr id="62" name="Google Shape;62;p14"/>
            <p:cNvSpPr/>
            <p:nvPr/>
          </p:nvSpPr>
          <p:spPr>
            <a:xfrm>
              <a:off x="2927648" y="1746876"/>
              <a:ext cx="7103771" cy="4829623"/>
            </a:xfrm>
            <a:custGeom>
              <a:rect b="b" l="l" r="r" t="t"/>
              <a:pathLst>
                <a:path extrusionOk="0" h="18693" w="19589">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sp>
          <p:nvSpPr>
            <p:cNvPr id="63" name="Google Shape;63;p14"/>
            <p:cNvSpPr/>
            <p:nvPr/>
          </p:nvSpPr>
          <p:spPr>
            <a:xfrm>
              <a:off x="2368461" y="1388997"/>
              <a:ext cx="6998772" cy="4812289"/>
            </a:xfrm>
            <a:custGeom>
              <a:rect b="b" l="l" r="r" t="t"/>
              <a:pathLst>
                <a:path extrusionOk="0" h="19116" w="2160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sp>
          <p:nvSpPr>
            <p:cNvPr id="64" name="Google Shape;64;p14"/>
            <p:cNvSpPr/>
            <p:nvPr/>
          </p:nvSpPr>
          <p:spPr>
            <a:xfrm>
              <a:off x="6730112" y="114053"/>
              <a:ext cx="1313884" cy="1186203"/>
            </a:xfrm>
            <a:custGeom>
              <a:rect b="b" l="l" r="r" t="t"/>
              <a:pathLst>
                <a:path extrusionOk="0" h="19060" w="18415">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5">
                <a:alpha val="80000"/>
              </a:scheme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sp>
          <p:nvSpPr>
            <p:cNvPr id="65" name="Google Shape;65;p14"/>
            <p:cNvSpPr/>
            <p:nvPr/>
          </p:nvSpPr>
          <p:spPr>
            <a:xfrm>
              <a:off x="1921112" y="4207292"/>
              <a:ext cx="875650" cy="892153"/>
            </a:xfrm>
            <a:custGeom>
              <a:rect b="b" l="l" r="r" t="t"/>
              <a:pathLst>
                <a:path extrusionOk="0" h="18770" w="19088">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alpha val="80000"/>
              </a:scheme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sp>
          <p:nvSpPr>
            <p:cNvPr id="66" name="Google Shape;66;p14"/>
            <p:cNvSpPr/>
            <p:nvPr/>
          </p:nvSpPr>
          <p:spPr>
            <a:xfrm>
              <a:off x="8765547" y="1031118"/>
              <a:ext cx="604493" cy="575736"/>
            </a:xfrm>
            <a:custGeom>
              <a:rect b="b" l="l" r="r" t="t"/>
              <a:pathLst>
                <a:path extrusionOk="0" h="18783" w="19202">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alpha val="80000"/>
              </a:scheme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grpSp>
      <p:sp>
        <p:nvSpPr>
          <p:cNvPr id="67" name="Google Shape;67;p14"/>
          <p:cNvSpPr txBox="1"/>
          <p:nvPr>
            <p:ph type="ctrTitle"/>
          </p:nvPr>
        </p:nvSpPr>
        <p:spPr>
          <a:xfrm>
            <a:off x="2068028" y="2072667"/>
            <a:ext cx="5007944"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accent1"/>
              </a:buClr>
              <a:buSzPts val="4800"/>
              <a:buFont typeface="Calibri"/>
              <a:buNone/>
              <a:defRPr sz="48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4"/>
          <p:cNvSpPr txBox="1"/>
          <p:nvPr>
            <p:ph idx="1" type="subTitle"/>
          </p:nvPr>
        </p:nvSpPr>
        <p:spPr>
          <a:xfrm>
            <a:off x="2068028" y="4552342"/>
            <a:ext cx="5007944"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accent5"/>
              </a:buClr>
              <a:buSzPts val="2000"/>
              <a:buNone/>
              <a:defRPr sz="2000">
                <a:solidFill>
                  <a:schemeClr val="accent5"/>
                </a:solidFill>
              </a:defRPr>
            </a:lvl1pPr>
            <a:lvl2pPr lvl="1" algn="ctr">
              <a:lnSpc>
                <a:spcPct val="90000"/>
              </a:lnSpc>
              <a:spcBef>
                <a:spcPts val="900"/>
              </a:spcBef>
              <a:spcAft>
                <a:spcPts val="0"/>
              </a:spcAft>
              <a:buClr>
                <a:schemeClr val="accent1"/>
              </a:buClr>
              <a:buSzPts val="1500"/>
              <a:buNone/>
              <a:defRPr sz="1500"/>
            </a:lvl2pPr>
            <a:lvl3pPr lvl="2" algn="ctr">
              <a:lnSpc>
                <a:spcPct val="90000"/>
              </a:lnSpc>
              <a:spcBef>
                <a:spcPts val="900"/>
              </a:spcBef>
              <a:spcAft>
                <a:spcPts val="0"/>
              </a:spcAft>
              <a:buClr>
                <a:schemeClr val="accent1"/>
              </a:buClr>
              <a:buSzPts val="1350"/>
              <a:buNone/>
              <a:defRPr sz="1350"/>
            </a:lvl3pPr>
            <a:lvl4pPr lvl="3" algn="ctr">
              <a:lnSpc>
                <a:spcPct val="90000"/>
              </a:lnSpc>
              <a:spcBef>
                <a:spcPts val="900"/>
              </a:spcBef>
              <a:spcAft>
                <a:spcPts val="0"/>
              </a:spcAft>
              <a:buClr>
                <a:schemeClr val="accent1"/>
              </a:buClr>
              <a:buSzPts val="1200"/>
              <a:buNone/>
              <a:defRPr sz="1200"/>
            </a:lvl4pPr>
            <a:lvl5pPr lvl="4" algn="ctr">
              <a:lnSpc>
                <a:spcPct val="90000"/>
              </a:lnSpc>
              <a:spcBef>
                <a:spcPts val="900"/>
              </a:spcBef>
              <a:spcAft>
                <a:spcPts val="0"/>
              </a:spcAft>
              <a:buClr>
                <a:schemeClr val="accent1"/>
              </a:buClr>
              <a:buSzPts val="1200"/>
              <a:buNone/>
              <a:defRPr sz="1200"/>
            </a:lvl5pPr>
            <a:lvl6pPr lvl="5" algn="ctr">
              <a:lnSpc>
                <a:spcPct val="90000"/>
              </a:lnSpc>
              <a:spcBef>
                <a:spcPts val="900"/>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69" name="Shape 69"/>
        <p:cNvGrpSpPr/>
        <p:nvPr/>
      </p:nvGrpSpPr>
      <p:grpSpPr>
        <a:xfrm>
          <a:off x="0" y="0"/>
          <a:ext cx="0" cy="0"/>
          <a:chOff x="0" y="0"/>
          <a:chExt cx="0" cy="0"/>
        </a:xfrm>
      </p:grpSpPr>
      <p:sp>
        <p:nvSpPr>
          <p:cNvPr id="70" name="Google Shape;70;p15"/>
          <p:cNvSpPr txBox="1"/>
          <p:nvPr>
            <p:ph type="title"/>
          </p:nvPr>
        </p:nvSpPr>
        <p:spPr>
          <a:xfrm>
            <a:off x="628650" y="334864"/>
            <a:ext cx="7886700" cy="11322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3600"/>
              <a:buFont typeface="Calibri"/>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5"/>
          <p:cNvSpPr txBox="1"/>
          <p:nvPr>
            <p:ph idx="1" type="body"/>
          </p:nvPr>
        </p:nvSpPr>
        <p:spPr>
          <a:xfrm>
            <a:off x="628650" y="1556792"/>
            <a:ext cx="7886700" cy="462017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accent1"/>
              </a:buClr>
              <a:buSzPts val="1800"/>
              <a:buChar char="•"/>
              <a:defRPr/>
            </a:lvl1pPr>
            <a:lvl2pPr indent="-342900" lvl="1" marL="914400" algn="l">
              <a:lnSpc>
                <a:spcPct val="90000"/>
              </a:lnSpc>
              <a:spcBef>
                <a:spcPts val="900"/>
              </a:spcBef>
              <a:spcAft>
                <a:spcPts val="0"/>
              </a:spcAft>
              <a:buClr>
                <a:schemeClr val="accent1"/>
              </a:buClr>
              <a:buSzPts val="1800"/>
              <a:buChar char="•"/>
              <a:defRPr/>
            </a:lvl2pPr>
            <a:lvl3pPr indent="-342900" lvl="2" marL="1371600" algn="l">
              <a:lnSpc>
                <a:spcPct val="90000"/>
              </a:lnSpc>
              <a:spcBef>
                <a:spcPts val="900"/>
              </a:spcBef>
              <a:spcAft>
                <a:spcPts val="0"/>
              </a:spcAft>
              <a:buClr>
                <a:schemeClr val="accent1"/>
              </a:buClr>
              <a:buSzPts val="1800"/>
              <a:buChar char="•"/>
              <a:defRPr/>
            </a:lvl3pPr>
            <a:lvl4pPr indent="-342900" lvl="3" marL="1828800" algn="l">
              <a:lnSpc>
                <a:spcPct val="90000"/>
              </a:lnSpc>
              <a:spcBef>
                <a:spcPts val="900"/>
              </a:spcBef>
              <a:spcAft>
                <a:spcPts val="0"/>
              </a:spcAft>
              <a:buClr>
                <a:schemeClr val="accent1"/>
              </a:buClr>
              <a:buSzPts val="1800"/>
              <a:buChar char="•"/>
              <a:defRPr/>
            </a:lvl4pPr>
            <a:lvl5pPr indent="-342900" lvl="4" marL="2286000" algn="l">
              <a:lnSpc>
                <a:spcPct val="90000"/>
              </a:lnSpc>
              <a:spcBef>
                <a:spcPts val="900"/>
              </a:spcBef>
              <a:spcAft>
                <a:spcPts val="0"/>
              </a:spcAft>
              <a:buClr>
                <a:schemeClr val="accent1"/>
              </a:buClr>
              <a:buSzPts val="1800"/>
              <a:buChar char="•"/>
              <a:defRPr/>
            </a:lvl5pPr>
            <a:lvl6pPr indent="-342900" lvl="5" marL="2743200" algn="l">
              <a:lnSpc>
                <a:spcPct val="90000"/>
              </a:lnSpc>
              <a:spcBef>
                <a:spcPts val="9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2" name="Google Shape;72;p1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 Number (Dark)">
  <p:cSld name="Title and Content w Number (Dark)">
    <p:bg>
      <p:bgPr>
        <a:solidFill>
          <a:schemeClr val="accent1"/>
        </a:solidFill>
      </p:bgPr>
    </p:bg>
    <p:spTree>
      <p:nvGrpSpPr>
        <p:cNvPr id="75" name="Shape 75"/>
        <p:cNvGrpSpPr/>
        <p:nvPr/>
      </p:nvGrpSpPr>
      <p:grpSpPr>
        <a:xfrm>
          <a:off x="0" y="0"/>
          <a:ext cx="0" cy="0"/>
          <a:chOff x="0" y="0"/>
          <a:chExt cx="0" cy="0"/>
        </a:xfrm>
      </p:grpSpPr>
      <p:grpSp>
        <p:nvGrpSpPr>
          <p:cNvPr id="76" name="Google Shape;76;p16"/>
          <p:cNvGrpSpPr/>
          <p:nvPr/>
        </p:nvGrpSpPr>
        <p:grpSpPr>
          <a:xfrm>
            <a:off x="38258" y="1"/>
            <a:ext cx="1960050" cy="1482171"/>
            <a:chOff x="38258" y="1"/>
            <a:chExt cx="1960050" cy="1482171"/>
          </a:xfrm>
        </p:grpSpPr>
        <p:sp>
          <p:nvSpPr>
            <p:cNvPr id="77" name="Google Shape;77;p16"/>
            <p:cNvSpPr/>
            <p:nvPr/>
          </p:nvSpPr>
          <p:spPr>
            <a:xfrm>
              <a:off x="508548" y="42068"/>
              <a:ext cx="1160506" cy="1440104"/>
            </a:xfrm>
            <a:custGeom>
              <a:rect b="b" l="l" r="r" t="t"/>
              <a:pathLst>
                <a:path extrusionOk="0" h="20744" w="20693">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sp>
          <p:nvSpPr>
            <p:cNvPr id="78" name="Google Shape;78;p16"/>
            <p:cNvSpPr/>
            <p:nvPr/>
          </p:nvSpPr>
          <p:spPr>
            <a:xfrm>
              <a:off x="281512" y="274510"/>
              <a:ext cx="1716796" cy="1167194"/>
            </a:xfrm>
            <a:custGeom>
              <a:rect b="b" l="l" r="r" t="t"/>
              <a:pathLst>
                <a:path extrusionOk="0" h="18693" w="19589">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sp>
          <p:nvSpPr>
            <p:cNvPr id="79" name="Google Shape;79;p16"/>
            <p:cNvSpPr/>
            <p:nvPr/>
          </p:nvSpPr>
          <p:spPr>
            <a:xfrm>
              <a:off x="146371" y="188020"/>
              <a:ext cx="1691421" cy="1163005"/>
            </a:xfrm>
            <a:custGeom>
              <a:rect b="b" l="l" r="r" t="t"/>
              <a:pathLst>
                <a:path extrusionOk="0" h="19116" w="2160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sp>
          <p:nvSpPr>
            <p:cNvPr id="80" name="Google Shape;80;p16"/>
            <p:cNvSpPr/>
            <p:nvPr/>
          </p:nvSpPr>
          <p:spPr>
            <a:xfrm>
              <a:off x="1200471" y="1"/>
              <a:ext cx="316203" cy="166565"/>
            </a:xfrm>
            <a:custGeom>
              <a:rect b="b" l="l" r="r" t="t"/>
              <a:pathLst>
                <a:path extrusionOk="0" h="166565" w="316203">
                  <a:moveTo>
                    <a:pt x="37390" y="0"/>
                  </a:moveTo>
                  <a:lnTo>
                    <a:pt x="312226" y="0"/>
                  </a:lnTo>
                  <a:lnTo>
                    <a:pt x="316203" y="45183"/>
                  </a:lnTo>
                  <a:cubicBezTo>
                    <a:pt x="313161" y="64314"/>
                    <a:pt x="304680" y="83098"/>
                    <a:pt x="288596" y="100259"/>
                  </a:cubicBezTo>
                  <a:cubicBezTo>
                    <a:pt x="224280" y="168378"/>
                    <a:pt x="62643" y="184592"/>
                    <a:pt x="21569" y="146208"/>
                  </a:cubicBezTo>
                  <a:cubicBezTo>
                    <a:pt x="1024" y="127024"/>
                    <a:pt x="-4382" y="95672"/>
                    <a:pt x="3389" y="60535"/>
                  </a:cubicBezTo>
                  <a:close/>
                </a:path>
              </a:pathLst>
            </a:custGeom>
            <a:solidFill>
              <a:schemeClr val="accent5">
                <a:alpha val="80000"/>
              </a:scheme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sp>
          <p:nvSpPr>
            <p:cNvPr id="81" name="Google Shape;81;p16"/>
            <p:cNvSpPr/>
            <p:nvPr/>
          </p:nvSpPr>
          <p:spPr>
            <a:xfrm>
              <a:off x="38258" y="869128"/>
              <a:ext cx="211622" cy="215610"/>
            </a:xfrm>
            <a:custGeom>
              <a:rect b="b" l="l" r="r" t="t"/>
              <a:pathLst>
                <a:path extrusionOk="0" h="18770" w="19088">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alpha val="80000"/>
              </a:scheme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sp>
          <p:nvSpPr>
            <p:cNvPr id="82" name="Google Shape;82;p16"/>
            <p:cNvSpPr/>
            <p:nvPr/>
          </p:nvSpPr>
          <p:spPr>
            <a:xfrm>
              <a:off x="1692380" y="101530"/>
              <a:ext cx="146090" cy="139140"/>
            </a:xfrm>
            <a:custGeom>
              <a:rect b="b" l="l" r="r" t="t"/>
              <a:pathLst>
                <a:path extrusionOk="0" h="18783" w="19202">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alpha val="80000"/>
              </a:scheme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grpSp>
      <p:sp>
        <p:nvSpPr>
          <p:cNvPr id="83" name="Google Shape;83;p16"/>
          <p:cNvSpPr txBox="1"/>
          <p:nvPr>
            <p:ph type="title"/>
          </p:nvPr>
        </p:nvSpPr>
        <p:spPr>
          <a:xfrm>
            <a:off x="2193953" y="136526"/>
            <a:ext cx="6321397" cy="11322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DED9E5"/>
              </a:buClr>
              <a:buSzPts val="3600"/>
              <a:buFont typeface="Calibri"/>
              <a:buNone/>
              <a:defRPr sz="3600">
                <a:solidFill>
                  <a:srgbClr val="DED9E5"/>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6"/>
          <p:cNvSpPr txBox="1"/>
          <p:nvPr>
            <p:ph idx="1" type="body"/>
          </p:nvPr>
        </p:nvSpPr>
        <p:spPr>
          <a:xfrm>
            <a:off x="628650" y="2060849"/>
            <a:ext cx="7886700" cy="4116115"/>
          </a:xfrm>
          <a:prstGeom prst="rect">
            <a:avLst/>
          </a:prstGeom>
          <a:noFill/>
          <a:ln>
            <a:noFill/>
          </a:ln>
        </p:spPr>
        <p:txBody>
          <a:bodyPr anchorCtr="0" anchor="t" bIns="45700" lIns="91425" spcFirstLastPara="1" rIns="91425" wrap="square" tIns="45700">
            <a:normAutofit/>
          </a:bodyPr>
          <a:lstStyle>
            <a:lvl1pPr indent="-400050" lvl="0" marL="457200" algn="l">
              <a:lnSpc>
                <a:spcPct val="90000"/>
              </a:lnSpc>
              <a:spcBef>
                <a:spcPts val="750"/>
              </a:spcBef>
              <a:spcAft>
                <a:spcPts val="0"/>
              </a:spcAft>
              <a:buClr>
                <a:srgbClr val="DED9E5"/>
              </a:buClr>
              <a:buSzPts val="2700"/>
              <a:buFont typeface="Calibri"/>
              <a:buChar char="•"/>
              <a:defRPr sz="2700">
                <a:solidFill>
                  <a:srgbClr val="DED9E5"/>
                </a:solidFill>
              </a:defRPr>
            </a:lvl1pPr>
            <a:lvl2pPr indent="-381000" lvl="1" marL="914400" algn="l">
              <a:lnSpc>
                <a:spcPct val="90000"/>
              </a:lnSpc>
              <a:spcBef>
                <a:spcPts val="900"/>
              </a:spcBef>
              <a:spcAft>
                <a:spcPts val="0"/>
              </a:spcAft>
              <a:buClr>
                <a:srgbClr val="DED9E5"/>
              </a:buClr>
              <a:buSzPts val="2400"/>
              <a:buFont typeface="Calibri"/>
              <a:buChar char="•"/>
              <a:defRPr sz="2400">
                <a:solidFill>
                  <a:srgbClr val="DED9E5"/>
                </a:solidFill>
              </a:defRPr>
            </a:lvl2pPr>
            <a:lvl3pPr indent="-361950" lvl="2" marL="1371600" algn="l">
              <a:lnSpc>
                <a:spcPct val="90000"/>
              </a:lnSpc>
              <a:spcBef>
                <a:spcPts val="900"/>
              </a:spcBef>
              <a:spcAft>
                <a:spcPts val="0"/>
              </a:spcAft>
              <a:buClr>
                <a:srgbClr val="DED9E5"/>
              </a:buClr>
              <a:buSzPts val="2100"/>
              <a:buFont typeface="Calibri"/>
              <a:buChar char="•"/>
              <a:defRPr sz="2100">
                <a:solidFill>
                  <a:srgbClr val="DED9E5"/>
                </a:solidFill>
              </a:defRPr>
            </a:lvl3pPr>
            <a:lvl4pPr indent="-342900" lvl="3" marL="1828800" algn="l">
              <a:lnSpc>
                <a:spcPct val="90000"/>
              </a:lnSpc>
              <a:spcBef>
                <a:spcPts val="900"/>
              </a:spcBef>
              <a:spcAft>
                <a:spcPts val="0"/>
              </a:spcAft>
              <a:buClr>
                <a:srgbClr val="DED9E5"/>
              </a:buClr>
              <a:buSzPts val="1800"/>
              <a:buFont typeface="Calibri"/>
              <a:buChar char="•"/>
              <a:defRPr sz="1800">
                <a:solidFill>
                  <a:srgbClr val="DED9E5"/>
                </a:solidFill>
              </a:defRPr>
            </a:lvl4pPr>
            <a:lvl5pPr indent="-342900" lvl="4" marL="2286000" algn="l">
              <a:lnSpc>
                <a:spcPct val="90000"/>
              </a:lnSpc>
              <a:spcBef>
                <a:spcPts val="900"/>
              </a:spcBef>
              <a:spcAft>
                <a:spcPts val="0"/>
              </a:spcAft>
              <a:buClr>
                <a:srgbClr val="DED9E5"/>
              </a:buClr>
              <a:buSzPts val="1800"/>
              <a:buFont typeface="Calibri"/>
              <a:buChar char="•"/>
              <a:defRPr sz="1800">
                <a:solidFill>
                  <a:srgbClr val="DED9E5"/>
                </a:solidFill>
              </a:defRPr>
            </a:lvl5pPr>
            <a:lvl6pPr indent="-342900" lvl="5" marL="2743200" algn="l">
              <a:lnSpc>
                <a:spcPct val="90000"/>
              </a:lnSpc>
              <a:spcBef>
                <a:spcPts val="9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5" name="Google Shape;85;p1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8" name="Google Shape;88;p16"/>
          <p:cNvSpPr txBox="1"/>
          <p:nvPr>
            <p:ph idx="2" type="body"/>
          </p:nvPr>
        </p:nvSpPr>
        <p:spPr>
          <a:xfrm>
            <a:off x="658915" y="141289"/>
            <a:ext cx="872285" cy="1127472"/>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750"/>
              </a:spcBef>
              <a:spcAft>
                <a:spcPts val="0"/>
              </a:spcAft>
              <a:buClr>
                <a:schemeClr val="accent1"/>
              </a:buClr>
              <a:buSzPts val="4050"/>
              <a:buNone/>
              <a:defRPr b="1" sz="4050"/>
            </a:lvl1pPr>
            <a:lvl2pPr indent="-342900" lvl="1" marL="914400" algn="l">
              <a:lnSpc>
                <a:spcPct val="90000"/>
              </a:lnSpc>
              <a:spcBef>
                <a:spcPts val="900"/>
              </a:spcBef>
              <a:spcAft>
                <a:spcPts val="0"/>
              </a:spcAft>
              <a:buClr>
                <a:schemeClr val="accent1"/>
              </a:buClr>
              <a:buSzPts val="1800"/>
              <a:buChar char="•"/>
              <a:defRPr/>
            </a:lvl2pPr>
            <a:lvl3pPr indent="-342900" lvl="2" marL="1371600" algn="l">
              <a:lnSpc>
                <a:spcPct val="90000"/>
              </a:lnSpc>
              <a:spcBef>
                <a:spcPts val="900"/>
              </a:spcBef>
              <a:spcAft>
                <a:spcPts val="0"/>
              </a:spcAft>
              <a:buClr>
                <a:schemeClr val="accent1"/>
              </a:buClr>
              <a:buSzPts val="1800"/>
              <a:buChar char="•"/>
              <a:defRPr/>
            </a:lvl3pPr>
            <a:lvl4pPr indent="-342900" lvl="3" marL="1828800" algn="l">
              <a:lnSpc>
                <a:spcPct val="90000"/>
              </a:lnSpc>
              <a:spcBef>
                <a:spcPts val="900"/>
              </a:spcBef>
              <a:spcAft>
                <a:spcPts val="0"/>
              </a:spcAft>
              <a:buClr>
                <a:schemeClr val="accent1"/>
              </a:buClr>
              <a:buSzPts val="1800"/>
              <a:buChar char="•"/>
              <a:defRPr/>
            </a:lvl4pPr>
            <a:lvl5pPr indent="-342900" lvl="4" marL="2286000" algn="l">
              <a:lnSpc>
                <a:spcPct val="90000"/>
              </a:lnSpc>
              <a:spcBef>
                <a:spcPts val="900"/>
              </a:spcBef>
              <a:spcAft>
                <a:spcPts val="0"/>
              </a:spcAft>
              <a:buClr>
                <a:schemeClr val="accent1"/>
              </a:buClr>
              <a:buSzPts val="1800"/>
              <a:buChar char="•"/>
              <a:defRPr/>
            </a:lvl5pPr>
            <a:lvl6pPr indent="-342900" lvl="5" marL="2743200" algn="l">
              <a:lnSpc>
                <a:spcPct val="90000"/>
              </a:lnSpc>
              <a:spcBef>
                <a:spcPts val="9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89" name="Shape 89"/>
        <p:cNvGrpSpPr/>
        <p:nvPr/>
      </p:nvGrpSpPr>
      <p:grpSpPr>
        <a:xfrm>
          <a:off x="0" y="0"/>
          <a:ext cx="0" cy="0"/>
          <a:chOff x="0" y="0"/>
          <a:chExt cx="0" cy="0"/>
        </a:xfrm>
      </p:grpSpPr>
      <p:sp>
        <p:nvSpPr>
          <p:cNvPr id="90" name="Google Shape;90;p17"/>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4800"/>
              <a:buFont typeface="Calibri"/>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17"/>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888888"/>
              </a:buClr>
              <a:buSzPts val="2000"/>
              <a:buNone/>
              <a:defRPr sz="2000">
                <a:solidFill>
                  <a:srgbClr val="888888"/>
                </a:solidFill>
              </a:defRPr>
            </a:lvl1pPr>
            <a:lvl2pPr indent="-228600" lvl="1" marL="914400" algn="l">
              <a:lnSpc>
                <a:spcPct val="90000"/>
              </a:lnSpc>
              <a:spcBef>
                <a:spcPts val="900"/>
              </a:spcBef>
              <a:spcAft>
                <a:spcPts val="0"/>
              </a:spcAft>
              <a:buClr>
                <a:srgbClr val="888888"/>
              </a:buClr>
              <a:buSzPts val="1500"/>
              <a:buNone/>
              <a:defRPr sz="1500">
                <a:solidFill>
                  <a:srgbClr val="888888"/>
                </a:solidFill>
              </a:defRPr>
            </a:lvl2pPr>
            <a:lvl3pPr indent="-228600" lvl="2" marL="1371600" algn="l">
              <a:lnSpc>
                <a:spcPct val="90000"/>
              </a:lnSpc>
              <a:spcBef>
                <a:spcPts val="900"/>
              </a:spcBef>
              <a:spcAft>
                <a:spcPts val="0"/>
              </a:spcAft>
              <a:buClr>
                <a:srgbClr val="888888"/>
              </a:buClr>
              <a:buSzPts val="1350"/>
              <a:buNone/>
              <a:defRPr sz="1350">
                <a:solidFill>
                  <a:srgbClr val="888888"/>
                </a:solidFill>
              </a:defRPr>
            </a:lvl3pPr>
            <a:lvl4pPr indent="-228600" lvl="3" marL="1828800" algn="l">
              <a:lnSpc>
                <a:spcPct val="90000"/>
              </a:lnSpc>
              <a:spcBef>
                <a:spcPts val="900"/>
              </a:spcBef>
              <a:spcAft>
                <a:spcPts val="0"/>
              </a:spcAft>
              <a:buClr>
                <a:srgbClr val="888888"/>
              </a:buClr>
              <a:buSzPts val="1200"/>
              <a:buNone/>
              <a:defRPr sz="1200">
                <a:solidFill>
                  <a:srgbClr val="888888"/>
                </a:solidFill>
              </a:defRPr>
            </a:lvl4pPr>
            <a:lvl5pPr indent="-228600" lvl="4" marL="2286000" algn="l">
              <a:lnSpc>
                <a:spcPct val="90000"/>
              </a:lnSpc>
              <a:spcBef>
                <a:spcPts val="900"/>
              </a:spcBef>
              <a:spcAft>
                <a:spcPts val="0"/>
              </a:spcAft>
              <a:buClr>
                <a:srgbClr val="888888"/>
              </a:buClr>
              <a:buSzPts val="1200"/>
              <a:buNone/>
              <a:defRPr sz="1200">
                <a:solidFill>
                  <a:srgbClr val="888888"/>
                </a:solidFill>
              </a:defRPr>
            </a:lvl5pPr>
            <a:lvl6pPr indent="-228600" lvl="5" marL="2743200" algn="l">
              <a:lnSpc>
                <a:spcPct val="90000"/>
              </a:lnSpc>
              <a:spcBef>
                <a:spcPts val="900"/>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92" name="Google Shape;92;p1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5" name="Google Shape;95;p17"/>
          <p:cNvSpPr/>
          <p:nvPr/>
        </p:nvSpPr>
        <p:spPr>
          <a:xfrm>
            <a:off x="5266562" y="0"/>
            <a:ext cx="3877438" cy="4122729"/>
          </a:xfrm>
          <a:custGeom>
            <a:rect b="b" l="l" r="r" t="t"/>
            <a:pathLst>
              <a:path extrusionOk="0" h="4122729" w="3877438">
                <a:moveTo>
                  <a:pt x="21526" y="0"/>
                </a:moveTo>
                <a:lnTo>
                  <a:pt x="3877438" y="0"/>
                </a:lnTo>
                <a:lnTo>
                  <a:pt x="3877438" y="4044676"/>
                </a:lnTo>
                <a:lnTo>
                  <a:pt x="3833579" y="4062946"/>
                </a:lnTo>
                <a:cubicBezTo>
                  <a:pt x="3756373" y="4089915"/>
                  <a:pt x="3674692" y="4108199"/>
                  <a:pt x="3588321" y="4116891"/>
                </a:cubicBezTo>
                <a:cubicBezTo>
                  <a:pt x="2206386" y="4255667"/>
                  <a:pt x="146428" y="1887402"/>
                  <a:pt x="12337" y="545294"/>
                </a:cubicBezTo>
                <a:cubicBezTo>
                  <a:pt x="-4730" y="377569"/>
                  <a:pt x="-3844" y="212049"/>
                  <a:pt x="13471" y="50534"/>
                </a:cubicBezTo>
                <a:close/>
              </a:path>
            </a:pathLst>
          </a:custGeom>
          <a:solidFill>
            <a:schemeClr val="accent6"/>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sp>
        <p:nvSpPr>
          <p:cNvPr id="96" name="Google Shape;96;p17"/>
          <p:cNvSpPr/>
          <p:nvPr/>
        </p:nvSpPr>
        <p:spPr>
          <a:xfrm>
            <a:off x="4277854" y="1"/>
            <a:ext cx="4866146" cy="3946405"/>
          </a:xfrm>
          <a:custGeom>
            <a:rect b="b" l="l" r="r" t="t"/>
            <a:pathLst>
              <a:path extrusionOk="0" h="3946405" w="4866146">
                <a:moveTo>
                  <a:pt x="1753250" y="0"/>
                </a:moveTo>
                <a:lnTo>
                  <a:pt x="4866146" y="0"/>
                </a:lnTo>
                <a:lnTo>
                  <a:pt x="4866146" y="3597362"/>
                </a:lnTo>
                <a:lnTo>
                  <a:pt x="4779219" y="3629181"/>
                </a:lnTo>
                <a:cubicBezTo>
                  <a:pt x="4456112" y="3737625"/>
                  <a:pt x="4140245" y="3814929"/>
                  <a:pt x="3855483" y="3861277"/>
                </a:cubicBezTo>
                <a:cubicBezTo>
                  <a:pt x="2337133" y="4108465"/>
                  <a:pt x="498547" y="3821302"/>
                  <a:pt x="93577" y="2947847"/>
                </a:cubicBezTo>
                <a:cubicBezTo>
                  <a:pt x="-291641" y="2119075"/>
                  <a:pt x="564881" y="890954"/>
                  <a:pt x="1703277" y="35271"/>
                </a:cubicBezTo>
                <a:close/>
              </a:path>
            </a:pathLst>
          </a:custGeom>
          <a:solidFill>
            <a:srgbClr val="8DB1C4">
              <a:alpha val="80000"/>
            </a:srgb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sp>
        <p:nvSpPr>
          <p:cNvPr id="97" name="Google Shape;97;p17"/>
          <p:cNvSpPr/>
          <p:nvPr/>
        </p:nvSpPr>
        <p:spPr>
          <a:xfrm>
            <a:off x="3218517" y="1452752"/>
            <a:ext cx="921640" cy="939009"/>
          </a:xfrm>
          <a:custGeom>
            <a:rect b="b" l="l" r="r" t="t"/>
            <a:pathLst>
              <a:path extrusionOk="0" h="18770" w="19088">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chemeClr val="dk1"/>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sp>
        <p:nvSpPr>
          <p:cNvPr id="98" name="Google Shape;98;p17"/>
          <p:cNvSpPr/>
          <p:nvPr/>
        </p:nvSpPr>
        <p:spPr>
          <a:xfrm>
            <a:off x="7793762" y="4967843"/>
            <a:ext cx="636241" cy="605974"/>
          </a:xfrm>
          <a:custGeom>
            <a:rect b="b" l="l" r="r" t="t"/>
            <a:pathLst>
              <a:path extrusionOk="0" h="18783" w="19202">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alpha val="80000"/>
            </a:scheme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sp>
        <p:nvSpPr>
          <p:cNvPr id="99" name="Google Shape;99;p17"/>
          <p:cNvSpPr/>
          <p:nvPr/>
        </p:nvSpPr>
        <p:spPr>
          <a:xfrm>
            <a:off x="3689363" y="0"/>
            <a:ext cx="5454639" cy="3551472"/>
          </a:xfrm>
          <a:custGeom>
            <a:rect b="b" l="l" r="r" t="t"/>
            <a:pathLst>
              <a:path extrusionOk="0" h="3551472" w="5454639">
                <a:moveTo>
                  <a:pt x="83549" y="0"/>
                </a:moveTo>
                <a:lnTo>
                  <a:pt x="5454639" y="0"/>
                </a:lnTo>
                <a:lnTo>
                  <a:pt x="5454639" y="3218939"/>
                </a:lnTo>
                <a:lnTo>
                  <a:pt x="5364200" y="3268786"/>
                </a:lnTo>
                <a:cubicBezTo>
                  <a:pt x="5000487" y="3447888"/>
                  <a:pt x="4616759" y="3551472"/>
                  <a:pt x="4240086" y="3551472"/>
                </a:cubicBezTo>
                <a:cubicBezTo>
                  <a:pt x="2733394" y="3551472"/>
                  <a:pt x="0" y="1894128"/>
                  <a:pt x="0" y="375625"/>
                </a:cubicBezTo>
                <a:cubicBezTo>
                  <a:pt x="0" y="233265"/>
                  <a:pt x="27831" y="111432"/>
                  <a:pt x="79376" y="6954"/>
                </a:cubicBezTo>
                <a:close/>
              </a:path>
            </a:pathLst>
          </a:custGeom>
          <a:solidFill>
            <a:schemeClr val="accent3">
              <a:alpha val="80000"/>
            </a:scheme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chemeClr val="dk1"/>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Dark)">
  <p:cSld name="Section Header (Dark)">
    <p:bg>
      <p:bgPr>
        <a:solidFill>
          <a:schemeClr val="accent1"/>
        </a:solidFill>
      </p:bgPr>
    </p:bg>
    <p:spTree>
      <p:nvGrpSpPr>
        <p:cNvPr id="100" name="Shape 100"/>
        <p:cNvGrpSpPr/>
        <p:nvPr/>
      </p:nvGrpSpPr>
      <p:grpSpPr>
        <a:xfrm>
          <a:off x="0" y="0"/>
          <a:ext cx="0" cy="0"/>
          <a:chOff x="0" y="0"/>
          <a:chExt cx="0" cy="0"/>
        </a:xfrm>
      </p:grpSpPr>
      <p:sp>
        <p:nvSpPr>
          <p:cNvPr id="101" name="Google Shape;101;p18"/>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4800"/>
              <a:buFont typeface="Calibri"/>
              <a:buNone/>
              <a:defRPr sz="4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18"/>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ACB2BA"/>
              </a:buClr>
              <a:buSzPts val="2000"/>
              <a:buNone/>
              <a:defRPr sz="2000">
                <a:solidFill>
                  <a:srgbClr val="ACB2BA"/>
                </a:solidFill>
              </a:defRPr>
            </a:lvl1pPr>
            <a:lvl2pPr indent="-228600" lvl="1" marL="914400" algn="l">
              <a:lnSpc>
                <a:spcPct val="90000"/>
              </a:lnSpc>
              <a:spcBef>
                <a:spcPts val="900"/>
              </a:spcBef>
              <a:spcAft>
                <a:spcPts val="0"/>
              </a:spcAft>
              <a:buClr>
                <a:srgbClr val="888888"/>
              </a:buClr>
              <a:buSzPts val="1500"/>
              <a:buNone/>
              <a:defRPr sz="1500">
                <a:solidFill>
                  <a:srgbClr val="888888"/>
                </a:solidFill>
              </a:defRPr>
            </a:lvl2pPr>
            <a:lvl3pPr indent="-228600" lvl="2" marL="1371600" algn="l">
              <a:lnSpc>
                <a:spcPct val="90000"/>
              </a:lnSpc>
              <a:spcBef>
                <a:spcPts val="900"/>
              </a:spcBef>
              <a:spcAft>
                <a:spcPts val="0"/>
              </a:spcAft>
              <a:buClr>
                <a:srgbClr val="888888"/>
              </a:buClr>
              <a:buSzPts val="1350"/>
              <a:buNone/>
              <a:defRPr sz="1350">
                <a:solidFill>
                  <a:srgbClr val="888888"/>
                </a:solidFill>
              </a:defRPr>
            </a:lvl3pPr>
            <a:lvl4pPr indent="-228600" lvl="3" marL="1828800" algn="l">
              <a:lnSpc>
                <a:spcPct val="90000"/>
              </a:lnSpc>
              <a:spcBef>
                <a:spcPts val="900"/>
              </a:spcBef>
              <a:spcAft>
                <a:spcPts val="0"/>
              </a:spcAft>
              <a:buClr>
                <a:srgbClr val="888888"/>
              </a:buClr>
              <a:buSzPts val="1200"/>
              <a:buNone/>
              <a:defRPr sz="1200">
                <a:solidFill>
                  <a:srgbClr val="888888"/>
                </a:solidFill>
              </a:defRPr>
            </a:lvl4pPr>
            <a:lvl5pPr indent="-228600" lvl="4" marL="2286000" algn="l">
              <a:lnSpc>
                <a:spcPct val="90000"/>
              </a:lnSpc>
              <a:spcBef>
                <a:spcPts val="900"/>
              </a:spcBef>
              <a:spcAft>
                <a:spcPts val="0"/>
              </a:spcAft>
              <a:buClr>
                <a:srgbClr val="888888"/>
              </a:buClr>
              <a:buSzPts val="1200"/>
              <a:buNone/>
              <a:defRPr sz="1200">
                <a:solidFill>
                  <a:srgbClr val="888888"/>
                </a:solidFill>
              </a:defRPr>
            </a:lvl5pPr>
            <a:lvl6pPr indent="-228600" lvl="5" marL="2743200" algn="l">
              <a:lnSpc>
                <a:spcPct val="90000"/>
              </a:lnSpc>
              <a:spcBef>
                <a:spcPts val="900"/>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103" name="Google Shape;103;p1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6" name="Google Shape;106;p18"/>
          <p:cNvSpPr/>
          <p:nvPr/>
        </p:nvSpPr>
        <p:spPr>
          <a:xfrm>
            <a:off x="5266562" y="0"/>
            <a:ext cx="3877438" cy="4122729"/>
          </a:xfrm>
          <a:custGeom>
            <a:rect b="b" l="l" r="r" t="t"/>
            <a:pathLst>
              <a:path extrusionOk="0" h="4122729" w="3877438">
                <a:moveTo>
                  <a:pt x="21526" y="0"/>
                </a:moveTo>
                <a:lnTo>
                  <a:pt x="3877438" y="0"/>
                </a:lnTo>
                <a:lnTo>
                  <a:pt x="3877438" y="4044676"/>
                </a:lnTo>
                <a:lnTo>
                  <a:pt x="3833579" y="4062946"/>
                </a:lnTo>
                <a:cubicBezTo>
                  <a:pt x="3756373" y="4089915"/>
                  <a:pt x="3674692" y="4108199"/>
                  <a:pt x="3588321" y="4116891"/>
                </a:cubicBezTo>
                <a:cubicBezTo>
                  <a:pt x="2206386" y="4255667"/>
                  <a:pt x="146428" y="1887402"/>
                  <a:pt x="12337" y="545294"/>
                </a:cubicBezTo>
                <a:cubicBezTo>
                  <a:pt x="-4730" y="377569"/>
                  <a:pt x="-3844" y="212049"/>
                  <a:pt x="13471" y="50534"/>
                </a:cubicBezTo>
                <a:close/>
              </a:path>
            </a:pathLst>
          </a:custGeom>
          <a:solidFill>
            <a:schemeClr val="accent6"/>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sp>
        <p:nvSpPr>
          <p:cNvPr id="107" name="Google Shape;107;p18"/>
          <p:cNvSpPr/>
          <p:nvPr/>
        </p:nvSpPr>
        <p:spPr>
          <a:xfrm>
            <a:off x="4277854" y="1"/>
            <a:ext cx="4866146" cy="3946405"/>
          </a:xfrm>
          <a:custGeom>
            <a:rect b="b" l="l" r="r" t="t"/>
            <a:pathLst>
              <a:path extrusionOk="0" h="3946405" w="4866146">
                <a:moveTo>
                  <a:pt x="1753250" y="0"/>
                </a:moveTo>
                <a:lnTo>
                  <a:pt x="4866146" y="0"/>
                </a:lnTo>
                <a:lnTo>
                  <a:pt x="4866146" y="3597362"/>
                </a:lnTo>
                <a:lnTo>
                  <a:pt x="4779219" y="3629181"/>
                </a:lnTo>
                <a:cubicBezTo>
                  <a:pt x="4456112" y="3737625"/>
                  <a:pt x="4140245" y="3814929"/>
                  <a:pt x="3855483" y="3861277"/>
                </a:cubicBezTo>
                <a:cubicBezTo>
                  <a:pt x="2337133" y="4108465"/>
                  <a:pt x="498547" y="3821302"/>
                  <a:pt x="93577" y="2947847"/>
                </a:cubicBezTo>
                <a:cubicBezTo>
                  <a:pt x="-291641" y="2119075"/>
                  <a:pt x="564881" y="890954"/>
                  <a:pt x="1703277" y="35271"/>
                </a:cubicBezTo>
                <a:close/>
              </a:path>
            </a:pathLst>
          </a:custGeom>
          <a:solidFill>
            <a:srgbClr val="8DB1C4">
              <a:alpha val="80000"/>
            </a:srgb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sp>
        <p:nvSpPr>
          <p:cNvPr id="108" name="Google Shape;108;p18"/>
          <p:cNvSpPr/>
          <p:nvPr/>
        </p:nvSpPr>
        <p:spPr>
          <a:xfrm>
            <a:off x="3218517" y="1452752"/>
            <a:ext cx="921640" cy="939009"/>
          </a:xfrm>
          <a:custGeom>
            <a:rect b="b" l="l" r="r" t="t"/>
            <a:pathLst>
              <a:path extrusionOk="0" h="18770" w="19088">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lt2">
              <a:alpha val="69803"/>
            </a:scheme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chemeClr val="dk1"/>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sp>
        <p:nvSpPr>
          <p:cNvPr id="109" name="Google Shape;109;p18"/>
          <p:cNvSpPr/>
          <p:nvPr/>
        </p:nvSpPr>
        <p:spPr>
          <a:xfrm>
            <a:off x="7793762" y="4967843"/>
            <a:ext cx="636241" cy="605974"/>
          </a:xfrm>
          <a:custGeom>
            <a:rect b="b" l="l" r="r" t="t"/>
            <a:pathLst>
              <a:path extrusionOk="0" h="18783" w="19202">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alpha val="80000"/>
            </a:scheme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sp>
        <p:nvSpPr>
          <p:cNvPr id="110" name="Google Shape;110;p18"/>
          <p:cNvSpPr/>
          <p:nvPr/>
        </p:nvSpPr>
        <p:spPr>
          <a:xfrm>
            <a:off x="3689363" y="0"/>
            <a:ext cx="5454639" cy="3551472"/>
          </a:xfrm>
          <a:custGeom>
            <a:rect b="b" l="l" r="r" t="t"/>
            <a:pathLst>
              <a:path extrusionOk="0" h="3551472" w="5454639">
                <a:moveTo>
                  <a:pt x="83549" y="0"/>
                </a:moveTo>
                <a:lnTo>
                  <a:pt x="5454639" y="0"/>
                </a:lnTo>
                <a:lnTo>
                  <a:pt x="5454639" y="3218939"/>
                </a:lnTo>
                <a:lnTo>
                  <a:pt x="5364200" y="3268786"/>
                </a:lnTo>
                <a:cubicBezTo>
                  <a:pt x="5000487" y="3447888"/>
                  <a:pt x="4616759" y="3551472"/>
                  <a:pt x="4240086" y="3551472"/>
                </a:cubicBezTo>
                <a:cubicBezTo>
                  <a:pt x="2733394" y="3551472"/>
                  <a:pt x="0" y="1894128"/>
                  <a:pt x="0" y="375625"/>
                </a:cubicBezTo>
                <a:cubicBezTo>
                  <a:pt x="0" y="233265"/>
                  <a:pt x="27831" y="111432"/>
                  <a:pt x="79376" y="6954"/>
                </a:cubicBezTo>
                <a:close/>
              </a:path>
            </a:pathLst>
          </a:custGeom>
          <a:solidFill>
            <a:schemeClr val="accent3">
              <a:alpha val="80000"/>
            </a:schemeClr>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chemeClr val="dk1"/>
              </a:buClr>
              <a:buSzPts val="3000"/>
              <a:buFont typeface="Calibri"/>
              <a:buNone/>
            </a:pPr>
            <a:r>
              <a:t/>
            </a:r>
            <a:endParaRPr b="0" i="0" sz="3000" u="none" cap="none" strike="noStrike">
              <a:solidFill>
                <a:srgbClr val="FFFFFF"/>
              </a:solidFill>
              <a:latin typeface="Gill Sans"/>
              <a:ea typeface="Gill Sans"/>
              <a:cs typeface="Gill Sans"/>
              <a:sym typeface="Gill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4.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3.xml"/><Relationship Id="rId3"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9"/>
          <p:cNvSpPr txBox="1"/>
          <p:nvPr>
            <p:ph type="title"/>
          </p:nvPr>
        </p:nvSpPr>
        <p:spPr>
          <a:xfrm>
            <a:off x="628650" y="334864"/>
            <a:ext cx="7886700" cy="1132235"/>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accent1"/>
              </a:buClr>
              <a:buSzPts val="3600"/>
              <a:buFont typeface="Calibri"/>
              <a:buNone/>
              <a:defRPr b="1" i="0" sz="3600" u="none" cap="none" strike="noStrike">
                <a:solidFill>
                  <a:schemeClr val="accen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9"/>
          <p:cNvSpPr txBox="1"/>
          <p:nvPr>
            <p:ph idx="1" type="body"/>
          </p:nvPr>
        </p:nvSpPr>
        <p:spPr>
          <a:xfrm>
            <a:off x="628650" y="1556792"/>
            <a:ext cx="7886700" cy="4620171"/>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accent1"/>
              </a:buClr>
              <a:buSzPts val="2100"/>
              <a:buFont typeface="Arial"/>
              <a:buChar char="•"/>
              <a:defRPr b="0" i="0" sz="2100" u="none" cap="none" strike="noStrike">
                <a:solidFill>
                  <a:schemeClr val="accent1"/>
                </a:solidFill>
                <a:latin typeface="Calibri"/>
                <a:ea typeface="Calibri"/>
                <a:cs typeface="Calibri"/>
                <a:sym typeface="Calibri"/>
              </a:defRPr>
            </a:lvl1pPr>
            <a:lvl2pPr indent="-342900" lvl="1" marL="914400" marR="0" rtl="0" algn="l">
              <a:lnSpc>
                <a:spcPct val="90000"/>
              </a:lnSpc>
              <a:spcBef>
                <a:spcPts val="900"/>
              </a:spcBef>
              <a:spcAft>
                <a:spcPts val="0"/>
              </a:spcAft>
              <a:buClr>
                <a:schemeClr val="accent1"/>
              </a:buClr>
              <a:buSzPts val="1800"/>
              <a:buFont typeface="Arial"/>
              <a:buChar char="•"/>
              <a:defRPr b="0" i="0" sz="1800" u="none" cap="none" strike="noStrike">
                <a:solidFill>
                  <a:schemeClr val="accent1"/>
                </a:solidFill>
                <a:latin typeface="Calibri"/>
                <a:ea typeface="Calibri"/>
                <a:cs typeface="Calibri"/>
                <a:sym typeface="Calibri"/>
              </a:defRPr>
            </a:lvl2pPr>
            <a:lvl3pPr indent="-323850" lvl="2" marL="1371600" marR="0" rtl="0" algn="l">
              <a:lnSpc>
                <a:spcPct val="90000"/>
              </a:lnSpc>
              <a:spcBef>
                <a:spcPts val="900"/>
              </a:spcBef>
              <a:spcAft>
                <a:spcPts val="0"/>
              </a:spcAft>
              <a:buClr>
                <a:schemeClr val="accent1"/>
              </a:buClr>
              <a:buSzPts val="1500"/>
              <a:buFont typeface="Arial"/>
              <a:buChar char="•"/>
              <a:defRPr b="0" i="0" sz="1500" u="none" cap="none" strike="noStrike">
                <a:solidFill>
                  <a:schemeClr val="accent1"/>
                </a:solidFill>
                <a:latin typeface="Calibri"/>
                <a:ea typeface="Calibri"/>
                <a:cs typeface="Calibri"/>
                <a:sym typeface="Calibri"/>
              </a:defRPr>
            </a:lvl3pPr>
            <a:lvl4pPr indent="-314325" lvl="3" marL="1828800" marR="0" rtl="0" algn="l">
              <a:lnSpc>
                <a:spcPct val="90000"/>
              </a:lnSpc>
              <a:spcBef>
                <a:spcPts val="900"/>
              </a:spcBef>
              <a:spcAft>
                <a:spcPts val="0"/>
              </a:spcAft>
              <a:buClr>
                <a:schemeClr val="accent1"/>
              </a:buClr>
              <a:buSzPts val="1350"/>
              <a:buFont typeface="Arial"/>
              <a:buChar char="•"/>
              <a:defRPr b="0" i="0" sz="1350" u="none" cap="none" strike="noStrike">
                <a:solidFill>
                  <a:schemeClr val="accent1"/>
                </a:solidFill>
                <a:latin typeface="Calibri"/>
                <a:ea typeface="Calibri"/>
                <a:cs typeface="Calibri"/>
                <a:sym typeface="Calibri"/>
              </a:defRPr>
            </a:lvl4pPr>
            <a:lvl5pPr indent="-314325" lvl="4" marL="2286000" marR="0" rtl="0" algn="l">
              <a:lnSpc>
                <a:spcPct val="90000"/>
              </a:lnSpc>
              <a:spcBef>
                <a:spcPts val="900"/>
              </a:spcBef>
              <a:spcAft>
                <a:spcPts val="0"/>
              </a:spcAft>
              <a:buClr>
                <a:schemeClr val="accent1"/>
              </a:buClr>
              <a:buSzPts val="1350"/>
              <a:buFont typeface="Arial"/>
              <a:buChar char="•"/>
              <a:defRPr b="0" i="0" sz="1350" u="none" cap="none" strike="noStrike">
                <a:solidFill>
                  <a:schemeClr val="accent1"/>
                </a:solidFill>
                <a:latin typeface="Calibri"/>
                <a:ea typeface="Calibri"/>
                <a:cs typeface="Calibri"/>
                <a:sym typeface="Calibri"/>
              </a:defRPr>
            </a:lvl5pPr>
            <a:lvl6pPr indent="-314325" lvl="5" marL="2743200" marR="0" rtl="0" algn="l">
              <a:lnSpc>
                <a:spcPct val="90000"/>
              </a:lnSpc>
              <a:spcBef>
                <a:spcPts val="900"/>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 name="Google Shape;12;p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rgbClr val="838C97"/>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050" u="none" cap="none" strike="noStrike">
                <a:solidFill>
                  <a:srgbClr val="838C97"/>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838C97"/>
                </a:solidFill>
                <a:latin typeface="Calibri"/>
                <a:ea typeface="Calibri"/>
                <a:cs typeface="Calibri"/>
                <a:sym typeface="Calibri"/>
              </a:defRPr>
            </a:lvl1pPr>
            <a:lvl2pPr indent="0" lvl="1" marL="0" marR="0" rtl="0" algn="r">
              <a:spcBef>
                <a:spcPts val="0"/>
              </a:spcBef>
              <a:buNone/>
              <a:defRPr b="0" i="0" sz="1050" u="none" cap="none" strike="noStrike">
                <a:solidFill>
                  <a:srgbClr val="838C97"/>
                </a:solidFill>
                <a:latin typeface="Calibri"/>
                <a:ea typeface="Calibri"/>
                <a:cs typeface="Calibri"/>
                <a:sym typeface="Calibri"/>
              </a:defRPr>
            </a:lvl2pPr>
            <a:lvl3pPr indent="0" lvl="2" marL="0" marR="0" rtl="0" algn="r">
              <a:spcBef>
                <a:spcPts val="0"/>
              </a:spcBef>
              <a:buNone/>
              <a:defRPr b="0" i="0" sz="1050" u="none" cap="none" strike="noStrike">
                <a:solidFill>
                  <a:srgbClr val="838C97"/>
                </a:solidFill>
                <a:latin typeface="Calibri"/>
                <a:ea typeface="Calibri"/>
                <a:cs typeface="Calibri"/>
                <a:sym typeface="Calibri"/>
              </a:defRPr>
            </a:lvl3pPr>
            <a:lvl4pPr indent="0" lvl="3" marL="0" marR="0" rtl="0" algn="r">
              <a:spcBef>
                <a:spcPts val="0"/>
              </a:spcBef>
              <a:buNone/>
              <a:defRPr b="0" i="0" sz="1050" u="none" cap="none" strike="noStrike">
                <a:solidFill>
                  <a:srgbClr val="838C97"/>
                </a:solidFill>
                <a:latin typeface="Calibri"/>
                <a:ea typeface="Calibri"/>
                <a:cs typeface="Calibri"/>
                <a:sym typeface="Calibri"/>
              </a:defRPr>
            </a:lvl4pPr>
            <a:lvl5pPr indent="0" lvl="4" marL="0" marR="0" rtl="0" algn="r">
              <a:spcBef>
                <a:spcPts val="0"/>
              </a:spcBef>
              <a:buNone/>
              <a:defRPr b="0" i="0" sz="1050" u="none" cap="none" strike="noStrike">
                <a:solidFill>
                  <a:srgbClr val="838C97"/>
                </a:solidFill>
                <a:latin typeface="Calibri"/>
                <a:ea typeface="Calibri"/>
                <a:cs typeface="Calibri"/>
                <a:sym typeface="Calibri"/>
              </a:defRPr>
            </a:lvl5pPr>
            <a:lvl6pPr indent="0" lvl="5" marL="0" marR="0" rtl="0" algn="r">
              <a:spcBef>
                <a:spcPts val="0"/>
              </a:spcBef>
              <a:buNone/>
              <a:defRPr b="0" i="0" sz="1050" u="none" cap="none" strike="noStrike">
                <a:solidFill>
                  <a:srgbClr val="838C97"/>
                </a:solidFill>
                <a:latin typeface="Calibri"/>
                <a:ea typeface="Calibri"/>
                <a:cs typeface="Calibri"/>
                <a:sym typeface="Calibri"/>
              </a:defRPr>
            </a:lvl6pPr>
            <a:lvl7pPr indent="0" lvl="6" marL="0" marR="0" rtl="0" algn="r">
              <a:spcBef>
                <a:spcPts val="0"/>
              </a:spcBef>
              <a:buNone/>
              <a:defRPr b="0" i="0" sz="1050" u="none" cap="none" strike="noStrike">
                <a:solidFill>
                  <a:srgbClr val="838C97"/>
                </a:solidFill>
                <a:latin typeface="Calibri"/>
                <a:ea typeface="Calibri"/>
                <a:cs typeface="Calibri"/>
                <a:sym typeface="Calibri"/>
              </a:defRPr>
            </a:lvl7pPr>
            <a:lvl8pPr indent="0" lvl="7" marL="0" marR="0" rtl="0" algn="r">
              <a:spcBef>
                <a:spcPts val="0"/>
              </a:spcBef>
              <a:buNone/>
              <a:defRPr b="0" i="0" sz="1050" u="none" cap="none" strike="noStrike">
                <a:solidFill>
                  <a:srgbClr val="838C97"/>
                </a:solidFill>
                <a:latin typeface="Calibri"/>
                <a:ea typeface="Calibri"/>
                <a:cs typeface="Calibri"/>
                <a:sym typeface="Calibri"/>
              </a:defRPr>
            </a:lvl8pPr>
            <a:lvl9pPr indent="0" lvl="8" marL="0" marR="0" rtl="0" algn="r">
              <a:spcBef>
                <a:spcPts val="0"/>
              </a:spcBef>
              <a:buNone/>
              <a:defRPr b="0" i="0" sz="1050" u="none" cap="none" strike="noStrike">
                <a:solidFill>
                  <a:srgbClr val="838C97"/>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1" name="Shape 231"/>
        <p:cNvGrpSpPr/>
        <p:nvPr/>
      </p:nvGrpSpPr>
      <p:grpSpPr>
        <a:xfrm>
          <a:off x="0" y="0"/>
          <a:ext cx="0" cy="0"/>
          <a:chOff x="0" y="0"/>
          <a:chExt cx="0" cy="0"/>
        </a:xfrm>
      </p:grpSpPr>
      <p:sp>
        <p:nvSpPr>
          <p:cNvPr id="232" name="Google Shape;232;p32"/>
          <p:cNvSpPr txBox="1"/>
          <p:nvPr>
            <p:ph type="title"/>
          </p:nvPr>
        </p:nvSpPr>
        <p:spPr>
          <a:xfrm>
            <a:off x="457200" y="146304"/>
            <a:ext cx="8229600" cy="617612"/>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Clr>
                <a:srgbClr val="2F3A46"/>
              </a:buClr>
              <a:buSzPts val="3200"/>
              <a:buFont typeface="Open Sans"/>
              <a:buNone/>
              <a:defRPr b="1" i="0" sz="3200" u="none" cap="none" strike="noStrike">
                <a:solidFill>
                  <a:srgbClr val="2F3A46"/>
                </a:solidFill>
                <a:latin typeface="Open Sans"/>
                <a:ea typeface="Open Sans"/>
                <a:cs typeface="Open Sans"/>
                <a:sym typeface="Open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3" name="Google Shape;233;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34" name="Google Shape;234;p32"/>
          <p:cNvSpPr/>
          <p:nvPr/>
        </p:nvSpPr>
        <p:spPr>
          <a:xfrm rot="5400000">
            <a:off x="8473620" y="5799923"/>
            <a:ext cx="1839158"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000000"/>
                </a:solidFill>
                <a:latin typeface="Calibri"/>
                <a:ea typeface="Calibri"/>
                <a:cs typeface="Calibri"/>
                <a:sym typeface="Calibri"/>
              </a:rPr>
              <a:t>© Copyright Showeet.com</a:t>
            </a:r>
            <a:endParaRPr/>
          </a:p>
        </p:txBody>
      </p:sp>
    </p:spTree>
  </p:cSld>
  <p:clrMap accent1="accent1" accent2="accent2" accent3="accent3" accent4="accent4" accent5="accent5" accent6="accent6" bg1="lt1" bg2="dk2" tx1="dk1" tx2="lt2" folHlink="folHlink" hlink="hlink"/>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E2631"/>
        </a:solidFill>
      </p:bgPr>
    </p:bg>
    <p:spTree>
      <p:nvGrpSpPr>
        <p:cNvPr id="235" name="Shape 235"/>
        <p:cNvGrpSpPr/>
        <p:nvPr/>
      </p:nvGrpSpPr>
      <p:grpSpPr>
        <a:xfrm>
          <a:off x="0" y="0"/>
          <a:ext cx="0" cy="0"/>
          <a:chOff x="0" y="0"/>
          <a:chExt cx="0" cy="0"/>
        </a:xfrm>
      </p:grpSpPr>
      <p:sp>
        <p:nvSpPr>
          <p:cNvPr id="236" name="Google Shape;236;p33"/>
          <p:cNvSpPr/>
          <p:nvPr/>
        </p:nvSpPr>
        <p:spPr>
          <a:xfrm>
            <a:off x="1639461" y="2574491"/>
            <a:ext cx="5865080" cy="2585323"/>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4050">
                <a:solidFill>
                  <a:schemeClr val="lt1"/>
                </a:solidFill>
                <a:latin typeface="Calibri"/>
                <a:ea typeface="Calibri"/>
                <a:cs typeface="Calibri"/>
                <a:sym typeface="Calibri"/>
              </a:rPr>
              <a:t>Free creative templates, charts, diagrams and maps for your outstanding presentations</a:t>
            </a:r>
            <a:endParaRPr/>
          </a:p>
        </p:txBody>
      </p:sp>
      <p:pic>
        <p:nvPicPr>
          <p:cNvPr id="237" name="Google Shape;237;p33"/>
          <p:cNvPicPr preferRelativeResize="0"/>
          <p:nvPr/>
        </p:nvPicPr>
        <p:blipFill rotWithShape="1">
          <a:blip r:embed="rId1">
            <a:alphaModFix/>
          </a:blip>
          <a:srcRect b="0" l="0" r="0" t="0"/>
          <a:stretch/>
        </p:blipFill>
        <p:spPr>
          <a:xfrm>
            <a:off x="3114930" y="341033"/>
            <a:ext cx="2914141" cy="80474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73"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0" name="Shape 240"/>
        <p:cNvGrpSpPr/>
        <p:nvPr/>
      </p:nvGrpSpPr>
      <p:grpSpPr>
        <a:xfrm>
          <a:off x="0" y="0"/>
          <a:ext cx="0" cy="0"/>
          <a:chOff x="0" y="0"/>
          <a:chExt cx="0" cy="0"/>
        </a:xfrm>
      </p:grpSpPr>
      <p:sp>
        <p:nvSpPr>
          <p:cNvPr id="241" name="Google Shape;241;p35"/>
          <p:cNvSpPr txBox="1"/>
          <p:nvPr>
            <p:ph type="title"/>
          </p:nvPr>
        </p:nvSpPr>
        <p:spPr>
          <a:xfrm>
            <a:off x="457200" y="214104"/>
            <a:ext cx="8229600" cy="553998"/>
          </a:xfrm>
          <a:prstGeom prst="rect">
            <a:avLst/>
          </a:prstGeom>
          <a:noFill/>
          <a:ln>
            <a:noFill/>
          </a:ln>
        </p:spPr>
        <p:txBody>
          <a:bodyPr anchorCtr="0" anchor="ctr" bIns="45700" lIns="91425" spcFirstLastPara="1" rIns="91425" wrap="square" tIns="45700">
            <a:spAutoFit/>
          </a:bodyPr>
          <a:lstStyle>
            <a:lvl1pPr lvl="0" marR="0" rtl="0" algn="r">
              <a:spcBef>
                <a:spcPts val="0"/>
              </a:spcBef>
              <a:spcAft>
                <a:spcPts val="0"/>
              </a:spcAft>
              <a:buClr>
                <a:srgbClr val="2F3A46"/>
              </a:buClr>
              <a:buSzPts val="3000"/>
              <a:buFont typeface="Open Sans"/>
              <a:buNone/>
              <a:defRPr b="1" i="0" sz="3000" u="none" cap="none" strike="noStrike">
                <a:solidFill>
                  <a:srgbClr val="2F3A46"/>
                </a:solidFill>
                <a:latin typeface="Open Sans"/>
                <a:ea typeface="Open Sans"/>
                <a:cs typeface="Open Sans"/>
                <a:sym typeface="Open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42" name="Google Shape;242;p35"/>
          <p:cNvSpPr txBox="1"/>
          <p:nvPr>
            <p:ph idx="1" type="body"/>
          </p:nvPr>
        </p:nvSpPr>
        <p:spPr>
          <a:xfrm>
            <a:off x="457200" y="1600202"/>
            <a:ext cx="8229600" cy="4525963"/>
          </a:xfrm>
          <a:prstGeom prst="rect">
            <a:avLst/>
          </a:prstGeom>
          <a:noFill/>
          <a:ln>
            <a:noFill/>
          </a:ln>
        </p:spPr>
        <p:txBody>
          <a:bodyPr anchorCtr="0" anchor="t" bIns="45700" lIns="91425" spcFirstLastPara="1" rIns="91425" wrap="square" tIns="45700">
            <a:norm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1pPr>
            <a:lvl2pPr indent="-361950" lvl="1" marL="914400" marR="0" rtl="0" algn="l">
              <a:spcBef>
                <a:spcPts val="420"/>
              </a:spcBef>
              <a:spcAft>
                <a:spcPts val="0"/>
              </a:spcAft>
              <a:buClr>
                <a:schemeClr val="dk1"/>
              </a:buClr>
              <a:buSzPts val="2100"/>
              <a:buFont typeface="Arial"/>
              <a:buChar char="–"/>
              <a:defRPr b="0" i="0" sz="2100" u="none" cap="none" strike="noStrike">
                <a:solidFill>
                  <a:schemeClr val="dk1"/>
                </a:solidFill>
                <a:latin typeface="Open Sans"/>
                <a:ea typeface="Open Sans"/>
                <a:cs typeface="Open Sans"/>
                <a:sym typeface="Open Sans"/>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3pPr>
            <a:lvl4pPr indent="-323850" lvl="3" marL="1828800" marR="0" rtl="0" algn="l">
              <a:spcBef>
                <a:spcPts val="300"/>
              </a:spcBef>
              <a:spcAft>
                <a:spcPts val="0"/>
              </a:spcAft>
              <a:buClr>
                <a:schemeClr val="dk1"/>
              </a:buClr>
              <a:buSzPts val="1500"/>
              <a:buFont typeface="Arial"/>
              <a:buChar char="–"/>
              <a:defRPr b="0" i="0" sz="1500" u="none" cap="none" strike="noStrike">
                <a:solidFill>
                  <a:schemeClr val="dk1"/>
                </a:solidFill>
                <a:latin typeface="Open Sans"/>
                <a:ea typeface="Open Sans"/>
                <a:cs typeface="Open Sans"/>
                <a:sym typeface="Open Sans"/>
              </a:defRPr>
            </a:lvl4pPr>
            <a:lvl5pPr indent="-323850" lvl="4" marL="2286000" marR="0" rtl="0" algn="l">
              <a:spcBef>
                <a:spcPts val="300"/>
              </a:spcBef>
              <a:spcAft>
                <a:spcPts val="0"/>
              </a:spcAft>
              <a:buClr>
                <a:schemeClr val="dk1"/>
              </a:buClr>
              <a:buSzPts val="1500"/>
              <a:buFont typeface="Arial"/>
              <a:buChar char="»"/>
              <a:defRPr b="0" i="0" sz="1500" u="none" cap="none" strike="noStrike">
                <a:solidFill>
                  <a:schemeClr val="dk1"/>
                </a:solidFill>
                <a:latin typeface="Open Sans"/>
                <a:ea typeface="Open Sans"/>
                <a:cs typeface="Open Sans"/>
                <a:sym typeface="Open Sans"/>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243" name="Google Shape;243;p35"/>
          <p:cNvSpPr/>
          <p:nvPr/>
        </p:nvSpPr>
        <p:spPr>
          <a:xfrm rot="5400000">
            <a:off x="8678099" y="5823007"/>
            <a:ext cx="1430200" cy="2308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rgbClr val="000000"/>
                </a:solidFill>
                <a:latin typeface="Calibri"/>
                <a:ea typeface="Calibri"/>
                <a:cs typeface="Calibri"/>
                <a:sym typeface="Calibri"/>
              </a:rPr>
              <a:t>© Copyright Showeet.com</a:t>
            </a:r>
            <a:endParaRPr/>
          </a:p>
        </p:txBody>
      </p:sp>
    </p:spTree>
  </p:cSld>
  <p:clrMap accent1="accent1" accent2="accent2" accent3="accent3" accent4="accent4" accent5="accent5" accent6="accent6" bg1="lt1" bg2="dk2" tx1="dk1" tx2="lt2" folHlink="folHlink" hlink="hlink"/>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pixabay.com/en/users/fancycrave1-1115284/" TargetMode="External"/><Relationship Id="rId4" Type="http://schemas.openxmlformats.org/officeDocument/2006/relationships/hyperlink" Target="https://pixabay.com/en/service/faq/" TargetMode="External"/><Relationship Id="rId5"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pixabay.com/en/users/PeterArreola-5972678/" TargetMode="External"/><Relationship Id="rId4" Type="http://schemas.openxmlformats.org/officeDocument/2006/relationships/hyperlink" Target="https://pixabay.com/en/service/faq/"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
          <p:cNvSpPr txBox="1"/>
          <p:nvPr>
            <p:ph type="title"/>
          </p:nvPr>
        </p:nvSpPr>
        <p:spPr>
          <a:xfrm>
            <a:off x="261038" y="2075547"/>
            <a:ext cx="5834969" cy="22111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1"/>
              </a:buClr>
              <a:buSzPts val="4800"/>
              <a:buFont typeface="Calibri"/>
              <a:buNone/>
            </a:pPr>
            <a:r>
              <a:rPr lang="en-US"/>
              <a:t>Navigator For </a:t>
            </a:r>
            <a:br>
              <a:rPr lang="en-US"/>
            </a:br>
            <a:r>
              <a:rPr lang="en-US"/>
              <a:t>Visually</a:t>
            </a:r>
            <a:br>
              <a:rPr lang="en-US"/>
            </a:br>
            <a:r>
              <a:rPr lang="en-US"/>
              <a:t>Impaired Person</a:t>
            </a:r>
            <a:endParaRPr/>
          </a:p>
        </p:txBody>
      </p:sp>
      <p:sp>
        <p:nvSpPr>
          <p:cNvPr id="250" name="Google Shape;250;p1"/>
          <p:cNvSpPr txBox="1"/>
          <p:nvPr>
            <p:ph idx="1" type="body"/>
          </p:nvPr>
        </p:nvSpPr>
        <p:spPr>
          <a:xfrm>
            <a:off x="261038" y="4400782"/>
            <a:ext cx="7886700" cy="2203219"/>
          </a:xfrm>
          <a:prstGeom prst="rect">
            <a:avLst/>
          </a:prstGeom>
          <a:noFill/>
          <a:ln>
            <a:noFill/>
          </a:ln>
        </p:spPr>
        <p:txBody>
          <a:bodyPr anchorCtr="0" anchor="t" bIns="45700" lIns="91425" spcFirstLastPara="1" rIns="91425" wrap="square" tIns="45700">
            <a:normAutofit fontScale="92500" lnSpcReduction="20000"/>
          </a:bodyPr>
          <a:lstStyle/>
          <a:p>
            <a:pPr indent="0" lvl="0" marL="0" rtl="0" algn="just">
              <a:lnSpc>
                <a:spcPct val="90000"/>
              </a:lnSpc>
              <a:spcBef>
                <a:spcPts val="0"/>
              </a:spcBef>
              <a:spcAft>
                <a:spcPts val="0"/>
              </a:spcAft>
              <a:buClr>
                <a:srgbClr val="262626"/>
              </a:buClr>
              <a:buSzPct val="100000"/>
              <a:buNone/>
            </a:pPr>
            <a:r>
              <a:rPr lang="en-US">
                <a:solidFill>
                  <a:srgbClr val="262626"/>
                </a:solidFill>
              </a:rPr>
              <a:t>Guide: Prof. S.S. Patil</a:t>
            </a:r>
            <a:endParaRPr>
              <a:solidFill>
                <a:srgbClr val="262626"/>
              </a:solidFill>
            </a:endParaRPr>
          </a:p>
          <a:p>
            <a:pPr indent="0" lvl="0" marL="0" rtl="0" algn="just">
              <a:lnSpc>
                <a:spcPct val="90000"/>
              </a:lnSpc>
              <a:spcBef>
                <a:spcPts val="1650"/>
              </a:spcBef>
              <a:spcAft>
                <a:spcPts val="0"/>
              </a:spcAft>
              <a:buClr>
                <a:srgbClr val="262626"/>
              </a:buClr>
              <a:buSzPct val="100000"/>
              <a:buNone/>
            </a:pPr>
            <a:r>
              <a:rPr lang="en-US">
                <a:solidFill>
                  <a:srgbClr val="262626"/>
                </a:solidFill>
              </a:rPr>
              <a:t>Students: Dewoo Kudtarkar (27)</a:t>
            </a:r>
            <a:endParaRPr/>
          </a:p>
          <a:p>
            <a:pPr indent="0" lvl="0" marL="0" rtl="0" algn="just">
              <a:lnSpc>
                <a:spcPct val="90000"/>
              </a:lnSpc>
              <a:spcBef>
                <a:spcPts val="1650"/>
              </a:spcBef>
              <a:spcAft>
                <a:spcPts val="0"/>
              </a:spcAft>
              <a:buClr>
                <a:srgbClr val="262626"/>
              </a:buClr>
              <a:buSzPct val="100000"/>
              <a:buNone/>
            </a:pPr>
            <a:r>
              <a:rPr lang="en-US">
                <a:solidFill>
                  <a:srgbClr val="262626"/>
                </a:solidFill>
              </a:rPr>
              <a:t>                   Mandar Naik (40)</a:t>
            </a:r>
            <a:endParaRPr/>
          </a:p>
          <a:p>
            <a:pPr indent="0" lvl="0" marL="0" rtl="0" algn="just">
              <a:lnSpc>
                <a:spcPct val="90000"/>
              </a:lnSpc>
              <a:spcBef>
                <a:spcPts val="1650"/>
              </a:spcBef>
              <a:spcAft>
                <a:spcPts val="0"/>
              </a:spcAft>
              <a:buClr>
                <a:srgbClr val="262626"/>
              </a:buClr>
              <a:buSzPct val="100000"/>
              <a:buNone/>
            </a:pPr>
            <a:r>
              <a:rPr lang="en-US">
                <a:solidFill>
                  <a:srgbClr val="262626"/>
                </a:solidFill>
              </a:rPr>
              <a:t>                   Nikhil Kanitkar (23)</a:t>
            </a:r>
            <a:endParaRPr/>
          </a:p>
          <a:p>
            <a:pPr indent="0" lvl="0" marL="0" rtl="0" algn="just">
              <a:lnSpc>
                <a:spcPct val="90000"/>
              </a:lnSpc>
              <a:spcBef>
                <a:spcPts val="1650"/>
              </a:spcBef>
              <a:spcAft>
                <a:spcPts val="0"/>
              </a:spcAft>
              <a:buClr>
                <a:srgbClr val="262626"/>
              </a:buClr>
              <a:buSzPct val="100000"/>
              <a:buNone/>
            </a:pPr>
            <a:r>
              <a:rPr lang="en-US">
                <a:solidFill>
                  <a:srgbClr val="262626"/>
                </a:solidFill>
              </a:rPr>
              <a:t>                   Pranit Patil (48)</a:t>
            </a:r>
            <a:endParaRPr/>
          </a:p>
          <a:p>
            <a:pPr indent="0" lvl="0" marL="0" rtl="0" algn="just">
              <a:lnSpc>
                <a:spcPct val="90000"/>
              </a:lnSpc>
              <a:spcBef>
                <a:spcPts val="1650"/>
              </a:spcBef>
              <a:spcAft>
                <a:spcPts val="0"/>
              </a:spcAft>
              <a:buClr>
                <a:srgbClr val="888888"/>
              </a:buClr>
              <a:buSzPct val="100000"/>
              <a:buNone/>
            </a:pPr>
            <a:r>
              <a:t/>
            </a:r>
            <a:endParaRPr>
              <a:solidFill>
                <a:srgbClr val="262626"/>
              </a:solidFill>
            </a:endParaRPr>
          </a:p>
        </p:txBody>
      </p:sp>
      <p:sp>
        <p:nvSpPr>
          <p:cNvPr id="251" name="Google Shape;251;p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838C97"/>
                </a:solidFill>
                <a:latin typeface="Calibri"/>
                <a:ea typeface="Calibri"/>
                <a:cs typeface="Calibri"/>
                <a:sym typeface="Calibri"/>
              </a:rPr>
              <a:t>‹#›</a:t>
            </a:fld>
            <a:endParaRPr>
              <a:solidFill>
                <a:srgbClr val="838C97"/>
              </a:solidFill>
              <a:latin typeface="Calibri"/>
              <a:ea typeface="Calibri"/>
              <a:cs typeface="Calibri"/>
              <a:sym typeface="Calibri"/>
            </a:endParaRPr>
          </a:p>
        </p:txBody>
      </p:sp>
      <p:sp>
        <p:nvSpPr>
          <p:cNvPr id="252" name="Google Shape;252;p1"/>
          <p:cNvSpPr/>
          <p:nvPr/>
        </p:nvSpPr>
        <p:spPr>
          <a:xfrm>
            <a:off x="0" y="6962686"/>
            <a:ext cx="4063933"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050" u="none" cap="none" strike="noStrike">
                <a:solidFill>
                  <a:srgbClr val="A5A5A5"/>
                </a:solidFill>
                <a:latin typeface="Calibri"/>
                <a:ea typeface="Calibri"/>
                <a:cs typeface="Calibri"/>
                <a:sym typeface="Calibri"/>
              </a:rPr>
              <a:t>Photo credit</a:t>
            </a:r>
            <a:r>
              <a:rPr b="0" i="0" lang="en-US" sz="1050" u="none" cap="none" strike="noStrike">
                <a:solidFill>
                  <a:srgbClr val="A5A5A5"/>
                </a:solidFill>
                <a:latin typeface="Calibri"/>
                <a:ea typeface="Calibri"/>
                <a:cs typeface="Calibri"/>
                <a:sym typeface="Calibri"/>
              </a:rPr>
              <a:t>: </a:t>
            </a:r>
            <a:r>
              <a:rPr b="0" i="0" lang="en-US" sz="1050" u="none" cap="none" strike="noStrike">
                <a:solidFill>
                  <a:srgbClr val="E4625C"/>
                </a:solidFill>
                <a:latin typeface="Calibri"/>
                <a:ea typeface="Calibri"/>
                <a:cs typeface="Calibri"/>
                <a:sym typeface="Calibri"/>
              </a:rPr>
              <a:t>fancycrave1</a:t>
            </a:r>
            <a:r>
              <a:rPr b="0" i="0" lang="en-US" sz="1050" u="none" cap="none" strike="noStrike">
                <a:solidFill>
                  <a:srgbClr val="A5A5A5"/>
                </a:solidFill>
                <a:latin typeface="Calibri"/>
                <a:ea typeface="Calibri"/>
                <a:cs typeface="Calibri"/>
                <a:sym typeface="Calibri"/>
              </a:rPr>
              <a:t> via </a:t>
            </a:r>
            <a:r>
              <a:rPr b="0" i="0" lang="en-US" sz="1050" u="sng" cap="none" strike="noStrike">
                <a:solidFill>
                  <a:srgbClr val="A5A5A5"/>
                </a:solidFill>
                <a:latin typeface="Calibri"/>
                <a:ea typeface="Calibri"/>
                <a:cs typeface="Calibri"/>
                <a:sym typeface="Calibri"/>
                <a:hlinkClick r:id="rId3">
                  <a:extLst>
                    <a:ext uri="{A12FA001-AC4F-418D-AE19-62706E023703}">
                      <ahyp:hlinkClr val="tx"/>
                    </a:ext>
                  </a:extLst>
                </a:hlinkClick>
              </a:rPr>
              <a:t>Pixabay</a:t>
            </a:r>
            <a:r>
              <a:rPr b="0" i="0" lang="en-US" sz="1050" u="none" cap="none" strike="noStrike">
                <a:solidFill>
                  <a:srgbClr val="A5A5A5"/>
                </a:solidFill>
                <a:latin typeface="Calibri"/>
                <a:ea typeface="Calibri"/>
                <a:cs typeface="Calibri"/>
                <a:sym typeface="Calibri"/>
              </a:rPr>
              <a:t> (Creative Commons Zero </a:t>
            </a:r>
            <a:r>
              <a:rPr b="0" i="0" lang="en-US" sz="1050" u="sng" cap="none" strike="noStrike">
                <a:solidFill>
                  <a:srgbClr val="A5A5A5"/>
                </a:solidFill>
                <a:latin typeface="Calibri"/>
                <a:ea typeface="Calibri"/>
                <a:cs typeface="Calibri"/>
                <a:sym typeface="Calibri"/>
                <a:hlinkClick r:id="rId4">
                  <a:extLst>
                    <a:ext uri="{A12FA001-AC4F-418D-AE19-62706E023703}">
                      <ahyp:hlinkClr val="tx"/>
                    </a:ext>
                  </a:extLst>
                </a:hlinkClick>
              </a:rPr>
              <a:t>license</a:t>
            </a:r>
            <a:r>
              <a:rPr b="0" i="0" lang="en-US" sz="1050" u="none" cap="none" strike="noStrike">
                <a:solidFill>
                  <a:srgbClr val="A5A5A5"/>
                </a:solidFill>
                <a:latin typeface="Calibri"/>
                <a:ea typeface="Calibri"/>
                <a:cs typeface="Calibri"/>
                <a:sym typeface="Calibri"/>
              </a:rPr>
              <a:t>)</a:t>
            </a:r>
            <a:endParaRPr/>
          </a:p>
        </p:txBody>
      </p:sp>
      <p:pic>
        <p:nvPicPr>
          <p:cNvPr id="253" name="Google Shape;253;p1"/>
          <p:cNvPicPr preferRelativeResize="0"/>
          <p:nvPr>
            <p:ph idx="2" type="pic"/>
          </p:nvPr>
        </p:nvPicPr>
        <p:blipFill rotWithShape="1">
          <a:blip r:embed="rId5">
            <a:alphaModFix/>
          </a:blip>
          <a:srcRect b="0" l="-881" r="68791" t="0"/>
          <a:stretch/>
        </p:blipFill>
        <p:spPr>
          <a:xfrm>
            <a:off x="6647541" y="-1"/>
            <a:ext cx="1920240" cy="398199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grpSp>
        <p:nvGrpSpPr>
          <p:cNvPr id="259" name="Google Shape;259;p2"/>
          <p:cNvGrpSpPr/>
          <p:nvPr/>
        </p:nvGrpSpPr>
        <p:grpSpPr>
          <a:xfrm>
            <a:off x="684600" y="3362231"/>
            <a:ext cx="1100552" cy="899663"/>
            <a:chOff x="1921112" y="114053"/>
            <a:chExt cx="8110307" cy="6629895"/>
          </a:xfrm>
        </p:grpSpPr>
        <p:sp>
          <p:nvSpPr>
            <p:cNvPr id="260" name="Google Shape;260;p2"/>
            <p:cNvSpPr/>
            <p:nvPr/>
          </p:nvSpPr>
          <p:spPr>
            <a:xfrm>
              <a:off x="3867079" y="785076"/>
              <a:ext cx="4801950" cy="5958872"/>
            </a:xfrm>
            <a:custGeom>
              <a:rect b="b" l="l" r="r" t="t"/>
              <a:pathLst>
                <a:path extrusionOk="0" h="20744" w="20693">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a:noFill/>
            </a:ln>
          </p:spPr>
          <p:txBody>
            <a:bodyPr anchorCtr="0" anchor="ctr" bIns="28575" lIns="28575" spcFirstLastPara="1" rIns="28575" wrap="square" tIns="28575">
              <a:noAutofit/>
            </a:bodyPr>
            <a:lstStyle/>
            <a:p>
              <a:pPr indent="0" lvl="0" marL="0" marR="0" rtl="0" algn="ctr">
                <a:spcBef>
                  <a:spcPts val="0"/>
                </a:spcBef>
                <a:spcAft>
                  <a:spcPts val="0"/>
                </a:spcAft>
                <a:buNone/>
              </a:pPr>
              <a:r>
                <a:t/>
              </a:r>
              <a:endParaRPr b="0" i="0" sz="2250" u="none" cap="none" strike="noStrike">
                <a:solidFill>
                  <a:srgbClr val="FFFFFF"/>
                </a:solidFill>
                <a:latin typeface="Gill Sans"/>
                <a:ea typeface="Gill Sans"/>
                <a:cs typeface="Gill Sans"/>
                <a:sym typeface="Gill Sans"/>
              </a:endParaRPr>
            </a:p>
          </p:txBody>
        </p:sp>
        <p:sp>
          <p:nvSpPr>
            <p:cNvPr id="261" name="Google Shape;261;p2"/>
            <p:cNvSpPr/>
            <p:nvPr/>
          </p:nvSpPr>
          <p:spPr>
            <a:xfrm>
              <a:off x="2927648" y="1746876"/>
              <a:ext cx="7103771" cy="4829623"/>
            </a:xfrm>
            <a:custGeom>
              <a:rect b="b" l="l" r="r" t="t"/>
              <a:pathLst>
                <a:path extrusionOk="0" h="18693" w="19589">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a:noFill/>
            </a:ln>
          </p:spPr>
          <p:txBody>
            <a:bodyPr anchorCtr="0" anchor="ctr" bIns="28575" lIns="28575" spcFirstLastPara="1" rIns="28575" wrap="square" tIns="28575">
              <a:noAutofit/>
            </a:bodyPr>
            <a:lstStyle/>
            <a:p>
              <a:pPr indent="0" lvl="0" marL="0" marR="0" rtl="0" algn="ctr">
                <a:spcBef>
                  <a:spcPts val="0"/>
                </a:spcBef>
                <a:spcAft>
                  <a:spcPts val="0"/>
                </a:spcAft>
                <a:buNone/>
              </a:pPr>
              <a:r>
                <a:t/>
              </a:r>
              <a:endParaRPr b="0" i="0" sz="2250" u="none" cap="none" strike="noStrike">
                <a:solidFill>
                  <a:srgbClr val="FFFFFF"/>
                </a:solidFill>
                <a:latin typeface="Gill Sans"/>
                <a:ea typeface="Gill Sans"/>
                <a:cs typeface="Gill Sans"/>
                <a:sym typeface="Gill Sans"/>
              </a:endParaRPr>
            </a:p>
          </p:txBody>
        </p:sp>
        <p:sp>
          <p:nvSpPr>
            <p:cNvPr id="262" name="Google Shape;262;p2"/>
            <p:cNvSpPr/>
            <p:nvPr/>
          </p:nvSpPr>
          <p:spPr>
            <a:xfrm>
              <a:off x="2368461" y="1388997"/>
              <a:ext cx="6998772" cy="4812289"/>
            </a:xfrm>
            <a:custGeom>
              <a:rect b="b" l="l" r="r" t="t"/>
              <a:pathLst>
                <a:path extrusionOk="0" h="19116" w="2160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a:noFill/>
            </a:ln>
          </p:spPr>
          <p:txBody>
            <a:bodyPr anchorCtr="0" anchor="ctr" bIns="28575" lIns="28575" spcFirstLastPara="1" rIns="28575" wrap="square" tIns="28575">
              <a:noAutofit/>
            </a:bodyPr>
            <a:lstStyle/>
            <a:p>
              <a:pPr indent="0" lvl="0" marL="0" marR="0" rtl="0" algn="ctr">
                <a:spcBef>
                  <a:spcPts val="0"/>
                </a:spcBef>
                <a:spcAft>
                  <a:spcPts val="0"/>
                </a:spcAft>
                <a:buNone/>
              </a:pPr>
              <a:r>
                <a:rPr b="1" i="0" lang="en-US" sz="2700" u="none" cap="none" strike="noStrike">
                  <a:solidFill>
                    <a:srgbClr val="FFFFFF"/>
                  </a:solidFill>
                  <a:latin typeface="Calibri"/>
                  <a:ea typeface="Calibri"/>
                  <a:cs typeface="Calibri"/>
                  <a:sym typeface="Calibri"/>
                </a:rPr>
                <a:t>02</a:t>
              </a:r>
              <a:endParaRPr b="0" i="0" sz="2250" u="none" cap="none" strike="noStrike">
                <a:solidFill>
                  <a:srgbClr val="FFFFFF"/>
                </a:solidFill>
                <a:latin typeface="Gill Sans"/>
                <a:ea typeface="Gill Sans"/>
                <a:cs typeface="Gill Sans"/>
                <a:sym typeface="Gill Sans"/>
              </a:endParaRPr>
            </a:p>
          </p:txBody>
        </p:sp>
        <p:sp>
          <p:nvSpPr>
            <p:cNvPr id="263" name="Google Shape;263;p2"/>
            <p:cNvSpPr/>
            <p:nvPr/>
          </p:nvSpPr>
          <p:spPr>
            <a:xfrm>
              <a:off x="6730112" y="114053"/>
              <a:ext cx="1313884" cy="1186203"/>
            </a:xfrm>
            <a:custGeom>
              <a:rect b="b" l="l" r="r" t="t"/>
              <a:pathLst>
                <a:path extrusionOk="0" h="19060" w="18415">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a:noFill/>
            </a:ln>
          </p:spPr>
          <p:txBody>
            <a:bodyPr anchorCtr="0" anchor="ctr" bIns="28575" lIns="28575" spcFirstLastPara="1" rIns="28575" wrap="square" tIns="28575">
              <a:noAutofit/>
            </a:bodyPr>
            <a:lstStyle/>
            <a:p>
              <a:pPr indent="0" lvl="0" marL="0" marR="0" rtl="0" algn="ctr">
                <a:spcBef>
                  <a:spcPts val="0"/>
                </a:spcBef>
                <a:spcAft>
                  <a:spcPts val="0"/>
                </a:spcAft>
                <a:buNone/>
              </a:pPr>
              <a:r>
                <a:t/>
              </a:r>
              <a:endParaRPr b="0" i="0" sz="2250" u="none" cap="none" strike="noStrike">
                <a:solidFill>
                  <a:srgbClr val="FFFFFF"/>
                </a:solidFill>
                <a:latin typeface="Gill Sans"/>
                <a:ea typeface="Gill Sans"/>
                <a:cs typeface="Gill Sans"/>
                <a:sym typeface="Gill Sans"/>
              </a:endParaRPr>
            </a:p>
          </p:txBody>
        </p:sp>
        <p:sp>
          <p:nvSpPr>
            <p:cNvPr id="264" name="Google Shape;264;p2"/>
            <p:cNvSpPr/>
            <p:nvPr/>
          </p:nvSpPr>
          <p:spPr>
            <a:xfrm>
              <a:off x="1921112" y="4207292"/>
              <a:ext cx="875650" cy="892153"/>
            </a:xfrm>
            <a:custGeom>
              <a:rect b="b" l="l" r="r" t="t"/>
              <a:pathLst>
                <a:path extrusionOk="0" h="18770" w="19088">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a:noFill/>
            </a:ln>
          </p:spPr>
          <p:txBody>
            <a:bodyPr anchorCtr="0" anchor="ctr" bIns="28575" lIns="28575" spcFirstLastPara="1" rIns="28575" wrap="square" tIns="28575">
              <a:noAutofit/>
            </a:bodyPr>
            <a:lstStyle/>
            <a:p>
              <a:pPr indent="0" lvl="0" marL="0" marR="0" rtl="0" algn="ctr">
                <a:spcBef>
                  <a:spcPts val="0"/>
                </a:spcBef>
                <a:spcAft>
                  <a:spcPts val="0"/>
                </a:spcAft>
                <a:buNone/>
              </a:pPr>
              <a:r>
                <a:t/>
              </a:r>
              <a:endParaRPr b="0" i="0" sz="2250" u="none" cap="none" strike="noStrike">
                <a:solidFill>
                  <a:srgbClr val="FFFFFF"/>
                </a:solidFill>
                <a:latin typeface="Gill Sans"/>
                <a:ea typeface="Gill Sans"/>
                <a:cs typeface="Gill Sans"/>
                <a:sym typeface="Gill Sans"/>
              </a:endParaRPr>
            </a:p>
          </p:txBody>
        </p:sp>
        <p:sp>
          <p:nvSpPr>
            <p:cNvPr id="265" name="Google Shape;265;p2"/>
            <p:cNvSpPr/>
            <p:nvPr/>
          </p:nvSpPr>
          <p:spPr>
            <a:xfrm>
              <a:off x="8765547" y="1031118"/>
              <a:ext cx="604493" cy="575736"/>
            </a:xfrm>
            <a:custGeom>
              <a:rect b="b" l="l" r="r" t="t"/>
              <a:pathLst>
                <a:path extrusionOk="0" h="18783" w="19202">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a:noFill/>
            </a:ln>
          </p:spPr>
          <p:txBody>
            <a:bodyPr anchorCtr="0" anchor="ctr" bIns="28575" lIns="28575" spcFirstLastPara="1" rIns="28575" wrap="square" tIns="28575">
              <a:noAutofit/>
            </a:bodyPr>
            <a:lstStyle/>
            <a:p>
              <a:pPr indent="0" lvl="0" marL="0" marR="0" rtl="0" algn="ctr">
                <a:spcBef>
                  <a:spcPts val="0"/>
                </a:spcBef>
                <a:spcAft>
                  <a:spcPts val="0"/>
                </a:spcAft>
                <a:buNone/>
              </a:pPr>
              <a:r>
                <a:t/>
              </a:r>
              <a:endParaRPr b="0" i="0" sz="2250" u="none" cap="none" strike="noStrike">
                <a:solidFill>
                  <a:srgbClr val="FFFFFF"/>
                </a:solidFill>
                <a:latin typeface="Gill Sans"/>
                <a:ea typeface="Gill Sans"/>
                <a:cs typeface="Gill Sans"/>
                <a:sym typeface="Gill Sans"/>
              </a:endParaRPr>
            </a:p>
          </p:txBody>
        </p:sp>
      </p:grpSp>
      <p:grpSp>
        <p:nvGrpSpPr>
          <p:cNvPr id="266" name="Google Shape;266;p2"/>
          <p:cNvGrpSpPr/>
          <p:nvPr/>
        </p:nvGrpSpPr>
        <p:grpSpPr>
          <a:xfrm>
            <a:off x="684600" y="4486967"/>
            <a:ext cx="1100552" cy="899663"/>
            <a:chOff x="1921112" y="114053"/>
            <a:chExt cx="8110307" cy="6629895"/>
          </a:xfrm>
        </p:grpSpPr>
        <p:sp>
          <p:nvSpPr>
            <p:cNvPr id="267" name="Google Shape;267;p2"/>
            <p:cNvSpPr/>
            <p:nvPr/>
          </p:nvSpPr>
          <p:spPr>
            <a:xfrm>
              <a:off x="3867079" y="785076"/>
              <a:ext cx="4801950" cy="5958872"/>
            </a:xfrm>
            <a:custGeom>
              <a:rect b="b" l="l" r="r" t="t"/>
              <a:pathLst>
                <a:path extrusionOk="0" h="20744" w="20693">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a:noFill/>
            </a:ln>
          </p:spPr>
          <p:txBody>
            <a:bodyPr anchorCtr="0" anchor="ctr" bIns="28575" lIns="28575" spcFirstLastPara="1" rIns="28575" wrap="square" tIns="28575">
              <a:noAutofit/>
            </a:bodyPr>
            <a:lstStyle/>
            <a:p>
              <a:pPr indent="0" lvl="0" marL="0" marR="0" rtl="0" algn="ctr">
                <a:spcBef>
                  <a:spcPts val="0"/>
                </a:spcBef>
                <a:spcAft>
                  <a:spcPts val="0"/>
                </a:spcAft>
                <a:buNone/>
              </a:pPr>
              <a:r>
                <a:t/>
              </a:r>
              <a:endParaRPr b="0" i="0" sz="2250" u="none" cap="none" strike="noStrike">
                <a:solidFill>
                  <a:srgbClr val="FFFFFF"/>
                </a:solidFill>
                <a:latin typeface="Gill Sans"/>
                <a:ea typeface="Gill Sans"/>
                <a:cs typeface="Gill Sans"/>
                <a:sym typeface="Gill Sans"/>
              </a:endParaRPr>
            </a:p>
          </p:txBody>
        </p:sp>
        <p:sp>
          <p:nvSpPr>
            <p:cNvPr id="268" name="Google Shape;268;p2"/>
            <p:cNvSpPr/>
            <p:nvPr/>
          </p:nvSpPr>
          <p:spPr>
            <a:xfrm>
              <a:off x="2927648" y="1746876"/>
              <a:ext cx="7103771" cy="4829623"/>
            </a:xfrm>
            <a:custGeom>
              <a:rect b="b" l="l" r="r" t="t"/>
              <a:pathLst>
                <a:path extrusionOk="0" h="18693" w="19589">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a:noFill/>
            </a:ln>
          </p:spPr>
          <p:txBody>
            <a:bodyPr anchorCtr="0" anchor="ctr" bIns="28575" lIns="28575" spcFirstLastPara="1" rIns="28575" wrap="square" tIns="28575">
              <a:noAutofit/>
            </a:bodyPr>
            <a:lstStyle/>
            <a:p>
              <a:pPr indent="0" lvl="0" marL="0" marR="0" rtl="0" algn="ctr">
                <a:spcBef>
                  <a:spcPts val="0"/>
                </a:spcBef>
                <a:spcAft>
                  <a:spcPts val="0"/>
                </a:spcAft>
                <a:buNone/>
              </a:pPr>
              <a:r>
                <a:t/>
              </a:r>
              <a:endParaRPr b="0" i="0" sz="2250" u="none" cap="none" strike="noStrike">
                <a:solidFill>
                  <a:srgbClr val="FFFFFF"/>
                </a:solidFill>
                <a:latin typeface="Gill Sans"/>
                <a:ea typeface="Gill Sans"/>
                <a:cs typeface="Gill Sans"/>
                <a:sym typeface="Gill Sans"/>
              </a:endParaRPr>
            </a:p>
          </p:txBody>
        </p:sp>
        <p:sp>
          <p:nvSpPr>
            <p:cNvPr id="269" name="Google Shape;269;p2"/>
            <p:cNvSpPr/>
            <p:nvPr/>
          </p:nvSpPr>
          <p:spPr>
            <a:xfrm>
              <a:off x="2368461" y="1388997"/>
              <a:ext cx="6998772" cy="4812289"/>
            </a:xfrm>
            <a:custGeom>
              <a:rect b="b" l="l" r="r" t="t"/>
              <a:pathLst>
                <a:path extrusionOk="0" h="19116" w="2160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a:noFill/>
            </a:ln>
          </p:spPr>
          <p:txBody>
            <a:bodyPr anchorCtr="0" anchor="ctr" bIns="28575" lIns="28575" spcFirstLastPara="1" rIns="28575" wrap="square" tIns="28575">
              <a:noAutofit/>
            </a:bodyPr>
            <a:lstStyle/>
            <a:p>
              <a:pPr indent="0" lvl="0" marL="0" marR="0" rtl="0" algn="ctr">
                <a:spcBef>
                  <a:spcPts val="0"/>
                </a:spcBef>
                <a:spcAft>
                  <a:spcPts val="0"/>
                </a:spcAft>
                <a:buNone/>
              </a:pPr>
              <a:r>
                <a:rPr b="1" i="0" lang="en-US" sz="2700" u="none" cap="none" strike="noStrike">
                  <a:solidFill>
                    <a:srgbClr val="FFFFFF"/>
                  </a:solidFill>
                  <a:latin typeface="Calibri"/>
                  <a:ea typeface="Calibri"/>
                  <a:cs typeface="Calibri"/>
                  <a:sym typeface="Calibri"/>
                </a:rPr>
                <a:t>03</a:t>
              </a:r>
              <a:endParaRPr b="0" i="0" sz="2250" u="none" cap="none" strike="noStrike">
                <a:solidFill>
                  <a:srgbClr val="FFFFFF"/>
                </a:solidFill>
                <a:latin typeface="Gill Sans"/>
                <a:ea typeface="Gill Sans"/>
                <a:cs typeface="Gill Sans"/>
                <a:sym typeface="Gill Sans"/>
              </a:endParaRPr>
            </a:p>
          </p:txBody>
        </p:sp>
        <p:sp>
          <p:nvSpPr>
            <p:cNvPr id="270" name="Google Shape;270;p2"/>
            <p:cNvSpPr/>
            <p:nvPr/>
          </p:nvSpPr>
          <p:spPr>
            <a:xfrm>
              <a:off x="6730112" y="114053"/>
              <a:ext cx="1313884" cy="1186203"/>
            </a:xfrm>
            <a:custGeom>
              <a:rect b="b" l="l" r="r" t="t"/>
              <a:pathLst>
                <a:path extrusionOk="0" h="19060" w="18415">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a:noFill/>
            </a:ln>
          </p:spPr>
          <p:txBody>
            <a:bodyPr anchorCtr="0" anchor="ctr" bIns="28575" lIns="28575" spcFirstLastPara="1" rIns="28575" wrap="square" tIns="28575">
              <a:noAutofit/>
            </a:bodyPr>
            <a:lstStyle/>
            <a:p>
              <a:pPr indent="0" lvl="0" marL="0" marR="0" rtl="0" algn="ctr">
                <a:spcBef>
                  <a:spcPts val="0"/>
                </a:spcBef>
                <a:spcAft>
                  <a:spcPts val="0"/>
                </a:spcAft>
                <a:buNone/>
              </a:pPr>
              <a:r>
                <a:t/>
              </a:r>
              <a:endParaRPr b="0" i="0" sz="2250" u="none" cap="none" strike="noStrike">
                <a:solidFill>
                  <a:srgbClr val="FFFFFF"/>
                </a:solidFill>
                <a:latin typeface="Gill Sans"/>
                <a:ea typeface="Gill Sans"/>
                <a:cs typeface="Gill Sans"/>
                <a:sym typeface="Gill Sans"/>
              </a:endParaRPr>
            </a:p>
          </p:txBody>
        </p:sp>
        <p:sp>
          <p:nvSpPr>
            <p:cNvPr id="271" name="Google Shape;271;p2"/>
            <p:cNvSpPr/>
            <p:nvPr/>
          </p:nvSpPr>
          <p:spPr>
            <a:xfrm>
              <a:off x="1921112" y="4207292"/>
              <a:ext cx="875650" cy="892153"/>
            </a:xfrm>
            <a:custGeom>
              <a:rect b="b" l="l" r="r" t="t"/>
              <a:pathLst>
                <a:path extrusionOk="0" h="18770" w="19088">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a:noFill/>
            </a:ln>
          </p:spPr>
          <p:txBody>
            <a:bodyPr anchorCtr="0" anchor="ctr" bIns="28575" lIns="28575" spcFirstLastPara="1" rIns="28575" wrap="square" tIns="28575">
              <a:noAutofit/>
            </a:bodyPr>
            <a:lstStyle/>
            <a:p>
              <a:pPr indent="0" lvl="0" marL="0" marR="0" rtl="0" algn="ctr">
                <a:spcBef>
                  <a:spcPts val="0"/>
                </a:spcBef>
                <a:spcAft>
                  <a:spcPts val="0"/>
                </a:spcAft>
                <a:buNone/>
              </a:pPr>
              <a:r>
                <a:t/>
              </a:r>
              <a:endParaRPr b="0" i="0" sz="2250" u="none" cap="none" strike="noStrike">
                <a:solidFill>
                  <a:srgbClr val="FFFFFF"/>
                </a:solidFill>
                <a:latin typeface="Gill Sans"/>
                <a:ea typeface="Gill Sans"/>
                <a:cs typeface="Gill Sans"/>
                <a:sym typeface="Gill Sans"/>
              </a:endParaRPr>
            </a:p>
          </p:txBody>
        </p:sp>
        <p:sp>
          <p:nvSpPr>
            <p:cNvPr id="272" name="Google Shape;272;p2"/>
            <p:cNvSpPr/>
            <p:nvPr/>
          </p:nvSpPr>
          <p:spPr>
            <a:xfrm>
              <a:off x="8765547" y="1031118"/>
              <a:ext cx="604493" cy="575736"/>
            </a:xfrm>
            <a:custGeom>
              <a:rect b="b" l="l" r="r" t="t"/>
              <a:pathLst>
                <a:path extrusionOk="0" h="18783" w="19202">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a:noFill/>
            </a:ln>
          </p:spPr>
          <p:txBody>
            <a:bodyPr anchorCtr="0" anchor="ctr" bIns="28575" lIns="28575" spcFirstLastPara="1" rIns="28575" wrap="square" tIns="28575">
              <a:noAutofit/>
            </a:bodyPr>
            <a:lstStyle/>
            <a:p>
              <a:pPr indent="0" lvl="0" marL="0" marR="0" rtl="0" algn="ctr">
                <a:spcBef>
                  <a:spcPts val="0"/>
                </a:spcBef>
                <a:spcAft>
                  <a:spcPts val="0"/>
                </a:spcAft>
                <a:buNone/>
              </a:pPr>
              <a:r>
                <a:t/>
              </a:r>
              <a:endParaRPr b="0" i="0" sz="2250" u="none" cap="none" strike="noStrike">
                <a:solidFill>
                  <a:srgbClr val="FFFFFF"/>
                </a:solidFill>
                <a:latin typeface="Gill Sans"/>
                <a:ea typeface="Gill Sans"/>
                <a:cs typeface="Gill Sans"/>
                <a:sym typeface="Gill Sans"/>
              </a:endParaRPr>
            </a:p>
          </p:txBody>
        </p:sp>
      </p:grpSp>
      <p:grpSp>
        <p:nvGrpSpPr>
          <p:cNvPr id="273" name="Google Shape;273;p2"/>
          <p:cNvGrpSpPr/>
          <p:nvPr/>
        </p:nvGrpSpPr>
        <p:grpSpPr>
          <a:xfrm>
            <a:off x="684600" y="2237496"/>
            <a:ext cx="1100552" cy="899663"/>
            <a:chOff x="1921112" y="114053"/>
            <a:chExt cx="8110307" cy="6629895"/>
          </a:xfrm>
        </p:grpSpPr>
        <p:sp>
          <p:nvSpPr>
            <p:cNvPr id="274" name="Google Shape;274;p2"/>
            <p:cNvSpPr/>
            <p:nvPr/>
          </p:nvSpPr>
          <p:spPr>
            <a:xfrm>
              <a:off x="3867079" y="785076"/>
              <a:ext cx="4801950" cy="5958872"/>
            </a:xfrm>
            <a:custGeom>
              <a:rect b="b" l="l" r="r" t="t"/>
              <a:pathLst>
                <a:path extrusionOk="0" h="20744" w="20693">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a:noFill/>
            </a:ln>
          </p:spPr>
          <p:txBody>
            <a:bodyPr anchorCtr="0" anchor="ctr" bIns="28575" lIns="28575" spcFirstLastPara="1" rIns="28575" wrap="square" tIns="28575">
              <a:noAutofit/>
            </a:bodyPr>
            <a:lstStyle/>
            <a:p>
              <a:pPr indent="0" lvl="0" marL="0" marR="0" rtl="0" algn="ctr">
                <a:spcBef>
                  <a:spcPts val="0"/>
                </a:spcBef>
                <a:spcAft>
                  <a:spcPts val="0"/>
                </a:spcAft>
                <a:buNone/>
              </a:pPr>
              <a:r>
                <a:t/>
              </a:r>
              <a:endParaRPr b="0" i="0" sz="2250" u="none" cap="none" strike="noStrike">
                <a:solidFill>
                  <a:srgbClr val="FFFFFF"/>
                </a:solidFill>
                <a:latin typeface="Gill Sans"/>
                <a:ea typeface="Gill Sans"/>
                <a:cs typeface="Gill Sans"/>
                <a:sym typeface="Gill Sans"/>
              </a:endParaRPr>
            </a:p>
          </p:txBody>
        </p:sp>
        <p:sp>
          <p:nvSpPr>
            <p:cNvPr id="275" name="Google Shape;275;p2"/>
            <p:cNvSpPr/>
            <p:nvPr/>
          </p:nvSpPr>
          <p:spPr>
            <a:xfrm>
              <a:off x="2927648" y="1746876"/>
              <a:ext cx="7103771" cy="4829623"/>
            </a:xfrm>
            <a:custGeom>
              <a:rect b="b" l="l" r="r" t="t"/>
              <a:pathLst>
                <a:path extrusionOk="0" h="18693" w="19589">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a:noFill/>
            </a:ln>
          </p:spPr>
          <p:txBody>
            <a:bodyPr anchorCtr="0" anchor="ctr" bIns="28575" lIns="28575" spcFirstLastPara="1" rIns="28575" wrap="square" tIns="28575">
              <a:noAutofit/>
            </a:bodyPr>
            <a:lstStyle/>
            <a:p>
              <a:pPr indent="0" lvl="0" marL="0" marR="0" rtl="0" algn="ctr">
                <a:spcBef>
                  <a:spcPts val="0"/>
                </a:spcBef>
                <a:spcAft>
                  <a:spcPts val="0"/>
                </a:spcAft>
                <a:buNone/>
              </a:pPr>
              <a:r>
                <a:t/>
              </a:r>
              <a:endParaRPr b="0" i="0" sz="2250" u="none" cap="none" strike="noStrike">
                <a:solidFill>
                  <a:srgbClr val="FFFFFF"/>
                </a:solidFill>
                <a:latin typeface="Gill Sans"/>
                <a:ea typeface="Gill Sans"/>
                <a:cs typeface="Gill Sans"/>
                <a:sym typeface="Gill Sans"/>
              </a:endParaRPr>
            </a:p>
          </p:txBody>
        </p:sp>
        <p:sp>
          <p:nvSpPr>
            <p:cNvPr id="276" name="Google Shape;276;p2"/>
            <p:cNvSpPr/>
            <p:nvPr/>
          </p:nvSpPr>
          <p:spPr>
            <a:xfrm>
              <a:off x="2368461" y="1388997"/>
              <a:ext cx="6998772" cy="4812289"/>
            </a:xfrm>
            <a:custGeom>
              <a:rect b="b" l="l" r="r" t="t"/>
              <a:pathLst>
                <a:path extrusionOk="0" h="19116" w="2160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a:noFill/>
            </a:ln>
          </p:spPr>
          <p:txBody>
            <a:bodyPr anchorCtr="0" anchor="ctr" bIns="28575" lIns="28575" spcFirstLastPara="1" rIns="28575" wrap="square" tIns="28575">
              <a:noAutofit/>
            </a:bodyPr>
            <a:lstStyle/>
            <a:p>
              <a:pPr indent="0" lvl="0" marL="0" marR="0" rtl="0" algn="ctr">
                <a:spcBef>
                  <a:spcPts val="0"/>
                </a:spcBef>
                <a:spcAft>
                  <a:spcPts val="0"/>
                </a:spcAft>
                <a:buNone/>
              </a:pPr>
              <a:r>
                <a:rPr b="1" i="0" lang="en-US" sz="2700" u="none" cap="none" strike="noStrike">
                  <a:solidFill>
                    <a:srgbClr val="FFFFFF"/>
                  </a:solidFill>
                  <a:latin typeface="Calibri"/>
                  <a:ea typeface="Calibri"/>
                  <a:cs typeface="Calibri"/>
                  <a:sym typeface="Calibri"/>
                </a:rPr>
                <a:t>01</a:t>
              </a:r>
              <a:endParaRPr b="0" i="0" sz="2250" u="none" cap="none" strike="noStrike">
                <a:solidFill>
                  <a:srgbClr val="FFFFFF"/>
                </a:solidFill>
                <a:latin typeface="Gill Sans"/>
                <a:ea typeface="Gill Sans"/>
                <a:cs typeface="Gill Sans"/>
                <a:sym typeface="Gill Sans"/>
              </a:endParaRPr>
            </a:p>
          </p:txBody>
        </p:sp>
        <p:sp>
          <p:nvSpPr>
            <p:cNvPr id="277" name="Google Shape;277;p2"/>
            <p:cNvSpPr/>
            <p:nvPr/>
          </p:nvSpPr>
          <p:spPr>
            <a:xfrm>
              <a:off x="6730112" y="114053"/>
              <a:ext cx="1313884" cy="1186203"/>
            </a:xfrm>
            <a:custGeom>
              <a:rect b="b" l="l" r="r" t="t"/>
              <a:pathLst>
                <a:path extrusionOk="0" h="19060" w="18415">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a:noFill/>
            </a:ln>
          </p:spPr>
          <p:txBody>
            <a:bodyPr anchorCtr="0" anchor="ctr" bIns="28575" lIns="28575" spcFirstLastPara="1" rIns="28575" wrap="square" tIns="28575">
              <a:noAutofit/>
            </a:bodyPr>
            <a:lstStyle/>
            <a:p>
              <a:pPr indent="0" lvl="0" marL="0" marR="0" rtl="0" algn="ctr">
                <a:spcBef>
                  <a:spcPts val="0"/>
                </a:spcBef>
                <a:spcAft>
                  <a:spcPts val="0"/>
                </a:spcAft>
                <a:buNone/>
              </a:pPr>
              <a:r>
                <a:t/>
              </a:r>
              <a:endParaRPr b="0" i="0" sz="2250" u="none" cap="none" strike="noStrike">
                <a:solidFill>
                  <a:srgbClr val="FFFFFF"/>
                </a:solidFill>
                <a:latin typeface="Gill Sans"/>
                <a:ea typeface="Gill Sans"/>
                <a:cs typeface="Gill Sans"/>
                <a:sym typeface="Gill Sans"/>
              </a:endParaRPr>
            </a:p>
          </p:txBody>
        </p:sp>
        <p:sp>
          <p:nvSpPr>
            <p:cNvPr id="278" name="Google Shape;278;p2"/>
            <p:cNvSpPr/>
            <p:nvPr/>
          </p:nvSpPr>
          <p:spPr>
            <a:xfrm>
              <a:off x="1921112" y="4207292"/>
              <a:ext cx="875650" cy="892153"/>
            </a:xfrm>
            <a:custGeom>
              <a:rect b="b" l="l" r="r" t="t"/>
              <a:pathLst>
                <a:path extrusionOk="0" h="18770" w="19088">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a:noFill/>
            </a:ln>
          </p:spPr>
          <p:txBody>
            <a:bodyPr anchorCtr="0" anchor="ctr" bIns="28575" lIns="28575" spcFirstLastPara="1" rIns="28575" wrap="square" tIns="28575">
              <a:noAutofit/>
            </a:bodyPr>
            <a:lstStyle/>
            <a:p>
              <a:pPr indent="0" lvl="0" marL="0" marR="0" rtl="0" algn="ctr">
                <a:spcBef>
                  <a:spcPts val="0"/>
                </a:spcBef>
                <a:spcAft>
                  <a:spcPts val="0"/>
                </a:spcAft>
                <a:buNone/>
              </a:pPr>
              <a:r>
                <a:t/>
              </a:r>
              <a:endParaRPr b="0" i="0" sz="2250" u="none" cap="none" strike="noStrike">
                <a:solidFill>
                  <a:srgbClr val="FFFFFF"/>
                </a:solidFill>
                <a:latin typeface="Gill Sans"/>
                <a:ea typeface="Gill Sans"/>
                <a:cs typeface="Gill Sans"/>
                <a:sym typeface="Gill Sans"/>
              </a:endParaRPr>
            </a:p>
          </p:txBody>
        </p:sp>
        <p:sp>
          <p:nvSpPr>
            <p:cNvPr id="279" name="Google Shape;279;p2"/>
            <p:cNvSpPr/>
            <p:nvPr/>
          </p:nvSpPr>
          <p:spPr>
            <a:xfrm>
              <a:off x="8765547" y="1031118"/>
              <a:ext cx="604493" cy="575736"/>
            </a:xfrm>
            <a:custGeom>
              <a:rect b="b" l="l" r="r" t="t"/>
              <a:pathLst>
                <a:path extrusionOk="0" h="18783" w="19202">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a:noFill/>
            </a:ln>
          </p:spPr>
          <p:txBody>
            <a:bodyPr anchorCtr="0" anchor="ctr" bIns="28575" lIns="28575" spcFirstLastPara="1" rIns="28575" wrap="square" tIns="28575">
              <a:noAutofit/>
            </a:bodyPr>
            <a:lstStyle/>
            <a:p>
              <a:pPr indent="0" lvl="0" marL="0" marR="0" rtl="0" algn="ctr">
                <a:spcBef>
                  <a:spcPts val="0"/>
                </a:spcBef>
                <a:spcAft>
                  <a:spcPts val="0"/>
                </a:spcAft>
                <a:buNone/>
              </a:pPr>
              <a:r>
                <a:t/>
              </a:r>
              <a:endParaRPr b="0" i="0" sz="2250" u="none" cap="none" strike="noStrike">
                <a:solidFill>
                  <a:srgbClr val="FFFFFF"/>
                </a:solidFill>
                <a:latin typeface="Gill Sans"/>
                <a:ea typeface="Gill Sans"/>
                <a:cs typeface="Gill Sans"/>
                <a:sym typeface="Gill Sans"/>
              </a:endParaRPr>
            </a:p>
          </p:txBody>
        </p:sp>
      </p:grpSp>
      <p:sp>
        <p:nvSpPr>
          <p:cNvPr id="280" name="Google Shape;280;p2"/>
          <p:cNvSpPr txBox="1"/>
          <p:nvPr>
            <p:ph type="title"/>
          </p:nvPr>
        </p:nvSpPr>
        <p:spPr>
          <a:xfrm>
            <a:off x="628650" y="334864"/>
            <a:ext cx="7886700" cy="113223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3600"/>
              <a:buFont typeface="Calibri"/>
              <a:buNone/>
            </a:pPr>
            <a:r>
              <a:rPr lang="en-US"/>
              <a:t>Agenda</a:t>
            </a:r>
            <a:endParaRPr/>
          </a:p>
        </p:txBody>
      </p:sp>
      <p:sp>
        <p:nvSpPr>
          <p:cNvPr id="281" name="Google Shape;281;p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838C97"/>
                </a:solidFill>
                <a:latin typeface="Calibri"/>
                <a:ea typeface="Calibri"/>
                <a:cs typeface="Calibri"/>
                <a:sym typeface="Calibri"/>
              </a:rPr>
              <a:t>‹#›</a:t>
            </a:fld>
            <a:endParaRPr>
              <a:solidFill>
                <a:srgbClr val="838C97"/>
              </a:solidFill>
              <a:latin typeface="Calibri"/>
              <a:ea typeface="Calibri"/>
              <a:cs typeface="Calibri"/>
              <a:sym typeface="Calibri"/>
            </a:endParaRPr>
          </a:p>
        </p:txBody>
      </p:sp>
      <p:sp>
        <p:nvSpPr>
          <p:cNvPr id="282" name="Google Shape;282;p2"/>
          <p:cNvSpPr txBox="1"/>
          <p:nvPr/>
        </p:nvSpPr>
        <p:spPr>
          <a:xfrm>
            <a:off x="1789291" y="2432895"/>
            <a:ext cx="2236565" cy="415498"/>
          </a:xfrm>
          <a:prstGeom prst="rect">
            <a:avLst/>
          </a:prstGeom>
          <a:noFill/>
          <a:ln>
            <a:noFill/>
          </a:ln>
        </p:spPr>
        <p:txBody>
          <a:bodyPr anchorCtr="0" anchor="b" bIns="0" lIns="91425" spcFirstLastPara="1" rIns="91425" wrap="square" tIns="137150">
            <a:spAutoFit/>
          </a:bodyPr>
          <a:lstStyle/>
          <a:p>
            <a:pPr indent="0" lvl="0" marL="0" marR="0" rtl="0" algn="l">
              <a:spcBef>
                <a:spcPts val="0"/>
              </a:spcBef>
              <a:spcAft>
                <a:spcPts val="0"/>
              </a:spcAft>
              <a:buNone/>
            </a:pPr>
            <a:r>
              <a:rPr b="1" i="0" lang="en-US" sz="1800" u="none" cap="none" strike="noStrike">
                <a:solidFill>
                  <a:srgbClr val="403551"/>
                </a:solidFill>
                <a:latin typeface="Calibri"/>
                <a:ea typeface="Calibri"/>
                <a:cs typeface="Calibri"/>
                <a:sym typeface="Calibri"/>
              </a:rPr>
              <a:t>Introduction</a:t>
            </a:r>
            <a:endParaRPr b="1" i="0" sz="1800" u="none" cap="none" strike="noStrike">
              <a:solidFill>
                <a:srgbClr val="403551"/>
              </a:solidFill>
              <a:latin typeface="Calibri"/>
              <a:ea typeface="Calibri"/>
              <a:cs typeface="Calibri"/>
              <a:sym typeface="Calibri"/>
            </a:endParaRPr>
          </a:p>
        </p:txBody>
      </p:sp>
      <p:sp>
        <p:nvSpPr>
          <p:cNvPr id="283" name="Google Shape;283;p2"/>
          <p:cNvSpPr txBox="1"/>
          <p:nvPr/>
        </p:nvSpPr>
        <p:spPr>
          <a:xfrm>
            <a:off x="1789291" y="3560145"/>
            <a:ext cx="2236565" cy="415498"/>
          </a:xfrm>
          <a:prstGeom prst="rect">
            <a:avLst/>
          </a:prstGeom>
          <a:noFill/>
          <a:ln>
            <a:noFill/>
          </a:ln>
        </p:spPr>
        <p:txBody>
          <a:bodyPr anchorCtr="0" anchor="b" bIns="0" lIns="91425" spcFirstLastPara="1" rIns="91425" wrap="square" tIns="137150">
            <a:spAutoFit/>
          </a:bodyPr>
          <a:lstStyle/>
          <a:p>
            <a:pPr indent="0" lvl="0" marL="0" marR="0" rtl="0" algn="l">
              <a:spcBef>
                <a:spcPts val="0"/>
              </a:spcBef>
              <a:spcAft>
                <a:spcPts val="0"/>
              </a:spcAft>
              <a:buNone/>
            </a:pPr>
            <a:r>
              <a:rPr b="1" i="0" lang="en-US" sz="1800" u="none" cap="none" strike="noStrike">
                <a:solidFill>
                  <a:srgbClr val="403551"/>
                </a:solidFill>
                <a:latin typeface="Calibri"/>
                <a:ea typeface="Calibri"/>
                <a:cs typeface="Calibri"/>
                <a:sym typeface="Calibri"/>
              </a:rPr>
              <a:t>Literature Survey</a:t>
            </a:r>
            <a:endParaRPr b="1" i="0" sz="1800" u="none" cap="none" strike="noStrike">
              <a:solidFill>
                <a:srgbClr val="403551"/>
              </a:solidFill>
              <a:latin typeface="Calibri"/>
              <a:ea typeface="Calibri"/>
              <a:cs typeface="Calibri"/>
              <a:sym typeface="Calibri"/>
            </a:endParaRPr>
          </a:p>
        </p:txBody>
      </p:sp>
      <p:sp>
        <p:nvSpPr>
          <p:cNvPr id="284" name="Google Shape;284;p2"/>
          <p:cNvSpPr txBox="1"/>
          <p:nvPr/>
        </p:nvSpPr>
        <p:spPr>
          <a:xfrm>
            <a:off x="1789291" y="4687396"/>
            <a:ext cx="2236565" cy="415498"/>
          </a:xfrm>
          <a:prstGeom prst="rect">
            <a:avLst/>
          </a:prstGeom>
          <a:noFill/>
          <a:ln>
            <a:noFill/>
          </a:ln>
        </p:spPr>
        <p:txBody>
          <a:bodyPr anchorCtr="0" anchor="b" bIns="0" lIns="91425" spcFirstLastPara="1" rIns="91425" wrap="square" tIns="137150">
            <a:spAutoFit/>
          </a:bodyPr>
          <a:lstStyle/>
          <a:p>
            <a:pPr indent="0" lvl="0" marL="0" marR="0" rtl="0" algn="l">
              <a:spcBef>
                <a:spcPts val="0"/>
              </a:spcBef>
              <a:spcAft>
                <a:spcPts val="0"/>
              </a:spcAft>
              <a:buNone/>
            </a:pPr>
            <a:r>
              <a:rPr b="1" i="0" lang="en-US" sz="1800" u="none" cap="none" strike="noStrike">
                <a:solidFill>
                  <a:srgbClr val="403551"/>
                </a:solidFill>
                <a:latin typeface="Calibri"/>
                <a:ea typeface="Calibri"/>
                <a:cs typeface="Calibri"/>
                <a:sym typeface="Calibri"/>
              </a:rPr>
              <a:t>Methodology</a:t>
            </a:r>
            <a:endParaRPr b="1" i="0" sz="1800" u="none" cap="none" strike="noStrike">
              <a:solidFill>
                <a:srgbClr val="403551"/>
              </a:solidFill>
              <a:latin typeface="Calibri"/>
              <a:ea typeface="Calibri"/>
              <a:cs typeface="Calibri"/>
              <a:sym typeface="Calibri"/>
            </a:endParaRPr>
          </a:p>
        </p:txBody>
      </p:sp>
      <p:sp>
        <p:nvSpPr>
          <p:cNvPr id="285" name="Google Shape;285;p2"/>
          <p:cNvSpPr txBox="1"/>
          <p:nvPr/>
        </p:nvSpPr>
        <p:spPr>
          <a:xfrm>
            <a:off x="6024343" y="2432895"/>
            <a:ext cx="2236565" cy="415498"/>
          </a:xfrm>
          <a:prstGeom prst="rect">
            <a:avLst/>
          </a:prstGeom>
          <a:noFill/>
          <a:ln>
            <a:noFill/>
          </a:ln>
        </p:spPr>
        <p:txBody>
          <a:bodyPr anchorCtr="0" anchor="b" bIns="0" lIns="91425" spcFirstLastPara="1" rIns="91425" wrap="square" tIns="137150">
            <a:spAutoFit/>
          </a:bodyPr>
          <a:lstStyle/>
          <a:p>
            <a:pPr indent="0" lvl="0" marL="0" marR="0" rtl="0" algn="l">
              <a:spcBef>
                <a:spcPts val="0"/>
              </a:spcBef>
              <a:spcAft>
                <a:spcPts val="0"/>
              </a:spcAft>
              <a:buNone/>
            </a:pPr>
            <a:r>
              <a:rPr b="1" lang="en-US" sz="1800">
                <a:solidFill>
                  <a:srgbClr val="403551"/>
                </a:solidFill>
                <a:latin typeface="Calibri"/>
                <a:ea typeface="Calibri"/>
                <a:cs typeface="Calibri"/>
                <a:sym typeface="Calibri"/>
              </a:rPr>
              <a:t>Simulation</a:t>
            </a:r>
            <a:endParaRPr b="1" i="0" sz="1800" u="none" cap="none" strike="noStrike">
              <a:solidFill>
                <a:srgbClr val="403551"/>
              </a:solidFill>
              <a:latin typeface="Calibri"/>
              <a:ea typeface="Calibri"/>
              <a:cs typeface="Calibri"/>
              <a:sym typeface="Calibri"/>
            </a:endParaRPr>
          </a:p>
        </p:txBody>
      </p:sp>
      <p:sp>
        <p:nvSpPr>
          <p:cNvPr id="286" name="Google Shape;286;p2"/>
          <p:cNvSpPr txBox="1"/>
          <p:nvPr/>
        </p:nvSpPr>
        <p:spPr>
          <a:xfrm>
            <a:off x="6024343" y="3560145"/>
            <a:ext cx="2236565" cy="415498"/>
          </a:xfrm>
          <a:prstGeom prst="rect">
            <a:avLst/>
          </a:prstGeom>
          <a:noFill/>
          <a:ln>
            <a:noFill/>
          </a:ln>
        </p:spPr>
        <p:txBody>
          <a:bodyPr anchorCtr="0" anchor="b" bIns="0" lIns="91425" spcFirstLastPara="1" rIns="91425" wrap="square" tIns="137150">
            <a:spAutoFit/>
          </a:bodyPr>
          <a:lstStyle/>
          <a:p>
            <a:pPr indent="0" lvl="0" marL="0" marR="0" rtl="0" algn="l">
              <a:spcBef>
                <a:spcPts val="0"/>
              </a:spcBef>
              <a:spcAft>
                <a:spcPts val="0"/>
              </a:spcAft>
              <a:buNone/>
            </a:pPr>
            <a:r>
              <a:rPr b="1" i="0" lang="en-US" sz="1800" u="none" cap="none" strike="noStrike">
                <a:solidFill>
                  <a:srgbClr val="403551"/>
                </a:solidFill>
                <a:latin typeface="Calibri"/>
                <a:ea typeface="Calibri"/>
                <a:cs typeface="Calibri"/>
                <a:sym typeface="Calibri"/>
              </a:rPr>
              <a:t>Title</a:t>
            </a:r>
            <a:endParaRPr b="1" i="0" sz="1800" u="none" cap="none" strike="noStrike">
              <a:solidFill>
                <a:srgbClr val="403551"/>
              </a:solidFill>
              <a:latin typeface="Calibri"/>
              <a:ea typeface="Calibri"/>
              <a:cs typeface="Calibri"/>
              <a:sym typeface="Calibri"/>
            </a:endParaRPr>
          </a:p>
        </p:txBody>
      </p:sp>
      <p:sp>
        <p:nvSpPr>
          <p:cNvPr id="287" name="Google Shape;287;p2"/>
          <p:cNvSpPr txBox="1"/>
          <p:nvPr/>
        </p:nvSpPr>
        <p:spPr>
          <a:xfrm>
            <a:off x="6024343" y="4687396"/>
            <a:ext cx="2236565" cy="415498"/>
          </a:xfrm>
          <a:prstGeom prst="rect">
            <a:avLst/>
          </a:prstGeom>
          <a:noFill/>
          <a:ln>
            <a:noFill/>
          </a:ln>
        </p:spPr>
        <p:txBody>
          <a:bodyPr anchorCtr="0" anchor="b" bIns="0" lIns="91425" spcFirstLastPara="1" rIns="91425" wrap="square" tIns="137150">
            <a:spAutoFit/>
          </a:bodyPr>
          <a:lstStyle/>
          <a:p>
            <a:pPr indent="0" lvl="0" marL="0" marR="0" rtl="0" algn="l">
              <a:spcBef>
                <a:spcPts val="0"/>
              </a:spcBef>
              <a:spcAft>
                <a:spcPts val="0"/>
              </a:spcAft>
              <a:buNone/>
            </a:pPr>
            <a:r>
              <a:rPr b="1" i="0" lang="en-US" sz="1800" u="none" cap="none" strike="noStrike">
                <a:solidFill>
                  <a:srgbClr val="403551"/>
                </a:solidFill>
                <a:latin typeface="Calibri"/>
                <a:ea typeface="Calibri"/>
                <a:cs typeface="Calibri"/>
                <a:sym typeface="Calibri"/>
              </a:rPr>
              <a:t>Title</a:t>
            </a:r>
            <a:endParaRPr b="1" i="0" sz="1800" u="none" cap="none" strike="noStrike">
              <a:solidFill>
                <a:srgbClr val="403551"/>
              </a:solidFill>
              <a:latin typeface="Calibri"/>
              <a:ea typeface="Calibri"/>
              <a:cs typeface="Calibri"/>
              <a:sym typeface="Calibri"/>
            </a:endParaRPr>
          </a:p>
        </p:txBody>
      </p:sp>
      <p:grpSp>
        <p:nvGrpSpPr>
          <p:cNvPr id="288" name="Google Shape;288;p2"/>
          <p:cNvGrpSpPr/>
          <p:nvPr/>
        </p:nvGrpSpPr>
        <p:grpSpPr>
          <a:xfrm>
            <a:off x="4923792" y="3362231"/>
            <a:ext cx="1100552" cy="899663"/>
            <a:chOff x="1921112" y="114053"/>
            <a:chExt cx="8110307" cy="6629895"/>
          </a:xfrm>
        </p:grpSpPr>
        <p:sp>
          <p:nvSpPr>
            <p:cNvPr id="289" name="Google Shape;289;p2"/>
            <p:cNvSpPr/>
            <p:nvPr/>
          </p:nvSpPr>
          <p:spPr>
            <a:xfrm>
              <a:off x="3867079" y="785076"/>
              <a:ext cx="4801950" cy="5958872"/>
            </a:xfrm>
            <a:custGeom>
              <a:rect b="b" l="l" r="r" t="t"/>
              <a:pathLst>
                <a:path extrusionOk="0" h="20744" w="20693">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a:noFill/>
            </a:ln>
          </p:spPr>
          <p:txBody>
            <a:bodyPr anchorCtr="0" anchor="ctr" bIns="28575" lIns="28575" spcFirstLastPara="1" rIns="28575" wrap="square" tIns="28575">
              <a:noAutofit/>
            </a:bodyPr>
            <a:lstStyle/>
            <a:p>
              <a:pPr indent="0" lvl="0" marL="0" marR="0" rtl="0" algn="ctr">
                <a:spcBef>
                  <a:spcPts val="0"/>
                </a:spcBef>
                <a:spcAft>
                  <a:spcPts val="0"/>
                </a:spcAft>
                <a:buNone/>
              </a:pPr>
              <a:r>
                <a:t/>
              </a:r>
              <a:endParaRPr b="0" i="0" sz="2250" u="none" cap="none" strike="noStrike">
                <a:solidFill>
                  <a:srgbClr val="FFFFFF"/>
                </a:solidFill>
                <a:latin typeface="Gill Sans"/>
                <a:ea typeface="Gill Sans"/>
                <a:cs typeface="Gill Sans"/>
                <a:sym typeface="Gill Sans"/>
              </a:endParaRPr>
            </a:p>
          </p:txBody>
        </p:sp>
        <p:sp>
          <p:nvSpPr>
            <p:cNvPr id="290" name="Google Shape;290;p2"/>
            <p:cNvSpPr/>
            <p:nvPr/>
          </p:nvSpPr>
          <p:spPr>
            <a:xfrm>
              <a:off x="2927648" y="1746876"/>
              <a:ext cx="7103771" cy="4829623"/>
            </a:xfrm>
            <a:custGeom>
              <a:rect b="b" l="l" r="r" t="t"/>
              <a:pathLst>
                <a:path extrusionOk="0" h="18693" w="19589">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a:noFill/>
            </a:ln>
          </p:spPr>
          <p:txBody>
            <a:bodyPr anchorCtr="0" anchor="ctr" bIns="28575" lIns="28575" spcFirstLastPara="1" rIns="28575" wrap="square" tIns="28575">
              <a:noAutofit/>
            </a:bodyPr>
            <a:lstStyle/>
            <a:p>
              <a:pPr indent="0" lvl="0" marL="0" marR="0" rtl="0" algn="ctr">
                <a:spcBef>
                  <a:spcPts val="0"/>
                </a:spcBef>
                <a:spcAft>
                  <a:spcPts val="0"/>
                </a:spcAft>
                <a:buNone/>
              </a:pPr>
              <a:r>
                <a:t/>
              </a:r>
              <a:endParaRPr b="0" i="0" sz="2250" u="none" cap="none" strike="noStrike">
                <a:solidFill>
                  <a:srgbClr val="FFFFFF"/>
                </a:solidFill>
                <a:latin typeface="Gill Sans"/>
                <a:ea typeface="Gill Sans"/>
                <a:cs typeface="Gill Sans"/>
                <a:sym typeface="Gill Sans"/>
              </a:endParaRPr>
            </a:p>
          </p:txBody>
        </p:sp>
        <p:sp>
          <p:nvSpPr>
            <p:cNvPr id="291" name="Google Shape;291;p2"/>
            <p:cNvSpPr/>
            <p:nvPr/>
          </p:nvSpPr>
          <p:spPr>
            <a:xfrm>
              <a:off x="2368461" y="1388997"/>
              <a:ext cx="6998772" cy="4812289"/>
            </a:xfrm>
            <a:custGeom>
              <a:rect b="b" l="l" r="r" t="t"/>
              <a:pathLst>
                <a:path extrusionOk="0" h="19116" w="2160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a:noFill/>
            </a:ln>
          </p:spPr>
          <p:txBody>
            <a:bodyPr anchorCtr="0" anchor="ctr" bIns="28575" lIns="28575" spcFirstLastPara="1" rIns="28575" wrap="square" tIns="28575">
              <a:noAutofit/>
            </a:bodyPr>
            <a:lstStyle/>
            <a:p>
              <a:pPr indent="0" lvl="0" marL="0" marR="0" rtl="0" algn="ctr">
                <a:spcBef>
                  <a:spcPts val="0"/>
                </a:spcBef>
                <a:spcAft>
                  <a:spcPts val="0"/>
                </a:spcAft>
                <a:buNone/>
              </a:pPr>
              <a:r>
                <a:rPr b="1" i="0" lang="en-US" sz="2700" u="none" cap="none" strike="noStrike">
                  <a:solidFill>
                    <a:srgbClr val="FFFFFF"/>
                  </a:solidFill>
                  <a:latin typeface="Calibri"/>
                  <a:ea typeface="Calibri"/>
                  <a:cs typeface="Calibri"/>
                  <a:sym typeface="Calibri"/>
                </a:rPr>
                <a:t>05</a:t>
              </a:r>
              <a:endParaRPr b="0" i="0" sz="2250" u="none" cap="none" strike="noStrike">
                <a:solidFill>
                  <a:srgbClr val="FFFFFF"/>
                </a:solidFill>
                <a:latin typeface="Gill Sans"/>
                <a:ea typeface="Gill Sans"/>
                <a:cs typeface="Gill Sans"/>
                <a:sym typeface="Gill Sans"/>
              </a:endParaRPr>
            </a:p>
          </p:txBody>
        </p:sp>
        <p:sp>
          <p:nvSpPr>
            <p:cNvPr id="292" name="Google Shape;292;p2"/>
            <p:cNvSpPr/>
            <p:nvPr/>
          </p:nvSpPr>
          <p:spPr>
            <a:xfrm>
              <a:off x="6730112" y="114053"/>
              <a:ext cx="1313884" cy="1186203"/>
            </a:xfrm>
            <a:custGeom>
              <a:rect b="b" l="l" r="r" t="t"/>
              <a:pathLst>
                <a:path extrusionOk="0" h="19060" w="18415">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a:noFill/>
            </a:ln>
          </p:spPr>
          <p:txBody>
            <a:bodyPr anchorCtr="0" anchor="ctr" bIns="28575" lIns="28575" spcFirstLastPara="1" rIns="28575" wrap="square" tIns="28575">
              <a:noAutofit/>
            </a:bodyPr>
            <a:lstStyle/>
            <a:p>
              <a:pPr indent="0" lvl="0" marL="0" marR="0" rtl="0" algn="ctr">
                <a:spcBef>
                  <a:spcPts val="0"/>
                </a:spcBef>
                <a:spcAft>
                  <a:spcPts val="0"/>
                </a:spcAft>
                <a:buNone/>
              </a:pPr>
              <a:r>
                <a:t/>
              </a:r>
              <a:endParaRPr b="0" i="0" sz="2250" u="none" cap="none" strike="noStrike">
                <a:solidFill>
                  <a:srgbClr val="FFFFFF"/>
                </a:solidFill>
                <a:latin typeface="Gill Sans"/>
                <a:ea typeface="Gill Sans"/>
                <a:cs typeface="Gill Sans"/>
                <a:sym typeface="Gill Sans"/>
              </a:endParaRPr>
            </a:p>
          </p:txBody>
        </p:sp>
        <p:sp>
          <p:nvSpPr>
            <p:cNvPr id="293" name="Google Shape;293;p2"/>
            <p:cNvSpPr/>
            <p:nvPr/>
          </p:nvSpPr>
          <p:spPr>
            <a:xfrm>
              <a:off x="1921112" y="4207292"/>
              <a:ext cx="875650" cy="892153"/>
            </a:xfrm>
            <a:custGeom>
              <a:rect b="b" l="l" r="r" t="t"/>
              <a:pathLst>
                <a:path extrusionOk="0" h="18770" w="19088">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a:noFill/>
            </a:ln>
          </p:spPr>
          <p:txBody>
            <a:bodyPr anchorCtr="0" anchor="ctr" bIns="28575" lIns="28575" spcFirstLastPara="1" rIns="28575" wrap="square" tIns="28575">
              <a:noAutofit/>
            </a:bodyPr>
            <a:lstStyle/>
            <a:p>
              <a:pPr indent="0" lvl="0" marL="0" marR="0" rtl="0" algn="ctr">
                <a:spcBef>
                  <a:spcPts val="0"/>
                </a:spcBef>
                <a:spcAft>
                  <a:spcPts val="0"/>
                </a:spcAft>
                <a:buNone/>
              </a:pPr>
              <a:r>
                <a:t/>
              </a:r>
              <a:endParaRPr b="0" i="0" sz="2250" u="none" cap="none" strike="noStrike">
                <a:solidFill>
                  <a:srgbClr val="FFFFFF"/>
                </a:solidFill>
                <a:latin typeface="Gill Sans"/>
                <a:ea typeface="Gill Sans"/>
                <a:cs typeface="Gill Sans"/>
                <a:sym typeface="Gill Sans"/>
              </a:endParaRPr>
            </a:p>
          </p:txBody>
        </p:sp>
        <p:sp>
          <p:nvSpPr>
            <p:cNvPr id="294" name="Google Shape;294;p2"/>
            <p:cNvSpPr/>
            <p:nvPr/>
          </p:nvSpPr>
          <p:spPr>
            <a:xfrm>
              <a:off x="8765547" y="1031118"/>
              <a:ext cx="604493" cy="575736"/>
            </a:xfrm>
            <a:custGeom>
              <a:rect b="b" l="l" r="r" t="t"/>
              <a:pathLst>
                <a:path extrusionOk="0" h="18783" w="19202">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a:noFill/>
            </a:ln>
          </p:spPr>
          <p:txBody>
            <a:bodyPr anchorCtr="0" anchor="ctr" bIns="28575" lIns="28575" spcFirstLastPara="1" rIns="28575" wrap="square" tIns="28575">
              <a:noAutofit/>
            </a:bodyPr>
            <a:lstStyle/>
            <a:p>
              <a:pPr indent="0" lvl="0" marL="0" marR="0" rtl="0" algn="ctr">
                <a:spcBef>
                  <a:spcPts val="0"/>
                </a:spcBef>
                <a:spcAft>
                  <a:spcPts val="0"/>
                </a:spcAft>
                <a:buNone/>
              </a:pPr>
              <a:r>
                <a:t/>
              </a:r>
              <a:endParaRPr b="0" i="0" sz="2250" u="none" cap="none" strike="noStrike">
                <a:solidFill>
                  <a:srgbClr val="FFFFFF"/>
                </a:solidFill>
                <a:latin typeface="Gill Sans"/>
                <a:ea typeface="Gill Sans"/>
                <a:cs typeface="Gill Sans"/>
                <a:sym typeface="Gill Sans"/>
              </a:endParaRPr>
            </a:p>
          </p:txBody>
        </p:sp>
      </p:grpSp>
      <p:grpSp>
        <p:nvGrpSpPr>
          <p:cNvPr id="295" name="Google Shape;295;p2"/>
          <p:cNvGrpSpPr/>
          <p:nvPr/>
        </p:nvGrpSpPr>
        <p:grpSpPr>
          <a:xfrm>
            <a:off x="4923792" y="4486967"/>
            <a:ext cx="1100552" cy="899663"/>
            <a:chOff x="1921112" y="114053"/>
            <a:chExt cx="8110307" cy="6629895"/>
          </a:xfrm>
        </p:grpSpPr>
        <p:sp>
          <p:nvSpPr>
            <p:cNvPr id="296" name="Google Shape;296;p2"/>
            <p:cNvSpPr/>
            <p:nvPr/>
          </p:nvSpPr>
          <p:spPr>
            <a:xfrm>
              <a:off x="3867079" y="785076"/>
              <a:ext cx="4801950" cy="5958872"/>
            </a:xfrm>
            <a:custGeom>
              <a:rect b="b" l="l" r="r" t="t"/>
              <a:pathLst>
                <a:path extrusionOk="0" h="20744" w="20693">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a:noFill/>
            </a:ln>
          </p:spPr>
          <p:txBody>
            <a:bodyPr anchorCtr="0" anchor="ctr" bIns="28575" lIns="28575" spcFirstLastPara="1" rIns="28575" wrap="square" tIns="28575">
              <a:noAutofit/>
            </a:bodyPr>
            <a:lstStyle/>
            <a:p>
              <a:pPr indent="0" lvl="0" marL="0" marR="0" rtl="0" algn="ctr">
                <a:spcBef>
                  <a:spcPts val="0"/>
                </a:spcBef>
                <a:spcAft>
                  <a:spcPts val="0"/>
                </a:spcAft>
                <a:buNone/>
              </a:pPr>
              <a:r>
                <a:t/>
              </a:r>
              <a:endParaRPr b="0" i="0" sz="2250" u="none" cap="none" strike="noStrike">
                <a:solidFill>
                  <a:srgbClr val="FFFFFF"/>
                </a:solidFill>
                <a:latin typeface="Gill Sans"/>
                <a:ea typeface="Gill Sans"/>
                <a:cs typeface="Gill Sans"/>
                <a:sym typeface="Gill Sans"/>
              </a:endParaRPr>
            </a:p>
          </p:txBody>
        </p:sp>
        <p:sp>
          <p:nvSpPr>
            <p:cNvPr id="297" name="Google Shape;297;p2"/>
            <p:cNvSpPr/>
            <p:nvPr/>
          </p:nvSpPr>
          <p:spPr>
            <a:xfrm>
              <a:off x="2927648" y="1746876"/>
              <a:ext cx="7103771" cy="4829623"/>
            </a:xfrm>
            <a:custGeom>
              <a:rect b="b" l="l" r="r" t="t"/>
              <a:pathLst>
                <a:path extrusionOk="0" h="18693" w="19589">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a:noFill/>
            </a:ln>
          </p:spPr>
          <p:txBody>
            <a:bodyPr anchorCtr="0" anchor="ctr" bIns="28575" lIns="28575" spcFirstLastPara="1" rIns="28575" wrap="square" tIns="28575">
              <a:noAutofit/>
            </a:bodyPr>
            <a:lstStyle/>
            <a:p>
              <a:pPr indent="0" lvl="0" marL="0" marR="0" rtl="0" algn="ctr">
                <a:spcBef>
                  <a:spcPts val="0"/>
                </a:spcBef>
                <a:spcAft>
                  <a:spcPts val="0"/>
                </a:spcAft>
                <a:buNone/>
              </a:pPr>
              <a:r>
                <a:t/>
              </a:r>
              <a:endParaRPr b="0" i="0" sz="2250" u="none" cap="none" strike="noStrike">
                <a:solidFill>
                  <a:srgbClr val="FFFFFF"/>
                </a:solidFill>
                <a:latin typeface="Gill Sans"/>
                <a:ea typeface="Gill Sans"/>
                <a:cs typeface="Gill Sans"/>
                <a:sym typeface="Gill Sans"/>
              </a:endParaRPr>
            </a:p>
          </p:txBody>
        </p:sp>
        <p:sp>
          <p:nvSpPr>
            <p:cNvPr id="298" name="Google Shape;298;p2"/>
            <p:cNvSpPr/>
            <p:nvPr/>
          </p:nvSpPr>
          <p:spPr>
            <a:xfrm>
              <a:off x="2368461" y="1388997"/>
              <a:ext cx="6998772" cy="4812289"/>
            </a:xfrm>
            <a:custGeom>
              <a:rect b="b" l="l" r="r" t="t"/>
              <a:pathLst>
                <a:path extrusionOk="0" h="19116" w="2160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a:noFill/>
            </a:ln>
          </p:spPr>
          <p:txBody>
            <a:bodyPr anchorCtr="0" anchor="ctr" bIns="28575" lIns="28575" spcFirstLastPara="1" rIns="28575" wrap="square" tIns="28575">
              <a:noAutofit/>
            </a:bodyPr>
            <a:lstStyle/>
            <a:p>
              <a:pPr indent="0" lvl="0" marL="0" marR="0" rtl="0" algn="ctr">
                <a:spcBef>
                  <a:spcPts val="0"/>
                </a:spcBef>
                <a:spcAft>
                  <a:spcPts val="0"/>
                </a:spcAft>
                <a:buNone/>
              </a:pPr>
              <a:r>
                <a:rPr b="1" i="0" lang="en-US" sz="2700" u="none" cap="none" strike="noStrike">
                  <a:solidFill>
                    <a:srgbClr val="FFFFFF"/>
                  </a:solidFill>
                  <a:latin typeface="Calibri"/>
                  <a:ea typeface="Calibri"/>
                  <a:cs typeface="Calibri"/>
                  <a:sym typeface="Calibri"/>
                </a:rPr>
                <a:t>06</a:t>
              </a:r>
              <a:endParaRPr b="0" i="0" sz="2250" u="none" cap="none" strike="noStrike">
                <a:solidFill>
                  <a:srgbClr val="FFFFFF"/>
                </a:solidFill>
                <a:latin typeface="Gill Sans"/>
                <a:ea typeface="Gill Sans"/>
                <a:cs typeface="Gill Sans"/>
                <a:sym typeface="Gill Sans"/>
              </a:endParaRPr>
            </a:p>
          </p:txBody>
        </p:sp>
        <p:sp>
          <p:nvSpPr>
            <p:cNvPr id="299" name="Google Shape;299;p2"/>
            <p:cNvSpPr/>
            <p:nvPr/>
          </p:nvSpPr>
          <p:spPr>
            <a:xfrm>
              <a:off x="6730112" y="114053"/>
              <a:ext cx="1313884" cy="1186203"/>
            </a:xfrm>
            <a:custGeom>
              <a:rect b="b" l="l" r="r" t="t"/>
              <a:pathLst>
                <a:path extrusionOk="0" h="19060" w="18415">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a:noFill/>
            </a:ln>
          </p:spPr>
          <p:txBody>
            <a:bodyPr anchorCtr="0" anchor="ctr" bIns="28575" lIns="28575" spcFirstLastPara="1" rIns="28575" wrap="square" tIns="28575">
              <a:noAutofit/>
            </a:bodyPr>
            <a:lstStyle/>
            <a:p>
              <a:pPr indent="0" lvl="0" marL="0" marR="0" rtl="0" algn="ctr">
                <a:spcBef>
                  <a:spcPts val="0"/>
                </a:spcBef>
                <a:spcAft>
                  <a:spcPts val="0"/>
                </a:spcAft>
                <a:buNone/>
              </a:pPr>
              <a:r>
                <a:t/>
              </a:r>
              <a:endParaRPr b="0" i="0" sz="2250" u="none" cap="none" strike="noStrike">
                <a:solidFill>
                  <a:srgbClr val="FFFFFF"/>
                </a:solidFill>
                <a:latin typeface="Gill Sans"/>
                <a:ea typeface="Gill Sans"/>
                <a:cs typeface="Gill Sans"/>
                <a:sym typeface="Gill Sans"/>
              </a:endParaRPr>
            </a:p>
          </p:txBody>
        </p:sp>
        <p:sp>
          <p:nvSpPr>
            <p:cNvPr id="300" name="Google Shape;300;p2"/>
            <p:cNvSpPr/>
            <p:nvPr/>
          </p:nvSpPr>
          <p:spPr>
            <a:xfrm>
              <a:off x="1921112" y="4207292"/>
              <a:ext cx="875650" cy="892153"/>
            </a:xfrm>
            <a:custGeom>
              <a:rect b="b" l="l" r="r" t="t"/>
              <a:pathLst>
                <a:path extrusionOk="0" h="18770" w="19088">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a:noFill/>
            </a:ln>
          </p:spPr>
          <p:txBody>
            <a:bodyPr anchorCtr="0" anchor="ctr" bIns="28575" lIns="28575" spcFirstLastPara="1" rIns="28575" wrap="square" tIns="28575">
              <a:noAutofit/>
            </a:bodyPr>
            <a:lstStyle/>
            <a:p>
              <a:pPr indent="0" lvl="0" marL="0" marR="0" rtl="0" algn="ctr">
                <a:spcBef>
                  <a:spcPts val="0"/>
                </a:spcBef>
                <a:spcAft>
                  <a:spcPts val="0"/>
                </a:spcAft>
                <a:buNone/>
              </a:pPr>
              <a:r>
                <a:t/>
              </a:r>
              <a:endParaRPr b="0" i="0" sz="2250" u="none" cap="none" strike="noStrike">
                <a:solidFill>
                  <a:srgbClr val="FFFFFF"/>
                </a:solidFill>
                <a:latin typeface="Gill Sans"/>
                <a:ea typeface="Gill Sans"/>
                <a:cs typeface="Gill Sans"/>
                <a:sym typeface="Gill Sans"/>
              </a:endParaRPr>
            </a:p>
          </p:txBody>
        </p:sp>
        <p:sp>
          <p:nvSpPr>
            <p:cNvPr id="301" name="Google Shape;301;p2"/>
            <p:cNvSpPr/>
            <p:nvPr/>
          </p:nvSpPr>
          <p:spPr>
            <a:xfrm>
              <a:off x="8765547" y="1031118"/>
              <a:ext cx="604493" cy="575736"/>
            </a:xfrm>
            <a:custGeom>
              <a:rect b="b" l="l" r="r" t="t"/>
              <a:pathLst>
                <a:path extrusionOk="0" h="18783" w="19202">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a:noFill/>
            </a:ln>
          </p:spPr>
          <p:txBody>
            <a:bodyPr anchorCtr="0" anchor="ctr" bIns="28575" lIns="28575" spcFirstLastPara="1" rIns="28575" wrap="square" tIns="28575">
              <a:noAutofit/>
            </a:bodyPr>
            <a:lstStyle/>
            <a:p>
              <a:pPr indent="0" lvl="0" marL="0" marR="0" rtl="0" algn="ctr">
                <a:spcBef>
                  <a:spcPts val="0"/>
                </a:spcBef>
                <a:spcAft>
                  <a:spcPts val="0"/>
                </a:spcAft>
                <a:buNone/>
              </a:pPr>
              <a:r>
                <a:t/>
              </a:r>
              <a:endParaRPr b="0" i="0" sz="2250" u="none" cap="none" strike="noStrike">
                <a:solidFill>
                  <a:srgbClr val="FFFFFF"/>
                </a:solidFill>
                <a:latin typeface="Gill Sans"/>
                <a:ea typeface="Gill Sans"/>
                <a:cs typeface="Gill Sans"/>
                <a:sym typeface="Gill Sans"/>
              </a:endParaRPr>
            </a:p>
          </p:txBody>
        </p:sp>
      </p:grpSp>
      <p:grpSp>
        <p:nvGrpSpPr>
          <p:cNvPr id="302" name="Google Shape;302;p2"/>
          <p:cNvGrpSpPr/>
          <p:nvPr/>
        </p:nvGrpSpPr>
        <p:grpSpPr>
          <a:xfrm>
            <a:off x="4923792" y="2237496"/>
            <a:ext cx="1100552" cy="899663"/>
            <a:chOff x="1921112" y="114053"/>
            <a:chExt cx="8110307" cy="6629895"/>
          </a:xfrm>
        </p:grpSpPr>
        <p:sp>
          <p:nvSpPr>
            <p:cNvPr id="303" name="Google Shape;303;p2"/>
            <p:cNvSpPr/>
            <p:nvPr/>
          </p:nvSpPr>
          <p:spPr>
            <a:xfrm>
              <a:off x="3867079" y="785076"/>
              <a:ext cx="4801950" cy="5958872"/>
            </a:xfrm>
            <a:custGeom>
              <a:rect b="b" l="l" r="r" t="t"/>
              <a:pathLst>
                <a:path extrusionOk="0" h="20744" w="20693">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a:noFill/>
            </a:ln>
          </p:spPr>
          <p:txBody>
            <a:bodyPr anchorCtr="0" anchor="ctr" bIns="28575" lIns="28575" spcFirstLastPara="1" rIns="28575" wrap="square" tIns="28575">
              <a:noAutofit/>
            </a:bodyPr>
            <a:lstStyle/>
            <a:p>
              <a:pPr indent="0" lvl="0" marL="0" marR="0" rtl="0" algn="ctr">
                <a:spcBef>
                  <a:spcPts val="0"/>
                </a:spcBef>
                <a:spcAft>
                  <a:spcPts val="0"/>
                </a:spcAft>
                <a:buNone/>
              </a:pPr>
              <a:r>
                <a:t/>
              </a:r>
              <a:endParaRPr b="0" i="0" sz="2250" u="none" cap="none" strike="noStrike">
                <a:solidFill>
                  <a:srgbClr val="FFFFFF"/>
                </a:solidFill>
                <a:latin typeface="Gill Sans"/>
                <a:ea typeface="Gill Sans"/>
                <a:cs typeface="Gill Sans"/>
                <a:sym typeface="Gill Sans"/>
              </a:endParaRPr>
            </a:p>
          </p:txBody>
        </p:sp>
        <p:sp>
          <p:nvSpPr>
            <p:cNvPr id="304" name="Google Shape;304;p2"/>
            <p:cNvSpPr/>
            <p:nvPr/>
          </p:nvSpPr>
          <p:spPr>
            <a:xfrm>
              <a:off x="2927648" y="1746876"/>
              <a:ext cx="7103771" cy="4829623"/>
            </a:xfrm>
            <a:custGeom>
              <a:rect b="b" l="l" r="r" t="t"/>
              <a:pathLst>
                <a:path extrusionOk="0" h="18693" w="19589">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a:noFill/>
            </a:ln>
          </p:spPr>
          <p:txBody>
            <a:bodyPr anchorCtr="0" anchor="ctr" bIns="28575" lIns="28575" spcFirstLastPara="1" rIns="28575" wrap="square" tIns="28575">
              <a:noAutofit/>
            </a:bodyPr>
            <a:lstStyle/>
            <a:p>
              <a:pPr indent="0" lvl="0" marL="0" marR="0" rtl="0" algn="ctr">
                <a:spcBef>
                  <a:spcPts val="0"/>
                </a:spcBef>
                <a:spcAft>
                  <a:spcPts val="0"/>
                </a:spcAft>
                <a:buNone/>
              </a:pPr>
              <a:r>
                <a:t/>
              </a:r>
              <a:endParaRPr b="0" i="0" sz="2250" u="none" cap="none" strike="noStrike">
                <a:solidFill>
                  <a:srgbClr val="FFFFFF"/>
                </a:solidFill>
                <a:latin typeface="Gill Sans"/>
                <a:ea typeface="Gill Sans"/>
                <a:cs typeface="Gill Sans"/>
                <a:sym typeface="Gill Sans"/>
              </a:endParaRPr>
            </a:p>
          </p:txBody>
        </p:sp>
        <p:sp>
          <p:nvSpPr>
            <p:cNvPr id="305" name="Google Shape;305;p2"/>
            <p:cNvSpPr/>
            <p:nvPr/>
          </p:nvSpPr>
          <p:spPr>
            <a:xfrm>
              <a:off x="2368461" y="1388997"/>
              <a:ext cx="6998772" cy="4812289"/>
            </a:xfrm>
            <a:custGeom>
              <a:rect b="b" l="l" r="r" t="t"/>
              <a:pathLst>
                <a:path extrusionOk="0" h="19116" w="2160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a:noFill/>
            </a:ln>
          </p:spPr>
          <p:txBody>
            <a:bodyPr anchorCtr="0" anchor="ctr" bIns="28575" lIns="28575" spcFirstLastPara="1" rIns="28575" wrap="square" tIns="28575">
              <a:noAutofit/>
            </a:bodyPr>
            <a:lstStyle/>
            <a:p>
              <a:pPr indent="0" lvl="0" marL="0" marR="0" rtl="0" algn="ctr">
                <a:spcBef>
                  <a:spcPts val="0"/>
                </a:spcBef>
                <a:spcAft>
                  <a:spcPts val="0"/>
                </a:spcAft>
                <a:buNone/>
              </a:pPr>
              <a:r>
                <a:rPr b="1" i="0" lang="en-US" sz="2700" u="none" cap="none" strike="noStrike">
                  <a:solidFill>
                    <a:srgbClr val="FFFFFF"/>
                  </a:solidFill>
                  <a:latin typeface="Calibri"/>
                  <a:ea typeface="Calibri"/>
                  <a:cs typeface="Calibri"/>
                  <a:sym typeface="Calibri"/>
                </a:rPr>
                <a:t>04</a:t>
              </a:r>
              <a:endParaRPr b="0" i="0" sz="2250" u="none" cap="none" strike="noStrike">
                <a:solidFill>
                  <a:srgbClr val="FFFFFF"/>
                </a:solidFill>
                <a:latin typeface="Gill Sans"/>
                <a:ea typeface="Gill Sans"/>
                <a:cs typeface="Gill Sans"/>
                <a:sym typeface="Gill Sans"/>
              </a:endParaRPr>
            </a:p>
          </p:txBody>
        </p:sp>
        <p:sp>
          <p:nvSpPr>
            <p:cNvPr id="306" name="Google Shape;306;p2"/>
            <p:cNvSpPr/>
            <p:nvPr/>
          </p:nvSpPr>
          <p:spPr>
            <a:xfrm>
              <a:off x="6730112" y="114053"/>
              <a:ext cx="1313884" cy="1186203"/>
            </a:xfrm>
            <a:custGeom>
              <a:rect b="b" l="l" r="r" t="t"/>
              <a:pathLst>
                <a:path extrusionOk="0" h="19060" w="18415">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a:noFill/>
            </a:ln>
          </p:spPr>
          <p:txBody>
            <a:bodyPr anchorCtr="0" anchor="ctr" bIns="28575" lIns="28575" spcFirstLastPara="1" rIns="28575" wrap="square" tIns="28575">
              <a:noAutofit/>
            </a:bodyPr>
            <a:lstStyle/>
            <a:p>
              <a:pPr indent="0" lvl="0" marL="0" marR="0" rtl="0" algn="ctr">
                <a:spcBef>
                  <a:spcPts val="0"/>
                </a:spcBef>
                <a:spcAft>
                  <a:spcPts val="0"/>
                </a:spcAft>
                <a:buNone/>
              </a:pPr>
              <a:r>
                <a:t/>
              </a:r>
              <a:endParaRPr b="0" i="0" sz="2250" u="none" cap="none" strike="noStrike">
                <a:solidFill>
                  <a:srgbClr val="FFFFFF"/>
                </a:solidFill>
                <a:latin typeface="Gill Sans"/>
                <a:ea typeface="Gill Sans"/>
                <a:cs typeface="Gill Sans"/>
                <a:sym typeface="Gill Sans"/>
              </a:endParaRPr>
            </a:p>
          </p:txBody>
        </p:sp>
        <p:sp>
          <p:nvSpPr>
            <p:cNvPr id="307" name="Google Shape;307;p2"/>
            <p:cNvSpPr/>
            <p:nvPr/>
          </p:nvSpPr>
          <p:spPr>
            <a:xfrm>
              <a:off x="1921112" y="4207292"/>
              <a:ext cx="875650" cy="892153"/>
            </a:xfrm>
            <a:custGeom>
              <a:rect b="b" l="l" r="r" t="t"/>
              <a:pathLst>
                <a:path extrusionOk="0" h="18770" w="19088">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a:noFill/>
            </a:ln>
          </p:spPr>
          <p:txBody>
            <a:bodyPr anchorCtr="0" anchor="ctr" bIns="28575" lIns="28575" spcFirstLastPara="1" rIns="28575" wrap="square" tIns="28575">
              <a:noAutofit/>
            </a:bodyPr>
            <a:lstStyle/>
            <a:p>
              <a:pPr indent="0" lvl="0" marL="0" marR="0" rtl="0" algn="ctr">
                <a:spcBef>
                  <a:spcPts val="0"/>
                </a:spcBef>
                <a:spcAft>
                  <a:spcPts val="0"/>
                </a:spcAft>
                <a:buNone/>
              </a:pPr>
              <a:r>
                <a:t/>
              </a:r>
              <a:endParaRPr b="0" i="0" sz="2250" u="none" cap="none" strike="noStrike">
                <a:solidFill>
                  <a:srgbClr val="FFFFFF"/>
                </a:solidFill>
                <a:latin typeface="Gill Sans"/>
                <a:ea typeface="Gill Sans"/>
                <a:cs typeface="Gill Sans"/>
                <a:sym typeface="Gill Sans"/>
              </a:endParaRPr>
            </a:p>
          </p:txBody>
        </p:sp>
        <p:sp>
          <p:nvSpPr>
            <p:cNvPr id="308" name="Google Shape;308;p2"/>
            <p:cNvSpPr/>
            <p:nvPr/>
          </p:nvSpPr>
          <p:spPr>
            <a:xfrm>
              <a:off x="8765547" y="1031118"/>
              <a:ext cx="604493" cy="575736"/>
            </a:xfrm>
            <a:custGeom>
              <a:rect b="b" l="l" r="r" t="t"/>
              <a:pathLst>
                <a:path extrusionOk="0" h="18783" w="19202">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a:noFill/>
            </a:ln>
          </p:spPr>
          <p:txBody>
            <a:bodyPr anchorCtr="0" anchor="ctr" bIns="28575" lIns="28575" spcFirstLastPara="1" rIns="28575" wrap="square" tIns="28575">
              <a:noAutofit/>
            </a:bodyPr>
            <a:lstStyle/>
            <a:p>
              <a:pPr indent="0" lvl="0" marL="0" marR="0" rtl="0" algn="ctr">
                <a:spcBef>
                  <a:spcPts val="0"/>
                </a:spcBef>
                <a:spcAft>
                  <a:spcPts val="0"/>
                </a:spcAft>
                <a:buNone/>
              </a:pPr>
              <a:r>
                <a:t/>
              </a:r>
              <a:endParaRPr b="0" i="0" sz="2250" u="none" cap="none" strike="noStrike">
                <a:solidFill>
                  <a:srgbClr val="FFFFFF"/>
                </a:solidFill>
                <a:latin typeface="Gill Sans"/>
                <a:ea typeface="Gill Sans"/>
                <a:cs typeface="Gill Sans"/>
                <a:sym typeface="Gill Sans"/>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
          <p:cNvSpPr txBox="1"/>
          <p:nvPr>
            <p:ph type="title"/>
          </p:nvPr>
        </p:nvSpPr>
        <p:spPr>
          <a:xfrm>
            <a:off x="2193953" y="136526"/>
            <a:ext cx="6321397" cy="11322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3600"/>
              <a:buFont typeface="Calibri"/>
              <a:buNone/>
            </a:pPr>
            <a:r>
              <a:rPr lang="en-US"/>
              <a:t>Introduction</a:t>
            </a:r>
            <a:endParaRPr/>
          </a:p>
        </p:txBody>
      </p:sp>
      <p:sp>
        <p:nvSpPr>
          <p:cNvPr id="315" name="Google Shape;315;p3"/>
          <p:cNvSpPr txBox="1"/>
          <p:nvPr>
            <p:ph idx="1" type="body"/>
          </p:nvPr>
        </p:nvSpPr>
        <p:spPr>
          <a:xfrm>
            <a:off x="628650" y="1596401"/>
            <a:ext cx="7886700" cy="5065656"/>
          </a:xfrm>
          <a:prstGeom prst="rect">
            <a:avLst/>
          </a:prstGeom>
          <a:noFill/>
          <a:ln>
            <a:noFill/>
          </a:ln>
        </p:spPr>
        <p:txBody>
          <a:bodyPr anchorCtr="0" anchor="t" bIns="45700" lIns="91425" spcFirstLastPara="1" rIns="91425" wrap="square" tIns="45700">
            <a:normAutofit/>
          </a:bodyPr>
          <a:lstStyle/>
          <a:p>
            <a:pPr indent="-427435" lvl="0" marL="427435" rtl="0" algn="l">
              <a:lnSpc>
                <a:spcPct val="100000"/>
              </a:lnSpc>
              <a:spcBef>
                <a:spcPts val="0"/>
              </a:spcBef>
              <a:spcAft>
                <a:spcPts val="0"/>
              </a:spcAft>
              <a:buClr>
                <a:schemeClr val="accent1"/>
              </a:buClr>
              <a:buSzPts val="2400"/>
              <a:buChar char="•"/>
            </a:pPr>
            <a:r>
              <a:rPr lang="en-US" sz="2400"/>
              <a:t>Globally, At least </a:t>
            </a:r>
            <a:r>
              <a:rPr lang="en-US" sz="2400">
                <a:solidFill>
                  <a:schemeClr val="accent2"/>
                </a:solidFill>
              </a:rPr>
              <a:t>2.2 billion people</a:t>
            </a:r>
            <a:r>
              <a:rPr lang="en-US" sz="2400"/>
              <a:t> have a near or distance vision impairment. In at least 1 billion – or nearly half – of these cases, vision impairment could have been prevented or has yet to be addressed. </a:t>
            </a:r>
            <a:endParaRPr/>
          </a:p>
          <a:p>
            <a:pPr indent="-427435" lvl="0" marL="427435" rtl="0" algn="l">
              <a:lnSpc>
                <a:spcPct val="100000"/>
              </a:lnSpc>
              <a:spcBef>
                <a:spcPts val="1650"/>
              </a:spcBef>
              <a:spcAft>
                <a:spcPts val="0"/>
              </a:spcAft>
              <a:buClr>
                <a:schemeClr val="accent1"/>
              </a:buClr>
              <a:buSzPts val="2400"/>
              <a:buChar char="•"/>
            </a:pPr>
            <a:r>
              <a:rPr lang="en-US" sz="2400"/>
              <a:t>In another way creating a fusion of sensing technology and voice-based guidance system, products can be developed which could give better results than individual technology.</a:t>
            </a:r>
            <a:endParaRPr/>
          </a:p>
          <a:p>
            <a:pPr indent="-427435" lvl="0" marL="427435" rtl="0" algn="l">
              <a:lnSpc>
                <a:spcPct val="100000"/>
              </a:lnSpc>
              <a:spcBef>
                <a:spcPts val="1650"/>
              </a:spcBef>
              <a:spcAft>
                <a:spcPts val="0"/>
              </a:spcAft>
              <a:buClr>
                <a:schemeClr val="accent1"/>
              </a:buClr>
              <a:buSzPts val="2400"/>
              <a:buChar char="•"/>
            </a:pPr>
            <a:r>
              <a:rPr lang="en-US" sz="2400"/>
              <a:t>The proposed system will be suitable to reduce collision risks by enabling an impaired person to walk outdoors easily. The currently used systems for navigating the visually impaired have several downsides similar to cost, reliance, and usability.</a:t>
            </a:r>
            <a:endParaRPr/>
          </a:p>
          <a:p>
            <a:pPr indent="-275035" lvl="0" marL="427435" rtl="0" algn="l">
              <a:lnSpc>
                <a:spcPct val="100000"/>
              </a:lnSpc>
              <a:spcBef>
                <a:spcPts val="1650"/>
              </a:spcBef>
              <a:spcAft>
                <a:spcPts val="0"/>
              </a:spcAft>
              <a:buClr>
                <a:schemeClr val="accent1"/>
              </a:buClr>
              <a:buSzPts val="2400"/>
              <a:buNone/>
            </a:pPr>
            <a:r>
              <a:t/>
            </a:r>
            <a:endParaRPr sz="2400"/>
          </a:p>
        </p:txBody>
      </p:sp>
      <p:sp>
        <p:nvSpPr>
          <p:cNvPr id="316" name="Google Shape;316;p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838C97"/>
                </a:solidFill>
                <a:latin typeface="Calibri"/>
                <a:ea typeface="Calibri"/>
                <a:cs typeface="Calibri"/>
                <a:sym typeface="Calibri"/>
              </a:rPr>
              <a:t>‹#›</a:t>
            </a:fld>
            <a:endParaRPr>
              <a:solidFill>
                <a:srgbClr val="838C97"/>
              </a:solidFill>
              <a:latin typeface="Calibri"/>
              <a:ea typeface="Calibri"/>
              <a:cs typeface="Calibri"/>
              <a:sym typeface="Calibri"/>
            </a:endParaRPr>
          </a:p>
        </p:txBody>
      </p:sp>
      <p:sp>
        <p:nvSpPr>
          <p:cNvPr id="317" name="Google Shape;317;p3"/>
          <p:cNvSpPr txBox="1"/>
          <p:nvPr>
            <p:ph idx="2" type="body"/>
          </p:nvPr>
        </p:nvSpPr>
        <p:spPr>
          <a:xfrm>
            <a:off x="658915" y="141289"/>
            <a:ext cx="872285" cy="112747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1"/>
              </a:buClr>
              <a:buSzPts val="4000"/>
              <a:buNone/>
            </a:pPr>
            <a:r>
              <a:rPr lang="en-US"/>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graphicFrame>
        <p:nvGraphicFramePr>
          <p:cNvPr id="323" name="Google Shape;323;p4"/>
          <p:cNvGraphicFramePr/>
          <p:nvPr/>
        </p:nvGraphicFramePr>
        <p:xfrm>
          <a:off x="628650" y="1597025"/>
          <a:ext cx="3000000" cy="3000000"/>
        </p:xfrm>
        <a:graphic>
          <a:graphicData uri="http://schemas.openxmlformats.org/drawingml/2006/table">
            <a:tbl>
              <a:tblPr bandRow="1" firstRow="1">
                <a:noFill/>
                <a:tableStyleId>{38DBDE85-F8B8-46F2-B7D8-C9F0A7740DAB}</a:tableStyleId>
              </a:tblPr>
              <a:tblGrid>
                <a:gridCol w="1971675"/>
                <a:gridCol w="1971675"/>
                <a:gridCol w="1971675"/>
                <a:gridCol w="1971675"/>
              </a:tblGrid>
              <a:tr h="626525">
                <a:tc>
                  <a:txBody>
                    <a:bodyPr/>
                    <a:lstStyle/>
                    <a:p>
                      <a:pPr indent="0" lvl="0" marL="0" marR="0" rtl="0" algn="ctr">
                        <a:spcBef>
                          <a:spcPts val="0"/>
                        </a:spcBef>
                        <a:spcAft>
                          <a:spcPts val="0"/>
                        </a:spcAft>
                        <a:buNone/>
                      </a:pPr>
                      <a:r>
                        <a:rPr lang="en-US" sz="1800" u="none" cap="none" strike="noStrike"/>
                        <a:t>IEEE ID</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Name</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Proposed Work</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Drawbacks</a:t>
                      </a:r>
                      <a:endParaRPr sz="1800" u="none" cap="none" strike="noStrike"/>
                    </a:p>
                  </a:txBody>
                  <a:tcPr marT="45725" marB="45725" marR="91450" marL="91450"/>
                </a:tc>
              </a:tr>
              <a:tr h="1205450">
                <a:tc>
                  <a:txBody>
                    <a:bodyPr/>
                    <a:lstStyle/>
                    <a:p>
                      <a:pPr indent="0" lvl="0" marL="0" marR="0" rtl="0" algn="l">
                        <a:spcBef>
                          <a:spcPts val="0"/>
                        </a:spcBef>
                        <a:spcAft>
                          <a:spcPts val="0"/>
                        </a:spcAft>
                        <a:buNone/>
                      </a:pPr>
                      <a:r>
                        <a:rPr lang="en-US" sz="1800" u="none" cap="none" strike="noStrike"/>
                        <a:t>ISBN:978-1-5386-2456-2</a:t>
                      </a:r>
                      <a:endParaRPr sz="1800" u="none" cap="none" strike="noStrike"/>
                    </a:p>
                  </a:txBody>
                  <a:tcPr marT="45725" marB="45725" marR="91450" marL="91450"/>
                </a:tc>
                <a:tc>
                  <a:txBody>
                    <a:bodyPr/>
                    <a:lstStyle/>
                    <a:p>
                      <a:pPr indent="0" lvl="0" marL="0" marR="0" rtl="0" algn="l">
                        <a:spcBef>
                          <a:spcPts val="0"/>
                        </a:spcBef>
                        <a:spcAft>
                          <a:spcPts val="0"/>
                        </a:spcAft>
                        <a:buNone/>
                      </a:pPr>
                      <a:r>
                        <a:rPr lang="en-US" sz="1800" u="none" cap="none" strike="noStrike"/>
                        <a:t>Smart Cap  Wearable Visual Guidance System For Blind</a:t>
                      </a:r>
                      <a:endParaRPr/>
                    </a:p>
                  </a:txBody>
                  <a:tcPr marT="45725" marB="45725" marR="91450" marL="91450"/>
                </a:tc>
                <a:tc>
                  <a:txBody>
                    <a:bodyPr/>
                    <a:lstStyle/>
                    <a:p>
                      <a:pPr indent="0" lvl="0" marL="0" marR="0" rtl="0" algn="l">
                        <a:spcBef>
                          <a:spcPts val="0"/>
                        </a:spcBef>
                        <a:spcAft>
                          <a:spcPts val="0"/>
                        </a:spcAft>
                        <a:buNone/>
                      </a:pPr>
                      <a:r>
                        <a:rPr b="1" lang="en-US" sz="1800"/>
                        <a:t>The System Uses </a:t>
                      </a:r>
                      <a:r>
                        <a:rPr b="1" lang="en-US" sz="1800"/>
                        <a:t>tensorflow</a:t>
                      </a:r>
                      <a:r>
                        <a:rPr b="1" lang="en-US" sz="1800"/>
                        <a:t> API For Object Detection.</a:t>
                      </a:r>
                      <a:endParaRPr b="1" sz="1800" cap="none" strike="noStrike"/>
                    </a:p>
                  </a:txBody>
                  <a:tcPr marT="45725" marB="45725" marR="91450" marL="91450"/>
                </a:tc>
                <a:tc>
                  <a:txBody>
                    <a:bodyPr/>
                    <a:lstStyle/>
                    <a:p>
                      <a:pPr indent="0" lvl="0" marL="0" marR="0" rtl="0" algn="l">
                        <a:spcBef>
                          <a:spcPts val="0"/>
                        </a:spcBef>
                        <a:spcAft>
                          <a:spcPts val="0"/>
                        </a:spcAft>
                        <a:buSzPts val="1100"/>
                        <a:buNone/>
                      </a:pPr>
                      <a:r>
                        <a:rPr lang="en-US" sz="1800"/>
                        <a:t>Not Capable of recognizing object near to that person</a:t>
                      </a:r>
                      <a:endParaRPr sz="1800"/>
                    </a:p>
                  </a:txBody>
                  <a:tcPr marT="45725" marB="45725" marR="91450" marL="91450"/>
                </a:tc>
              </a:tr>
              <a:tr h="626525">
                <a:tc>
                  <a:txBody>
                    <a:bodyPr/>
                    <a:lstStyle/>
                    <a:p>
                      <a:pPr indent="0" lvl="0" marL="0" marR="0" rtl="0" algn="l">
                        <a:spcBef>
                          <a:spcPts val="0"/>
                        </a:spcBef>
                        <a:spcAft>
                          <a:spcPts val="0"/>
                        </a:spcAft>
                        <a:buNone/>
                      </a:pPr>
                      <a:r>
                        <a:rPr lang="en-US" sz="1800" u="none" cap="none" strike="noStrike"/>
                        <a:t>ISBN:978-1-7281-1322-7</a:t>
                      </a:r>
                      <a:endParaRPr sz="1800" u="none" cap="none" strike="noStrike"/>
                    </a:p>
                  </a:txBody>
                  <a:tcPr marT="45725" marB="45725" marR="91450" marL="91450"/>
                </a:tc>
                <a:tc>
                  <a:txBody>
                    <a:bodyPr/>
                    <a:lstStyle/>
                    <a:p>
                      <a:pPr indent="0" lvl="0" marL="0" marR="0" rtl="0" algn="l">
                        <a:spcBef>
                          <a:spcPts val="0"/>
                        </a:spcBef>
                        <a:spcAft>
                          <a:spcPts val="0"/>
                        </a:spcAft>
                        <a:buNone/>
                      </a:pPr>
                      <a:r>
                        <a:rPr lang="en-US" sz="1800" u="none" cap="none" strike="noStrike"/>
                        <a:t>Smart Assistive Navigation Devices for Visually Impaired People</a:t>
                      </a:r>
                      <a:endParaRPr/>
                    </a:p>
                  </a:txBody>
                  <a:tcPr marT="45725" marB="45725" marR="91450" marL="91450"/>
                </a:tc>
                <a:tc>
                  <a:txBody>
                    <a:bodyPr/>
                    <a:lstStyle/>
                    <a:p>
                      <a:pPr indent="0" lvl="0" marL="0" marR="0" rtl="0" algn="l">
                        <a:spcBef>
                          <a:spcPts val="0"/>
                        </a:spcBef>
                        <a:spcAft>
                          <a:spcPts val="0"/>
                        </a:spcAft>
                        <a:buNone/>
                      </a:pPr>
                      <a:r>
                        <a:t/>
                      </a:r>
                      <a:endParaRPr sz="1800" u="none" cap="none" strike="noStrike"/>
                    </a:p>
                  </a:txBody>
                  <a:tcPr marT="45725" marB="45725" marR="91450" marL="91450"/>
                </a:tc>
                <a:tc>
                  <a:txBody>
                    <a:bodyPr/>
                    <a:lstStyle/>
                    <a:p>
                      <a:pPr indent="0" lvl="0" marL="0" marR="0" rtl="0" algn="l">
                        <a:spcBef>
                          <a:spcPts val="0"/>
                        </a:spcBef>
                        <a:spcAft>
                          <a:spcPts val="0"/>
                        </a:spcAft>
                        <a:buNone/>
                      </a:pPr>
                      <a:r>
                        <a:rPr lang="en-US" sz="1800"/>
                        <a:t>This device is based on internet connectivity, hence not reliable.</a:t>
                      </a:r>
                      <a:endParaRPr sz="1800" u="none" cap="none" strike="noStrike"/>
                    </a:p>
                  </a:txBody>
                  <a:tcPr marT="45725" marB="45725" marR="91450" marL="91450"/>
                </a:tc>
              </a:tr>
              <a:tr h="626525">
                <a:tc>
                  <a:txBody>
                    <a:bodyPr/>
                    <a:lstStyle/>
                    <a:p>
                      <a:pPr indent="0" lvl="0" marL="0" marR="0" rtl="0" algn="l">
                        <a:spcBef>
                          <a:spcPts val="0"/>
                        </a:spcBef>
                        <a:spcAft>
                          <a:spcPts val="0"/>
                        </a:spcAft>
                        <a:buNone/>
                      </a:pPr>
                      <a:r>
                        <a:rPr lang="en-US" sz="1800" u="none" cap="none" strike="noStrike"/>
                        <a:t>ISBN:978-1-5386-9471-8</a:t>
                      </a:r>
                      <a:endParaRPr sz="1800" u="none" cap="none" strike="noStrike"/>
                    </a:p>
                  </a:txBody>
                  <a:tcPr marT="45725" marB="45725" marR="91450" marL="91450"/>
                </a:tc>
                <a:tc>
                  <a:txBody>
                    <a:bodyPr/>
                    <a:lstStyle/>
                    <a:p>
                      <a:pPr indent="0" lvl="0" marL="0" marR="0" rtl="0" algn="l">
                        <a:spcBef>
                          <a:spcPts val="0"/>
                        </a:spcBef>
                        <a:spcAft>
                          <a:spcPts val="0"/>
                        </a:spcAft>
                        <a:buNone/>
                      </a:pPr>
                      <a:r>
                        <a:rPr lang="en-US" sz="1800" u="none" cap="none" strike="noStrike"/>
                        <a:t>Smart Eye for Visually Impaired-An aid to help the blind people</a:t>
                      </a:r>
                      <a:endParaRPr/>
                    </a:p>
                  </a:txBody>
                  <a:tcPr marT="45725" marB="45725" marR="91450" marL="91450"/>
                </a:tc>
                <a:tc>
                  <a:txBody>
                    <a:bodyPr/>
                    <a:lstStyle/>
                    <a:p>
                      <a:pPr indent="0" lvl="0" marL="0" marR="0" rtl="0" algn="l">
                        <a:spcBef>
                          <a:spcPts val="0"/>
                        </a:spcBef>
                        <a:spcAft>
                          <a:spcPts val="0"/>
                        </a:spcAft>
                        <a:buNone/>
                      </a:pPr>
                      <a:r>
                        <a:t/>
                      </a:r>
                      <a:endParaRPr sz="1800" u="none" cap="none" strike="noStrike"/>
                    </a:p>
                  </a:txBody>
                  <a:tcPr marT="45725" marB="45725" marR="91450" marL="91450"/>
                </a:tc>
                <a:tc>
                  <a:txBody>
                    <a:bodyPr/>
                    <a:lstStyle/>
                    <a:p>
                      <a:pPr indent="0" lvl="0" marL="0" marR="0" rtl="0" algn="l">
                        <a:spcBef>
                          <a:spcPts val="0"/>
                        </a:spcBef>
                        <a:spcAft>
                          <a:spcPts val="0"/>
                        </a:spcAft>
                        <a:buNone/>
                      </a:pPr>
                      <a:r>
                        <a:rPr lang="en-US" sz="1800"/>
                        <a:t>Dificult to identify object at the ground level</a:t>
                      </a:r>
                      <a:endParaRPr sz="1800" u="none" cap="none" strike="noStrike"/>
                    </a:p>
                  </a:txBody>
                  <a:tcPr marT="45725" marB="45725" marR="91450" marL="91450"/>
                </a:tc>
              </a:tr>
              <a:tr h="626525">
                <a:tc>
                  <a:txBody>
                    <a:bodyPr/>
                    <a:lstStyle/>
                    <a:p>
                      <a:pPr indent="0" lvl="0" marL="0" marR="0" rtl="0" algn="l">
                        <a:spcBef>
                          <a:spcPts val="0"/>
                        </a:spcBef>
                        <a:spcAft>
                          <a:spcPts val="0"/>
                        </a:spcAft>
                        <a:buNone/>
                      </a:pPr>
                      <a:r>
                        <a:rPr lang="en-US" sz="1800" u="none" cap="none" strike="noStrike"/>
                        <a:t>ISBN:978-1-7281-5197-7</a:t>
                      </a:r>
                      <a:endParaRPr sz="1800" u="none" cap="none" strike="noStrike"/>
                    </a:p>
                  </a:txBody>
                  <a:tcPr marT="45725" marB="45725" marR="91450" marL="91450"/>
                </a:tc>
                <a:tc>
                  <a:txBody>
                    <a:bodyPr/>
                    <a:lstStyle/>
                    <a:p>
                      <a:pPr indent="0" lvl="0" marL="0" marR="0" rtl="0" algn="l">
                        <a:spcBef>
                          <a:spcPts val="0"/>
                        </a:spcBef>
                        <a:spcAft>
                          <a:spcPts val="0"/>
                        </a:spcAft>
                        <a:buNone/>
                      </a:pPr>
                      <a:r>
                        <a:rPr lang="en-US" sz="1800" u="none" cap="none" strike="noStrike"/>
                        <a:t>Smart Stick For Blind People</a:t>
                      </a:r>
                      <a:endParaRPr sz="1800" u="none" cap="none" strike="noStrike"/>
                    </a:p>
                  </a:txBody>
                  <a:tcPr marT="45725" marB="45725" marR="91450" marL="91450"/>
                </a:tc>
                <a:tc>
                  <a:txBody>
                    <a:bodyPr/>
                    <a:lstStyle/>
                    <a:p>
                      <a:pPr indent="0" lvl="0" marL="0" marR="0" rtl="0" algn="l">
                        <a:spcBef>
                          <a:spcPts val="0"/>
                        </a:spcBef>
                        <a:spcAft>
                          <a:spcPts val="0"/>
                        </a:spcAft>
                        <a:buNone/>
                      </a:pPr>
                      <a:r>
                        <a:t/>
                      </a:r>
                      <a:endParaRPr sz="1800" u="none" cap="none" strike="noStrike"/>
                    </a:p>
                  </a:txBody>
                  <a:tcPr marT="45725" marB="45725" marR="91450" marL="91450"/>
                </a:tc>
                <a:tc>
                  <a:txBody>
                    <a:bodyPr/>
                    <a:lstStyle/>
                    <a:p>
                      <a:pPr indent="0" lvl="0" marL="0" marR="0" rtl="0" algn="l">
                        <a:spcBef>
                          <a:spcPts val="0"/>
                        </a:spcBef>
                        <a:spcAft>
                          <a:spcPts val="0"/>
                        </a:spcAft>
                        <a:buNone/>
                      </a:pPr>
                      <a:r>
                        <a:t/>
                      </a:r>
                      <a:endParaRPr sz="1800" u="none" cap="none" strike="noStrike"/>
                    </a:p>
                  </a:txBody>
                  <a:tcPr marT="45725" marB="45725" marR="91450" marL="91450"/>
                </a:tc>
              </a:tr>
            </a:tbl>
          </a:graphicData>
        </a:graphic>
      </p:graphicFrame>
      <p:sp>
        <p:nvSpPr>
          <p:cNvPr id="324" name="Google Shape;324;p4"/>
          <p:cNvSpPr txBox="1"/>
          <p:nvPr>
            <p:ph type="title"/>
          </p:nvPr>
        </p:nvSpPr>
        <p:spPr>
          <a:xfrm>
            <a:off x="2193953" y="136526"/>
            <a:ext cx="6321397" cy="11322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3600"/>
              <a:buFont typeface="Calibri"/>
              <a:buNone/>
            </a:pPr>
            <a:r>
              <a:rPr lang="en-US"/>
              <a:t>Literature Survey</a:t>
            </a:r>
            <a:endParaRPr/>
          </a:p>
        </p:txBody>
      </p:sp>
      <p:sp>
        <p:nvSpPr>
          <p:cNvPr id="325" name="Google Shape;325;p4"/>
          <p:cNvSpPr txBox="1"/>
          <p:nvPr>
            <p:ph idx="12" type="sldNum"/>
          </p:nvPr>
        </p:nvSpPr>
        <p:spPr>
          <a:xfrm>
            <a:off x="6457950" y="6356351"/>
            <a:ext cx="2057400" cy="369300"/>
          </a:xfrm>
          <a:prstGeom prst="rect">
            <a:avLst/>
          </a:prstGeom>
          <a:noFill/>
          <a:ln>
            <a:noFill/>
          </a:ln>
        </p:spPr>
        <p:txBody>
          <a:bodyPr anchorCtr="0" anchor="ctr" bIns="45700" lIns="91425" spcFirstLastPara="1" rIns="91425" wrap="square" tIns="45700">
            <a:spAutoFit/>
          </a:bodyPr>
          <a:lstStyle/>
          <a:p>
            <a:pPr indent="0" lvl="0" marL="0" rtl="0" algn="ctr">
              <a:spcBef>
                <a:spcPts val="0"/>
              </a:spcBef>
              <a:spcAft>
                <a:spcPts val="0"/>
              </a:spcAft>
              <a:buNone/>
            </a:pPr>
            <a:r>
              <a:t/>
            </a:r>
            <a:endParaRPr b="1" sz="1800">
              <a:solidFill>
                <a:srgbClr val="CDCCCF"/>
              </a:solidFill>
            </a:endParaRPr>
          </a:p>
        </p:txBody>
      </p:sp>
      <p:sp>
        <p:nvSpPr>
          <p:cNvPr id="326" name="Google Shape;326;p4"/>
          <p:cNvSpPr txBox="1"/>
          <p:nvPr>
            <p:ph idx="2" type="body"/>
          </p:nvPr>
        </p:nvSpPr>
        <p:spPr>
          <a:xfrm>
            <a:off x="658915" y="141289"/>
            <a:ext cx="872285" cy="112747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1"/>
              </a:buClr>
              <a:buSzPts val="4000"/>
              <a:buNone/>
            </a:pPr>
            <a:r>
              <a:rPr lang="en-US"/>
              <a:t>02</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
          <p:cNvSpPr txBox="1"/>
          <p:nvPr>
            <p:ph type="title"/>
          </p:nvPr>
        </p:nvSpPr>
        <p:spPr>
          <a:xfrm>
            <a:off x="2193953" y="136526"/>
            <a:ext cx="6321397" cy="11322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3600"/>
              <a:buFont typeface="Calibri"/>
              <a:buNone/>
            </a:pPr>
            <a:r>
              <a:rPr lang="en-US"/>
              <a:t>Methodology – Block Diagram</a:t>
            </a:r>
            <a:endParaRPr/>
          </a:p>
        </p:txBody>
      </p:sp>
      <p:pic>
        <p:nvPicPr>
          <p:cNvPr descr="block_1.jpeg" id="333" name="Google Shape;333;p5"/>
          <p:cNvPicPr preferRelativeResize="0"/>
          <p:nvPr>
            <p:ph idx="1" type="body"/>
          </p:nvPr>
        </p:nvPicPr>
        <p:blipFill rotWithShape="1">
          <a:blip r:embed="rId3">
            <a:alphaModFix/>
          </a:blip>
          <a:srcRect b="24941" l="13026" r="10590" t="18042"/>
          <a:stretch/>
        </p:blipFill>
        <p:spPr>
          <a:xfrm>
            <a:off x="609629" y="1451449"/>
            <a:ext cx="8138160" cy="4694197"/>
          </a:xfrm>
          <a:prstGeom prst="rect">
            <a:avLst/>
          </a:prstGeom>
          <a:noFill/>
          <a:ln>
            <a:noFill/>
          </a:ln>
        </p:spPr>
      </p:pic>
      <p:sp>
        <p:nvSpPr>
          <p:cNvPr id="334" name="Google Shape;334;p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838C97"/>
                </a:solidFill>
                <a:latin typeface="Calibri"/>
                <a:ea typeface="Calibri"/>
                <a:cs typeface="Calibri"/>
                <a:sym typeface="Calibri"/>
              </a:rPr>
              <a:t>‹#›</a:t>
            </a:fld>
            <a:endParaRPr>
              <a:solidFill>
                <a:srgbClr val="838C97"/>
              </a:solidFill>
              <a:latin typeface="Calibri"/>
              <a:ea typeface="Calibri"/>
              <a:cs typeface="Calibri"/>
              <a:sym typeface="Calibri"/>
            </a:endParaRPr>
          </a:p>
        </p:txBody>
      </p:sp>
      <p:sp>
        <p:nvSpPr>
          <p:cNvPr id="335" name="Google Shape;335;p5"/>
          <p:cNvSpPr txBox="1"/>
          <p:nvPr>
            <p:ph idx="2" type="body"/>
          </p:nvPr>
        </p:nvSpPr>
        <p:spPr>
          <a:xfrm>
            <a:off x="658915" y="141289"/>
            <a:ext cx="872285" cy="112747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1"/>
              </a:buClr>
              <a:buSzPts val="4000"/>
              <a:buNone/>
            </a:pPr>
            <a:r>
              <a:rPr lang="en-US"/>
              <a:t>03</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6"/>
          <p:cNvSpPr txBox="1"/>
          <p:nvPr>
            <p:ph type="title"/>
          </p:nvPr>
        </p:nvSpPr>
        <p:spPr>
          <a:xfrm>
            <a:off x="2193953" y="136526"/>
            <a:ext cx="6321397" cy="11322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3600"/>
              <a:buFont typeface="Calibri"/>
              <a:buNone/>
            </a:pPr>
            <a:r>
              <a:rPr lang="en-US"/>
              <a:t>Methodology</a:t>
            </a:r>
            <a:endParaRPr/>
          </a:p>
        </p:txBody>
      </p:sp>
      <p:sp>
        <p:nvSpPr>
          <p:cNvPr id="342" name="Google Shape;342;p6"/>
          <p:cNvSpPr txBox="1"/>
          <p:nvPr>
            <p:ph idx="1" type="body"/>
          </p:nvPr>
        </p:nvSpPr>
        <p:spPr>
          <a:xfrm>
            <a:off x="628650" y="1596401"/>
            <a:ext cx="7886700" cy="5065656"/>
          </a:xfrm>
          <a:prstGeom prst="rect">
            <a:avLst/>
          </a:prstGeom>
          <a:noFill/>
          <a:ln>
            <a:noFill/>
          </a:ln>
        </p:spPr>
        <p:txBody>
          <a:bodyPr anchorCtr="0" anchor="t" bIns="45700" lIns="91425" spcFirstLastPara="1" rIns="91425" wrap="square" tIns="45700">
            <a:normAutofit/>
          </a:bodyPr>
          <a:lstStyle/>
          <a:p>
            <a:pPr indent="-427435" lvl="0" marL="427435" rtl="0" algn="l">
              <a:lnSpc>
                <a:spcPct val="100000"/>
              </a:lnSpc>
              <a:spcBef>
                <a:spcPts val="0"/>
              </a:spcBef>
              <a:spcAft>
                <a:spcPts val="0"/>
              </a:spcAft>
              <a:buClr>
                <a:schemeClr val="accent1"/>
              </a:buClr>
              <a:buSzPts val="2400"/>
              <a:buChar char="•"/>
            </a:pPr>
            <a:r>
              <a:rPr lang="en-US" sz="2400"/>
              <a:t>The block diagram consists of camera unit, sensor unit,  processing unit, power and output unit.</a:t>
            </a:r>
            <a:endParaRPr/>
          </a:p>
          <a:p>
            <a:pPr indent="-427435" lvl="0" marL="427435" rtl="0" algn="l">
              <a:lnSpc>
                <a:spcPct val="100000"/>
              </a:lnSpc>
              <a:spcBef>
                <a:spcPts val="1650"/>
              </a:spcBef>
              <a:spcAft>
                <a:spcPts val="0"/>
              </a:spcAft>
              <a:buClr>
                <a:schemeClr val="accent1"/>
              </a:buClr>
              <a:buSzPts val="2400"/>
              <a:buChar char="•"/>
            </a:pPr>
            <a:r>
              <a:rPr lang="en-US" sz="2400"/>
              <a:t>The camera unit is responsible for capturing objects while the sensor unit provides the distance of object from unit.</a:t>
            </a:r>
            <a:endParaRPr/>
          </a:p>
          <a:p>
            <a:pPr indent="-427435" lvl="0" marL="427435" rtl="0" algn="l">
              <a:lnSpc>
                <a:spcPct val="100000"/>
              </a:lnSpc>
              <a:spcBef>
                <a:spcPts val="1650"/>
              </a:spcBef>
              <a:spcAft>
                <a:spcPts val="0"/>
              </a:spcAft>
              <a:buClr>
                <a:schemeClr val="accent1"/>
              </a:buClr>
              <a:buSzPts val="2400"/>
              <a:buChar char="•"/>
            </a:pPr>
            <a:r>
              <a:rPr lang="en-US" sz="2400"/>
              <a:t>The processing unit plays an important role in detecting and identifying objects (image processing) ,it also receives data from ultrasonic sensor then instruct the user about object identified and distance it is located at (So the user can navigate accordingly). </a:t>
            </a:r>
            <a:endParaRPr/>
          </a:p>
          <a:p>
            <a:pPr indent="-427435" lvl="0" marL="427435" rtl="0" algn="l">
              <a:lnSpc>
                <a:spcPct val="100000"/>
              </a:lnSpc>
              <a:spcBef>
                <a:spcPts val="1650"/>
              </a:spcBef>
              <a:spcAft>
                <a:spcPts val="0"/>
              </a:spcAft>
              <a:buClr>
                <a:schemeClr val="accent1"/>
              </a:buClr>
              <a:buSzPts val="2400"/>
              <a:buChar char="•"/>
            </a:pPr>
            <a:r>
              <a:rPr lang="en-US" sz="2400"/>
              <a:t>The output is provided to user in terms of audio signal using ear phones</a:t>
            </a:r>
            <a:endParaRPr/>
          </a:p>
          <a:p>
            <a:pPr indent="-275035" lvl="0" marL="427435" rtl="0" algn="l">
              <a:lnSpc>
                <a:spcPct val="100000"/>
              </a:lnSpc>
              <a:spcBef>
                <a:spcPts val="1650"/>
              </a:spcBef>
              <a:spcAft>
                <a:spcPts val="0"/>
              </a:spcAft>
              <a:buClr>
                <a:schemeClr val="accent1"/>
              </a:buClr>
              <a:buSzPts val="2400"/>
              <a:buNone/>
            </a:pPr>
            <a:r>
              <a:t/>
            </a:r>
            <a:endParaRPr sz="2400"/>
          </a:p>
        </p:txBody>
      </p:sp>
      <p:sp>
        <p:nvSpPr>
          <p:cNvPr id="343" name="Google Shape;343;p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838C97"/>
                </a:solidFill>
                <a:latin typeface="Calibri"/>
                <a:ea typeface="Calibri"/>
                <a:cs typeface="Calibri"/>
                <a:sym typeface="Calibri"/>
              </a:rPr>
              <a:t>‹#›</a:t>
            </a:fld>
            <a:endParaRPr>
              <a:solidFill>
                <a:srgbClr val="838C97"/>
              </a:solidFill>
              <a:latin typeface="Calibri"/>
              <a:ea typeface="Calibri"/>
              <a:cs typeface="Calibri"/>
              <a:sym typeface="Calibri"/>
            </a:endParaRPr>
          </a:p>
        </p:txBody>
      </p:sp>
      <p:sp>
        <p:nvSpPr>
          <p:cNvPr id="344" name="Google Shape;344;p6"/>
          <p:cNvSpPr txBox="1"/>
          <p:nvPr>
            <p:ph idx="2" type="body"/>
          </p:nvPr>
        </p:nvSpPr>
        <p:spPr>
          <a:xfrm>
            <a:off x="658915" y="141289"/>
            <a:ext cx="872285" cy="112747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1"/>
              </a:buClr>
              <a:buSzPts val="4000"/>
              <a:buNone/>
            </a:pPr>
            <a:r>
              <a:rPr lang="en-US"/>
              <a:t>03</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7"/>
          <p:cNvSpPr txBox="1"/>
          <p:nvPr>
            <p:ph type="title"/>
          </p:nvPr>
        </p:nvSpPr>
        <p:spPr>
          <a:xfrm>
            <a:off x="2193953" y="136526"/>
            <a:ext cx="6321397" cy="11322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3600"/>
              <a:buFont typeface="Calibri"/>
              <a:buNone/>
            </a:pPr>
            <a:r>
              <a:rPr lang="en-US"/>
              <a:t>Future Scope</a:t>
            </a:r>
            <a:endParaRPr/>
          </a:p>
        </p:txBody>
      </p:sp>
      <p:sp>
        <p:nvSpPr>
          <p:cNvPr id="351" name="Google Shape;351;p7"/>
          <p:cNvSpPr txBox="1"/>
          <p:nvPr>
            <p:ph idx="1" type="body"/>
          </p:nvPr>
        </p:nvSpPr>
        <p:spPr>
          <a:xfrm>
            <a:off x="628650" y="1596401"/>
            <a:ext cx="7886700" cy="5065656"/>
          </a:xfrm>
          <a:prstGeom prst="rect">
            <a:avLst/>
          </a:prstGeom>
          <a:noFill/>
          <a:ln>
            <a:noFill/>
          </a:ln>
        </p:spPr>
        <p:txBody>
          <a:bodyPr anchorCtr="0" anchor="t" bIns="45700" lIns="91425" spcFirstLastPara="1" rIns="91425" wrap="square" tIns="45700">
            <a:normAutofit/>
          </a:bodyPr>
          <a:lstStyle/>
          <a:p>
            <a:pPr indent="-427435" lvl="0" marL="427435" rtl="0" algn="l">
              <a:lnSpc>
                <a:spcPct val="100000"/>
              </a:lnSpc>
              <a:spcBef>
                <a:spcPts val="0"/>
              </a:spcBef>
              <a:spcAft>
                <a:spcPts val="0"/>
              </a:spcAft>
              <a:buClr>
                <a:schemeClr val="accent1"/>
              </a:buClr>
              <a:buSzPts val="2400"/>
              <a:buChar char="•"/>
            </a:pPr>
            <a:r>
              <a:rPr lang="en-US" sz="2400"/>
              <a:t>As the technology uses image processing for detecting objects. It can be trained to detect new objects.</a:t>
            </a:r>
            <a:endParaRPr/>
          </a:p>
          <a:p>
            <a:pPr indent="-427435" lvl="0" marL="427435" rtl="0" algn="l">
              <a:lnSpc>
                <a:spcPct val="100000"/>
              </a:lnSpc>
              <a:spcBef>
                <a:spcPts val="1650"/>
              </a:spcBef>
              <a:spcAft>
                <a:spcPts val="0"/>
              </a:spcAft>
              <a:buClr>
                <a:schemeClr val="accent1"/>
              </a:buClr>
              <a:buSzPts val="2400"/>
              <a:buChar char="•"/>
            </a:pPr>
            <a:r>
              <a:rPr lang="en-US" sz="2400"/>
              <a:t>OCR feature can be added to technology so that along with object detection the system can become capable of detecting languages.</a:t>
            </a:r>
            <a:endParaRPr/>
          </a:p>
          <a:p>
            <a:pPr indent="-427435" lvl="0" marL="427435" rtl="0" algn="l">
              <a:lnSpc>
                <a:spcPct val="100000"/>
              </a:lnSpc>
              <a:spcBef>
                <a:spcPts val="1650"/>
              </a:spcBef>
              <a:spcAft>
                <a:spcPts val="0"/>
              </a:spcAft>
              <a:buClr>
                <a:schemeClr val="accent1"/>
              </a:buClr>
              <a:buSzPts val="2400"/>
              <a:buChar char="•"/>
            </a:pPr>
            <a:r>
              <a:rPr lang="en-US" sz="2400"/>
              <a:t>The system can make use of GPS for long distances.</a:t>
            </a:r>
            <a:endParaRPr/>
          </a:p>
          <a:p>
            <a:pPr indent="-427435" lvl="0" marL="427435" rtl="0" algn="l">
              <a:lnSpc>
                <a:spcPct val="100000"/>
              </a:lnSpc>
              <a:spcBef>
                <a:spcPts val="1650"/>
              </a:spcBef>
              <a:spcAft>
                <a:spcPts val="0"/>
              </a:spcAft>
              <a:buClr>
                <a:schemeClr val="accent1"/>
              </a:buClr>
              <a:buSzPts val="2400"/>
              <a:buChar char="•"/>
            </a:pPr>
            <a:r>
              <a:rPr lang="en-US" sz="2400"/>
              <a:t>The system can be upgraded to mobile based application.</a:t>
            </a:r>
            <a:endParaRPr/>
          </a:p>
          <a:p>
            <a:pPr indent="-275035" lvl="0" marL="427435" rtl="0" algn="l">
              <a:lnSpc>
                <a:spcPct val="100000"/>
              </a:lnSpc>
              <a:spcBef>
                <a:spcPts val="1650"/>
              </a:spcBef>
              <a:spcAft>
                <a:spcPts val="0"/>
              </a:spcAft>
              <a:buClr>
                <a:schemeClr val="accent1"/>
              </a:buClr>
              <a:buSzPts val="2400"/>
              <a:buNone/>
            </a:pPr>
            <a:r>
              <a:t/>
            </a:r>
            <a:endParaRPr sz="2400"/>
          </a:p>
          <a:p>
            <a:pPr indent="-275035" lvl="0" marL="427435" rtl="0" algn="l">
              <a:lnSpc>
                <a:spcPct val="100000"/>
              </a:lnSpc>
              <a:spcBef>
                <a:spcPts val="1650"/>
              </a:spcBef>
              <a:spcAft>
                <a:spcPts val="0"/>
              </a:spcAft>
              <a:buClr>
                <a:schemeClr val="accent1"/>
              </a:buClr>
              <a:buSzPts val="2400"/>
              <a:buNone/>
            </a:pPr>
            <a:r>
              <a:t/>
            </a:r>
            <a:endParaRPr sz="2400"/>
          </a:p>
        </p:txBody>
      </p:sp>
      <p:sp>
        <p:nvSpPr>
          <p:cNvPr id="352" name="Google Shape;352;p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838C97"/>
                </a:solidFill>
                <a:latin typeface="Calibri"/>
                <a:ea typeface="Calibri"/>
                <a:cs typeface="Calibri"/>
                <a:sym typeface="Calibri"/>
              </a:rPr>
              <a:t>‹#›</a:t>
            </a:fld>
            <a:endParaRPr>
              <a:solidFill>
                <a:srgbClr val="838C97"/>
              </a:solidFill>
              <a:latin typeface="Calibri"/>
              <a:ea typeface="Calibri"/>
              <a:cs typeface="Calibri"/>
              <a:sym typeface="Calibri"/>
            </a:endParaRPr>
          </a:p>
        </p:txBody>
      </p:sp>
      <p:sp>
        <p:nvSpPr>
          <p:cNvPr id="353" name="Google Shape;353;p7"/>
          <p:cNvSpPr txBox="1"/>
          <p:nvPr>
            <p:ph idx="2" type="body"/>
          </p:nvPr>
        </p:nvSpPr>
        <p:spPr>
          <a:xfrm>
            <a:off x="658915" y="141289"/>
            <a:ext cx="872285" cy="112747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1"/>
              </a:buClr>
              <a:buSzPts val="4000"/>
              <a:buNone/>
            </a:pPr>
            <a:r>
              <a:rPr lang="en-US"/>
              <a:t>04</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8"/>
          <p:cNvSpPr txBox="1"/>
          <p:nvPr>
            <p:ph type="title"/>
          </p:nvPr>
        </p:nvSpPr>
        <p:spPr>
          <a:xfrm>
            <a:off x="623888" y="3291765"/>
            <a:ext cx="78867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2"/>
              </a:buClr>
              <a:buSzPts val="4800"/>
              <a:buFont typeface="Calibri"/>
              <a:buNone/>
            </a:pPr>
            <a:r>
              <a:rPr lang="en-US">
                <a:solidFill>
                  <a:schemeClr val="dk2"/>
                </a:solidFill>
              </a:rPr>
              <a:t>Thank You!</a:t>
            </a:r>
            <a:endParaRPr/>
          </a:p>
        </p:txBody>
      </p:sp>
      <p:sp>
        <p:nvSpPr>
          <p:cNvPr id="360" name="Google Shape;360;p8"/>
          <p:cNvSpPr/>
          <p:nvPr/>
        </p:nvSpPr>
        <p:spPr>
          <a:xfrm>
            <a:off x="0" y="6962686"/>
            <a:ext cx="4102405"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050" u="none" cap="none" strike="noStrike">
                <a:solidFill>
                  <a:srgbClr val="A5A5A5"/>
                </a:solidFill>
                <a:latin typeface="Calibri"/>
                <a:ea typeface="Calibri"/>
                <a:cs typeface="Calibri"/>
                <a:sym typeface="Calibri"/>
              </a:rPr>
              <a:t>Photo credit</a:t>
            </a:r>
            <a:r>
              <a:rPr b="0" i="0" lang="en-US" sz="1050" u="none" cap="none" strike="noStrike">
                <a:solidFill>
                  <a:srgbClr val="A5A5A5"/>
                </a:solidFill>
                <a:latin typeface="Calibri"/>
                <a:ea typeface="Calibri"/>
                <a:cs typeface="Calibri"/>
                <a:sym typeface="Calibri"/>
              </a:rPr>
              <a:t>: PeterArreola via </a:t>
            </a:r>
            <a:r>
              <a:rPr b="0" i="0" lang="en-US" sz="1050" u="sng" cap="none" strike="noStrike">
                <a:solidFill>
                  <a:srgbClr val="A5A5A5"/>
                </a:solidFill>
                <a:latin typeface="Calibri"/>
                <a:ea typeface="Calibri"/>
                <a:cs typeface="Calibri"/>
                <a:sym typeface="Calibri"/>
                <a:hlinkClick r:id="rId3">
                  <a:extLst>
                    <a:ext uri="{A12FA001-AC4F-418D-AE19-62706E023703}">
                      <ahyp:hlinkClr val="tx"/>
                    </a:ext>
                  </a:extLst>
                </a:hlinkClick>
              </a:rPr>
              <a:t>Pixabay</a:t>
            </a:r>
            <a:r>
              <a:rPr b="0" i="0" lang="en-US" sz="1050" u="none" cap="none" strike="noStrike">
                <a:solidFill>
                  <a:srgbClr val="A5A5A5"/>
                </a:solidFill>
                <a:latin typeface="Calibri"/>
                <a:ea typeface="Calibri"/>
                <a:cs typeface="Calibri"/>
                <a:sym typeface="Calibri"/>
              </a:rPr>
              <a:t> (Creative Commons Zero </a:t>
            </a:r>
            <a:r>
              <a:rPr b="0" i="0" lang="en-US" sz="1050" u="sng" cap="none" strike="noStrike">
                <a:solidFill>
                  <a:srgbClr val="A5A5A5"/>
                </a:solidFill>
                <a:latin typeface="Calibri"/>
                <a:ea typeface="Calibri"/>
                <a:cs typeface="Calibri"/>
                <a:sym typeface="Calibri"/>
                <a:hlinkClick r:id="rId4">
                  <a:extLst>
                    <a:ext uri="{A12FA001-AC4F-418D-AE19-62706E023703}">
                      <ahyp:hlinkClr val="tx"/>
                    </a:ext>
                  </a:extLst>
                </a:hlinkClick>
              </a:rPr>
              <a:t>license</a:t>
            </a:r>
            <a:r>
              <a:rPr b="0" i="0" lang="en-US" sz="1050" u="none" cap="none" strike="noStrike">
                <a:solidFill>
                  <a:srgbClr val="A5A5A5"/>
                </a:solidFill>
                <a:latin typeface="Calibri"/>
                <a:ea typeface="Calibri"/>
                <a:cs typeface="Calibri"/>
                <a:sym typeface="Calibri"/>
              </a:rPr>
              <a: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Showeet theme">
  <a:themeElements>
    <a:clrScheme name="Sho-ORIGAMI">
      <a:dk1>
        <a:srgbClr val="000000"/>
      </a:dk1>
      <a:lt1>
        <a:srgbClr val="FFFFFF"/>
      </a:lt1>
      <a:dk2>
        <a:srgbClr val="323951"/>
      </a:dk2>
      <a:lt2>
        <a:srgbClr val="E7E6E6"/>
      </a:lt2>
      <a:accent1>
        <a:srgbClr val="EE2377"/>
      </a:accent1>
      <a:accent2>
        <a:srgbClr val="95CA15"/>
      </a:accent2>
      <a:accent3>
        <a:srgbClr val="1A98DD"/>
      </a:accent3>
      <a:accent4>
        <a:srgbClr val="951983"/>
      </a:accent4>
      <a:accent5>
        <a:srgbClr val="FAAA15"/>
      </a:accent5>
      <a:accent6>
        <a:srgbClr val="FCF664"/>
      </a:accent6>
      <a:hlink>
        <a:srgbClr val="F16415"/>
      </a:hlink>
      <a:folHlink>
        <a:srgbClr val="F164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Blank">
  <a:themeElements>
    <a:clrScheme name="Sho-ORIGAMI">
      <a:dk1>
        <a:srgbClr val="000000"/>
      </a:dk1>
      <a:lt1>
        <a:srgbClr val="FFFFFF"/>
      </a:lt1>
      <a:dk2>
        <a:srgbClr val="323951"/>
      </a:dk2>
      <a:lt2>
        <a:srgbClr val="E7E6E6"/>
      </a:lt2>
      <a:accent1>
        <a:srgbClr val="EE2377"/>
      </a:accent1>
      <a:accent2>
        <a:srgbClr val="95CA15"/>
      </a:accent2>
      <a:accent3>
        <a:srgbClr val="1A98DD"/>
      </a:accent3>
      <a:accent4>
        <a:srgbClr val="951983"/>
      </a:accent4>
      <a:accent5>
        <a:srgbClr val="FAAA15"/>
      </a:accent5>
      <a:accent6>
        <a:srgbClr val="FCF664"/>
      </a:accent6>
      <a:hlink>
        <a:srgbClr val="F16415"/>
      </a:hlink>
      <a:folHlink>
        <a:srgbClr val="F164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howeet theme">
  <a:themeElements>
    <a:clrScheme name="Sho-Template06">
      <a:dk1>
        <a:srgbClr val="000000"/>
      </a:dk1>
      <a:lt1>
        <a:srgbClr val="FFFFFF"/>
      </a:lt1>
      <a:dk2>
        <a:srgbClr val="3D4149"/>
      </a:dk2>
      <a:lt2>
        <a:srgbClr val="E7E6E6"/>
      </a:lt2>
      <a:accent1>
        <a:srgbClr val="403551"/>
      </a:accent1>
      <a:accent2>
        <a:srgbClr val="D0343C"/>
      </a:accent2>
      <a:accent3>
        <a:srgbClr val="F9BE75"/>
      </a:accent3>
      <a:accent4>
        <a:srgbClr val="8DB1C4"/>
      </a:accent4>
      <a:accent5>
        <a:srgbClr val="615474"/>
      </a:accent5>
      <a:accent6>
        <a:srgbClr val="E4625C"/>
      </a:accent6>
      <a:hlink>
        <a:srgbClr val="E4625C"/>
      </a:hlink>
      <a:folHlink>
        <a:srgbClr val="D0343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Custom Design">
  <a:themeElements>
    <a:clrScheme name="Sho-Template06">
      <a:dk1>
        <a:srgbClr val="000000"/>
      </a:dk1>
      <a:lt1>
        <a:srgbClr val="FFFFFF"/>
      </a:lt1>
      <a:dk2>
        <a:srgbClr val="3D4149"/>
      </a:dk2>
      <a:lt2>
        <a:srgbClr val="E7E6E6"/>
      </a:lt2>
      <a:accent1>
        <a:srgbClr val="403551"/>
      </a:accent1>
      <a:accent2>
        <a:srgbClr val="D0343C"/>
      </a:accent2>
      <a:accent3>
        <a:srgbClr val="F9BE75"/>
      </a:accent3>
      <a:accent4>
        <a:srgbClr val="8DB1C4"/>
      </a:accent4>
      <a:accent5>
        <a:srgbClr val="615474"/>
      </a:accent5>
      <a:accent6>
        <a:srgbClr val="E4625C"/>
      </a:accent6>
      <a:hlink>
        <a:srgbClr val="E4625C"/>
      </a:hlink>
      <a:folHlink>
        <a:srgbClr val="D0343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2017-05-11T15:11:29Z</dcterms:created>
  <dc:creator>showeet.com</dc:creator>
</cp:coreProperties>
</file>