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70" r:id="rId6"/>
    <p:sldId id="266" r:id="rId7"/>
    <p:sldId id="267" r:id="rId8"/>
    <p:sldId id="268" r:id="rId9"/>
    <p:sldId id="271" r:id="rId10"/>
    <p:sldId id="274" r:id="rId11"/>
    <p:sldId id="275" r:id="rId12"/>
    <p:sldId id="277" r:id="rId13"/>
    <p:sldId id="280" r:id="rId14"/>
    <p:sldId id="276" r:id="rId15"/>
    <p:sldId id="279" r:id="rId16"/>
    <p:sldId id="281" r:id="rId17"/>
    <p:sldId id="262" r:id="rId18"/>
    <p:sldId id="263" r:id="rId19"/>
    <p:sldId id="264" r:id="rId20"/>
    <p:sldId id="261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2" autoAdjust="0"/>
  </p:normalViewPr>
  <p:slideViewPr>
    <p:cSldViewPr>
      <p:cViewPr>
        <p:scale>
          <a:sx n="75" d="100"/>
          <a:sy n="75" d="100"/>
        </p:scale>
        <p:origin x="-123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FD78-AE50-4787-BD06-4F8BF430D0EF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01E-8A9C-40C8-A7B9-47E66626376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FD78-AE50-4787-BD06-4F8BF430D0EF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01E-8A9C-40C8-A7B9-47E6662637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FD78-AE50-4787-BD06-4F8BF430D0EF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01E-8A9C-40C8-A7B9-47E6662637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FD78-AE50-4787-BD06-4F8BF430D0EF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01E-8A9C-40C8-A7B9-47E66626376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FD78-AE50-4787-BD06-4F8BF430D0EF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01E-8A9C-40C8-A7B9-47E6662637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FD78-AE50-4787-BD06-4F8BF430D0EF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01E-8A9C-40C8-A7B9-47E66626376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FD78-AE50-4787-BD06-4F8BF430D0EF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01E-8A9C-40C8-A7B9-47E66626376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FD78-AE50-4787-BD06-4F8BF430D0EF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01E-8A9C-40C8-A7B9-47E6662637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FD78-AE50-4787-BD06-4F8BF430D0EF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01E-8A9C-40C8-A7B9-47E6662637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FD78-AE50-4787-BD06-4F8BF430D0EF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01E-8A9C-40C8-A7B9-47E6662637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FD78-AE50-4787-BD06-4F8BF430D0EF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01E-8A9C-40C8-A7B9-47E66626376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A8FD78-AE50-4787-BD06-4F8BF430D0EF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11C401E-8A9C-40C8-A7B9-47E66626376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4149080"/>
            <a:ext cx="5637010" cy="2088232"/>
          </a:xfrm>
        </p:spPr>
        <p:txBody>
          <a:bodyPr>
            <a:normAutofit fontScale="92500" lnSpcReduction="10000"/>
          </a:bodyPr>
          <a:lstStyle/>
          <a:p>
            <a:pPr marL="26987" lvl="0" latinLnBrk="1"/>
            <a:r>
              <a:rPr lang="en-US" altLang="zh-CN" sz="2400" b="1" dirty="0">
                <a:solidFill>
                  <a:srgbClr val="320E04"/>
                </a:solidFill>
              </a:rPr>
              <a:t>Guided by: Prof. </a:t>
            </a:r>
            <a:r>
              <a:rPr lang="en-US" altLang="zh-CN" sz="2400" b="1" dirty="0" err="1">
                <a:solidFill>
                  <a:srgbClr val="320E04"/>
                </a:solidFill>
              </a:rPr>
              <a:t>R</a:t>
            </a:r>
            <a:r>
              <a:rPr lang="en-US" altLang="zh-CN" sz="2400" b="1" dirty="0" err="1" smtClean="0">
                <a:solidFill>
                  <a:srgbClr val="320E04"/>
                </a:solidFill>
              </a:rPr>
              <a:t>upali</a:t>
            </a:r>
            <a:r>
              <a:rPr lang="en-US" altLang="zh-CN" sz="2400" b="1" dirty="0" smtClean="0">
                <a:solidFill>
                  <a:srgbClr val="320E04"/>
                </a:solidFill>
              </a:rPr>
              <a:t> </a:t>
            </a:r>
            <a:r>
              <a:rPr lang="en-US" altLang="zh-CN" sz="2400" b="1" dirty="0" err="1">
                <a:solidFill>
                  <a:srgbClr val="320E04"/>
                </a:solidFill>
              </a:rPr>
              <a:t>Patil</a:t>
            </a:r>
            <a:endParaRPr lang="en-US" altLang="zh-CN" sz="2400" b="1" dirty="0">
              <a:solidFill>
                <a:srgbClr val="320E04"/>
              </a:solidFill>
            </a:endParaRPr>
          </a:p>
          <a:p>
            <a:pPr marL="26987" lvl="0" latinLnBrk="1"/>
            <a:r>
              <a:rPr lang="zh-CN" altLang="en-US" sz="2400" b="1" dirty="0" smtClean="0">
                <a:solidFill>
                  <a:srgbClr val="320E04"/>
                </a:solidFill>
              </a:rPr>
              <a:t>Submitted </a:t>
            </a:r>
            <a:r>
              <a:rPr lang="zh-CN" altLang="en-US" sz="2400" b="1" dirty="0">
                <a:solidFill>
                  <a:srgbClr val="320E04"/>
                </a:solidFill>
              </a:rPr>
              <a:t>by</a:t>
            </a:r>
            <a:r>
              <a:rPr lang="zh-CN" altLang="en-US" sz="2400" b="1" dirty="0" smtClean="0">
                <a:solidFill>
                  <a:srgbClr val="320E04"/>
                </a:solidFill>
              </a:rPr>
              <a:t>:</a:t>
            </a:r>
            <a:endParaRPr lang="en-IN" altLang="zh-CN" sz="2400" b="1" dirty="0" smtClean="0">
              <a:solidFill>
                <a:srgbClr val="320E04"/>
              </a:solidFill>
            </a:endParaRPr>
          </a:p>
          <a:p>
            <a:pPr marL="26987" lvl="0" latinLnBrk="1"/>
            <a:r>
              <a:rPr lang="en-IN" altLang="zh-CN" sz="2400" b="1" dirty="0" err="1" smtClean="0">
                <a:solidFill>
                  <a:srgbClr val="320E04"/>
                </a:solidFill>
              </a:rPr>
              <a:t>Ms.Sayali</a:t>
            </a:r>
            <a:r>
              <a:rPr lang="en-IN" altLang="zh-CN" sz="2400" b="1" dirty="0" smtClean="0">
                <a:solidFill>
                  <a:srgbClr val="320E04"/>
                </a:solidFill>
              </a:rPr>
              <a:t> </a:t>
            </a:r>
            <a:r>
              <a:rPr lang="en-IN" altLang="zh-CN" sz="2400" b="1" dirty="0" err="1" smtClean="0">
                <a:solidFill>
                  <a:srgbClr val="320E04"/>
                </a:solidFill>
              </a:rPr>
              <a:t>Baviskar</a:t>
            </a:r>
            <a:r>
              <a:rPr lang="en-IN" altLang="zh-CN" sz="2400" b="1" dirty="0" smtClean="0">
                <a:solidFill>
                  <a:srgbClr val="320E04"/>
                </a:solidFill>
              </a:rPr>
              <a:t>.</a:t>
            </a:r>
          </a:p>
          <a:p>
            <a:pPr marL="26987" lvl="0" latinLnBrk="1"/>
            <a:r>
              <a:rPr lang="en-IN" altLang="zh-CN" sz="2400" b="1" dirty="0" err="1">
                <a:solidFill>
                  <a:srgbClr val="320E04"/>
                </a:solidFill>
              </a:rPr>
              <a:t>M</a:t>
            </a:r>
            <a:r>
              <a:rPr lang="en-IN" altLang="zh-CN" sz="2400" b="1" dirty="0" err="1" smtClean="0">
                <a:solidFill>
                  <a:srgbClr val="320E04"/>
                </a:solidFill>
              </a:rPr>
              <a:t>s.Suchita</a:t>
            </a:r>
            <a:r>
              <a:rPr lang="en-IN" altLang="zh-CN" sz="2400" b="1" dirty="0" smtClean="0">
                <a:solidFill>
                  <a:srgbClr val="320E04"/>
                </a:solidFill>
              </a:rPr>
              <a:t> </a:t>
            </a:r>
            <a:r>
              <a:rPr lang="en-IN" altLang="zh-CN" sz="2400" b="1" dirty="0" err="1" smtClean="0">
                <a:solidFill>
                  <a:srgbClr val="320E04"/>
                </a:solidFill>
              </a:rPr>
              <a:t>Katela</a:t>
            </a:r>
            <a:r>
              <a:rPr lang="en-IN" altLang="zh-CN" sz="2400" b="1" dirty="0" smtClean="0">
                <a:solidFill>
                  <a:srgbClr val="320E04"/>
                </a:solidFill>
              </a:rPr>
              <a:t>.</a:t>
            </a:r>
          </a:p>
          <a:p>
            <a:pPr marL="26987" lvl="0" latinLnBrk="1"/>
            <a:r>
              <a:rPr lang="en-IN" altLang="zh-CN" sz="2400" b="1" dirty="0" err="1" smtClean="0">
                <a:solidFill>
                  <a:srgbClr val="320E04"/>
                </a:solidFill>
              </a:rPr>
              <a:t>Mr.N.S</a:t>
            </a:r>
            <a:r>
              <a:rPr lang="en-IN" altLang="zh-CN" sz="2400" b="1" dirty="0" smtClean="0">
                <a:solidFill>
                  <a:srgbClr val="320E04"/>
                </a:solidFill>
              </a:rPr>
              <a:t> Krishna.</a:t>
            </a:r>
            <a:endParaRPr lang="zh-CN" altLang="en-US" sz="2400" b="1" dirty="0">
              <a:solidFill>
                <a:srgbClr val="320E04"/>
              </a:solidFill>
            </a:endParaRPr>
          </a:p>
          <a:p>
            <a:endParaRPr lang="en-IN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8229600" cy="1470025"/>
          </a:xfrm>
        </p:spPr>
        <p:txBody>
          <a:bodyPr/>
          <a:lstStyle/>
          <a:p>
            <a:pPr marL="182880" indent="0" algn="ctr">
              <a:buNone/>
            </a:pPr>
            <a:r>
              <a:rPr lang="en-IN" sz="7200" dirty="0" smtClean="0"/>
              <a:t>SMART SHOE FOR BLIND PEOPLE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7224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LM7805  </a:t>
            </a:r>
            <a:r>
              <a:rPr lang="en-US" sz="2800" dirty="0"/>
              <a:t>Series Voltage Regulators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029400" cy="262547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I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A </a:t>
            </a:r>
            <a:r>
              <a:rPr lang="en-IN" sz="2000" dirty="0"/>
              <a:t>voltage regulator is an </a:t>
            </a:r>
            <a:r>
              <a:rPr lang="en-IN" sz="2000" dirty="0" smtClean="0">
                <a:solidFill>
                  <a:schemeClr val="tx1"/>
                </a:solidFill>
              </a:rPr>
              <a:t>electrical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regulator  </a:t>
            </a:r>
            <a:r>
              <a:rPr lang="en-IN" sz="2000" dirty="0"/>
              <a:t>designed to automatically maintain a constant </a:t>
            </a:r>
            <a:r>
              <a:rPr lang="en-IN" sz="2000" dirty="0" smtClean="0"/>
              <a:t>voltage level.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LM78XX series of three terminal regulators is available with several fixed output voltages making them useful in a wide range of applications.</a:t>
            </a:r>
            <a:endParaRPr lang="en-IN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itchFamily="2" charset="2"/>
              <a:buChar char="Ø"/>
            </a:pPr>
            <a:endParaRPr lang="en-IN" sz="2000" dirty="0"/>
          </a:p>
          <a:p>
            <a:endParaRPr lang="en-IN" sz="2000" dirty="0"/>
          </a:p>
          <a:p>
            <a:endParaRPr lang="en-US" sz="20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0" t="41755" r="38382" b="16933"/>
          <a:stretch/>
        </p:blipFill>
        <p:spPr bwMode="auto">
          <a:xfrm>
            <a:off x="1979711" y="3429000"/>
            <a:ext cx="4464495" cy="300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836712"/>
            <a:ext cx="4555029" cy="93610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effectLst/>
              </a:rPr>
              <a:t/>
            </a:r>
            <a:br>
              <a:rPr lang="en-IN" sz="2400" dirty="0">
                <a:effectLst/>
              </a:rPr>
            </a:b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584" y="647233"/>
            <a:ext cx="424847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/>
              <a:t>Relay </a:t>
            </a:r>
            <a:r>
              <a:rPr lang="en-US" sz="2400" b="1" dirty="0" smtClean="0"/>
              <a:t>Driver   </a:t>
            </a:r>
            <a:r>
              <a:rPr lang="en-US" sz="2400" b="1" dirty="0"/>
              <a:t> </a:t>
            </a:r>
            <a:endParaRPr lang="en-IN" sz="2400" dirty="0"/>
          </a:p>
          <a:p>
            <a:r>
              <a:rPr lang="en-US" sz="2400" b="1" dirty="0" smtClean="0"/>
              <a:t>    ULN2803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eight NPN Darlington connected transistors in this family of arrays are ideally suited for interfacing between low logic level digital circuitry (such as TTL, CMOS or PMOS/NMOS) and the higher current/voltage requirements of lamps, relays, printer hammers or other similar loads for a broad range of computer, industrial, and consumer applications.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IN" sz="2000" dirty="0"/>
          </a:p>
          <a:p>
            <a:endParaRPr lang="en-US" sz="20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9" t="31481" r="35195" b="10591"/>
          <a:stretch/>
        </p:blipFill>
        <p:spPr bwMode="auto">
          <a:xfrm>
            <a:off x="5326743" y="1510144"/>
            <a:ext cx="3323771" cy="423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0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4608512" cy="223224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800" dirty="0" smtClean="0"/>
              <a:t>VIBRATING MOTORS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9592" y="1268760"/>
            <a:ext cx="6400800" cy="34747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Vibrating motor is a normal DC motor with off </a:t>
            </a:r>
            <a:r>
              <a:rPr lang="en-IN" sz="2400" dirty="0" err="1" smtClean="0"/>
              <a:t>center</a:t>
            </a:r>
            <a:r>
              <a:rPr lang="en-IN" sz="2400" dirty="0" smtClean="0"/>
              <a:t> load applied to it.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When 1 is received  transistor gets on and motor starts </a:t>
            </a:r>
            <a:r>
              <a:rPr lang="en-IN" sz="2400" dirty="0" err="1" smtClean="0"/>
              <a:t>roatating</a:t>
            </a:r>
            <a:r>
              <a:rPr lang="en-IN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As it is provided with off </a:t>
            </a:r>
            <a:r>
              <a:rPr lang="en-IN" sz="2400" dirty="0" err="1" smtClean="0"/>
              <a:t>center</a:t>
            </a:r>
            <a:r>
              <a:rPr lang="en-IN" sz="2400" dirty="0" smtClean="0"/>
              <a:t> </a:t>
            </a:r>
            <a:r>
              <a:rPr lang="en-IN" sz="2400" dirty="0" err="1" smtClean="0"/>
              <a:t>Loade</a:t>
            </a:r>
            <a:r>
              <a:rPr lang="en-IN" sz="2400" dirty="0" smtClean="0"/>
              <a:t> it starts vibrating because of load on one side only.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These motors are implemented on front, left, right side of the shoe.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The vibrations of the motor will navigate the person to reach the destination. </a:t>
            </a:r>
          </a:p>
          <a:p>
            <a:pPr marL="4572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01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51520" y="404664"/>
            <a:ext cx="7596336" cy="1143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3200" dirty="0" smtClean="0"/>
              <a:t>Concept of off </a:t>
            </a:r>
            <a:r>
              <a:rPr lang="en-IN" sz="3200" dirty="0" err="1" smtClean="0"/>
              <a:t>centererd</a:t>
            </a:r>
            <a:r>
              <a:rPr lang="en-IN" sz="3200" dirty="0" smtClean="0"/>
              <a:t>  loading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600" y="1484784"/>
            <a:ext cx="6400800" cy="433881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Off </a:t>
            </a:r>
            <a:r>
              <a:rPr lang="en-IN" dirty="0" err="1" smtClean="0"/>
              <a:t>cenetr</a:t>
            </a:r>
            <a:r>
              <a:rPr lang="en-IN" dirty="0" smtClean="0"/>
              <a:t> load is a basically a mechanical concept.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A vibrating </a:t>
            </a:r>
            <a:r>
              <a:rPr lang="en-IN" dirty="0" err="1" smtClean="0"/>
              <a:t>motar</a:t>
            </a:r>
            <a:r>
              <a:rPr lang="en-IN" dirty="0" smtClean="0"/>
              <a:t> is a </a:t>
            </a:r>
            <a:r>
              <a:rPr lang="en-IN" dirty="0" err="1" smtClean="0"/>
              <a:t>motar</a:t>
            </a:r>
            <a:r>
              <a:rPr lang="en-IN" dirty="0" smtClean="0"/>
              <a:t> that is improperly balanced.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There an off-</a:t>
            </a:r>
            <a:r>
              <a:rPr lang="en-IN" dirty="0" err="1" smtClean="0"/>
              <a:t>centered</a:t>
            </a:r>
            <a:r>
              <a:rPr lang="en-IN" dirty="0" smtClean="0"/>
              <a:t> weight attached to the </a:t>
            </a:r>
            <a:r>
              <a:rPr lang="en-IN" dirty="0" err="1" smtClean="0"/>
              <a:t>motar’s</a:t>
            </a:r>
            <a:r>
              <a:rPr lang="en-IN" dirty="0" smtClean="0"/>
              <a:t> rotational shaft that causes the </a:t>
            </a:r>
            <a:r>
              <a:rPr lang="en-IN" dirty="0" err="1" smtClean="0"/>
              <a:t>motar</a:t>
            </a:r>
            <a:r>
              <a:rPr lang="en-IN" dirty="0" smtClean="0"/>
              <a:t> to wobble.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The amount of wobble can be changed by the amount of weight u attach, the weight’s distance </a:t>
            </a:r>
            <a:r>
              <a:rPr lang="en-IN" dirty="0" err="1" smtClean="0"/>
              <a:t>frome</a:t>
            </a:r>
            <a:r>
              <a:rPr lang="en-IN" dirty="0" smtClean="0"/>
              <a:t> the shaft, and the speed of at </a:t>
            </a:r>
            <a:r>
              <a:rPr lang="en-IN" dirty="0" err="1" smtClean="0"/>
              <a:t>whivh</a:t>
            </a:r>
            <a:r>
              <a:rPr lang="en-IN" dirty="0" smtClean="0"/>
              <a:t> </a:t>
            </a:r>
            <a:r>
              <a:rPr lang="en-IN" dirty="0" err="1" smtClean="0"/>
              <a:t>motars</a:t>
            </a:r>
            <a:r>
              <a:rPr lang="en-IN" dirty="0" smtClean="0"/>
              <a:t> spins.</a:t>
            </a:r>
          </a:p>
        </p:txBody>
      </p:sp>
    </p:spTree>
    <p:extLst>
      <p:ext uri="{BB962C8B-B14F-4D97-AF65-F5344CB8AC3E}">
        <p14:creationId xmlns:p14="http://schemas.microsoft.com/office/powerpoint/2010/main" val="42928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904656" cy="1143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3200" dirty="0" smtClean="0"/>
              <a:t>PIEZO ELECTRIC PLATES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660554" y="1029004"/>
            <a:ext cx="453650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200" dirty="0" err="1" smtClean="0"/>
              <a:t>Piezo</a:t>
            </a:r>
            <a:r>
              <a:rPr lang="en-US" sz="2200" dirty="0" smtClean="0"/>
              <a:t> electric plates are the plates which produce voltages  in response to applied mechanical force.</a:t>
            </a:r>
            <a:endParaRPr lang="en-US" sz="2200" dirty="0"/>
          </a:p>
          <a:p>
            <a:pPr marL="285750" indent="-285750">
              <a:buFont typeface="Wingdings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/>
              <a:t>It will produce power using vibrations produced during walking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2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smtClean="0"/>
              <a:t>It will produce </a:t>
            </a:r>
            <a:r>
              <a:rPr lang="en-US" sz="2200" dirty="0" err="1" smtClean="0"/>
              <a:t>upto</a:t>
            </a:r>
            <a:r>
              <a:rPr lang="en-US" sz="2200" dirty="0" smtClean="0"/>
              <a:t> 7 volts which will be regulated by voltage </a:t>
            </a:r>
            <a:r>
              <a:rPr lang="en-US" sz="2200" dirty="0" err="1" smtClean="0"/>
              <a:t>regulater</a:t>
            </a:r>
            <a:r>
              <a:rPr lang="en-US" sz="2200" dirty="0" smtClean="0"/>
              <a:t> and store in battery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200" dirty="0" err="1" smtClean="0"/>
              <a:t>Thsese</a:t>
            </a:r>
            <a:r>
              <a:rPr lang="en-US" sz="2200" dirty="0" smtClean="0"/>
              <a:t> voltages will be used to drive the circuit.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200" dirty="0"/>
          </a:p>
        </p:txBody>
      </p:sp>
      <p:pic>
        <p:nvPicPr>
          <p:cNvPr id="1026" name="Picture 2" descr="C:\Users\Suchita\Pictures\New folder\20160213095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439248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684568" y="4653136"/>
            <a:ext cx="365118" cy="14401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0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200800" cy="1143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3600" dirty="0" smtClean="0"/>
              <a:t>BLUETOOTH MODULE(HC05)</a:t>
            </a:r>
            <a:endParaRPr lang="en-IN" sz="3600" dirty="0"/>
          </a:p>
        </p:txBody>
      </p:sp>
      <p:pic>
        <p:nvPicPr>
          <p:cNvPr id="3" name="Picture 2" descr="https://encrypted-tbn3.gstatic.com/images?q=tbn:ANd9GcRdQgSb7IVa5unaWcbKPiesiw4sT0TVeZila1Lmhdik31bN1Cn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3933056"/>
            <a:ext cx="518457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55576" y="1556792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/>
              <a:t>Here we use one android mobile which is connected to the circuit via </a:t>
            </a:r>
            <a:r>
              <a:rPr lang="en-IN" sz="2400" dirty="0" err="1" smtClean="0"/>
              <a:t>bluetooth</a:t>
            </a:r>
            <a:r>
              <a:rPr lang="en-IN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/>
              <a:t>We build one mobile app and using a software B4A (Basics for android)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/>
              <a:t>With the help of GPS the app will trace the location of the person whenever needed.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/>
              <a:t>In case of </a:t>
            </a:r>
            <a:r>
              <a:rPr lang="en-IN" sz="2400" dirty="0"/>
              <a:t>e</a:t>
            </a:r>
            <a:r>
              <a:rPr lang="en-IN" sz="2400" dirty="0" smtClean="0"/>
              <a:t>mergency it will send the massage  with location on other phone (Home).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74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7632848" cy="44644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B4A stands for Basics of android.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B4A </a:t>
            </a:r>
            <a:r>
              <a:rPr lang="en-IN" dirty="0"/>
              <a:t>- The simplest way to develop real-world, native Android </a:t>
            </a:r>
            <a:r>
              <a:rPr lang="en-IN" dirty="0" smtClean="0"/>
              <a:t>apps.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B4A </a:t>
            </a:r>
            <a:r>
              <a:rPr lang="en-IN" dirty="0"/>
              <a:t>includes all the features needed to quickly develop any type of Android app.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/>
              <a:t>B4A can run in two modes: local compilation and remote compilation.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/>
              <a:t>Local compilation mode is faster and has more options such as working with the emulator, USB debugging, unattended installations and others.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/>
              <a:t>Remote compilation mode (only available in the trial version) is simpler to get started with.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525388" cy="87277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4400" dirty="0" smtClean="0"/>
              <a:t>About B4A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4973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43608" y="2276872"/>
            <a:ext cx="7128792" cy="388843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Obstacle detection.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Warn of impending obstacle.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Guidance around the obstacles.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Capable of voice input operations.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err="1" smtClean="0"/>
              <a:t>Wayfinding</a:t>
            </a:r>
            <a:r>
              <a:rPr lang="en-I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endParaRPr lang="en-IN" dirty="0" smtClean="0"/>
          </a:p>
          <a:p>
            <a:pPr marL="342900" indent="-342900"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92697"/>
            <a:ext cx="7391375" cy="1224136"/>
          </a:xfrm>
        </p:spPr>
        <p:txBody>
          <a:bodyPr/>
          <a:lstStyle/>
          <a:p>
            <a:pPr marL="182880" indent="0" algn="ctr">
              <a:buNone/>
            </a:pPr>
            <a:r>
              <a:rPr lang="en-IN" sz="4400" dirty="0" smtClean="0"/>
              <a:t>FEATURES OF SMART SHOE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7652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15616" y="980728"/>
            <a:ext cx="6912768" cy="518457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Route recall 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Operational flexibility.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User friendliness.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Comfortable to use.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Good </a:t>
            </a:r>
            <a:r>
              <a:rPr lang="en-IN" dirty="0" err="1" smtClean="0"/>
              <a:t>battry</a:t>
            </a:r>
            <a:r>
              <a:rPr lang="en-IN" dirty="0" smtClean="0"/>
              <a:t> life.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43608" y="188641"/>
            <a:ext cx="6336703" cy="576064"/>
          </a:xfrm>
        </p:spPr>
        <p:txBody>
          <a:bodyPr/>
          <a:lstStyle/>
          <a:p>
            <a:pPr marL="1828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5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15616" y="1844824"/>
            <a:ext cx="5637010" cy="882119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It will navigate through the </a:t>
            </a:r>
            <a:r>
              <a:rPr lang="en-IN" dirty="0" err="1" smtClean="0"/>
              <a:t>prespacified</a:t>
            </a:r>
            <a:r>
              <a:rPr lang="en-IN" dirty="0" smtClean="0"/>
              <a:t> routes only.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  <a:p>
            <a:pPr marL="342900" indent="-342900"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99592" y="404664"/>
            <a:ext cx="7175351" cy="1088798"/>
          </a:xfrm>
        </p:spPr>
        <p:txBody>
          <a:bodyPr/>
          <a:lstStyle/>
          <a:p>
            <a:pPr marL="182880" indent="0">
              <a:buNone/>
            </a:pPr>
            <a:r>
              <a:rPr lang="en-IN" dirty="0" smtClean="0"/>
              <a:t>LIMITATIONS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2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848872" cy="3744416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400" b="1" dirty="0" smtClean="0"/>
              <a:t> Smart shoe is </a:t>
            </a:r>
            <a:r>
              <a:rPr lang="en-IN" sz="2400" b="1" dirty="0" err="1" smtClean="0"/>
              <a:t>specialy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designd</a:t>
            </a:r>
            <a:r>
              <a:rPr lang="en-IN" sz="2400" b="1" dirty="0" smtClean="0"/>
              <a:t> for blind people.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400" b="1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IN" sz="2400" b="1" dirty="0" smtClean="0"/>
              <a:t>It has been designed and developed to provide safe navigation.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400" b="1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IN" sz="2400" b="1" dirty="0" smtClean="0"/>
              <a:t>Provides obstacle detection and avoidance.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400" b="1" dirty="0"/>
          </a:p>
          <a:p>
            <a:pPr marL="457200" indent="-457200">
              <a:buFont typeface="Wingdings" pitchFamily="2" charset="2"/>
              <a:buChar char="Ø"/>
            </a:pPr>
            <a:r>
              <a:rPr lang="en-IN" sz="2400" b="1" dirty="0" smtClean="0"/>
              <a:t>Provide emergency message alert through GPS.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400" b="1" dirty="0"/>
          </a:p>
          <a:p>
            <a:pPr marL="457200" indent="-457200">
              <a:buFont typeface="Wingdings" pitchFamily="2" charset="2"/>
              <a:buChar char="Ø"/>
            </a:pPr>
            <a:r>
              <a:rPr lang="en-IN" sz="2400" b="1" dirty="0" smtClean="0"/>
              <a:t>shoe can be connected via </a:t>
            </a:r>
            <a:r>
              <a:rPr lang="en-IN" sz="2400" b="1" dirty="0" err="1" smtClean="0"/>
              <a:t>bluetooth</a:t>
            </a:r>
            <a:r>
              <a:rPr lang="en-IN" sz="2400" b="1" dirty="0" smtClean="0"/>
              <a:t> to set the directions.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400" b="1" dirty="0"/>
          </a:p>
          <a:p>
            <a:pPr marL="457200" indent="-457200">
              <a:buFont typeface="Wingdings" pitchFamily="2" charset="2"/>
              <a:buChar char="Ø"/>
            </a:pPr>
            <a:endParaRPr lang="en-IN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IN" sz="4400" dirty="0" smtClean="0"/>
              <a:t>WHAT IS SMART SHOE?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387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dirty="0" smtClean="0"/>
              <a:t>Reference</a:t>
            </a:r>
            <a:endParaRPr lang="en-I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2492896"/>
            <a:ext cx="7308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+mj-lt"/>
                <a:cs typeface="Aldhabi" pitchFamily="2" charset="-78"/>
              </a:rPr>
              <a:t>1.Basic</a:t>
            </a:r>
            <a:r>
              <a:rPr lang="en-US" sz="2400" dirty="0">
                <a:latin typeface="+mj-lt"/>
                <a:cs typeface="Aldhabi" pitchFamily="2" charset="-78"/>
              </a:rPr>
              <a:t> Electronics – </a:t>
            </a:r>
            <a:r>
              <a:rPr lang="en-US" sz="2400" dirty="0" err="1">
                <a:latin typeface="+mj-lt"/>
                <a:cs typeface="Aldhabi" pitchFamily="2" charset="-78"/>
              </a:rPr>
              <a:t>B.Ram</a:t>
            </a:r>
            <a:endParaRPr lang="en-IN" sz="2400" dirty="0">
              <a:latin typeface="+mj-lt"/>
              <a:cs typeface="Aldhabi" pitchFamily="2" charset="-78"/>
            </a:endParaRPr>
          </a:p>
          <a:p>
            <a:r>
              <a:rPr lang="en-US" sz="2400" dirty="0">
                <a:latin typeface="+mj-lt"/>
                <a:cs typeface="Aldhabi" pitchFamily="2" charset="-78"/>
              </a:rPr>
              <a:t> </a:t>
            </a:r>
            <a:endParaRPr lang="en-IN" sz="2400" dirty="0">
              <a:latin typeface="+mj-lt"/>
              <a:cs typeface="Aldhabi" pitchFamily="2" charset="-78"/>
            </a:endParaRPr>
          </a:p>
          <a:p>
            <a:r>
              <a:rPr lang="en-US" sz="2400" dirty="0" err="1">
                <a:latin typeface="+mj-lt"/>
                <a:cs typeface="Aldhabi" pitchFamily="2" charset="-78"/>
              </a:rPr>
              <a:t>2.Digital</a:t>
            </a:r>
            <a:r>
              <a:rPr lang="en-US" sz="2400" dirty="0">
                <a:latin typeface="+mj-lt"/>
                <a:cs typeface="Aldhabi" pitchFamily="2" charset="-78"/>
              </a:rPr>
              <a:t> Electronics – </a:t>
            </a:r>
            <a:r>
              <a:rPr lang="en-US" sz="2400" dirty="0" err="1">
                <a:latin typeface="+mj-lt"/>
                <a:cs typeface="Aldhabi" pitchFamily="2" charset="-78"/>
              </a:rPr>
              <a:t>R.P.Jain</a:t>
            </a:r>
            <a:endParaRPr lang="en-IN" sz="2400" dirty="0">
              <a:latin typeface="+mj-lt"/>
              <a:cs typeface="Aldhabi" pitchFamily="2" charset="-78"/>
            </a:endParaRPr>
          </a:p>
          <a:p>
            <a:r>
              <a:rPr lang="en-US" sz="2400" dirty="0">
                <a:latin typeface="+mj-lt"/>
                <a:cs typeface="Aldhabi" pitchFamily="2" charset="-78"/>
              </a:rPr>
              <a:t> </a:t>
            </a:r>
            <a:r>
              <a:rPr lang="en-IN" sz="2400" dirty="0"/>
              <a:t> </a:t>
            </a:r>
          </a:p>
          <a:p>
            <a:r>
              <a:rPr lang="en-IN" sz="2400" dirty="0"/>
              <a:t>3. Design and Development of a Prototype Rehabilitative Shoes and Spectacles for    the Blind(IEEE PAPER 2012).</a:t>
            </a:r>
          </a:p>
          <a:p>
            <a:endParaRPr lang="en-IN" sz="2400" dirty="0">
              <a:latin typeface="+mj-lt"/>
              <a:cs typeface="Aldhabi" pitchFamily="2" charset="-78"/>
            </a:endParaRPr>
          </a:p>
          <a:p>
            <a:endParaRPr lang="en-IN" sz="2400" dirty="0">
              <a:latin typeface="+mj-lt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41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70080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sz="7200" dirty="0" smtClean="0"/>
              <a:t>THANK YOU !!!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8869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THE INSTRUMENTED SHOE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8"/>
            <a:ext cx="5976664" cy="3846491"/>
          </a:xfrm>
        </p:spPr>
      </p:pic>
    </p:spTree>
    <p:extLst>
      <p:ext uri="{BB962C8B-B14F-4D97-AF65-F5344CB8AC3E}">
        <p14:creationId xmlns:p14="http://schemas.microsoft.com/office/powerpoint/2010/main" val="9912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764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BLOCK DIAGRAM OF SMART SHOE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6984776" cy="4392488"/>
          </a:xfrm>
        </p:spPr>
      </p:pic>
    </p:spTree>
    <p:extLst>
      <p:ext uri="{BB962C8B-B14F-4D97-AF65-F5344CB8AC3E}">
        <p14:creationId xmlns:p14="http://schemas.microsoft.com/office/powerpoint/2010/main" val="8179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548680"/>
            <a:ext cx="3960440" cy="648072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/>
              <a:t>CIRCUIT  DIAGRAM</a:t>
            </a:r>
            <a:endParaRPr lang="en-IN" sz="2800" dirty="0"/>
          </a:p>
        </p:txBody>
      </p:sp>
      <p:pic>
        <p:nvPicPr>
          <p:cNvPr id="2050" name="Picture 2" descr="C:\Users\Suchita\Desktop\suchita\smart shoes piezo AVR 328.bmp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606" r="333" b="529"/>
          <a:stretch/>
        </p:blipFill>
        <p:spPr bwMode="auto">
          <a:xfrm>
            <a:off x="571500" y="1155700"/>
            <a:ext cx="82931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5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918" y="476672"/>
            <a:ext cx="74888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circuit is divided into two parts </a:t>
            </a:r>
            <a:endParaRPr lang="en-IN" sz="2400" dirty="0"/>
          </a:p>
          <a:p>
            <a:r>
              <a:rPr lang="en-US" sz="2400" dirty="0"/>
              <a:t>1. Transmitter</a:t>
            </a:r>
            <a:endParaRPr lang="en-IN" sz="2400" dirty="0"/>
          </a:p>
          <a:p>
            <a:r>
              <a:rPr lang="en-US" sz="2400" dirty="0"/>
              <a:t>2. </a:t>
            </a:r>
            <a:r>
              <a:rPr lang="en-US" sz="2400" dirty="0" smtClean="0"/>
              <a:t>Receiver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TRANSMITTER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For transmitter section, the different commands signals are transmitted via RF transmitter module of 433 </a:t>
            </a:r>
            <a:r>
              <a:rPr lang="en-US" sz="2400" dirty="0" err="1"/>
              <a:t>MHz.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has 4 pins of antenna, </a:t>
            </a:r>
            <a:r>
              <a:rPr lang="en-US" sz="2400" dirty="0" err="1"/>
              <a:t>Vcc</a:t>
            </a:r>
            <a:r>
              <a:rPr lang="en-US" sz="2400" dirty="0"/>
              <a:t>, </a:t>
            </a:r>
            <a:r>
              <a:rPr lang="en-US" sz="2400" dirty="0" err="1"/>
              <a:t>Gnd</a:t>
            </a:r>
            <a:r>
              <a:rPr lang="en-US" sz="2400" dirty="0"/>
              <a:t>, &amp; serial data </a:t>
            </a:r>
            <a:r>
              <a:rPr lang="en-US" sz="2400" dirty="0" smtClean="0"/>
              <a:t>input</a:t>
            </a:r>
          </a:p>
          <a:p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output modulating frequency is decided by resistor connected at OSC pin of the encoder.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88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836712"/>
            <a:ext cx="756084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/>
              <a:t>RECEIVER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On </a:t>
            </a:r>
            <a:r>
              <a:rPr lang="en-US" sz="2400" dirty="0"/>
              <a:t>receiver side the data is received by RF receiver module of 433 MHz .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This </a:t>
            </a:r>
            <a:r>
              <a:rPr lang="en-US" sz="2400" dirty="0"/>
              <a:t>demodulated signal is fed to decoder for further decoding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decoded by decoder is fed to </a:t>
            </a:r>
            <a:r>
              <a:rPr lang="en-US" sz="2400" dirty="0" err="1"/>
              <a:t>uC</a:t>
            </a:r>
            <a:r>
              <a:rPr lang="en-US" sz="2400" dirty="0"/>
              <a:t> for further control of relay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IC </a:t>
            </a:r>
            <a:r>
              <a:rPr lang="en-US" sz="2400" dirty="0" smtClean="0"/>
              <a:t>ULN2803 </a:t>
            </a:r>
            <a:r>
              <a:rPr lang="en-US" sz="2400" dirty="0"/>
              <a:t>amplifies signal coming from controller &amp; controls as per controller instruction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r>
              <a:rPr lang="en-US" sz="1400" dirty="0" smtClean="0"/>
              <a:t>                     Ultrasonic sensor(Transmitter  and receiver)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IN" sz="2400" dirty="0"/>
          </a:p>
        </p:txBody>
      </p:sp>
      <p:pic>
        <p:nvPicPr>
          <p:cNvPr id="3" name="Picture 2" descr="https://encrypted-tbn3.gstatic.com/images?q=tbn:ANd9GcQ2-ombgLTOurPC6TdgoSB22YjWHwfSUBvMR_evVoAEIBq4xJsh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5310483"/>
            <a:ext cx="453650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3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303" y="358033"/>
            <a:ext cx="87559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TRANSMITTER MODULE                  RECEIVER</a:t>
            </a:r>
            <a:r>
              <a:rPr kumimoji="0" lang="en-US" sz="24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MODULE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5" y="1096697"/>
            <a:ext cx="3289579" cy="22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362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695" y="3756134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transmitter module is only 1/3 the size of a standard postage </a:t>
            </a:r>
            <a:r>
              <a:rPr lang="en-US" sz="2400" dirty="0" smtClean="0"/>
              <a:t>stamp.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receiver also operates at </a:t>
            </a:r>
            <a:r>
              <a:rPr lang="en-US" sz="2400" dirty="0" err="1"/>
              <a:t>433.92MHz</a:t>
            </a:r>
            <a:r>
              <a:rPr lang="en-US" sz="2400" dirty="0"/>
              <a:t>, and has a sensitivity of </a:t>
            </a:r>
            <a:r>
              <a:rPr lang="en-US" sz="2400" dirty="0" err="1"/>
              <a:t>3uV</a:t>
            </a:r>
            <a:r>
              <a:rPr lang="en-US" sz="2400" dirty="0"/>
              <a:t>. 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RWS-434 receiver operates from 4.5 to 5.5 volts-DC, and has both linear and digital outputs.</a:t>
            </a:r>
            <a:endParaRPr lang="en-IN" sz="2400" dirty="0"/>
          </a:p>
          <a:p>
            <a:pPr marL="342900" indent="-342900">
              <a:buFont typeface="Wingdings" pitchFamily="2" charset="2"/>
              <a:buChar char="Ø"/>
            </a:pPr>
            <a:endParaRPr lang="en-IN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55055"/>
            <a:ext cx="3750196" cy="250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6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048672" cy="11430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en-IN" sz="2400" b="1" dirty="0" smtClean="0"/>
              <a:t>CONTROLLER : ATMEGA328</a:t>
            </a:r>
            <a:br>
              <a:rPr lang="en-IN" sz="2400" b="1" dirty="0" smtClean="0"/>
            </a:br>
            <a:endParaRPr lang="en-IN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3"/>
          <a:stretch/>
        </p:blipFill>
        <p:spPr>
          <a:xfrm>
            <a:off x="755576" y="1268760"/>
            <a:ext cx="7560840" cy="5040560"/>
          </a:xfrm>
        </p:spPr>
      </p:pic>
    </p:spTree>
    <p:extLst>
      <p:ext uri="{BB962C8B-B14F-4D97-AF65-F5344CB8AC3E}">
        <p14:creationId xmlns:p14="http://schemas.microsoft.com/office/powerpoint/2010/main" val="3741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1455</TotalTime>
  <Words>712</Words>
  <Application>Microsoft Office PowerPoint</Application>
  <PresentationFormat>On-screen Show (4:3)</PresentationFormat>
  <Paragraphs>121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Slipstream</vt:lpstr>
      <vt:lpstr>SMART SHOE FOR BLIND PEOPLE</vt:lpstr>
      <vt:lpstr>WHAT IS SMART SHOE?</vt:lpstr>
      <vt:lpstr>THE INSTRUMENTED SHOE</vt:lpstr>
      <vt:lpstr>BLOCK DIAGRAM OF SMART SHOE</vt:lpstr>
      <vt:lpstr>CIRCUIT  DIAGRAM</vt:lpstr>
      <vt:lpstr>PowerPoint Presentation</vt:lpstr>
      <vt:lpstr>PowerPoint Presentation</vt:lpstr>
      <vt:lpstr>PowerPoint Presentation</vt:lpstr>
      <vt:lpstr>CONTROLLER : ATMEGA328 </vt:lpstr>
      <vt:lpstr> LM7805  Series Voltage Regulators</vt:lpstr>
      <vt:lpstr> </vt:lpstr>
      <vt:lpstr>VIBRATING MOTORS</vt:lpstr>
      <vt:lpstr>Concept of off centererd  loading </vt:lpstr>
      <vt:lpstr>PIEZO ELECTRIC PLATES</vt:lpstr>
      <vt:lpstr>BLUETOOTH MODULE(HC05)</vt:lpstr>
      <vt:lpstr>About B4A</vt:lpstr>
      <vt:lpstr>FEATURES OF SMART SHOE</vt:lpstr>
      <vt:lpstr>PowerPoint Presentation</vt:lpstr>
      <vt:lpstr>LIMITATIONS</vt:lpstr>
      <vt:lpstr>Reference</vt:lpstr>
      <vt:lpstr>THANK YOU !!!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SHOE FOR BLIND PEOPLE</dc:title>
  <dc:creator>Suchita</dc:creator>
  <cp:lastModifiedBy>Suchita</cp:lastModifiedBy>
  <cp:revision>74</cp:revision>
  <dcterms:created xsi:type="dcterms:W3CDTF">2015-10-08T09:44:08Z</dcterms:created>
  <dcterms:modified xsi:type="dcterms:W3CDTF">2016-02-13T16:19:10Z</dcterms:modified>
</cp:coreProperties>
</file>