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59" r:id="rId5"/>
    <p:sldId id="265" r:id="rId6"/>
    <p:sldId id="260" r:id="rId7"/>
    <p:sldId id="261" r:id="rId8"/>
    <p:sldId id="270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607" autoAdjust="0"/>
  </p:normalViewPr>
  <p:slideViewPr>
    <p:cSldViewPr>
      <p:cViewPr varScale="1">
        <p:scale>
          <a:sx n="82" d="100"/>
          <a:sy n="82" d="100"/>
        </p:scale>
        <p:origin x="170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BF8-3834-41CD-8D2C-1A8AEE216FA6}" type="datetimeFigureOut">
              <a:rPr lang="en-GB" smtClean="0"/>
              <a:pPr/>
              <a:t>05/05/2017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B4E5-824C-4A1E-BBF9-5B817C6D03A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6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3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2E69-7931-4F78-AC03-7197C7B7D7E3}" type="datetimeFigureOut">
              <a:rPr lang="en-GB" smtClean="0"/>
              <a:pPr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880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936285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444208" y="3284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608416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9" name="Oval 8"/>
          <p:cNvSpPr/>
          <p:nvPr/>
        </p:nvSpPr>
        <p:spPr>
          <a:xfrm>
            <a:off x="3275856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2195736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92392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292080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83" y="50131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3995936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788024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sp>
        <p:nvSpPr>
          <p:cNvPr id="26" name="Oval 25"/>
          <p:cNvSpPr/>
          <p:nvPr/>
        </p:nvSpPr>
        <p:spPr>
          <a:xfrm>
            <a:off x="2195736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4860032" y="21922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5400092" y="22234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5400092" y="223084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6156176" y="22408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5652120" y="167969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4667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2699792" y="1124744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Corner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638675" cy="3238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7444106">
            <a:off x="2143282" y="3067315"/>
            <a:ext cx="157921" cy="304913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7444106">
            <a:off x="6224849" y="3079468"/>
            <a:ext cx="167141" cy="267017"/>
          </a:xfrm>
          <a:prstGeom prst="downArrow">
            <a:avLst/>
          </a:prstGeom>
          <a:scene3d>
            <a:camera prst="orthographicFront">
              <a:rot lat="0" lon="0" rev="15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7444106">
            <a:off x="2238195" y="5661679"/>
            <a:ext cx="131105" cy="345977"/>
          </a:xfrm>
          <a:prstGeom prst="downArrow">
            <a:avLst/>
          </a:prstGeom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7444106">
            <a:off x="6054619" y="5711475"/>
            <a:ext cx="131105" cy="345977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2085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3419872" y="1268760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23928" y="1196752"/>
            <a:ext cx="237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Original topic author always shown</a:t>
            </a:r>
          </a:p>
        </p:txBody>
      </p:sp>
      <p:sp>
        <p:nvSpPr>
          <p:cNvPr id="7" name="Left Arrow 6"/>
          <p:cNvSpPr/>
          <p:nvPr/>
        </p:nvSpPr>
        <p:spPr>
          <a:xfrm>
            <a:off x="3419872" y="3717032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23928" y="3789040"/>
            <a:ext cx="240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Repeated topics for multiple replies</a:t>
            </a:r>
          </a:p>
        </p:txBody>
      </p:sp>
      <p:sp>
        <p:nvSpPr>
          <p:cNvPr id="9" name="Left Arrow 8"/>
          <p:cNvSpPr/>
          <p:nvPr/>
        </p:nvSpPr>
        <p:spPr>
          <a:xfrm>
            <a:off x="3419872" y="4005064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78" y="2198791"/>
            <a:ext cx="3279964" cy="266221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40872" y="22934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5383596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44250" y="28954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239580" y="34123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509556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4380021" y="25649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444250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977554" y="35946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4489503" y="38747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064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04664"/>
            <a:ext cx="6124575" cy="34099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5856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291759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4716016" y="399362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106612" y="367059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7843" y="4083141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The </a:t>
            </a:r>
            <a:r>
              <a:rPr lang="en-GB" sz="1000" dirty="0" err="1"/>
              <a:t>url</a:t>
            </a:r>
            <a:r>
              <a:rPr lang="en-GB" sz="1000" dirty="0"/>
              <a:t> this links to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670598"/>
            <a:ext cx="14401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104118" y="3296870"/>
            <a:ext cx="1800200" cy="42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7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96752"/>
            <a:ext cx="6429375" cy="286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22" y="4344503"/>
            <a:ext cx="6057900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13" y="4749054"/>
            <a:ext cx="6172200" cy="495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822" y="5244354"/>
            <a:ext cx="6115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8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00" y="2561501"/>
            <a:ext cx="6096475" cy="1712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9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06" y="2580551"/>
            <a:ext cx="6143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3052762"/>
            <a:ext cx="3562350" cy="7524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367131" y="29959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40906" y="322917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286270" y="35172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940152" y="31977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4097088" y="328397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147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268760"/>
            <a:ext cx="5040560" cy="4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844824"/>
            <a:ext cx="5000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247776" y="18029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283748" y="2119414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9" name="Oval 8"/>
          <p:cNvSpPr/>
          <p:nvPr/>
        </p:nvSpPr>
        <p:spPr>
          <a:xfrm>
            <a:off x="4912072" y="27100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752" y="3963169"/>
            <a:ext cx="502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370384" y="3795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22784" y="531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675184" y="684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21196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6" name="Oval 15"/>
          <p:cNvSpPr/>
          <p:nvPr/>
        </p:nvSpPr>
        <p:spPr>
          <a:xfrm>
            <a:off x="6280224" y="38911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7" name="Oval 16"/>
          <p:cNvSpPr/>
          <p:nvPr/>
        </p:nvSpPr>
        <p:spPr>
          <a:xfrm>
            <a:off x="5416128" y="403517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2535808" y="41071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2627784" y="28910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3851920" y="126876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2" name="Oval 21"/>
          <p:cNvSpPr/>
          <p:nvPr/>
        </p:nvSpPr>
        <p:spPr>
          <a:xfrm>
            <a:off x="4237112" y="55423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3" name="Oval 22"/>
          <p:cNvSpPr/>
          <p:nvPr/>
        </p:nvSpPr>
        <p:spPr>
          <a:xfrm>
            <a:off x="4389512" y="56947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4" name="Oval 23"/>
          <p:cNvSpPr/>
          <p:nvPr/>
        </p:nvSpPr>
        <p:spPr>
          <a:xfrm>
            <a:off x="536408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932040" y="14127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10527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sp>
        <p:nvSpPr>
          <p:cNvPr id="28" name="Oval 27"/>
          <p:cNvSpPr/>
          <p:nvPr/>
        </p:nvSpPr>
        <p:spPr>
          <a:xfrm>
            <a:off x="2240856" y="21204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29" name="Oval 28"/>
          <p:cNvSpPr/>
          <p:nvPr/>
        </p:nvSpPr>
        <p:spPr>
          <a:xfrm>
            <a:off x="5157744" y="2087098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30" name="Oval 29"/>
          <p:cNvSpPr/>
          <p:nvPr/>
        </p:nvSpPr>
        <p:spPr>
          <a:xfrm>
            <a:off x="6230776" y="2137842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386" y="3352964"/>
            <a:ext cx="1100907" cy="205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3760" y="3320966"/>
            <a:ext cx="171450" cy="2286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514525" y="3477500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276" y="2585606"/>
            <a:ext cx="192688" cy="19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964" y="2596945"/>
            <a:ext cx="1081159" cy="19106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633335" y="23957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237435" y="23875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1485146" y="25093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6"/>
            <a:ext cx="5562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588224" y="381096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588224" y="41704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928114" y="39551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491880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219573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687625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852936"/>
            <a:ext cx="316835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1835696" y="1628800"/>
            <a:ext cx="5616624" cy="504056"/>
            <a:chOff x="1835696" y="1196752"/>
            <a:chExt cx="5616624" cy="504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835696" y="1196752"/>
              <a:ext cx="5616624" cy="504056"/>
              <a:chOff x="1979712" y="1052736"/>
              <a:chExt cx="5040560" cy="486675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79712" y="1052736"/>
                <a:ext cx="5040560" cy="48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51720" y="1124743"/>
                <a:ext cx="4824536" cy="288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05633" y="1353716"/>
              <a:ext cx="37623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Oval 22"/>
          <p:cNvSpPr/>
          <p:nvPr/>
        </p:nvSpPr>
        <p:spPr>
          <a:xfrm>
            <a:off x="3635896" y="1628800"/>
            <a:ext cx="25922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This  box is styled in Topics Index 10, 11 &amp; 12</a:t>
            </a:r>
          </a:p>
        </p:txBody>
      </p:sp>
      <p:sp>
        <p:nvSpPr>
          <p:cNvPr id="19" name="Oval 18"/>
          <p:cNvSpPr/>
          <p:nvPr/>
        </p:nvSpPr>
        <p:spPr>
          <a:xfrm>
            <a:off x="2051720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2" name="Oval 21"/>
          <p:cNvSpPr/>
          <p:nvPr/>
        </p:nvSpPr>
        <p:spPr>
          <a:xfrm>
            <a:off x="2987824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944" y="2913277"/>
            <a:ext cx="2707878" cy="20829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25888" y="28267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4716016" y="282675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4917" y="4082593"/>
            <a:ext cx="2376264" cy="657836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4006332" y="427642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633" y="4128784"/>
            <a:ext cx="183832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0393" y="4596925"/>
            <a:ext cx="666750" cy="18097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990108" y="39976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8" name="Oval 27"/>
          <p:cNvSpPr/>
          <p:nvPr/>
        </p:nvSpPr>
        <p:spPr>
          <a:xfrm>
            <a:off x="2733699" y="4645101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9507" y="4365420"/>
            <a:ext cx="685800" cy="20002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761725" y="429155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6407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1712925"/>
            <a:ext cx="4667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90315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420666" y="26490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4644802" y="18569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2700586" y="416119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3276650" y="45932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2556570" y="31530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5436890" y="27930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5940946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860826" y="344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2628578" y="36571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0546" y="3485691"/>
            <a:ext cx="1238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3420666" y="344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3132634" y="192894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2556570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1" y="4978495"/>
            <a:ext cx="5099298" cy="1453423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065784" y="47082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7165083" y="614388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7" name="Oval 26"/>
          <p:cNvSpPr/>
          <p:nvPr/>
        </p:nvSpPr>
        <p:spPr>
          <a:xfrm>
            <a:off x="3717657" y="50153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8" name="Oval 27"/>
          <p:cNvSpPr/>
          <p:nvPr/>
        </p:nvSpPr>
        <p:spPr>
          <a:xfrm>
            <a:off x="2209801" y="55511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230" y="1065271"/>
            <a:ext cx="4692614" cy="63023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4192048" y="8993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3" name="Oval 12"/>
          <p:cNvSpPr/>
          <p:nvPr/>
        </p:nvSpPr>
        <p:spPr>
          <a:xfrm>
            <a:off x="2549818" y="16741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348880"/>
            <a:ext cx="4924425" cy="971550"/>
          </a:xfrm>
          <a:prstGeom prst="rect">
            <a:avLst/>
          </a:prstGeom>
        </p:spPr>
      </p:pic>
      <p:pic>
        <p:nvPicPr>
          <p:cNvPr id="8" name="Picture 7" descr="login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4886325" cy="838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64088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940152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292080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940152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81213"/>
            <a:ext cx="4876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Breadcrumbs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979712" y="268034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844" y="1825774"/>
            <a:ext cx="62388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Home</a:t>
            </a:r>
          </a:p>
        </p:txBody>
      </p:sp>
      <p:sp>
        <p:nvSpPr>
          <p:cNvPr id="8" name="Down Arrow 7"/>
          <p:cNvSpPr/>
          <p:nvPr/>
        </p:nvSpPr>
        <p:spPr>
          <a:xfrm>
            <a:off x="255577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59832" y="1825079"/>
            <a:ext cx="52886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0362" y="1825774"/>
            <a:ext cx="741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Current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8258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131840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568031" y="974452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732240" y="3284984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8532440" y="2852936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216" y="3319307"/>
            <a:ext cx="5052467" cy="193469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854935" y="119675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859" y="778352"/>
            <a:ext cx="6572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4638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53902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55776" y="1628800"/>
            <a:ext cx="144016" cy="360040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779912" y="1638325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212976"/>
            <a:ext cx="4581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4788024" y="3429000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3977</TotalTime>
  <Words>130</Words>
  <Application>Microsoft Office PowerPoint</Application>
  <PresentationFormat>On-screen Show (4:3)</PresentationFormat>
  <Paragraphs>107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robin1</dc:creator>
  <cp:lastModifiedBy>Oaklands Pigs</cp:lastModifiedBy>
  <cp:revision>61</cp:revision>
  <dcterms:created xsi:type="dcterms:W3CDTF">2014-11-02T13:53:01Z</dcterms:created>
  <dcterms:modified xsi:type="dcterms:W3CDTF">2017-05-05T12:28:28Z</dcterms:modified>
</cp:coreProperties>
</file>