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0FA1C0-7002-4165-B669-90A2C61582F1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5E265-9A91-45C8-ADF5-61D83E21CBDB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9AD2-E149-4659-A16E-3B31066F7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7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9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7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Plot t distribution here lol m8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5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1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4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for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2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Censoring, crosses, median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7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complicated, hazard function, hypergeometric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AD2-E149-4659-A16E-3B31066F7D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3AB9-5983-4D81-B801-D084B1B4F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A42FA-F1DF-4A14-A00B-D7906EF0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B768-8BDB-443A-A300-CFB2E6D4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3D87-B5AD-4624-BE05-29DEE8A9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FB3B-FB16-4E46-B84D-0A57749B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38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9F07-4E8A-4B9C-A49A-8A5B66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D269-46CB-4723-8F3E-122195AE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284E-0CC5-4EC2-A5C9-7BE79527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64AE-7A5E-4391-9AF5-D30975DA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3FA8-7714-48BA-A227-C3F1773E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8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FB21F-ECD3-4CB8-A98C-50DF0B36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017-1709-4014-80E7-2CA957C2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FE5A-4A7D-4A90-B7AF-4A05C487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F717-B911-4BBA-9407-23D8E3B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EF4A-8D9D-4B4B-91F6-A23AD727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6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02E-B037-4026-939F-29E621F9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A562-F68C-4A94-913C-F04F3EAB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8FE3-05A3-4C2D-84F2-0703BEC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E038-CB23-4188-A792-72FF30E2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953D-812E-487A-8A60-D3349ABF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6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4891-4B64-4772-8A69-B9BDB369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63AAA-2CBD-459D-BC12-708BB2F7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01FD-1A6F-4FC5-90BB-951D3AA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5E13-FA87-468B-BA6F-52E5873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292F-B6B3-471F-8D80-FC46D99C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8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A499-FA97-450C-9DB4-6CB23467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CE24-DF3A-487A-9A4D-AEBC9D555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570B2-73EC-4D0A-84EC-5AAB7A71D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CCB7-44A6-4A22-B425-9C1C5FA7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12B9-8D7B-45F6-B849-44E024C0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5AC1-E84A-43F6-B274-1492F493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9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C3D-3F61-4053-9FB6-EC6320C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80AA-B4FE-4B35-8C20-60D260D6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7091B-B004-442F-B750-C2BB16D7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415E0-6242-428A-A9F3-CE37E557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81C9B-C557-479E-8713-7F22B3963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B1606-27B7-4F26-9912-B2F4E767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63561-68ED-431F-81D4-A9CBAFB1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2E335-EEF3-47FA-B55A-64E3ECC1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43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3983-8255-435A-8005-653FCB17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B807-0AA3-4973-9110-9B0280D4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9F08F-521C-4063-88E0-164D3956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89EB1-CB01-49F6-8F21-03C37E7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5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94D2B-D1BA-4C6F-9DC9-6334E6D5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F5121-3B5F-4C91-8BD2-D352CD46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D155-C63B-4C4C-B087-72ABC00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D4F0-1432-4462-A7B7-4881B8E5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9576-6CC2-44AC-88F0-935F4271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C7F62-FD16-4F9E-A0C6-441CBF3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DBF50-1929-4203-8E04-2C122CD8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D60A-6C0D-40FE-BAF8-C7571A47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05EA-73F4-43C7-8F0D-6D4F6DEF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8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C3BD-87A7-4650-8BA6-C49AB0F2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03EFD-0CAC-4BF4-B5E2-F51D636A8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42E2-C66D-426F-8739-99C466FE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2CA6B-9D62-4807-8A3D-DA38E6A1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2248F-6DFA-4573-8E54-12FEE18E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D5155-A45E-4C3C-8D13-890FB2CB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4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19F56-0E91-472E-BB2B-5A7CC996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15D8-E6C6-481C-B8F3-64BBEFD4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77A4-EB8E-4479-B0F8-FB75A3957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046F-9291-400D-A85A-A12691C0DC97}" type="datetimeFigureOut">
              <a:rPr lang="en-GB" smtClean="0"/>
              <a:t>02/12/2020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0702-70E8-4E2C-AC3E-AD0022C1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3392-3A6E-4834-B54F-1A09B5BB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F429-75E1-4233-954C-7DE4A5D839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7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75CB-41E7-4652-B1C2-C3003B820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219200"/>
            <a:ext cx="11257280" cy="434440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000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LAW: </a:t>
            </a:r>
            <a:br>
              <a:rPr lang="pl-PL" sz="4000" spc="1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000" spc="10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4000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pl-PL" sz="4000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4000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</a:t>
            </a:r>
            <a:r>
              <a:rPr lang="en-GB" sz="4000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4000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pl-PL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l-PL" spc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7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JANIQUE KRASNOWKSA</a:t>
            </a:r>
            <a:endParaRPr lang="en-GB" spc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E31C8D-E223-40E9-99CB-A449D459C06B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2745305-8B98-45AD-B4CA-C5F1F487A38B}"/>
              </a:ext>
            </a:extLst>
          </p:cNvPr>
          <p:cNvSpPr/>
          <p:nvPr/>
        </p:nvSpPr>
        <p:spPr>
          <a:xfrm>
            <a:off x="392544" y="1294391"/>
            <a:ext cx="11332096" cy="274039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5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077BE2EB-CE28-4A34-8B2D-F06B341C1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31" y="790459"/>
            <a:ext cx="8631397" cy="5277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24883-5F19-4248-8F80-D6582258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170442"/>
            <a:ext cx="4553528" cy="721098"/>
          </a:xfrm>
        </p:spPr>
        <p:txBody>
          <a:bodyPr>
            <a:normAutofit/>
          </a:bodyPr>
          <a:lstStyle/>
          <a:p>
            <a:r>
              <a:rPr lang="pl-PL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GB" sz="4000" spc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A9C8-6B4B-4D4E-88E9-5B9E0D29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" y="1044012"/>
            <a:ext cx="10515600" cy="33146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data from questionnaires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Trials only including patients above/below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certain threshold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209A0FE-97D9-4823-824C-81BDA92745B1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93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6243445-C7A7-48A0-93FA-F7EC353A7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198643"/>
            <a:ext cx="8584860" cy="4941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99CB5-D7E4-4CCB-A0A2-DE414683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134358"/>
            <a:ext cx="5765800" cy="743239"/>
          </a:xfrm>
        </p:spPr>
        <p:txBody>
          <a:bodyPr>
            <a:normAutofit/>
          </a:bodyPr>
          <a:lstStyle/>
          <a:p>
            <a:r>
              <a:rPr lang="en-GB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DB801-DBE0-474E-908A-DAE970FF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09" y="877597"/>
            <a:ext cx="4522701" cy="1543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 observations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64 with breast cancer 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52 healthy controls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8A3D7CD-97FD-47B3-9736-49DE7065ECC2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04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DF6E-9D93-4EB5-8275-49EA4A8B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303824"/>
            <a:ext cx="11951856" cy="780042"/>
          </a:xfrm>
        </p:spPr>
        <p:txBody>
          <a:bodyPr>
            <a:normAutofit fontScale="90000"/>
          </a:bodyPr>
          <a:lstStyle/>
          <a:p>
            <a:r>
              <a:rPr lang="en-GB" sz="4000" spc="500">
                <a:latin typeface="Times New Roman" panose="02020603050405020304" pitchFamily="18" charset="0"/>
                <a:cs typeface="Times New Roman" panose="02020603050405020304" pitchFamily="18" charset="0"/>
              </a:rPr>
              <a:t>WELCH </a:t>
            </a:r>
            <a:r>
              <a:rPr lang="en-GB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 FOR INDEPENDENT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D08EF-BD3B-4EF5-89CC-14B07C1AE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72" y="1253331"/>
                <a:ext cx="3155544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pl-P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Subsample 50</a:t>
                </a:r>
                <a:endParaRPr lang="pl-P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 iterations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D08EF-BD3B-4EF5-89CC-14B07C1AE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72" y="1253331"/>
                <a:ext cx="3155544" cy="4351338"/>
              </a:xfrm>
              <a:blipFill>
                <a:blip r:embed="rId3"/>
                <a:stretch>
                  <a:fillRect l="-34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rostokąt 5">
            <a:extLst>
              <a:ext uri="{FF2B5EF4-FFF2-40B4-BE49-F238E27FC236}">
                <a16:creationId xmlns:a16="http://schemas.microsoft.com/office/drawing/2014/main" id="{8E1357D3-C037-4DB6-851F-F088D0C337DB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24A8DB3B-33E8-4796-BD76-E0ED19D6A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49" y="1284997"/>
            <a:ext cx="9098820" cy="5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DFB0-4147-4472-AC83-A413AF3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125413"/>
            <a:ext cx="10515600" cy="732155"/>
          </a:xfrm>
        </p:spPr>
        <p:txBody>
          <a:bodyPr>
            <a:normAutofit/>
          </a:bodyPr>
          <a:lstStyle/>
          <a:p>
            <a:r>
              <a:rPr lang="en-GB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C761-E7E0-43BE-B503-359CD9BE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" y="1125827"/>
            <a:ext cx="11898630" cy="5597815"/>
          </a:xfrm>
        </p:spPr>
        <p:txBody>
          <a:bodyPr>
            <a:normAutofit/>
          </a:bodyPr>
          <a:lstStyle/>
          <a:p>
            <a:pPr marL="354013" indent="-354013" defTabSz="4308475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Parametrised distributions →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mean, variance, degrees of freedom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numerical characteristics of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distributions</a:t>
            </a:r>
            <a:endParaRPr lang="pl-P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868613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→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distribution-free or distribution with unknown parameters</a:t>
            </a:r>
            <a:endParaRPr lang="pl-P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statistics →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ranks of observations</a:t>
            </a:r>
            <a:endParaRPr lang="pl-P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D5E6563-EF43-4EFC-902E-352DC63FD440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76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DFB0-4147-4472-AC83-A413AF37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125413"/>
            <a:ext cx="10515600" cy="732155"/>
          </a:xfrm>
        </p:spPr>
        <p:txBody>
          <a:bodyPr>
            <a:normAutofit/>
          </a:bodyPr>
          <a:lstStyle/>
          <a:p>
            <a:r>
              <a:rPr lang="en-GB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MANN-WHITNEY U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C761-E7E0-43BE-B503-359CD9BE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" y="1125827"/>
            <a:ext cx="11898630" cy="5597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 Wilcoxon rank-sum test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randomly selected values X and Y from two populations, the probability of X being greater than Y is equal to the probability of Y being greater than X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D5E6563-EF43-4EFC-902E-352DC63FD440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93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38D6-877E-43A0-AA2D-EEDA1AA7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2" y="134358"/>
            <a:ext cx="10515600" cy="789305"/>
          </a:xfrm>
        </p:spPr>
        <p:txBody>
          <a:bodyPr>
            <a:normAutofit/>
          </a:bodyPr>
          <a:lstStyle/>
          <a:p>
            <a:r>
              <a:rPr lang="en-GB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DB75AAB-941F-4ADC-8F5B-C908AD958AD8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6C332DC4-6EDB-48F9-A582-F1E4C17F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70" y="1181542"/>
            <a:ext cx="9215260" cy="5304540"/>
          </a:xfrm>
        </p:spPr>
      </p:pic>
    </p:spTree>
    <p:extLst>
      <p:ext uri="{BB962C8B-B14F-4D97-AF65-F5344CB8AC3E}">
        <p14:creationId xmlns:p14="http://schemas.microsoft.com/office/powerpoint/2010/main" val="225097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ED43-1643-4CC6-9DAD-9C507851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-56142"/>
            <a:ext cx="8488680" cy="1214382"/>
          </a:xfrm>
        </p:spPr>
        <p:txBody>
          <a:bodyPr>
            <a:normAutofit/>
          </a:bodyPr>
          <a:lstStyle/>
          <a:p>
            <a:r>
              <a:rPr lang="en-GB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DATA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1FC95D3-06B6-4759-AF0B-DAAB23F4C90E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23CE72C-78AC-4B7F-98D6-AEFFBC318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67" y="1168400"/>
            <a:ext cx="9494466" cy="5465258"/>
          </a:xfrm>
        </p:spPr>
      </p:pic>
    </p:spTree>
    <p:extLst>
      <p:ext uri="{BB962C8B-B14F-4D97-AF65-F5344CB8AC3E}">
        <p14:creationId xmlns:p14="http://schemas.microsoft.com/office/powerpoint/2010/main" val="36841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821-58A6-49AB-BF09-4796C457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134358"/>
            <a:ext cx="10515600" cy="780042"/>
          </a:xfrm>
        </p:spPr>
        <p:txBody>
          <a:bodyPr/>
          <a:lstStyle/>
          <a:p>
            <a:r>
              <a:rPr lang="en-GB" sz="40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LOGRANK TEST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25116BC-875D-4DC1-B7CB-DF4B2DEC3FB3}"/>
              </a:ext>
            </a:extLst>
          </p:cNvPr>
          <p:cNvSpPr/>
          <p:nvPr/>
        </p:nvSpPr>
        <p:spPr>
          <a:xfrm>
            <a:off x="120072" y="134358"/>
            <a:ext cx="11951856" cy="658928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882EFE7-4D3A-4B21-8426-0486F309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10" y="1131661"/>
            <a:ext cx="9337180" cy="5374720"/>
          </a:xfrm>
        </p:spPr>
      </p:pic>
    </p:spTree>
    <p:extLst>
      <p:ext uri="{BB962C8B-B14F-4D97-AF65-F5344CB8AC3E}">
        <p14:creationId xmlns:p14="http://schemas.microsoft.com/office/powerpoint/2010/main" val="160496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BREAKING THE LAW:  AN INTRODUCTION TO  NON-PARAMETRIC STATISTICS  JANIQUE KRASNOWKSA</vt:lpstr>
      <vt:lpstr>MOTIVATION</vt:lpstr>
      <vt:lpstr>SIMPLE EXAMPLE</vt:lpstr>
      <vt:lpstr>WELCH T-TEST FOR INDEPENDENT SAMPLES</vt:lpstr>
      <vt:lpstr>NON-PARAMETRIC STATISTICS</vt:lpstr>
      <vt:lpstr>MANN-WHITNEY U TEST</vt:lpstr>
      <vt:lpstr>COMPARISON </vt:lpstr>
      <vt:lpstr>SURVIVAL DATA</vt:lpstr>
      <vt:lpstr>LOGRANK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statistics</dc:title>
  <dc:creator>Janique Krasnowska</dc:creator>
  <cp:lastModifiedBy>Janique Krasnowska</cp:lastModifiedBy>
  <cp:revision>48</cp:revision>
  <dcterms:created xsi:type="dcterms:W3CDTF">2020-11-20T22:49:40Z</dcterms:created>
  <dcterms:modified xsi:type="dcterms:W3CDTF">2020-12-02T19:48:43Z</dcterms:modified>
</cp:coreProperties>
</file>