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212F-3B25-4C37-A4C4-0CE2689C5322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893-9C0C-49E9-812C-A5F55893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792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212F-3B25-4C37-A4C4-0CE2689C5322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893-9C0C-49E9-812C-A5F55893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478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212F-3B25-4C37-A4C4-0CE2689C5322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893-9C0C-49E9-812C-A5F55893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249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212F-3B25-4C37-A4C4-0CE2689C5322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893-9C0C-49E9-812C-A5F55893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824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212F-3B25-4C37-A4C4-0CE2689C5322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893-9C0C-49E9-812C-A5F55893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580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212F-3B25-4C37-A4C4-0CE2689C5322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893-9C0C-49E9-812C-A5F55893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093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212F-3B25-4C37-A4C4-0CE2689C5322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893-9C0C-49E9-812C-A5F55893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0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212F-3B25-4C37-A4C4-0CE2689C5322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893-9C0C-49E9-812C-A5F55893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711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212F-3B25-4C37-A4C4-0CE2689C5322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893-9C0C-49E9-812C-A5F55893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378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212F-3B25-4C37-A4C4-0CE2689C5322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893-9C0C-49E9-812C-A5F55893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838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212F-3B25-4C37-A4C4-0CE2689C5322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893-9C0C-49E9-812C-A5F55893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56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B212F-3B25-4C37-A4C4-0CE2689C5322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59893-9C0C-49E9-812C-A5F55893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36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28850"/>
            <a:ext cx="74866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3371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28600"/>
            <a:ext cx="8905875" cy="594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8976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76200"/>
            <a:ext cx="8429625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6248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28600"/>
            <a:ext cx="8582025" cy="624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7197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533400"/>
            <a:ext cx="841057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3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8334375" cy="670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72234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53525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7193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52401"/>
            <a:ext cx="8905875" cy="572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849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381000"/>
            <a:ext cx="8334375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0873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304800"/>
            <a:ext cx="822007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3848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76200"/>
            <a:ext cx="8601075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4585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1"/>
            <a:ext cx="7696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0668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81001"/>
            <a:ext cx="9144000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8183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762000"/>
            <a:ext cx="90106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5316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538288"/>
            <a:ext cx="80200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58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609600"/>
            <a:ext cx="86201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4840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78009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5992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239250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1512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81000"/>
            <a:ext cx="8677275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7769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shree</dc:creator>
  <cp:lastModifiedBy>mgm</cp:lastModifiedBy>
  <cp:revision>2</cp:revision>
  <dcterms:created xsi:type="dcterms:W3CDTF">2020-09-10T16:52:36Z</dcterms:created>
  <dcterms:modified xsi:type="dcterms:W3CDTF">2022-01-24T07:04:41Z</dcterms:modified>
</cp:coreProperties>
</file>